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2.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94" r:id="rId2"/>
    <p:sldMasterId id="2147483728" r:id="rId3"/>
  </p:sldMasterIdLst>
  <p:notesMasterIdLst>
    <p:notesMasterId r:id="rId34"/>
  </p:notesMasterIdLst>
  <p:handoutMasterIdLst>
    <p:handoutMasterId r:id="rId35"/>
  </p:handoutMasterIdLst>
  <p:sldIdLst>
    <p:sldId id="256" r:id="rId4"/>
    <p:sldId id="428" r:id="rId5"/>
    <p:sldId id="766" r:id="rId6"/>
    <p:sldId id="767" r:id="rId7"/>
    <p:sldId id="774" r:id="rId8"/>
    <p:sldId id="775" r:id="rId9"/>
    <p:sldId id="776" r:id="rId10"/>
    <p:sldId id="768" r:id="rId11"/>
    <p:sldId id="769" r:id="rId12"/>
    <p:sldId id="777" r:id="rId13"/>
    <p:sldId id="778" r:id="rId14"/>
    <p:sldId id="779" r:id="rId15"/>
    <p:sldId id="770" r:id="rId16"/>
    <p:sldId id="785" r:id="rId17"/>
    <p:sldId id="786" r:id="rId18"/>
    <p:sldId id="787" r:id="rId19"/>
    <p:sldId id="780" r:id="rId20"/>
    <p:sldId id="781" r:id="rId21"/>
    <p:sldId id="788" r:id="rId22"/>
    <p:sldId id="789" r:id="rId23"/>
    <p:sldId id="790" r:id="rId24"/>
    <p:sldId id="782" r:id="rId25"/>
    <p:sldId id="783" r:id="rId26"/>
    <p:sldId id="791" r:id="rId27"/>
    <p:sldId id="792" r:id="rId28"/>
    <p:sldId id="793" r:id="rId29"/>
    <p:sldId id="784" r:id="rId30"/>
    <p:sldId id="771" r:id="rId31"/>
    <p:sldId id="772" r:id="rId32"/>
    <p:sldId id="773"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5"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38F1"/>
    <a:srgbClr val="198C8F"/>
    <a:srgbClr val="3203FB"/>
    <a:srgbClr val="0E5A8B"/>
    <a:srgbClr val="8DCA34"/>
    <a:srgbClr val="63A4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99" autoAdjust="0"/>
    <p:restoredTop sz="95256" autoAdjust="0"/>
  </p:normalViewPr>
  <p:slideViewPr>
    <p:cSldViewPr snapToGrid="0" showGuides="1">
      <p:cViewPr varScale="1">
        <p:scale>
          <a:sx n="86" d="100"/>
          <a:sy n="86" d="100"/>
        </p:scale>
        <p:origin x="586" y="72"/>
      </p:cViewPr>
      <p:guideLst>
        <p:guide orient="horz" pos="2205"/>
        <p:guide pos="3840"/>
      </p:guideLst>
    </p:cSldViewPr>
  </p:slideViewPr>
  <p:outlineViewPr>
    <p:cViewPr>
      <p:scale>
        <a:sx n="33" d="100"/>
        <a:sy n="33" d="100"/>
      </p:scale>
      <p:origin x="0" y="-8256"/>
    </p:cViewPr>
  </p:outlineViewPr>
  <p:notesTextViewPr>
    <p:cViewPr>
      <p:scale>
        <a:sx n="100" d="100"/>
        <a:sy n="100" d="100"/>
      </p:scale>
      <p:origin x="0" y="0"/>
    </p:cViewPr>
  </p:notesTextViewPr>
  <p:sorterViewPr>
    <p:cViewPr>
      <p:scale>
        <a:sx n="75" d="100"/>
        <a:sy n="75" d="100"/>
      </p:scale>
      <p:origin x="0" y="0"/>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ableStyles" Target="tableStyles.xml"/><Relationship Id="rId21" Type="http://schemas.openxmlformats.org/officeDocument/2006/relationships/slide" Target="slides/slide18.xml"/><Relationship Id="rId34"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handoutMaster" Target="handoutMasters/handoutMaster1.xml"/><Relationship Id="rId8" Type="http://schemas.openxmlformats.org/officeDocument/2006/relationships/slide" Target="slides/slide5.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D64364D-8268-4328-A939-C307B43718BA}" type="datetimeFigureOut">
              <a:rPr lang="zh-CN" altLang="en-US" smtClean="0"/>
              <a:t>2023/5/16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EFE2EE3-7FAD-40F1-BD60-25E15959FBB1}" type="slidenum">
              <a:rPr lang="zh-CN" altLang="en-US" smtClean="0"/>
              <a:t>‹#›</a:t>
            </a:fld>
            <a:endParaRPr lang="zh-CN" altLang="en-US"/>
          </a:p>
        </p:txBody>
      </p:sp>
    </p:spTree>
    <p:extLst>
      <p:ext uri="{BB962C8B-B14F-4D97-AF65-F5344CB8AC3E}">
        <p14:creationId xmlns:p14="http://schemas.microsoft.com/office/powerpoint/2010/main" val="23394248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9E1B8C-B6D2-44DE-B3A4-80F6E7705625}" type="datetimeFigureOut">
              <a:rPr lang="zh-CN" altLang="en-US" smtClean="0"/>
              <a:t>2023/5/16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A1DCB0-233A-4550-8A20-ED1C8603D104}" type="slidenum">
              <a:rPr lang="zh-CN" altLang="en-US" smtClean="0"/>
              <a:t>‹#›</a:t>
            </a:fld>
            <a:endParaRPr lang="zh-CN" altLang="en-US"/>
          </a:p>
        </p:txBody>
      </p:sp>
    </p:spTree>
    <p:extLst>
      <p:ext uri="{BB962C8B-B14F-4D97-AF65-F5344CB8AC3E}">
        <p14:creationId xmlns:p14="http://schemas.microsoft.com/office/powerpoint/2010/main" val="655276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A1DCB0-233A-4550-8A20-ED1C8603D104}" type="slidenum">
              <a:rPr lang="zh-CN" altLang="en-US" smtClean="0"/>
              <a:t>1</a:t>
            </a:fld>
            <a:endParaRPr lang="zh-CN" altLang="en-US"/>
          </a:p>
        </p:txBody>
      </p:sp>
    </p:spTree>
    <p:extLst>
      <p:ext uri="{BB962C8B-B14F-4D97-AF65-F5344CB8AC3E}">
        <p14:creationId xmlns:p14="http://schemas.microsoft.com/office/powerpoint/2010/main" val="16978183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9AA1DCB0-233A-4550-8A20-ED1C8603D104}" type="slidenum">
              <a:rPr lang="zh-CN" altLang="en-US" smtClean="0"/>
              <a:t>10</a:t>
            </a:fld>
            <a:endParaRPr lang="zh-CN" altLang="en-US"/>
          </a:p>
        </p:txBody>
      </p:sp>
    </p:spTree>
    <p:extLst>
      <p:ext uri="{BB962C8B-B14F-4D97-AF65-F5344CB8AC3E}">
        <p14:creationId xmlns:p14="http://schemas.microsoft.com/office/powerpoint/2010/main" val="34303383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9AA1DCB0-233A-4550-8A20-ED1C8603D104}" type="slidenum">
              <a:rPr lang="zh-CN" altLang="en-US" smtClean="0"/>
              <a:t>11</a:t>
            </a:fld>
            <a:endParaRPr lang="zh-CN" altLang="en-US"/>
          </a:p>
        </p:txBody>
      </p:sp>
    </p:spTree>
    <p:extLst>
      <p:ext uri="{BB962C8B-B14F-4D97-AF65-F5344CB8AC3E}">
        <p14:creationId xmlns:p14="http://schemas.microsoft.com/office/powerpoint/2010/main" val="23055091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9AA1DCB0-233A-4550-8A20-ED1C8603D104}" type="slidenum">
              <a:rPr lang="zh-CN" altLang="en-US" smtClean="0"/>
              <a:t>12</a:t>
            </a:fld>
            <a:endParaRPr lang="zh-CN" altLang="en-US"/>
          </a:p>
        </p:txBody>
      </p:sp>
    </p:spTree>
    <p:extLst>
      <p:ext uri="{BB962C8B-B14F-4D97-AF65-F5344CB8AC3E}">
        <p14:creationId xmlns:p14="http://schemas.microsoft.com/office/powerpoint/2010/main" val="17091512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AA1DCB0-233A-4550-8A20-ED1C8603D104}" type="slidenum">
              <a:rPr lang="zh-CN" altLang="en-US" smtClean="0"/>
              <a:t>13</a:t>
            </a:fld>
            <a:endParaRPr lang="zh-CN" altLang="en-US"/>
          </a:p>
        </p:txBody>
      </p:sp>
    </p:spTree>
    <p:extLst>
      <p:ext uri="{BB962C8B-B14F-4D97-AF65-F5344CB8AC3E}">
        <p14:creationId xmlns:p14="http://schemas.microsoft.com/office/powerpoint/2010/main" val="23338608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AA1DCB0-233A-4550-8A20-ED1C8603D104}" type="slidenum">
              <a:rPr lang="zh-CN" altLang="en-US" smtClean="0"/>
              <a:t>14</a:t>
            </a:fld>
            <a:endParaRPr lang="zh-CN" altLang="en-US"/>
          </a:p>
        </p:txBody>
      </p:sp>
    </p:spTree>
    <p:extLst>
      <p:ext uri="{BB962C8B-B14F-4D97-AF65-F5344CB8AC3E}">
        <p14:creationId xmlns:p14="http://schemas.microsoft.com/office/powerpoint/2010/main" val="31981781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AA1DCB0-233A-4550-8A20-ED1C8603D104}" type="slidenum">
              <a:rPr lang="zh-CN" altLang="en-US" smtClean="0"/>
              <a:t>15</a:t>
            </a:fld>
            <a:endParaRPr lang="zh-CN" altLang="en-US"/>
          </a:p>
        </p:txBody>
      </p:sp>
    </p:spTree>
    <p:extLst>
      <p:ext uri="{BB962C8B-B14F-4D97-AF65-F5344CB8AC3E}">
        <p14:creationId xmlns:p14="http://schemas.microsoft.com/office/powerpoint/2010/main" val="13421982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AA1DCB0-233A-4550-8A20-ED1C8603D104}" type="slidenum">
              <a:rPr lang="zh-CN" altLang="en-US" smtClean="0"/>
              <a:t>16</a:t>
            </a:fld>
            <a:endParaRPr lang="zh-CN" altLang="en-US"/>
          </a:p>
        </p:txBody>
      </p:sp>
    </p:spTree>
    <p:extLst>
      <p:ext uri="{BB962C8B-B14F-4D97-AF65-F5344CB8AC3E}">
        <p14:creationId xmlns:p14="http://schemas.microsoft.com/office/powerpoint/2010/main" val="14826952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AA1DCB0-233A-4550-8A20-ED1C8603D104}" type="slidenum">
              <a:rPr lang="zh-CN" altLang="en-US" smtClean="0"/>
              <a:t>17</a:t>
            </a:fld>
            <a:endParaRPr lang="zh-CN" altLang="en-US"/>
          </a:p>
        </p:txBody>
      </p:sp>
    </p:spTree>
    <p:extLst>
      <p:ext uri="{BB962C8B-B14F-4D97-AF65-F5344CB8AC3E}">
        <p14:creationId xmlns:p14="http://schemas.microsoft.com/office/powerpoint/2010/main" val="42372159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AA1DCB0-233A-4550-8A20-ED1C8603D104}" type="slidenum">
              <a:rPr lang="zh-CN" altLang="en-US" smtClean="0"/>
              <a:t>18</a:t>
            </a:fld>
            <a:endParaRPr lang="zh-CN" altLang="en-US"/>
          </a:p>
        </p:txBody>
      </p:sp>
    </p:spTree>
    <p:extLst>
      <p:ext uri="{BB962C8B-B14F-4D97-AF65-F5344CB8AC3E}">
        <p14:creationId xmlns:p14="http://schemas.microsoft.com/office/powerpoint/2010/main" val="1715637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AA1DCB0-233A-4550-8A20-ED1C8603D104}" type="slidenum">
              <a:rPr lang="zh-CN" altLang="en-US" smtClean="0"/>
              <a:t>19</a:t>
            </a:fld>
            <a:endParaRPr lang="zh-CN" altLang="en-US"/>
          </a:p>
        </p:txBody>
      </p:sp>
    </p:spTree>
    <p:extLst>
      <p:ext uri="{BB962C8B-B14F-4D97-AF65-F5344CB8AC3E}">
        <p14:creationId xmlns:p14="http://schemas.microsoft.com/office/powerpoint/2010/main" val="33154982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AA1DCB0-233A-4550-8A20-ED1C8603D104}" type="slidenum">
              <a:rPr lang="zh-CN" altLang="en-US" smtClean="0"/>
              <a:t>2</a:t>
            </a:fld>
            <a:endParaRPr lang="zh-CN" altLang="en-US"/>
          </a:p>
        </p:txBody>
      </p:sp>
    </p:spTree>
    <p:extLst>
      <p:ext uri="{BB962C8B-B14F-4D97-AF65-F5344CB8AC3E}">
        <p14:creationId xmlns:p14="http://schemas.microsoft.com/office/powerpoint/2010/main" val="30649777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AA1DCB0-233A-4550-8A20-ED1C8603D104}" type="slidenum">
              <a:rPr lang="zh-CN" altLang="en-US" smtClean="0"/>
              <a:t>20</a:t>
            </a:fld>
            <a:endParaRPr lang="zh-CN" altLang="en-US"/>
          </a:p>
        </p:txBody>
      </p:sp>
    </p:spTree>
    <p:extLst>
      <p:ext uri="{BB962C8B-B14F-4D97-AF65-F5344CB8AC3E}">
        <p14:creationId xmlns:p14="http://schemas.microsoft.com/office/powerpoint/2010/main" val="33732228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9AA1DCB0-233A-4550-8A20-ED1C8603D104}" type="slidenum">
              <a:rPr lang="zh-CN" altLang="en-US" smtClean="0"/>
              <a:t>21</a:t>
            </a:fld>
            <a:endParaRPr lang="zh-CN" altLang="en-US"/>
          </a:p>
        </p:txBody>
      </p:sp>
    </p:spTree>
    <p:extLst>
      <p:ext uri="{BB962C8B-B14F-4D97-AF65-F5344CB8AC3E}">
        <p14:creationId xmlns:p14="http://schemas.microsoft.com/office/powerpoint/2010/main" val="16087145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AA1DCB0-233A-4550-8A20-ED1C8603D104}" type="slidenum">
              <a:rPr lang="zh-CN" altLang="en-US" smtClean="0"/>
              <a:t>22</a:t>
            </a:fld>
            <a:endParaRPr lang="zh-CN" altLang="en-US"/>
          </a:p>
        </p:txBody>
      </p:sp>
    </p:spTree>
    <p:extLst>
      <p:ext uri="{BB962C8B-B14F-4D97-AF65-F5344CB8AC3E}">
        <p14:creationId xmlns:p14="http://schemas.microsoft.com/office/powerpoint/2010/main" val="32454767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AA1DCB0-233A-4550-8A20-ED1C8603D104}" type="slidenum">
              <a:rPr lang="zh-CN" altLang="en-US" smtClean="0"/>
              <a:t>23</a:t>
            </a:fld>
            <a:endParaRPr lang="zh-CN" altLang="en-US"/>
          </a:p>
        </p:txBody>
      </p:sp>
    </p:spTree>
    <p:extLst>
      <p:ext uri="{BB962C8B-B14F-4D97-AF65-F5344CB8AC3E}">
        <p14:creationId xmlns:p14="http://schemas.microsoft.com/office/powerpoint/2010/main" val="36912673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AA1DCB0-233A-4550-8A20-ED1C8603D104}" type="slidenum">
              <a:rPr lang="zh-CN" altLang="en-US" smtClean="0"/>
              <a:t>24</a:t>
            </a:fld>
            <a:endParaRPr lang="zh-CN" altLang="en-US"/>
          </a:p>
        </p:txBody>
      </p:sp>
    </p:spTree>
    <p:extLst>
      <p:ext uri="{BB962C8B-B14F-4D97-AF65-F5344CB8AC3E}">
        <p14:creationId xmlns:p14="http://schemas.microsoft.com/office/powerpoint/2010/main" val="14856634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AA1DCB0-233A-4550-8A20-ED1C8603D104}" type="slidenum">
              <a:rPr lang="zh-CN" altLang="en-US" smtClean="0"/>
              <a:t>25</a:t>
            </a:fld>
            <a:endParaRPr lang="zh-CN" altLang="en-US"/>
          </a:p>
        </p:txBody>
      </p:sp>
    </p:spTree>
    <p:extLst>
      <p:ext uri="{BB962C8B-B14F-4D97-AF65-F5344CB8AC3E}">
        <p14:creationId xmlns:p14="http://schemas.microsoft.com/office/powerpoint/2010/main" val="36992574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AA1DCB0-233A-4550-8A20-ED1C8603D104}" type="slidenum">
              <a:rPr lang="zh-CN" altLang="en-US" smtClean="0"/>
              <a:t>26</a:t>
            </a:fld>
            <a:endParaRPr lang="zh-CN" altLang="en-US"/>
          </a:p>
        </p:txBody>
      </p:sp>
    </p:spTree>
    <p:extLst>
      <p:ext uri="{BB962C8B-B14F-4D97-AF65-F5344CB8AC3E}">
        <p14:creationId xmlns:p14="http://schemas.microsoft.com/office/powerpoint/2010/main" val="27906067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AA1DCB0-233A-4550-8A20-ED1C8603D104}" type="slidenum">
              <a:rPr lang="zh-CN" altLang="en-US" smtClean="0"/>
              <a:t>27</a:t>
            </a:fld>
            <a:endParaRPr lang="zh-CN" altLang="en-US"/>
          </a:p>
        </p:txBody>
      </p:sp>
    </p:spTree>
    <p:extLst>
      <p:ext uri="{BB962C8B-B14F-4D97-AF65-F5344CB8AC3E}">
        <p14:creationId xmlns:p14="http://schemas.microsoft.com/office/powerpoint/2010/main" val="23931061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AA1DCB0-233A-4550-8A20-ED1C8603D104}" type="slidenum">
              <a:rPr lang="zh-CN" altLang="en-US" smtClean="0"/>
              <a:t>28</a:t>
            </a:fld>
            <a:endParaRPr lang="zh-CN" altLang="en-US"/>
          </a:p>
        </p:txBody>
      </p:sp>
    </p:spTree>
    <p:extLst>
      <p:ext uri="{BB962C8B-B14F-4D97-AF65-F5344CB8AC3E}">
        <p14:creationId xmlns:p14="http://schemas.microsoft.com/office/powerpoint/2010/main" val="12505274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AA1DCB0-233A-4550-8A20-ED1C8603D104}" type="slidenum">
              <a:rPr lang="zh-CN" altLang="en-US" smtClean="0"/>
              <a:t>29</a:t>
            </a:fld>
            <a:endParaRPr lang="zh-CN" altLang="en-US"/>
          </a:p>
        </p:txBody>
      </p:sp>
    </p:spTree>
    <p:extLst>
      <p:ext uri="{BB962C8B-B14F-4D97-AF65-F5344CB8AC3E}">
        <p14:creationId xmlns:p14="http://schemas.microsoft.com/office/powerpoint/2010/main" val="2425896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AA1DCB0-233A-4550-8A20-ED1C8603D104}" type="slidenum">
              <a:rPr lang="zh-CN" altLang="en-US" smtClean="0"/>
              <a:t>3</a:t>
            </a:fld>
            <a:endParaRPr lang="zh-CN" altLang="en-US"/>
          </a:p>
        </p:txBody>
      </p:sp>
    </p:spTree>
    <p:extLst>
      <p:ext uri="{BB962C8B-B14F-4D97-AF65-F5344CB8AC3E}">
        <p14:creationId xmlns:p14="http://schemas.microsoft.com/office/powerpoint/2010/main" val="37156281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AA1DCB0-233A-4550-8A20-ED1C8603D104}" type="slidenum">
              <a:rPr lang="zh-CN" altLang="en-US" smtClean="0"/>
              <a:t>4</a:t>
            </a:fld>
            <a:endParaRPr lang="zh-CN" altLang="en-US"/>
          </a:p>
        </p:txBody>
      </p:sp>
    </p:spTree>
    <p:extLst>
      <p:ext uri="{BB962C8B-B14F-4D97-AF65-F5344CB8AC3E}">
        <p14:creationId xmlns:p14="http://schemas.microsoft.com/office/powerpoint/2010/main" val="1715540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AA1DCB0-233A-4550-8A20-ED1C8603D104}" type="slidenum">
              <a:rPr lang="zh-CN" altLang="en-US" smtClean="0"/>
              <a:t>5</a:t>
            </a:fld>
            <a:endParaRPr lang="zh-CN" altLang="en-US"/>
          </a:p>
        </p:txBody>
      </p:sp>
    </p:spTree>
    <p:extLst>
      <p:ext uri="{BB962C8B-B14F-4D97-AF65-F5344CB8AC3E}">
        <p14:creationId xmlns:p14="http://schemas.microsoft.com/office/powerpoint/2010/main" val="29817685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AA1DCB0-233A-4550-8A20-ED1C8603D104}" type="slidenum">
              <a:rPr lang="zh-CN" altLang="en-US" smtClean="0"/>
              <a:t>6</a:t>
            </a:fld>
            <a:endParaRPr lang="zh-CN" altLang="en-US"/>
          </a:p>
        </p:txBody>
      </p:sp>
    </p:spTree>
    <p:extLst>
      <p:ext uri="{BB962C8B-B14F-4D97-AF65-F5344CB8AC3E}">
        <p14:creationId xmlns:p14="http://schemas.microsoft.com/office/powerpoint/2010/main" val="31704009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AA1DCB0-233A-4550-8A20-ED1C8603D104}" type="slidenum">
              <a:rPr lang="zh-CN" altLang="en-US" smtClean="0"/>
              <a:t>7</a:t>
            </a:fld>
            <a:endParaRPr lang="zh-CN" altLang="en-US"/>
          </a:p>
        </p:txBody>
      </p:sp>
    </p:spTree>
    <p:extLst>
      <p:ext uri="{BB962C8B-B14F-4D97-AF65-F5344CB8AC3E}">
        <p14:creationId xmlns:p14="http://schemas.microsoft.com/office/powerpoint/2010/main" val="34888411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AA1DCB0-233A-4550-8A20-ED1C8603D104}" type="slidenum">
              <a:rPr lang="zh-CN" altLang="en-US" smtClean="0"/>
              <a:t>8</a:t>
            </a:fld>
            <a:endParaRPr lang="zh-CN" altLang="en-US"/>
          </a:p>
        </p:txBody>
      </p:sp>
    </p:spTree>
    <p:extLst>
      <p:ext uri="{BB962C8B-B14F-4D97-AF65-F5344CB8AC3E}">
        <p14:creationId xmlns:p14="http://schemas.microsoft.com/office/powerpoint/2010/main" val="24633901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9AA1DCB0-233A-4550-8A20-ED1C8603D104}" type="slidenum">
              <a:rPr lang="zh-CN" altLang="en-US" smtClean="0"/>
              <a:t>9</a:t>
            </a:fld>
            <a:endParaRPr lang="zh-CN" altLang="en-US"/>
          </a:p>
        </p:txBody>
      </p:sp>
    </p:spTree>
    <p:extLst>
      <p:ext uri="{BB962C8B-B14F-4D97-AF65-F5344CB8AC3E}">
        <p14:creationId xmlns:p14="http://schemas.microsoft.com/office/powerpoint/2010/main" val="3745150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ree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027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e Pictures">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19"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20"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
        <p:nvSpPr>
          <p:cNvPr id="13" name="Picture Placeholder 6"/>
          <p:cNvSpPr>
            <a:spLocks noGrp="1"/>
          </p:cNvSpPr>
          <p:nvPr>
            <p:ph type="pic" sz="quarter" idx="10" hasCustomPrompt="1"/>
          </p:nvPr>
        </p:nvSpPr>
        <p:spPr>
          <a:xfrm>
            <a:off x="0" y="1272416"/>
            <a:ext cx="12191997" cy="4921720"/>
          </a:xfrm>
          <a:prstGeom prst="downArrowCallout">
            <a:avLst>
              <a:gd name="adj1" fmla="val 50000"/>
              <a:gd name="adj2" fmla="val 15352"/>
              <a:gd name="adj3" fmla="val 5443"/>
              <a:gd name="adj4" fmla="val 94557"/>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Tree>
    <p:extLst>
      <p:ext uri="{BB962C8B-B14F-4D97-AF65-F5344CB8AC3E}">
        <p14:creationId xmlns:p14="http://schemas.microsoft.com/office/powerpoint/2010/main" val="2231327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anim calcmode="lin" valueType="num">
                                      <p:cBhvr>
                                        <p:cTn id="8" dur="500" fill="hold"/>
                                        <p:tgtEl>
                                          <p:spTgt spid="19"/>
                                        </p:tgtEl>
                                        <p:attrNameLst>
                                          <p:attrName>ppt_x</p:attrName>
                                        </p:attrNameLst>
                                      </p:cBhvr>
                                      <p:tavLst>
                                        <p:tav tm="0">
                                          <p:val>
                                            <p:strVal val="#ppt_x"/>
                                          </p:val>
                                        </p:tav>
                                        <p:tav tm="100000">
                                          <p:val>
                                            <p:strVal val="#ppt_x"/>
                                          </p:val>
                                        </p:tav>
                                      </p:tavLst>
                                    </p:anim>
                                    <p:anim calcmode="lin" valueType="num">
                                      <p:cBhvr>
                                        <p:cTn id="9" dur="500" fill="hold"/>
                                        <p:tgtEl>
                                          <p:spTgt spid="19"/>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0">
                                            <p:txEl>
                                              <p:pRg st="0" end="0"/>
                                            </p:txEl>
                                          </p:spTgt>
                                        </p:tgtEl>
                                        <p:attrNameLst>
                                          <p:attrName>style.visibility</p:attrName>
                                        </p:attrNameLst>
                                      </p:cBhvr>
                                      <p:to>
                                        <p:strVal val="visible"/>
                                      </p:to>
                                    </p:set>
                                    <p:animEffect transition="in" filter="fade">
                                      <p:cBhvr>
                                        <p:cTn id="13"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One Top Pictures">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8" name="Picture Placeholder 6"/>
          <p:cNvSpPr>
            <a:spLocks noGrp="1"/>
          </p:cNvSpPr>
          <p:nvPr>
            <p:ph type="pic" sz="quarter" idx="10" hasCustomPrompt="1"/>
          </p:nvPr>
        </p:nvSpPr>
        <p:spPr>
          <a:xfrm>
            <a:off x="0" y="3"/>
            <a:ext cx="12191997" cy="3966661"/>
          </a:xfrm>
          <a:prstGeom prst="downArrowCallout">
            <a:avLst>
              <a:gd name="adj1" fmla="val 15820"/>
              <a:gd name="adj2" fmla="val 7910"/>
              <a:gd name="adj3" fmla="val 7060"/>
              <a:gd name="adj4" fmla="val 92940"/>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Tree>
    <p:extLst>
      <p:ext uri="{BB962C8B-B14F-4D97-AF65-F5344CB8AC3E}">
        <p14:creationId xmlns:p14="http://schemas.microsoft.com/office/powerpoint/2010/main" val="35124863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One Top Pictures">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7" name="Picture Placeholder 6"/>
          <p:cNvSpPr>
            <a:spLocks noGrp="1"/>
          </p:cNvSpPr>
          <p:nvPr>
            <p:ph type="pic" sz="quarter" idx="10" hasCustomPrompt="1"/>
          </p:nvPr>
        </p:nvSpPr>
        <p:spPr>
          <a:xfrm>
            <a:off x="880608" y="1639333"/>
            <a:ext cx="4908153" cy="4270188"/>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9" name="Flowchart: Off-page Connector 8"/>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0" name="Slide Number Placeholder 4"/>
          <p:cNvSpPr txBox="1">
            <a:spLocks/>
          </p:cNvSpPr>
          <p:nvPr userDrawn="1"/>
        </p:nvSpPr>
        <p:spPr>
          <a:xfrm>
            <a:off x="11643206" y="6340867"/>
            <a:ext cx="610241" cy="366183"/>
          </a:xfrm>
          <a:prstGeom prst="rect">
            <a:avLst/>
          </a:prstGeom>
        </p:spPr>
        <p:txBody>
          <a:bodyPr anchor="ctr"/>
          <a:lstStyle>
            <a:lvl1pPr algn="ctr">
              <a:defRPr sz="1000" b="1">
                <a:solidFill>
                  <a:schemeClr val="tx1">
                    <a:lumMod val="75000"/>
                    <a:lumOff val="25000"/>
                  </a:schemeClr>
                </a:solidFill>
              </a:defRPr>
            </a:lvl1pPr>
          </a:lstStyle>
          <a:p>
            <a:pPr defTabSz="1375467">
              <a:defRPr/>
            </a:pPr>
            <a:fld id="{C136B7D2-B98C-44FD-8D04-7EC62A564975}" type="slidenum">
              <a:rPr lang="en-US" sz="1333" smtClean="0">
                <a:solidFill>
                  <a:prstClr val="black">
                    <a:lumMod val="75000"/>
                    <a:lumOff val="25000"/>
                  </a:prstClr>
                </a:solidFill>
              </a:rPr>
              <a:pPr defTabSz="1375467">
                <a:defRPr/>
              </a:pPr>
              <a:t>‹#›</a:t>
            </a:fld>
            <a:endParaRPr lang="en-US" sz="1333" dirty="0">
              <a:solidFill>
                <a:prstClr val="black">
                  <a:lumMod val="75000"/>
                  <a:lumOff val="25000"/>
                </a:prstClr>
              </a:solidFill>
            </a:endParaRPr>
          </a:p>
        </p:txBody>
      </p:sp>
      <p:sp>
        <p:nvSpPr>
          <p:cNvPr id="11"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12"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Tree>
    <p:extLst>
      <p:ext uri="{BB962C8B-B14F-4D97-AF65-F5344CB8AC3E}">
        <p14:creationId xmlns:p14="http://schemas.microsoft.com/office/powerpoint/2010/main" val="1201270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animEffect transition="in" filter="fade">
                                      <p:cBhvr>
                                        <p:cTn id="13"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build="p">
        <p:tmplLst>
          <p:tmpl lvl="1">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One Left Picture">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9" name="Flowchart: Off-page Connector 8"/>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0" name="Slide Number Placeholder 4"/>
          <p:cNvSpPr txBox="1">
            <a:spLocks/>
          </p:cNvSpPr>
          <p:nvPr userDrawn="1"/>
        </p:nvSpPr>
        <p:spPr>
          <a:xfrm>
            <a:off x="11643206" y="6340867"/>
            <a:ext cx="610241" cy="366183"/>
          </a:xfrm>
          <a:prstGeom prst="rect">
            <a:avLst/>
          </a:prstGeom>
        </p:spPr>
        <p:txBody>
          <a:bodyPr anchor="ctr"/>
          <a:lstStyle>
            <a:lvl1pPr algn="ctr">
              <a:defRPr sz="1000" b="1">
                <a:solidFill>
                  <a:schemeClr val="tx1">
                    <a:lumMod val="75000"/>
                    <a:lumOff val="25000"/>
                  </a:schemeClr>
                </a:solidFill>
              </a:defRPr>
            </a:lvl1pPr>
          </a:lstStyle>
          <a:p>
            <a:pPr defTabSz="1375467">
              <a:defRPr/>
            </a:pPr>
            <a:fld id="{C136B7D2-B98C-44FD-8D04-7EC62A564975}" type="slidenum">
              <a:rPr lang="en-US" sz="1333" smtClean="0">
                <a:solidFill>
                  <a:prstClr val="black">
                    <a:lumMod val="75000"/>
                    <a:lumOff val="25000"/>
                  </a:prstClr>
                </a:solidFill>
              </a:rPr>
              <a:pPr defTabSz="1375467">
                <a:defRPr/>
              </a:pPr>
              <a:t>‹#›</a:t>
            </a:fld>
            <a:endParaRPr lang="en-US" sz="1333" dirty="0">
              <a:solidFill>
                <a:prstClr val="black">
                  <a:lumMod val="75000"/>
                  <a:lumOff val="25000"/>
                </a:prstClr>
              </a:solidFill>
            </a:endParaRPr>
          </a:p>
        </p:txBody>
      </p:sp>
      <p:sp>
        <p:nvSpPr>
          <p:cNvPr id="14" name="Picture Placeholder 6"/>
          <p:cNvSpPr>
            <a:spLocks noGrp="1"/>
          </p:cNvSpPr>
          <p:nvPr>
            <p:ph type="pic" sz="quarter" idx="10" hasCustomPrompt="1"/>
          </p:nvPr>
        </p:nvSpPr>
        <p:spPr>
          <a:xfrm>
            <a:off x="0" y="0"/>
            <a:ext cx="5942381" cy="6858000"/>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Tree>
    <p:extLst>
      <p:ext uri="{BB962C8B-B14F-4D97-AF65-F5344CB8AC3E}">
        <p14:creationId xmlns:p14="http://schemas.microsoft.com/office/powerpoint/2010/main" val="979760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One Right Picture">
    <p:spTree>
      <p:nvGrpSpPr>
        <p:cNvPr id="1" name=""/>
        <p:cNvGrpSpPr/>
        <p:nvPr/>
      </p:nvGrpSpPr>
      <p:grpSpPr>
        <a:xfrm>
          <a:off x="0" y="0"/>
          <a:ext cx="0" cy="0"/>
          <a:chOff x="0" y="0"/>
          <a:chExt cx="0" cy="0"/>
        </a:xfrm>
      </p:grpSpPr>
      <p:sp>
        <p:nvSpPr>
          <p:cNvPr id="14" name="Picture Placeholder 6"/>
          <p:cNvSpPr>
            <a:spLocks noGrp="1"/>
          </p:cNvSpPr>
          <p:nvPr>
            <p:ph type="pic" sz="quarter" idx="10" hasCustomPrompt="1"/>
          </p:nvPr>
        </p:nvSpPr>
        <p:spPr>
          <a:xfrm>
            <a:off x="6249619" y="0"/>
            <a:ext cx="5942381" cy="6858000"/>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Tree>
    <p:extLst>
      <p:ext uri="{BB962C8B-B14F-4D97-AF65-F5344CB8AC3E}">
        <p14:creationId xmlns:p14="http://schemas.microsoft.com/office/powerpoint/2010/main" val="1367151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Pictures 02">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9" name="Flowchart: Off-page Connector 8"/>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0" name="Slide Number Placeholder 4"/>
          <p:cNvSpPr txBox="1">
            <a:spLocks/>
          </p:cNvSpPr>
          <p:nvPr userDrawn="1"/>
        </p:nvSpPr>
        <p:spPr>
          <a:xfrm>
            <a:off x="11643206" y="6340867"/>
            <a:ext cx="610241" cy="366183"/>
          </a:xfrm>
          <a:prstGeom prst="rect">
            <a:avLst/>
          </a:prstGeom>
        </p:spPr>
        <p:txBody>
          <a:bodyPr anchor="ctr"/>
          <a:lstStyle>
            <a:lvl1pPr algn="ctr">
              <a:defRPr sz="1000" b="1">
                <a:solidFill>
                  <a:schemeClr val="tx1">
                    <a:lumMod val="75000"/>
                    <a:lumOff val="25000"/>
                  </a:schemeClr>
                </a:solidFill>
              </a:defRPr>
            </a:lvl1pPr>
          </a:lstStyle>
          <a:p>
            <a:pPr defTabSz="1375467">
              <a:defRPr/>
            </a:pPr>
            <a:fld id="{C136B7D2-B98C-44FD-8D04-7EC62A564975}" type="slidenum">
              <a:rPr lang="en-US" sz="1333" smtClean="0">
                <a:solidFill>
                  <a:prstClr val="black">
                    <a:lumMod val="75000"/>
                    <a:lumOff val="25000"/>
                  </a:prstClr>
                </a:solidFill>
              </a:rPr>
              <a:pPr defTabSz="1375467">
                <a:defRPr/>
              </a:pPr>
              <a:t>‹#›</a:t>
            </a:fld>
            <a:endParaRPr lang="en-US" sz="1333" dirty="0">
              <a:solidFill>
                <a:prstClr val="black">
                  <a:lumMod val="75000"/>
                  <a:lumOff val="25000"/>
                </a:prstClr>
              </a:solidFill>
            </a:endParaRPr>
          </a:p>
        </p:txBody>
      </p:sp>
      <p:sp>
        <p:nvSpPr>
          <p:cNvPr id="11"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12"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
        <p:nvSpPr>
          <p:cNvPr id="21" name="Picture Placeholder 6"/>
          <p:cNvSpPr>
            <a:spLocks noGrp="1"/>
          </p:cNvSpPr>
          <p:nvPr>
            <p:ph type="pic" sz="quarter" idx="10" hasCustomPrompt="1"/>
          </p:nvPr>
        </p:nvSpPr>
        <p:spPr>
          <a:xfrm>
            <a:off x="183399" y="1575370"/>
            <a:ext cx="3597455" cy="3543436"/>
          </a:xfrm>
          <a:prstGeom prst="downArrowCallout">
            <a:avLst>
              <a:gd name="adj1" fmla="val 15820"/>
              <a:gd name="adj2" fmla="val 7910"/>
              <a:gd name="adj3" fmla="val 7060"/>
              <a:gd name="adj4" fmla="val 92940"/>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22" name="Picture Placeholder 6"/>
          <p:cNvSpPr>
            <a:spLocks noGrp="1"/>
          </p:cNvSpPr>
          <p:nvPr>
            <p:ph type="pic" sz="quarter" idx="14" hasCustomPrompt="1"/>
          </p:nvPr>
        </p:nvSpPr>
        <p:spPr>
          <a:xfrm>
            <a:off x="4297274" y="1575370"/>
            <a:ext cx="3597455" cy="3543436"/>
          </a:xfrm>
          <a:prstGeom prst="downArrowCallout">
            <a:avLst>
              <a:gd name="adj1" fmla="val 15820"/>
              <a:gd name="adj2" fmla="val 7910"/>
              <a:gd name="adj3" fmla="val 7060"/>
              <a:gd name="adj4" fmla="val 92940"/>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23" name="Picture Placeholder 6"/>
          <p:cNvSpPr>
            <a:spLocks noGrp="1"/>
          </p:cNvSpPr>
          <p:nvPr>
            <p:ph type="pic" sz="quarter" idx="15" hasCustomPrompt="1"/>
          </p:nvPr>
        </p:nvSpPr>
        <p:spPr>
          <a:xfrm>
            <a:off x="8411149" y="1575370"/>
            <a:ext cx="3597455" cy="3543436"/>
          </a:xfrm>
          <a:prstGeom prst="downArrowCallout">
            <a:avLst>
              <a:gd name="adj1" fmla="val 15820"/>
              <a:gd name="adj2" fmla="val 7910"/>
              <a:gd name="adj3" fmla="val 7060"/>
              <a:gd name="adj4" fmla="val 92940"/>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Tree>
    <p:extLst>
      <p:ext uri="{BB962C8B-B14F-4D97-AF65-F5344CB8AC3E}">
        <p14:creationId xmlns:p14="http://schemas.microsoft.com/office/powerpoint/2010/main" val="4260149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animEffect transition="in" filter="fade">
                                      <p:cBhvr>
                                        <p:cTn id="13"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build="p">
        <p:tmplLst>
          <p:tmpl lvl="1">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hree Pictures 03">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9" name="Flowchart: Off-page Connector 8"/>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0" name="Slide Number Placeholder 4"/>
          <p:cNvSpPr txBox="1">
            <a:spLocks/>
          </p:cNvSpPr>
          <p:nvPr userDrawn="1"/>
        </p:nvSpPr>
        <p:spPr>
          <a:xfrm>
            <a:off x="11643206" y="6340867"/>
            <a:ext cx="610241" cy="366183"/>
          </a:xfrm>
          <a:prstGeom prst="rect">
            <a:avLst/>
          </a:prstGeom>
        </p:spPr>
        <p:txBody>
          <a:bodyPr anchor="ctr"/>
          <a:lstStyle>
            <a:lvl1pPr algn="ctr">
              <a:defRPr sz="1000" b="1">
                <a:solidFill>
                  <a:schemeClr val="tx1">
                    <a:lumMod val="75000"/>
                    <a:lumOff val="25000"/>
                  </a:schemeClr>
                </a:solidFill>
              </a:defRPr>
            </a:lvl1pPr>
          </a:lstStyle>
          <a:p>
            <a:pPr defTabSz="1375467">
              <a:defRPr/>
            </a:pPr>
            <a:fld id="{C136B7D2-B98C-44FD-8D04-7EC62A564975}" type="slidenum">
              <a:rPr lang="en-US" sz="1333" smtClean="0">
                <a:solidFill>
                  <a:prstClr val="black">
                    <a:lumMod val="75000"/>
                    <a:lumOff val="25000"/>
                  </a:prstClr>
                </a:solidFill>
              </a:rPr>
              <a:pPr defTabSz="1375467">
                <a:defRPr/>
              </a:pPr>
              <a:t>‹#›</a:t>
            </a:fld>
            <a:endParaRPr lang="en-US" sz="1333" dirty="0">
              <a:solidFill>
                <a:prstClr val="black">
                  <a:lumMod val="75000"/>
                  <a:lumOff val="25000"/>
                </a:prstClr>
              </a:solidFill>
            </a:endParaRPr>
          </a:p>
        </p:txBody>
      </p:sp>
      <p:sp>
        <p:nvSpPr>
          <p:cNvPr id="11"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12"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
        <p:nvSpPr>
          <p:cNvPr id="20" name="Picture Placeholder 6"/>
          <p:cNvSpPr>
            <a:spLocks noGrp="1"/>
          </p:cNvSpPr>
          <p:nvPr>
            <p:ph type="pic" sz="quarter" idx="10" hasCustomPrompt="1"/>
          </p:nvPr>
        </p:nvSpPr>
        <p:spPr>
          <a:xfrm>
            <a:off x="475895" y="1445657"/>
            <a:ext cx="3469533" cy="2351680"/>
          </a:xfrm>
          <a:prstGeom prst="downArrowCallout">
            <a:avLst>
              <a:gd name="adj1" fmla="val 15820"/>
              <a:gd name="adj2" fmla="val 7910"/>
              <a:gd name="adj3" fmla="val 7060"/>
              <a:gd name="adj4" fmla="val 92940"/>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24" name="Picture Placeholder 6"/>
          <p:cNvSpPr>
            <a:spLocks noGrp="1"/>
          </p:cNvSpPr>
          <p:nvPr>
            <p:ph type="pic" sz="quarter" idx="14" hasCustomPrompt="1"/>
          </p:nvPr>
        </p:nvSpPr>
        <p:spPr>
          <a:xfrm>
            <a:off x="4361234" y="1445657"/>
            <a:ext cx="3469533" cy="2351680"/>
          </a:xfrm>
          <a:prstGeom prst="downArrowCallout">
            <a:avLst>
              <a:gd name="adj1" fmla="val 15820"/>
              <a:gd name="adj2" fmla="val 7910"/>
              <a:gd name="adj3" fmla="val 7060"/>
              <a:gd name="adj4" fmla="val 92940"/>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25" name="Picture Placeholder 6"/>
          <p:cNvSpPr>
            <a:spLocks noGrp="1"/>
          </p:cNvSpPr>
          <p:nvPr>
            <p:ph type="pic" sz="quarter" idx="15" hasCustomPrompt="1"/>
          </p:nvPr>
        </p:nvSpPr>
        <p:spPr>
          <a:xfrm>
            <a:off x="8241795" y="1445657"/>
            <a:ext cx="3469533" cy="2351680"/>
          </a:xfrm>
          <a:prstGeom prst="downArrowCallout">
            <a:avLst>
              <a:gd name="adj1" fmla="val 15820"/>
              <a:gd name="adj2" fmla="val 7910"/>
              <a:gd name="adj3" fmla="val 7060"/>
              <a:gd name="adj4" fmla="val 92940"/>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Tree>
    <p:extLst>
      <p:ext uri="{BB962C8B-B14F-4D97-AF65-F5344CB8AC3E}">
        <p14:creationId xmlns:p14="http://schemas.microsoft.com/office/powerpoint/2010/main" val="3340879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animEffect transition="in" filter="fade">
                                      <p:cBhvr>
                                        <p:cTn id="13"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build="p">
        <p:tmplLst>
          <p:tmpl lvl="1">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ow Left Right Picture">
    <p:spTree>
      <p:nvGrpSpPr>
        <p:cNvPr id="1" name=""/>
        <p:cNvGrpSpPr/>
        <p:nvPr/>
      </p:nvGrpSpPr>
      <p:grpSpPr>
        <a:xfrm>
          <a:off x="0" y="0"/>
          <a:ext cx="0" cy="0"/>
          <a:chOff x="0" y="0"/>
          <a:chExt cx="0" cy="0"/>
        </a:xfrm>
      </p:grpSpPr>
      <p:sp>
        <p:nvSpPr>
          <p:cNvPr id="21" name="Picture Placeholder 6"/>
          <p:cNvSpPr>
            <a:spLocks noGrp="1"/>
          </p:cNvSpPr>
          <p:nvPr>
            <p:ph type="pic" sz="quarter" idx="10" hasCustomPrompt="1"/>
          </p:nvPr>
        </p:nvSpPr>
        <p:spPr>
          <a:xfrm>
            <a:off x="183399" y="1575369"/>
            <a:ext cx="3597455" cy="3400024"/>
          </a:xfrm>
          <a:prstGeom prst="downArrowCallout">
            <a:avLst>
              <a:gd name="adj1" fmla="val 15820"/>
              <a:gd name="adj2" fmla="val 7910"/>
              <a:gd name="adj3" fmla="val 7060"/>
              <a:gd name="adj4" fmla="val 92940"/>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23" name="Picture Placeholder 6"/>
          <p:cNvSpPr>
            <a:spLocks noGrp="1"/>
          </p:cNvSpPr>
          <p:nvPr>
            <p:ph type="pic" sz="quarter" idx="15" hasCustomPrompt="1"/>
          </p:nvPr>
        </p:nvSpPr>
        <p:spPr>
          <a:xfrm>
            <a:off x="8411149" y="1575371"/>
            <a:ext cx="3597455" cy="3400023"/>
          </a:xfrm>
          <a:prstGeom prst="downArrowCallout">
            <a:avLst>
              <a:gd name="adj1" fmla="val 15820"/>
              <a:gd name="adj2" fmla="val 7910"/>
              <a:gd name="adj3" fmla="val 7060"/>
              <a:gd name="adj4" fmla="val 92940"/>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Tree>
    <p:extLst>
      <p:ext uri="{BB962C8B-B14F-4D97-AF65-F5344CB8AC3E}">
        <p14:creationId xmlns:p14="http://schemas.microsoft.com/office/powerpoint/2010/main" val="40713296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iddle Picture">
    <p:spTree>
      <p:nvGrpSpPr>
        <p:cNvPr id="1" name=""/>
        <p:cNvGrpSpPr/>
        <p:nvPr/>
      </p:nvGrpSpPr>
      <p:grpSpPr>
        <a:xfrm>
          <a:off x="0" y="0"/>
          <a:ext cx="0" cy="0"/>
          <a:chOff x="0" y="0"/>
          <a:chExt cx="0" cy="0"/>
        </a:xfrm>
      </p:grpSpPr>
      <p:sp>
        <p:nvSpPr>
          <p:cNvPr id="5" name="Picture Placeholder 6"/>
          <p:cNvSpPr>
            <a:spLocks noGrp="1"/>
          </p:cNvSpPr>
          <p:nvPr>
            <p:ph type="pic" sz="quarter" idx="10" hasCustomPrompt="1"/>
          </p:nvPr>
        </p:nvSpPr>
        <p:spPr>
          <a:xfrm>
            <a:off x="5020671" y="1382568"/>
            <a:ext cx="3360699" cy="4965187"/>
          </a:xfrm>
          <a:prstGeom prst="downArrowCallout">
            <a:avLst>
              <a:gd name="adj1" fmla="val 15820"/>
              <a:gd name="adj2" fmla="val 7910"/>
              <a:gd name="adj3" fmla="val 7060"/>
              <a:gd name="adj4" fmla="val 95221"/>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6" name="Flowchart: Off-page Connector 5"/>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7"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8" name="Flowchart: Off-page Connector 7"/>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9" name="Slide Number Placeholder 4"/>
          <p:cNvSpPr txBox="1">
            <a:spLocks/>
          </p:cNvSpPr>
          <p:nvPr userDrawn="1"/>
        </p:nvSpPr>
        <p:spPr>
          <a:xfrm>
            <a:off x="11643206" y="6340867"/>
            <a:ext cx="610241" cy="366183"/>
          </a:xfrm>
          <a:prstGeom prst="rect">
            <a:avLst/>
          </a:prstGeom>
        </p:spPr>
        <p:txBody>
          <a:bodyPr anchor="ctr"/>
          <a:lstStyle>
            <a:lvl1pPr algn="ctr">
              <a:defRPr sz="1000" b="1">
                <a:solidFill>
                  <a:schemeClr val="tx1">
                    <a:lumMod val="75000"/>
                    <a:lumOff val="25000"/>
                  </a:schemeClr>
                </a:solidFill>
              </a:defRPr>
            </a:lvl1pPr>
          </a:lstStyle>
          <a:p>
            <a:pPr defTabSz="1375467">
              <a:defRPr/>
            </a:pPr>
            <a:fld id="{C136B7D2-B98C-44FD-8D04-7EC62A564975}" type="slidenum">
              <a:rPr lang="en-US" sz="1333" smtClean="0">
                <a:solidFill>
                  <a:prstClr val="black">
                    <a:lumMod val="75000"/>
                    <a:lumOff val="25000"/>
                  </a:prstClr>
                </a:solidFill>
              </a:rPr>
              <a:pPr defTabSz="1375467">
                <a:defRPr/>
              </a:pPr>
              <a:t>‹#›</a:t>
            </a:fld>
            <a:endParaRPr lang="en-US" sz="1333" dirty="0">
              <a:solidFill>
                <a:prstClr val="black">
                  <a:lumMod val="75000"/>
                  <a:lumOff val="25000"/>
                </a:prstClr>
              </a:solidFill>
            </a:endParaRPr>
          </a:p>
        </p:txBody>
      </p:sp>
      <p:sp>
        <p:nvSpPr>
          <p:cNvPr id="10"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11"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Tree>
    <p:extLst>
      <p:ext uri="{BB962C8B-B14F-4D97-AF65-F5344CB8AC3E}">
        <p14:creationId xmlns:p14="http://schemas.microsoft.com/office/powerpoint/2010/main" val="2923047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1">
                                            <p:txEl>
                                              <p:pRg st="0" end="0"/>
                                            </p:txEl>
                                          </p:spTgt>
                                        </p:tgtEl>
                                        <p:attrNameLst>
                                          <p:attrName>style.visibility</p:attrName>
                                        </p:attrNameLst>
                                      </p:cBhvr>
                                      <p:to>
                                        <p:strVal val="visible"/>
                                      </p:to>
                                    </p:set>
                                    <p:animEffect transition="in" filter="fade">
                                      <p:cBhvr>
                                        <p:cTn id="13"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build="p">
        <p:tmplLst>
          <p:tmpl lvl="1">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ree Pictures">
    <p:spTree>
      <p:nvGrpSpPr>
        <p:cNvPr id="1" name=""/>
        <p:cNvGrpSpPr/>
        <p:nvPr/>
      </p:nvGrpSpPr>
      <p:grpSpPr>
        <a:xfrm>
          <a:off x="0" y="0"/>
          <a:ext cx="0" cy="0"/>
          <a:chOff x="0" y="0"/>
          <a:chExt cx="0" cy="0"/>
        </a:xfrm>
      </p:grpSpPr>
      <p:sp>
        <p:nvSpPr>
          <p:cNvPr id="14" name="Picture Placeholder 6"/>
          <p:cNvSpPr>
            <a:spLocks noGrp="1"/>
          </p:cNvSpPr>
          <p:nvPr>
            <p:ph type="pic" sz="quarter" idx="10" hasCustomPrompt="1"/>
          </p:nvPr>
        </p:nvSpPr>
        <p:spPr>
          <a:xfrm>
            <a:off x="1463041" y="1758206"/>
            <a:ext cx="3250392" cy="4270188"/>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15" name="Picture Placeholder 6"/>
          <p:cNvSpPr>
            <a:spLocks noGrp="1"/>
          </p:cNvSpPr>
          <p:nvPr>
            <p:ph type="pic" sz="quarter" idx="11" hasCustomPrompt="1"/>
          </p:nvPr>
        </p:nvSpPr>
        <p:spPr>
          <a:xfrm>
            <a:off x="7478569" y="1758206"/>
            <a:ext cx="3250392" cy="4270188"/>
          </a:xfrm>
          <a:prstGeom prst="rect">
            <a:avLst/>
          </a:prstGeom>
        </p:spPr>
        <p:txBody>
          <a:bodyPr anchor="t"/>
          <a:lstStyle>
            <a:lvl1pPr algn="ctr" rtl="0">
              <a:buNone/>
              <a:defRPr sz="1600" baseline="0">
                <a:solidFill>
                  <a:schemeClr val="tx1">
                    <a:lumMod val="75000"/>
                    <a:lumOff val="25000"/>
                  </a:schemeClr>
                </a:solidFill>
              </a:defRPr>
            </a:lvl1pPr>
          </a:lstStyle>
          <a:p>
            <a:r>
              <a:rPr lang="en-US" dirty="0"/>
              <a:t>Click to insert your image here !</a:t>
            </a:r>
          </a:p>
        </p:txBody>
      </p:sp>
      <p:sp>
        <p:nvSpPr>
          <p:cNvPr id="16" name="Picture Placeholder 6"/>
          <p:cNvSpPr>
            <a:spLocks noGrp="1"/>
          </p:cNvSpPr>
          <p:nvPr>
            <p:ph type="pic" sz="quarter" idx="12" hasCustomPrompt="1"/>
          </p:nvPr>
        </p:nvSpPr>
        <p:spPr>
          <a:xfrm>
            <a:off x="4344776" y="1438846"/>
            <a:ext cx="3647921" cy="4908909"/>
          </a:xfrm>
          <a:prstGeom prst="rect">
            <a:avLst/>
          </a:prstGeom>
        </p:spPr>
        <p:txBody>
          <a:bodyPr anchor="t"/>
          <a:lstStyle>
            <a:lvl1pPr algn="ctr" rtl="0">
              <a:buNone/>
              <a:defRPr sz="1600" baseline="0">
                <a:solidFill>
                  <a:schemeClr val="tx1">
                    <a:lumMod val="75000"/>
                    <a:lumOff val="25000"/>
                  </a:schemeClr>
                </a:solidFill>
              </a:defRPr>
            </a:lvl1pPr>
          </a:lstStyle>
          <a:p>
            <a:r>
              <a:rPr lang="en-US" dirty="0"/>
              <a:t>Click to insert your image here !</a:t>
            </a:r>
          </a:p>
        </p:txBody>
      </p:sp>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19"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20"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Tree>
    <p:extLst>
      <p:ext uri="{BB962C8B-B14F-4D97-AF65-F5344CB8AC3E}">
        <p14:creationId xmlns:p14="http://schemas.microsoft.com/office/powerpoint/2010/main" val="2697814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anim calcmode="lin" valueType="num">
                                      <p:cBhvr>
                                        <p:cTn id="8" dur="500" fill="hold"/>
                                        <p:tgtEl>
                                          <p:spTgt spid="19"/>
                                        </p:tgtEl>
                                        <p:attrNameLst>
                                          <p:attrName>ppt_x</p:attrName>
                                        </p:attrNameLst>
                                      </p:cBhvr>
                                      <p:tavLst>
                                        <p:tav tm="0">
                                          <p:val>
                                            <p:strVal val="#ppt_x"/>
                                          </p:val>
                                        </p:tav>
                                        <p:tav tm="100000">
                                          <p:val>
                                            <p:strVal val="#ppt_x"/>
                                          </p:val>
                                        </p:tav>
                                      </p:tavLst>
                                    </p:anim>
                                    <p:anim calcmode="lin" valueType="num">
                                      <p:cBhvr>
                                        <p:cTn id="9" dur="500" fill="hold"/>
                                        <p:tgtEl>
                                          <p:spTgt spid="19"/>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0">
                                            <p:txEl>
                                              <p:pRg st="0" end="0"/>
                                            </p:txEl>
                                          </p:spTgt>
                                        </p:tgtEl>
                                        <p:attrNameLst>
                                          <p:attrName>style.visibility</p:attrName>
                                        </p:attrNameLst>
                                      </p:cBhvr>
                                      <p:to>
                                        <p:strVal val="visible"/>
                                      </p:to>
                                    </p:set>
                                    <p:animEffect transition="in" filter="fade">
                                      <p:cBhvr>
                                        <p:cTn id="13"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Screen Picture">
    <p:spTree>
      <p:nvGrpSpPr>
        <p:cNvPr id="1" name=""/>
        <p:cNvGrpSpPr/>
        <p:nvPr/>
      </p:nvGrpSpPr>
      <p:grpSpPr>
        <a:xfrm>
          <a:off x="0" y="0"/>
          <a:ext cx="0" cy="0"/>
          <a:chOff x="0" y="0"/>
          <a:chExt cx="0" cy="0"/>
        </a:xfrm>
      </p:grpSpPr>
      <p:sp>
        <p:nvSpPr>
          <p:cNvPr id="2" name="Picture Placeholder 6"/>
          <p:cNvSpPr>
            <a:spLocks noGrp="1"/>
          </p:cNvSpPr>
          <p:nvPr>
            <p:ph type="pic" sz="quarter" idx="10" hasCustomPrompt="1"/>
          </p:nvPr>
        </p:nvSpPr>
        <p:spPr>
          <a:xfrm>
            <a:off x="0" y="0"/>
            <a:ext cx="12192000" cy="6858000"/>
          </a:xfrm>
          <a:prstGeom prst="rect">
            <a:avLst/>
          </a:prstGeom>
        </p:spPr>
        <p:txBody>
          <a:bodyPr anchor="b"/>
          <a:lstStyle>
            <a:lvl1pPr algn="ctr">
              <a:buNone/>
              <a:defRPr sz="1600" baseline="0">
                <a:solidFill>
                  <a:schemeClr val="tx1">
                    <a:lumMod val="75000"/>
                    <a:lumOff val="25000"/>
                  </a:schemeClr>
                </a:solidFill>
              </a:defRPr>
            </a:lvl1pPr>
          </a:lstStyle>
          <a:p>
            <a:r>
              <a:rPr lang="en-US" dirty="0"/>
              <a:t>Click to insert your image here !</a:t>
            </a:r>
          </a:p>
        </p:txBody>
      </p:sp>
    </p:spTree>
    <p:extLst>
      <p:ext uri="{BB962C8B-B14F-4D97-AF65-F5344CB8AC3E}">
        <p14:creationId xmlns:p14="http://schemas.microsoft.com/office/powerpoint/2010/main" val="20739899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our Pictures">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19"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20"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
        <p:nvSpPr>
          <p:cNvPr id="23" name="Picture Placeholder 6"/>
          <p:cNvSpPr>
            <a:spLocks noGrp="1"/>
          </p:cNvSpPr>
          <p:nvPr>
            <p:ph type="pic" sz="quarter" idx="10" hasCustomPrompt="1"/>
          </p:nvPr>
        </p:nvSpPr>
        <p:spPr>
          <a:xfrm>
            <a:off x="121920" y="1438846"/>
            <a:ext cx="2804160" cy="3526343"/>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24" name="Picture Placeholder 6"/>
          <p:cNvSpPr>
            <a:spLocks noGrp="1"/>
          </p:cNvSpPr>
          <p:nvPr>
            <p:ph type="pic" sz="quarter" idx="14" hasCustomPrompt="1"/>
          </p:nvPr>
        </p:nvSpPr>
        <p:spPr>
          <a:xfrm>
            <a:off x="3169920" y="1438846"/>
            <a:ext cx="2804160" cy="3526343"/>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25" name="Picture Placeholder 6"/>
          <p:cNvSpPr>
            <a:spLocks noGrp="1"/>
          </p:cNvSpPr>
          <p:nvPr>
            <p:ph type="pic" sz="quarter" idx="15" hasCustomPrompt="1"/>
          </p:nvPr>
        </p:nvSpPr>
        <p:spPr>
          <a:xfrm>
            <a:off x="6217920" y="1438846"/>
            <a:ext cx="2804160" cy="3526343"/>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26" name="Picture Placeholder 6"/>
          <p:cNvSpPr>
            <a:spLocks noGrp="1"/>
          </p:cNvSpPr>
          <p:nvPr>
            <p:ph type="pic" sz="quarter" idx="16" hasCustomPrompt="1"/>
          </p:nvPr>
        </p:nvSpPr>
        <p:spPr>
          <a:xfrm>
            <a:off x="9265920" y="1438846"/>
            <a:ext cx="2804160" cy="3526343"/>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Tree>
    <p:extLst>
      <p:ext uri="{BB962C8B-B14F-4D97-AF65-F5344CB8AC3E}">
        <p14:creationId xmlns:p14="http://schemas.microsoft.com/office/powerpoint/2010/main" val="1280433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anim calcmode="lin" valueType="num">
                                      <p:cBhvr>
                                        <p:cTn id="8" dur="500" fill="hold"/>
                                        <p:tgtEl>
                                          <p:spTgt spid="19"/>
                                        </p:tgtEl>
                                        <p:attrNameLst>
                                          <p:attrName>ppt_x</p:attrName>
                                        </p:attrNameLst>
                                      </p:cBhvr>
                                      <p:tavLst>
                                        <p:tav tm="0">
                                          <p:val>
                                            <p:strVal val="#ppt_x"/>
                                          </p:val>
                                        </p:tav>
                                        <p:tav tm="100000">
                                          <p:val>
                                            <p:strVal val="#ppt_x"/>
                                          </p:val>
                                        </p:tav>
                                      </p:tavLst>
                                    </p:anim>
                                    <p:anim calcmode="lin" valueType="num">
                                      <p:cBhvr>
                                        <p:cTn id="9" dur="500" fill="hold"/>
                                        <p:tgtEl>
                                          <p:spTgt spid="19"/>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0">
                                            <p:txEl>
                                              <p:pRg st="0" end="0"/>
                                            </p:txEl>
                                          </p:spTgt>
                                        </p:tgtEl>
                                        <p:attrNameLst>
                                          <p:attrName>style.visibility</p:attrName>
                                        </p:attrNameLst>
                                      </p:cBhvr>
                                      <p:to>
                                        <p:strVal val="visible"/>
                                      </p:to>
                                    </p:set>
                                    <p:animEffect transition="in" filter="fade">
                                      <p:cBhvr>
                                        <p:cTn id="13"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our Pictures 02">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19"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20"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
        <p:nvSpPr>
          <p:cNvPr id="29" name="Picture Placeholder 6"/>
          <p:cNvSpPr>
            <a:spLocks noGrp="1"/>
          </p:cNvSpPr>
          <p:nvPr>
            <p:ph type="pic" sz="quarter" idx="10" hasCustomPrompt="1"/>
          </p:nvPr>
        </p:nvSpPr>
        <p:spPr>
          <a:xfrm>
            <a:off x="475894" y="1201531"/>
            <a:ext cx="3469533" cy="2365379"/>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30" name="Picture Placeholder 6"/>
          <p:cNvSpPr>
            <a:spLocks noGrp="1"/>
          </p:cNvSpPr>
          <p:nvPr>
            <p:ph type="pic" sz="quarter" idx="14" hasCustomPrompt="1"/>
          </p:nvPr>
        </p:nvSpPr>
        <p:spPr>
          <a:xfrm>
            <a:off x="4361234" y="1201531"/>
            <a:ext cx="3469533" cy="2365379"/>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31" name="Picture Placeholder 6"/>
          <p:cNvSpPr>
            <a:spLocks noGrp="1"/>
          </p:cNvSpPr>
          <p:nvPr>
            <p:ph type="pic" sz="quarter" idx="15" hasCustomPrompt="1"/>
          </p:nvPr>
        </p:nvSpPr>
        <p:spPr>
          <a:xfrm>
            <a:off x="8241795" y="1201531"/>
            <a:ext cx="3469533" cy="2365379"/>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32" name="Picture Placeholder 6"/>
          <p:cNvSpPr>
            <a:spLocks noGrp="1"/>
          </p:cNvSpPr>
          <p:nvPr>
            <p:ph type="pic" sz="quarter" idx="16" hasCustomPrompt="1"/>
          </p:nvPr>
        </p:nvSpPr>
        <p:spPr>
          <a:xfrm>
            <a:off x="475894" y="3806159"/>
            <a:ext cx="3469533" cy="2365379"/>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33" name="Picture Placeholder 6"/>
          <p:cNvSpPr>
            <a:spLocks noGrp="1"/>
          </p:cNvSpPr>
          <p:nvPr>
            <p:ph type="pic" sz="quarter" idx="17" hasCustomPrompt="1"/>
          </p:nvPr>
        </p:nvSpPr>
        <p:spPr>
          <a:xfrm>
            <a:off x="8241795" y="3806159"/>
            <a:ext cx="3469533" cy="2365379"/>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34" name="Picture Placeholder 6"/>
          <p:cNvSpPr>
            <a:spLocks noGrp="1"/>
          </p:cNvSpPr>
          <p:nvPr>
            <p:ph type="pic" sz="quarter" idx="18" hasCustomPrompt="1"/>
          </p:nvPr>
        </p:nvSpPr>
        <p:spPr>
          <a:xfrm>
            <a:off x="4361234" y="3806159"/>
            <a:ext cx="3469533" cy="2365379"/>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Tree>
    <p:extLst>
      <p:ext uri="{BB962C8B-B14F-4D97-AF65-F5344CB8AC3E}">
        <p14:creationId xmlns:p14="http://schemas.microsoft.com/office/powerpoint/2010/main" val="3744103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anim calcmode="lin" valueType="num">
                                      <p:cBhvr>
                                        <p:cTn id="8" dur="500" fill="hold"/>
                                        <p:tgtEl>
                                          <p:spTgt spid="19"/>
                                        </p:tgtEl>
                                        <p:attrNameLst>
                                          <p:attrName>ppt_x</p:attrName>
                                        </p:attrNameLst>
                                      </p:cBhvr>
                                      <p:tavLst>
                                        <p:tav tm="0">
                                          <p:val>
                                            <p:strVal val="#ppt_x"/>
                                          </p:val>
                                        </p:tav>
                                        <p:tav tm="100000">
                                          <p:val>
                                            <p:strVal val="#ppt_x"/>
                                          </p:val>
                                        </p:tav>
                                      </p:tavLst>
                                    </p:anim>
                                    <p:anim calcmode="lin" valueType="num">
                                      <p:cBhvr>
                                        <p:cTn id="9" dur="500" fill="hold"/>
                                        <p:tgtEl>
                                          <p:spTgt spid="19"/>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0">
                                            <p:txEl>
                                              <p:pRg st="0" end="0"/>
                                            </p:txEl>
                                          </p:spTgt>
                                        </p:tgtEl>
                                        <p:attrNameLst>
                                          <p:attrName>style.visibility</p:attrName>
                                        </p:attrNameLst>
                                      </p:cBhvr>
                                      <p:to>
                                        <p:strVal val="visible"/>
                                      </p:to>
                                    </p:set>
                                    <p:animEffect transition="in" filter="fade">
                                      <p:cBhvr>
                                        <p:cTn id="13"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Images">
    <p:spTree>
      <p:nvGrpSpPr>
        <p:cNvPr id="1" name=""/>
        <p:cNvGrpSpPr/>
        <p:nvPr/>
      </p:nvGrpSpPr>
      <p:grpSpPr>
        <a:xfrm>
          <a:off x="0" y="0"/>
          <a:ext cx="0" cy="0"/>
          <a:chOff x="0" y="0"/>
          <a:chExt cx="0" cy="0"/>
        </a:xfrm>
      </p:grpSpPr>
      <p:sp>
        <p:nvSpPr>
          <p:cNvPr id="12" name="Picture Placeholder 6"/>
          <p:cNvSpPr>
            <a:spLocks noGrp="1"/>
          </p:cNvSpPr>
          <p:nvPr>
            <p:ph type="pic" sz="quarter" idx="10" hasCustomPrompt="1"/>
          </p:nvPr>
        </p:nvSpPr>
        <p:spPr>
          <a:xfrm>
            <a:off x="296334" y="215900"/>
            <a:ext cx="5880100" cy="6426200"/>
          </a:xfrm>
          <a:prstGeom prst="round1Rect">
            <a:avLst>
              <a:gd name="adj" fmla="val 5318"/>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13" name="Picture Placeholder 6"/>
          <p:cNvSpPr>
            <a:spLocks noGrp="1"/>
          </p:cNvSpPr>
          <p:nvPr>
            <p:ph type="pic" sz="quarter" idx="11" hasCustomPrompt="1"/>
          </p:nvPr>
        </p:nvSpPr>
        <p:spPr>
          <a:xfrm>
            <a:off x="6406867" y="216720"/>
            <a:ext cx="5488240" cy="4518040"/>
          </a:xfrm>
          <a:prstGeom prst="round1Rect">
            <a:avLst>
              <a:gd name="adj" fmla="val 6441"/>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14" name="Picture Placeholder 6"/>
          <p:cNvSpPr>
            <a:spLocks noGrp="1"/>
          </p:cNvSpPr>
          <p:nvPr>
            <p:ph type="pic" sz="quarter" idx="12" hasCustomPrompt="1"/>
          </p:nvPr>
        </p:nvSpPr>
        <p:spPr>
          <a:xfrm>
            <a:off x="6406865" y="4978885"/>
            <a:ext cx="5488240" cy="1662384"/>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Tree>
    <p:extLst>
      <p:ext uri="{BB962C8B-B14F-4D97-AF65-F5344CB8AC3E}">
        <p14:creationId xmlns:p14="http://schemas.microsoft.com/office/powerpoint/2010/main" val="16065141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 Images">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a:xfrm>
            <a:off x="296333" y="215900"/>
            <a:ext cx="5646048" cy="4518040"/>
          </a:xfrm>
          <a:prstGeom prst="round1Rect">
            <a:avLst>
              <a:gd name="adj" fmla="val 6441"/>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7" name="Picture Placeholder 6"/>
          <p:cNvSpPr>
            <a:spLocks noGrp="1"/>
          </p:cNvSpPr>
          <p:nvPr>
            <p:ph type="pic" sz="quarter" idx="14" hasCustomPrompt="1"/>
          </p:nvPr>
        </p:nvSpPr>
        <p:spPr>
          <a:xfrm>
            <a:off x="296333" y="4978885"/>
            <a:ext cx="5646048" cy="1662384"/>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8" name="Picture Placeholder 6"/>
          <p:cNvSpPr>
            <a:spLocks noGrp="1"/>
          </p:cNvSpPr>
          <p:nvPr>
            <p:ph type="pic" sz="quarter" idx="15" hasCustomPrompt="1"/>
          </p:nvPr>
        </p:nvSpPr>
        <p:spPr>
          <a:xfrm>
            <a:off x="6249619" y="215900"/>
            <a:ext cx="5646048" cy="4518040"/>
          </a:xfrm>
          <a:prstGeom prst="round1Rect">
            <a:avLst>
              <a:gd name="adj" fmla="val 6441"/>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9" name="Picture Placeholder 6"/>
          <p:cNvSpPr>
            <a:spLocks noGrp="1"/>
          </p:cNvSpPr>
          <p:nvPr>
            <p:ph type="pic" sz="quarter" idx="16" hasCustomPrompt="1"/>
          </p:nvPr>
        </p:nvSpPr>
        <p:spPr>
          <a:xfrm>
            <a:off x="6249619" y="4978885"/>
            <a:ext cx="5646048" cy="1662384"/>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Tree>
    <p:extLst>
      <p:ext uri="{BB962C8B-B14F-4D97-AF65-F5344CB8AC3E}">
        <p14:creationId xmlns:p14="http://schemas.microsoft.com/office/powerpoint/2010/main" val="40962127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ortfolio">
    <p:spTree>
      <p:nvGrpSpPr>
        <p:cNvPr id="1" name=""/>
        <p:cNvGrpSpPr/>
        <p:nvPr/>
      </p:nvGrpSpPr>
      <p:grpSpPr>
        <a:xfrm>
          <a:off x="0" y="0"/>
          <a:ext cx="0" cy="0"/>
          <a:chOff x="0" y="0"/>
          <a:chExt cx="0" cy="0"/>
        </a:xfrm>
      </p:grpSpPr>
      <p:sp>
        <p:nvSpPr>
          <p:cNvPr id="26" name="Picture Placeholder 6"/>
          <p:cNvSpPr>
            <a:spLocks noGrp="1"/>
          </p:cNvSpPr>
          <p:nvPr>
            <p:ph type="pic" sz="quarter" idx="10" hasCustomPrompt="1"/>
          </p:nvPr>
        </p:nvSpPr>
        <p:spPr>
          <a:xfrm>
            <a:off x="487251" y="3625657"/>
            <a:ext cx="2677295" cy="2366067"/>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27" name="Picture Placeholder 6"/>
          <p:cNvSpPr>
            <a:spLocks noGrp="1"/>
          </p:cNvSpPr>
          <p:nvPr>
            <p:ph type="pic" sz="quarter" idx="11" hasCustomPrompt="1"/>
          </p:nvPr>
        </p:nvSpPr>
        <p:spPr>
          <a:xfrm>
            <a:off x="3343837" y="1438845"/>
            <a:ext cx="2677295" cy="2366067"/>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28" name="Picture Placeholder 6"/>
          <p:cNvSpPr>
            <a:spLocks noGrp="1"/>
          </p:cNvSpPr>
          <p:nvPr>
            <p:ph type="pic" sz="quarter" idx="12" hasCustomPrompt="1"/>
          </p:nvPr>
        </p:nvSpPr>
        <p:spPr>
          <a:xfrm>
            <a:off x="6171142" y="3625657"/>
            <a:ext cx="2677295" cy="2366067"/>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29" name="Picture Placeholder 6"/>
          <p:cNvSpPr>
            <a:spLocks noGrp="1"/>
          </p:cNvSpPr>
          <p:nvPr>
            <p:ph type="pic" sz="quarter" idx="13" hasCustomPrompt="1"/>
          </p:nvPr>
        </p:nvSpPr>
        <p:spPr>
          <a:xfrm>
            <a:off x="9013086" y="1438845"/>
            <a:ext cx="2677295" cy="2366067"/>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12" name="Down Arrow Callout 11"/>
          <p:cNvSpPr/>
          <p:nvPr userDrawn="1"/>
        </p:nvSpPr>
        <p:spPr>
          <a:xfrm>
            <a:off x="487249" y="1423918"/>
            <a:ext cx="2677296" cy="2662500"/>
          </a:xfrm>
          <a:prstGeom prst="downArrowCallout">
            <a:avLst>
              <a:gd name="adj1" fmla="val 23554"/>
              <a:gd name="adj2" fmla="val 10346"/>
              <a:gd name="adj3" fmla="val 10003"/>
              <a:gd name="adj4" fmla="val 89997"/>
            </a:avLst>
          </a:prstGeom>
          <a:solidFill>
            <a:schemeClr val="accent1"/>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20000"/>
              </a:spcBef>
              <a:defRPr/>
            </a:pPr>
            <a:endParaRPr lang="en-US" sz="5867" dirty="0">
              <a:solidFill>
                <a:prstClr val="white"/>
              </a:solidFill>
              <a:latin typeface="FontAwesome" pitchFamily="2" charset="0"/>
            </a:endParaRPr>
          </a:p>
          <a:p>
            <a:pPr algn="ctr">
              <a:spcBef>
                <a:spcPct val="20000"/>
              </a:spcBef>
              <a:defRPr/>
            </a:pPr>
            <a:endParaRPr lang="en-US" sz="1600" b="1" dirty="0">
              <a:solidFill>
                <a:prstClr val="white">
                  <a:lumMod val="95000"/>
                </a:prstClr>
              </a:solidFill>
            </a:endParaRPr>
          </a:p>
        </p:txBody>
      </p:sp>
      <p:sp>
        <p:nvSpPr>
          <p:cNvPr id="13" name="Up Arrow Callout 12"/>
          <p:cNvSpPr/>
          <p:nvPr userDrawn="1"/>
        </p:nvSpPr>
        <p:spPr>
          <a:xfrm>
            <a:off x="3343835" y="3318325"/>
            <a:ext cx="2677296" cy="2688327"/>
          </a:xfrm>
          <a:prstGeom prst="upArrowCallout">
            <a:avLst>
              <a:gd name="adj1" fmla="val 25000"/>
              <a:gd name="adj2" fmla="val 9346"/>
              <a:gd name="adj3" fmla="val 11156"/>
              <a:gd name="adj4" fmla="val 88844"/>
            </a:avLst>
          </a:prstGeom>
          <a:solidFill>
            <a:schemeClr val="accent2"/>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20000"/>
              </a:spcBef>
              <a:defRPr/>
            </a:pPr>
            <a:endParaRPr lang="en-US" sz="5333" dirty="0">
              <a:solidFill>
                <a:prstClr val="white"/>
              </a:solidFill>
              <a:latin typeface="FontAwesome" pitchFamily="2" charset="0"/>
            </a:endParaRPr>
          </a:p>
        </p:txBody>
      </p:sp>
      <p:sp>
        <p:nvSpPr>
          <p:cNvPr id="15" name="Down Arrow Callout 14"/>
          <p:cNvSpPr/>
          <p:nvPr userDrawn="1"/>
        </p:nvSpPr>
        <p:spPr>
          <a:xfrm>
            <a:off x="6171140" y="1423918"/>
            <a:ext cx="2677296" cy="2662500"/>
          </a:xfrm>
          <a:prstGeom prst="downArrowCallout">
            <a:avLst>
              <a:gd name="adj1" fmla="val 23554"/>
              <a:gd name="adj2" fmla="val 10346"/>
              <a:gd name="adj3" fmla="val 10003"/>
              <a:gd name="adj4" fmla="val 89997"/>
            </a:avLst>
          </a:prstGeom>
          <a:solidFill>
            <a:schemeClr val="accent3"/>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20000"/>
              </a:spcBef>
              <a:defRPr/>
            </a:pPr>
            <a:r>
              <a:rPr lang="en-US" sz="1333" dirty="0">
                <a:solidFill>
                  <a:prstClr val="white"/>
                </a:solidFill>
              </a:rPr>
              <a:t> </a:t>
            </a:r>
          </a:p>
        </p:txBody>
      </p:sp>
      <p:sp>
        <p:nvSpPr>
          <p:cNvPr id="17" name="Up Arrow Callout 16"/>
          <p:cNvSpPr/>
          <p:nvPr userDrawn="1"/>
        </p:nvSpPr>
        <p:spPr>
          <a:xfrm>
            <a:off x="9013085" y="3318325"/>
            <a:ext cx="2677296" cy="2688327"/>
          </a:xfrm>
          <a:prstGeom prst="upArrowCallout">
            <a:avLst>
              <a:gd name="adj1" fmla="val 25000"/>
              <a:gd name="adj2" fmla="val 9346"/>
              <a:gd name="adj3" fmla="val 11156"/>
              <a:gd name="adj4" fmla="val 88844"/>
            </a:avLst>
          </a:prstGeom>
          <a:solidFill>
            <a:schemeClr val="accent4"/>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20000"/>
              </a:spcBef>
              <a:defRPr/>
            </a:pPr>
            <a:br>
              <a:rPr lang="en-US" sz="8000" dirty="0">
                <a:solidFill>
                  <a:prstClr val="white"/>
                </a:solidFill>
                <a:latin typeface="FontAwesome" pitchFamily="2" charset="0"/>
              </a:rPr>
            </a:br>
            <a:endParaRPr lang="en-US" sz="1600" b="1" dirty="0">
              <a:solidFill>
                <a:prstClr val="white">
                  <a:lumMod val="95000"/>
                </a:prstClr>
              </a:solidFill>
            </a:endParaRPr>
          </a:p>
        </p:txBody>
      </p:sp>
      <p:sp>
        <p:nvSpPr>
          <p:cNvPr id="30" name="Flowchart: Off-page Connector 29"/>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31" name="Slide Number Placeholder 4"/>
          <p:cNvSpPr>
            <a:spLocks noGrp="1"/>
          </p:cNvSpPr>
          <p:nvPr>
            <p:ph type="sldNum" sz="quarter" idx="14"/>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32"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33"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Tree>
    <p:extLst>
      <p:ext uri="{BB962C8B-B14F-4D97-AF65-F5344CB8AC3E}">
        <p14:creationId xmlns:p14="http://schemas.microsoft.com/office/powerpoint/2010/main" val="3883523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0-#ppt_h/2"/>
                                          </p:val>
                                        </p:tav>
                                        <p:tav tm="100000">
                                          <p:val>
                                            <p:strVal val="#ppt_y"/>
                                          </p:val>
                                        </p:tav>
                                      </p:tavLst>
                                    </p:anim>
                                  </p:childTnLst>
                                </p:cTn>
                              </p:par>
                              <p:par>
                                <p:cTn id="9" presetID="2" presetClass="entr" presetSubtype="4" accel="50000" decel="5000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1" accel="50000" decel="50000"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 calcmode="lin" valueType="num">
                                      <p:cBhvr additive="base">
                                        <p:cTn id="16" dur="500" fill="hold"/>
                                        <p:tgtEl>
                                          <p:spTgt spid="15"/>
                                        </p:tgtEl>
                                        <p:attrNameLst>
                                          <p:attrName>ppt_x</p:attrName>
                                        </p:attrNameLst>
                                      </p:cBhvr>
                                      <p:tavLst>
                                        <p:tav tm="0">
                                          <p:val>
                                            <p:strVal val="#ppt_x"/>
                                          </p:val>
                                        </p:tav>
                                        <p:tav tm="100000">
                                          <p:val>
                                            <p:strVal val="#ppt_x"/>
                                          </p:val>
                                        </p:tav>
                                      </p:tavLst>
                                    </p:anim>
                                    <p:anim calcmode="lin" valueType="num">
                                      <p:cBhvr additive="base">
                                        <p:cTn id="17" dur="500" fill="hold"/>
                                        <p:tgtEl>
                                          <p:spTgt spid="15"/>
                                        </p:tgtEl>
                                        <p:attrNameLst>
                                          <p:attrName>ppt_y</p:attrName>
                                        </p:attrNameLst>
                                      </p:cBhvr>
                                      <p:tavLst>
                                        <p:tav tm="0">
                                          <p:val>
                                            <p:strVal val="0-#ppt_h/2"/>
                                          </p:val>
                                        </p:tav>
                                        <p:tav tm="100000">
                                          <p:val>
                                            <p:strVal val="#ppt_y"/>
                                          </p:val>
                                        </p:tav>
                                      </p:tavLst>
                                    </p:anim>
                                  </p:childTnLst>
                                </p:cTn>
                              </p:par>
                              <p:par>
                                <p:cTn id="18" presetID="2" presetClass="entr" presetSubtype="4" accel="50000" decel="50000" fill="hold" grpId="0" nodeType="withEffect">
                                  <p:stCondLst>
                                    <p:cond delay="0"/>
                                  </p:stCondLst>
                                  <p:childTnLst>
                                    <p:set>
                                      <p:cBhvr>
                                        <p:cTn id="19" dur="1" fill="hold">
                                          <p:stCondLst>
                                            <p:cond delay="0"/>
                                          </p:stCondLst>
                                        </p:cTn>
                                        <p:tgtEl>
                                          <p:spTgt spid="17"/>
                                        </p:tgtEl>
                                        <p:attrNameLst>
                                          <p:attrName>style.visibility</p:attrName>
                                        </p:attrNameLst>
                                      </p:cBhvr>
                                      <p:to>
                                        <p:strVal val="visible"/>
                                      </p:to>
                                    </p:set>
                                    <p:anim calcmode="lin" valueType="num">
                                      <p:cBhvr additive="base">
                                        <p:cTn id="20" dur="500" fill="hold"/>
                                        <p:tgtEl>
                                          <p:spTgt spid="17"/>
                                        </p:tgtEl>
                                        <p:attrNameLst>
                                          <p:attrName>ppt_x</p:attrName>
                                        </p:attrNameLst>
                                      </p:cBhvr>
                                      <p:tavLst>
                                        <p:tav tm="0">
                                          <p:val>
                                            <p:strVal val="#ppt_x"/>
                                          </p:val>
                                        </p:tav>
                                        <p:tav tm="100000">
                                          <p:val>
                                            <p:strVal val="#ppt_x"/>
                                          </p:val>
                                        </p:tav>
                                      </p:tavLst>
                                    </p:anim>
                                    <p:anim calcmode="lin" valueType="num">
                                      <p:cBhvr additive="base">
                                        <p:cTn id="21" dur="500" fill="hold"/>
                                        <p:tgtEl>
                                          <p:spTgt spid="17"/>
                                        </p:tgtEl>
                                        <p:attrNameLst>
                                          <p:attrName>ppt_y</p:attrName>
                                        </p:attrNameLst>
                                      </p:cBhvr>
                                      <p:tavLst>
                                        <p:tav tm="0">
                                          <p:val>
                                            <p:strVal val="1+#ppt_h/2"/>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fade">
                                      <p:cBhvr>
                                        <p:cTn id="24" dur="500"/>
                                        <p:tgtEl>
                                          <p:spTgt spid="32"/>
                                        </p:tgtEl>
                                      </p:cBhvr>
                                    </p:animEffect>
                                    <p:anim calcmode="lin" valueType="num">
                                      <p:cBhvr>
                                        <p:cTn id="25" dur="500" fill="hold"/>
                                        <p:tgtEl>
                                          <p:spTgt spid="32"/>
                                        </p:tgtEl>
                                        <p:attrNameLst>
                                          <p:attrName>ppt_x</p:attrName>
                                        </p:attrNameLst>
                                      </p:cBhvr>
                                      <p:tavLst>
                                        <p:tav tm="0">
                                          <p:val>
                                            <p:strVal val="#ppt_x"/>
                                          </p:val>
                                        </p:tav>
                                        <p:tav tm="100000">
                                          <p:val>
                                            <p:strVal val="#ppt_x"/>
                                          </p:val>
                                        </p:tav>
                                      </p:tavLst>
                                    </p:anim>
                                    <p:anim calcmode="lin" valueType="num">
                                      <p:cBhvr>
                                        <p:cTn id="26" dur="500" fill="hold"/>
                                        <p:tgtEl>
                                          <p:spTgt spid="32"/>
                                        </p:tgtEl>
                                        <p:attrNameLst>
                                          <p:attrName>ppt_y</p:attrName>
                                        </p:attrNameLst>
                                      </p:cBhvr>
                                      <p:tavLst>
                                        <p:tav tm="0">
                                          <p:val>
                                            <p:strVal val="#ppt_y+.1"/>
                                          </p:val>
                                        </p:tav>
                                        <p:tav tm="100000">
                                          <p:val>
                                            <p:strVal val="#ppt_y"/>
                                          </p:val>
                                        </p:tav>
                                      </p:tavLst>
                                    </p:anim>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33">
                                            <p:txEl>
                                              <p:pRg st="0" end="0"/>
                                            </p:txEl>
                                          </p:spTgt>
                                        </p:tgtEl>
                                        <p:attrNameLst>
                                          <p:attrName>style.visibility</p:attrName>
                                        </p:attrNameLst>
                                      </p:cBhvr>
                                      <p:to>
                                        <p:strVal val="visible"/>
                                      </p:to>
                                    </p:set>
                                    <p:animEffect transition="in" filter="fade">
                                      <p:cBhvr>
                                        <p:cTn id="30" dur="500"/>
                                        <p:tgtEl>
                                          <p:spTgt spid="3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5" grpId="0" animBg="1"/>
      <p:bldP spid="17" grpId="0" animBg="1"/>
      <p:bldP spid="32" grpId="0"/>
      <p:bldP spid="33" grpId="0" build="p">
        <p:tmplLst>
          <p:tmpl lvl="1">
            <p:tnLst>
              <p:par>
                <p:cTn presetID="10" presetClass="entr" presetSubtype="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One Picture with three Columes">
    <p:spTree>
      <p:nvGrpSpPr>
        <p:cNvPr id="1" name=""/>
        <p:cNvGrpSpPr/>
        <p:nvPr/>
      </p:nvGrpSpPr>
      <p:grpSpPr>
        <a:xfrm>
          <a:off x="0" y="0"/>
          <a:ext cx="0" cy="0"/>
          <a:chOff x="0" y="0"/>
          <a:chExt cx="0" cy="0"/>
        </a:xfrm>
      </p:grpSpPr>
      <p:sp>
        <p:nvSpPr>
          <p:cNvPr id="30" name="Flowchart: Off-page Connector 29"/>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31" name="Slide Number Placeholder 4"/>
          <p:cNvSpPr>
            <a:spLocks noGrp="1"/>
          </p:cNvSpPr>
          <p:nvPr>
            <p:ph type="sldNum" sz="quarter" idx="14"/>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32"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33"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
        <p:nvSpPr>
          <p:cNvPr id="14" name="Down Arrow Callout 13"/>
          <p:cNvSpPr/>
          <p:nvPr userDrawn="1"/>
        </p:nvSpPr>
        <p:spPr>
          <a:xfrm>
            <a:off x="6193251" y="1662388"/>
            <a:ext cx="2472192" cy="4301321"/>
          </a:xfrm>
          <a:prstGeom prst="downArrowCallout">
            <a:avLst>
              <a:gd name="adj1" fmla="val 25000"/>
              <a:gd name="adj2" fmla="val 6698"/>
              <a:gd name="adj3" fmla="val 4369"/>
              <a:gd name="adj4" fmla="val 97489"/>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6" name="Down Arrow Callout 15"/>
          <p:cNvSpPr/>
          <p:nvPr userDrawn="1"/>
        </p:nvSpPr>
        <p:spPr>
          <a:xfrm>
            <a:off x="3539660" y="1662388"/>
            <a:ext cx="2472192" cy="4301321"/>
          </a:xfrm>
          <a:prstGeom prst="downArrowCallout">
            <a:avLst>
              <a:gd name="adj1" fmla="val 25000"/>
              <a:gd name="adj2" fmla="val 6698"/>
              <a:gd name="adj3" fmla="val 4369"/>
              <a:gd name="adj4" fmla="val 97489"/>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9" name="Down Arrow Callout 18"/>
          <p:cNvSpPr/>
          <p:nvPr userDrawn="1"/>
        </p:nvSpPr>
        <p:spPr>
          <a:xfrm>
            <a:off x="8846843" y="1662388"/>
            <a:ext cx="2472192" cy="4301321"/>
          </a:xfrm>
          <a:prstGeom prst="downArrowCallout">
            <a:avLst>
              <a:gd name="adj1" fmla="val 25000"/>
              <a:gd name="adj2" fmla="val 6698"/>
              <a:gd name="adj3" fmla="val 4369"/>
              <a:gd name="adj4" fmla="val 97489"/>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21" name="Picture Placeholder 6"/>
          <p:cNvSpPr>
            <a:spLocks noGrp="1"/>
          </p:cNvSpPr>
          <p:nvPr>
            <p:ph type="pic" sz="quarter" idx="15" hasCustomPrompt="1"/>
          </p:nvPr>
        </p:nvSpPr>
        <p:spPr>
          <a:xfrm>
            <a:off x="886069" y="1662386"/>
            <a:ext cx="2472192" cy="4301321"/>
          </a:xfrm>
          <a:prstGeom prst="downArrowCallout">
            <a:avLst>
              <a:gd name="adj1" fmla="val 26120"/>
              <a:gd name="adj2" fmla="val 6382"/>
              <a:gd name="adj3" fmla="val 5273"/>
              <a:gd name="adj4" fmla="val 96969"/>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Tree>
    <p:extLst>
      <p:ext uri="{BB962C8B-B14F-4D97-AF65-F5344CB8AC3E}">
        <p14:creationId xmlns:p14="http://schemas.microsoft.com/office/powerpoint/2010/main" val="1933412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anim calcmode="lin" valueType="num">
                                      <p:cBhvr>
                                        <p:cTn id="8" dur="500" fill="hold"/>
                                        <p:tgtEl>
                                          <p:spTgt spid="32"/>
                                        </p:tgtEl>
                                        <p:attrNameLst>
                                          <p:attrName>ppt_x</p:attrName>
                                        </p:attrNameLst>
                                      </p:cBhvr>
                                      <p:tavLst>
                                        <p:tav tm="0">
                                          <p:val>
                                            <p:strVal val="#ppt_x"/>
                                          </p:val>
                                        </p:tav>
                                        <p:tav tm="100000">
                                          <p:val>
                                            <p:strVal val="#ppt_x"/>
                                          </p:val>
                                        </p:tav>
                                      </p:tavLst>
                                    </p:anim>
                                    <p:anim calcmode="lin" valueType="num">
                                      <p:cBhvr>
                                        <p:cTn id="9" dur="500" fill="hold"/>
                                        <p:tgtEl>
                                          <p:spTgt spid="3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33">
                                            <p:txEl>
                                              <p:pRg st="0" end="0"/>
                                            </p:txEl>
                                          </p:spTgt>
                                        </p:tgtEl>
                                        <p:attrNameLst>
                                          <p:attrName>style.visibility</p:attrName>
                                        </p:attrNameLst>
                                      </p:cBhvr>
                                      <p:to>
                                        <p:strVal val="visible"/>
                                      </p:to>
                                    </p:set>
                                    <p:animEffect transition="in" filter="fade">
                                      <p:cBhvr>
                                        <p:cTn id="13" dur="500"/>
                                        <p:tgtEl>
                                          <p:spTgt spid="33">
                                            <p:txEl>
                                              <p:pRg st="0" end="0"/>
                                            </p:txEl>
                                          </p:spTgt>
                                        </p:tgtEl>
                                      </p:cBhvr>
                                    </p:animEffect>
                                  </p:childTnLst>
                                </p:cTn>
                              </p:par>
                            </p:childTnLst>
                          </p:cTn>
                        </p:par>
                        <p:par>
                          <p:cTn id="14" fill="hold">
                            <p:stCondLst>
                              <p:cond delay="1000"/>
                            </p:stCondLst>
                            <p:childTnLst>
                              <p:par>
                                <p:cTn id="15" presetID="2" presetClass="entr" presetSubtype="4" accel="50000" decel="50000" fill="hold" grpId="0" nodeType="after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ppt_x"/>
                                          </p:val>
                                        </p:tav>
                                        <p:tav tm="100000">
                                          <p:val>
                                            <p:strVal val="#ppt_x"/>
                                          </p:val>
                                        </p:tav>
                                      </p:tavLst>
                                    </p:anim>
                                    <p:anim calcmode="lin" valueType="num">
                                      <p:cBhvr additive="base">
                                        <p:cTn id="18" dur="500" fill="hold"/>
                                        <p:tgtEl>
                                          <p:spTgt spid="16"/>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accel="50000" decel="50000" fill="hold" grpId="0" nodeType="after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additive="base">
                                        <p:cTn id="22" dur="500" fill="hold"/>
                                        <p:tgtEl>
                                          <p:spTgt spid="14"/>
                                        </p:tgtEl>
                                        <p:attrNameLst>
                                          <p:attrName>ppt_x</p:attrName>
                                        </p:attrNameLst>
                                      </p:cBhvr>
                                      <p:tavLst>
                                        <p:tav tm="0">
                                          <p:val>
                                            <p:strVal val="#ppt_x"/>
                                          </p:val>
                                        </p:tav>
                                        <p:tav tm="100000">
                                          <p:val>
                                            <p:strVal val="#ppt_x"/>
                                          </p:val>
                                        </p:tav>
                                      </p:tavLst>
                                    </p:anim>
                                    <p:anim calcmode="lin" valueType="num">
                                      <p:cBhvr additive="base">
                                        <p:cTn id="23" dur="500" fill="hold"/>
                                        <p:tgtEl>
                                          <p:spTgt spid="14"/>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accel="50000" decel="50000" fill="hold" grpId="0" nodeType="after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ppt_x"/>
                                          </p:val>
                                        </p:tav>
                                        <p:tav tm="100000">
                                          <p:val>
                                            <p:strVal val="#ppt_x"/>
                                          </p:val>
                                        </p:tav>
                                      </p:tavLst>
                                    </p:anim>
                                    <p:anim calcmode="lin" valueType="num">
                                      <p:cBhvr additive="base">
                                        <p:cTn id="2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build="p">
        <p:tmplLst>
          <p:tmpl lvl="1">
            <p:tnLst>
              <p:par>
                <p:cTn presetID="10" presetClass="entr" presetSubtype="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14" grpId="0" animBg="1"/>
      <p:bldP spid="16" grpId="0" animBg="1"/>
      <p:bldP spid="19" grpId="0" animBg="1"/>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ulome With Picture">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9" name="Flowchart: Off-page Connector 8"/>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0" name="Slide Number Placeholder 4"/>
          <p:cNvSpPr txBox="1">
            <a:spLocks/>
          </p:cNvSpPr>
          <p:nvPr userDrawn="1"/>
        </p:nvSpPr>
        <p:spPr>
          <a:xfrm>
            <a:off x="11643206" y="6340867"/>
            <a:ext cx="610241" cy="366183"/>
          </a:xfrm>
          <a:prstGeom prst="rect">
            <a:avLst/>
          </a:prstGeom>
        </p:spPr>
        <p:txBody>
          <a:bodyPr anchor="ctr"/>
          <a:lstStyle>
            <a:lvl1pPr algn="ctr">
              <a:defRPr sz="1000" b="1">
                <a:solidFill>
                  <a:schemeClr val="tx1">
                    <a:lumMod val="75000"/>
                    <a:lumOff val="25000"/>
                  </a:schemeClr>
                </a:solidFill>
              </a:defRPr>
            </a:lvl1pPr>
          </a:lstStyle>
          <a:p>
            <a:pPr defTabSz="1375467">
              <a:defRPr/>
            </a:pPr>
            <a:fld id="{C136B7D2-B98C-44FD-8D04-7EC62A564975}" type="slidenum">
              <a:rPr lang="en-US" sz="1333" smtClean="0">
                <a:solidFill>
                  <a:prstClr val="black">
                    <a:lumMod val="75000"/>
                    <a:lumOff val="25000"/>
                  </a:prstClr>
                </a:solidFill>
              </a:rPr>
              <a:pPr defTabSz="1375467">
                <a:defRPr/>
              </a:pPr>
              <a:t>‹#›</a:t>
            </a:fld>
            <a:endParaRPr lang="en-US" sz="1333" dirty="0">
              <a:solidFill>
                <a:prstClr val="black">
                  <a:lumMod val="75000"/>
                  <a:lumOff val="25000"/>
                </a:prstClr>
              </a:solidFill>
            </a:endParaRPr>
          </a:p>
        </p:txBody>
      </p:sp>
      <p:sp>
        <p:nvSpPr>
          <p:cNvPr id="11"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12"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
        <p:nvSpPr>
          <p:cNvPr id="28" name="Picture Placeholder 6"/>
          <p:cNvSpPr>
            <a:spLocks noGrp="1"/>
          </p:cNvSpPr>
          <p:nvPr>
            <p:ph type="pic" sz="quarter" idx="10" hasCustomPrompt="1"/>
          </p:nvPr>
        </p:nvSpPr>
        <p:spPr>
          <a:xfrm>
            <a:off x="896091" y="1448890"/>
            <a:ext cx="4913419" cy="3072372"/>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29" name="Picture Placeholder 6"/>
          <p:cNvSpPr>
            <a:spLocks noGrp="1"/>
          </p:cNvSpPr>
          <p:nvPr>
            <p:ph type="pic" sz="quarter" idx="14" hasCustomPrompt="1"/>
          </p:nvPr>
        </p:nvSpPr>
        <p:spPr>
          <a:xfrm>
            <a:off x="6385667" y="1445657"/>
            <a:ext cx="4910243" cy="3075607"/>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Tree>
    <p:extLst>
      <p:ext uri="{BB962C8B-B14F-4D97-AF65-F5344CB8AC3E}">
        <p14:creationId xmlns:p14="http://schemas.microsoft.com/office/powerpoint/2010/main" val="625236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animEffect transition="in" filter="fade">
                                      <p:cBhvr>
                                        <p:cTn id="13"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build="p">
        <p:tmplLst>
          <p:tmpl lvl="1">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ree Blank With Footer">
    <p:spTree>
      <p:nvGrpSpPr>
        <p:cNvPr id="1" name=""/>
        <p:cNvGrpSpPr/>
        <p:nvPr/>
      </p:nvGrpSpPr>
      <p:grpSpPr>
        <a:xfrm>
          <a:off x="0" y="0"/>
          <a:ext cx="0" cy="0"/>
          <a:chOff x="0" y="0"/>
          <a:chExt cx="0" cy="0"/>
        </a:xfrm>
      </p:grpSpPr>
      <p:sp>
        <p:nvSpPr>
          <p:cNvPr id="5" name="Flowchart: Off-page Connector 4"/>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6" name="Slide Number Placeholder 4"/>
          <p:cNvSpPr>
            <a:spLocks noGrp="1"/>
          </p:cNvSpPr>
          <p:nvPr>
            <p:ph type="sldNum" sz="quarter" idx="12"/>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Tree>
    <p:extLst>
      <p:ext uri="{BB962C8B-B14F-4D97-AF65-F5344CB8AC3E}">
        <p14:creationId xmlns:p14="http://schemas.microsoft.com/office/powerpoint/2010/main" val="32553674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Free Blank With Footer">
    <p:spTree>
      <p:nvGrpSpPr>
        <p:cNvPr id="1" name=""/>
        <p:cNvGrpSpPr/>
        <p:nvPr/>
      </p:nvGrpSpPr>
      <p:grpSpPr>
        <a:xfrm>
          <a:off x="0" y="0"/>
          <a:ext cx="0" cy="0"/>
          <a:chOff x="0" y="0"/>
          <a:chExt cx="0" cy="0"/>
        </a:xfrm>
      </p:grpSpPr>
      <p:sp>
        <p:nvSpPr>
          <p:cNvPr id="7" name="Flowchart: Off-page Connector 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4" name="Slide Number Placeholder 4"/>
          <p:cNvSpPr>
            <a:spLocks noGrp="1"/>
          </p:cNvSpPr>
          <p:nvPr>
            <p:ph type="sldNum" sz="quarter" idx="12"/>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5" name="Title 1"/>
          <p:cNvSpPr>
            <a:spLocks noGrp="1"/>
          </p:cNvSpPr>
          <p:nvPr>
            <p:ph type="title" hasCustomPrompt="1"/>
          </p:nvPr>
        </p:nvSpPr>
        <p:spPr>
          <a:xfrm>
            <a:off x="438150" y="178588"/>
            <a:ext cx="5981700" cy="471365"/>
          </a:xfrm>
          <a:prstGeom prst="rect">
            <a:avLst/>
          </a:prstGeom>
        </p:spPr>
        <p:txBody>
          <a:bodyPr wrap="none" lIns="0" tIns="0" rIns="0" bIns="0" anchor="ctr">
            <a:noAutofit/>
          </a:bodyPr>
          <a:lstStyle>
            <a:lvl1pPr algn="l">
              <a:defRPr sz="3200" b="1" baseline="0">
                <a:solidFill>
                  <a:srgbClr val="0D38F1"/>
                </a:solidFill>
              </a:defRPr>
            </a:lvl1pPr>
          </a:lstStyle>
          <a:p>
            <a:r>
              <a:rPr lang="en-US" dirty="0"/>
              <a:t>Click To Edit Master Title Style</a:t>
            </a:r>
          </a:p>
        </p:txBody>
      </p:sp>
      <p:sp>
        <p:nvSpPr>
          <p:cNvPr id="6" name="Text Placeholder 3"/>
          <p:cNvSpPr>
            <a:spLocks noGrp="1"/>
          </p:cNvSpPr>
          <p:nvPr>
            <p:ph type="body" sz="half" idx="2" hasCustomPrompt="1"/>
          </p:nvPr>
        </p:nvSpPr>
        <p:spPr>
          <a:xfrm>
            <a:off x="3180191" y="649953"/>
            <a:ext cx="5486400" cy="412781"/>
          </a:xfrm>
          <a:prstGeom prst="rect">
            <a:avLst/>
          </a:prstGeom>
        </p:spPr>
        <p:txBody>
          <a:bodyPr wrap="square" lIns="0" tIns="0" rIns="0" bIns="0" anchor="ctr">
            <a:noAutofit/>
          </a:bodyPr>
          <a:lstStyle>
            <a:lvl1pPr marL="0" indent="0" algn="ctr">
              <a:buNone/>
              <a:defRPr sz="2500" b="1" i="0" baseline="0">
                <a:solidFill>
                  <a:schemeClr val="bg1">
                    <a:lumMod val="50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486320" y="197787"/>
            <a:ext cx="1885950" cy="457200"/>
          </a:xfrm>
          <a:prstGeom prst="rect">
            <a:avLst/>
          </a:prstGeom>
        </p:spPr>
      </p:pic>
      <p:pic>
        <p:nvPicPr>
          <p:cNvPr id="3" name="图片 2"/>
          <p:cNvPicPr>
            <a:picLocks noChangeAspect="1"/>
          </p:cNvPicPr>
          <p:nvPr userDrawn="1"/>
        </p:nvPicPr>
        <p:blipFill>
          <a:blip r:embed="rId3"/>
          <a:stretch>
            <a:fillRect/>
          </a:stretch>
        </p:blipFill>
        <p:spPr>
          <a:xfrm>
            <a:off x="11372270" y="2593"/>
            <a:ext cx="819729" cy="823357"/>
          </a:xfrm>
          <a:prstGeom prst="rect">
            <a:avLst/>
          </a:prstGeom>
        </p:spPr>
      </p:pic>
    </p:spTree>
    <p:extLst>
      <p:ext uri="{BB962C8B-B14F-4D97-AF65-F5344CB8AC3E}">
        <p14:creationId xmlns:p14="http://schemas.microsoft.com/office/powerpoint/2010/main" val="316114096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Free Blank With Footer">
    <p:spTree>
      <p:nvGrpSpPr>
        <p:cNvPr id="1" name=""/>
        <p:cNvGrpSpPr/>
        <p:nvPr/>
      </p:nvGrpSpPr>
      <p:grpSpPr>
        <a:xfrm>
          <a:off x="0" y="0"/>
          <a:ext cx="0" cy="0"/>
          <a:chOff x="0" y="0"/>
          <a:chExt cx="0" cy="0"/>
        </a:xfrm>
      </p:grpSpPr>
      <p:sp>
        <p:nvSpPr>
          <p:cNvPr id="7" name="Flowchart: Off-page Connector 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4" name="Slide Number Placeholder 4"/>
          <p:cNvSpPr>
            <a:spLocks noGrp="1"/>
          </p:cNvSpPr>
          <p:nvPr>
            <p:ph type="sldNum" sz="quarter" idx="12"/>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5" name="Title 1"/>
          <p:cNvSpPr>
            <a:spLocks noGrp="1"/>
          </p:cNvSpPr>
          <p:nvPr>
            <p:ph type="title" hasCustomPrompt="1"/>
          </p:nvPr>
        </p:nvSpPr>
        <p:spPr>
          <a:xfrm>
            <a:off x="3791720" y="541356"/>
            <a:ext cx="7518400" cy="471365"/>
          </a:xfrm>
          <a:prstGeom prst="rect">
            <a:avLst/>
          </a:prstGeom>
        </p:spPr>
        <p:txBody>
          <a:bodyPr wrap="none" lIns="0" tIns="0" rIns="0" bIns="0" anchor="ctr">
            <a:noAutofit/>
          </a:bodyPr>
          <a:lstStyle>
            <a:lvl1pPr algn="r">
              <a:defRPr sz="2667" b="1" baseline="0">
                <a:solidFill>
                  <a:schemeClr val="tx1">
                    <a:lumMod val="90000"/>
                    <a:lumOff val="10000"/>
                  </a:schemeClr>
                </a:solidFill>
              </a:defRPr>
            </a:lvl1pPr>
          </a:lstStyle>
          <a:p>
            <a:r>
              <a:rPr lang="en-US" dirty="0"/>
              <a:t>Click To Edit Master Title Style</a:t>
            </a:r>
          </a:p>
        </p:txBody>
      </p:sp>
      <p:sp>
        <p:nvSpPr>
          <p:cNvPr id="6" name="Text Placeholder 3"/>
          <p:cNvSpPr>
            <a:spLocks noGrp="1"/>
          </p:cNvSpPr>
          <p:nvPr>
            <p:ph type="body" sz="half" idx="2" hasCustomPrompt="1"/>
          </p:nvPr>
        </p:nvSpPr>
        <p:spPr>
          <a:xfrm>
            <a:off x="5823720" y="1010678"/>
            <a:ext cx="5486400" cy="267661"/>
          </a:xfrm>
          <a:prstGeom prst="rect">
            <a:avLst/>
          </a:prstGeom>
        </p:spPr>
        <p:txBody>
          <a:bodyPr wrap="square" lIns="0" tIns="0" rIns="0" bIns="0" anchor="ctr">
            <a:noAutofit/>
          </a:bodyPr>
          <a:lstStyle>
            <a:lvl1pPr marL="0" indent="0" algn="r">
              <a:buNone/>
              <a:defRPr sz="14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Tree>
    <p:extLst>
      <p:ext uri="{BB962C8B-B14F-4D97-AF65-F5344CB8AC3E}">
        <p14:creationId xmlns:p14="http://schemas.microsoft.com/office/powerpoint/2010/main" val="3251552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tmplLst>
          <p:tmpl lvl="1">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op Smal Pictures">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12" name="Picture Placeholder 6"/>
          <p:cNvSpPr>
            <a:spLocks noGrp="1"/>
          </p:cNvSpPr>
          <p:nvPr>
            <p:ph type="pic" sz="quarter" idx="14" hasCustomPrompt="1"/>
          </p:nvPr>
        </p:nvSpPr>
        <p:spPr>
          <a:xfrm>
            <a:off x="5188321" y="1676728"/>
            <a:ext cx="1815163" cy="1814739"/>
          </a:xfrm>
          <a:prstGeom prst="ellipse">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14" name="Picture Placeholder 6"/>
          <p:cNvSpPr>
            <a:spLocks noGrp="1"/>
          </p:cNvSpPr>
          <p:nvPr>
            <p:ph type="pic" sz="quarter" idx="10" hasCustomPrompt="1"/>
          </p:nvPr>
        </p:nvSpPr>
        <p:spPr>
          <a:xfrm>
            <a:off x="0" y="1"/>
            <a:ext cx="12191997" cy="2584097"/>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Tree>
    <p:extLst>
      <p:ext uri="{BB962C8B-B14F-4D97-AF65-F5344CB8AC3E}">
        <p14:creationId xmlns:p14="http://schemas.microsoft.com/office/powerpoint/2010/main" val="378138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Free Blank With Footer">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6"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Tree>
    <p:extLst>
      <p:ext uri="{BB962C8B-B14F-4D97-AF65-F5344CB8AC3E}">
        <p14:creationId xmlns:p14="http://schemas.microsoft.com/office/powerpoint/2010/main" val="2066645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tmplLst>
          <p:tmpl lvl="1">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5A816DB3-DE1D-465C-832B-7D024677AC74}" type="datetimeFigureOut">
              <a:rPr lang="zh-CN" altLang="en-US" smtClean="0"/>
              <a:t>2023/5/16</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9052B255-5FFE-4896-821A-D3564F938915}" type="slidenum">
              <a:rPr lang="zh-CN" altLang="en-US" smtClean="0"/>
              <a:t>‹#›</a:t>
            </a:fld>
            <a:endParaRPr lang="zh-CN" altLang="en-US"/>
          </a:p>
        </p:txBody>
      </p:sp>
    </p:spTree>
    <p:extLst>
      <p:ext uri="{BB962C8B-B14F-4D97-AF65-F5344CB8AC3E}">
        <p14:creationId xmlns:p14="http://schemas.microsoft.com/office/powerpoint/2010/main" val="393303989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Free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8596523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ullScreen Picture">
    <p:spTree>
      <p:nvGrpSpPr>
        <p:cNvPr id="1" name=""/>
        <p:cNvGrpSpPr/>
        <p:nvPr/>
      </p:nvGrpSpPr>
      <p:grpSpPr>
        <a:xfrm>
          <a:off x="0" y="0"/>
          <a:ext cx="0" cy="0"/>
          <a:chOff x="0" y="0"/>
          <a:chExt cx="0" cy="0"/>
        </a:xfrm>
      </p:grpSpPr>
      <p:sp>
        <p:nvSpPr>
          <p:cNvPr id="2" name="Picture Placeholder 6"/>
          <p:cNvSpPr>
            <a:spLocks noGrp="1"/>
          </p:cNvSpPr>
          <p:nvPr>
            <p:ph type="pic" sz="quarter" idx="10" hasCustomPrompt="1"/>
          </p:nvPr>
        </p:nvSpPr>
        <p:spPr>
          <a:xfrm>
            <a:off x="0" y="0"/>
            <a:ext cx="12192000" cy="6858000"/>
          </a:xfrm>
          <a:prstGeom prst="rect">
            <a:avLst/>
          </a:prstGeom>
        </p:spPr>
        <p:txBody>
          <a:bodyPr anchor="b"/>
          <a:lstStyle>
            <a:lvl1pPr algn="ctr">
              <a:buNone/>
              <a:defRPr sz="1600" baseline="0">
                <a:solidFill>
                  <a:schemeClr val="tx1">
                    <a:lumMod val="75000"/>
                    <a:lumOff val="25000"/>
                  </a:schemeClr>
                </a:solidFill>
              </a:defRPr>
            </a:lvl1pPr>
          </a:lstStyle>
          <a:p>
            <a:r>
              <a:rPr lang="en-US" dirty="0"/>
              <a:t>Click to insert your image here !</a:t>
            </a:r>
          </a:p>
        </p:txBody>
      </p:sp>
    </p:spTree>
    <p:extLst>
      <p:ext uri="{BB962C8B-B14F-4D97-AF65-F5344CB8AC3E}">
        <p14:creationId xmlns:p14="http://schemas.microsoft.com/office/powerpoint/2010/main" val="74621229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op Smal Pictures">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12" name="Picture Placeholder 6"/>
          <p:cNvSpPr>
            <a:spLocks noGrp="1"/>
          </p:cNvSpPr>
          <p:nvPr>
            <p:ph type="pic" sz="quarter" idx="14" hasCustomPrompt="1"/>
          </p:nvPr>
        </p:nvSpPr>
        <p:spPr>
          <a:xfrm>
            <a:off x="5188321" y="1676728"/>
            <a:ext cx="1815163" cy="1814739"/>
          </a:xfrm>
          <a:prstGeom prst="ellipse">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14" name="Picture Placeholder 6"/>
          <p:cNvSpPr>
            <a:spLocks noGrp="1"/>
          </p:cNvSpPr>
          <p:nvPr>
            <p:ph type="pic" sz="quarter" idx="10" hasCustomPrompt="1"/>
          </p:nvPr>
        </p:nvSpPr>
        <p:spPr>
          <a:xfrm>
            <a:off x="0" y="1"/>
            <a:ext cx="12191997" cy="2584097"/>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Tree>
    <p:extLst>
      <p:ext uri="{BB962C8B-B14F-4D97-AF65-F5344CB8AC3E}">
        <p14:creationId xmlns:p14="http://schemas.microsoft.com/office/powerpoint/2010/main" val="373832925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15" name="Picture Placeholder 6"/>
          <p:cNvSpPr>
            <a:spLocks noGrp="1"/>
          </p:cNvSpPr>
          <p:nvPr>
            <p:ph type="pic" sz="quarter" idx="14"/>
          </p:nvPr>
        </p:nvSpPr>
        <p:spPr>
          <a:xfrm>
            <a:off x="1072707" y="1777295"/>
            <a:ext cx="1989629" cy="1989165"/>
          </a:xfrm>
          <a:prstGeom prst="ellipse">
            <a:avLst/>
          </a:prstGeom>
          <a:ln w="28575">
            <a:solidFill>
              <a:schemeClr val="accent1"/>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16" name="Picture Placeholder 6"/>
          <p:cNvSpPr>
            <a:spLocks noGrp="1"/>
          </p:cNvSpPr>
          <p:nvPr>
            <p:ph type="pic" sz="quarter" idx="15"/>
          </p:nvPr>
        </p:nvSpPr>
        <p:spPr>
          <a:xfrm>
            <a:off x="3687191" y="1777295"/>
            <a:ext cx="1989629" cy="1989165"/>
          </a:xfrm>
          <a:prstGeom prst="ellipse">
            <a:avLst/>
          </a:prstGeom>
          <a:ln w="28575">
            <a:solidFill>
              <a:schemeClr val="accent2"/>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19" name="Picture Placeholder 6"/>
          <p:cNvSpPr>
            <a:spLocks noGrp="1"/>
          </p:cNvSpPr>
          <p:nvPr>
            <p:ph type="pic" sz="quarter" idx="16"/>
          </p:nvPr>
        </p:nvSpPr>
        <p:spPr>
          <a:xfrm>
            <a:off x="6378022" y="1777295"/>
            <a:ext cx="1989629" cy="1989165"/>
          </a:xfrm>
          <a:prstGeom prst="ellipse">
            <a:avLst/>
          </a:prstGeom>
          <a:ln w="28575">
            <a:solidFill>
              <a:schemeClr val="accent3"/>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20" name="Picture Placeholder 6"/>
          <p:cNvSpPr>
            <a:spLocks noGrp="1"/>
          </p:cNvSpPr>
          <p:nvPr>
            <p:ph type="pic" sz="quarter" idx="17"/>
          </p:nvPr>
        </p:nvSpPr>
        <p:spPr>
          <a:xfrm>
            <a:off x="9054524" y="1777295"/>
            <a:ext cx="1989629" cy="1989165"/>
          </a:xfrm>
          <a:prstGeom prst="ellipse">
            <a:avLst/>
          </a:prstGeom>
          <a:ln w="28575">
            <a:solidFill>
              <a:schemeClr val="accent4"/>
            </a:solidFill>
          </a:ln>
        </p:spPr>
        <p:txBody>
          <a:bodyPr anchor="t"/>
          <a:lstStyle>
            <a:lvl1pPr algn="ctr">
              <a:buNone/>
              <a:defRPr sz="1600" baseline="0">
                <a:solidFill>
                  <a:schemeClr val="tx1">
                    <a:lumMod val="75000"/>
                    <a:lumOff val="25000"/>
                  </a:schemeClr>
                </a:solidFill>
              </a:defRPr>
            </a:lvl1pPr>
          </a:lstStyle>
          <a:p>
            <a:endParaRPr lang="en-US" dirty="0"/>
          </a:p>
        </p:txBody>
      </p:sp>
    </p:spTree>
    <p:extLst>
      <p:ext uri="{BB962C8B-B14F-4D97-AF65-F5344CB8AC3E}">
        <p14:creationId xmlns:p14="http://schemas.microsoft.com/office/powerpoint/2010/main" val="382707359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am Slide 02">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15" name="Picture Placeholder 6"/>
          <p:cNvSpPr>
            <a:spLocks noGrp="1"/>
          </p:cNvSpPr>
          <p:nvPr>
            <p:ph type="pic" sz="quarter" idx="14"/>
          </p:nvPr>
        </p:nvSpPr>
        <p:spPr>
          <a:xfrm>
            <a:off x="1072707" y="1777295"/>
            <a:ext cx="1989629" cy="1989165"/>
          </a:xfrm>
          <a:prstGeom prst="roundRect">
            <a:avLst/>
          </a:prstGeom>
          <a:ln w="28575">
            <a:solidFill>
              <a:schemeClr val="accent1"/>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16" name="Picture Placeholder 6"/>
          <p:cNvSpPr>
            <a:spLocks noGrp="1"/>
          </p:cNvSpPr>
          <p:nvPr>
            <p:ph type="pic" sz="quarter" idx="15"/>
          </p:nvPr>
        </p:nvSpPr>
        <p:spPr>
          <a:xfrm>
            <a:off x="3687191" y="1777295"/>
            <a:ext cx="1989629" cy="1989165"/>
          </a:xfrm>
          <a:prstGeom prst="roundRect">
            <a:avLst/>
          </a:prstGeom>
          <a:ln w="28575">
            <a:solidFill>
              <a:schemeClr val="accent2"/>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19" name="Picture Placeholder 6"/>
          <p:cNvSpPr>
            <a:spLocks noGrp="1"/>
          </p:cNvSpPr>
          <p:nvPr>
            <p:ph type="pic" sz="quarter" idx="16"/>
          </p:nvPr>
        </p:nvSpPr>
        <p:spPr>
          <a:xfrm>
            <a:off x="6378022" y="1777295"/>
            <a:ext cx="1989629" cy="1989165"/>
          </a:xfrm>
          <a:prstGeom prst="roundRect">
            <a:avLst/>
          </a:prstGeom>
          <a:ln w="28575">
            <a:solidFill>
              <a:schemeClr val="accent3"/>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20" name="Picture Placeholder 6"/>
          <p:cNvSpPr>
            <a:spLocks noGrp="1"/>
          </p:cNvSpPr>
          <p:nvPr>
            <p:ph type="pic" sz="quarter" idx="17"/>
          </p:nvPr>
        </p:nvSpPr>
        <p:spPr>
          <a:xfrm>
            <a:off x="9054524" y="1777295"/>
            <a:ext cx="1989629" cy="1989165"/>
          </a:xfrm>
          <a:prstGeom prst="roundRect">
            <a:avLst/>
          </a:prstGeom>
          <a:ln w="28575">
            <a:solidFill>
              <a:schemeClr val="accent4"/>
            </a:solidFill>
          </a:ln>
        </p:spPr>
        <p:txBody>
          <a:bodyPr anchor="t"/>
          <a:lstStyle>
            <a:lvl1pPr algn="ctr">
              <a:buNone/>
              <a:defRPr sz="1600" baseline="0">
                <a:solidFill>
                  <a:schemeClr val="tx1">
                    <a:lumMod val="75000"/>
                    <a:lumOff val="25000"/>
                  </a:schemeClr>
                </a:solidFill>
              </a:defRPr>
            </a:lvl1pPr>
          </a:lstStyle>
          <a:p>
            <a:endParaRPr lang="en-US" dirty="0"/>
          </a:p>
        </p:txBody>
      </p:sp>
    </p:spTree>
    <p:extLst>
      <p:ext uri="{BB962C8B-B14F-4D97-AF65-F5344CB8AC3E}">
        <p14:creationId xmlns:p14="http://schemas.microsoft.com/office/powerpoint/2010/main" val="91890458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am Slide 03">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9" name="Picture Placeholder 6"/>
          <p:cNvSpPr>
            <a:spLocks noGrp="1"/>
          </p:cNvSpPr>
          <p:nvPr>
            <p:ph type="pic" sz="quarter" idx="15"/>
          </p:nvPr>
        </p:nvSpPr>
        <p:spPr>
          <a:xfrm>
            <a:off x="900057" y="1777294"/>
            <a:ext cx="3244279" cy="3260313"/>
          </a:xfrm>
          <a:prstGeom prst="roundRect">
            <a:avLst>
              <a:gd name="adj" fmla="val 8446"/>
            </a:avLst>
          </a:prstGeom>
          <a:ln w="28575">
            <a:solidFill>
              <a:schemeClr val="accent2"/>
            </a:solidFill>
          </a:ln>
        </p:spPr>
        <p:txBody>
          <a:bodyPr anchor="t"/>
          <a:lstStyle>
            <a:lvl1pPr algn="ctr">
              <a:buNone/>
              <a:defRPr sz="1600" baseline="0">
                <a:solidFill>
                  <a:schemeClr val="tx1">
                    <a:lumMod val="75000"/>
                    <a:lumOff val="25000"/>
                  </a:schemeClr>
                </a:solidFill>
              </a:defRPr>
            </a:lvl1pPr>
          </a:lstStyle>
          <a:p>
            <a:endParaRPr lang="en-US" dirty="0"/>
          </a:p>
        </p:txBody>
      </p:sp>
    </p:spTree>
    <p:extLst>
      <p:ext uri="{BB962C8B-B14F-4D97-AF65-F5344CB8AC3E}">
        <p14:creationId xmlns:p14="http://schemas.microsoft.com/office/powerpoint/2010/main" val="312929339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am Slide 04">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12" name="Picture Placeholder 6"/>
          <p:cNvSpPr>
            <a:spLocks noGrp="1"/>
          </p:cNvSpPr>
          <p:nvPr>
            <p:ph type="pic" sz="quarter" idx="14"/>
          </p:nvPr>
        </p:nvSpPr>
        <p:spPr>
          <a:xfrm>
            <a:off x="499380" y="1488610"/>
            <a:ext cx="1806275" cy="1805853"/>
          </a:xfrm>
          <a:prstGeom prst="roundRect">
            <a:avLst>
              <a:gd name="adj" fmla="val 11041"/>
            </a:avLst>
          </a:prstGeom>
          <a:ln w="28575">
            <a:solidFill>
              <a:schemeClr val="accent1"/>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13" name="Picture Placeholder 6"/>
          <p:cNvSpPr>
            <a:spLocks noGrp="1"/>
          </p:cNvSpPr>
          <p:nvPr>
            <p:ph type="pic" sz="quarter" idx="15"/>
          </p:nvPr>
        </p:nvSpPr>
        <p:spPr>
          <a:xfrm>
            <a:off x="2557144" y="1488610"/>
            <a:ext cx="1806275" cy="1805853"/>
          </a:xfrm>
          <a:prstGeom prst="roundRect">
            <a:avLst>
              <a:gd name="adj" fmla="val 13151"/>
            </a:avLst>
          </a:prstGeom>
          <a:ln w="28575">
            <a:solidFill>
              <a:schemeClr val="accent2"/>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14" name="Picture Placeholder 6"/>
          <p:cNvSpPr>
            <a:spLocks noGrp="1"/>
          </p:cNvSpPr>
          <p:nvPr>
            <p:ph type="pic" sz="quarter" idx="16"/>
          </p:nvPr>
        </p:nvSpPr>
        <p:spPr>
          <a:xfrm>
            <a:off x="4614908" y="1488610"/>
            <a:ext cx="1806275" cy="1805853"/>
          </a:xfrm>
          <a:prstGeom prst="roundRect">
            <a:avLst>
              <a:gd name="adj" fmla="val 11744"/>
            </a:avLst>
          </a:prstGeom>
          <a:ln w="28575">
            <a:solidFill>
              <a:schemeClr val="accent3"/>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21" name="Picture Placeholder 6"/>
          <p:cNvSpPr>
            <a:spLocks noGrp="1"/>
          </p:cNvSpPr>
          <p:nvPr>
            <p:ph type="pic" sz="quarter" idx="17"/>
          </p:nvPr>
        </p:nvSpPr>
        <p:spPr>
          <a:xfrm>
            <a:off x="6674923" y="1488610"/>
            <a:ext cx="1806275" cy="1805853"/>
          </a:xfrm>
          <a:prstGeom prst="roundRect">
            <a:avLst>
              <a:gd name="adj" fmla="val 7524"/>
            </a:avLst>
          </a:prstGeom>
          <a:ln w="28575">
            <a:solidFill>
              <a:schemeClr val="accent4"/>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8"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9"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Tree>
    <p:extLst>
      <p:ext uri="{BB962C8B-B14F-4D97-AF65-F5344CB8AC3E}">
        <p14:creationId xmlns:p14="http://schemas.microsoft.com/office/powerpoint/2010/main" val="150563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Effect transition="in" filter="fade">
                                      <p:cBhvr>
                                        <p:cTn id="13"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tmplLst>
          <p:tmpl lvl="1">
            <p:tnLst>
              <p:par>
                <p:cTn presetID="10" presetClass="entr" presetSubtype="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am Slide 05">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10" name="Picture Placeholder 6"/>
          <p:cNvSpPr>
            <a:spLocks noGrp="1"/>
          </p:cNvSpPr>
          <p:nvPr>
            <p:ph type="pic" sz="quarter" idx="16"/>
          </p:nvPr>
        </p:nvSpPr>
        <p:spPr>
          <a:xfrm>
            <a:off x="4226225" y="1742904"/>
            <a:ext cx="1806275" cy="1805853"/>
          </a:xfrm>
          <a:prstGeom prst="roundRect">
            <a:avLst>
              <a:gd name="adj" fmla="val 11744"/>
            </a:avLst>
          </a:prstGeom>
          <a:ln w="28575">
            <a:solidFill>
              <a:schemeClr val="accent3"/>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11" name="Picture Placeholder 6"/>
          <p:cNvSpPr>
            <a:spLocks noGrp="1"/>
          </p:cNvSpPr>
          <p:nvPr>
            <p:ph type="pic" sz="quarter" idx="17"/>
          </p:nvPr>
        </p:nvSpPr>
        <p:spPr>
          <a:xfrm>
            <a:off x="6173535" y="1742904"/>
            <a:ext cx="1806275" cy="1805853"/>
          </a:xfrm>
          <a:prstGeom prst="roundRect">
            <a:avLst>
              <a:gd name="adj" fmla="val 7524"/>
            </a:avLst>
          </a:prstGeom>
          <a:ln w="28575">
            <a:solidFill>
              <a:schemeClr val="accent4"/>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6"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7"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Tree>
    <p:extLst>
      <p:ext uri="{BB962C8B-B14F-4D97-AF65-F5344CB8AC3E}">
        <p14:creationId xmlns:p14="http://schemas.microsoft.com/office/powerpoint/2010/main" val="1386299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fade">
                                      <p:cBhvr>
                                        <p:cTn id="13"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tmplLst>
          <p:tmpl lvl="1">
            <p:tnLst>
              <p:par>
                <p:cT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15" name="Picture Placeholder 6"/>
          <p:cNvSpPr>
            <a:spLocks noGrp="1"/>
          </p:cNvSpPr>
          <p:nvPr>
            <p:ph type="pic" sz="quarter" idx="14"/>
          </p:nvPr>
        </p:nvSpPr>
        <p:spPr>
          <a:xfrm>
            <a:off x="1072707" y="1777295"/>
            <a:ext cx="1989629" cy="1989165"/>
          </a:xfrm>
          <a:prstGeom prst="ellipse">
            <a:avLst/>
          </a:prstGeom>
          <a:ln w="28575">
            <a:solidFill>
              <a:schemeClr val="accent1"/>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16" name="Picture Placeholder 6"/>
          <p:cNvSpPr>
            <a:spLocks noGrp="1"/>
          </p:cNvSpPr>
          <p:nvPr>
            <p:ph type="pic" sz="quarter" idx="15"/>
          </p:nvPr>
        </p:nvSpPr>
        <p:spPr>
          <a:xfrm>
            <a:off x="3687191" y="1777295"/>
            <a:ext cx="1989629" cy="1989165"/>
          </a:xfrm>
          <a:prstGeom prst="ellipse">
            <a:avLst/>
          </a:prstGeom>
          <a:ln w="28575">
            <a:solidFill>
              <a:schemeClr val="accent2"/>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19" name="Picture Placeholder 6"/>
          <p:cNvSpPr>
            <a:spLocks noGrp="1"/>
          </p:cNvSpPr>
          <p:nvPr>
            <p:ph type="pic" sz="quarter" idx="16"/>
          </p:nvPr>
        </p:nvSpPr>
        <p:spPr>
          <a:xfrm>
            <a:off x="6378022" y="1777295"/>
            <a:ext cx="1989629" cy="1989165"/>
          </a:xfrm>
          <a:prstGeom prst="ellipse">
            <a:avLst/>
          </a:prstGeom>
          <a:ln w="28575">
            <a:solidFill>
              <a:schemeClr val="accent3"/>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20" name="Picture Placeholder 6"/>
          <p:cNvSpPr>
            <a:spLocks noGrp="1"/>
          </p:cNvSpPr>
          <p:nvPr>
            <p:ph type="pic" sz="quarter" idx="17"/>
          </p:nvPr>
        </p:nvSpPr>
        <p:spPr>
          <a:xfrm>
            <a:off x="9054524" y="1777295"/>
            <a:ext cx="1989629" cy="1989165"/>
          </a:xfrm>
          <a:prstGeom prst="ellipse">
            <a:avLst/>
          </a:prstGeom>
          <a:ln w="28575">
            <a:solidFill>
              <a:schemeClr val="accent4"/>
            </a:solidFill>
          </a:ln>
        </p:spPr>
        <p:txBody>
          <a:bodyPr anchor="t"/>
          <a:lstStyle>
            <a:lvl1pPr algn="ctr">
              <a:buNone/>
              <a:defRPr sz="1600" baseline="0">
                <a:solidFill>
                  <a:schemeClr val="tx1">
                    <a:lumMod val="75000"/>
                    <a:lumOff val="25000"/>
                  </a:schemeClr>
                </a:solidFill>
              </a:defRPr>
            </a:lvl1pPr>
          </a:lstStyle>
          <a:p>
            <a:endParaRPr lang="en-US" dirty="0"/>
          </a:p>
        </p:txBody>
      </p:sp>
    </p:spTree>
    <p:extLst>
      <p:ext uri="{BB962C8B-B14F-4D97-AF65-F5344CB8AC3E}">
        <p14:creationId xmlns:p14="http://schemas.microsoft.com/office/powerpoint/2010/main" val="114083784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am Slide 06">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16" name="Picture Placeholder 6"/>
          <p:cNvSpPr>
            <a:spLocks noGrp="1"/>
          </p:cNvSpPr>
          <p:nvPr>
            <p:ph type="pic" sz="quarter" idx="14"/>
          </p:nvPr>
        </p:nvSpPr>
        <p:spPr>
          <a:xfrm>
            <a:off x="3596691" y="3207051"/>
            <a:ext cx="1297573" cy="1297272"/>
          </a:xfrm>
          <a:prstGeom prst="ellipse">
            <a:avLst/>
          </a:prstGeom>
          <a:ln w="28575">
            <a:solidFill>
              <a:schemeClr val="accent1"/>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19" name="Picture Placeholder 6"/>
          <p:cNvSpPr>
            <a:spLocks noGrp="1"/>
          </p:cNvSpPr>
          <p:nvPr>
            <p:ph type="pic" sz="quarter" idx="15"/>
          </p:nvPr>
        </p:nvSpPr>
        <p:spPr>
          <a:xfrm>
            <a:off x="5391886" y="1377389"/>
            <a:ext cx="1297573" cy="1297272"/>
          </a:xfrm>
          <a:prstGeom prst="ellipse">
            <a:avLst/>
          </a:prstGeom>
          <a:ln w="28575">
            <a:solidFill>
              <a:schemeClr val="accent2"/>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20" name="Picture Placeholder 6"/>
          <p:cNvSpPr>
            <a:spLocks noGrp="1"/>
          </p:cNvSpPr>
          <p:nvPr>
            <p:ph type="pic" sz="quarter" idx="16"/>
          </p:nvPr>
        </p:nvSpPr>
        <p:spPr>
          <a:xfrm>
            <a:off x="7224747" y="3198356"/>
            <a:ext cx="1297573" cy="1297272"/>
          </a:xfrm>
          <a:prstGeom prst="ellipse">
            <a:avLst/>
          </a:prstGeom>
          <a:ln w="28575">
            <a:solidFill>
              <a:schemeClr val="accent3"/>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21" name="Picture Placeholder 6"/>
          <p:cNvSpPr>
            <a:spLocks noGrp="1"/>
          </p:cNvSpPr>
          <p:nvPr>
            <p:ph type="pic" sz="quarter" idx="17"/>
          </p:nvPr>
        </p:nvSpPr>
        <p:spPr>
          <a:xfrm>
            <a:off x="5399164" y="5012383"/>
            <a:ext cx="1297573" cy="1297272"/>
          </a:xfrm>
          <a:prstGeom prst="ellipse">
            <a:avLst/>
          </a:prstGeom>
          <a:ln w="28575">
            <a:solidFill>
              <a:schemeClr val="accent4"/>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8"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9"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Tree>
    <p:extLst>
      <p:ext uri="{BB962C8B-B14F-4D97-AF65-F5344CB8AC3E}">
        <p14:creationId xmlns:p14="http://schemas.microsoft.com/office/powerpoint/2010/main" val="2342818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Effect transition="in" filter="fade">
                                      <p:cBhvr>
                                        <p:cTn id="13"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tmplLst>
          <p:tmpl lvl="1">
            <p:tnLst>
              <p:par>
                <p:cTn presetID="10" presetClass="entr" presetSubtype="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One Pictures">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19"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20"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
        <p:nvSpPr>
          <p:cNvPr id="13" name="Picture Placeholder 6"/>
          <p:cNvSpPr>
            <a:spLocks noGrp="1"/>
          </p:cNvSpPr>
          <p:nvPr>
            <p:ph type="pic" sz="quarter" idx="10" hasCustomPrompt="1"/>
          </p:nvPr>
        </p:nvSpPr>
        <p:spPr>
          <a:xfrm>
            <a:off x="0" y="1272416"/>
            <a:ext cx="12191997" cy="4921720"/>
          </a:xfrm>
          <a:prstGeom prst="downArrowCallout">
            <a:avLst>
              <a:gd name="adj1" fmla="val 50000"/>
              <a:gd name="adj2" fmla="val 15352"/>
              <a:gd name="adj3" fmla="val 5443"/>
              <a:gd name="adj4" fmla="val 94557"/>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Tree>
    <p:extLst>
      <p:ext uri="{BB962C8B-B14F-4D97-AF65-F5344CB8AC3E}">
        <p14:creationId xmlns:p14="http://schemas.microsoft.com/office/powerpoint/2010/main" val="961174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anim calcmode="lin" valueType="num">
                                      <p:cBhvr>
                                        <p:cTn id="8" dur="500" fill="hold"/>
                                        <p:tgtEl>
                                          <p:spTgt spid="19"/>
                                        </p:tgtEl>
                                        <p:attrNameLst>
                                          <p:attrName>ppt_x</p:attrName>
                                        </p:attrNameLst>
                                      </p:cBhvr>
                                      <p:tavLst>
                                        <p:tav tm="0">
                                          <p:val>
                                            <p:strVal val="#ppt_x"/>
                                          </p:val>
                                        </p:tav>
                                        <p:tav tm="100000">
                                          <p:val>
                                            <p:strVal val="#ppt_x"/>
                                          </p:val>
                                        </p:tav>
                                      </p:tavLst>
                                    </p:anim>
                                    <p:anim calcmode="lin" valueType="num">
                                      <p:cBhvr>
                                        <p:cTn id="9" dur="500" fill="hold"/>
                                        <p:tgtEl>
                                          <p:spTgt spid="19"/>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0">
                                            <p:txEl>
                                              <p:pRg st="0" end="0"/>
                                            </p:txEl>
                                          </p:spTgt>
                                        </p:tgtEl>
                                        <p:attrNameLst>
                                          <p:attrName>style.visibility</p:attrName>
                                        </p:attrNameLst>
                                      </p:cBhvr>
                                      <p:to>
                                        <p:strVal val="visible"/>
                                      </p:to>
                                    </p:set>
                                    <p:animEffect transition="in" filter="fade">
                                      <p:cBhvr>
                                        <p:cTn id="13"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One Top Pictures">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8" name="Picture Placeholder 6"/>
          <p:cNvSpPr>
            <a:spLocks noGrp="1"/>
          </p:cNvSpPr>
          <p:nvPr>
            <p:ph type="pic" sz="quarter" idx="10" hasCustomPrompt="1"/>
          </p:nvPr>
        </p:nvSpPr>
        <p:spPr>
          <a:xfrm>
            <a:off x="0" y="3"/>
            <a:ext cx="12191997" cy="3966661"/>
          </a:xfrm>
          <a:prstGeom prst="downArrowCallout">
            <a:avLst>
              <a:gd name="adj1" fmla="val 15820"/>
              <a:gd name="adj2" fmla="val 7910"/>
              <a:gd name="adj3" fmla="val 7060"/>
              <a:gd name="adj4" fmla="val 92940"/>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Tree>
    <p:extLst>
      <p:ext uri="{BB962C8B-B14F-4D97-AF65-F5344CB8AC3E}">
        <p14:creationId xmlns:p14="http://schemas.microsoft.com/office/powerpoint/2010/main" val="370176512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_One Top Pictures">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7" name="Picture Placeholder 6"/>
          <p:cNvSpPr>
            <a:spLocks noGrp="1"/>
          </p:cNvSpPr>
          <p:nvPr>
            <p:ph type="pic" sz="quarter" idx="10" hasCustomPrompt="1"/>
          </p:nvPr>
        </p:nvSpPr>
        <p:spPr>
          <a:xfrm>
            <a:off x="880608" y="1639333"/>
            <a:ext cx="4908153" cy="4270188"/>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9" name="Flowchart: Off-page Connector 8"/>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0" name="Slide Number Placeholder 4"/>
          <p:cNvSpPr txBox="1">
            <a:spLocks/>
          </p:cNvSpPr>
          <p:nvPr userDrawn="1"/>
        </p:nvSpPr>
        <p:spPr>
          <a:xfrm>
            <a:off x="11643206" y="6340867"/>
            <a:ext cx="610241" cy="366183"/>
          </a:xfrm>
          <a:prstGeom prst="rect">
            <a:avLst/>
          </a:prstGeom>
        </p:spPr>
        <p:txBody>
          <a:bodyPr anchor="ctr"/>
          <a:lstStyle>
            <a:lvl1pPr algn="ctr">
              <a:defRPr sz="1000" b="1">
                <a:solidFill>
                  <a:schemeClr val="tx1">
                    <a:lumMod val="75000"/>
                    <a:lumOff val="25000"/>
                  </a:schemeClr>
                </a:solidFill>
              </a:defRPr>
            </a:lvl1pPr>
          </a:lstStyle>
          <a:p>
            <a:pPr defTabSz="1375467">
              <a:defRPr/>
            </a:pPr>
            <a:fld id="{C136B7D2-B98C-44FD-8D04-7EC62A564975}" type="slidenum">
              <a:rPr lang="en-US" sz="1333" smtClean="0">
                <a:solidFill>
                  <a:prstClr val="black">
                    <a:lumMod val="75000"/>
                    <a:lumOff val="25000"/>
                  </a:prstClr>
                </a:solidFill>
              </a:rPr>
              <a:pPr defTabSz="1375467">
                <a:defRPr/>
              </a:pPr>
              <a:t>‹#›</a:t>
            </a:fld>
            <a:endParaRPr lang="en-US" sz="1333" dirty="0">
              <a:solidFill>
                <a:prstClr val="black">
                  <a:lumMod val="75000"/>
                  <a:lumOff val="25000"/>
                </a:prstClr>
              </a:solidFill>
            </a:endParaRPr>
          </a:p>
        </p:txBody>
      </p:sp>
      <p:sp>
        <p:nvSpPr>
          <p:cNvPr id="11"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12"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Tree>
    <p:extLst>
      <p:ext uri="{BB962C8B-B14F-4D97-AF65-F5344CB8AC3E}">
        <p14:creationId xmlns:p14="http://schemas.microsoft.com/office/powerpoint/2010/main" val="1319278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animEffect transition="in" filter="fade">
                                      <p:cBhvr>
                                        <p:cTn id="13"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build="p">
        <p:tmplLst>
          <p:tmpl lvl="1">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One Left Picture">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9" name="Flowchart: Off-page Connector 8"/>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0" name="Slide Number Placeholder 4"/>
          <p:cNvSpPr txBox="1">
            <a:spLocks/>
          </p:cNvSpPr>
          <p:nvPr userDrawn="1"/>
        </p:nvSpPr>
        <p:spPr>
          <a:xfrm>
            <a:off x="11643206" y="6340867"/>
            <a:ext cx="610241" cy="366183"/>
          </a:xfrm>
          <a:prstGeom prst="rect">
            <a:avLst/>
          </a:prstGeom>
        </p:spPr>
        <p:txBody>
          <a:bodyPr anchor="ctr"/>
          <a:lstStyle>
            <a:lvl1pPr algn="ctr">
              <a:defRPr sz="1000" b="1">
                <a:solidFill>
                  <a:schemeClr val="tx1">
                    <a:lumMod val="75000"/>
                    <a:lumOff val="25000"/>
                  </a:schemeClr>
                </a:solidFill>
              </a:defRPr>
            </a:lvl1pPr>
          </a:lstStyle>
          <a:p>
            <a:pPr defTabSz="1375467">
              <a:defRPr/>
            </a:pPr>
            <a:fld id="{C136B7D2-B98C-44FD-8D04-7EC62A564975}" type="slidenum">
              <a:rPr lang="en-US" sz="1333" smtClean="0">
                <a:solidFill>
                  <a:prstClr val="black">
                    <a:lumMod val="75000"/>
                    <a:lumOff val="25000"/>
                  </a:prstClr>
                </a:solidFill>
              </a:rPr>
              <a:pPr defTabSz="1375467">
                <a:defRPr/>
              </a:pPr>
              <a:t>‹#›</a:t>
            </a:fld>
            <a:endParaRPr lang="en-US" sz="1333" dirty="0">
              <a:solidFill>
                <a:prstClr val="black">
                  <a:lumMod val="75000"/>
                  <a:lumOff val="25000"/>
                </a:prstClr>
              </a:solidFill>
            </a:endParaRPr>
          </a:p>
        </p:txBody>
      </p:sp>
      <p:sp>
        <p:nvSpPr>
          <p:cNvPr id="14" name="Picture Placeholder 6"/>
          <p:cNvSpPr>
            <a:spLocks noGrp="1"/>
          </p:cNvSpPr>
          <p:nvPr>
            <p:ph type="pic" sz="quarter" idx="10" hasCustomPrompt="1"/>
          </p:nvPr>
        </p:nvSpPr>
        <p:spPr>
          <a:xfrm>
            <a:off x="0" y="0"/>
            <a:ext cx="5942381" cy="6858000"/>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Tree>
    <p:extLst>
      <p:ext uri="{BB962C8B-B14F-4D97-AF65-F5344CB8AC3E}">
        <p14:creationId xmlns:p14="http://schemas.microsoft.com/office/powerpoint/2010/main" val="279803258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One Right Picture">
    <p:spTree>
      <p:nvGrpSpPr>
        <p:cNvPr id="1" name=""/>
        <p:cNvGrpSpPr/>
        <p:nvPr/>
      </p:nvGrpSpPr>
      <p:grpSpPr>
        <a:xfrm>
          <a:off x="0" y="0"/>
          <a:ext cx="0" cy="0"/>
          <a:chOff x="0" y="0"/>
          <a:chExt cx="0" cy="0"/>
        </a:xfrm>
      </p:grpSpPr>
      <p:sp>
        <p:nvSpPr>
          <p:cNvPr id="14" name="Picture Placeholder 6"/>
          <p:cNvSpPr>
            <a:spLocks noGrp="1"/>
          </p:cNvSpPr>
          <p:nvPr>
            <p:ph type="pic" sz="quarter" idx="10" hasCustomPrompt="1"/>
          </p:nvPr>
        </p:nvSpPr>
        <p:spPr>
          <a:xfrm>
            <a:off x="6249619" y="0"/>
            <a:ext cx="5942381" cy="6858000"/>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Tree>
    <p:extLst>
      <p:ext uri="{BB962C8B-B14F-4D97-AF65-F5344CB8AC3E}">
        <p14:creationId xmlns:p14="http://schemas.microsoft.com/office/powerpoint/2010/main" val="277924886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hree Pictures 02">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9" name="Flowchart: Off-page Connector 8"/>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0" name="Slide Number Placeholder 4"/>
          <p:cNvSpPr txBox="1">
            <a:spLocks/>
          </p:cNvSpPr>
          <p:nvPr userDrawn="1"/>
        </p:nvSpPr>
        <p:spPr>
          <a:xfrm>
            <a:off x="11643206" y="6340867"/>
            <a:ext cx="610241" cy="366183"/>
          </a:xfrm>
          <a:prstGeom prst="rect">
            <a:avLst/>
          </a:prstGeom>
        </p:spPr>
        <p:txBody>
          <a:bodyPr anchor="ctr"/>
          <a:lstStyle>
            <a:lvl1pPr algn="ctr">
              <a:defRPr sz="1000" b="1">
                <a:solidFill>
                  <a:schemeClr val="tx1">
                    <a:lumMod val="75000"/>
                    <a:lumOff val="25000"/>
                  </a:schemeClr>
                </a:solidFill>
              </a:defRPr>
            </a:lvl1pPr>
          </a:lstStyle>
          <a:p>
            <a:pPr defTabSz="1375467">
              <a:defRPr/>
            </a:pPr>
            <a:fld id="{C136B7D2-B98C-44FD-8D04-7EC62A564975}" type="slidenum">
              <a:rPr lang="en-US" sz="1333" smtClean="0">
                <a:solidFill>
                  <a:prstClr val="black">
                    <a:lumMod val="75000"/>
                    <a:lumOff val="25000"/>
                  </a:prstClr>
                </a:solidFill>
              </a:rPr>
              <a:pPr defTabSz="1375467">
                <a:defRPr/>
              </a:pPr>
              <a:t>‹#›</a:t>
            </a:fld>
            <a:endParaRPr lang="en-US" sz="1333" dirty="0">
              <a:solidFill>
                <a:prstClr val="black">
                  <a:lumMod val="75000"/>
                  <a:lumOff val="25000"/>
                </a:prstClr>
              </a:solidFill>
            </a:endParaRPr>
          </a:p>
        </p:txBody>
      </p:sp>
      <p:sp>
        <p:nvSpPr>
          <p:cNvPr id="11"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12"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
        <p:nvSpPr>
          <p:cNvPr id="21" name="Picture Placeholder 6"/>
          <p:cNvSpPr>
            <a:spLocks noGrp="1"/>
          </p:cNvSpPr>
          <p:nvPr>
            <p:ph type="pic" sz="quarter" idx="10" hasCustomPrompt="1"/>
          </p:nvPr>
        </p:nvSpPr>
        <p:spPr>
          <a:xfrm>
            <a:off x="183399" y="1575370"/>
            <a:ext cx="3597455" cy="3543436"/>
          </a:xfrm>
          <a:prstGeom prst="downArrowCallout">
            <a:avLst>
              <a:gd name="adj1" fmla="val 15820"/>
              <a:gd name="adj2" fmla="val 7910"/>
              <a:gd name="adj3" fmla="val 7060"/>
              <a:gd name="adj4" fmla="val 92940"/>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22" name="Picture Placeholder 6"/>
          <p:cNvSpPr>
            <a:spLocks noGrp="1"/>
          </p:cNvSpPr>
          <p:nvPr>
            <p:ph type="pic" sz="quarter" idx="14" hasCustomPrompt="1"/>
          </p:nvPr>
        </p:nvSpPr>
        <p:spPr>
          <a:xfrm>
            <a:off x="4297274" y="1575370"/>
            <a:ext cx="3597455" cy="3543436"/>
          </a:xfrm>
          <a:prstGeom prst="downArrowCallout">
            <a:avLst>
              <a:gd name="adj1" fmla="val 15820"/>
              <a:gd name="adj2" fmla="val 7910"/>
              <a:gd name="adj3" fmla="val 7060"/>
              <a:gd name="adj4" fmla="val 92940"/>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23" name="Picture Placeholder 6"/>
          <p:cNvSpPr>
            <a:spLocks noGrp="1"/>
          </p:cNvSpPr>
          <p:nvPr>
            <p:ph type="pic" sz="quarter" idx="15" hasCustomPrompt="1"/>
          </p:nvPr>
        </p:nvSpPr>
        <p:spPr>
          <a:xfrm>
            <a:off x="8411149" y="1575370"/>
            <a:ext cx="3597455" cy="3543436"/>
          </a:xfrm>
          <a:prstGeom prst="downArrowCallout">
            <a:avLst>
              <a:gd name="adj1" fmla="val 15820"/>
              <a:gd name="adj2" fmla="val 7910"/>
              <a:gd name="adj3" fmla="val 7060"/>
              <a:gd name="adj4" fmla="val 92940"/>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Tree>
    <p:extLst>
      <p:ext uri="{BB962C8B-B14F-4D97-AF65-F5344CB8AC3E}">
        <p14:creationId xmlns:p14="http://schemas.microsoft.com/office/powerpoint/2010/main" val="2597197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animEffect transition="in" filter="fade">
                                      <p:cBhvr>
                                        <p:cTn id="13"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build="p">
        <p:tmplLst>
          <p:tmpl lvl="1">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Three Pictures 03">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9" name="Flowchart: Off-page Connector 8"/>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0" name="Slide Number Placeholder 4"/>
          <p:cNvSpPr txBox="1">
            <a:spLocks/>
          </p:cNvSpPr>
          <p:nvPr userDrawn="1"/>
        </p:nvSpPr>
        <p:spPr>
          <a:xfrm>
            <a:off x="11643206" y="6340867"/>
            <a:ext cx="610241" cy="366183"/>
          </a:xfrm>
          <a:prstGeom prst="rect">
            <a:avLst/>
          </a:prstGeom>
        </p:spPr>
        <p:txBody>
          <a:bodyPr anchor="ctr"/>
          <a:lstStyle>
            <a:lvl1pPr algn="ctr">
              <a:defRPr sz="1000" b="1">
                <a:solidFill>
                  <a:schemeClr val="tx1">
                    <a:lumMod val="75000"/>
                    <a:lumOff val="25000"/>
                  </a:schemeClr>
                </a:solidFill>
              </a:defRPr>
            </a:lvl1pPr>
          </a:lstStyle>
          <a:p>
            <a:pPr defTabSz="1375467">
              <a:defRPr/>
            </a:pPr>
            <a:fld id="{C136B7D2-B98C-44FD-8D04-7EC62A564975}" type="slidenum">
              <a:rPr lang="en-US" sz="1333" smtClean="0">
                <a:solidFill>
                  <a:prstClr val="black">
                    <a:lumMod val="75000"/>
                    <a:lumOff val="25000"/>
                  </a:prstClr>
                </a:solidFill>
              </a:rPr>
              <a:pPr defTabSz="1375467">
                <a:defRPr/>
              </a:pPr>
              <a:t>‹#›</a:t>
            </a:fld>
            <a:endParaRPr lang="en-US" sz="1333" dirty="0">
              <a:solidFill>
                <a:prstClr val="black">
                  <a:lumMod val="75000"/>
                  <a:lumOff val="25000"/>
                </a:prstClr>
              </a:solidFill>
            </a:endParaRPr>
          </a:p>
        </p:txBody>
      </p:sp>
      <p:sp>
        <p:nvSpPr>
          <p:cNvPr id="11"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12"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
        <p:nvSpPr>
          <p:cNvPr id="20" name="Picture Placeholder 6"/>
          <p:cNvSpPr>
            <a:spLocks noGrp="1"/>
          </p:cNvSpPr>
          <p:nvPr>
            <p:ph type="pic" sz="quarter" idx="10" hasCustomPrompt="1"/>
          </p:nvPr>
        </p:nvSpPr>
        <p:spPr>
          <a:xfrm>
            <a:off x="475895" y="1445657"/>
            <a:ext cx="3469533" cy="2351680"/>
          </a:xfrm>
          <a:prstGeom prst="downArrowCallout">
            <a:avLst>
              <a:gd name="adj1" fmla="val 15820"/>
              <a:gd name="adj2" fmla="val 7910"/>
              <a:gd name="adj3" fmla="val 7060"/>
              <a:gd name="adj4" fmla="val 92940"/>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24" name="Picture Placeholder 6"/>
          <p:cNvSpPr>
            <a:spLocks noGrp="1"/>
          </p:cNvSpPr>
          <p:nvPr>
            <p:ph type="pic" sz="quarter" idx="14" hasCustomPrompt="1"/>
          </p:nvPr>
        </p:nvSpPr>
        <p:spPr>
          <a:xfrm>
            <a:off x="4361234" y="1445657"/>
            <a:ext cx="3469533" cy="2351680"/>
          </a:xfrm>
          <a:prstGeom prst="downArrowCallout">
            <a:avLst>
              <a:gd name="adj1" fmla="val 15820"/>
              <a:gd name="adj2" fmla="val 7910"/>
              <a:gd name="adj3" fmla="val 7060"/>
              <a:gd name="adj4" fmla="val 92940"/>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25" name="Picture Placeholder 6"/>
          <p:cNvSpPr>
            <a:spLocks noGrp="1"/>
          </p:cNvSpPr>
          <p:nvPr>
            <p:ph type="pic" sz="quarter" idx="15" hasCustomPrompt="1"/>
          </p:nvPr>
        </p:nvSpPr>
        <p:spPr>
          <a:xfrm>
            <a:off x="8241795" y="1445657"/>
            <a:ext cx="3469533" cy="2351680"/>
          </a:xfrm>
          <a:prstGeom prst="downArrowCallout">
            <a:avLst>
              <a:gd name="adj1" fmla="val 15820"/>
              <a:gd name="adj2" fmla="val 7910"/>
              <a:gd name="adj3" fmla="val 7060"/>
              <a:gd name="adj4" fmla="val 92940"/>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Tree>
    <p:extLst>
      <p:ext uri="{BB962C8B-B14F-4D97-AF65-F5344CB8AC3E}">
        <p14:creationId xmlns:p14="http://schemas.microsoft.com/office/powerpoint/2010/main" val="39307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animEffect transition="in" filter="fade">
                                      <p:cBhvr>
                                        <p:cTn id="13"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build="p">
        <p:tmplLst>
          <p:tmpl lvl="1">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ow Left Right Picture">
    <p:spTree>
      <p:nvGrpSpPr>
        <p:cNvPr id="1" name=""/>
        <p:cNvGrpSpPr/>
        <p:nvPr/>
      </p:nvGrpSpPr>
      <p:grpSpPr>
        <a:xfrm>
          <a:off x="0" y="0"/>
          <a:ext cx="0" cy="0"/>
          <a:chOff x="0" y="0"/>
          <a:chExt cx="0" cy="0"/>
        </a:xfrm>
      </p:grpSpPr>
      <p:sp>
        <p:nvSpPr>
          <p:cNvPr id="21" name="Picture Placeholder 6"/>
          <p:cNvSpPr>
            <a:spLocks noGrp="1"/>
          </p:cNvSpPr>
          <p:nvPr>
            <p:ph type="pic" sz="quarter" idx="10" hasCustomPrompt="1"/>
          </p:nvPr>
        </p:nvSpPr>
        <p:spPr>
          <a:xfrm>
            <a:off x="183399" y="1575369"/>
            <a:ext cx="3597455" cy="3400024"/>
          </a:xfrm>
          <a:prstGeom prst="downArrowCallout">
            <a:avLst>
              <a:gd name="adj1" fmla="val 15820"/>
              <a:gd name="adj2" fmla="val 7910"/>
              <a:gd name="adj3" fmla="val 7060"/>
              <a:gd name="adj4" fmla="val 92940"/>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23" name="Picture Placeholder 6"/>
          <p:cNvSpPr>
            <a:spLocks noGrp="1"/>
          </p:cNvSpPr>
          <p:nvPr>
            <p:ph type="pic" sz="quarter" idx="15" hasCustomPrompt="1"/>
          </p:nvPr>
        </p:nvSpPr>
        <p:spPr>
          <a:xfrm>
            <a:off x="8411149" y="1575371"/>
            <a:ext cx="3597455" cy="3400023"/>
          </a:xfrm>
          <a:prstGeom prst="downArrowCallout">
            <a:avLst>
              <a:gd name="adj1" fmla="val 15820"/>
              <a:gd name="adj2" fmla="val 7910"/>
              <a:gd name="adj3" fmla="val 7060"/>
              <a:gd name="adj4" fmla="val 92940"/>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Tree>
    <p:extLst>
      <p:ext uri="{BB962C8B-B14F-4D97-AF65-F5344CB8AC3E}">
        <p14:creationId xmlns:p14="http://schemas.microsoft.com/office/powerpoint/2010/main" val="44684370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Middle Picture">
    <p:spTree>
      <p:nvGrpSpPr>
        <p:cNvPr id="1" name=""/>
        <p:cNvGrpSpPr/>
        <p:nvPr/>
      </p:nvGrpSpPr>
      <p:grpSpPr>
        <a:xfrm>
          <a:off x="0" y="0"/>
          <a:ext cx="0" cy="0"/>
          <a:chOff x="0" y="0"/>
          <a:chExt cx="0" cy="0"/>
        </a:xfrm>
      </p:grpSpPr>
      <p:sp>
        <p:nvSpPr>
          <p:cNvPr id="5" name="Picture Placeholder 6"/>
          <p:cNvSpPr>
            <a:spLocks noGrp="1"/>
          </p:cNvSpPr>
          <p:nvPr>
            <p:ph type="pic" sz="quarter" idx="10" hasCustomPrompt="1"/>
          </p:nvPr>
        </p:nvSpPr>
        <p:spPr>
          <a:xfrm>
            <a:off x="5020671" y="1382568"/>
            <a:ext cx="3360699" cy="4965187"/>
          </a:xfrm>
          <a:prstGeom prst="downArrowCallout">
            <a:avLst>
              <a:gd name="adj1" fmla="val 15820"/>
              <a:gd name="adj2" fmla="val 7910"/>
              <a:gd name="adj3" fmla="val 7060"/>
              <a:gd name="adj4" fmla="val 95221"/>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6" name="Flowchart: Off-page Connector 5"/>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7"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8" name="Flowchart: Off-page Connector 7"/>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9" name="Slide Number Placeholder 4"/>
          <p:cNvSpPr txBox="1">
            <a:spLocks/>
          </p:cNvSpPr>
          <p:nvPr userDrawn="1"/>
        </p:nvSpPr>
        <p:spPr>
          <a:xfrm>
            <a:off x="11643206" y="6340867"/>
            <a:ext cx="610241" cy="366183"/>
          </a:xfrm>
          <a:prstGeom prst="rect">
            <a:avLst/>
          </a:prstGeom>
        </p:spPr>
        <p:txBody>
          <a:bodyPr anchor="ctr"/>
          <a:lstStyle>
            <a:lvl1pPr algn="ctr">
              <a:defRPr sz="1000" b="1">
                <a:solidFill>
                  <a:schemeClr val="tx1">
                    <a:lumMod val="75000"/>
                    <a:lumOff val="25000"/>
                  </a:schemeClr>
                </a:solidFill>
              </a:defRPr>
            </a:lvl1pPr>
          </a:lstStyle>
          <a:p>
            <a:pPr defTabSz="1375467">
              <a:defRPr/>
            </a:pPr>
            <a:fld id="{C136B7D2-B98C-44FD-8D04-7EC62A564975}" type="slidenum">
              <a:rPr lang="en-US" sz="1333" smtClean="0">
                <a:solidFill>
                  <a:prstClr val="black">
                    <a:lumMod val="75000"/>
                    <a:lumOff val="25000"/>
                  </a:prstClr>
                </a:solidFill>
              </a:rPr>
              <a:pPr defTabSz="1375467">
                <a:defRPr/>
              </a:pPr>
              <a:t>‹#›</a:t>
            </a:fld>
            <a:endParaRPr lang="en-US" sz="1333" dirty="0">
              <a:solidFill>
                <a:prstClr val="black">
                  <a:lumMod val="75000"/>
                  <a:lumOff val="25000"/>
                </a:prstClr>
              </a:solidFill>
            </a:endParaRPr>
          </a:p>
        </p:txBody>
      </p:sp>
      <p:sp>
        <p:nvSpPr>
          <p:cNvPr id="10"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11"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Tree>
    <p:extLst>
      <p:ext uri="{BB962C8B-B14F-4D97-AF65-F5344CB8AC3E}">
        <p14:creationId xmlns:p14="http://schemas.microsoft.com/office/powerpoint/2010/main" val="48042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1">
                                            <p:txEl>
                                              <p:pRg st="0" end="0"/>
                                            </p:txEl>
                                          </p:spTgt>
                                        </p:tgtEl>
                                        <p:attrNameLst>
                                          <p:attrName>style.visibility</p:attrName>
                                        </p:attrNameLst>
                                      </p:cBhvr>
                                      <p:to>
                                        <p:strVal val="visible"/>
                                      </p:to>
                                    </p:set>
                                    <p:animEffect transition="in" filter="fade">
                                      <p:cBhvr>
                                        <p:cTn id="13"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build="p">
        <p:tmplLst>
          <p:tmpl lvl="1">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Slide 02">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15" name="Picture Placeholder 6"/>
          <p:cNvSpPr>
            <a:spLocks noGrp="1"/>
          </p:cNvSpPr>
          <p:nvPr>
            <p:ph type="pic" sz="quarter" idx="14"/>
          </p:nvPr>
        </p:nvSpPr>
        <p:spPr>
          <a:xfrm>
            <a:off x="1072707" y="1777295"/>
            <a:ext cx="1989629" cy="1989165"/>
          </a:xfrm>
          <a:prstGeom prst="roundRect">
            <a:avLst/>
          </a:prstGeom>
          <a:ln w="28575">
            <a:solidFill>
              <a:schemeClr val="accent1"/>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16" name="Picture Placeholder 6"/>
          <p:cNvSpPr>
            <a:spLocks noGrp="1"/>
          </p:cNvSpPr>
          <p:nvPr>
            <p:ph type="pic" sz="quarter" idx="15"/>
          </p:nvPr>
        </p:nvSpPr>
        <p:spPr>
          <a:xfrm>
            <a:off x="3687191" y="1777295"/>
            <a:ext cx="1989629" cy="1989165"/>
          </a:xfrm>
          <a:prstGeom prst="roundRect">
            <a:avLst/>
          </a:prstGeom>
          <a:ln w="28575">
            <a:solidFill>
              <a:schemeClr val="accent2"/>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19" name="Picture Placeholder 6"/>
          <p:cNvSpPr>
            <a:spLocks noGrp="1"/>
          </p:cNvSpPr>
          <p:nvPr>
            <p:ph type="pic" sz="quarter" idx="16"/>
          </p:nvPr>
        </p:nvSpPr>
        <p:spPr>
          <a:xfrm>
            <a:off x="6378022" y="1777295"/>
            <a:ext cx="1989629" cy="1989165"/>
          </a:xfrm>
          <a:prstGeom prst="roundRect">
            <a:avLst/>
          </a:prstGeom>
          <a:ln w="28575">
            <a:solidFill>
              <a:schemeClr val="accent3"/>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20" name="Picture Placeholder 6"/>
          <p:cNvSpPr>
            <a:spLocks noGrp="1"/>
          </p:cNvSpPr>
          <p:nvPr>
            <p:ph type="pic" sz="quarter" idx="17"/>
          </p:nvPr>
        </p:nvSpPr>
        <p:spPr>
          <a:xfrm>
            <a:off x="9054524" y="1777295"/>
            <a:ext cx="1989629" cy="1989165"/>
          </a:xfrm>
          <a:prstGeom prst="roundRect">
            <a:avLst/>
          </a:prstGeom>
          <a:ln w="28575">
            <a:solidFill>
              <a:schemeClr val="accent4"/>
            </a:solidFill>
          </a:ln>
        </p:spPr>
        <p:txBody>
          <a:bodyPr anchor="t"/>
          <a:lstStyle>
            <a:lvl1pPr algn="ctr">
              <a:buNone/>
              <a:defRPr sz="1600" baseline="0">
                <a:solidFill>
                  <a:schemeClr val="tx1">
                    <a:lumMod val="75000"/>
                    <a:lumOff val="25000"/>
                  </a:schemeClr>
                </a:solidFill>
              </a:defRPr>
            </a:lvl1pPr>
          </a:lstStyle>
          <a:p>
            <a:endParaRPr lang="en-US" dirty="0"/>
          </a:p>
        </p:txBody>
      </p:sp>
    </p:spTree>
    <p:extLst>
      <p:ext uri="{BB962C8B-B14F-4D97-AF65-F5344CB8AC3E}">
        <p14:creationId xmlns:p14="http://schemas.microsoft.com/office/powerpoint/2010/main" val="386396841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hree Pictures">
    <p:spTree>
      <p:nvGrpSpPr>
        <p:cNvPr id="1" name=""/>
        <p:cNvGrpSpPr/>
        <p:nvPr/>
      </p:nvGrpSpPr>
      <p:grpSpPr>
        <a:xfrm>
          <a:off x="0" y="0"/>
          <a:ext cx="0" cy="0"/>
          <a:chOff x="0" y="0"/>
          <a:chExt cx="0" cy="0"/>
        </a:xfrm>
      </p:grpSpPr>
      <p:sp>
        <p:nvSpPr>
          <p:cNvPr id="14" name="Picture Placeholder 6"/>
          <p:cNvSpPr>
            <a:spLocks noGrp="1"/>
          </p:cNvSpPr>
          <p:nvPr>
            <p:ph type="pic" sz="quarter" idx="10" hasCustomPrompt="1"/>
          </p:nvPr>
        </p:nvSpPr>
        <p:spPr>
          <a:xfrm>
            <a:off x="1463041" y="1758206"/>
            <a:ext cx="3250392" cy="4270188"/>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15" name="Picture Placeholder 6"/>
          <p:cNvSpPr>
            <a:spLocks noGrp="1"/>
          </p:cNvSpPr>
          <p:nvPr>
            <p:ph type="pic" sz="quarter" idx="11" hasCustomPrompt="1"/>
          </p:nvPr>
        </p:nvSpPr>
        <p:spPr>
          <a:xfrm>
            <a:off x="7478569" y="1758206"/>
            <a:ext cx="3250392" cy="4270188"/>
          </a:xfrm>
          <a:prstGeom prst="rect">
            <a:avLst/>
          </a:prstGeom>
        </p:spPr>
        <p:txBody>
          <a:bodyPr anchor="t"/>
          <a:lstStyle>
            <a:lvl1pPr algn="ctr" rtl="0">
              <a:buNone/>
              <a:defRPr sz="1600" baseline="0">
                <a:solidFill>
                  <a:schemeClr val="tx1">
                    <a:lumMod val="75000"/>
                    <a:lumOff val="25000"/>
                  </a:schemeClr>
                </a:solidFill>
              </a:defRPr>
            </a:lvl1pPr>
          </a:lstStyle>
          <a:p>
            <a:r>
              <a:rPr lang="en-US" dirty="0"/>
              <a:t>Click to insert your image here !</a:t>
            </a:r>
          </a:p>
        </p:txBody>
      </p:sp>
      <p:sp>
        <p:nvSpPr>
          <p:cNvPr id="16" name="Picture Placeholder 6"/>
          <p:cNvSpPr>
            <a:spLocks noGrp="1"/>
          </p:cNvSpPr>
          <p:nvPr>
            <p:ph type="pic" sz="quarter" idx="12" hasCustomPrompt="1"/>
          </p:nvPr>
        </p:nvSpPr>
        <p:spPr>
          <a:xfrm>
            <a:off x="4344776" y="1438846"/>
            <a:ext cx="3647921" cy="4908909"/>
          </a:xfrm>
          <a:prstGeom prst="rect">
            <a:avLst/>
          </a:prstGeom>
        </p:spPr>
        <p:txBody>
          <a:bodyPr anchor="t"/>
          <a:lstStyle>
            <a:lvl1pPr algn="ctr" rtl="0">
              <a:buNone/>
              <a:defRPr sz="1600" baseline="0">
                <a:solidFill>
                  <a:schemeClr val="tx1">
                    <a:lumMod val="75000"/>
                    <a:lumOff val="25000"/>
                  </a:schemeClr>
                </a:solidFill>
              </a:defRPr>
            </a:lvl1pPr>
          </a:lstStyle>
          <a:p>
            <a:r>
              <a:rPr lang="en-US" dirty="0"/>
              <a:t>Click to insert your image here !</a:t>
            </a:r>
          </a:p>
        </p:txBody>
      </p:sp>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19"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20"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Tree>
    <p:extLst>
      <p:ext uri="{BB962C8B-B14F-4D97-AF65-F5344CB8AC3E}">
        <p14:creationId xmlns:p14="http://schemas.microsoft.com/office/powerpoint/2010/main" val="3251810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anim calcmode="lin" valueType="num">
                                      <p:cBhvr>
                                        <p:cTn id="8" dur="500" fill="hold"/>
                                        <p:tgtEl>
                                          <p:spTgt spid="19"/>
                                        </p:tgtEl>
                                        <p:attrNameLst>
                                          <p:attrName>ppt_x</p:attrName>
                                        </p:attrNameLst>
                                      </p:cBhvr>
                                      <p:tavLst>
                                        <p:tav tm="0">
                                          <p:val>
                                            <p:strVal val="#ppt_x"/>
                                          </p:val>
                                        </p:tav>
                                        <p:tav tm="100000">
                                          <p:val>
                                            <p:strVal val="#ppt_x"/>
                                          </p:val>
                                        </p:tav>
                                      </p:tavLst>
                                    </p:anim>
                                    <p:anim calcmode="lin" valueType="num">
                                      <p:cBhvr>
                                        <p:cTn id="9" dur="500" fill="hold"/>
                                        <p:tgtEl>
                                          <p:spTgt spid="19"/>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0">
                                            <p:txEl>
                                              <p:pRg st="0" end="0"/>
                                            </p:txEl>
                                          </p:spTgt>
                                        </p:tgtEl>
                                        <p:attrNameLst>
                                          <p:attrName>style.visibility</p:attrName>
                                        </p:attrNameLst>
                                      </p:cBhvr>
                                      <p:to>
                                        <p:strVal val="visible"/>
                                      </p:to>
                                    </p:set>
                                    <p:animEffect transition="in" filter="fade">
                                      <p:cBhvr>
                                        <p:cTn id="13"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Four Pictures">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19"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20"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
        <p:nvSpPr>
          <p:cNvPr id="23" name="Picture Placeholder 6"/>
          <p:cNvSpPr>
            <a:spLocks noGrp="1"/>
          </p:cNvSpPr>
          <p:nvPr>
            <p:ph type="pic" sz="quarter" idx="10" hasCustomPrompt="1"/>
          </p:nvPr>
        </p:nvSpPr>
        <p:spPr>
          <a:xfrm>
            <a:off x="121920" y="1438846"/>
            <a:ext cx="2804160" cy="3526343"/>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24" name="Picture Placeholder 6"/>
          <p:cNvSpPr>
            <a:spLocks noGrp="1"/>
          </p:cNvSpPr>
          <p:nvPr>
            <p:ph type="pic" sz="quarter" idx="14" hasCustomPrompt="1"/>
          </p:nvPr>
        </p:nvSpPr>
        <p:spPr>
          <a:xfrm>
            <a:off x="3169920" y="1438846"/>
            <a:ext cx="2804160" cy="3526343"/>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25" name="Picture Placeholder 6"/>
          <p:cNvSpPr>
            <a:spLocks noGrp="1"/>
          </p:cNvSpPr>
          <p:nvPr>
            <p:ph type="pic" sz="quarter" idx="15" hasCustomPrompt="1"/>
          </p:nvPr>
        </p:nvSpPr>
        <p:spPr>
          <a:xfrm>
            <a:off x="6217920" y="1438846"/>
            <a:ext cx="2804160" cy="3526343"/>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26" name="Picture Placeholder 6"/>
          <p:cNvSpPr>
            <a:spLocks noGrp="1"/>
          </p:cNvSpPr>
          <p:nvPr>
            <p:ph type="pic" sz="quarter" idx="16" hasCustomPrompt="1"/>
          </p:nvPr>
        </p:nvSpPr>
        <p:spPr>
          <a:xfrm>
            <a:off x="9265920" y="1438846"/>
            <a:ext cx="2804160" cy="3526343"/>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Tree>
    <p:extLst>
      <p:ext uri="{BB962C8B-B14F-4D97-AF65-F5344CB8AC3E}">
        <p14:creationId xmlns:p14="http://schemas.microsoft.com/office/powerpoint/2010/main" val="204507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anim calcmode="lin" valueType="num">
                                      <p:cBhvr>
                                        <p:cTn id="8" dur="500" fill="hold"/>
                                        <p:tgtEl>
                                          <p:spTgt spid="19"/>
                                        </p:tgtEl>
                                        <p:attrNameLst>
                                          <p:attrName>ppt_x</p:attrName>
                                        </p:attrNameLst>
                                      </p:cBhvr>
                                      <p:tavLst>
                                        <p:tav tm="0">
                                          <p:val>
                                            <p:strVal val="#ppt_x"/>
                                          </p:val>
                                        </p:tav>
                                        <p:tav tm="100000">
                                          <p:val>
                                            <p:strVal val="#ppt_x"/>
                                          </p:val>
                                        </p:tav>
                                      </p:tavLst>
                                    </p:anim>
                                    <p:anim calcmode="lin" valueType="num">
                                      <p:cBhvr>
                                        <p:cTn id="9" dur="500" fill="hold"/>
                                        <p:tgtEl>
                                          <p:spTgt spid="19"/>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0">
                                            <p:txEl>
                                              <p:pRg st="0" end="0"/>
                                            </p:txEl>
                                          </p:spTgt>
                                        </p:tgtEl>
                                        <p:attrNameLst>
                                          <p:attrName>style.visibility</p:attrName>
                                        </p:attrNameLst>
                                      </p:cBhvr>
                                      <p:to>
                                        <p:strVal val="visible"/>
                                      </p:to>
                                    </p:set>
                                    <p:animEffect transition="in" filter="fade">
                                      <p:cBhvr>
                                        <p:cTn id="13"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Four Pictures 02">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19"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20"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
        <p:nvSpPr>
          <p:cNvPr id="29" name="Picture Placeholder 6"/>
          <p:cNvSpPr>
            <a:spLocks noGrp="1"/>
          </p:cNvSpPr>
          <p:nvPr>
            <p:ph type="pic" sz="quarter" idx="10" hasCustomPrompt="1"/>
          </p:nvPr>
        </p:nvSpPr>
        <p:spPr>
          <a:xfrm>
            <a:off x="475894" y="1201531"/>
            <a:ext cx="3469533" cy="2365379"/>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30" name="Picture Placeholder 6"/>
          <p:cNvSpPr>
            <a:spLocks noGrp="1"/>
          </p:cNvSpPr>
          <p:nvPr>
            <p:ph type="pic" sz="quarter" idx="14" hasCustomPrompt="1"/>
          </p:nvPr>
        </p:nvSpPr>
        <p:spPr>
          <a:xfrm>
            <a:off x="4361234" y="1201531"/>
            <a:ext cx="3469533" cy="2365379"/>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31" name="Picture Placeholder 6"/>
          <p:cNvSpPr>
            <a:spLocks noGrp="1"/>
          </p:cNvSpPr>
          <p:nvPr>
            <p:ph type="pic" sz="quarter" idx="15" hasCustomPrompt="1"/>
          </p:nvPr>
        </p:nvSpPr>
        <p:spPr>
          <a:xfrm>
            <a:off x="8241795" y="1201531"/>
            <a:ext cx="3469533" cy="2365379"/>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32" name="Picture Placeholder 6"/>
          <p:cNvSpPr>
            <a:spLocks noGrp="1"/>
          </p:cNvSpPr>
          <p:nvPr>
            <p:ph type="pic" sz="quarter" idx="16" hasCustomPrompt="1"/>
          </p:nvPr>
        </p:nvSpPr>
        <p:spPr>
          <a:xfrm>
            <a:off x="475894" y="3806159"/>
            <a:ext cx="3469533" cy="2365379"/>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33" name="Picture Placeholder 6"/>
          <p:cNvSpPr>
            <a:spLocks noGrp="1"/>
          </p:cNvSpPr>
          <p:nvPr>
            <p:ph type="pic" sz="quarter" idx="17" hasCustomPrompt="1"/>
          </p:nvPr>
        </p:nvSpPr>
        <p:spPr>
          <a:xfrm>
            <a:off x="8241795" y="3806159"/>
            <a:ext cx="3469533" cy="2365379"/>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34" name="Picture Placeholder 6"/>
          <p:cNvSpPr>
            <a:spLocks noGrp="1"/>
          </p:cNvSpPr>
          <p:nvPr>
            <p:ph type="pic" sz="quarter" idx="18" hasCustomPrompt="1"/>
          </p:nvPr>
        </p:nvSpPr>
        <p:spPr>
          <a:xfrm>
            <a:off x="4361234" y="3806159"/>
            <a:ext cx="3469533" cy="2365379"/>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Tree>
    <p:extLst>
      <p:ext uri="{BB962C8B-B14F-4D97-AF65-F5344CB8AC3E}">
        <p14:creationId xmlns:p14="http://schemas.microsoft.com/office/powerpoint/2010/main" val="3850580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anim calcmode="lin" valueType="num">
                                      <p:cBhvr>
                                        <p:cTn id="8" dur="500" fill="hold"/>
                                        <p:tgtEl>
                                          <p:spTgt spid="19"/>
                                        </p:tgtEl>
                                        <p:attrNameLst>
                                          <p:attrName>ppt_x</p:attrName>
                                        </p:attrNameLst>
                                      </p:cBhvr>
                                      <p:tavLst>
                                        <p:tav tm="0">
                                          <p:val>
                                            <p:strVal val="#ppt_x"/>
                                          </p:val>
                                        </p:tav>
                                        <p:tav tm="100000">
                                          <p:val>
                                            <p:strVal val="#ppt_x"/>
                                          </p:val>
                                        </p:tav>
                                      </p:tavLst>
                                    </p:anim>
                                    <p:anim calcmode="lin" valueType="num">
                                      <p:cBhvr>
                                        <p:cTn id="9" dur="500" fill="hold"/>
                                        <p:tgtEl>
                                          <p:spTgt spid="19"/>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0">
                                            <p:txEl>
                                              <p:pRg st="0" end="0"/>
                                            </p:txEl>
                                          </p:spTgt>
                                        </p:tgtEl>
                                        <p:attrNameLst>
                                          <p:attrName>style.visibility</p:attrName>
                                        </p:attrNameLst>
                                      </p:cBhvr>
                                      <p:to>
                                        <p:strVal val="visible"/>
                                      </p:to>
                                    </p:set>
                                    <p:animEffect transition="in" filter="fade">
                                      <p:cBhvr>
                                        <p:cTn id="13"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3 Images">
    <p:spTree>
      <p:nvGrpSpPr>
        <p:cNvPr id="1" name=""/>
        <p:cNvGrpSpPr/>
        <p:nvPr/>
      </p:nvGrpSpPr>
      <p:grpSpPr>
        <a:xfrm>
          <a:off x="0" y="0"/>
          <a:ext cx="0" cy="0"/>
          <a:chOff x="0" y="0"/>
          <a:chExt cx="0" cy="0"/>
        </a:xfrm>
      </p:grpSpPr>
      <p:sp>
        <p:nvSpPr>
          <p:cNvPr id="12" name="Picture Placeholder 6"/>
          <p:cNvSpPr>
            <a:spLocks noGrp="1"/>
          </p:cNvSpPr>
          <p:nvPr>
            <p:ph type="pic" sz="quarter" idx="10" hasCustomPrompt="1"/>
          </p:nvPr>
        </p:nvSpPr>
        <p:spPr>
          <a:xfrm>
            <a:off x="296334" y="215900"/>
            <a:ext cx="5880100" cy="6426200"/>
          </a:xfrm>
          <a:prstGeom prst="round1Rect">
            <a:avLst>
              <a:gd name="adj" fmla="val 5318"/>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13" name="Picture Placeholder 6"/>
          <p:cNvSpPr>
            <a:spLocks noGrp="1"/>
          </p:cNvSpPr>
          <p:nvPr>
            <p:ph type="pic" sz="quarter" idx="11" hasCustomPrompt="1"/>
          </p:nvPr>
        </p:nvSpPr>
        <p:spPr>
          <a:xfrm>
            <a:off x="6406867" y="216720"/>
            <a:ext cx="5488240" cy="4518040"/>
          </a:xfrm>
          <a:prstGeom prst="round1Rect">
            <a:avLst>
              <a:gd name="adj" fmla="val 6441"/>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14" name="Picture Placeholder 6"/>
          <p:cNvSpPr>
            <a:spLocks noGrp="1"/>
          </p:cNvSpPr>
          <p:nvPr>
            <p:ph type="pic" sz="quarter" idx="12" hasCustomPrompt="1"/>
          </p:nvPr>
        </p:nvSpPr>
        <p:spPr>
          <a:xfrm>
            <a:off x="6406865" y="4978885"/>
            <a:ext cx="5488240" cy="1662384"/>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Tree>
    <p:extLst>
      <p:ext uri="{BB962C8B-B14F-4D97-AF65-F5344CB8AC3E}">
        <p14:creationId xmlns:p14="http://schemas.microsoft.com/office/powerpoint/2010/main" val="345282048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4 Images">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a:xfrm>
            <a:off x="296333" y="215900"/>
            <a:ext cx="5646048" cy="4518040"/>
          </a:xfrm>
          <a:prstGeom prst="round1Rect">
            <a:avLst>
              <a:gd name="adj" fmla="val 6441"/>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7" name="Picture Placeholder 6"/>
          <p:cNvSpPr>
            <a:spLocks noGrp="1"/>
          </p:cNvSpPr>
          <p:nvPr>
            <p:ph type="pic" sz="quarter" idx="14" hasCustomPrompt="1"/>
          </p:nvPr>
        </p:nvSpPr>
        <p:spPr>
          <a:xfrm>
            <a:off x="296333" y="4978885"/>
            <a:ext cx="5646048" cy="1662384"/>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8" name="Picture Placeholder 6"/>
          <p:cNvSpPr>
            <a:spLocks noGrp="1"/>
          </p:cNvSpPr>
          <p:nvPr>
            <p:ph type="pic" sz="quarter" idx="15" hasCustomPrompt="1"/>
          </p:nvPr>
        </p:nvSpPr>
        <p:spPr>
          <a:xfrm>
            <a:off x="6249619" y="215900"/>
            <a:ext cx="5646048" cy="4518040"/>
          </a:xfrm>
          <a:prstGeom prst="round1Rect">
            <a:avLst>
              <a:gd name="adj" fmla="val 6441"/>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9" name="Picture Placeholder 6"/>
          <p:cNvSpPr>
            <a:spLocks noGrp="1"/>
          </p:cNvSpPr>
          <p:nvPr>
            <p:ph type="pic" sz="quarter" idx="16" hasCustomPrompt="1"/>
          </p:nvPr>
        </p:nvSpPr>
        <p:spPr>
          <a:xfrm>
            <a:off x="6249619" y="4978885"/>
            <a:ext cx="5646048" cy="1662384"/>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Tree>
    <p:extLst>
      <p:ext uri="{BB962C8B-B14F-4D97-AF65-F5344CB8AC3E}">
        <p14:creationId xmlns:p14="http://schemas.microsoft.com/office/powerpoint/2010/main" val="429401730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Portfolio">
    <p:spTree>
      <p:nvGrpSpPr>
        <p:cNvPr id="1" name=""/>
        <p:cNvGrpSpPr/>
        <p:nvPr/>
      </p:nvGrpSpPr>
      <p:grpSpPr>
        <a:xfrm>
          <a:off x="0" y="0"/>
          <a:ext cx="0" cy="0"/>
          <a:chOff x="0" y="0"/>
          <a:chExt cx="0" cy="0"/>
        </a:xfrm>
      </p:grpSpPr>
      <p:sp>
        <p:nvSpPr>
          <p:cNvPr id="26" name="Picture Placeholder 6"/>
          <p:cNvSpPr>
            <a:spLocks noGrp="1"/>
          </p:cNvSpPr>
          <p:nvPr>
            <p:ph type="pic" sz="quarter" idx="10" hasCustomPrompt="1"/>
          </p:nvPr>
        </p:nvSpPr>
        <p:spPr>
          <a:xfrm>
            <a:off x="487251" y="3625657"/>
            <a:ext cx="2677295" cy="2366067"/>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27" name="Picture Placeholder 6"/>
          <p:cNvSpPr>
            <a:spLocks noGrp="1"/>
          </p:cNvSpPr>
          <p:nvPr>
            <p:ph type="pic" sz="quarter" idx="11" hasCustomPrompt="1"/>
          </p:nvPr>
        </p:nvSpPr>
        <p:spPr>
          <a:xfrm>
            <a:off x="3343837" y="1438845"/>
            <a:ext cx="2677295" cy="2366067"/>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28" name="Picture Placeholder 6"/>
          <p:cNvSpPr>
            <a:spLocks noGrp="1"/>
          </p:cNvSpPr>
          <p:nvPr>
            <p:ph type="pic" sz="quarter" idx="12" hasCustomPrompt="1"/>
          </p:nvPr>
        </p:nvSpPr>
        <p:spPr>
          <a:xfrm>
            <a:off x="6171142" y="3625657"/>
            <a:ext cx="2677295" cy="2366067"/>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29" name="Picture Placeholder 6"/>
          <p:cNvSpPr>
            <a:spLocks noGrp="1"/>
          </p:cNvSpPr>
          <p:nvPr>
            <p:ph type="pic" sz="quarter" idx="13" hasCustomPrompt="1"/>
          </p:nvPr>
        </p:nvSpPr>
        <p:spPr>
          <a:xfrm>
            <a:off x="9013086" y="1438845"/>
            <a:ext cx="2677295" cy="2366067"/>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12" name="Down Arrow Callout 11"/>
          <p:cNvSpPr/>
          <p:nvPr userDrawn="1"/>
        </p:nvSpPr>
        <p:spPr>
          <a:xfrm>
            <a:off x="487249" y="1423918"/>
            <a:ext cx="2677296" cy="2662500"/>
          </a:xfrm>
          <a:prstGeom prst="downArrowCallout">
            <a:avLst>
              <a:gd name="adj1" fmla="val 23554"/>
              <a:gd name="adj2" fmla="val 10346"/>
              <a:gd name="adj3" fmla="val 10003"/>
              <a:gd name="adj4" fmla="val 89997"/>
            </a:avLst>
          </a:prstGeom>
          <a:solidFill>
            <a:schemeClr val="accent1"/>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20000"/>
              </a:spcBef>
              <a:defRPr/>
            </a:pPr>
            <a:endParaRPr lang="en-US" sz="5867" dirty="0">
              <a:solidFill>
                <a:prstClr val="white"/>
              </a:solidFill>
              <a:latin typeface="FontAwesome" pitchFamily="2" charset="0"/>
            </a:endParaRPr>
          </a:p>
          <a:p>
            <a:pPr algn="ctr">
              <a:spcBef>
                <a:spcPct val="20000"/>
              </a:spcBef>
              <a:defRPr/>
            </a:pPr>
            <a:endParaRPr lang="en-US" sz="1600" b="1" dirty="0">
              <a:solidFill>
                <a:prstClr val="white">
                  <a:lumMod val="95000"/>
                </a:prstClr>
              </a:solidFill>
            </a:endParaRPr>
          </a:p>
        </p:txBody>
      </p:sp>
      <p:sp>
        <p:nvSpPr>
          <p:cNvPr id="13" name="Up Arrow Callout 12"/>
          <p:cNvSpPr/>
          <p:nvPr userDrawn="1"/>
        </p:nvSpPr>
        <p:spPr>
          <a:xfrm>
            <a:off x="3343835" y="3318325"/>
            <a:ext cx="2677296" cy="2688327"/>
          </a:xfrm>
          <a:prstGeom prst="upArrowCallout">
            <a:avLst>
              <a:gd name="adj1" fmla="val 25000"/>
              <a:gd name="adj2" fmla="val 9346"/>
              <a:gd name="adj3" fmla="val 11156"/>
              <a:gd name="adj4" fmla="val 88844"/>
            </a:avLst>
          </a:prstGeom>
          <a:solidFill>
            <a:schemeClr val="accent2"/>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20000"/>
              </a:spcBef>
              <a:defRPr/>
            </a:pPr>
            <a:endParaRPr lang="en-US" sz="5333" dirty="0">
              <a:solidFill>
                <a:prstClr val="white"/>
              </a:solidFill>
              <a:latin typeface="FontAwesome" pitchFamily="2" charset="0"/>
            </a:endParaRPr>
          </a:p>
        </p:txBody>
      </p:sp>
      <p:sp>
        <p:nvSpPr>
          <p:cNvPr id="15" name="Down Arrow Callout 14"/>
          <p:cNvSpPr/>
          <p:nvPr userDrawn="1"/>
        </p:nvSpPr>
        <p:spPr>
          <a:xfrm>
            <a:off x="6171140" y="1423918"/>
            <a:ext cx="2677296" cy="2662500"/>
          </a:xfrm>
          <a:prstGeom prst="downArrowCallout">
            <a:avLst>
              <a:gd name="adj1" fmla="val 23554"/>
              <a:gd name="adj2" fmla="val 10346"/>
              <a:gd name="adj3" fmla="val 10003"/>
              <a:gd name="adj4" fmla="val 89997"/>
            </a:avLst>
          </a:prstGeom>
          <a:solidFill>
            <a:schemeClr val="accent3"/>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20000"/>
              </a:spcBef>
              <a:defRPr/>
            </a:pPr>
            <a:r>
              <a:rPr lang="en-US" sz="1333" dirty="0">
                <a:solidFill>
                  <a:prstClr val="white"/>
                </a:solidFill>
              </a:rPr>
              <a:t> </a:t>
            </a:r>
          </a:p>
        </p:txBody>
      </p:sp>
      <p:sp>
        <p:nvSpPr>
          <p:cNvPr id="17" name="Up Arrow Callout 16"/>
          <p:cNvSpPr/>
          <p:nvPr userDrawn="1"/>
        </p:nvSpPr>
        <p:spPr>
          <a:xfrm>
            <a:off x="9013085" y="3318325"/>
            <a:ext cx="2677296" cy="2688327"/>
          </a:xfrm>
          <a:prstGeom prst="upArrowCallout">
            <a:avLst>
              <a:gd name="adj1" fmla="val 25000"/>
              <a:gd name="adj2" fmla="val 9346"/>
              <a:gd name="adj3" fmla="val 11156"/>
              <a:gd name="adj4" fmla="val 88844"/>
            </a:avLst>
          </a:prstGeom>
          <a:solidFill>
            <a:schemeClr val="accent4"/>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20000"/>
              </a:spcBef>
              <a:defRPr/>
            </a:pPr>
            <a:br>
              <a:rPr lang="en-US" sz="8000" dirty="0">
                <a:solidFill>
                  <a:prstClr val="white"/>
                </a:solidFill>
                <a:latin typeface="FontAwesome" pitchFamily="2" charset="0"/>
              </a:rPr>
            </a:br>
            <a:endParaRPr lang="en-US" sz="1600" b="1" dirty="0">
              <a:solidFill>
                <a:prstClr val="white">
                  <a:lumMod val="95000"/>
                </a:prstClr>
              </a:solidFill>
            </a:endParaRPr>
          </a:p>
        </p:txBody>
      </p:sp>
      <p:sp>
        <p:nvSpPr>
          <p:cNvPr id="30" name="Flowchart: Off-page Connector 29"/>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31" name="Slide Number Placeholder 4"/>
          <p:cNvSpPr>
            <a:spLocks noGrp="1"/>
          </p:cNvSpPr>
          <p:nvPr>
            <p:ph type="sldNum" sz="quarter" idx="14"/>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32"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33"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Tree>
    <p:extLst>
      <p:ext uri="{BB962C8B-B14F-4D97-AF65-F5344CB8AC3E}">
        <p14:creationId xmlns:p14="http://schemas.microsoft.com/office/powerpoint/2010/main" val="1408405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0-#ppt_h/2"/>
                                          </p:val>
                                        </p:tav>
                                        <p:tav tm="100000">
                                          <p:val>
                                            <p:strVal val="#ppt_y"/>
                                          </p:val>
                                        </p:tav>
                                      </p:tavLst>
                                    </p:anim>
                                  </p:childTnLst>
                                </p:cTn>
                              </p:par>
                              <p:par>
                                <p:cTn id="9" presetID="2" presetClass="entr" presetSubtype="4" accel="50000" decel="5000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1" accel="50000" decel="50000"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 calcmode="lin" valueType="num">
                                      <p:cBhvr additive="base">
                                        <p:cTn id="16" dur="500" fill="hold"/>
                                        <p:tgtEl>
                                          <p:spTgt spid="15"/>
                                        </p:tgtEl>
                                        <p:attrNameLst>
                                          <p:attrName>ppt_x</p:attrName>
                                        </p:attrNameLst>
                                      </p:cBhvr>
                                      <p:tavLst>
                                        <p:tav tm="0">
                                          <p:val>
                                            <p:strVal val="#ppt_x"/>
                                          </p:val>
                                        </p:tav>
                                        <p:tav tm="100000">
                                          <p:val>
                                            <p:strVal val="#ppt_x"/>
                                          </p:val>
                                        </p:tav>
                                      </p:tavLst>
                                    </p:anim>
                                    <p:anim calcmode="lin" valueType="num">
                                      <p:cBhvr additive="base">
                                        <p:cTn id="17" dur="500" fill="hold"/>
                                        <p:tgtEl>
                                          <p:spTgt spid="15"/>
                                        </p:tgtEl>
                                        <p:attrNameLst>
                                          <p:attrName>ppt_y</p:attrName>
                                        </p:attrNameLst>
                                      </p:cBhvr>
                                      <p:tavLst>
                                        <p:tav tm="0">
                                          <p:val>
                                            <p:strVal val="0-#ppt_h/2"/>
                                          </p:val>
                                        </p:tav>
                                        <p:tav tm="100000">
                                          <p:val>
                                            <p:strVal val="#ppt_y"/>
                                          </p:val>
                                        </p:tav>
                                      </p:tavLst>
                                    </p:anim>
                                  </p:childTnLst>
                                </p:cTn>
                              </p:par>
                              <p:par>
                                <p:cTn id="18" presetID="2" presetClass="entr" presetSubtype="4" accel="50000" decel="50000" fill="hold" grpId="0" nodeType="withEffect">
                                  <p:stCondLst>
                                    <p:cond delay="0"/>
                                  </p:stCondLst>
                                  <p:childTnLst>
                                    <p:set>
                                      <p:cBhvr>
                                        <p:cTn id="19" dur="1" fill="hold">
                                          <p:stCondLst>
                                            <p:cond delay="0"/>
                                          </p:stCondLst>
                                        </p:cTn>
                                        <p:tgtEl>
                                          <p:spTgt spid="17"/>
                                        </p:tgtEl>
                                        <p:attrNameLst>
                                          <p:attrName>style.visibility</p:attrName>
                                        </p:attrNameLst>
                                      </p:cBhvr>
                                      <p:to>
                                        <p:strVal val="visible"/>
                                      </p:to>
                                    </p:set>
                                    <p:anim calcmode="lin" valueType="num">
                                      <p:cBhvr additive="base">
                                        <p:cTn id="20" dur="500" fill="hold"/>
                                        <p:tgtEl>
                                          <p:spTgt spid="17"/>
                                        </p:tgtEl>
                                        <p:attrNameLst>
                                          <p:attrName>ppt_x</p:attrName>
                                        </p:attrNameLst>
                                      </p:cBhvr>
                                      <p:tavLst>
                                        <p:tav tm="0">
                                          <p:val>
                                            <p:strVal val="#ppt_x"/>
                                          </p:val>
                                        </p:tav>
                                        <p:tav tm="100000">
                                          <p:val>
                                            <p:strVal val="#ppt_x"/>
                                          </p:val>
                                        </p:tav>
                                      </p:tavLst>
                                    </p:anim>
                                    <p:anim calcmode="lin" valueType="num">
                                      <p:cBhvr additive="base">
                                        <p:cTn id="21" dur="500" fill="hold"/>
                                        <p:tgtEl>
                                          <p:spTgt spid="17"/>
                                        </p:tgtEl>
                                        <p:attrNameLst>
                                          <p:attrName>ppt_y</p:attrName>
                                        </p:attrNameLst>
                                      </p:cBhvr>
                                      <p:tavLst>
                                        <p:tav tm="0">
                                          <p:val>
                                            <p:strVal val="1+#ppt_h/2"/>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fade">
                                      <p:cBhvr>
                                        <p:cTn id="24" dur="500"/>
                                        <p:tgtEl>
                                          <p:spTgt spid="32"/>
                                        </p:tgtEl>
                                      </p:cBhvr>
                                    </p:animEffect>
                                    <p:anim calcmode="lin" valueType="num">
                                      <p:cBhvr>
                                        <p:cTn id="25" dur="500" fill="hold"/>
                                        <p:tgtEl>
                                          <p:spTgt spid="32"/>
                                        </p:tgtEl>
                                        <p:attrNameLst>
                                          <p:attrName>ppt_x</p:attrName>
                                        </p:attrNameLst>
                                      </p:cBhvr>
                                      <p:tavLst>
                                        <p:tav tm="0">
                                          <p:val>
                                            <p:strVal val="#ppt_x"/>
                                          </p:val>
                                        </p:tav>
                                        <p:tav tm="100000">
                                          <p:val>
                                            <p:strVal val="#ppt_x"/>
                                          </p:val>
                                        </p:tav>
                                      </p:tavLst>
                                    </p:anim>
                                    <p:anim calcmode="lin" valueType="num">
                                      <p:cBhvr>
                                        <p:cTn id="26" dur="500" fill="hold"/>
                                        <p:tgtEl>
                                          <p:spTgt spid="32"/>
                                        </p:tgtEl>
                                        <p:attrNameLst>
                                          <p:attrName>ppt_y</p:attrName>
                                        </p:attrNameLst>
                                      </p:cBhvr>
                                      <p:tavLst>
                                        <p:tav tm="0">
                                          <p:val>
                                            <p:strVal val="#ppt_y+.1"/>
                                          </p:val>
                                        </p:tav>
                                        <p:tav tm="100000">
                                          <p:val>
                                            <p:strVal val="#ppt_y"/>
                                          </p:val>
                                        </p:tav>
                                      </p:tavLst>
                                    </p:anim>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33">
                                            <p:txEl>
                                              <p:pRg st="0" end="0"/>
                                            </p:txEl>
                                          </p:spTgt>
                                        </p:tgtEl>
                                        <p:attrNameLst>
                                          <p:attrName>style.visibility</p:attrName>
                                        </p:attrNameLst>
                                      </p:cBhvr>
                                      <p:to>
                                        <p:strVal val="visible"/>
                                      </p:to>
                                    </p:set>
                                    <p:animEffect transition="in" filter="fade">
                                      <p:cBhvr>
                                        <p:cTn id="30" dur="500"/>
                                        <p:tgtEl>
                                          <p:spTgt spid="3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5" grpId="0" animBg="1"/>
      <p:bldP spid="17" grpId="0" animBg="1"/>
      <p:bldP spid="32" grpId="0"/>
      <p:bldP spid="33" grpId="0" build="p">
        <p:tmplLst>
          <p:tmpl lvl="1">
            <p:tnLst>
              <p:par>
                <p:cTn presetID="10" presetClass="entr" presetSubtype="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One Picture with three Columes">
    <p:spTree>
      <p:nvGrpSpPr>
        <p:cNvPr id="1" name=""/>
        <p:cNvGrpSpPr/>
        <p:nvPr/>
      </p:nvGrpSpPr>
      <p:grpSpPr>
        <a:xfrm>
          <a:off x="0" y="0"/>
          <a:ext cx="0" cy="0"/>
          <a:chOff x="0" y="0"/>
          <a:chExt cx="0" cy="0"/>
        </a:xfrm>
      </p:grpSpPr>
      <p:sp>
        <p:nvSpPr>
          <p:cNvPr id="30" name="Flowchart: Off-page Connector 29"/>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31" name="Slide Number Placeholder 4"/>
          <p:cNvSpPr>
            <a:spLocks noGrp="1"/>
          </p:cNvSpPr>
          <p:nvPr>
            <p:ph type="sldNum" sz="quarter" idx="14"/>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32"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33"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
        <p:nvSpPr>
          <p:cNvPr id="14" name="Down Arrow Callout 13"/>
          <p:cNvSpPr/>
          <p:nvPr userDrawn="1"/>
        </p:nvSpPr>
        <p:spPr>
          <a:xfrm>
            <a:off x="6193251" y="1662388"/>
            <a:ext cx="2472192" cy="4301321"/>
          </a:xfrm>
          <a:prstGeom prst="downArrowCallout">
            <a:avLst>
              <a:gd name="adj1" fmla="val 25000"/>
              <a:gd name="adj2" fmla="val 6698"/>
              <a:gd name="adj3" fmla="val 4369"/>
              <a:gd name="adj4" fmla="val 97489"/>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6" name="Down Arrow Callout 15"/>
          <p:cNvSpPr/>
          <p:nvPr userDrawn="1"/>
        </p:nvSpPr>
        <p:spPr>
          <a:xfrm>
            <a:off x="3539660" y="1662388"/>
            <a:ext cx="2472192" cy="4301321"/>
          </a:xfrm>
          <a:prstGeom prst="downArrowCallout">
            <a:avLst>
              <a:gd name="adj1" fmla="val 25000"/>
              <a:gd name="adj2" fmla="val 6698"/>
              <a:gd name="adj3" fmla="val 4369"/>
              <a:gd name="adj4" fmla="val 97489"/>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9" name="Down Arrow Callout 18"/>
          <p:cNvSpPr/>
          <p:nvPr userDrawn="1"/>
        </p:nvSpPr>
        <p:spPr>
          <a:xfrm>
            <a:off x="8846843" y="1662388"/>
            <a:ext cx="2472192" cy="4301321"/>
          </a:xfrm>
          <a:prstGeom prst="downArrowCallout">
            <a:avLst>
              <a:gd name="adj1" fmla="val 25000"/>
              <a:gd name="adj2" fmla="val 6698"/>
              <a:gd name="adj3" fmla="val 4369"/>
              <a:gd name="adj4" fmla="val 97489"/>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21" name="Picture Placeholder 6"/>
          <p:cNvSpPr>
            <a:spLocks noGrp="1"/>
          </p:cNvSpPr>
          <p:nvPr>
            <p:ph type="pic" sz="quarter" idx="15" hasCustomPrompt="1"/>
          </p:nvPr>
        </p:nvSpPr>
        <p:spPr>
          <a:xfrm>
            <a:off x="886069" y="1662386"/>
            <a:ext cx="2472192" cy="4301321"/>
          </a:xfrm>
          <a:prstGeom prst="downArrowCallout">
            <a:avLst>
              <a:gd name="adj1" fmla="val 26120"/>
              <a:gd name="adj2" fmla="val 6382"/>
              <a:gd name="adj3" fmla="val 5273"/>
              <a:gd name="adj4" fmla="val 96969"/>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Tree>
    <p:extLst>
      <p:ext uri="{BB962C8B-B14F-4D97-AF65-F5344CB8AC3E}">
        <p14:creationId xmlns:p14="http://schemas.microsoft.com/office/powerpoint/2010/main" val="3835097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anim calcmode="lin" valueType="num">
                                      <p:cBhvr>
                                        <p:cTn id="8" dur="500" fill="hold"/>
                                        <p:tgtEl>
                                          <p:spTgt spid="32"/>
                                        </p:tgtEl>
                                        <p:attrNameLst>
                                          <p:attrName>ppt_x</p:attrName>
                                        </p:attrNameLst>
                                      </p:cBhvr>
                                      <p:tavLst>
                                        <p:tav tm="0">
                                          <p:val>
                                            <p:strVal val="#ppt_x"/>
                                          </p:val>
                                        </p:tav>
                                        <p:tav tm="100000">
                                          <p:val>
                                            <p:strVal val="#ppt_x"/>
                                          </p:val>
                                        </p:tav>
                                      </p:tavLst>
                                    </p:anim>
                                    <p:anim calcmode="lin" valueType="num">
                                      <p:cBhvr>
                                        <p:cTn id="9" dur="500" fill="hold"/>
                                        <p:tgtEl>
                                          <p:spTgt spid="3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33">
                                            <p:txEl>
                                              <p:pRg st="0" end="0"/>
                                            </p:txEl>
                                          </p:spTgt>
                                        </p:tgtEl>
                                        <p:attrNameLst>
                                          <p:attrName>style.visibility</p:attrName>
                                        </p:attrNameLst>
                                      </p:cBhvr>
                                      <p:to>
                                        <p:strVal val="visible"/>
                                      </p:to>
                                    </p:set>
                                    <p:animEffect transition="in" filter="fade">
                                      <p:cBhvr>
                                        <p:cTn id="13" dur="500"/>
                                        <p:tgtEl>
                                          <p:spTgt spid="33">
                                            <p:txEl>
                                              <p:pRg st="0" end="0"/>
                                            </p:txEl>
                                          </p:spTgt>
                                        </p:tgtEl>
                                      </p:cBhvr>
                                    </p:animEffect>
                                  </p:childTnLst>
                                </p:cTn>
                              </p:par>
                            </p:childTnLst>
                          </p:cTn>
                        </p:par>
                        <p:par>
                          <p:cTn id="14" fill="hold">
                            <p:stCondLst>
                              <p:cond delay="1000"/>
                            </p:stCondLst>
                            <p:childTnLst>
                              <p:par>
                                <p:cTn id="15" presetID="2" presetClass="entr" presetSubtype="4" accel="50000" decel="50000" fill="hold" grpId="0" nodeType="after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ppt_x"/>
                                          </p:val>
                                        </p:tav>
                                        <p:tav tm="100000">
                                          <p:val>
                                            <p:strVal val="#ppt_x"/>
                                          </p:val>
                                        </p:tav>
                                      </p:tavLst>
                                    </p:anim>
                                    <p:anim calcmode="lin" valueType="num">
                                      <p:cBhvr additive="base">
                                        <p:cTn id="18" dur="500" fill="hold"/>
                                        <p:tgtEl>
                                          <p:spTgt spid="16"/>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accel="50000" decel="50000" fill="hold" grpId="0" nodeType="after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additive="base">
                                        <p:cTn id="22" dur="500" fill="hold"/>
                                        <p:tgtEl>
                                          <p:spTgt spid="14"/>
                                        </p:tgtEl>
                                        <p:attrNameLst>
                                          <p:attrName>ppt_x</p:attrName>
                                        </p:attrNameLst>
                                      </p:cBhvr>
                                      <p:tavLst>
                                        <p:tav tm="0">
                                          <p:val>
                                            <p:strVal val="#ppt_x"/>
                                          </p:val>
                                        </p:tav>
                                        <p:tav tm="100000">
                                          <p:val>
                                            <p:strVal val="#ppt_x"/>
                                          </p:val>
                                        </p:tav>
                                      </p:tavLst>
                                    </p:anim>
                                    <p:anim calcmode="lin" valueType="num">
                                      <p:cBhvr additive="base">
                                        <p:cTn id="23" dur="500" fill="hold"/>
                                        <p:tgtEl>
                                          <p:spTgt spid="14"/>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accel="50000" decel="50000" fill="hold" grpId="0" nodeType="after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ppt_x"/>
                                          </p:val>
                                        </p:tav>
                                        <p:tav tm="100000">
                                          <p:val>
                                            <p:strVal val="#ppt_x"/>
                                          </p:val>
                                        </p:tav>
                                      </p:tavLst>
                                    </p:anim>
                                    <p:anim calcmode="lin" valueType="num">
                                      <p:cBhvr additive="base">
                                        <p:cTn id="2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build="p">
        <p:tmplLst>
          <p:tmpl lvl="1">
            <p:tnLst>
              <p:par>
                <p:cTn presetID="10" presetClass="entr" presetSubtype="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14" grpId="0" animBg="1"/>
      <p:bldP spid="16" grpId="0" animBg="1"/>
      <p:bldP spid="19" grpId="0" animBg="1"/>
    </p:bld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ulome With Picture">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9" name="Flowchart: Off-page Connector 8"/>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0" name="Slide Number Placeholder 4"/>
          <p:cNvSpPr txBox="1">
            <a:spLocks/>
          </p:cNvSpPr>
          <p:nvPr userDrawn="1"/>
        </p:nvSpPr>
        <p:spPr>
          <a:xfrm>
            <a:off x="11643206" y="6340867"/>
            <a:ext cx="610241" cy="366183"/>
          </a:xfrm>
          <a:prstGeom prst="rect">
            <a:avLst/>
          </a:prstGeom>
        </p:spPr>
        <p:txBody>
          <a:bodyPr anchor="ctr"/>
          <a:lstStyle>
            <a:lvl1pPr algn="ctr">
              <a:defRPr sz="1000" b="1">
                <a:solidFill>
                  <a:schemeClr val="tx1">
                    <a:lumMod val="75000"/>
                    <a:lumOff val="25000"/>
                  </a:schemeClr>
                </a:solidFill>
              </a:defRPr>
            </a:lvl1pPr>
          </a:lstStyle>
          <a:p>
            <a:pPr defTabSz="1375467">
              <a:defRPr/>
            </a:pPr>
            <a:fld id="{C136B7D2-B98C-44FD-8D04-7EC62A564975}" type="slidenum">
              <a:rPr lang="en-US" sz="1333" smtClean="0">
                <a:solidFill>
                  <a:prstClr val="black">
                    <a:lumMod val="75000"/>
                    <a:lumOff val="25000"/>
                  </a:prstClr>
                </a:solidFill>
              </a:rPr>
              <a:pPr defTabSz="1375467">
                <a:defRPr/>
              </a:pPr>
              <a:t>‹#›</a:t>
            </a:fld>
            <a:endParaRPr lang="en-US" sz="1333" dirty="0">
              <a:solidFill>
                <a:prstClr val="black">
                  <a:lumMod val="75000"/>
                  <a:lumOff val="25000"/>
                </a:prstClr>
              </a:solidFill>
            </a:endParaRPr>
          </a:p>
        </p:txBody>
      </p:sp>
      <p:sp>
        <p:nvSpPr>
          <p:cNvPr id="11"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12"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
        <p:nvSpPr>
          <p:cNvPr id="28" name="Picture Placeholder 6"/>
          <p:cNvSpPr>
            <a:spLocks noGrp="1"/>
          </p:cNvSpPr>
          <p:nvPr>
            <p:ph type="pic" sz="quarter" idx="10" hasCustomPrompt="1"/>
          </p:nvPr>
        </p:nvSpPr>
        <p:spPr>
          <a:xfrm>
            <a:off x="896091" y="1448890"/>
            <a:ext cx="4913419" cy="3072372"/>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29" name="Picture Placeholder 6"/>
          <p:cNvSpPr>
            <a:spLocks noGrp="1"/>
          </p:cNvSpPr>
          <p:nvPr>
            <p:ph type="pic" sz="quarter" idx="14" hasCustomPrompt="1"/>
          </p:nvPr>
        </p:nvSpPr>
        <p:spPr>
          <a:xfrm>
            <a:off x="6385667" y="1445657"/>
            <a:ext cx="4910243" cy="3075607"/>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Tree>
    <p:extLst>
      <p:ext uri="{BB962C8B-B14F-4D97-AF65-F5344CB8AC3E}">
        <p14:creationId xmlns:p14="http://schemas.microsoft.com/office/powerpoint/2010/main" val="2540839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animEffect transition="in" filter="fade">
                                      <p:cBhvr>
                                        <p:cTn id="13"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build="p">
        <p:tmplLst>
          <p:tmpl lvl="1">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Free Blank With Footer">
    <p:spTree>
      <p:nvGrpSpPr>
        <p:cNvPr id="1" name=""/>
        <p:cNvGrpSpPr/>
        <p:nvPr/>
      </p:nvGrpSpPr>
      <p:grpSpPr>
        <a:xfrm>
          <a:off x="0" y="0"/>
          <a:ext cx="0" cy="0"/>
          <a:chOff x="0" y="0"/>
          <a:chExt cx="0" cy="0"/>
        </a:xfrm>
      </p:grpSpPr>
      <p:sp>
        <p:nvSpPr>
          <p:cNvPr id="5" name="Flowchart: Off-page Connector 4"/>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6" name="Slide Number Placeholder 4"/>
          <p:cNvSpPr>
            <a:spLocks noGrp="1"/>
          </p:cNvSpPr>
          <p:nvPr>
            <p:ph type="sldNum" sz="quarter" idx="12"/>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Tree>
    <p:extLst>
      <p:ext uri="{BB962C8B-B14F-4D97-AF65-F5344CB8AC3E}">
        <p14:creationId xmlns:p14="http://schemas.microsoft.com/office/powerpoint/2010/main" val="139757574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Free Blank With Footer">
    <p:spTree>
      <p:nvGrpSpPr>
        <p:cNvPr id="1" name=""/>
        <p:cNvGrpSpPr/>
        <p:nvPr/>
      </p:nvGrpSpPr>
      <p:grpSpPr>
        <a:xfrm>
          <a:off x="0" y="0"/>
          <a:ext cx="0" cy="0"/>
          <a:chOff x="0" y="0"/>
          <a:chExt cx="0" cy="0"/>
        </a:xfrm>
      </p:grpSpPr>
      <p:sp>
        <p:nvSpPr>
          <p:cNvPr id="7" name="Flowchart: Off-page Connector 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4" name="Slide Number Placeholder 4"/>
          <p:cNvSpPr>
            <a:spLocks noGrp="1"/>
          </p:cNvSpPr>
          <p:nvPr>
            <p:ph type="sldNum" sz="quarter" idx="12"/>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5"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6"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Tree>
    <p:extLst>
      <p:ext uri="{BB962C8B-B14F-4D97-AF65-F5344CB8AC3E}">
        <p14:creationId xmlns:p14="http://schemas.microsoft.com/office/powerpoint/2010/main" val="1256979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tmplLst>
          <p:tmpl lvl="1">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am Slide 03">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9" name="Picture Placeholder 6"/>
          <p:cNvSpPr>
            <a:spLocks noGrp="1"/>
          </p:cNvSpPr>
          <p:nvPr>
            <p:ph type="pic" sz="quarter" idx="15"/>
          </p:nvPr>
        </p:nvSpPr>
        <p:spPr>
          <a:xfrm>
            <a:off x="900057" y="1777294"/>
            <a:ext cx="3244279" cy="3260313"/>
          </a:xfrm>
          <a:prstGeom prst="roundRect">
            <a:avLst>
              <a:gd name="adj" fmla="val 8446"/>
            </a:avLst>
          </a:prstGeom>
          <a:ln w="28575">
            <a:solidFill>
              <a:schemeClr val="accent2"/>
            </a:solidFill>
          </a:ln>
        </p:spPr>
        <p:txBody>
          <a:bodyPr anchor="t"/>
          <a:lstStyle>
            <a:lvl1pPr algn="ctr">
              <a:buNone/>
              <a:defRPr sz="1600" baseline="0">
                <a:solidFill>
                  <a:schemeClr val="tx1">
                    <a:lumMod val="75000"/>
                    <a:lumOff val="25000"/>
                  </a:schemeClr>
                </a:solidFill>
              </a:defRPr>
            </a:lvl1pPr>
          </a:lstStyle>
          <a:p>
            <a:endParaRPr lang="en-US" dirty="0"/>
          </a:p>
        </p:txBody>
      </p:sp>
    </p:spTree>
    <p:extLst>
      <p:ext uri="{BB962C8B-B14F-4D97-AF65-F5344CB8AC3E}">
        <p14:creationId xmlns:p14="http://schemas.microsoft.com/office/powerpoint/2010/main" val="136137880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4_Free Blank With Footer">
    <p:spTree>
      <p:nvGrpSpPr>
        <p:cNvPr id="1" name=""/>
        <p:cNvGrpSpPr/>
        <p:nvPr/>
      </p:nvGrpSpPr>
      <p:grpSpPr>
        <a:xfrm>
          <a:off x="0" y="0"/>
          <a:ext cx="0" cy="0"/>
          <a:chOff x="0" y="0"/>
          <a:chExt cx="0" cy="0"/>
        </a:xfrm>
      </p:grpSpPr>
      <p:sp>
        <p:nvSpPr>
          <p:cNvPr id="7" name="Flowchart: Off-page Connector 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4" name="Slide Number Placeholder 4"/>
          <p:cNvSpPr>
            <a:spLocks noGrp="1"/>
          </p:cNvSpPr>
          <p:nvPr>
            <p:ph type="sldNum" sz="quarter" idx="12"/>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5" name="Title 1"/>
          <p:cNvSpPr>
            <a:spLocks noGrp="1"/>
          </p:cNvSpPr>
          <p:nvPr>
            <p:ph type="title" hasCustomPrompt="1"/>
          </p:nvPr>
        </p:nvSpPr>
        <p:spPr>
          <a:xfrm>
            <a:off x="3791720" y="541356"/>
            <a:ext cx="7518400" cy="471365"/>
          </a:xfrm>
          <a:prstGeom prst="rect">
            <a:avLst/>
          </a:prstGeom>
        </p:spPr>
        <p:txBody>
          <a:bodyPr wrap="none" lIns="0" tIns="0" rIns="0" bIns="0" anchor="ctr">
            <a:noAutofit/>
          </a:bodyPr>
          <a:lstStyle>
            <a:lvl1pPr algn="r">
              <a:defRPr sz="2667" b="1" baseline="0">
                <a:solidFill>
                  <a:schemeClr val="tx1">
                    <a:lumMod val="90000"/>
                    <a:lumOff val="10000"/>
                  </a:schemeClr>
                </a:solidFill>
              </a:defRPr>
            </a:lvl1pPr>
          </a:lstStyle>
          <a:p>
            <a:r>
              <a:rPr lang="en-US" dirty="0"/>
              <a:t>Click To Edit Master Title Style</a:t>
            </a:r>
          </a:p>
        </p:txBody>
      </p:sp>
      <p:sp>
        <p:nvSpPr>
          <p:cNvPr id="6" name="Text Placeholder 3"/>
          <p:cNvSpPr>
            <a:spLocks noGrp="1"/>
          </p:cNvSpPr>
          <p:nvPr>
            <p:ph type="body" sz="half" idx="2" hasCustomPrompt="1"/>
          </p:nvPr>
        </p:nvSpPr>
        <p:spPr>
          <a:xfrm>
            <a:off x="5823720" y="1010678"/>
            <a:ext cx="5486400" cy="267661"/>
          </a:xfrm>
          <a:prstGeom prst="rect">
            <a:avLst/>
          </a:prstGeom>
        </p:spPr>
        <p:txBody>
          <a:bodyPr wrap="square" lIns="0" tIns="0" rIns="0" bIns="0" anchor="ctr">
            <a:noAutofit/>
          </a:bodyPr>
          <a:lstStyle>
            <a:lvl1pPr marL="0" indent="0" algn="r">
              <a:buNone/>
              <a:defRPr sz="14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Tree>
    <p:extLst>
      <p:ext uri="{BB962C8B-B14F-4D97-AF65-F5344CB8AC3E}">
        <p14:creationId xmlns:p14="http://schemas.microsoft.com/office/powerpoint/2010/main" val="3351517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tmplLst>
          <p:tmpl lvl="1">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2_Free Blank With Footer">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6"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Tree>
    <p:extLst>
      <p:ext uri="{BB962C8B-B14F-4D97-AF65-F5344CB8AC3E}">
        <p14:creationId xmlns:p14="http://schemas.microsoft.com/office/powerpoint/2010/main" val="2547503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tmplLst>
          <p:tmpl lvl="1">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Free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341129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FullScreen Picture">
    <p:spTree>
      <p:nvGrpSpPr>
        <p:cNvPr id="1" name=""/>
        <p:cNvGrpSpPr/>
        <p:nvPr/>
      </p:nvGrpSpPr>
      <p:grpSpPr>
        <a:xfrm>
          <a:off x="0" y="0"/>
          <a:ext cx="0" cy="0"/>
          <a:chOff x="0" y="0"/>
          <a:chExt cx="0" cy="0"/>
        </a:xfrm>
      </p:grpSpPr>
      <p:sp>
        <p:nvSpPr>
          <p:cNvPr id="2" name="Picture Placeholder 6"/>
          <p:cNvSpPr>
            <a:spLocks noGrp="1"/>
          </p:cNvSpPr>
          <p:nvPr>
            <p:ph type="pic" sz="quarter" idx="10" hasCustomPrompt="1"/>
          </p:nvPr>
        </p:nvSpPr>
        <p:spPr>
          <a:xfrm>
            <a:off x="0" y="0"/>
            <a:ext cx="12192000" cy="6858000"/>
          </a:xfrm>
          <a:prstGeom prst="rect">
            <a:avLst/>
          </a:prstGeom>
        </p:spPr>
        <p:txBody>
          <a:bodyPr anchor="b"/>
          <a:lstStyle>
            <a:lvl1pPr algn="ctr">
              <a:buNone/>
              <a:defRPr sz="1600" baseline="0">
                <a:solidFill>
                  <a:schemeClr val="tx1">
                    <a:lumMod val="75000"/>
                    <a:lumOff val="25000"/>
                  </a:schemeClr>
                </a:solidFill>
              </a:defRPr>
            </a:lvl1pPr>
          </a:lstStyle>
          <a:p>
            <a:r>
              <a:rPr lang="en-US" dirty="0"/>
              <a:t>Click to insert your image here !</a:t>
            </a:r>
          </a:p>
        </p:txBody>
      </p:sp>
    </p:spTree>
    <p:extLst>
      <p:ext uri="{BB962C8B-B14F-4D97-AF65-F5344CB8AC3E}">
        <p14:creationId xmlns:p14="http://schemas.microsoft.com/office/powerpoint/2010/main" val="243165861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op Smal Pictures">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12" name="Picture Placeholder 6"/>
          <p:cNvSpPr>
            <a:spLocks noGrp="1"/>
          </p:cNvSpPr>
          <p:nvPr>
            <p:ph type="pic" sz="quarter" idx="14" hasCustomPrompt="1"/>
          </p:nvPr>
        </p:nvSpPr>
        <p:spPr>
          <a:xfrm>
            <a:off x="5188321" y="1676728"/>
            <a:ext cx="1815163" cy="1814739"/>
          </a:xfrm>
          <a:prstGeom prst="ellipse">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14" name="Picture Placeholder 6"/>
          <p:cNvSpPr>
            <a:spLocks noGrp="1"/>
          </p:cNvSpPr>
          <p:nvPr>
            <p:ph type="pic" sz="quarter" idx="10" hasCustomPrompt="1"/>
          </p:nvPr>
        </p:nvSpPr>
        <p:spPr>
          <a:xfrm>
            <a:off x="0" y="1"/>
            <a:ext cx="12191997" cy="2584097"/>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Tree>
    <p:extLst>
      <p:ext uri="{BB962C8B-B14F-4D97-AF65-F5344CB8AC3E}">
        <p14:creationId xmlns:p14="http://schemas.microsoft.com/office/powerpoint/2010/main" val="64865254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15" name="Picture Placeholder 6"/>
          <p:cNvSpPr>
            <a:spLocks noGrp="1"/>
          </p:cNvSpPr>
          <p:nvPr>
            <p:ph type="pic" sz="quarter" idx="14"/>
          </p:nvPr>
        </p:nvSpPr>
        <p:spPr>
          <a:xfrm>
            <a:off x="1072707" y="1777295"/>
            <a:ext cx="1989629" cy="1989165"/>
          </a:xfrm>
          <a:prstGeom prst="ellipse">
            <a:avLst/>
          </a:prstGeom>
          <a:ln w="28575">
            <a:solidFill>
              <a:schemeClr val="accent1"/>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16" name="Picture Placeholder 6"/>
          <p:cNvSpPr>
            <a:spLocks noGrp="1"/>
          </p:cNvSpPr>
          <p:nvPr>
            <p:ph type="pic" sz="quarter" idx="15"/>
          </p:nvPr>
        </p:nvSpPr>
        <p:spPr>
          <a:xfrm>
            <a:off x="3687191" y="1777295"/>
            <a:ext cx="1989629" cy="1989165"/>
          </a:xfrm>
          <a:prstGeom prst="ellipse">
            <a:avLst/>
          </a:prstGeom>
          <a:ln w="28575">
            <a:solidFill>
              <a:schemeClr val="accent2"/>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19" name="Picture Placeholder 6"/>
          <p:cNvSpPr>
            <a:spLocks noGrp="1"/>
          </p:cNvSpPr>
          <p:nvPr>
            <p:ph type="pic" sz="quarter" idx="16"/>
          </p:nvPr>
        </p:nvSpPr>
        <p:spPr>
          <a:xfrm>
            <a:off x="6378022" y="1777295"/>
            <a:ext cx="1989629" cy="1989165"/>
          </a:xfrm>
          <a:prstGeom prst="ellipse">
            <a:avLst/>
          </a:prstGeom>
          <a:ln w="28575">
            <a:solidFill>
              <a:schemeClr val="accent3"/>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20" name="Picture Placeholder 6"/>
          <p:cNvSpPr>
            <a:spLocks noGrp="1"/>
          </p:cNvSpPr>
          <p:nvPr>
            <p:ph type="pic" sz="quarter" idx="17"/>
          </p:nvPr>
        </p:nvSpPr>
        <p:spPr>
          <a:xfrm>
            <a:off x="9054524" y="1777295"/>
            <a:ext cx="1989629" cy="1989165"/>
          </a:xfrm>
          <a:prstGeom prst="ellipse">
            <a:avLst/>
          </a:prstGeom>
          <a:ln w="28575">
            <a:solidFill>
              <a:schemeClr val="accent4"/>
            </a:solidFill>
          </a:ln>
        </p:spPr>
        <p:txBody>
          <a:bodyPr anchor="t"/>
          <a:lstStyle>
            <a:lvl1pPr algn="ctr">
              <a:buNone/>
              <a:defRPr sz="1600" baseline="0">
                <a:solidFill>
                  <a:schemeClr val="tx1">
                    <a:lumMod val="75000"/>
                    <a:lumOff val="25000"/>
                  </a:schemeClr>
                </a:solidFill>
              </a:defRPr>
            </a:lvl1pPr>
          </a:lstStyle>
          <a:p>
            <a:endParaRPr lang="en-US" dirty="0"/>
          </a:p>
        </p:txBody>
      </p:sp>
    </p:spTree>
    <p:extLst>
      <p:ext uri="{BB962C8B-B14F-4D97-AF65-F5344CB8AC3E}">
        <p14:creationId xmlns:p14="http://schemas.microsoft.com/office/powerpoint/2010/main" val="139549251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eam Slide 02">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15" name="Picture Placeholder 6"/>
          <p:cNvSpPr>
            <a:spLocks noGrp="1"/>
          </p:cNvSpPr>
          <p:nvPr>
            <p:ph type="pic" sz="quarter" idx="14"/>
          </p:nvPr>
        </p:nvSpPr>
        <p:spPr>
          <a:xfrm>
            <a:off x="1072707" y="1777295"/>
            <a:ext cx="1989629" cy="1989165"/>
          </a:xfrm>
          <a:prstGeom prst="roundRect">
            <a:avLst/>
          </a:prstGeom>
          <a:ln w="28575">
            <a:solidFill>
              <a:schemeClr val="accent1"/>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16" name="Picture Placeholder 6"/>
          <p:cNvSpPr>
            <a:spLocks noGrp="1"/>
          </p:cNvSpPr>
          <p:nvPr>
            <p:ph type="pic" sz="quarter" idx="15"/>
          </p:nvPr>
        </p:nvSpPr>
        <p:spPr>
          <a:xfrm>
            <a:off x="3687191" y="1777295"/>
            <a:ext cx="1989629" cy="1989165"/>
          </a:xfrm>
          <a:prstGeom prst="roundRect">
            <a:avLst/>
          </a:prstGeom>
          <a:ln w="28575">
            <a:solidFill>
              <a:schemeClr val="accent2"/>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19" name="Picture Placeholder 6"/>
          <p:cNvSpPr>
            <a:spLocks noGrp="1"/>
          </p:cNvSpPr>
          <p:nvPr>
            <p:ph type="pic" sz="quarter" idx="16"/>
          </p:nvPr>
        </p:nvSpPr>
        <p:spPr>
          <a:xfrm>
            <a:off x="6378022" y="1777295"/>
            <a:ext cx="1989629" cy="1989165"/>
          </a:xfrm>
          <a:prstGeom prst="roundRect">
            <a:avLst/>
          </a:prstGeom>
          <a:ln w="28575">
            <a:solidFill>
              <a:schemeClr val="accent3"/>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20" name="Picture Placeholder 6"/>
          <p:cNvSpPr>
            <a:spLocks noGrp="1"/>
          </p:cNvSpPr>
          <p:nvPr>
            <p:ph type="pic" sz="quarter" idx="17"/>
          </p:nvPr>
        </p:nvSpPr>
        <p:spPr>
          <a:xfrm>
            <a:off x="9054524" y="1777295"/>
            <a:ext cx="1989629" cy="1989165"/>
          </a:xfrm>
          <a:prstGeom prst="roundRect">
            <a:avLst/>
          </a:prstGeom>
          <a:ln w="28575">
            <a:solidFill>
              <a:schemeClr val="accent4"/>
            </a:solidFill>
          </a:ln>
        </p:spPr>
        <p:txBody>
          <a:bodyPr anchor="t"/>
          <a:lstStyle>
            <a:lvl1pPr algn="ctr">
              <a:buNone/>
              <a:defRPr sz="1600" baseline="0">
                <a:solidFill>
                  <a:schemeClr val="tx1">
                    <a:lumMod val="75000"/>
                    <a:lumOff val="25000"/>
                  </a:schemeClr>
                </a:solidFill>
              </a:defRPr>
            </a:lvl1pPr>
          </a:lstStyle>
          <a:p>
            <a:endParaRPr lang="en-US" dirty="0"/>
          </a:p>
        </p:txBody>
      </p:sp>
    </p:spTree>
    <p:extLst>
      <p:ext uri="{BB962C8B-B14F-4D97-AF65-F5344CB8AC3E}">
        <p14:creationId xmlns:p14="http://schemas.microsoft.com/office/powerpoint/2010/main" val="124376387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eam Slide 03">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9" name="Picture Placeholder 6"/>
          <p:cNvSpPr>
            <a:spLocks noGrp="1"/>
          </p:cNvSpPr>
          <p:nvPr>
            <p:ph type="pic" sz="quarter" idx="15"/>
          </p:nvPr>
        </p:nvSpPr>
        <p:spPr>
          <a:xfrm>
            <a:off x="900057" y="1777294"/>
            <a:ext cx="3244279" cy="3260313"/>
          </a:xfrm>
          <a:prstGeom prst="roundRect">
            <a:avLst>
              <a:gd name="adj" fmla="val 8446"/>
            </a:avLst>
          </a:prstGeom>
          <a:ln w="28575">
            <a:solidFill>
              <a:schemeClr val="accent2"/>
            </a:solidFill>
          </a:ln>
        </p:spPr>
        <p:txBody>
          <a:bodyPr anchor="t"/>
          <a:lstStyle>
            <a:lvl1pPr algn="ctr">
              <a:buNone/>
              <a:defRPr sz="1600" baseline="0">
                <a:solidFill>
                  <a:schemeClr val="tx1">
                    <a:lumMod val="75000"/>
                    <a:lumOff val="25000"/>
                  </a:schemeClr>
                </a:solidFill>
              </a:defRPr>
            </a:lvl1pPr>
          </a:lstStyle>
          <a:p>
            <a:endParaRPr lang="en-US" dirty="0"/>
          </a:p>
        </p:txBody>
      </p:sp>
    </p:spTree>
    <p:extLst>
      <p:ext uri="{BB962C8B-B14F-4D97-AF65-F5344CB8AC3E}">
        <p14:creationId xmlns:p14="http://schemas.microsoft.com/office/powerpoint/2010/main" val="302585197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eam Slide 04">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12" name="Picture Placeholder 6"/>
          <p:cNvSpPr>
            <a:spLocks noGrp="1"/>
          </p:cNvSpPr>
          <p:nvPr>
            <p:ph type="pic" sz="quarter" idx="14"/>
          </p:nvPr>
        </p:nvSpPr>
        <p:spPr>
          <a:xfrm>
            <a:off x="499380" y="1488610"/>
            <a:ext cx="1806275" cy="1805853"/>
          </a:xfrm>
          <a:prstGeom prst="roundRect">
            <a:avLst>
              <a:gd name="adj" fmla="val 11041"/>
            </a:avLst>
          </a:prstGeom>
          <a:ln w="28575">
            <a:solidFill>
              <a:schemeClr val="accent1"/>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13" name="Picture Placeholder 6"/>
          <p:cNvSpPr>
            <a:spLocks noGrp="1"/>
          </p:cNvSpPr>
          <p:nvPr>
            <p:ph type="pic" sz="quarter" idx="15"/>
          </p:nvPr>
        </p:nvSpPr>
        <p:spPr>
          <a:xfrm>
            <a:off x="2557144" y="1488610"/>
            <a:ext cx="1806275" cy="1805853"/>
          </a:xfrm>
          <a:prstGeom prst="roundRect">
            <a:avLst>
              <a:gd name="adj" fmla="val 13151"/>
            </a:avLst>
          </a:prstGeom>
          <a:ln w="28575">
            <a:solidFill>
              <a:schemeClr val="accent2"/>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14" name="Picture Placeholder 6"/>
          <p:cNvSpPr>
            <a:spLocks noGrp="1"/>
          </p:cNvSpPr>
          <p:nvPr>
            <p:ph type="pic" sz="quarter" idx="16"/>
          </p:nvPr>
        </p:nvSpPr>
        <p:spPr>
          <a:xfrm>
            <a:off x="4614908" y="1488610"/>
            <a:ext cx="1806275" cy="1805853"/>
          </a:xfrm>
          <a:prstGeom prst="roundRect">
            <a:avLst>
              <a:gd name="adj" fmla="val 11744"/>
            </a:avLst>
          </a:prstGeom>
          <a:ln w="28575">
            <a:solidFill>
              <a:schemeClr val="accent3"/>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21" name="Picture Placeholder 6"/>
          <p:cNvSpPr>
            <a:spLocks noGrp="1"/>
          </p:cNvSpPr>
          <p:nvPr>
            <p:ph type="pic" sz="quarter" idx="17"/>
          </p:nvPr>
        </p:nvSpPr>
        <p:spPr>
          <a:xfrm>
            <a:off x="6674923" y="1488610"/>
            <a:ext cx="1806275" cy="1805853"/>
          </a:xfrm>
          <a:prstGeom prst="roundRect">
            <a:avLst>
              <a:gd name="adj" fmla="val 7524"/>
            </a:avLst>
          </a:prstGeom>
          <a:ln w="28575">
            <a:solidFill>
              <a:schemeClr val="accent4"/>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8"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9"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Tree>
    <p:extLst>
      <p:ext uri="{BB962C8B-B14F-4D97-AF65-F5344CB8AC3E}">
        <p14:creationId xmlns:p14="http://schemas.microsoft.com/office/powerpoint/2010/main" val="4087114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Effect transition="in" filter="fade">
                                      <p:cBhvr>
                                        <p:cTn id="13"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tmplLst>
          <p:tmpl lvl="1">
            <p:tnLst>
              <p:par>
                <p:cTn presetID="10" presetClass="entr" presetSubtype="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eam Slide 05">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10" name="Picture Placeholder 6"/>
          <p:cNvSpPr>
            <a:spLocks noGrp="1"/>
          </p:cNvSpPr>
          <p:nvPr>
            <p:ph type="pic" sz="quarter" idx="16"/>
          </p:nvPr>
        </p:nvSpPr>
        <p:spPr>
          <a:xfrm>
            <a:off x="4226225" y="1742904"/>
            <a:ext cx="1806275" cy="1805853"/>
          </a:xfrm>
          <a:prstGeom prst="roundRect">
            <a:avLst>
              <a:gd name="adj" fmla="val 11744"/>
            </a:avLst>
          </a:prstGeom>
          <a:ln w="28575">
            <a:solidFill>
              <a:schemeClr val="accent3"/>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11" name="Picture Placeholder 6"/>
          <p:cNvSpPr>
            <a:spLocks noGrp="1"/>
          </p:cNvSpPr>
          <p:nvPr>
            <p:ph type="pic" sz="quarter" idx="17"/>
          </p:nvPr>
        </p:nvSpPr>
        <p:spPr>
          <a:xfrm>
            <a:off x="6173535" y="1742904"/>
            <a:ext cx="1806275" cy="1805853"/>
          </a:xfrm>
          <a:prstGeom prst="roundRect">
            <a:avLst>
              <a:gd name="adj" fmla="val 7524"/>
            </a:avLst>
          </a:prstGeom>
          <a:ln w="28575">
            <a:solidFill>
              <a:schemeClr val="accent4"/>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6"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7"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Tree>
    <p:extLst>
      <p:ext uri="{BB962C8B-B14F-4D97-AF65-F5344CB8AC3E}">
        <p14:creationId xmlns:p14="http://schemas.microsoft.com/office/powerpoint/2010/main" val="1898645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fade">
                                      <p:cBhvr>
                                        <p:cTn id="13"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tmplLst>
          <p:tmpl lvl="1">
            <p:tnLst>
              <p:par>
                <p:cT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Slide 04">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12" name="Picture Placeholder 6"/>
          <p:cNvSpPr>
            <a:spLocks noGrp="1"/>
          </p:cNvSpPr>
          <p:nvPr>
            <p:ph type="pic" sz="quarter" idx="14"/>
          </p:nvPr>
        </p:nvSpPr>
        <p:spPr>
          <a:xfrm>
            <a:off x="499380" y="1488610"/>
            <a:ext cx="1806275" cy="1805853"/>
          </a:xfrm>
          <a:prstGeom prst="roundRect">
            <a:avLst>
              <a:gd name="adj" fmla="val 11041"/>
            </a:avLst>
          </a:prstGeom>
          <a:ln w="28575">
            <a:solidFill>
              <a:schemeClr val="accent1"/>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13" name="Picture Placeholder 6"/>
          <p:cNvSpPr>
            <a:spLocks noGrp="1"/>
          </p:cNvSpPr>
          <p:nvPr>
            <p:ph type="pic" sz="quarter" idx="15"/>
          </p:nvPr>
        </p:nvSpPr>
        <p:spPr>
          <a:xfrm>
            <a:off x="2557144" y="1488610"/>
            <a:ext cx="1806275" cy="1805853"/>
          </a:xfrm>
          <a:prstGeom prst="roundRect">
            <a:avLst>
              <a:gd name="adj" fmla="val 13151"/>
            </a:avLst>
          </a:prstGeom>
          <a:ln w="28575">
            <a:solidFill>
              <a:schemeClr val="accent2"/>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14" name="Picture Placeholder 6"/>
          <p:cNvSpPr>
            <a:spLocks noGrp="1"/>
          </p:cNvSpPr>
          <p:nvPr>
            <p:ph type="pic" sz="quarter" idx="16"/>
          </p:nvPr>
        </p:nvSpPr>
        <p:spPr>
          <a:xfrm>
            <a:off x="4614908" y="1488610"/>
            <a:ext cx="1806275" cy="1805853"/>
          </a:xfrm>
          <a:prstGeom prst="roundRect">
            <a:avLst>
              <a:gd name="adj" fmla="val 11744"/>
            </a:avLst>
          </a:prstGeom>
          <a:ln w="28575">
            <a:solidFill>
              <a:schemeClr val="accent3"/>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21" name="Picture Placeholder 6"/>
          <p:cNvSpPr>
            <a:spLocks noGrp="1"/>
          </p:cNvSpPr>
          <p:nvPr>
            <p:ph type="pic" sz="quarter" idx="17"/>
          </p:nvPr>
        </p:nvSpPr>
        <p:spPr>
          <a:xfrm>
            <a:off x="6674923" y="1488610"/>
            <a:ext cx="1806275" cy="1805853"/>
          </a:xfrm>
          <a:prstGeom prst="roundRect">
            <a:avLst>
              <a:gd name="adj" fmla="val 7524"/>
            </a:avLst>
          </a:prstGeom>
          <a:ln w="28575">
            <a:solidFill>
              <a:schemeClr val="accent4"/>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8"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9"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Tree>
    <p:extLst>
      <p:ext uri="{BB962C8B-B14F-4D97-AF65-F5344CB8AC3E}">
        <p14:creationId xmlns:p14="http://schemas.microsoft.com/office/powerpoint/2010/main" val="2339071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Effect transition="in" filter="fade">
                                      <p:cBhvr>
                                        <p:cTn id="13"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tmplLst>
          <p:tmpl lvl="1">
            <p:tnLst>
              <p:par>
                <p:cTn presetID="10" presetClass="entr" presetSubtype="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eam Slide 06">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16" name="Picture Placeholder 6"/>
          <p:cNvSpPr>
            <a:spLocks noGrp="1"/>
          </p:cNvSpPr>
          <p:nvPr>
            <p:ph type="pic" sz="quarter" idx="14"/>
          </p:nvPr>
        </p:nvSpPr>
        <p:spPr>
          <a:xfrm>
            <a:off x="3596691" y="3207051"/>
            <a:ext cx="1297573" cy="1297272"/>
          </a:xfrm>
          <a:prstGeom prst="ellipse">
            <a:avLst/>
          </a:prstGeom>
          <a:ln w="28575">
            <a:solidFill>
              <a:schemeClr val="accent1"/>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19" name="Picture Placeholder 6"/>
          <p:cNvSpPr>
            <a:spLocks noGrp="1"/>
          </p:cNvSpPr>
          <p:nvPr>
            <p:ph type="pic" sz="quarter" idx="15"/>
          </p:nvPr>
        </p:nvSpPr>
        <p:spPr>
          <a:xfrm>
            <a:off x="5391886" y="1377389"/>
            <a:ext cx="1297573" cy="1297272"/>
          </a:xfrm>
          <a:prstGeom prst="ellipse">
            <a:avLst/>
          </a:prstGeom>
          <a:ln w="28575">
            <a:solidFill>
              <a:schemeClr val="accent2"/>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20" name="Picture Placeholder 6"/>
          <p:cNvSpPr>
            <a:spLocks noGrp="1"/>
          </p:cNvSpPr>
          <p:nvPr>
            <p:ph type="pic" sz="quarter" idx="16"/>
          </p:nvPr>
        </p:nvSpPr>
        <p:spPr>
          <a:xfrm>
            <a:off x="7224747" y="3198356"/>
            <a:ext cx="1297573" cy="1297272"/>
          </a:xfrm>
          <a:prstGeom prst="ellipse">
            <a:avLst/>
          </a:prstGeom>
          <a:ln w="28575">
            <a:solidFill>
              <a:schemeClr val="accent3"/>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21" name="Picture Placeholder 6"/>
          <p:cNvSpPr>
            <a:spLocks noGrp="1"/>
          </p:cNvSpPr>
          <p:nvPr>
            <p:ph type="pic" sz="quarter" idx="17"/>
          </p:nvPr>
        </p:nvSpPr>
        <p:spPr>
          <a:xfrm>
            <a:off x="5399164" y="5012383"/>
            <a:ext cx="1297573" cy="1297272"/>
          </a:xfrm>
          <a:prstGeom prst="ellipse">
            <a:avLst/>
          </a:prstGeom>
          <a:ln w="28575">
            <a:solidFill>
              <a:schemeClr val="accent4"/>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8"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9"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Tree>
    <p:extLst>
      <p:ext uri="{BB962C8B-B14F-4D97-AF65-F5344CB8AC3E}">
        <p14:creationId xmlns:p14="http://schemas.microsoft.com/office/powerpoint/2010/main" val="404807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Effect transition="in" filter="fade">
                                      <p:cBhvr>
                                        <p:cTn id="13"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tmplLst>
          <p:tmpl lvl="1">
            <p:tnLst>
              <p:par>
                <p:cTn presetID="10" presetClass="entr" presetSubtype="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One Pictures">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19"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20"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
        <p:nvSpPr>
          <p:cNvPr id="13" name="Picture Placeholder 6"/>
          <p:cNvSpPr>
            <a:spLocks noGrp="1"/>
          </p:cNvSpPr>
          <p:nvPr>
            <p:ph type="pic" sz="quarter" idx="10" hasCustomPrompt="1"/>
          </p:nvPr>
        </p:nvSpPr>
        <p:spPr>
          <a:xfrm>
            <a:off x="0" y="1272416"/>
            <a:ext cx="12191997" cy="4921720"/>
          </a:xfrm>
          <a:prstGeom prst="downArrowCallout">
            <a:avLst>
              <a:gd name="adj1" fmla="val 50000"/>
              <a:gd name="adj2" fmla="val 15352"/>
              <a:gd name="adj3" fmla="val 5443"/>
              <a:gd name="adj4" fmla="val 94557"/>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Tree>
    <p:extLst>
      <p:ext uri="{BB962C8B-B14F-4D97-AF65-F5344CB8AC3E}">
        <p14:creationId xmlns:p14="http://schemas.microsoft.com/office/powerpoint/2010/main" val="2653142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anim calcmode="lin" valueType="num">
                                      <p:cBhvr>
                                        <p:cTn id="8" dur="500" fill="hold"/>
                                        <p:tgtEl>
                                          <p:spTgt spid="19"/>
                                        </p:tgtEl>
                                        <p:attrNameLst>
                                          <p:attrName>ppt_x</p:attrName>
                                        </p:attrNameLst>
                                      </p:cBhvr>
                                      <p:tavLst>
                                        <p:tav tm="0">
                                          <p:val>
                                            <p:strVal val="#ppt_x"/>
                                          </p:val>
                                        </p:tav>
                                        <p:tav tm="100000">
                                          <p:val>
                                            <p:strVal val="#ppt_x"/>
                                          </p:val>
                                        </p:tav>
                                      </p:tavLst>
                                    </p:anim>
                                    <p:anim calcmode="lin" valueType="num">
                                      <p:cBhvr>
                                        <p:cTn id="9" dur="500" fill="hold"/>
                                        <p:tgtEl>
                                          <p:spTgt spid="19"/>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0">
                                            <p:txEl>
                                              <p:pRg st="0" end="0"/>
                                            </p:txEl>
                                          </p:spTgt>
                                        </p:tgtEl>
                                        <p:attrNameLst>
                                          <p:attrName>style.visibility</p:attrName>
                                        </p:attrNameLst>
                                      </p:cBhvr>
                                      <p:to>
                                        <p:strVal val="visible"/>
                                      </p:to>
                                    </p:set>
                                    <p:animEffect transition="in" filter="fade">
                                      <p:cBhvr>
                                        <p:cTn id="13"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1_One Top Pictures">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8" name="Picture Placeholder 6"/>
          <p:cNvSpPr>
            <a:spLocks noGrp="1"/>
          </p:cNvSpPr>
          <p:nvPr>
            <p:ph type="pic" sz="quarter" idx="10" hasCustomPrompt="1"/>
          </p:nvPr>
        </p:nvSpPr>
        <p:spPr>
          <a:xfrm>
            <a:off x="0" y="3"/>
            <a:ext cx="12191997" cy="3966661"/>
          </a:xfrm>
          <a:prstGeom prst="downArrowCallout">
            <a:avLst>
              <a:gd name="adj1" fmla="val 15820"/>
              <a:gd name="adj2" fmla="val 7910"/>
              <a:gd name="adj3" fmla="val 7060"/>
              <a:gd name="adj4" fmla="val 92940"/>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Tree>
    <p:extLst>
      <p:ext uri="{BB962C8B-B14F-4D97-AF65-F5344CB8AC3E}">
        <p14:creationId xmlns:p14="http://schemas.microsoft.com/office/powerpoint/2010/main" val="382965843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2_One Top Pictures">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7" name="Picture Placeholder 6"/>
          <p:cNvSpPr>
            <a:spLocks noGrp="1"/>
          </p:cNvSpPr>
          <p:nvPr>
            <p:ph type="pic" sz="quarter" idx="10" hasCustomPrompt="1"/>
          </p:nvPr>
        </p:nvSpPr>
        <p:spPr>
          <a:xfrm>
            <a:off x="880608" y="1639333"/>
            <a:ext cx="4908153" cy="4270188"/>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9" name="Flowchart: Off-page Connector 8"/>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0" name="Slide Number Placeholder 4"/>
          <p:cNvSpPr txBox="1">
            <a:spLocks/>
          </p:cNvSpPr>
          <p:nvPr userDrawn="1"/>
        </p:nvSpPr>
        <p:spPr>
          <a:xfrm>
            <a:off x="11643206" y="6340867"/>
            <a:ext cx="610241" cy="366183"/>
          </a:xfrm>
          <a:prstGeom prst="rect">
            <a:avLst/>
          </a:prstGeom>
        </p:spPr>
        <p:txBody>
          <a:bodyPr anchor="ctr"/>
          <a:lstStyle>
            <a:lvl1pPr algn="ctr">
              <a:defRPr sz="1000" b="1">
                <a:solidFill>
                  <a:schemeClr val="tx1">
                    <a:lumMod val="75000"/>
                    <a:lumOff val="25000"/>
                  </a:schemeClr>
                </a:solidFill>
              </a:defRPr>
            </a:lvl1pPr>
          </a:lstStyle>
          <a:p>
            <a:pPr defTabSz="1375467">
              <a:defRPr/>
            </a:pPr>
            <a:fld id="{C136B7D2-B98C-44FD-8D04-7EC62A564975}" type="slidenum">
              <a:rPr lang="en-US" sz="1333" smtClean="0">
                <a:solidFill>
                  <a:prstClr val="black">
                    <a:lumMod val="75000"/>
                    <a:lumOff val="25000"/>
                  </a:prstClr>
                </a:solidFill>
              </a:rPr>
              <a:pPr defTabSz="1375467">
                <a:defRPr/>
              </a:pPr>
              <a:t>‹#›</a:t>
            </a:fld>
            <a:endParaRPr lang="en-US" sz="1333" dirty="0">
              <a:solidFill>
                <a:prstClr val="black">
                  <a:lumMod val="75000"/>
                  <a:lumOff val="25000"/>
                </a:prstClr>
              </a:solidFill>
            </a:endParaRPr>
          </a:p>
        </p:txBody>
      </p:sp>
      <p:sp>
        <p:nvSpPr>
          <p:cNvPr id="11"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12"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Tree>
    <p:extLst>
      <p:ext uri="{BB962C8B-B14F-4D97-AF65-F5344CB8AC3E}">
        <p14:creationId xmlns:p14="http://schemas.microsoft.com/office/powerpoint/2010/main" val="3020413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animEffect transition="in" filter="fade">
                                      <p:cBhvr>
                                        <p:cTn id="13"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build="p">
        <p:tmplLst>
          <p:tmpl lvl="1">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One Left Picture">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9" name="Flowchart: Off-page Connector 8"/>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0" name="Slide Number Placeholder 4"/>
          <p:cNvSpPr txBox="1">
            <a:spLocks/>
          </p:cNvSpPr>
          <p:nvPr userDrawn="1"/>
        </p:nvSpPr>
        <p:spPr>
          <a:xfrm>
            <a:off x="11643206" y="6340867"/>
            <a:ext cx="610241" cy="366183"/>
          </a:xfrm>
          <a:prstGeom prst="rect">
            <a:avLst/>
          </a:prstGeom>
        </p:spPr>
        <p:txBody>
          <a:bodyPr anchor="ctr"/>
          <a:lstStyle>
            <a:lvl1pPr algn="ctr">
              <a:defRPr sz="1000" b="1">
                <a:solidFill>
                  <a:schemeClr val="tx1">
                    <a:lumMod val="75000"/>
                    <a:lumOff val="25000"/>
                  </a:schemeClr>
                </a:solidFill>
              </a:defRPr>
            </a:lvl1pPr>
          </a:lstStyle>
          <a:p>
            <a:pPr defTabSz="1375467">
              <a:defRPr/>
            </a:pPr>
            <a:fld id="{C136B7D2-B98C-44FD-8D04-7EC62A564975}" type="slidenum">
              <a:rPr lang="en-US" sz="1333" smtClean="0">
                <a:solidFill>
                  <a:prstClr val="black">
                    <a:lumMod val="75000"/>
                    <a:lumOff val="25000"/>
                  </a:prstClr>
                </a:solidFill>
              </a:rPr>
              <a:pPr defTabSz="1375467">
                <a:defRPr/>
              </a:pPr>
              <a:t>‹#›</a:t>
            </a:fld>
            <a:endParaRPr lang="en-US" sz="1333" dirty="0">
              <a:solidFill>
                <a:prstClr val="black">
                  <a:lumMod val="75000"/>
                  <a:lumOff val="25000"/>
                </a:prstClr>
              </a:solidFill>
            </a:endParaRPr>
          </a:p>
        </p:txBody>
      </p:sp>
      <p:sp>
        <p:nvSpPr>
          <p:cNvPr id="14" name="Picture Placeholder 6"/>
          <p:cNvSpPr>
            <a:spLocks noGrp="1"/>
          </p:cNvSpPr>
          <p:nvPr>
            <p:ph type="pic" sz="quarter" idx="10" hasCustomPrompt="1"/>
          </p:nvPr>
        </p:nvSpPr>
        <p:spPr>
          <a:xfrm>
            <a:off x="0" y="0"/>
            <a:ext cx="5942381" cy="6858000"/>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Tree>
    <p:extLst>
      <p:ext uri="{BB962C8B-B14F-4D97-AF65-F5344CB8AC3E}">
        <p14:creationId xmlns:p14="http://schemas.microsoft.com/office/powerpoint/2010/main" val="3214073953"/>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One Right Picture">
    <p:spTree>
      <p:nvGrpSpPr>
        <p:cNvPr id="1" name=""/>
        <p:cNvGrpSpPr/>
        <p:nvPr/>
      </p:nvGrpSpPr>
      <p:grpSpPr>
        <a:xfrm>
          <a:off x="0" y="0"/>
          <a:ext cx="0" cy="0"/>
          <a:chOff x="0" y="0"/>
          <a:chExt cx="0" cy="0"/>
        </a:xfrm>
      </p:grpSpPr>
      <p:sp>
        <p:nvSpPr>
          <p:cNvPr id="14" name="Picture Placeholder 6"/>
          <p:cNvSpPr>
            <a:spLocks noGrp="1"/>
          </p:cNvSpPr>
          <p:nvPr>
            <p:ph type="pic" sz="quarter" idx="10" hasCustomPrompt="1"/>
          </p:nvPr>
        </p:nvSpPr>
        <p:spPr>
          <a:xfrm>
            <a:off x="6249619" y="0"/>
            <a:ext cx="5942381" cy="6858000"/>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Tree>
    <p:extLst>
      <p:ext uri="{BB962C8B-B14F-4D97-AF65-F5344CB8AC3E}">
        <p14:creationId xmlns:p14="http://schemas.microsoft.com/office/powerpoint/2010/main" val="304212705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hree Pictures 02">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9" name="Flowchart: Off-page Connector 8"/>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0" name="Slide Number Placeholder 4"/>
          <p:cNvSpPr txBox="1">
            <a:spLocks/>
          </p:cNvSpPr>
          <p:nvPr userDrawn="1"/>
        </p:nvSpPr>
        <p:spPr>
          <a:xfrm>
            <a:off x="11643206" y="6340867"/>
            <a:ext cx="610241" cy="366183"/>
          </a:xfrm>
          <a:prstGeom prst="rect">
            <a:avLst/>
          </a:prstGeom>
        </p:spPr>
        <p:txBody>
          <a:bodyPr anchor="ctr"/>
          <a:lstStyle>
            <a:lvl1pPr algn="ctr">
              <a:defRPr sz="1000" b="1">
                <a:solidFill>
                  <a:schemeClr val="tx1">
                    <a:lumMod val="75000"/>
                    <a:lumOff val="25000"/>
                  </a:schemeClr>
                </a:solidFill>
              </a:defRPr>
            </a:lvl1pPr>
          </a:lstStyle>
          <a:p>
            <a:pPr defTabSz="1375467">
              <a:defRPr/>
            </a:pPr>
            <a:fld id="{C136B7D2-B98C-44FD-8D04-7EC62A564975}" type="slidenum">
              <a:rPr lang="en-US" sz="1333" smtClean="0">
                <a:solidFill>
                  <a:prstClr val="black">
                    <a:lumMod val="75000"/>
                    <a:lumOff val="25000"/>
                  </a:prstClr>
                </a:solidFill>
              </a:rPr>
              <a:pPr defTabSz="1375467">
                <a:defRPr/>
              </a:pPr>
              <a:t>‹#›</a:t>
            </a:fld>
            <a:endParaRPr lang="en-US" sz="1333" dirty="0">
              <a:solidFill>
                <a:prstClr val="black">
                  <a:lumMod val="75000"/>
                  <a:lumOff val="25000"/>
                </a:prstClr>
              </a:solidFill>
            </a:endParaRPr>
          </a:p>
        </p:txBody>
      </p:sp>
      <p:sp>
        <p:nvSpPr>
          <p:cNvPr id="11"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12"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
        <p:nvSpPr>
          <p:cNvPr id="21" name="Picture Placeholder 6"/>
          <p:cNvSpPr>
            <a:spLocks noGrp="1"/>
          </p:cNvSpPr>
          <p:nvPr>
            <p:ph type="pic" sz="quarter" idx="10" hasCustomPrompt="1"/>
          </p:nvPr>
        </p:nvSpPr>
        <p:spPr>
          <a:xfrm>
            <a:off x="183399" y="1575370"/>
            <a:ext cx="3597455" cy="3543436"/>
          </a:xfrm>
          <a:prstGeom prst="downArrowCallout">
            <a:avLst>
              <a:gd name="adj1" fmla="val 15820"/>
              <a:gd name="adj2" fmla="val 7910"/>
              <a:gd name="adj3" fmla="val 7060"/>
              <a:gd name="adj4" fmla="val 92940"/>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22" name="Picture Placeholder 6"/>
          <p:cNvSpPr>
            <a:spLocks noGrp="1"/>
          </p:cNvSpPr>
          <p:nvPr>
            <p:ph type="pic" sz="quarter" idx="14" hasCustomPrompt="1"/>
          </p:nvPr>
        </p:nvSpPr>
        <p:spPr>
          <a:xfrm>
            <a:off x="4297274" y="1575370"/>
            <a:ext cx="3597455" cy="3543436"/>
          </a:xfrm>
          <a:prstGeom prst="downArrowCallout">
            <a:avLst>
              <a:gd name="adj1" fmla="val 15820"/>
              <a:gd name="adj2" fmla="val 7910"/>
              <a:gd name="adj3" fmla="val 7060"/>
              <a:gd name="adj4" fmla="val 92940"/>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23" name="Picture Placeholder 6"/>
          <p:cNvSpPr>
            <a:spLocks noGrp="1"/>
          </p:cNvSpPr>
          <p:nvPr>
            <p:ph type="pic" sz="quarter" idx="15" hasCustomPrompt="1"/>
          </p:nvPr>
        </p:nvSpPr>
        <p:spPr>
          <a:xfrm>
            <a:off x="8411149" y="1575370"/>
            <a:ext cx="3597455" cy="3543436"/>
          </a:xfrm>
          <a:prstGeom prst="downArrowCallout">
            <a:avLst>
              <a:gd name="adj1" fmla="val 15820"/>
              <a:gd name="adj2" fmla="val 7910"/>
              <a:gd name="adj3" fmla="val 7060"/>
              <a:gd name="adj4" fmla="val 92940"/>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Tree>
    <p:extLst>
      <p:ext uri="{BB962C8B-B14F-4D97-AF65-F5344CB8AC3E}">
        <p14:creationId xmlns:p14="http://schemas.microsoft.com/office/powerpoint/2010/main" val="502961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animEffect transition="in" filter="fade">
                                      <p:cBhvr>
                                        <p:cTn id="13"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build="p">
        <p:tmplLst>
          <p:tmpl lvl="1">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hree Pictures 03">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9" name="Flowchart: Off-page Connector 8"/>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0" name="Slide Number Placeholder 4"/>
          <p:cNvSpPr txBox="1">
            <a:spLocks/>
          </p:cNvSpPr>
          <p:nvPr userDrawn="1"/>
        </p:nvSpPr>
        <p:spPr>
          <a:xfrm>
            <a:off x="11643206" y="6340867"/>
            <a:ext cx="610241" cy="366183"/>
          </a:xfrm>
          <a:prstGeom prst="rect">
            <a:avLst/>
          </a:prstGeom>
        </p:spPr>
        <p:txBody>
          <a:bodyPr anchor="ctr"/>
          <a:lstStyle>
            <a:lvl1pPr algn="ctr">
              <a:defRPr sz="1000" b="1">
                <a:solidFill>
                  <a:schemeClr val="tx1">
                    <a:lumMod val="75000"/>
                    <a:lumOff val="25000"/>
                  </a:schemeClr>
                </a:solidFill>
              </a:defRPr>
            </a:lvl1pPr>
          </a:lstStyle>
          <a:p>
            <a:pPr defTabSz="1375467">
              <a:defRPr/>
            </a:pPr>
            <a:fld id="{C136B7D2-B98C-44FD-8D04-7EC62A564975}" type="slidenum">
              <a:rPr lang="en-US" sz="1333" smtClean="0">
                <a:solidFill>
                  <a:prstClr val="black">
                    <a:lumMod val="75000"/>
                    <a:lumOff val="25000"/>
                  </a:prstClr>
                </a:solidFill>
              </a:rPr>
              <a:pPr defTabSz="1375467">
                <a:defRPr/>
              </a:pPr>
              <a:t>‹#›</a:t>
            </a:fld>
            <a:endParaRPr lang="en-US" sz="1333" dirty="0">
              <a:solidFill>
                <a:prstClr val="black">
                  <a:lumMod val="75000"/>
                  <a:lumOff val="25000"/>
                </a:prstClr>
              </a:solidFill>
            </a:endParaRPr>
          </a:p>
        </p:txBody>
      </p:sp>
      <p:sp>
        <p:nvSpPr>
          <p:cNvPr id="11"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12"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
        <p:nvSpPr>
          <p:cNvPr id="20" name="Picture Placeholder 6"/>
          <p:cNvSpPr>
            <a:spLocks noGrp="1"/>
          </p:cNvSpPr>
          <p:nvPr>
            <p:ph type="pic" sz="quarter" idx="10" hasCustomPrompt="1"/>
          </p:nvPr>
        </p:nvSpPr>
        <p:spPr>
          <a:xfrm>
            <a:off x="475895" y="1445657"/>
            <a:ext cx="3469533" cy="2351680"/>
          </a:xfrm>
          <a:prstGeom prst="downArrowCallout">
            <a:avLst>
              <a:gd name="adj1" fmla="val 15820"/>
              <a:gd name="adj2" fmla="val 7910"/>
              <a:gd name="adj3" fmla="val 7060"/>
              <a:gd name="adj4" fmla="val 92940"/>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24" name="Picture Placeholder 6"/>
          <p:cNvSpPr>
            <a:spLocks noGrp="1"/>
          </p:cNvSpPr>
          <p:nvPr>
            <p:ph type="pic" sz="quarter" idx="14" hasCustomPrompt="1"/>
          </p:nvPr>
        </p:nvSpPr>
        <p:spPr>
          <a:xfrm>
            <a:off x="4361234" y="1445657"/>
            <a:ext cx="3469533" cy="2351680"/>
          </a:xfrm>
          <a:prstGeom prst="downArrowCallout">
            <a:avLst>
              <a:gd name="adj1" fmla="val 15820"/>
              <a:gd name="adj2" fmla="val 7910"/>
              <a:gd name="adj3" fmla="val 7060"/>
              <a:gd name="adj4" fmla="val 92940"/>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25" name="Picture Placeholder 6"/>
          <p:cNvSpPr>
            <a:spLocks noGrp="1"/>
          </p:cNvSpPr>
          <p:nvPr>
            <p:ph type="pic" sz="quarter" idx="15" hasCustomPrompt="1"/>
          </p:nvPr>
        </p:nvSpPr>
        <p:spPr>
          <a:xfrm>
            <a:off x="8241795" y="1445657"/>
            <a:ext cx="3469533" cy="2351680"/>
          </a:xfrm>
          <a:prstGeom prst="downArrowCallout">
            <a:avLst>
              <a:gd name="adj1" fmla="val 15820"/>
              <a:gd name="adj2" fmla="val 7910"/>
              <a:gd name="adj3" fmla="val 7060"/>
              <a:gd name="adj4" fmla="val 92940"/>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Tree>
    <p:extLst>
      <p:ext uri="{BB962C8B-B14F-4D97-AF65-F5344CB8AC3E}">
        <p14:creationId xmlns:p14="http://schemas.microsoft.com/office/powerpoint/2010/main" val="55700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animEffect transition="in" filter="fade">
                                      <p:cBhvr>
                                        <p:cTn id="13"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build="p">
        <p:tmplLst>
          <p:tmpl lvl="1">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ow Left Right Picture">
    <p:spTree>
      <p:nvGrpSpPr>
        <p:cNvPr id="1" name=""/>
        <p:cNvGrpSpPr/>
        <p:nvPr/>
      </p:nvGrpSpPr>
      <p:grpSpPr>
        <a:xfrm>
          <a:off x="0" y="0"/>
          <a:ext cx="0" cy="0"/>
          <a:chOff x="0" y="0"/>
          <a:chExt cx="0" cy="0"/>
        </a:xfrm>
      </p:grpSpPr>
      <p:sp>
        <p:nvSpPr>
          <p:cNvPr id="21" name="Picture Placeholder 6"/>
          <p:cNvSpPr>
            <a:spLocks noGrp="1"/>
          </p:cNvSpPr>
          <p:nvPr>
            <p:ph type="pic" sz="quarter" idx="10" hasCustomPrompt="1"/>
          </p:nvPr>
        </p:nvSpPr>
        <p:spPr>
          <a:xfrm>
            <a:off x="183399" y="1575369"/>
            <a:ext cx="3597455" cy="3400024"/>
          </a:xfrm>
          <a:prstGeom prst="downArrowCallout">
            <a:avLst>
              <a:gd name="adj1" fmla="val 15820"/>
              <a:gd name="adj2" fmla="val 7910"/>
              <a:gd name="adj3" fmla="val 7060"/>
              <a:gd name="adj4" fmla="val 92940"/>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23" name="Picture Placeholder 6"/>
          <p:cNvSpPr>
            <a:spLocks noGrp="1"/>
          </p:cNvSpPr>
          <p:nvPr>
            <p:ph type="pic" sz="quarter" idx="15" hasCustomPrompt="1"/>
          </p:nvPr>
        </p:nvSpPr>
        <p:spPr>
          <a:xfrm>
            <a:off x="8411149" y="1575371"/>
            <a:ext cx="3597455" cy="3400023"/>
          </a:xfrm>
          <a:prstGeom prst="downArrowCallout">
            <a:avLst>
              <a:gd name="adj1" fmla="val 15820"/>
              <a:gd name="adj2" fmla="val 7910"/>
              <a:gd name="adj3" fmla="val 7060"/>
              <a:gd name="adj4" fmla="val 92940"/>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Tree>
    <p:extLst>
      <p:ext uri="{BB962C8B-B14F-4D97-AF65-F5344CB8AC3E}">
        <p14:creationId xmlns:p14="http://schemas.microsoft.com/office/powerpoint/2010/main" val="345432480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Middle Picture">
    <p:spTree>
      <p:nvGrpSpPr>
        <p:cNvPr id="1" name=""/>
        <p:cNvGrpSpPr/>
        <p:nvPr/>
      </p:nvGrpSpPr>
      <p:grpSpPr>
        <a:xfrm>
          <a:off x="0" y="0"/>
          <a:ext cx="0" cy="0"/>
          <a:chOff x="0" y="0"/>
          <a:chExt cx="0" cy="0"/>
        </a:xfrm>
      </p:grpSpPr>
      <p:sp>
        <p:nvSpPr>
          <p:cNvPr id="5" name="Picture Placeholder 6"/>
          <p:cNvSpPr>
            <a:spLocks noGrp="1"/>
          </p:cNvSpPr>
          <p:nvPr>
            <p:ph type="pic" sz="quarter" idx="10" hasCustomPrompt="1"/>
          </p:nvPr>
        </p:nvSpPr>
        <p:spPr>
          <a:xfrm>
            <a:off x="5020671" y="1382568"/>
            <a:ext cx="3360699" cy="4965187"/>
          </a:xfrm>
          <a:prstGeom prst="downArrowCallout">
            <a:avLst>
              <a:gd name="adj1" fmla="val 15820"/>
              <a:gd name="adj2" fmla="val 7910"/>
              <a:gd name="adj3" fmla="val 7060"/>
              <a:gd name="adj4" fmla="val 95221"/>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6" name="Flowchart: Off-page Connector 5"/>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7"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8" name="Flowchart: Off-page Connector 7"/>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9" name="Slide Number Placeholder 4"/>
          <p:cNvSpPr txBox="1">
            <a:spLocks/>
          </p:cNvSpPr>
          <p:nvPr userDrawn="1"/>
        </p:nvSpPr>
        <p:spPr>
          <a:xfrm>
            <a:off x="11643206" y="6340867"/>
            <a:ext cx="610241" cy="366183"/>
          </a:xfrm>
          <a:prstGeom prst="rect">
            <a:avLst/>
          </a:prstGeom>
        </p:spPr>
        <p:txBody>
          <a:bodyPr anchor="ctr"/>
          <a:lstStyle>
            <a:lvl1pPr algn="ctr">
              <a:defRPr sz="1000" b="1">
                <a:solidFill>
                  <a:schemeClr val="tx1">
                    <a:lumMod val="75000"/>
                    <a:lumOff val="25000"/>
                  </a:schemeClr>
                </a:solidFill>
              </a:defRPr>
            </a:lvl1pPr>
          </a:lstStyle>
          <a:p>
            <a:pPr defTabSz="1375467">
              <a:defRPr/>
            </a:pPr>
            <a:fld id="{C136B7D2-B98C-44FD-8D04-7EC62A564975}" type="slidenum">
              <a:rPr lang="en-US" sz="1333" smtClean="0">
                <a:solidFill>
                  <a:prstClr val="black">
                    <a:lumMod val="75000"/>
                    <a:lumOff val="25000"/>
                  </a:prstClr>
                </a:solidFill>
              </a:rPr>
              <a:pPr defTabSz="1375467">
                <a:defRPr/>
              </a:pPr>
              <a:t>‹#›</a:t>
            </a:fld>
            <a:endParaRPr lang="en-US" sz="1333" dirty="0">
              <a:solidFill>
                <a:prstClr val="black">
                  <a:lumMod val="75000"/>
                  <a:lumOff val="25000"/>
                </a:prstClr>
              </a:solidFill>
            </a:endParaRPr>
          </a:p>
        </p:txBody>
      </p:sp>
      <p:sp>
        <p:nvSpPr>
          <p:cNvPr id="10"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11"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Tree>
    <p:extLst>
      <p:ext uri="{BB962C8B-B14F-4D97-AF65-F5344CB8AC3E}">
        <p14:creationId xmlns:p14="http://schemas.microsoft.com/office/powerpoint/2010/main" val="1017666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1">
                                            <p:txEl>
                                              <p:pRg st="0" end="0"/>
                                            </p:txEl>
                                          </p:spTgt>
                                        </p:tgtEl>
                                        <p:attrNameLst>
                                          <p:attrName>style.visibility</p:attrName>
                                        </p:attrNameLst>
                                      </p:cBhvr>
                                      <p:to>
                                        <p:strVal val="visible"/>
                                      </p:to>
                                    </p:set>
                                    <p:animEffect transition="in" filter="fade">
                                      <p:cBhvr>
                                        <p:cTn id="13"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build="p">
        <p:tmplLst>
          <p:tmpl lvl="1">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05">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10" name="Picture Placeholder 6"/>
          <p:cNvSpPr>
            <a:spLocks noGrp="1"/>
          </p:cNvSpPr>
          <p:nvPr>
            <p:ph type="pic" sz="quarter" idx="16"/>
          </p:nvPr>
        </p:nvSpPr>
        <p:spPr>
          <a:xfrm>
            <a:off x="4226225" y="1742904"/>
            <a:ext cx="1806275" cy="1805853"/>
          </a:xfrm>
          <a:prstGeom prst="roundRect">
            <a:avLst>
              <a:gd name="adj" fmla="val 11744"/>
            </a:avLst>
          </a:prstGeom>
          <a:ln w="28575">
            <a:solidFill>
              <a:schemeClr val="accent3"/>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11" name="Picture Placeholder 6"/>
          <p:cNvSpPr>
            <a:spLocks noGrp="1"/>
          </p:cNvSpPr>
          <p:nvPr>
            <p:ph type="pic" sz="quarter" idx="17"/>
          </p:nvPr>
        </p:nvSpPr>
        <p:spPr>
          <a:xfrm>
            <a:off x="6173535" y="1742904"/>
            <a:ext cx="1806275" cy="1805853"/>
          </a:xfrm>
          <a:prstGeom prst="roundRect">
            <a:avLst>
              <a:gd name="adj" fmla="val 7524"/>
            </a:avLst>
          </a:prstGeom>
          <a:ln w="28575">
            <a:solidFill>
              <a:schemeClr val="accent4"/>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6"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7"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Tree>
    <p:extLst>
      <p:ext uri="{BB962C8B-B14F-4D97-AF65-F5344CB8AC3E}">
        <p14:creationId xmlns:p14="http://schemas.microsoft.com/office/powerpoint/2010/main" val="2615387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fade">
                                      <p:cBhvr>
                                        <p:cTn id="13"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tmplLst>
          <p:tmpl lvl="1">
            <p:tnLst>
              <p:par>
                <p:cT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hree Pictures">
    <p:spTree>
      <p:nvGrpSpPr>
        <p:cNvPr id="1" name=""/>
        <p:cNvGrpSpPr/>
        <p:nvPr/>
      </p:nvGrpSpPr>
      <p:grpSpPr>
        <a:xfrm>
          <a:off x="0" y="0"/>
          <a:ext cx="0" cy="0"/>
          <a:chOff x="0" y="0"/>
          <a:chExt cx="0" cy="0"/>
        </a:xfrm>
      </p:grpSpPr>
      <p:sp>
        <p:nvSpPr>
          <p:cNvPr id="14" name="Picture Placeholder 6"/>
          <p:cNvSpPr>
            <a:spLocks noGrp="1"/>
          </p:cNvSpPr>
          <p:nvPr>
            <p:ph type="pic" sz="quarter" idx="10" hasCustomPrompt="1"/>
          </p:nvPr>
        </p:nvSpPr>
        <p:spPr>
          <a:xfrm>
            <a:off x="1463041" y="1758206"/>
            <a:ext cx="3250392" cy="4270188"/>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15" name="Picture Placeholder 6"/>
          <p:cNvSpPr>
            <a:spLocks noGrp="1"/>
          </p:cNvSpPr>
          <p:nvPr>
            <p:ph type="pic" sz="quarter" idx="11" hasCustomPrompt="1"/>
          </p:nvPr>
        </p:nvSpPr>
        <p:spPr>
          <a:xfrm>
            <a:off x="7478569" y="1758206"/>
            <a:ext cx="3250392" cy="4270188"/>
          </a:xfrm>
          <a:prstGeom prst="rect">
            <a:avLst/>
          </a:prstGeom>
        </p:spPr>
        <p:txBody>
          <a:bodyPr anchor="t"/>
          <a:lstStyle>
            <a:lvl1pPr algn="ctr" rtl="0">
              <a:buNone/>
              <a:defRPr sz="1600" baseline="0">
                <a:solidFill>
                  <a:schemeClr val="tx1">
                    <a:lumMod val="75000"/>
                    <a:lumOff val="25000"/>
                  </a:schemeClr>
                </a:solidFill>
              </a:defRPr>
            </a:lvl1pPr>
          </a:lstStyle>
          <a:p>
            <a:r>
              <a:rPr lang="en-US" dirty="0"/>
              <a:t>Click to insert your image here !</a:t>
            </a:r>
          </a:p>
        </p:txBody>
      </p:sp>
      <p:sp>
        <p:nvSpPr>
          <p:cNvPr id="16" name="Picture Placeholder 6"/>
          <p:cNvSpPr>
            <a:spLocks noGrp="1"/>
          </p:cNvSpPr>
          <p:nvPr>
            <p:ph type="pic" sz="quarter" idx="12" hasCustomPrompt="1"/>
          </p:nvPr>
        </p:nvSpPr>
        <p:spPr>
          <a:xfrm>
            <a:off x="4344776" y="1438846"/>
            <a:ext cx="3647921" cy="4908909"/>
          </a:xfrm>
          <a:prstGeom prst="rect">
            <a:avLst/>
          </a:prstGeom>
        </p:spPr>
        <p:txBody>
          <a:bodyPr anchor="t"/>
          <a:lstStyle>
            <a:lvl1pPr algn="ctr" rtl="0">
              <a:buNone/>
              <a:defRPr sz="1600" baseline="0">
                <a:solidFill>
                  <a:schemeClr val="tx1">
                    <a:lumMod val="75000"/>
                    <a:lumOff val="25000"/>
                  </a:schemeClr>
                </a:solidFill>
              </a:defRPr>
            </a:lvl1pPr>
          </a:lstStyle>
          <a:p>
            <a:r>
              <a:rPr lang="en-US" dirty="0"/>
              <a:t>Click to insert your image here !</a:t>
            </a:r>
          </a:p>
        </p:txBody>
      </p:sp>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19"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20"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Tree>
    <p:extLst>
      <p:ext uri="{BB962C8B-B14F-4D97-AF65-F5344CB8AC3E}">
        <p14:creationId xmlns:p14="http://schemas.microsoft.com/office/powerpoint/2010/main" val="1934983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anim calcmode="lin" valueType="num">
                                      <p:cBhvr>
                                        <p:cTn id="8" dur="500" fill="hold"/>
                                        <p:tgtEl>
                                          <p:spTgt spid="19"/>
                                        </p:tgtEl>
                                        <p:attrNameLst>
                                          <p:attrName>ppt_x</p:attrName>
                                        </p:attrNameLst>
                                      </p:cBhvr>
                                      <p:tavLst>
                                        <p:tav tm="0">
                                          <p:val>
                                            <p:strVal val="#ppt_x"/>
                                          </p:val>
                                        </p:tav>
                                        <p:tav tm="100000">
                                          <p:val>
                                            <p:strVal val="#ppt_x"/>
                                          </p:val>
                                        </p:tav>
                                      </p:tavLst>
                                    </p:anim>
                                    <p:anim calcmode="lin" valueType="num">
                                      <p:cBhvr>
                                        <p:cTn id="9" dur="500" fill="hold"/>
                                        <p:tgtEl>
                                          <p:spTgt spid="19"/>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0">
                                            <p:txEl>
                                              <p:pRg st="0" end="0"/>
                                            </p:txEl>
                                          </p:spTgt>
                                        </p:tgtEl>
                                        <p:attrNameLst>
                                          <p:attrName>style.visibility</p:attrName>
                                        </p:attrNameLst>
                                      </p:cBhvr>
                                      <p:to>
                                        <p:strVal val="visible"/>
                                      </p:to>
                                    </p:set>
                                    <p:animEffect transition="in" filter="fade">
                                      <p:cBhvr>
                                        <p:cTn id="13"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Four Pictures">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19"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20"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
        <p:nvSpPr>
          <p:cNvPr id="23" name="Picture Placeholder 6"/>
          <p:cNvSpPr>
            <a:spLocks noGrp="1"/>
          </p:cNvSpPr>
          <p:nvPr>
            <p:ph type="pic" sz="quarter" idx="10" hasCustomPrompt="1"/>
          </p:nvPr>
        </p:nvSpPr>
        <p:spPr>
          <a:xfrm>
            <a:off x="121920" y="1438846"/>
            <a:ext cx="2804160" cy="3526343"/>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24" name="Picture Placeholder 6"/>
          <p:cNvSpPr>
            <a:spLocks noGrp="1"/>
          </p:cNvSpPr>
          <p:nvPr>
            <p:ph type="pic" sz="quarter" idx="14" hasCustomPrompt="1"/>
          </p:nvPr>
        </p:nvSpPr>
        <p:spPr>
          <a:xfrm>
            <a:off x="3169920" y="1438846"/>
            <a:ext cx="2804160" cy="3526343"/>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25" name="Picture Placeholder 6"/>
          <p:cNvSpPr>
            <a:spLocks noGrp="1"/>
          </p:cNvSpPr>
          <p:nvPr>
            <p:ph type="pic" sz="quarter" idx="15" hasCustomPrompt="1"/>
          </p:nvPr>
        </p:nvSpPr>
        <p:spPr>
          <a:xfrm>
            <a:off x="6217920" y="1438846"/>
            <a:ext cx="2804160" cy="3526343"/>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26" name="Picture Placeholder 6"/>
          <p:cNvSpPr>
            <a:spLocks noGrp="1"/>
          </p:cNvSpPr>
          <p:nvPr>
            <p:ph type="pic" sz="quarter" idx="16" hasCustomPrompt="1"/>
          </p:nvPr>
        </p:nvSpPr>
        <p:spPr>
          <a:xfrm>
            <a:off x="9265920" y="1438846"/>
            <a:ext cx="2804160" cy="3526343"/>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Tree>
    <p:extLst>
      <p:ext uri="{BB962C8B-B14F-4D97-AF65-F5344CB8AC3E}">
        <p14:creationId xmlns:p14="http://schemas.microsoft.com/office/powerpoint/2010/main" val="1021770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anim calcmode="lin" valueType="num">
                                      <p:cBhvr>
                                        <p:cTn id="8" dur="500" fill="hold"/>
                                        <p:tgtEl>
                                          <p:spTgt spid="19"/>
                                        </p:tgtEl>
                                        <p:attrNameLst>
                                          <p:attrName>ppt_x</p:attrName>
                                        </p:attrNameLst>
                                      </p:cBhvr>
                                      <p:tavLst>
                                        <p:tav tm="0">
                                          <p:val>
                                            <p:strVal val="#ppt_x"/>
                                          </p:val>
                                        </p:tav>
                                        <p:tav tm="100000">
                                          <p:val>
                                            <p:strVal val="#ppt_x"/>
                                          </p:val>
                                        </p:tav>
                                      </p:tavLst>
                                    </p:anim>
                                    <p:anim calcmode="lin" valueType="num">
                                      <p:cBhvr>
                                        <p:cTn id="9" dur="500" fill="hold"/>
                                        <p:tgtEl>
                                          <p:spTgt spid="19"/>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0">
                                            <p:txEl>
                                              <p:pRg st="0" end="0"/>
                                            </p:txEl>
                                          </p:spTgt>
                                        </p:tgtEl>
                                        <p:attrNameLst>
                                          <p:attrName>style.visibility</p:attrName>
                                        </p:attrNameLst>
                                      </p:cBhvr>
                                      <p:to>
                                        <p:strVal val="visible"/>
                                      </p:to>
                                    </p:set>
                                    <p:animEffect transition="in" filter="fade">
                                      <p:cBhvr>
                                        <p:cTn id="13"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Four Pictures 02">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19"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20"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
        <p:nvSpPr>
          <p:cNvPr id="29" name="Picture Placeholder 6"/>
          <p:cNvSpPr>
            <a:spLocks noGrp="1"/>
          </p:cNvSpPr>
          <p:nvPr>
            <p:ph type="pic" sz="quarter" idx="10" hasCustomPrompt="1"/>
          </p:nvPr>
        </p:nvSpPr>
        <p:spPr>
          <a:xfrm>
            <a:off x="475894" y="1201531"/>
            <a:ext cx="3469533" cy="2365379"/>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30" name="Picture Placeholder 6"/>
          <p:cNvSpPr>
            <a:spLocks noGrp="1"/>
          </p:cNvSpPr>
          <p:nvPr>
            <p:ph type="pic" sz="quarter" idx="14" hasCustomPrompt="1"/>
          </p:nvPr>
        </p:nvSpPr>
        <p:spPr>
          <a:xfrm>
            <a:off x="4361234" y="1201531"/>
            <a:ext cx="3469533" cy="2365379"/>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31" name="Picture Placeholder 6"/>
          <p:cNvSpPr>
            <a:spLocks noGrp="1"/>
          </p:cNvSpPr>
          <p:nvPr>
            <p:ph type="pic" sz="quarter" idx="15" hasCustomPrompt="1"/>
          </p:nvPr>
        </p:nvSpPr>
        <p:spPr>
          <a:xfrm>
            <a:off x="8241795" y="1201531"/>
            <a:ext cx="3469533" cy="2365379"/>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32" name="Picture Placeholder 6"/>
          <p:cNvSpPr>
            <a:spLocks noGrp="1"/>
          </p:cNvSpPr>
          <p:nvPr>
            <p:ph type="pic" sz="quarter" idx="16" hasCustomPrompt="1"/>
          </p:nvPr>
        </p:nvSpPr>
        <p:spPr>
          <a:xfrm>
            <a:off x="475894" y="3806159"/>
            <a:ext cx="3469533" cy="2365379"/>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33" name="Picture Placeholder 6"/>
          <p:cNvSpPr>
            <a:spLocks noGrp="1"/>
          </p:cNvSpPr>
          <p:nvPr>
            <p:ph type="pic" sz="quarter" idx="17" hasCustomPrompt="1"/>
          </p:nvPr>
        </p:nvSpPr>
        <p:spPr>
          <a:xfrm>
            <a:off x="8241795" y="3806159"/>
            <a:ext cx="3469533" cy="2365379"/>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34" name="Picture Placeholder 6"/>
          <p:cNvSpPr>
            <a:spLocks noGrp="1"/>
          </p:cNvSpPr>
          <p:nvPr>
            <p:ph type="pic" sz="quarter" idx="18" hasCustomPrompt="1"/>
          </p:nvPr>
        </p:nvSpPr>
        <p:spPr>
          <a:xfrm>
            <a:off x="4361234" y="3806159"/>
            <a:ext cx="3469533" cy="2365379"/>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Tree>
    <p:extLst>
      <p:ext uri="{BB962C8B-B14F-4D97-AF65-F5344CB8AC3E}">
        <p14:creationId xmlns:p14="http://schemas.microsoft.com/office/powerpoint/2010/main" val="2612744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anim calcmode="lin" valueType="num">
                                      <p:cBhvr>
                                        <p:cTn id="8" dur="500" fill="hold"/>
                                        <p:tgtEl>
                                          <p:spTgt spid="19"/>
                                        </p:tgtEl>
                                        <p:attrNameLst>
                                          <p:attrName>ppt_x</p:attrName>
                                        </p:attrNameLst>
                                      </p:cBhvr>
                                      <p:tavLst>
                                        <p:tav tm="0">
                                          <p:val>
                                            <p:strVal val="#ppt_x"/>
                                          </p:val>
                                        </p:tav>
                                        <p:tav tm="100000">
                                          <p:val>
                                            <p:strVal val="#ppt_x"/>
                                          </p:val>
                                        </p:tav>
                                      </p:tavLst>
                                    </p:anim>
                                    <p:anim calcmode="lin" valueType="num">
                                      <p:cBhvr>
                                        <p:cTn id="9" dur="500" fill="hold"/>
                                        <p:tgtEl>
                                          <p:spTgt spid="19"/>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0">
                                            <p:txEl>
                                              <p:pRg st="0" end="0"/>
                                            </p:txEl>
                                          </p:spTgt>
                                        </p:tgtEl>
                                        <p:attrNameLst>
                                          <p:attrName>style.visibility</p:attrName>
                                        </p:attrNameLst>
                                      </p:cBhvr>
                                      <p:to>
                                        <p:strVal val="visible"/>
                                      </p:to>
                                    </p:set>
                                    <p:animEffect transition="in" filter="fade">
                                      <p:cBhvr>
                                        <p:cTn id="13"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3 Images">
    <p:spTree>
      <p:nvGrpSpPr>
        <p:cNvPr id="1" name=""/>
        <p:cNvGrpSpPr/>
        <p:nvPr/>
      </p:nvGrpSpPr>
      <p:grpSpPr>
        <a:xfrm>
          <a:off x="0" y="0"/>
          <a:ext cx="0" cy="0"/>
          <a:chOff x="0" y="0"/>
          <a:chExt cx="0" cy="0"/>
        </a:xfrm>
      </p:grpSpPr>
      <p:sp>
        <p:nvSpPr>
          <p:cNvPr id="12" name="Picture Placeholder 6"/>
          <p:cNvSpPr>
            <a:spLocks noGrp="1"/>
          </p:cNvSpPr>
          <p:nvPr>
            <p:ph type="pic" sz="quarter" idx="10" hasCustomPrompt="1"/>
          </p:nvPr>
        </p:nvSpPr>
        <p:spPr>
          <a:xfrm>
            <a:off x="296334" y="215900"/>
            <a:ext cx="5880100" cy="6426200"/>
          </a:xfrm>
          <a:prstGeom prst="round1Rect">
            <a:avLst>
              <a:gd name="adj" fmla="val 5318"/>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13" name="Picture Placeholder 6"/>
          <p:cNvSpPr>
            <a:spLocks noGrp="1"/>
          </p:cNvSpPr>
          <p:nvPr>
            <p:ph type="pic" sz="quarter" idx="11" hasCustomPrompt="1"/>
          </p:nvPr>
        </p:nvSpPr>
        <p:spPr>
          <a:xfrm>
            <a:off x="6406867" y="216720"/>
            <a:ext cx="5488240" cy="4518040"/>
          </a:xfrm>
          <a:prstGeom prst="round1Rect">
            <a:avLst>
              <a:gd name="adj" fmla="val 6441"/>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14" name="Picture Placeholder 6"/>
          <p:cNvSpPr>
            <a:spLocks noGrp="1"/>
          </p:cNvSpPr>
          <p:nvPr>
            <p:ph type="pic" sz="quarter" idx="12" hasCustomPrompt="1"/>
          </p:nvPr>
        </p:nvSpPr>
        <p:spPr>
          <a:xfrm>
            <a:off x="6406865" y="4978885"/>
            <a:ext cx="5488240" cy="1662384"/>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Tree>
    <p:extLst>
      <p:ext uri="{BB962C8B-B14F-4D97-AF65-F5344CB8AC3E}">
        <p14:creationId xmlns:p14="http://schemas.microsoft.com/office/powerpoint/2010/main" val="3282360745"/>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4 Images">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a:xfrm>
            <a:off x="296333" y="215900"/>
            <a:ext cx="5646048" cy="4518040"/>
          </a:xfrm>
          <a:prstGeom prst="round1Rect">
            <a:avLst>
              <a:gd name="adj" fmla="val 6441"/>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7" name="Picture Placeholder 6"/>
          <p:cNvSpPr>
            <a:spLocks noGrp="1"/>
          </p:cNvSpPr>
          <p:nvPr>
            <p:ph type="pic" sz="quarter" idx="14" hasCustomPrompt="1"/>
          </p:nvPr>
        </p:nvSpPr>
        <p:spPr>
          <a:xfrm>
            <a:off x="296333" y="4978885"/>
            <a:ext cx="5646048" cy="1662384"/>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8" name="Picture Placeholder 6"/>
          <p:cNvSpPr>
            <a:spLocks noGrp="1"/>
          </p:cNvSpPr>
          <p:nvPr>
            <p:ph type="pic" sz="quarter" idx="15" hasCustomPrompt="1"/>
          </p:nvPr>
        </p:nvSpPr>
        <p:spPr>
          <a:xfrm>
            <a:off x="6249619" y="215900"/>
            <a:ext cx="5646048" cy="4518040"/>
          </a:xfrm>
          <a:prstGeom prst="round1Rect">
            <a:avLst>
              <a:gd name="adj" fmla="val 6441"/>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9" name="Picture Placeholder 6"/>
          <p:cNvSpPr>
            <a:spLocks noGrp="1"/>
          </p:cNvSpPr>
          <p:nvPr>
            <p:ph type="pic" sz="quarter" idx="16" hasCustomPrompt="1"/>
          </p:nvPr>
        </p:nvSpPr>
        <p:spPr>
          <a:xfrm>
            <a:off x="6249619" y="4978885"/>
            <a:ext cx="5646048" cy="1662384"/>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Tree>
    <p:extLst>
      <p:ext uri="{BB962C8B-B14F-4D97-AF65-F5344CB8AC3E}">
        <p14:creationId xmlns:p14="http://schemas.microsoft.com/office/powerpoint/2010/main" val="798597905"/>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Portfolio">
    <p:spTree>
      <p:nvGrpSpPr>
        <p:cNvPr id="1" name=""/>
        <p:cNvGrpSpPr/>
        <p:nvPr/>
      </p:nvGrpSpPr>
      <p:grpSpPr>
        <a:xfrm>
          <a:off x="0" y="0"/>
          <a:ext cx="0" cy="0"/>
          <a:chOff x="0" y="0"/>
          <a:chExt cx="0" cy="0"/>
        </a:xfrm>
      </p:grpSpPr>
      <p:sp>
        <p:nvSpPr>
          <p:cNvPr id="26" name="Picture Placeholder 6"/>
          <p:cNvSpPr>
            <a:spLocks noGrp="1"/>
          </p:cNvSpPr>
          <p:nvPr>
            <p:ph type="pic" sz="quarter" idx="10" hasCustomPrompt="1"/>
          </p:nvPr>
        </p:nvSpPr>
        <p:spPr>
          <a:xfrm>
            <a:off x="487251" y="3625657"/>
            <a:ext cx="2677295" cy="2366067"/>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27" name="Picture Placeholder 6"/>
          <p:cNvSpPr>
            <a:spLocks noGrp="1"/>
          </p:cNvSpPr>
          <p:nvPr>
            <p:ph type="pic" sz="quarter" idx="11" hasCustomPrompt="1"/>
          </p:nvPr>
        </p:nvSpPr>
        <p:spPr>
          <a:xfrm>
            <a:off x="3343837" y="1438845"/>
            <a:ext cx="2677295" cy="2366067"/>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28" name="Picture Placeholder 6"/>
          <p:cNvSpPr>
            <a:spLocks noGrp="1"/>
          </p:cNvSpPr>
          <p:nvPr>
            <p:ph type="pic" sz="quarter" idx="12" hasCustomPrompt="1"/>
          </p:nvPr>
        </p:nvSpPr>
        <p:spPr>
          <a:xfrm>
            <a:off x="6171142" y="3625657"/>
            <a:ext cx="2677295" cy="2366067"/>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29" name="Picture Placeholder 6"/>
          <p:cNvSpPr>
            <a:spLocks noGrp="1"/>
          </p:cNvSpPr>
          <p:nvPr>
            <p:ph type="pic" sz="quarter" idx="13" hasCustomPrompt="1"/>
          </p:nvPr>
        </p:nvSpPr>
        <p:spPr>
          <a:xfrm>
            <a:off x="9013086" y="1438845"/>
            <a:ext cx="2677295" cy="2366067"/>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12" name="Down Arrow Callout 11"/>
          <p:cNvSpPr/>
          <p:nvPr userDrawn="1"/>
        </p:nvSpPr>
        <p:spPr>
          <a:xfrm>
            <a:off x="487249" y="1423918"/>
            <a:ext cx="2677296" cy="2662500"/>
          </a:xfrm>
          <a:prstGeom prst="downArrowCallout">
            <a:avLst>
              <a:gd name="adj1" fmla="val 23554"/>
              <a:gd name="adj2" fmla="val 10346"/>
              <a:gd name="adj3" fmla="val 10003"/>
              <a:gd name="adj4" fmla="val 89997"/>
            </a:avLst>
          </a:prstGeom>
          <a:solidFill>
            <a:schemeClr val="accent1"/>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20000"/>
              </a:spcBef>
              <a:defRPr/>
            </a:pPr>
            <a:endParaRPr lang="en-US" sz="5867" dirty="0">
              <a:solidFill>
                <a:prstClr val="white"/>
              </a:solidFill>
              <a:latin typeface="FontAwesome" pitchFamily="2" charset="0"/>
            </a:endParaRPr>
          </a:p>
          <a:p>
            <a:pPr algn="ctr">
              <a:spcBef>
                <a:spcPct val="20000"/>
              </a:spcBef>
              <a:defRPr/>
            </a:pPr>
            <a:endParaRPr lang="en-US" sz="1600" b="1" dirty="0">
              <a:solidFill>
                <a:prstClr val="white">
                  <a:lumMod val="95000"/>
                </a:prstClr>
              </a:solidFill>
            </a:endParaRPr>
          </a:p>
        </p:txBody>
      </p:sp>
      <p:sp>
        <p:nvSpPr>
          <p:cNvPr id="13" name="Up Arrow Callout 12"/>
          <p:cNvSpPr/>
          <p:nvPr userDrawn="1"/>
        </p:nvSpPr>
        <p:spPr>
          <a:xfrm>
            <a:off x="3343835" y="3318325"/>
            <a:ext cx="2677296" cy="2688327"/>
          </a:xfrm>
          <a:prstGeom prst="upArrowCallout">
            <a:avLst>
              <a:gd name="adj1" fmla="val 25000"/>
              <a:gd name="adj2" fmla="val 9346"/>
              <a:gd name="adj3" fmla="val 11156"/>
              <a:gd name="adj4" fmla="val 88844"/>
            </a:avLst>
          </a:prstGeom>
          <a:solidFill>
            <a:schemeClr val="accent2"/>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20000"/>
              </a:spcBef>
              <a:defRPr/>
            </a:pPr>
            <a:endParaRPr lang="en-US" sz="5333" dirty="0">
              <a:solidFill>
                <a:prstClr val="white"/>
              </a:solidFill>
              <a:latin typeface="FontAwesome" pitchFamily="2" charset="0"/>
            </a:endParaRPr>
          </a:p>
        </p:txBody>
      </p:sp>
      <p:sp>
        <p:nvSpPr>
          <p:cNvPr id="15" name="Down Arrow Callout 14"/>
          <p:cNvSpPr/>
          <p:nvPr userDrawn="1"/>
        </p:nvSpPr>
        <p:spPr>
          <a:xfrm>
            <a:off x="6171140" y="1423918"/>
            <a:ext cx="2677296" cy="2662500"/>
          </a:xfrm>
          <a:prstGeom prst="downArrowCallout">
            <a:avLst>
              <a:gd name="adj1" fmla="val 23554"/>
              <a:gd name="adj2" fmla="val 10346"/>
              <a:gd name="adj3" fmla="val 10003"/>
              <a:gd name="adj4" fmla="val 89997"/>
            </a:avLst>
          </a:prstGeom>
          <a:solidFill>
            <a:schemeClr val="accent3"/>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20000"/>
              </a:spcBef>
              <a:defRPr/>
            </a:pPr>
            <a:r>
              <a:rPr lang="en-US" sz="1333" dirty="0">
                <a:solidFill>
                  <a:prstClr val="white"/>
                </a:solidFill>
              </a:rPr>
              <a:t> </a:t>
            </a:r>
          </a:p>
        </p:txBody>
      </p:sp>
      <p:sp>
        <p:nvSpPr>
          <p:cNvPr id="17" name="Up Arrow Callout 16"/>
          <p:cNvSpPr/>
          <p:nvPr userDrawn="1"/>
        </p:nvSpPr>
        <p:spPr>
          <a:xfrm>
            <a:off x="9013085" y="3318325"/>
            <a:ext cx="2677296" cy="2688327"/>
          </a:xfrm>
          <a:prstGeom prst="upArrowCallout">
            <a:avLst>
              <a:gd name="adj1" fmla="val 25000"/>
              <a:gd name="adj2" fmla="val 9346"/>
              <a:gd name="adj3" fmla="val 11156"/>
              <a:gd name="adj4" fmla="val 88844"/>
            </a:avLst>
          </a:prstGeom>
          <a:solidFill>
            <a:schemeClr val="accent4"/>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20000"/>
              </a:spcBef>
              <a:defRPr/>
            </a:pPr>
            <a:br>
              <a:rPr lang="en-US" sz="8000" dirty="0">
                <a:solidFill>
                  <a:prstClr val="white"/>
                </a:solidFill>
                <a:latin typeface="FontAwesome" pitchFamily="2" charset="0"/>
              </a:rPr>
            </a:br>
            <a:endParaRPr lang="en-US" sz="1600" b="1" dirty="0">
              <a:solidFill>
                <a:prstClr val="white">
                  <a:lumMod val="95000"/>
                </a:prstClr>
              </a:solidFill>
            </a:endParaRPr>
          </a:p>
        </p:txBody>
      </p:sp>
      <p:sp>
        <p:nvSpPr>
          <p:cNvPr id="30" name="Flowchart: Off-page Connector 29"/>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31" name="Slide Number Placeholder 4"/>
          <p:cNvSpPr>
            <a:spLocks noGrp="1"/>
          </p:cNvSpPr>
          <p:nvPr>
            <p:ph type="sldNum" sz="quarter" idx="14"/>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32"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33"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Tree>
    <p:extLst>
      <p:ext uri="{BB962C8B-B14F-4D97-AF65-F5344CB8AC3E}">
        <p14:creationId xmlns:p14="http://schemas.microsoft.com/office/powerpoint/2010/main" val="1317487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0-#ppt_h/2"/>
                                          </p:val>
                                        </p:tav>
                                        <p:tav tm="100000">
                                          <p:val>
                                            <p:strVal val="#ppt_y"/>
                                          </p:val>
                                        </p:tav>
                                      </p:tavLst>
                                    </p:anim>
                                  </p:childTnLst>
                                </p:cTn>
                              </p:par>
                              <p:par>
                                <p:cTn id="9" presetID="2" presetClass="entr" presetSubtype="4" accel="50000" decel="5000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1" accel="50000" decel="50000"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 calcmode="lin" valueType="num">
                                      <p:cBhvr additive="base">
                                        <p:cTn id="16" dur="500" fill="hold"/>
                                        <p:tgtEl>
                                          <p:spTgt spid="15"/>
                                        </p:tgtEl>
                                        <p:attrNameLst>
                                          <p:attrName>ppt_x</p:attrName>
                                        </p:attrNameLst>
                                      </p:cBhvr>
                                      <p:tavLst>
                                        <p:tav tm="0">
                                          <p:val>
                                            <p:strVal val="#ppt_x"/>
                                          </p:val>
                                        </p:tav>
                                        <p:tav tm="100000">
                                          <p:val>
                                            <p:strVal val="#ppt_x"/>
                                          </p:val>
                                        </p:tav>
                                      </p:tavLst>
                                    </p:anim>
                                    <p:anim calcmode="lin" valueType="num">
                                      <p:cBhvr additive="base">
                                        <p:cTn id="17" dur="500" fill="hold"/>
                                        <p:tgtEl>
                                          <p:spTgt spid="15"/>
                                        </p:tgtEl>
                                        <p:attrNameLst>
                                          <p:attrName>ppt_y</p:attrName>
                                        </p:attrNameLst>
                                      </p:cBhvr>
                                      <p:tavLst>
                                        <p:tav tm="0">
                                          <p:val>
                                            <p:strVal val="0-#ppt_h/2"/>
                                          </p:val>
                                        </p:tav>
                                        <p:tav tm="100000">
                                          <p:val>
                                            <p:strVal val="#ppt_y"/>
                                          </p:val>
                                        </p:tav>
                                      </p:tavLst>
                                    </p:anim>
                                  </p:childTnLst>
                                </p:cTn>
                              </p:par>
                              <p:par>
                                <p:cTn id="18" presetID="2" presetClass="entr" presetSubtype="4" accel="50000" decel="50000" fill="hold" grpId="0" nodeType="withEffect">
                                  <p:stCondLst>
                                    <p:cond delay="0"/>
                                  </p:stCondLst>
                                  <p:childTnLst>
                                    <p:set>
                                      <p:cBhvr>
                                        <p:cTn id="19" dur="1" fill="hold">
                                          <p:stCondLst>
                                            <p:cond delay="0"/>
                                          </p:stCondLst>
                                        </p:cTn>
                                        <p:tgtEl>
                                          <p:spTgt spid="17"/>
                                        </p:tgtEl>
                                        <p:attrNameLst>
                                          <p:attrName>style.visibility</p:attrName>
                                        </p:attrNameLst>
                                      </p:cBhvr>
                                      <p:to>
                                        <p:strVal val="visible"/>
                                      </p:to>
                                    </p:set>
                                    <p:anim calcmode="lin" valueType="num">
                                      <p:cBhvr additive="base">
                                        <p:cTn id="20" dur="500" fill="hold"/>
                                        <p:tgtEl>
                                          <p:spTgt spid="17"/>
                                        </p:tgtEl>
                                        <p:attrNameLst>
                                          <p:attrName>ppt_x</p:attrName>
                                        </p:attrNameLst>
                                      </p:cBhvr>
                                      <p:tavLst>
                                        <p:tav tm="0">
                                          <p:val>
                                            <p:strVal val="#ppt_x"/>
                                          </p:val>
                                        </p:tav>
                                        <p:tav tm="100000">
                                          <p:val>
                                            <p:strVal val="#ppt_x"/>
                                          </p:val>
                                        </p:tav>
                                      </p:tavLst>
                                    </p:anim>
                                    <p:anim calcmode="lin" valueType="num">
                                      <p:cBhvr additive="base">
                                        <p:cTn id="21" dur="500" fill="hold"/>
                                        <p:tgtEl>
                                          <p:spTgt spid="17"/>
                                        </p:tgtEl>
                                        <p:attrNameLst>
                                          <p:attrName>ppt_y</p:attrName>
                                        </p:attrNameLst>
                                      </p:cBhvr>
                                      <p:tavLst>
                                        <p:tav tm="0">
                                          <p:val>
                                            <p:strVal val="1+#ppt_h/2"/>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fade">
                                      <p:cBhvr>
                                        <p:cTn id="24" dur="500"/>
                                        <p:tgtEl>
                                          <p:spTgt spid="32"/>
                                        </p:tgtEl>
                                      </p:cBhvr>
                                    </p:animEffect>
                                    <p:anim calcmode="lin" valueType="num">
                                      <p:cBhvr>
                                        <p:cTn id="25" dur="500" fill="hold"/>
                                        <p:tgtEl>
                                          <p:spTgt spid="32"/>
                                        </p:tgtEl>
                                        <p:attrNameLst>
                                          <p:attrName>ppt_x</p:attrName>
                                        </p:attrNameLst>
                                      </p:cBhvr>
                                      <p:tavLst>
                                        <p:tav tm="0">
                                          <p:val>
                                            <p:strVal val="#ppt_x"/>
                                          </p:val>
                                        </p:tav>
                                        <p:tav tm="100000">
                                          <p:val>
                                            <p:strVal val="#ppt_x"/>
                                          </p:val>
                                        </p:tav>
                                      </p:tavLst>
                                    </p:anim>
                                    <p:anim calcmode="lin" valueType="num">
                                      <p:cBhvr>
                                        <p:cTn id="26" dur="500" fill="hold"/>
                                        <p:tgtEl>
                                          <p:spTgt spid="32"/>
                                        </p:tgtEl>
                                        <p:attrNameLst>
                                          <p:attrName>ppt_y</p:attrName>
                                        </p:attrNameLst>
                                      </p:cBhvr>
                                      <p:tavLst>
                                        <p:tav tm="0">
                                          <p:val>
                                            <p:strVal val="#ppt_y+.1"/>
                                          </p:val>
                                        </p:tav>
                                        <p:tav tm="100000">
                                          <p:val>
                                            <p:strVal val="#ppt_y"/>
                                          </p:val>
                                        </p:tav>
                                      </p:tavLst>
                                    </p:anim>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33">
                                            <p:txEl>
                                              <p:pRg st="0" end="0"/>
                                            </p:txEl>
                                          </p:spTgt>
                                        </p:tgtEl>
                                        <p:attrNameLst>
                                          <p:attrName>style.visibility</p:attrName>
                                        </p:attrNameLst>
                                      </p:cBhvr>
                                      <p:to>
                                        <p:strVal val="visible"/>
                                      </p:to>
                                    </p:set>
                                    <p:animEffect transition="in" filter="fade">
                                      <p:cBhvr>
                                        <p:cTn id="30" dur="500"/>
                                        <p:tgtEl>
                                          <p:spTgt spid="3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5" grpId="0" animBg="1"/>
      <p:bldP spid="17" grpId="0" animBg="1"/>
      <p:bldP spid="32" grpId="0"/>
      <p:bldP spid="33" grpId="0" build="p">
        <p:tmplLst>
          <p:tmpl lvl="1">
            <p:tnLst>
              <p:par>
                <p:cTn presetID="10" presetClass="entr" presetSubtype="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One Picture with three Columes">
    <p:spTree>
      <p:nvGrpSpPr>
        <p:cNvPr id="1" name=""/>
        <p:cNvGrpSpPr/>
        <p:nvPr/>
      </p:nvGrpSpPr>
      <p:grpSpPr>
        <a:xfrm>
          <a:off x="0" y="0"/>
          <a:ext cx="0" cy="0"/>
          <a:chOff x="0" y="0"/>
          <a:chExt cx="0" cy="0"/>
        </a:xfrm>
      </p:grpSpPr>
      <p:sp>
        <p:nvSpPr>
          <p:cNvPr id="30" name="Flowchart: Off-page Connector 29"/>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31" name="Slide Number Placeholder 4"/>
          <p:cNvSpPr>
            <a:spLocks noGrp="1"/>
          </p:cNvSpPr>
          <p:nvPr>
            <p:ph type="sldNum" sz="quarter" idx="14"/>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32"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33"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
        <p:nvSpPr>
          <p:cNvPr id="14" name="Down Arrow Callout 13"/>
          <p:cNvSpPr/>
          <p:nvPr userDrawn="1"/>
        </p:nvSpPr>
        <p:spPr>
          <a:xfrm>
            <a:off x="6193251" y="1662388"/>
            <a:ext cx="2472192" cy="4301321"/>
          </a:xfrm>
          <a:prstGeom prst="downArrowCallout">
            <a:avLst>
              <a:gd name="adj1" fmla="val 25000"/>
              <a:gd name="adj2" fmla="val 6698"/>
              <a:gd name="adj3" fmla="val 4369"/>
              <a:gd name="adj4" fmla="val 97489"/>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6" name="Down Arrow Callout 15"/>
          <p:cNvSpPr/>
          <p:nvPr userDrawn="1"/>
        </p:nvSpPr>
        <p:spPr>
          <a:xfrm>
            <a:off x="3539660" y="1662388"/>
            <a:ext cx="2472192" cy="4301321"/>
          </a:xfrm>
          <a:prstGeom prst="downArrowCallout">
            <a:avLst>
              <a:gd name="adj1" fmla="val 25000"/>
              <a:gd name="adj2" fmla="val 6698"/>
              <a:gd name="adj3" fmla="val 4369"/>
              <a:gd name="adj4" fmla="val 97489"/>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9" name="Down Arrow Callout 18"/>
          <p:cNvSpPr/>
          <p:nvPr userDrawn="1"/>
        </p:nvSpPr>
        <p:spPr>
          <a:xfrm>
            <a:off x="8846843" y="1662388"/>
            <a:ext cx="2472192" cy="4301321"/>
          </a:xfrm>
          <a:prstGeom prst="downArrowCallout">
            <a:avLst>
              <a:gd name="adj1" fmla="val 25000"/>
              <a:gd name="adj2" fmla="val 6698"/>
              <a:gd name="adj3" fmla="val 4369"/>
              <a:gd name="adj4" fmla="val 97489"/>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21" name="Picture Placeholder 6"/>
          <p:cNvSpPr>
            <a:spLocks noGrp="1"/>
          </p:cNvSpPr>
          <p:nvPr>
            <p:ph type="pic" sz="quarter" idx="15" hasCustomPrompt="1"/>
          </p:nvPr>
        </p:nvSpPr>
        <p:spPr>
          <a:xfrm>
            <a:off x="886069" y="1662386"/>
            <a:ext cx="2472192" cy="4301321"/>
          </a:xfrm>
          <a:prstGeom prst="downArrowCallout">
            <a:avLst>
              <a:gd name="adj1" fmla="val 26120"/>
              <a:gd name="adj2" fmla="val 6382"/>
              <a:gd name="adj3" fmla="val 5273"/>
              <a:gd name="adj4" fmla="val 96969"/>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Tree>
    <p:extLst>
      <p:ext uri="{BB962C8B-B14F-4D97-AF65-F5344CB8AC3E}">
        <p14:creationId xmlns:p14="http://schemas.microsoft.com/office/powerpoint/2010/main" val="3979057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anim calcmode="lin" valueType="num">
                                      <p:cBhvr>
                                        <p:cTn id="8" dur="500" fill="hold"/>
                                        <p:tgtEl>
                                          <p:spTgt spid="32"/>
                                        </p:tgtEl>
                                        <p:attrNameLst>
                                          <p:attrName>ppt_x</p:attrName>
                                        </p:attrNameLst>
                                      </p:cBhvr>
                                      <p:tavLst>
                                        <p:tav tm="0">
                                          <p:val>
                                            <p:strVal val="#ppt_x"/>
                                          </p:val>
                                        </p:tav>
                                        <p:tav tm="100000">
                                          <p:val>
                                            <p:strVal val="#ppt_x"/>
                                          </p:val>
                                        </p:tav>
                                      </p:tavLst>
                                    </p:anim>
                                    <p:anim calcmode="lin" valueType="num">
                                      <p:cBhvr>
                                        <p:cTn id="9" dur="500" fill="hold"/>
                                        <p:tgtEl>
                                          <p:spTgt spid="3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33">
                                            <p:txEl>
                                              <p:pRg st="0" end="0"/>
                                            </p:txEl>
                                          </p:spTgt>
                                        </p:tgtEl>
                                        <p:attrNameLst>
                                          <p:attrName>style.visibility</p:attrName>
                                        </p:attrNameLst>
                                      </p:cBhvr>
                                      <p:to>
                                        <p:strVal val="visible"/>
                                      </p:to>
                                    </p:set>
                                    <p:animEffect transition="in" filter="fade">
                                      <p:cBhvr>
                                        <p:cTn id="13" dur="500"/>
                                        <p:tgtEl>
                                          <p:spTgt spid="33">
                                            <p:txEl>
                                              <p:pRg st="0" end="0"/>
                                            </p:txEl>
                                          </p:spTgt>
                                        </p:tgtEl>
                                      </p:cBhvr>
                                    </p:animEffect>
                                  </p:childTnLst>
                                </p:cTn>
                              </p:par>
                            </p:childTnLst>
                          </p:cTn>
                        </p:par>
                        <p:par>
                          <p:cTn id="14" fill="hold">
                            <p:stCondLst>
                              <p:cond delay="1000"/>
                            </p:stCondLst>
                            <p:childTnLst>
                              <p:par>
                                <p:cTn id="15" presetID="2" presetClass="entr" presetSubtype="4" accel="50000" decel="50000" fill="hold" grpId="0" nodeType="after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ppt_x"/>
                                          </p:val>
                                        </p:tav>
                                        <p:tav tm="100000">
                                          <p:val>
                                            <p:strVal val="#ppt_x"/>
                                          </p:val>
                                        </p:tav>
                                      </p:tavLst>
                                    </p:anim>
                                    <p:anim calcmode="lin" valueType="num">
                                      <p:cBhvr additive="base">
                                        <p:cTn id="18" dur="500" fill="hold"/>
                                        <p:tgtEl>
                                          <p:spTgt spid="16"/>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accel="50000" decel="50000" fill="hold" grpId="0" nodeType="after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additive="base">
                                        <p:cTn id="22" dur="500" fill="hold"/>
                                        <p:tgtEl>
                                          <p:spTgt spid="14"/>
                                        </p:tgtEl>
                                        <p:attrNameLst>
                                          <p:attrName>ppt_x</p:attrName>
                                        </p:attrNameLst>
                                      </p:cBhvr>
                                      <p:tavLst>
                                        <p:tav tm="0">
                                          <p:val>
                                            <p:strVal val="#ppt_x"/>
                                          </p:val>
                                        </p:tav>
                                        <p:tav tm="100000">
                                          <p:val>
                                            <p:strVal val="#ppt_x"/>
                                          </p:val>
                                        </p:tav>
                                      </p:tavLst>
                                    </p:anim>
                                    <p:anim calcmode="lin" valueType="num">
                                      <p:cBhvr additive="base">
                                        <p:cTn id="23" dur="500" fill="hold"/>
                                        <p:tgtEl>
                                          <p:spTgt spid="14"/>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accel="50000" decel="50000" fill="hold" grpId="0" nodeType="after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ppt_x"/>
                                          </p:val>
                                        </p:tav>
                                        <p:tav tm="100000">
                                          <p:val>
                                            <p:strVal val="#ppt_x"/>
                                          </p:val>
                                        </p:tav>
                                      </p:tavLst>
                                    </p:anim>
                                    <p:anim calcmode="lin" valueType="num">
                                      <p:cBhvr additive="base">
                                        <p:cTn id="2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build="p">
        <p:tmplLst>
          <p:tmpl lvl="1">
            <p:tnLst>
              <p:par>
                <p:cTn presetID="10" presetClass="entr" presetSubtype="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14" grpId="0" animBg="1"/>
      <p:bldP spid="16" grpId="0" animBg="1"/>
      <p:bldP spid="19" grpId="0" animBg="1"/>
    </p:bld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wo Culome With Picture">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9" name="Flowchart: Off-page Connector 8"/>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0" name="Slide Number Placeholder 4"/>
          <p:cNvSpPr txBox="1">
            <a:spLocks/>
          </p:cNvSpPr>
          <p:nvPr userDrawn="1"/>
        </p:nvSpPr>
        <p:spPr>
          <a:xfrm>
            <a:off x="11643206" y="6340867"/>
            <a:ext cx="610241" cy="366183"/>
          </a:xfrm>
          <a:prstGeom prst="rect">
            <a:avLst/>
          </a:prstGeom>
        </p:spPr>
        <p:txBody>
          <a:bodyPr anchor="ctr"/>
          <a:lstStyle>
            <a:lvl1pPr algn="ctr">
              <a:defRPr sz="1000" b="1">
                <a:solidFill>
                  <a:schemeClr val="tx1">
                    <a:lumMod val="75000"/>
                    <a:lumOff val="25000"/>
                  </a:schemeClr>
                </a:solidFill>
              </a:defRPr>
            </a:lvl1pPr>
          </a:lstStyle>
          <a:p>
            <a:pPr defTabSz="1375467">
              <a:defRPr/>
            </a:pPr>
            <a:fld id="{C136B7D2-B98C-44FD-8D04-7EC62A564975}" type="slidenum">
              <a:rPr lang="en-US" sz="1333" smtClean="0">
                <a:solidFill>
                  <a:prstClr val="black">
                    <a:lumMod val="75000"/>
                    <a:lumOff val="25000"/>
                  </a:prstClr>
                </a:solidFill>
              </a:rPr>
              <a:pPr defTabSz="1375467">
                <a:defRPr/>
              </a:pPr>
              <a:t>‹#›</a:t>
            </a:fld>
            <a:endParaRPr lang="en-US" sz="1333" dirty="0">
              <a:solidFill>
                <a:prstClr val="black">
                  <a:lumMod val="75000"/>
                  <a:lumOff val="25000"/>
                </a:prstClr>
              </a:solidFill>
            </a:endParaRPr>
          </a:p>
        </p:txBody>
      </p:sp>
      <p:sp>
        <p:nvSpPr>
          <p:cNvPr id="11"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12"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
        <p:nvSpPr>
          <p:cNvPr id="28" name="Picture Placeholder 6"/>
          <p:cNvSpPr>
            <a:spLocks noGrp="1"/>
          </p:cNvSpPr>
          <p:nvPr>
            <p:ph type="pic" sz="quarter" idx="10" hasCustomPrompt="1"/>
          </p:nvPr>
        </p:nvSpPr>
        <p:spPr>
          <a:xfrm>
            <a:off x="896091" y="1448890"/>
            <a:ext cx="4913419" cy="3072372"/>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29" name="Picture Placeholder 6"/>
          <p:cNvSpPr>
            <a:spLocks noGrp="1"/>
          </p:cNvSpPr>
          <p:nvPr>
            <p:ph type="pic" sz="quarter" idx="14" hasCustomPrompt="1"/>
          </p:nvPr>
        </p:nvSpPr>
        <p:spPr>
          <a:xfrm>
            <a:off x="6385667" y="1445657"/>
            <a:ext cx="4910243" cy="3075607"/>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Tree>
    <p:extLst>
      <p:ext uri="{BB962C8B-B14F-4D97-AF65-F5344CB8AC3E}">
        <p14:creationId xmlns:p14="http://schemas.microsoft.com/office/powerpoint/2010/main" val="3059484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animEffect transition="in" filter="fade">
                                      <p:cBhvr>
                                        <p:cTn id="13"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build="p">
        <p:tmplLst>
          <p:tmpl lvl="1">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Free Blank With Footer">
    <p:spTree>
      <p:nvGrpSpPr>
        <p:cNvPr id="1" name=""/>
        <p:cNvGrpSpPr/>
        <p:nvPr/>
      </p:nvGrpSpPr>
      <p:grpSpPr>
        <a:xfrm>
          <a:off x="0" y="0"/>
          <a:ext cx="0" cy="0"/>
          <a:chOff x="0" y="0"/>
          <a:chExt cx="0" cy="0"/>
        </a:xfrm>
      </p:grpSpPr>
      <p:sp>
        <p:nvSpPr>
          <p:cNvPr id="5" name="Flowchart: Off-page Connector 4"/>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6" name="Slide Number Placeholder 4"/>
          <p:cNvSpPr>
            <a:spLocks noGrp="1"/>
          </p:cNvSpPr>
          <p:nvPr>
            <p:ph type="sldNum" sz="quarter" idx="12"/>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Tree>
    <p:extLst>
      <p:ext uri="{BB962C8B-B14F-4D97-AF65-F5344CB8AC3E}">
        <p14:creationId xmlns:p14="http://schemas.microsoft.com/office/powerpoint/2010/main" val="3124419540"/>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1_Free Blank With Footer">
    <p:spTree>
      <p:nvGrpSpPr>
        <p:cNvPr id="1" name=""/>
        <p:cNvGrpSpPr/>
        <p:nvPr/>
      </p:nvGrpSpPr>
      <p:grpSpPr>
        <a:xfrm>
          <a:off x="0" y="0"/>
          <a:ext cx="0" cy="0"/>
          <a:chOff x="0" y="0"/>
          <a:chExt cx="0" cy="0"/>
        </a:xfrm>
      </p:grpSpPr>
      <p:sp>
        <p:nvSpPr>
          <p:cNvPr id="7" name="Flowchart: Off-page Connector 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4" name="Slide Number Placeholder 4"/>
          <p:cNvSpPr>
            <a:spLocks noGrp="1"/>
          </p:cNvSpPr>
          <p:nvPr>
            <p:ph type="sldNum" sz="quarter" idx="12"/>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5"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6"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Tree>
    <p:extLst>
      <p:ext uri="{BB962C8B-B14F-4D97-AF65-F5344CB8AC3E}">
        <p14:creationId xmlns:p14="http://schemas.microsoft.com/office/powerpoint/2010/main" val="2266603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tmplLst>
          <p:tmpl lvl="1">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06">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16" name="Picture Placeholder 6"/>
          <p:cNvSpPr>
            <a:spLocks noGrp="1"/>
          </p:cNvSpPr>
          <p:nvPr>
            <p:ph type="pic" sz="quarter" idx="14"/>
          </p:nvPr>
        </p:nvSpPr>
        <p:spPr>
          <a:xfrm>
            <a:off x="3596691" y="3207051"/>
            <a:ext cx="1297573" cy="1297272"/>
          </a:xfrm>
          <a:prstGeom prst="ellipse">
            <a:avLst/>
          </a:prstGeom>
          <a:ln w="28575">
            <a:solidFill>
              <a:schemeClr val="accent1"/>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19" name="Picture Placeholder 6"/>
          <p:cNvSpPr>
            <a:spLocks noGrp="1"/>
          </p:cNvSpPr>
          <p:nvPr>
            <p:ph type="pic" sz="quarter" idx="15"/>
          </p:nvPr>
        </p:nvSpPr>
        <p:spPr>
          <a:xfrm>
            <a:off x="5391886" y="1377389"/>
            <a:ext cx="1297573" cy="1297272"/>
          </a:xfrm>
          <a:prstGeom prst="ellipse">
            <a:avLst/>
          </a:prstGeom>
          <a:ln w="28575">
            <a:solidFill>
              <a:schemeClr val="accent2"/>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20" name="Picture Placeholder 6"/>
          <p:cNvSpPr>
            <a:spLocks noGrp="1"/>
          </p:cNvSpPr>
          <p:nvPr>
            <p:ph type="pic" sz="quarter" idx="16"/>
          </p:nvPr>
        </p:nvSpPr>
        <p:spPr>
          <a:xfrm>
            <a:off x="7224747" y="3198356"/>
            <a:ext cx="1297573" cy="1297272"/>
          </a:xfrm>
          <a:prstGeom prst="ellipse">
            <a:avLst/>
          </a:prstGeom>
          <a:ln w="28575">
            <a:solidFill>
              <a:schemeClr val="accent3"/>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21" name="Picture Placeholder 6"/>
          <p:cNvSpPr>
            <a:spLocks noGrp="1"/>
          </p:cNvSpPr>
          <p:nvPr>
            <p:ph type="pic" sz="quarter" idx="17"/>
          </p:nvPr>
        </p:nvSpPr>
        <p:spPr>
          <a:xfrm>
            <a:off x="5399164" y="5012383"/>
            <a:ext cx="1297573" cy="1297272"/>
          </a:xfrm>
          <a:prstGeom prst="ellipse">
            <a:avLst/>
          </a:prstGeom>
          <a:ln w="28575">
            <a:solidFill>
              <a:schemeClr val="accent4"/>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8"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9"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Tree>
    <p:extLst>
      <p:ext uri="{BB962C8B-B14F-4D97-AF65-F5344CB8AC3E}">
        <p14:creationId xmlns:p14="http://schemas.microsoft.com/office/powerpoint/2010/main" val="2322471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Effect transition="in" filter="fade">
                                      <p:cBhvr>
                                        <p:cTn id="13"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tmplLst>
          <p:tmpl lvl="1">
            <p:tnLst>
              <p:par>
                <p:cTn presetID="10" presetClass="entr" presetSubtype="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4_Free Blank With Footer">
    <p:spTree>
      <p:nvGrpSpPr>
        <p:cNvPr id="1" name=""/>
        <p:cNvGrpSpPr/>
        <p:nvPr/>
      </p:nvGrpSpPr>
      <p:grpSpPr>
        <a:xfrm>
          <a:off x="0" y="0"/>
          <a:ext cx="0" cy="0"/>
          <a:chOff x="0" y="0"/>
          <a:chExt cx="0" cy="0"/>
        </a:xfrm>
      </p:grpSpPr>
      <p:sp>
        <p:nvSpPr>
          <p:cNvPr id="7" name="Flowchart: Off-page Connector 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4" name="Slide Number Placeholder 4"/>
          <p:cNvSpPr>
            <a:spLocks noGrp="1"/>
          </p:cNvSpPr>
          <p:nvPr>
            <p:ph type="sldNum" sz="quarter" idx="12"/>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5" name="Title 1"/>
          <p:cNvSpPr>
            <a:spLocks noGrp="1"/>
          </p:cNvSpPr>
          <p:nvPr>
            <p:ph type="title" hasCustomPrompt="1"/>
          </p:nvPr>
        </p:nvSpPr>
        <p:spPr>
          <a:xfrm>
            <a:off x="3791720" y="541356"/>
            <a:ext cx="7518400" cy="471365"/>
          </a:xfrm>
          <a:prstGeom prst="rect">
            <a:avLst/>
          </a:prstGeom>
        </p:spPr>
        <p:txBody>
          <a:bodyPr wrap="none" lIns="0" tIns="0" rIns="0" bIns="0" anchor="ctr">
            <a:noAutofit/>
          </a:bodyPr>
          <a:lstStyle>
            <a:lvl1pPr algn="r">
              <a:defRPr sz="2667" b="1" baseline="0">
                <a:solidFill>
                  <a:schemeClr val="tx1">
                    <a:lumMod val="90000"/>
                    <a:lumOff val="10000"/>
                  </a:schemeClr>
                </a:solidFill>
              </a:defRPr>
            </a:lvl1pPr>
          </a:lstStyle>
          <a:p>
            <a:r>
              <a:rPr lang="en-US" dirty="0"/>
              <a:t>Click To Edit Master Title Style</a:t>
            </a:r>
          </a:p>
        </p:txBody>
      </p:sp>
      <p:sp>
        <p:nvSpPr>
          <p:cNvPr id="6" name="Text Placeholder 3"/>
          <p:cNvSpPr>
            <a:spLocks noGrp="1"/>
          </p:cNvSpPr>
          <p:nvPr>
            <p:ph type="body" sz="half" idx="2" hasCustomPrompt="1"/>
          </p:nvPr>
        </p:nvSpPr>
        <p:spPr>
          <a:xfrm>
            <a:off x="5823720" y="1010678"/>
            <a:ext cx="5486400" cy="267661"/>
          </a:xfrm>
          <a:prstGeom prst="rect">
            <a:avLst/>
          </a:prstGeom>
        </p:spPr>
        <p:txBody>
          <a:bodyPr wrap="square" lIns="0" tIns="0" rIns="0" bIns="0" anchor="ctr">
            <a:noAutofit/>
          </a:bodyPr>
          <a:lstStyle>
            <a:lvl1pPr marL="0" indent="0" algn="r">
              <a:buNone/>
              <a:defRPr sz="14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Tree>
    <p:extLst>
      <p:ext uri="{BB962C8B-B14F-4D97-AF65-F5344CB8AC3E}">
        <p14:creationId xmlns:p14="http://schemas.microsoft.com/office/powerpoint/2010/main" val="675335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tmplLst>
          <p:tmpl lvl="1">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2_Free Blank With Footer">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6"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Tree>
    <p:extLst>
      <p:ext uri="{BB962C8B-B14F-4D97-AF65-F5344CB8AC3E}">
        <p14:creationId xmlns:p14="http://schemas.microsoft.com/office/powerpoint/2010/main" val="178120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tmplLst>
          <p:tmpl lvl="1">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18" Type="http://schemas.openxmlformats.org/officeDocument/2006/relationships/slideLayout" Target="../slideLayouts/slideLayout49.xml"/><Relationship Id="rId26" Type="http://schemas.openxmlformats.org/officeDocument/2006/relationships/slideLayout" Target="../slideLayouts/slideLayout57.xml"/><Relationship Id="rId3" Type="http://schemas.openxmlformats.org/officeDocument/2006/relationships/slideLayout" Target="../slideLayouts/slideLayout34.xml"/><Relationship Id="rId21" Type="http://schemas.openxmlformats.org/officeDocument/2006/relationships/slideLayout" Target="../slideLayouts/slideLayout52.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5" Type="http://schemas.openxmlformats.org/officeDocument/2006/relationships/slideLayout" Target="../slideLayouts/slideLayout56.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20" Type="http://schemas.openxmlformats.org/officeDocument/2006/relationships/slideLayout" Target="../slideLayouts/slideLayout51.xml"/><Relationship Id="rId29" Type="http://schemas.openxmlformats.org/officeDocument/2006/relationships/slideLayout" Target="../slideLayouts/slideLayout60.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24" Type="http://schemas.openxmlformats.org/officeDocument/2006/relationships/slideLayout" Target="../slideLayouts/slideLayout55.xml"/><Relationship Id="rId32" Type="http://schemas.openxmlformats.org/officeDocument/2006/relationships/image" Target="../media/image1.png"/><Relationship Id="rId5" Type="http://schemas.openxmlformats.org/officeDocument/2006/relationships/slideLayout" Target="../slideLayouts/slideLayout36.xml"/><Relationship Id="rId15" Type="http://schemas.openxmlformats.org/officeDocument/2006/relationships/slideLayout" Target="../slideLayouts/slideLayout46.xml"/><Relationship Id="rId23" Type="http://schemas.openxmlformats.org/officeDocument/2006/relationships/slideLayout" Target="../slideLayouts/slideLayout54.xml"/><Relationship Id="rId28" Type="http://schemas.openxmlformats.org/officeDocument/2006/relationships/slideLayout" Target="../slideLayouts/slideLayout59.xml"/><Relationship Id="rId10" Type="http://schemas.openxmlformats.org/officeDocument/2006/relationships/slideLayout" Target="../slideLayouts/slideLayout41.xml"/><Relationship Id="rId19" Type="http://schemas.openxmlformats.org/officeDocument/2006/relationships/slideLayout" Target="../slideLayouts/slideLayout50.xml"/><Relationship Id="rId31" Type="http://schemas.openxmlformats.org/officeDocument/2006/relationships/theme" Target="../theme/theme2.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 Id="rId22" Type="http://schemas.openxmlformats.org/officeDocument/2006/relationships/slideLayout" Target="../slideLayouts/slideLayout53.xml"/><Relationship Id="rId27" Type="http://schemas.openxmlformats.org/officeDocument/2006/relationships/slideLayout" Target="../slideLayouts/slideLayout58.xml"/><Relationship Id="rId30" Type="http://schemas.openxmlformats.org/officeDocument/2006/relationships/slideLayout" Target="../slideLayouts/slideLayout6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9.xml"/><Relationship Id="rId13" Type="http://schemas.openxmlformats.org/officeDocument/2006/relationships/slideLayout" Target="../slideLayouts/slideLayout74.xml"/><Relationship Id="rId18" Type="http://schemas.openxmlformats.org/officeDocument/2006/relationships/slideLayout" Target="../slideLayouts/slideLayout79.xml"/><Relationship Id="rId26" Type="http://schemas.openxmlformats.org/officeDocument/2006/relationships/slideLayout" Target="../slideLayouts/slideLayout87.xml"/><Relationship Id="rId3" Type="http://schemas.openxmlformats.org/officeDocument/2006/relationships/slideLayout" Target="../slideLayouts/slideLayout64.xml"/><Relationship Id="rId21" Type="http://schemas.openxmlformats.org/officeDocument/2006/relationships/slideLayout" Target="../slideLayouts/slideLayout82.xml"/><Relationship Id="rId7" Type="http://schemas.openxmlformats.org/officeDocument/2006/relationships/slideLayout" Target="../slideLayouts/slideLayout68.xml"/><Relationship Id="rId12" Type="http://schemas.openxmlformats.org/officeDocument/2006/relationships/slideLayout" Target="../slideLayouts/slideLayout73.xml"/><Relationship Id="rId17" Type="http://schemas.openxmlformats.org/officeDocument/2006/relationships/slideLayout" Target="../slideLayouts/slideLayout78.xml"/><Relationship Id="rId25" Type="http://schemas.openxmlformats.org/officeDocument/2006/relationships/slideLayout" Target="../slideLayouts/slideLayout86.xml"/><Relationship Id="rId2" Type="http://schemas.openxmlformats.org/officeDocument/2006/relationships/slideLayout" Target="../slideLayouts/slideLayout63.xml"/><Relationship Id="rId16" Type="http://schemas.openxmlformats.org/officeDocument/2006/relationships/slideLayout" Target="../slideLayouts/slideLayout77.xml"/><Relationship Id="rId20" Type="http://schemas.openxmlformats.org/officeDocument/2006/relationships/slideLayout" Target="../slideLayouts/slideLayout81.xml"/><Relationship Id="rId29" Type="http://schemas.openxmlformats.org/officeDocument/2006/relationships/slideLayout" Target="../slideLayouts/slideLayout90.xml"/><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slideLayout" Target="../slideLayouts/slideLayout72.xml"/><Relationship Id="rId24" Type="http://schemas.openxmlformats.org/officeDocument/2006/relationships/slideLayout" Target="../slideLayouts/slideLayout85.xml"/><Relationship Id="rId32" Type="http://schemas.openxmlformats.org/officeDocument/2006/relationships/image" Target="../media/image1.png"/><Relationship Id="rId5" Type="http://schemas.openxmlformats.org/officeDocument/2006/relationships/slideLayout" Target="../slideLayouts/slideLayout66.xml"/><Relationship Id="rId15" Type="http://schemas.openxmlformats.org/officeDocument/2006/relationships/slideLayout" Target="../slideLayouts/slideLayout76.xml"/><Relationship Id="rId23" Type="http://schemas.openxmlformats.org/officeDocument/2006/relationships/slideLayout" Target="../slideLayouts/slideLayout84.xml"/><Relationship Id="rId28" Type="http://schemas.openxmlformats.org/officeDocument/2006/relationships/slideLayout" Target="../slideLayouts/slideLayout89.xml"/><Relationship Id="rId10" Type="http://schemas.openxmlformats.org/officeDocument/2006/relationships/slideLayout" Target="../slideLayouts/slideLayout71.xml"/><Relationship Id="rId19" Type="http://schemas.openxmlformats.org/officeDocument/2006/relationships/slideLayout" Target="../slideLayouts/slideLayout80.xml"/><Relationship Id="rId31" Type="http://schemas.openxmlformats.org/officeDocument/2006/relationships/theme" Target="../theme/theme3.xml"/><Relationship Id="rId4" Type="http://schemas.openxmlformats.org/officeDocument/2006/relationships/slideLayout" Target="../slideLayouts/slideLayout65.xml"/><Relationship Id="rId9" Type="http://schemas.openxmlformats.org/officeDocument/2006/relationships/slideLayout" Target="../slideLayouts/slideLayout70.xml"/><Relationship Id="rId14" Type="http://schemas.openxmlformats.org/officeDocument/2006/relationships/slideLayout" Target="../slideLayouts/slideLayout75.xml"/><Relationship Id="rId22" Type="http://schemas.openxmlformats.org/officeDocument/2006/relationships/slideLayout" Target="../slideLayouts/slideLayout83.xml"/><Relationship Id="rId27" Type="http://schemas.openxmlformats.org/officeDocument/2006/relationships/slideLayout" Target="../slideLayouts/slideLayout88.xml"/><Relationship Id="rId30" Type="http://schemas.openxmlformats.org/officeDocument/2006/relationships/slideLayout" Target="../slideLayouts/slideLayout9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777734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2" r:id="rId30"/>
    <p:sldLayoutId id="2147483761" r:id="rId31"/>
  </p:sldLayoutIdLst>
  <p:hf hdr="0" ftr="0" dt="0"/>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5512123"/>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 id="2147483711" r:id="rId17"/>
    <p:sldLayoutId id="2147483712" r:id="rId18"/>
    <p:sldLayoutId id="2147483713" r:id="rId19"/>
    <p:sldLayoutId id="2147483714" r:id="rId20"/>
    <p:sldLayoutId id="2147483715" r:id="rId21"/>
    <p:sldLayoutId id="2147483717" r:id="rId22"/>
    <p:sldLayoutId id="2147483718" r:id="rId23"/>
    <p:sldLayoutId id="2147483719" r:id="rId24"/>
    <p:sldLayoutId id="2147483720" r:id="rId25"/>
    <p:sldLayoutId id="2147483721" r:id="rId26"/>
    <p:sldLayoutId id="2147483722" r:id="rId27"/>
    <p:sldLayoutId id="2147483723" r:id="rId28"/>
    <p:sldLayoutId id="2147483724" r:id="rId29"/>
    <p:sldLayoutId id="2147483726" r:id="rId30"/>
  </p:sldLayoutIdLst>
  <p:hf hdr="0" ftr="0" dt="0"/>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8127412"/>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 id="2147483745" r:id="rId17"/>
    <p:sldLayoutId id="2147483746" r:id="rId18"/>
    <p:sldLayoutId id="2147483747" r:id="rId19"/>
    <p:sldLayoutId id="2147483748" r:id="rId20"/>
    <p:sldLayoutId id="2147483749" r:id="rId21"/>
    <p:sldLayoutId id="2147483751" r:id="rId22"/>
    <p:sldLayoutId id="2147483752" r:id="rId23"/>
    <p:sldLayoutId id="2147483753" r:id="rId24"/>
    <p:sldLayoutId id="2147483754" r:id="rId25"/>
    <p:sldLayoutId id="2147483755" r:id="rId26"/>
    <p:sldLayoutId id="2147483756" r:id="rId27"/>
    <p:sldLayoutId id="2147483757" r:id="rId28"/>
    <p:sldLayoutId id="2147483758" r:id="rId29"/>
    <p:sldLayoutId id="2147483760" r:id="rId30"/>
  </p:sldLayoutIdLst>
  <p:hf hdr="0" ftr="0" dt="0"/>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31.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2571" y="-40220"/>
            <a:ext cx="12546692" cy="6953522"/>
          </a:xfrm>
          <a:prstGeom prst="rect">
            <a:avLst/>
          </a:prstGeom>
        </p:spPr>
      </p:pic>
      <p:sp>
        <p:nvSpPr>
          <p:cNvPr id="4" name="文本框 3"/>
          <p:cNvSpPr txBox="1"/>
          <p:nvPr/>
        </p:nvSpPr>
        <p:spPr>
          <a:xfrm>
            <a:off x="478971" y="1724424"/>
            <a:ext cx="7413172" cy="1107996"/>
          </a:xfrm>
          <a:prstGeom prst="rect">
            <a:avLst/>
          </a:prstGeom>
          <a:noFill/>
        </p:spPr>
        <p:txBody>
          <a:bodyPr wrap="square" rtlCol="0">
            <a:spAutoFit/>
          </a:bodyPr>
          <a:lstStyle/>
          <a:p>
            <a:r>
              <a:rPr lang="zh-CN" altLang="en-US" sz="6600" dirty="0">
                <a:solidFill>
                  <a:schemeClr val="accent2"/>
                </a:solidFill>
                <a:latin typeface="隶书" panose="02010509060101010101" pitchFamily="49" charset="-122"/>
                <a:ea typeface="隶书" panose="02010509060101010101" pitchFamily="49" charset="-122"/>
                <a:cs typeface="Times New Roman" panose="02020603050405020304" pitchFamily="18" charset="0"/>
              </a:rPr>
              <a:t>自然语言处理</a:t>
            </a:r>
            <a:endParaRPr lang="zh-CN" altLang="en-US" sz="6600" b="1" dirty="0">
              <a:solidFill>
                <a:srgbClr val="0F4C7D"/>
              </a:solidFill>
              <a:latin typeface="Impact" panose="020B0806030902050204" pitchFamily="34" charset="0"/>
            </a:endParaRPr>
          </a:p>
        </p:txBody>
      </p:sp>
      <p:pic>
        <p:nvPicPr>
          <p:cNvPr id="5" name="图片 4"/>
          <p:cNvPicPr>
            <a:picLocks noChangeAspect="1"/>
          </p:cNvPicPr>
          <p:nvPr/>
        </p:nvPicPr>
        <p:blipFill>
          <a:blip r:embed="rId4"/>
          <a:stretch>
            <a:fillRect/>
          </a:stretch>
        </p:blipFill>
        <p:spPr>
          <a:xfrm>
            <a:off x="9719768" y="-40220"/>
            <a:ext cx="2708025" cy="1962538"/>
          </a:xfrm>
          <a:prstGeom prst="rect">
            <a:avLst/>
          </a:prstGeom>
        </p:spPr>
      </p:pic>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4625" y="251901"/>
            <a:ext cx="1885950" cy="457200"/>
          </a:xfrm>
          <a:prstGeom prst="rect">
            <a:avLst/>
          </a:prstGeom>
        </p:spPr>
      </p:pic>
      <p:sp>
        <p:nvSpPr>
          <p:cNvPr id="10" name="矩形 9">
            <a:extLst>
              <a:ext uri="{FF2B5EF4-FFF2-40B4-BE49-F238E27FC236}">
                <a16:creationId xmlns:a16="http://schemas.microsoft.com/office/drawing/2014/main" id="{E45D663F-214A-42C1-82CB-A99080BC3852}"/>
              </a:ext>
            </a:extLst>
          </p:cNvPr>
          <p:cNvSpPr/>
          <p:nvPr/>
        </p:nvSpPr>
        <p:spPr>
          <a:xfrm>
            <a:off x="1568048" y="4054050"/>
            <a:ext cx="1239442" cy="646331"/>
          </a:xfrm>
          <a:prstGeom prst="rect">
            <a:avLst/>
          </a:prstGeom>
        </p:spPr>
        <p:txBody>
          <a:bodyPr wrap="none">
            <a:spAutoFit/>
          </a:bodyPr>
          <a:lstStyle/>
          <a:p>
            <a:r>
              <a:rPr kumimoji="1" lang="zh-CN" altLang="en-US" sz="3600" b="1" dirty="0">
                <a:solidFill>
                  <a:srgbClr val="0D38F1"/>
                </a:solidFill>
                <a:latin typeface="Adobe 明體 Std L" panose="02020300000000000000" pitchFamily="18" charset="-128"/>
                <a:ea typeface="Adobe 明體 Std L" panose="02020300000000000000" pitchFamily="18" charset="-128"/>
              </a:rPr>
              <a:t>彭涛 </a:t>
            </a:r>
            <a:endParaRPr kumimoji="1" lang="en-US" altLang="zh-CN" sz="3600" b="1" dirty="0">
              <a:solidFill>
                <a:srgbClr val="0D38F1"/>
              </a:solidFill>
              <a:latin typeface="Adobe 明體 Std L" panose="02020300000000000000" pitchFamily="18" charset="-128"/>
              <a:ea typeface="Adobe 明體 Std L" panose="02020300000000000000" pitchFamily="18" charset="-128"/>
            </a:endParaRPr>
          </a:p>
        </p:txBody>
      </p:sp>
      <p:sp>
        <p:nvSpPr>
          <p:cNvPr id="11" name="矩形 10">
            <a:extLst>
              <a:ext uri="{FF2B5EF4-FFF2-40B4-BE49-F238E27FC236}">
                <a16:creationId xmlns:a16="http://schemas.microsoft.com/office/drawing/2014/main" id="{B6B2F91A-BFD5-4EFA-87E7-3E41C9EF4870}"/>
              </a:ext>
            </a:extLst>
          </p:cNvPr>
          <p:cNvSpPr/>
          <p:nvPr/>
        </p:nvSpPr>
        <p:spPr>
          <a:xfrm>
            <a:off x="1519834" y="4164894"/>
            <a:ext cx="65126" cy="1926026"/>
          </a:xfrm>
          <a:prstGeom prst="rect">
            <a:avLst/>
          </a:prstGeom>
          <a:solidFill>
            <a:srgbClr val="054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2"/>
              </a:solidFill>
            </a:endParaRPr>
          </a:p>
        </p:txBody>
      </p:sp>
      <p:sp>
        <p:nvSpPr>
          <p:cNvPr id="16" name="矩形 15">
            <a:extLst>
              <a:ext uri="{FF2B5EF4-FFF2-40B4-BE49-F238E27FC236}">
                <a16:creationId xmlns:a16="http://schemas.microsoft.com/office/drawing/2014/main" id="{E7E7DD64-2B1C-4FBE-AF83-F48360C04026}"/>
              </a:ext>
            </a:extLst>
          </p:cNvPr>
          <p:cNvSpPr/>
          <p:nvPr/>
        </p:nvSpPr>
        <p:spPr>
          <a:xfrm>
            <a:off x="1565554" y="4723256"/>
            <a:ext cx="7037426" cy="1477323"/>
          </a:xfrm>
          <a:prstGeom prst="rect">
            <a:avLst/>
          </a:prstGeom>
        </p:spPr>
        <p:txBody>
          <a:bodyPr wrap="square" lIns="91436" tIns="45718" rIns="91436" bIns="45718">
            <a:spAutoFit/>
          </a:bodyPr>
          <a:lstStyle/>
          <a:p>
            <a:r>
              <a:rPr lang="en-US" altLang="zh-CN" b="1" dirty="0">
                <a:solidFill>
                  <a:schemeClr val="accent6">
                    <a:lumMod val="75000"/>
                  </a:schemeClr>
                </a:solidFill>
              </a:rPr>
              <a:t>Data Mining and Web Information System Group </a:t>
            </a:r>
            <a:r>
              <a:rPr lang="zh-CN" altLang="en-US" b="1" dirty="0">
                <a:solidFill>
                  <a:schemeClr val="accent6">
                    <a:lumMod val="75000"/>
                  </a:schemeClr>
                </a:solidFill>
              </a:rPr>
              <a:t>（</a:t>
            </a:r>
            <a:r>
              <a:rPr lang="en-US" altLang="zh-CN" b="1" dirty="0">
                <a:solidFill>
                  <a:schemeClr val="accent6">
                    <a:lumMod val="75000"/>
                  </a:schemeClr>
                </a:solidFill>
              </a:rPr>
              <a:t>DMWIS</a:t>
            </a:r>
            <a:r>
              <a:rPr lang="zh-CN" altLang="en-US" b="1" dirty="0">
                <a:solidFill>
                  <a:schemeClr val="accent6">
                    <a:lumMod val="75000"/>
                  </a:schemeClr>
                </a:solidFill>
              </a:rPr>
              <a:t>）</a:t>
            </a:r>
            <a:r>
              <a:rPr lang="en-US" altLang="zh-CN" b="1" dirty="0">
                <a:solidFill>
                  <a:schemeClr val="accent6">
                    <a:lumMod val="75000"/>
                  </a:schemeClr>
                </a:solidFill>
              </a:rPr>
              <a:t>,</a:t>
            </a:r>
          </a:p>
          <a:p>
            <a:r>
              <a:rPr lang="en-US" altLang="zh-CN" b="1" dirty="0">
                <a:solidFill>
                  <a:schemeClr val="accent6">
                    <a:lumMod val="75000"/>
                  </a:schemeClr>
                </a:solidFill>
              </a:rPr>
              <a:t>College of Computer Science and Technology, Jilin University</a:t>
            </a:r>
          </a:p>
          <a:p>
            <a:r>
              <a:rPr lang="en-US" altLang="zh-CN" b="1" dirty="0">
                <a:solidFill>
                  <a:srgbClr val="0D38F1"/>
                </a:solidFill>
              </a:rPr>
              <a:t>tpeng@jlu.edu.cn</a:t>
            </a:r>
          </a:p>
          <a:p>
            <a:r>
              <a:rPr lang="en-US" altLang="zh-CN" b="1" dirty="0">
                <a:solidFill>
                  <a:srgbClr val="0D38F1"/>
                </a:solidFill>
              </a:rPr>
              <a:t>http://ccst.jlu.edu.cn/info/1026/2128</a:t>
            </a:r>
            <a:r>
              <a:rPr lang="en-US" altLang="zh-CN" b="1">
                <a:solidFill>
                  <a:srgbClr val="0D38F1"/>
                </a:solidFill>
              </a:rPr>
              <a:t>.htm </a:t>
            </a:r>
            <a:endParaRPr lang="en-US" altLang="zh-CN" b="1" dirty="0">
              <a:solidFill>
                <a:srgbClr val="0D38F1"/>
              </a:solidFill>
            </a:endParaRPr>
          </a:p>
          <a:p>
            <a:r>
              <a:rPr lang="en-US" altLang="zh-CN" b="1" dirty="0">
                <a:solidFill>
                  <a:srgbClr val="0D38F1"/>
                </a:solidFill>
              </a:rPr>
              <a:t>http://www.dmwis.com/~tpeng/</a:t>
            </a:r>
          </a:p>
        </p:txBody>
      </p:sp>
      <p:sp>
        <p:nvSpPr>
          <p:cNvPr id="17" name="矩形 16">
            <a:extLst>
              <a:ext uri="{FF2B5EF4-FFF2-40B4-BE49-F238E27FC236}">
                <a16:creationId xmlns:a16="http://schemas.microsoft.com/office/drawing/2014/main" id="{0572B44C-C507-4078-B0B6-E73DD4171E79}"/>
              </a:ext>
            </a:extLst>
          </p:cNvPr>
          <p:cNvSpPr/>
          <p:nvPr/>
        </p:nvSpPr>
        <p:spPr>
          <a:xfrm>
            <a:off x="4847234" y="6230501"/>
            <a:ext cx="1784752" cy="338550"/>
          </a:xfrm>
          <a:prstGeom prst="rect">
            <a:avLst/>
          </a:prstGeom>
        </p:spPr>
        <p:txBody>
          <a:bodyPr wrap="square" lIns="91436" tIns="45718" rIns="91436" bIns="45718">
            <a:spAutoFit/>
          </a:bodyPr>
          <a:lstStyle/>
          <a:p>
            <a:pPr algn="ctr"/>
            <a:fld id="{6D2994E8-CF9A-448D-8C79-332314C9B4BA}" type="datetime2">
              <a:rPr kumimoji="1" lang="zh-CN" altLang="en-US" sz="1600" smtClean="0">
                <a:solidFill>
                  <a:schemeClr val="accent3"/>
                </a:solidFill>
              </a:rPr>
              <a:pPr algn="ctr"/>
              <a:t>2023年5月16日</a:t>
            </a:fld>
            <a:endParaRPr kumimoji="1" lang="en-US" altLang="zh-CN" sz="1600" dirty="0">
              <a:solidFill>
                <a:schemeClr val="accent3"/>
              </a:solidFill>
            </a:endParaRPr>
          </a:p>
        </p:txBody>
      </p:sp>
    </p:spTree>
    <p:extLst>
      <p:ext uri="{BB962C8B-B14F-4D97-AF65-F5344CB8AC3E}">
        <p14:creationId xmlns:p14="http://schemas.microsoft.com/office/powerpoint/2010/main" val="883406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8ECC741-54ED-4990-9BC5-AFBCEF385506}"/>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10</a:t>
            </a:fld>
            <a:endParaRPr lang="en-US" dirty="0">
              <a:solidFill>
                <a:prstClr val="black">
                  <a:lumMod val="75000"/>
                  <a:lumOff val="25000"/>
                </a:prstClr>
              </a:solidFill>
            </a:endParaRPr>
          </a:p>
        </p:txBody>
      </p:sp>
      <p:sp>
        <p:nvSpPr>
          <p:cNvPr id="3" name="标题 2">
            <a:extLst>
              <a:ext uri="{FF2B5EF4-FFF2-40B4-BE49-F238E27FC236}">
                <a16:creationId xmlns:a16="http://schemas.microsoft.com/office/drawing/2014/main" id="{D55313F9-60C4-4396-97C4-70524E8D66A6}"/>
              </a:ext>
            </a:extLst>
          </p:cNvPr>
          <p:cNvSpPr>
            <a:spLocks noGrp="1"/>
          </p:cNvSpPr>
          <p:nvPr>
            <p:ph type="title"/>
          </p:nvPr>
        </p:nvSpPr>
        <p:spPr/>
        <p:txBody>
          <a:bodyPr/>
          <a:lstStyle/>
          <a:p>
            <a:r>
              <a:rPr lang="zh-CN" altLang="en-US" dirty="0"/>
              <a:t>基于机器学习算法的情感分类</a:t>
            </a:r>
          </a:p>
        </p:txBody>
      </p:sp>
      <p:sp>
        <p:nvSpPr>
          <p:cNvPr id="4" name="文本占位符 3">
            <a:extLst>
              <a:ext uri="{FF2B5EF4-FFF2-40B4-BE49-F238E27FC236}">
                <a16:creationId xmlns:a16="http://schemas.microsoft.com/office/drawing/2014/main" id="{124589C4-FAD2-4844-8B03-4EA21A843FA2}"/>
              </a:ext>
            </a:extLst>
          </p:cNvPr>
          <p:cNvSpPr>
            <a:spLocks noGrp="1"/>
          </p:cNvSpPr>
          <p:nvPr>
            <p:ph type="body" sz="half" idx="2"/>
          </p:nvPr>
        </p:nvSpPr>
        <p:spPr/>
        <p:txBody>
          <a:bodyPr/>
          <a:lstStyle/>
          <a:p>
            <a:r>
              <a:rPr lang="zh-CN" altLang="en-US" dirty="0"/>
              <a:t>标准有监督机器学习方法</a:t>
            </a:r>
          </a:p>
        </p:txBody>
      </p:sp>
      <p:sp>
        <p:nvSpPr>
          <p:cNvPr id="5" name="矩形 4">
            <a:extLst>
              <a:ext uri="{FF2B5EF4-FFF2-40B4-BE49-F238E27FC236}">
                <a16:creationId xmlns:a16="http://schemas.microsoft.com/office/drawing/2014/main" id="{92AC0F7C-3025-434E-9FE1-D9FC613A7768}"/>
              </a:ext>
            </a:extLst>
          </p:cNvPr>
          <p:cNvSpPr/>
          <p:nvPr/>
        </p:nvSpPr>
        <p:spPr>
          <a:xfrm>
            <a:off x="1201003" y="1243495"/>
            <a:ext cx="9996985" cy="5667642"/>
          </a:xfrm>
          <a:prstGeom prst="rect">
            <a:avLst/>
          </a:prstGeom>
        </p:spPr>
        <p:txBody>
          <a:bodyPr wrap="square">
            <a:spAutoFit/>
          </a:bodyPr>
          <a:lstStyle/>
          <a:p>
            <a:pPr marL="457200" indent="-457200">
              <a:lnSpc>
                <a:spcPct val="150000"/>
              </a:lnSpc>
              <a:buFont typeface="Wingdings" panose="05000000000000000000" pitchFamily="2" charset="2"/>
              <a:buChar char="l"/>
            </a:pPr>
            <a:r>
              <a:rPr lang="zh-CN" altLang="en-US" sz="2400" b="1" dirty="0">
                <a:solidFill>
                  <a:schemeClr val="accent6">
                    <a:lumMod val="75000"/>
                  </a:schemeClr>
                </a:solidFill>
                <a:latin typeface="微软雅黑" panose="020B0503020204020204" pitchFamily="34" charset="-122"/>
                <a:ea typeface="微软雅黑" panose="020B0503020204020204" pitchFamily="34" charset="-122"/>
                <a:sym typeface="+mn-ea"/>
              </a:rPr>
              <a:t>情感分类的关键还是抽取有效的特征，如</a:t>
            </a:r>
            <a:endParaRPr lang="en-US" altLang="zh-CN" b="1" dirty="0">
              <a:solidFill>
                <a:srgbClr val="00B0F0"/>
              </a:solidFill>
              <a:latin typeface="微软雅黑" panose="020B0503020204020204" pitchFamily="34" charset="-122"/>
              <a:ea typeface="微软雅黑" panose="020B0503020204020204" pitchFamily="34" charset="-122"/>
              <a:sym typeface="+mn-ea"/>
            </a:endParaRPr>
          </a:p>
          <a:p>
            <a:pPr marL="914400" lvl="1" indent="-457200">
              <a:lnSpc>
                <a:spcPct val="150000"/>
              </a:lnSpc>
              <a:buFont typeface="Wingdings" panose="05000000000000000000" pitchFamily="2" charset="2"/>
              <a:buChar char="ü"/>
            </a:pPr>
            <a:r>
              <a:rPr lang="zh-CN" altLang="en-US" sz="2000" b="1" dirty="0">
                <a:solidFill>
                  <a:srgbClr val="0070C0"/>
                </a:solidFill>
                <a:sym typeface="+mn-ea"/>
              </a:rPr>
              <a:t>词和词频：</a:t>
            </a:r>
            <a:endParaRPr lang="en-US" altLang="zh-CN" sz="2000" b="1" dirty="0">
              <a:solidFill>
                <a:schemeClr val="accent5">
                  <a:lumMod val="50000"/>
                </a:schemeClr>
              </a:solidFill>
            </a:endParaRPr>
          </a:p>
          <a:p>
            <a:pPr marL="1371600" lvl="2" indent="-457200">
              <a:lnSpc>
                <a:spcPct val="150000"/>
              </a:lnSpc>
              <a:buFont typeface="Wingdings" panose="05000000000000000000" pitchFamily="2" charset="2"/>
              <a:buChar char="Ø"/>
            </a:pPr>
            <a:r>
              <a:rPr lang="zh-CN" altLang="en-US" sz="2000" b="1" dirty="0">
                <a:solidFill>
                  <a:schemeClr val="accent5">
                    <a:lumMod val="50000"/>
                  </a:schemeClr>
                </a:solidFill>
              </a:rPr>
              <a:t>带有词频信息的单独的词袋及与其相关的</a:t>
            </a:r>
            <a:r>
              <a:rPr lang="en-US" altLang="zh-CN" sz="2000" b="1" dirty="0">
                <a:solidFill>
                  <a:schemeClr val="accent5">
                    <a:lumMod val="50000"/>
                  </a:schemeClr>
                </a:solidFill>
              </a:rPr>
              <a:t>n-gram</a:t>
            </a:r>
            <a:endParaRPr lang="en-US" altLang="zh-CN" sz="2000" b="1" dirty="0">
              <a:solidFill>
                <a:srgbClr val="00B0F0"/>
              </a:solidFill>
            </a:endParaRPr>
          </a:p>
          <a:p>
            <a:pPr marL="1371600" lvl="2" indent="-457200">
              <a:lnSpc>
                <a:spcPct val="150000"/>
              </a:lnSpc>
              <a:buFont typeface="Wingdings" panose="05000000000000000000" pitchFamily="2" charset="2"/>
              <a:buChar char="Ø"/>
            </a:pPr>
            <a:r>
              <a:rPr lang="en-US" altLang="zh-CN" sz="2000" b="1" dirty="0">
                <a:solidFill>
                  <a:schemeClr val="accent5">
                    <a:lumMod val="50000"/>
                  </a:schemeClr>
                </a:solidFill>
              </a:rPr>
              <a:t>TFIDF</a:t>
            </a:r>
            <a:r>
              <a:rPr lang="zh-CN" altLang="en-US" sz="2000" b="1" dirty="0">
                <a:solidFill>
                  <a:schemeClr val="accent5">
                    <a:lumMod val="50000"/>
                  </a:schemeClr>
                </a:solidFill>
              </a:rPr>
              <a:t>等</a:t>
            </a:r>
            <a:endParaRPr lang="en-US" altLang="zh-CN" sz="2000" b="1" dirty="0">
              <a:solidFill>
                <a:srgbClr val="00B0F0"/>
              </a:solidFill>
            </a:endParaRPr>
          </a:p>
          <a:p>
            <a:pPr marL="914400" lvl="1" indent="-457200">
              <a:lnSpc>
                <a:spcPct val="150000"/>
              </a:lnSpc>
              <a:buFont typeface="Wingdings" panose="05000000000000000000" pitchFamily="2" charset="2"/>
              <a:buChar char="ü"/>
            </a:pPr>
            <a:r>
              <a:rPr lang="zh-CN" altLang="en-US" sz="2000" b="1" dirty="0">
                <a:solidFill>
                  <a:srgbClr val="0070C0"/>
                </a:solidFill>
                <a:sym typeface="+mn-ea"/>
              </a:rPr>
              <a:t>词性：</a:t>
            </a:r>
            <a:endParaRPr lang="en-US" altLang="zh-CN" sz="2000" b="1" dirty="0">
              <a:solidFill>
                <a:schemeClr val="accent5">
                  <a:lumMod val="50000"/>
                </a:schemeClr>
              </a:solidFill>
            </a:endParaRPr>
          </a:p>
          <a:p>
            <a:pPr marL="1371600" lvl="2" indent="-457200">
              <a:lnSpc>
                <a:spcPct val="150000"/>
              </a:lnSpc>
              <a:buFont typeface="Wingdings" panose="05000000000000000000" pitchFamily="2" charset="2"/>
              <a:buChar char="Ø"/>
            </a:pPr>
            <a:r>
              <a:rPr lang="zh-CN" altLang="en-US" sz="2000" b="1" dirty="0">
                <a:solidFill>
                  <a:schemeClr val="accent5">
                    <a:lumMod val="50000"/>
                  </a:schemeClr>
                </a:solidFill>
              </a:rPr>
              <a:t>形容词是观点和情感的主要承载词</a:t>
            </a:r>
            <a:endParaRPr lang="en-US" altLang="zh-CN" sz="2000" b="1" dirty="0">
              <a:solidFill>
                <a:srgbClr val="00B0F0"/>
              </a:solidFill>
            </a:endParaRPr>
          </a:p>
          <a:p>
            <a:pPr marL="914400" lvl="1" indent="-457200">
              <a:lnSpc>
                <a:spcPct val="150000"/>
              </a:lnSpc>
              <a:buFont typeface="Wingdings" panose="05000000000000000000" pitchFamily="2" charset="2"/>
              <a:buChar char="ü"/>
            </a:pPr>
            <a:r>
              <a:rPr lang="zh-CN" altLang="en-US" sz="2000" b="1" dirty="0">
                <a:solidFill>
                  <a:srgbClr val="0070C0"/>
                </a:solidFill>
                <a:sym typeface="+mn-ea"/>
              </a:rPr>
              <a:t>情感词和情感短语：</a:t>
            </a:r>
            <a:endParaRPr lang="en-US" altLang="zh-CN" sz="2000" b="1" dirty="0">
              <a:solidFill>
                <a:schemeClr val="accent5">
                  <a:lumMod val="50000"/>
                </a:schemeClr>
              </a:solidFill>
            </a:endParaRPr>
          </a:p>
          <a:p>
            <a:pPr marL="1371600" lvl="2" indent="-457200">
              <a:lnSpc>
                <a:spcPct val="150000"/>
              </a:lnSpc>
              <a:buFont typeface="Wingdings" panose="05000000000000000000" pitchFamily="2" charset="2"/>
              <a:buChar char="Ø"/>
            </a:pPr>
            <a:r>
              <a:rPr lang="zh-CN" altLang="en-US" sz="2000" b="1" dirty="0">
                <a:solidFill>
                  <a:schemeClr val="accent5">
                    <a:lumMod val="50000"/>
                  </a:schemeClr>
                </a:solidFill>
              </a:rPr>
              <a:t>表达了正面或负面情感的词语</a:t>
            </a:r>
            <a:endParaRPr lang="en-US" altLang="zh-CN" sz="2000" b="1" dirty="0">
              <a:solidFill>
                <a:srgbClr val="00B0F0"/>
              </a:solidFill>
            </a:endParaRPr>
          </a:p>
          <a:p>
            <a:pPr marL="1371600" lvl="2" indent="-457200">
              <a:lnSpc>
                <a:spcPct val="150000"/>
              </a:lnSpc>
              <a:buFont typeface="Wingdings" panose="05000000000000000000" pitchFamily="2" charset="2"/>
              <a:buChar char="Ø"/>
            </a:pPr>
            <a:r>
              <a:rPr lang="zh-CN" altLang="en-US" sz="2000" b="1" dirty="0">
                <a:solidFill>
                  <a:schemeClr val="accent5">
                    <a:lumMod val="50000"/>
                  </a:schemeClr>
                </a:solidFill>
              </a:rPr>
              <a:t>一些情感短语或习语可作为特征</a:t>
            </a:r>
            <a:endParaRPr lang="en-US" altLang="zh-CN" sz="2000" b="1" dirty="0">
              <a:solidFill>
                <a:schemeClr val="accent5">
                  <a:lumMod val="50000"/>
                </a:schemeClr>
              </a:solidFill>
            </a:endParaRPr>
          </a:p>
          <a:p>
            <a:pPr marL="914400" lvl="1" indent="-457200">
              <a:lnSpc>
                <a:spcPct val="150000"/>
              </a:lnSpc>
              <a:buFont typeface="Wingdings" panose="05000000000000000000" pitchFamily="2" charset="2"/>
              <a:buChar char="ü"/>
            </a:pPr>
            <a:r>
              <a:rPr lang="zh-CN" altLang="en-US" sz="2000" b="1" dirty="0">
                <a:solidFill>
                  <a:srgbClr val="0070C0"/>
                </a:solidFill>
                <a:sym typeface="+mn-ea"/>
              </a:rPr>
              <a:t>观点的规则、情感转置词：</a:t>
            </a:r>
            <a:endParaRPr lang="en-US" altLang="zh-CN" sz="2000" b="1" dirty="0">
              <a:solidFill>
                <a:schemeClr val="accent5">
                  <a:lumMod val="50000"/>
                </a:schemeClr>
              </a:solidFill>
            </a:endParaRPr>
          </a:p>
          <a:p>
            <a:pPr marL="1371600" lvl="2" indent="-457200">
              <a:lnSpc>
                <a:spcPct val="150000"/>
              </a:lnSpc>
              <a:buFont typeface="Wingdings" panose="05000000000000000000" pitchFamily="2" charset="2"/>
              <a:buChar char="Ø"/>
            </a:pPr>
            <a:r>
              <a:rPr lang="zh-CN" altLang="en-US" sz="2000" b="1" dirty="0">
                <a:solidFill>
                  <a:schemeClr val="accent5">
                    <a:lumMod val="50000"/>
                  </a:schemeClr>
                </a:solidFill>
              </a:rPr>
              <a:t>文本结构或语言成分可以表示或隐含情感和观点</a:t>
            </a:r>
            <a:endParaRPr lang="en-US" altLang="zh-CN" sz="2000" b="1" dirty="0">
              <a:solidFill>
                <a:schemeClr val="accent5">
                  <a:lumMod val="50000"/>
                </a:schemeClr>
              </a:solidFill>
            </a:endParaRPr>
          </a:p>
          <a:p>
            <a:pPr marL="1371600" lvl="2" indent="-457200">
              <a:lnSpc>
                <a:spcPct val="150000"/>
              </a:lnSpc>
              <a:buFont typeface="Wingdings" panose="05000000000000000000" pitchFamily="2" charset="2"/>
              <a:buChar char="Ø"/>
            </a:pPr>
            <a:r>
              <a:rPr lang="zh-CN" altLang="en-US" sz="2000" b="1" dirty="0">
                <a:solidFill>
                  <a:schemeClr val="accent5">
                    <a:lumMod val="50000"/>
                  </a:schemeClr>
                </a:solidFill>
              </a:rPr>
              <a:t>反转文本中的情感倾向</a:t>
            </a:r>
            <a:endParaRPr lang="en-US" altLang="zh-CN" sz="2000" b="1" dirty="0">
              <a:solidFill>
                <a:schemeClr val="accent5">
                  <a:lumMod val="50000"/>
                </a:schemeClr>
              </a:solidFill>
            </a:endParaRPr>
          </a:p>
        </p:txBody>
      </p:sp>
    </p:spTree>
    <p:extLst>
      <p:ext uri="{BB962C8B-B14F-4D97-AF65-F5344CB8AC3E}">
        <p14:creationId xmlns:p14="http://schemas.microsoft.com/office/powerpoint/2010/main" val="94557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8ECC741-54ED-4990-9BC5-AFBCEF385506}"/>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11</a:t>
            </a:fld>
            <a:endParaRPr lang="en-US" dirty="0">
              <a:solidFill>
                <a:prstClr val="black">
                  <a:lumMod val="75000"/>
                  <a:lumOff val="25000"/>
                </a:prstClr>
              </a:solidFill>
            </a:endParaRPr>
          </a:p>
        </p:txBody>
      </p:sp>
      <p:sp>
        <p:nvSpPr>
          <p:cNvPr id="3" name="标题 2">
            <a:extLst>
              <a:ext uri="{FF2B5EF4-FFF2-40B4-BE49-F238E27FC236}">
                <a16:creationId xmlns:a16="http://schemas.microsoft.com/office/drawing/2014/main" id="{D55313F9-60C4-4396-97C4-70524E8D66A6}"/>
              </a:ext>
            </a:extLst>
          </p:cNvPr>
          <p:cNvSpPr>
            <a:spLocks noGrp="1"/>
          </p:cNvSpPr>
          <p:nvPr>
            <p:ph type="title"/>
          </p:nvPr>
        </p:nvSpPr>
        <p:spPr/>
        <p:txBody>
          <a:bodyPr/>
          <a:lstStyle/>
          <a:p>
            <a:r>
              <a:rPr lang="zh-CN" altLang="en-US" dirty="0"/>
              <a:t>自定义打分函数的情感分类 </a:t>
            </a:r>
          </a:p>
        </p:txBody>
      </p:sp>
      <p:sp>
        <p:nvSpPr>
          <p:cNvPr id="4" name="文本占位符 3">
            <a:extLst>
              <a:ext uri="{FF2B5EF4-FFF2-40B4-BE49-F238E27FC236}">
                <a16:creationId xmlns:a16="http://schemas.microsoft.com/office/drawing/2014/main" id="{124589C4-FAD2-4844-8B03-4EA21A843FA2}"/>
              </a:ext>
            </a:extLst>
          </p:cNvPr>
          <p:cNvSpPr>
            <a:spLocks noGrp="1"/>
          </p:cNvSpPr>
          <p:nvPr>
            <p:ph type="body" sz="half" idx="2"/>
          </p:nvPr>
        </p:nvSpPr>
        <p:spPr/>
        <p:txBody>
          <a:bodyPr/>
          <a:lstStyle/>
          <a:p>
            <a:r>
              <a:rPr lang="zh-CN" altLang="en-US" dirty="0"/>
              <a:t>专门用于评论的情感分析方法</a:t>
            </a:r>
          </a:p>
        </p:txBody>
      </p:sp>
      <p:sp>
        <p:nvSpPr>
          <p:cNvPr id="5" name="矩形 4">
            <a:extLst>
              <a:ext uri="{FF2B5EF4-FFF2-40B4-BE49-F238E27FC236}">
                <a16:creationId xmlns:a16="http://schemas.microsoft.com/office/drawing/2014/main" id="{92AC0F7C-3025-434E-9FE1-D9FC613A7768}"/>
              </a:ext>
            </a:extLst>
          </p:cNvPr>
          <p:cNvSpPr/>
          <p:nvPr/>
        </p:nvSpPr>
        <p:spPr>
          <a:xfrm>
            <a:off x="1215752" y="1449972"/>
            <a:ext cx="9395714" cy="4170501"/>
          </a:xfrm>
          <a:prstGeom prst="rect">
            <a:avLst/>
          </a:prstGeom>
        </p:spPr>
        <p:txBody>
          <a:bodyPr wrap="square">
            <a:spAutoFit/>
          </a:bodyPr>
          <a:lstStyle/>
          <a:p>
            <a:pPr marL="457200" indent="-457200">
              <a:lnSpc>
                <a:spcPct val="150000"/>
              </a:lnSpc>
              <a:buFont typeface="Wingdings" panose="05000000000000000000" pitchFamily="2" charset="2"/>
              <a:buChar char="l"/>
            </a:pPr>
            <a:r>
              <a:rPr lang="zh-CN" altLang="en-US" sz="3200" b="1" dirty="0">
                <a:solidFill>
                  <a:schemeClr val="accent6">
                    <a:lumMod val="75000"/>
                  </a:schemeClr>
                </a:solidFill>
                <a:latin typeface="微软雅黑" panose="020B0503020204020204" pitchFamily="34" charset="-122"/>
                <a:ea typeface="微软雅黑" panose="020B0503020204020204" pitchFamily="34" charset="-122"/>
                <a:sym typeface="+mn-ea"/>
              </a:rPr>
              <a:t>第一步 为训练集中的每个词进行打分</a:t>
            </a:r>
            <a:endParaRPr lang="en-US" altLang="zh-CN" sz="2400" b="1" dirty="0">
              <a:solidFill>
                <a:srgbClr val="00B0F0"/>
              </a:solidFill>
              <a:latin typeface="微软雅黑" panose="020B0503020204020204" pitchFamily="34" charset="-122"/>
              <a:ea typeface="微软雅黑" panose="020B0503020204020204" pitchFamily="34" charset="-122"/>
              <a:sym typeface="+mn-ea"/>
            </a:endParaRPr>
          </a:p>
          <a:p>
            <a:pPr marL="914400" lvl="1" indent="-457200">
              <a:lnSpc>
                <a:spcPct val="150000"/>
              </a:lnSpc>
              <a:buFont typeface="Wingdings" panose="05000000000000000000" pitchFamily="2" charset="2"/>
              <a:buChar char="ü"/>
            </a:pPr>
            <a:r>
              <a:rPr lang="zh-CN" altLang="en-US" sz="2800" b="1" dirty="0">
                <a:solidFill>
                  <a:srgbClr val="0070C0"/>
                </a:solidFill>
                <a:sym typeface="+mn-ea"/>
              </a:rPr>
              <a:t>一个词的得分就是这个词对某个倾向类别相关度的度量词性</a:t>
            </a:r>
            <a:endParaRPr lang="en-US" altLang="zh-CN" sz="2800" b="1" dirty="0">
              <a:solidFill>
                <a:srgbClr val="0070C0"/>
              </a:solidFill>
              <a:sym typeface="+mn-ea"/>
            </a:endParaRPr>
          </a:p>
          <a:p>
            <a:pPr marL="457200" indent="-457200">
              <a:lnSpc>
                <a:spcPct val="150000"/>
              </a:lnSpc>
              <a:buFont typeface="Wingdings" panose="05000000000000000000" pitchFamily="2" charset="2"/>
              <a:buChar char="l"/>
            </a:pPr>
            <a:r>
              <a:rPr lang="zh-CN" altLang="en-US" sz="3200" b="1" dirty="0">
                <a:solidFill>
                  <a:schemeClr val="accent6">
                    <a:lumMod val="75000"/>
                  </a:schemeClr>
                </a:solidFill>
                <a:latin typeface="微软雅黑" panose="020B0503020204020204" pitchFamily="34" charset="-122"/>
                <a:ea typeface="微软雅黑" panose="020B0503020204020204" pitchFamily="34" charset="-122"/>
                <a:sym typeface="+mn-ea"/>
              </a:rPr>
              <a:t>第二步 将一个新文档所有词的情感倾向得分相加，根据得分进行判断</a:t>
            </a:r>
            <a:endParaRPr lang="en-US" altLang="zh-CN" sz="2400" b="1" dirty="0">
              <a:solidFill>
                <a:srgbClr val="00B0F0"/>
              </a:solidFill>
              <a:latin typeface="微软雅黑" panose="020B0503020204020204" pitchFamily="34" charset="-122"/>
              <a:ea typeface="微软雅黑" panose="020B0503020204020204" pitchFamily="34" charset="-122"/>
              <a:sym typeface="+mn-ea"/>
            </a:endParaRPr>
          </a:p>
          <a:p>
            <a:pPr marL="914400" lvl="1" indent="-457200">
              <a:lnSpc>
                <a:spcPct val="150000"/>
              </a:lnSpc>
              <a:buFont typeface="Wingdings" panose="05000000000000000000" pitchFamily="2" charset="2"/>
              <a:buChar char="ü"/>
            </a:pPr>
            <a:r>
              <a:rPr lang="en-US" altLang="zh-CN" sz="2800" b="1" dirty="0">
                <a:solidFill>
                  <a:srgbClr val="0070C0"/>
                </a:solidFill>
                <a:sym typeface="+mn-ea"/>
              </a:rPr>
              <a:t>unigram </a:t>
            </a:r>
            <a:r>
              <a:rPr lang="zh-CN" altLang="en-US" sz="2800" b="1" dirty="0">
                <a:solidFill>
                  <a:srgbClr val="0070C0"/>
                </a:solidFill>
                <a:sym typeface="+mn-ea"/>
              </a:rPr>
              <a:t>或 </a:t>
            </a:r>
            <a:r>
              <a:rPr lang="en-US" altLang="zh-CN" sz="2800" b="1" dirty="0">
                <a:solidFill>
                  <a:srgbClr val="0070C0"/>
                </a:solidFill>
                <a:sym typeface="+mn-ea"/>
              </a:rPr>
              <a:t>n-gram</a:t>
            </a:r>
          </a:p>
        </p:txBody>
      </p:sp>
    </p:spTree>
    <p:extLst>
      <p:ext uri="{BB962C8B-B14F-4D97-AF65-F5344CB8AC3E}">
        <p14:creationId xmlns:p14="http://schemas.microsoft.com/office/powerpoint/2010/main" val="1301756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8ECC741-54ED-4990-9BC5-AFBCEF385506}"/>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12</a:t>
            </a:fld>
            <a:endParaRPr lang="en-US" dirty="0">
              <a:solidFill>
                <a:prstClr val="black">
                  <a:lumMod val="75000"/>
                  <a:lumOff val="25000"/>
                </a:prstClr>
              </a:solidFill>
            </a:endParaRPr>
          </a:p>
        </p:txBody>
      </p:sp>
      <p:sp>
        <p:nvSpPr>
          <p:cNvPr id="3" name="标题 2">
            <a:extLst>
              <a:ext uri="{FF2B5EF4-FFF2-40B4-BE49-F238E27FC236}">
                <a16:creationId xmlns:a16="http://schemas.microsoft.com/office/drawing/2014/main" id="{D55313F9-60C4-4396-97C4-70524E8D66A6}"/>
              </a:ext>
            </a:extLst>
          </p:cNvPr>
          <p:cNvSpPr>
            <a:spLocks noGrp="1"/>
          </p:cNvSpPr>
          <p:nvPr>
            <p:ph type="title"/>
          </p:nvPr>
        </p:nvSpPr>
        <p:spPr/>
        <p:txBody>
          <a:bodyPr/>
          <a:lstStyle/>
          <a:p>
            <a:r>
              <a:rPr lang="zh-CN" altLang="en-US" dirty="0"/>
              <a:t>基于非监督的情感分类</a:t>
            </a:r>
          </a:p>
        </p:txBody>
      </p:sp>
      <p:sp>
        <p:nvSpPr>
          <p:cNvPr id="4" name="文本占位符 3">
            <a:extLst>
              <a:ext uri="{FF2B5EF4-FFF2-40B4-BE49-F238E27FC236}">
                <a16:creationId xmlns:a16="http://schemas.microsoft.com/office/drawing/2014/main" id="{124589C4-FAD2-4844-8B03-4EA21A843FA2}"/>
              </a:ext>
            </a:extLst>
          </p:cNvPr>
          <p:cNvSpPr>
            <a:spLocks noGrp="1"/>
          </p:cNvSpPr>
          <p:nvPr>
            <p:ph type="body" sz="half" idx="2"/>
          </p:nvPr>
        </p:nvSpPr>
        <p:spPr/>
        <p:txBody>
          <a:bodyPr/>
          <a:lstStyle/>
          <a:p>
            <a:r>
              <a:rPr lang="zh-CN" altLang="en-US" dirty="0"/>
              <a:t>文档级</a:t>
            </a:r>
          </a:p>
        </p:txBody>
      </p:sp>
      <p:sp>
        <p:nvSpPr>
          <p:cNvPr id="5" name="矩形 4">
            <a:extLst>
              <a:ext uri="{FF2B5EF4-FFF2-40B4-BE49-F238E27FC236}">
                <a16:creationId xmlns:a16="http://schemas.microsoft.com/office/drawing/2014/main" id="{92AC0F7C-3025-434E-9FE1-D9FC613A7768}"/>
              </a:ext>
            </a:extLst>
          </p:cNvPr>
          <p:cNvSpPr/>
          <p:nvPr/>
        </p:nvSpPr>
        <p:spPr>
          <a:xfrm>
            <a:off x="1201004" y="1243495"/>
            <a:ext cx="9875036" cy="5208092"/>
          </a:xfrm>
          <a:prstGeom prst="rect">
            <a:avLst/>
          </a:prstGeom>
        </p:spPr>
        <p:txBody>
          <a:bodyPr wrap="square">
            <a:spAutoFit/>
          </a:bodyPr>
          <a:lstStyle/>
          <a:p>
            <a:pPr marL="457200" indent="-457200">
              <a:lnSpc>
                <a:spcPct val="150000"/>
              </a:lnSpc>
              <a:buFont typeface="Wingdings" panose="05000000000000000000" pitchFamily="2" charset="2"/>
              <a:buChar char="l"/>
            </a:pPr>
            <a:r>
              <a:rPr lang="zh-CN" altLang="en-US" sz="2400" b="1" dirty="0">
                <a:solidFill>
                  <a:schemeClr val="accent6">
                    <a:lumMod val="75000"/>
                  </a:schemeClr>
                </a:solidFill>
                <a:latin typeface="微软雅黑" panose="020B0503020204020204" pitchFamily="34" charset="-122"/>
                <a:ea typeface="微软雅黑" panose="020B0503020204020204" pitchFamily="34" charset="-122"/>
                <a:sym typeface="+mn-ea"/>
              </a:rPr>
              <a:t>以无监督的方式进行情感分类</a:t>
            </a:r>
            <a:endParaRPr lang="en-US" altLang="zh-CN" b="1" dirty="0">
              <a:solidFill>
                <a:srgbClr val="00B0F0"/>
              </a:solidFill>
              <a:latin typeface="微软雅黑" panose="020B0503020204020204" pitchFamily="34" charset="-122"/>
              <a:ea typeface="微软雅黑" panose="020B0503020204020204" pitchFamily="34" charset="-122"/>
              <a:sym typeface="+mn-ea"/>
            </a:endParaRPr>
          </a:p>
          <a:p>
            <a:pPr marL="914400" lvl="1" indent="-457200">
              <a:lnSpc>
                <a:spcPct val="150000"/>
              </a:lnSpc>
              <a:buFont typeface="Wingdings" panose="05000000000000000000" pitchFamily="2" charset="2"/>
              <a:buChar char="ü"/>
            </a:pPr>
            <a:r>
              <a:rPr lang="zh-CN" altLang="en-US" sz="2000" b="1" dirty="0">
                <a:solidFill>
                  <a:srgbClr val="0070C0"/>
                </a:solidFill>
                <a:sym typeface="+mn-ea"/>
              </a:rPr>
              <a:t>使用句法模板和网页检索的情感分类，将每个句法看作一个带约束的词性标签序列：</a:t>
            </a:r>
            <a:endParaRPr lang="en-US" altLang="zh-CN" sz="2000" b="1" dirty="0">
              <a:solidFill>
                <a:schemeClr val="accent5">
                  <a:lumMod val="50000"/>
                </a:schemeClr>
              </a:solidFill>
            </a:endParaRPr>
          </a:p>
          <a:p>
            <a:pPr marL="1371600" lvl="2" indent="-457200">
              <a:lnSpc>
                <a:spcPct val="150000"/>
              </a:lnSpc>
              <a:buFont typeface="Wingdings" panose="05000000000000000000" pitchFamily="2" charset="2"/>
              <a:buChar char="Ø"/>
            </a:pPr>
            <a:r>
              <a:rPr lang="zh-CN" altLang="en-US" sz="2000" b="1" dirty="0">
                <a:solidFill>
                  <a:schemeClr val="accent5">
                    <a:lumMod val="50000"/>
                  </a:schemeClr>
                </a:solidFill>
              </a:rPr>
              <a:t>第一步：基于词性标记的模板在评论文本中抽取符合模板的两个连续的词</a:t>
            </a:r>
            <a:endParaRPr lang="en-US" altLang="zh-CN" sz="2000" b="1" dirty="0">
              <a:solidFill>
                <a:srgbClr val="00B0F0"/>
              </a:solidFill>
            </a:endParaRPr>
          </a:p>
          <a:p>
            <a:pPr marL="1371600" lvl="2" indent="-457200">
              <a:lnSpc>
                <a:spcPct val="150000"/>
              </a:lnSpc>
              <a:buFont typeface="Wingdings" panose="05000000000000000000" pitchFamily="2" charset="2"/>
              <a:buChar char="Ø"/>
            </a:pPr>
            <a:r>
              <a:rPr lang="zh-CN" altLang="en-US" sz="2000" b="1" dirty="0">
                <a:solidFill>
                  <a:schemeClr val="accent5">
                    <a:lumMod val="50000"/>
                  </a:schemeClr>
                </a:solidFill>
              </a:rPr>
              <a:t>第二步：用互信息来估计所抽取短语的情感倾向性，统计他们与正面情感词和负面情感词的关联度</a:t>
            </a:r>
            <a:endParaRPr lang="en-US" altLang="zh-CN" sz="2000" b="1" dirty="0">
              <a:solidFill>
                <a:schemeClr val="accent5">
                  <a:lumMod val="50000"/>
                </a:schemeClr>
              </a:solidFill>
            </a:endParaRPr>
          </a:p>
          <a:p>
            <a:pPr marL="1371600" lvl="2" indent="-457200">
              <a:lnSpc>
                <a:spcPct val="150000"/>
              </a:lnSpc>
              <a:buFont typeface="Wingdings" panose="05000000000000000000" pitchFamily="2" charset="2"/>
              <a:buChar char="Ø"/>
            </a:pPr>
            <a:r>
              <a:rPr lang="zh-CN" altLang="en-US" sz="2000" b="1" dirty="0">
                <a:solidFill>
                  <a:schemeClr val="accent5">
                    <a:lumMod val="50000"/>
                  </a:schemeClr>
                </a:solidFill>
              </a:rPr>
              <a:t>第三步：给定一个评论，计算所有短语的情感倾向性的值，如果平均值为正，则该评论的情感为褒义，反之为贬义情感</a:t>
            </a:r>
            <a:endParaRPr lang="en-US" altLang="zh-CN" sz="2000" b="1" dirty="0">
              <a:solidFill>
                <a:srgbClr val="00B0F0"/>
              </a:solidFill>
            </a:endParaRPr>
          </a:p>
          <a:p>
            <a:pPr marL="914400" lvl="1" indent="-457200">
              <a:lnSpc>
                <a:spcPct val="150000"/>
              </a:lnSpc>
              <a:buFont typeface="Wingdings" panose="05000000000000000000" pitchFamily="2" charset="2"/>
              <a:buChar char="ü"/>
            </a:pPr>
            <a:r>
              <a:rPr lang="zh-CN" altLang="en-US" sz="2000" b="1" dirty="0">
                <a:solidFill>
                  <a:srgbClr val="0070C0"/>
                </a:solidFill>
                <a:sym typeface="+mn-ea"/>
              </a:rPr>
              <a:t>使用情感词典的情感分类，基于情感词典：</a:t>
            </a:r>
            <a:endParaRPr lang="en-US" altLang="zh-CN" sz="2000" b="1" dirty="0">
              <a:solidFill>
                <a:schemeClr val="accent5">
                  <a:lumMod val="50000"/>
                </a:schemeClr>
              </a:solidFill>
            </a:endParaRPr>
          </a:p>
          <a:p>
            <a:pPr marL="1371600" lvl="2" indent="-457200">
              <a:lnSpc>
                <a:spcPct val="150000"/>
              </a:lnSpc>
              <a:buFont typeface="Wingdings" panose="05000000000000000000" pitchFamily="2" charset="2"/>
              <a:buChar char="Ø"/>
            </a:pPr>
            <a:r>
              <a:rPr lang="zh-CN" altLang="en-US" sz="2000" b="1" dirty="0">
                <a:solidFill>
                  <a:schemeClr val="accent5">
                    <a:lumMod val="50000"/>
                  </a:schemeClr>
                </a:solidFill>
              </a:rPr>
              <a:t>情感词典：基于一个包含已标注的情感词和短语的词典</a:t>
            </a:r>
            <a:endParaRPr lang="en-US" altLang="zh-CN" sz="2000" b="1" dirty="0">
              <a:solidFill>
                <a:schemeClr val="accent5">
                  <a:lumMod val="50000"/>
                </a:schemeClr>
              </a:solidFill>
            </a:endParaRPr>
          </a:p>
          <a:p>
            <a:pPr marL="1371600" lvl="2" indent="-457200">
              <a:lnSpc>
                <a:spcPct val="150000"/>
              </a:lnSpc>
              <a:buFont typeface="Wingdings" panose="05000000000000000000" pitchFamily="2" charset="2"/>
              <a:buChar char="Ø"/>
            </a:pPr>
            <a:r>
              <a:rPr lang="zh-CN" altLang="en-US" sz="2000" b="1" dirty="0">
                <a:solidFill>
                  <a:schemeClr val="accent6">
                    <a:lumMod val="75000"/>
                  </a:schemeClr>
                </a:solidFill>
              </a:rPr>
              <a:t>每篇文档的情感得分还需要结合情感加强词和否定词来进行计算</a:t>
            </a:r>
            <a:endParaRPr lang="en-US" altLang="zh-CN" sz="2000" b="1" dirty="0">
              <a:solidFill>
                <a:schemeClr val="accent6">
                  <a:lumMod val="75000"/>
                </a:schemeClr>
              </a:solidFill>
            </a:endParaRPr>
          </a:p>
        </p:txBody>
      </p:sp>
    </p:spTree>
    <p:extLst>
      <p:ext uri="{BB962C8B-B14F-4D97-AF65-F5344CB8AC3E}">
        <p14:creationId xmlns:p14="http://schemas.microsoft.com/office/powerpoint/2010/main" val="2108217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CF3F39BE-382E-4D9D-BA3D-103B26E07620}"/>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13</a:t>
            </a:fld>
            <a:endParaRPr lang="en-US" dirty="0">
              <a:solidFill>
                <a:prstClr val="black">
                  <a:lumMod val="75000"/>
                  <a:lumOff val="25000"/>
                </a:prstClr>
              </a:solidFill>
            </a:endParaRPr>
          </a:p>
        </p:txBody>
      </p:sp>
      <p:sp>
        <p:nvSpPr>
          <p:cNvPr id="3" name="标题 2">
            <a:extLst>
              <a:ext uri="{FF2B5EF4-FFF2-40B4-BE49-F238E27FC236}">
                <a16:creationId xmlns:a16="http://schemas.microsoft.com/office/drawing/2014/main" id="{0703BE92-8EBF-488D-9CBE-C952E8C1FD21}"/>
              </a:ext>
            </a:extLst>
          </p:cNvPr>
          <p:cNvSpPr>
            <a:spLocks noGrp="1"/>
          </p:cNvSpPr>
          <p:nvPr>
            <p:ph type="title"/>
          </p:nvPr>
        </p:nvSpPr>
        <p:spPr/>
        <p:txBody>
          <a:bodyPr/>
          <a:lstStyle/>
          <a:p>
            <a:r>
              <a:rPr lang="zh-CN" altLang="en-US" dirty="0"/>
              <a:t>句子级主客观和情感分类</a:t>
            </a:r>
          </a:p>
        </p:txBody>
      </p:sp>
      <p:sp>
        <p:nvSpPr>
          <p:cNvPr id="4" name="文本占位符 3">
            <a:extLst>
              <a:ext uri="{FF2B5EF4-FFF2-40B4-BE49-F238E27FC236}">
                <a16:creationId xmlns:a16="http://schemas.microsoft.com/office/drawing/2014/main" id="{CA9E3D6E-E8C1-4A17-B973-AD4140C18F3E}"/>
              </a:ext>
            </a:extLst>
          </p:cNvPr>
          <p:cNvSpPr>
            <a:spLocks noGrp="1"/>
          </p:cNvSpPr>
          <p:nvPr>
            <p:ph type="body" sz="half" idx="2"/>
          </p:nvPr>
        </p:nvSpPr>
        <p:spPr/>
        <p:txBody>
          <a:bodyPr/>
          <a:lstStyle/>
          <a:p>
            <a:endParaRPr lang="zh-CN" altLang="en-US"/>
          </a:p>
        </p:txBody>
      </p:sp>
      <p:sp>
        <p:nvSpPr>
          <p:cNvPr id="5" name="矩形 4">
            <a:extLst>
              <a:ext uri="{FF2B5EF4-FFF2-40B4-BE49-F238E27FC236}">
                <a16:creationId xmlns:a16="http://schemas.microsoft.com/office/drawing/2014/main" id="{DE631113-3398-4008-9EE7-15E9BE0F35DE}"/>
              </a:ext>
            </a:extLst>
          </p:cNvPr>
          <p:cNvSpPr/>
          <p:nvPr/>
        </p:nvSpPr>
        <p:spPr>
          <a:xfrm>
            <a:off x="1201003" y="1243495"/>
            <a:ext cx="9996985" cy="5667642"/>
          </a:xfrm>
          <a:prstGeom prst="rect">
            <a:avLst/>
          </a:prstGeom>
        </p:spPr>
        <p:txBody>
          <a:bodyPr wrap="square">
            <a:spAutoFit/>
          </a:bodyPr>
          <a:lstStyle/>
          <a:p>
            <a:pPr marL="457200" indent="-457200">
              <a:lnSpc>
                <a:spcPct val="150000"/>
              </a:lnSpc>
              <a:buFont typeface="Wingdings" panose="05000000000000000000" pitchFamily="2" charset="2"/>
              <a:buChar char="l"/>
            </a:pPr>
            <a:r>
              <a:rPr lang="zh-CN" altLang="en-US" sz="2400" b="1" dirty="0">
                <a:solidFill>
                  <a:schemeClr val="accent6">
                    <a:lumMod val="75000"/>
                  </a:schemeClr>
                </a:solidFill>
                <a:latin typeface="微软雅黑" panose="020B0503020204020204" pitchFamily="34" charset="-122"/>
                <a:ea typeface="微软雅黑" panose="020B0503020204020204" pitchFamily="34" charset="-122"/>
                <a:sym typeface="+mn-ea"/>
              </a:rPr>
              <a:t>句子级别的情感分类</a:t>
            </a:r>
            <a:endParaRPr lang="en-US" altLang="zh-CN" b="1" dirty="0">
              <a:solidFill>
                <a:srgbClr val="00B0F0"/>
              </a:solidFill>
              <a:latin typeface="微软雅黑" panose="020B0503020204020204" pitchFamily="34" charset="-122"/>
              <a:ea typeface="微软雅黑" panose="020B0503020204020204" pitchFamily="34" charset="-122"/>
              <a:sym typeface="+mn-ea"/>
            </a:endParaRPr>
          </a:p>
          <a:p>
            <a:pPr marL="914400" lvl="1" indent="-457200">
              <a:lnSpc>
                <a:spcPct val="150000"/>
              </a:lnSpc>
              <a:buFont typeface="Wingdings" panose="05000000000000000000" pitchFamily="2" charset="2"/>
              <a:buChar char="ü"/>
            </a:pPr>
            <a:r>
              <a:rPr lang="zh-CN" altLang="en-US" sz="2000" b="1" dirty="0">
                <a:solidFill>
                  <a:srgbClr val="0070C0"/>
                </a:solidFill>
                <a:sym typeface="+mn-ea"/>
              </a:rPr>
              <a:t>目标：</a:t>
            </a:r>
            <a:endParaRPr lang="en-US" altLang="zh-CN" sz="2000" b="1" dirty="0">
              <a:solidFill>
                <a:schemeClr val="accent5">
                  <a:lumMod val="50000"/>
                </a:schemeClr>
              </a:solidFill>
            </a:endParaRPr>
          </a:p>
          <a:p>
            <a:pPr marL="1371600" lvl="2" indent="-457200">
              <a:lnSpc>
                <a:spcPct val="150000"/>
              </a:lnSpc>
              <a:buFont typeface="Wingdings" panose="05000000000000000000" pitchFamily="2" charset="2"/>
              <a:buChar char="Ø"/>
            </a:pPr>
            <a:r>
              <a:rPr lang="zh-CN" altLang="en-US" sz="2000" b="1" dirty="0">
                <a:solidFill>
                  <a:schemeClr val="accent5">
                    <a:lumMod val="50000"/>
                  </a:schemeClr>
                </a:solidFill>
              </a:rPr>
              <a:t>识别每个观点文档中的句子中所包含的情感倾向，判断每个句子包含的是正面、负面还是中性的情感</a:t>
            </a:r>
            <a:endParaRPr lang="en-US" altLang="zh-CN" sz="2000" b="1" dirty="0">
              <a:solidFill>
                <a:srgbClr val="00B0F0"/>
              </a:solidFill>
            </a:endParaRPr>
          </a:p>
          <a:p>
            <a:pPr marL="914400" lvl="1" indent="-457200">
              <a:lnSpc>
                <a:spcPct val="150000"/>
              </a:lnSpc>
              <a:buFont typeface="Wingdings" panose="05000000000000000000" pitchFamily="2" charset="2"/>
              <a:buChar char="ü"/>
            </a:pPr>
            <a:r>
              <a:rPr lang="zh-CN" altLang="en-US" sz="2000" b="1" dirty="0">
                <a:solidFill>
                  <a:srgbClr val="0070C0"/>
                </a:solidFill>
                <a:sym typeface="+mn-ea"/>
              </a:rPr>
              <a:t>句子级别分类有个潜在的假设：</a:t>
            </a:r>
            <a:endParaRPr lang="en-US" altLang="zh-CN" sz="2000" b="1" dirty="0">
              <a:solidFill>
                <a:schemeClr val="accent5">
                  <a:lumMod val="50000"/>
                </a:schemeClr>
              </a:solidFill>
            </a:endParaRPr>
          </a:p>
          <a:p>
            <a:pPr marL="1371600" lvl="2" indent="-457200">
              <a:lnSpc>
                <a:spcPct val="150000"/>
              </a:lnSpc>
              <a:buFont typeface="Wingdings" panose="05000000000000000000" pitchFamily="2" charset="2"/>
              <a:buChar char="Ø"/>
            </a:pPr>
            <a:r>
              <a:rPr lang="zh-CN" altLang="en-US" sz="2000" b="1" dirty="0">
                <a:solidFill>
                  <a:schemeClr val="accent5">
                    <a:lumMod val="50000"/>
                  </a:schemeClr>
                </a:solidFill>
              </a:rPr>
              <a:t>一个句子只表达了一个观点，即只含有一种情感</a:t>
            </a:r>
            <a:endParaRPr lang="en-US" altLang="zh-CN" sz="2000" b="1" dirty="0">
              <a:solidFill>
                <a:schemeClr val="accent5">
                  <a:lumMod val="50000"/>
                </a:schemeClr>
              </a:solidFill>
            </a:endParaRPr>
          </a:p>
          <a:p>
            <a:pPr marL="1371600" lvl="2" indent="-457200">
              <a:lnSpc>
                <a:spcPct val="150000"/>
              </a:lnSpc>
              <a:buFont typeface="Wingdings" panose="05000000000000000000" pitchFamily="2" charset="2"/>
              <a:buChar char="Ø"/>
            </a:pPr>
            <a:r>
              <a:rPr lang="zh-CN" altLang="en-US" sz="2000" b="1" dirty="0">
                <a:solidFill>
                  <a:schemeClr val="accent5">
                    <a:lumMod val="50000"/>
                  </a:schemeClr>
                </a:solidFill>
              </a:rPr>
              <a:t>句子级情感分类：褒义、贬义和中性</a:t>
            </a:r>
            <a:endParaRPr lang="en-US" altLang="zh-CN" sz="2000" b="1" dirty="0">
              <a:solidFill>
                <a:schemeClr val="accent5">
                  <a:lumMod val="50000"/>
                </a:schemeClr>
              </a:solidFill>
            </a:endParaRPr>
          </a:p>
          <a:p>
            <a:pPr marL="914400" lvl="1" indent="-457200">
              <a:lnSpc>
                <a:spcPct val="150000"/>
              </a:lnSpc>
              <a:buFont typeface="Wingdings" panose="05000000000000000000" pitchFamily="2" charset="2"/>
              <a:buChar char="ü"/>
            </a:pPr>
            <a:r>
              <a:rPr lang="zh-CN" altLang="en-US" sz="2000" b="1" dirty="0">
                <a:solidFill>
                  <a:srgbClr val="0070C0"/>
                </a:solidFill>
                <a:sym typeface="+mn-ea"/>
              </a:rPr>
              <a:t>句子级情感分类定义：</a:t>
            </a:r>
            <a:endParaRPr lang="en-US" altLang="zh-CN" sz="2000" b="1" dirty="0">
              <a:solidFill>
                <a:schemeClr val="accent5">
                  <a:lumMod val="50000"/>
                </a:schemeClr>
              </a:solidFill>
            </a:endParaRPr>
          </a:p>
          <a:p>
            <a:pPr marL="1371600" lvl="2" indent="-457200">
              <a:lnSpc>
                <a:spcPct val="150000"/>
              </a:lnSpc>
              <a:buFont typeface="Wingdings" panose="05000000000000000000" pitchFamily="2" charset="2"/>
              <a:buChar char="Ø"/>
            </a:pPr>
            <a:r>
              <a:rPr lang="zh-CN" altLang="en-US" sz="2000" b="1" dirty="0">
                <a:solidFill>
                  <a:schemeClr val="accent5">
                    <a:lumMod val="50000"/>
                  </a:schemeClr>
                </a:solidFill>
              </a:rPr>
              <a:t>给定句子</a:t>
            </a:r>
            <a:r>
              <a:rPr lang="en-US" altLang="zh-CN" sz="2000" b="1" dirty="0">
                <a:solidFill>
                  <a:schemeClr val="accent5">
                    <a:lumMod val="50000"/>
                  </a:schemeClr>
                </a:solidFill>
              </a:rPr>
              <a:t>x</a:t>
            </a:r>
            <a:r>
              <a:rPr lang="zh-CN" altLang="en-US" sz="2000" b="1" dirty="0">
                <a:solidFill>
                  <a:schemeClr val="accent5">
                    <a:lumMod val="50000"/>
                  </a:schemeClr>
                </a:solidFill>
              </a:rPr>
              <a:t>，判断</a:t>
            </a:r>
            <a:r>
              <a:rPr lang="en-US" altLang="zh-CN" sz="2000" b="1" dirty="0">
                <a:solidFill>
                  <a:schemeClr val="accent5">
                    <a:lumMod val="50000"/>
                  </a:schemeClr>
                </a:solidFill>
              </a:rPr>
              <a:t>x</a:t>
            </a:r>
            <a:r>
              <a:rPr lang="zh-CN" altLang="en-US" sz="2000" b="1" dirty="0">
                <a:solidFill>
                  <a:schemeClr val="accent5">
                    <a:lumMod val="50000"/>
                  </a:schemeClr>
                </a:solidFill>
              </a:rPr>
              <a:t>表达的是正面、负面还是中性</a:t>
            </a:r>
            <a:r>
              <a:rPr lang="en-US" altLang="zh-CN" sz="2000" b="1" dirty="0">
                <a:solidFill>
                  <a:schemeClr val="accent5">
                    <a:lumMod val="50000"/>
                  </a:schemeClr>
                </a:solidFill>
              </a:rPr>
              <a:t>(</a:t>
            </a:r>
            <a:r>
              <a:rPr lang="zh-CN" altLang="en-US" sz="2000" b="1" dirty="0">
                <a:solidFill>
                  <a:schemeClr val="accent5">
                    <a:lumMod val="50000"/>
                  </a:schemeClr>
                </a:solidFill>
              </a:rPr>
              <a:t>无</a:t>
            </a:r>
            <a:r>
              <a:rPr lang="en-US" altLang="zh-CN" sz="2000" b="1" dirty="0">
                <a:solidFill>
                  <a:schemeClr val="accent5">
                    <a:lumMod val="50000"/>
                  </a:schemeClr>
                </a:solidFill>
              </a:rPr>
              <a:t>)</a:t>
            </a:r>
            <a:r>
              <a:rPr lang="zh-CN" altLang="en-US" sz="2000" b="1" dirty="0">
                <a:solidFill>
                  <a:schemeClr val="accent5">
                    <a:lumMod val="50000"/>
                  </a:schemeClr>
                </a:solidFill>
              </a:rPr>
              <a:t>的观点</a:t>
            </a:r>
            <a:endParaRPr lang="en-US" altLang="zh-CN" sz="2000" b="1" dirty="0">
              <a:solidFill>
                <a:schemeClr val="accent5">
                  <a:lumMod val="50000"/>
                </a:schemeClr>
              </a:solidFill>
            </a:endParaRPr>
          </a:p>
          <a:p>
            <a:pPr marL="914400" lvl="1" indent="-457200">
              <a:lnSpc>
                <a:spcPct val="150000"/>
              </a:lnSpc>
              <a:buFont typeface="Wingdings" panose="05000000000000000000" pitchFamily="2" charset="2"/>
              <a:buChar char="ü"/>
            </a:pPr>
            <a:r>
              <a:rPr lang="zh-CN" altLang="en-US" sz="2000" b="1" dirty="0">
                <a:solidFill>
                  <a:srgbClr val="0070C0"/>
                </a:solidFill>
                <a:sym typeface="+mn-ea"/>
              </a:rPr>
              <a:t>局限性：</a:t>
            </a:r>
            <a:endParaRPr lang="en-US" altLang="zh-CN" sz="2000" b="1" dirty="0">
              <a:solidFill>
                <a:schemeClr val="accent5">
                  <a:lumMod val="50000"/>
                </a:schemeClr>
              </a:solidFill>
            </a:endParaRPr>
          </a:p>
          <a:p>
            <a:pPr marL="1371600" lvl="2" indent="-457200">
              <a:lnSpc>
                <a:spcPct val="150000"/>
              </a:lnSpc>
              <a:buFont typeface="Wingdings" panose="05000000000000000000" pitchFamily="2" charset="2"/>
              <a:buChar char="Ø"/>
            </a:pPr>
            <a:r>
              <a:rPr lang="zh-CN" altLang="en-US" sz="2000" b="1" dirty="0">
                <a:solidFill>
                  <a:schemeClr val="accent5">
                    <a:lumMod val="50000"/>
                  </a:schemeClr>
                </a:solidFill>
              </a:rPr>
              <a:t>不考虑观点评价对象，不能处理很多类型的句子</a:t>
            </a:r>
            <a:endParaRPr lang="en-US" altLang="zh-CN" sz="2000" b="1" dirty="0">
              <a:solidFill>
                <a:schemeClr val="accent5">
                  <a:lumMod val="50000"/>
                </a:schemeClr>
              </a:solidFill>
            </a:endParaRPr>
          </a:p>
          <a:p>
            <a:pPr marL="1371600" lvl="2" indent="-457200">
              <a:lnSpc>
                <a:spcPct val="150000"/>
              </a:lnSpc>
              <a:buFont typeface="Wingdings" panose="05000000000000000000" pitchFamily="2" charset="2"/>
              <a:buChar char="Ø"/>
            </a:pPr>
            <a:endParaRPr lang="en-US" altLang="zh-CN" sz="2000" b="1" dirty="0">
              <a:solidFill>
                <a:srgbClr val="00B0F0"/>
              </a:solidFill>
            </a:endParaRPr>
          </a:p>
        </p:txBody>
      </p:sp>
    </p:spTree>
    <p:extLst>
      <p:ext uri="{BB962C8B-B14F-4D97-AF65-F5344CB8AC3E}">
        <p14:creationId xmlns:p14="http://schemas.microsoft.com/office/powerpoint/2010/main" val="12586731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CF3F39BE-382E-4D9D-BA3D-103B26E07620}"/>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14</a:t>
            </a:fld>
            <a:endParaRPr lang="en-US" dirty="0">
              <a:solidFill>
                <a:prstClr val="black">
                  <a:lumMod val="75000"/>
                  <a:lumOff val="25000"/>
                </a:prstClr>
              </a:solidFill>
            </a:endParaRPr>
          </a:p>
        </p:txBody>
      </p:sp>
      <p:sp>
        <p:nvSpPr>
          <p:cNvPr id="3" name="标题 2">
            <a:extLst>
              <a:ext uri="{FF2B5EF4-FFF2-40B4-BE49-F238E27FC236}">
                <a16:creationId xmlns:a16="http://schemas.microsoft.com/office/drawing/2014/main" id="{0703BE92-8EBF-488D-9CBE-C952E8C1FD21}"/>
              </a:ext>
            </a:extLst>
          </p:cNvPr>
          <p:cNvSpPr>
            <a:spLocks noGrp="1"/>
          </p:cNvSpPr>
          <p:nvPr>
            <p:ph type="title"/>
          </p:nvPr>
        </p:nvSpPr>
        <p:spPr/>
        <p:txBody>
          <a:bodyPr/>
          <a:lstStyle/>
          <a:p>
            <a:r>
              <a:rPr lang="zh-CN" altLang="en-US" dirty="0"/>
              <a:t>句子主客观</a:t>
            </a:r>
          </a:p>
        </p:txBody>
      </p:sp>
      <p:sp>
        <p:nvSpPr>
          <p:cNvPr id="4" name="文本占位符 3">
            <a:extLst>
              <a:ext uri="{FF2B5EF4-FFF2-40B4-BE49-F238E27FC236}">
                <a16:creationId xmlns:a16="http://schemas.microsoft.com/office/drawing/2014/main" id="{CA9E3D6E-E8C1-4A17-B973-AD4140C18F3E}"/>
              </a:ext>
            </a:extLst>
          </p:cNvPr>
          <p:cNvSpPr>
            <a:spLocks noGrp="1"/>
          </p:cNvSpPr>
          <p:nvPr>
            <p:ph type="body" sz="half" idx="2"/>
          </p:nvPr>
        </p:nvSpPr>
        <p:spPr/>
        <p:txBody>
          <a:bodyPr/>
          <a:lstStyle/>
          <a:p>
            <a:r>
              <a:rPr lang="zh-CN" altLang="en-US" dirty="0"/>
              <a:t>主客观分类</a:t>
            </a:r>
          </a:p>
        </p:txBody>
      </p:sp>
      <p:sp>
        <p:nvSpPr>
          <p:cNvPr id="5" name="矩形 4">
            <a:extLst>
              <a:ext uri="{FF2B5EF4-FFF2-40B4-BE49-F238E27FC236}">
                <a16:creationId xmlns:a16="http://schemas.microsoft.com/office/drawing/2014/main" id="{DE631113-3398-4008-9EE7-15E9BE0F35DE}"/>
              </a:ext>
            </a:extLst>
          </p:cNvPr>
          <p:cNvSpPr/>
          <p:nvPr/>
        </p:nvSpPr>
        <p:spPr>
          <a:xfrm>
            <a:off x="981382" y="1243495"/>
            <a:ext cx="10876935" cy="6129307"/>
          </a:xfrm>
          <a:prstGeom prst="rect">
            <a:avLst/>
          </a:prstGeom>
        </p:spPr>
        <p:txBody>
          <a:bodyPr wrap="square">
            <a:spAutoFit/>
          </a:bodyPr>
          <a:lstStyle/>
          <a:p>
            <a:pPr marL="457200" indent="-457200">
              <a:lnSpc>
                <a:spcPct val="150000"/>
              </a:lnSpc>
              <a:buFont typeface="Wingdings" panose="05000000000000000000" pitchFamily="2" charset="2"/>
              <a:buChar char="l"/>
            </a:pPr>
            <a:r>
              <a:rPr lang="zh-CN" altLang="en-US" sz="2400" b="1" dirty="0">
                <a:solidFill>
                  <a:schemeClr val="accent6">
                    <a:lumMod val="75000"/>
                  </a:schemeClr>
                </a:solidFill>
                <a:latin typeface="微软雅黑" panose="020B0503020204020204" pitchFamily="34" charset="-122"/>
                <a:ea typeface="微软雅黑" panose="020B0503020204020204" pitchFamily="34" charset="-122"/>
                <a:sym typeface="+mn-ea"/>
              </a:rPr>
              <a:t>识别句子中观点的倾向性：判别其是褒义的观点还是贬义的观点</a:t>
            </a:r>
            <a:endParaRPr lang="en-US" altLang="zh-CN" b="1" dirty="0">
              <a:solidFill>
                <a:srgbClr val="00B0F0"/>
              </a:solidFill>
              <a:latin typeface="微软雅黑" panose="020B0503020204020204" pitchFamily="34" charset="-122"/>
              <a:ea typeface="微软雅黑" panose="020B0503020204020204" pitchFamily="34" charset="-122"/>
              <a:sym typeface="+mn-ea"/>
            </a:endParaRPr>
          </a:p>
          <a:p>
            <a:pPr marL="914400" lvl="1" indent="-457200">
              <a:lnSpc>
                <a:spcPct val="150000"/>
              </a:lnSpc>
              <a:buFont typeface="Wingdings" panose="05000000000000000000" pitchFamily="2" charset="2"/>
              <a:buChar char="ü"/>
            </a:pPr>
            <a:r>
              <a:rPr lang="zh-CN" altLang="en-US" sz="2000" b="1" dirty="0">
                <a:solidFill>
                  <a:srgbClr val="0070C0"/>
                </a:solidFill>
                <a:sym typeface="+mn-ea"/>
              </a:rPr>
              <a:t>主客观分类：</a:t>
            </a:r>
            <a:endParaRPr lang="en-US" altLang="zh-CN" sz="2000" b="1" dirty="0">
              <a:solidFill>
                <a:schemeClr val="accent5">
                  <a:lumMod val="50000"/>
                </a:schemeClr>
              </a:solidFill>
            </a:endParaRPr>
          </a:p>
          <a:p>
            <a:pPr marL="1371600" lvl="2" indent="-457200">
              <a:lnSpc>
                <a:spcPct val="150000"/>
              </a:lnSpc>
              <a:buFont typeface="Wingdings" panose="05000000000000000000" pitchFamily="2" charset="2"/>
              <a:buChar char="Ø"/>
            </a:pPr>
            <a:r>
              <a:rPr lang="zh-CN" altLang="en-US" sz="2000" b="1" dirty="0">
                <a:solidFill>
                  <a:schemeClr val="accent5">
                    <a:lumMod val="50000"/>
                  </a:schemeClr>
                </a:solidFill>
              </a:rPr>
              <a:t>含观点的</a:t>
            </a:r>
            <a:r>
              <a:rPr lang="en-US" altLang="zh-CN" sz="2000" b="1" dirty="0">
                <a:solidFill>
                  <a:schemeClr val="accent5">
                    <a:lumMod val="50000"/>
                  </a:schemeClr>
                </a:solidFill>
              </a:rPr>
              <a:t>:</a:t>
            </a:r>
            <a:r>
              <a:rPr lang="zh-CN" altLang="en-US" sz="2000" b="1" dirty="0">
                <a:solidFill>
                  <a:schemeClr val="accent5">
                    <a:lumMod val="50000"/>
                  </a:schemeClr>
                </a:solidFill>
              </a:rPr>
              <a:t>一个句子若表达或隐含了正面或负面情感，则这个句子是含观点信息的</a:t>
            </a:r>
            <a:endParaRPr lang="en-US" altLang="zh-CN" sz="2000" b="1" dirty="0">
              <a:solidFill>
                <a:schemeClr val="accent5">
                  <a:lumMod val="50000"/>
                </a:schemeClr>
              </a:solidFill>
            </a:endParaRPr>
          </a:p>
          <a:p>
            <a:pPr marL="1371600" lvl="2" indent="-457200">
              <a:lnSpc>
                <a:spcPct val="150000"/>
              </a:lnSpc>
              <a:buFont typeface="Wingdings" panose="05000000000000000000" pitchFamily="2" charset="2"/>
              <a:buChar char="Ø"/>
            </a:pPr>
            <a:r>
              <a:rPr lang="zh-CN" altLang="en-US" sz="2000" b="1" dirty="0">
                <a:solidFill>
                  <a:schemeClr val="accent5">
                    <a:lumMod val="50000"/>
                  </a:schemeClr>
                </a:solidFill>
              </a:rPr>
              <a:t>不含观点的</a:t>
            </a:r>
            <a:r>
              <a:rPr lang="en-US" altLang="zh-CN" sz="2000" b="1" dirty="0">
                <a:solidFill>
                  <a:schemeClr val="accent5">
                    <a:lumMod val="50000"/>
                  </a:schemeClr>
                </a:solidFill>
              </a:rPr>
              <a:t>:</a:t>
            </a:r>
            <a:r>
              <a:rPr lang="zh-CN" altLang="en-US" sz="2000" b="1" dirty="0">
                <a:solidFill>
                  <a:schemeClr val="accent5">
                    <a:lumMod val="50000"/>
                  </a:schemeClr>
                </a:solidFill>
              </a:rPr>
              <a:t>一个句子若不表达也不隐含任何正面和负面情感，则它是不含观点的</a:t>
            </a:r>
            <a:endParaRPr lang="en-US" altLang="zh-CN" sz="2000" b="1" dirty="0">
              <a:solidFill>
                <a:schemeClr val="accent5">
                  <a:lumMod val="50000"/>
                </a:schemeClr>
              </a:solidFill>
            </a:endParaRPr>
          </a:p>
          <a:p>
            <a:pPr marL="914400" lvl="1" indent="-457200">
              <a:lnSpc>
                <a:spcPct val="150000"/>
              </a:lnSpc>
              <a:buFont typeface="Wingdings" panose="05000000000000000000" pitchFamily="2" charset="2"/>
              <a:buChar char="ü"/>
            </a:pPr>
            <a:r>
              <a:rPr lang="zh-CN" altLang="en-US" sz="2000" b="1" dirty="0">
                <a:solidFill>
                  <a:srgbClr val="0070C0"/>
                </a:solidFill>
                <a:sym typeface="+mn-ea"/>
              </a:rPr>
              <a:t>主观性：</a:t>
            </a:r>
            <a:endParaRPr lang="en-US" altLang="zh-CN" sz="2000" b="1" dirty="0">
              <a:solidFill>
                <a:schemeClr val="accent5">
                  <a:lumMod val="50000"/>
                </a:schemeClr>
              </a:solidFill>
            </a:endParaRPr>
          </a:p>
          <a:p>
            <a:pPr marL="1371600" lvl="2" indent="-457200">
              <a:lnSpc>
                <a:spcPct val="150000"/>
              </a:lnSpc>
              <a:buFont typeface="Wingdings" panose="05000000000000000000" pitchFamily="2" charset="2"/>
              <a:buChar char="Ø"/>
            </a:pPr>
            <a:r>
              <a:rPr lang="zh-CN" altLang="en-US" sz="2000" b="1" dirty="0">
                <a:solidFill>
                  <a:schemeClr val="accent5">
                    <a:lumMod val="50000"/>
                  </a:schemeClr>
                </a:solidFill>
              </a:rPr>
              <a:t>在人的主观意识中，而不是在客观外部世界中产生的</a:t>
            </a:r>
            <a:endParaRPr lang="en-US" altLang="zh-CN" sz="2000" b="1" dirty="0">
              <a:solidFill>
                <a:schemeClr val="accent5">
                  <a:lumMod val="50000"/>
                </a:schemeClr>
              </a:solidFill>
            </a:endParaRPr>
          </a:p>
          <a:p>
            <a:pPr marL="914400" lvl="1" indent="-457200">
              <a:lnSpc>
                <a:spcPct val="150000"/>
              </a:lnSpc>
              <a:buFont typeface="Wingdings" panose="05000000000000000000" pitchFamily="2" charset="2"/>
              <a:buChar char="ü"/>
            </a:pPr>
            <a:r>
              <a:rPr lang="zh-CN" altLang="en-US" sz="2000" b="1" dirty="0">
                <a:solidFill>
                  <a:srgbClr val="0070C0"/>
                </a:solidFill>
                <a:sym typeface="+mn-ea"/>
              </a:rPr>
              <a:t>客观性：</a:t>
            </a:r>
            <a:endParaRPr lang="en-US" altLang="zh-CN" sz="2000" b="1" dirty="0">
              <a:solidFill>
                <a:schemeClr val="accent5">
                  <a:lumMod val="50000"/>
                </a:schemeClr>
              </a:solidFill>
            </a:endParaRPr>
          </a:p>
          <a:p>
            <a:pPr marL="1371600" lvl="2" indent="-457200">
              <a:lnSpc>
                <a:spcPct val="150000"/>
              </a:lnSpc>
              <a:buFont typeface="Wingdings" panose="05000000000000000000" pitchFamily="2" charset="2"/>
              <a:buChar char="Ø"/>
            </a:pPr>
            <a:r>
              <a:rPr lang="zh-CN" altLang="en-US" sz="2000" b="1" dirty="0">
                <a:solidFill>
                  <a:schemeClr val="accent5">
                    <a:lumMod val="50000"/>
                  </a:schemeClr>
                </a:solidFill>
              </a:rPr>
              <a:t>真实现实存在的</a:t>
            </a:r>
            <a:endParaRPr lang="en-US" altLang="zh-CN" sz="2000" b="1" dirty="0">
              <a:solidFill>
                <a:schemeClr val="accent5">
                  <a:lumMod val="50000"/>
                </a:schemeClr>
              </a:solidFill>
            </a:endParaRPr>
          </a:p>
          <a:p>
            <a:pPr marL="914400" lvl="1" indent="-457200">
              <a:lnSpc>
                <a:spcPct val="150000"/>
              </a:lnSpc>
              <a:buFont typeface="Wingdings" panose="05000000000000000000" pitchFamily="2" charset="2"/>
              <a:buChar char="ü"/>
            </a:pPr>
            <a:r>
              <a:rPr lang="zh-CN" altLang="en-US" sz="2000" b="1" dirty="0">
                <a:solidFill>
                  <a:srgbClr val="0070C0"/>
                </a:solidFill>
                <a:sym typeface="+mn-ea"/>
              </a:rPr>
              <a:t>句子主观性：</a:t>
            </a:r>
            <a:endParaRPr lang="en-US" altLang="zh-CN" sz="2000" b="1" dirty="0">
              <a:solidFill>
                <a:schemeClr val="accent5">
                  <a:lumMod val="50000"/>
                </a:schemeClr>
              </a:solidFill>
            </a:endParaRPr>
          </a:p>
          <a:p>
            <a:pPr marL="1371600" lvl="2" indent="-457200">
              <a:lnSpc>
                <a:spcPct val="150000"/>
              </a:lnSpc>
              <a:buFont typeface="Wingdings" panose="05000000000000000000" pitchFamily="2" charset="2"/>
              <a:buChar char="Ø"/>
            </a:pPr>
            <a:r>
              <a:rPr lang="zh-CN" altLang="en-US" sz="2000" b="1" dirty="0">
                <a:solidFill>
                  <a:schemeClr val="accent5">
                    <a:lumMod val="50000"/>
                  </a:schemeClr>
                </a:solidFill>
              </a:rPr>
              <a:t>一个客观句表达的是事实性的信息，而一个主观句表达的是个人感受、观点、判断或信仰</a:t>
            </a:r>
            <a:endParaRPr lang="en-US" altLang="zh-CN" sz="2000" b="1" dirty="0">
              <a:solidFill>
                <a:schemeClr val="accent5">
                  <a:lumMod val="50000"/>
                </a:schemeClr>
              </a:solidFill>
            </a:endParaRPr>
          </a:p>
          <a:p>
            <a:pPr marL="1371600" lvl="2" indent="-457200">
              <a:lnSpc>
                <a:spcPct val="150000"/>
              </a:lnSpc>
              <a:buFont typeface="Wingdings" panose="05000000000000000000" pitchFamily="2" charset="2"/>
              <a:buChar char="Ø"/>
            </a:pPr>
            <a:r>
              <a:rPr lang="zh-CN" altLang="en-US" sz="2000" b="1" dirty="0">
                <a:solidFill>
                  <a:schemeClr val="accent5">
                    <a:lumMod val="50000"/>
                  </a:schemeClr>
                </a:solidFill>
              </a:rPr>
              <a:t>主客观分类：区分一个句子是主观还是客观</a:t>
            </a:r>
            <a:endParaRPr lang="en-US" altLang="zh-CN" sz="2000" b="1" dirty="0">
              <a:solidFill>
                <a:schemeClr val="accent5">
                  <a:lumMod val="50000"/>
                </a:schemeClr>
              </a:solidFill>
            </a:endParaRPr>
          </a:p>
          <a:p>
            <a:pPr marL="1371600" lvl="2" indent="-457200">
              <a:lnSpc>
                <a:spcPct val="150000"/>
              </a:lnSpc>
              <a:buFont typeface="Wingdings" panose="05000000000000000000" pitchFamily="2" charset="2"/>
              <a:buChar char="Ø"/>
            </a:pPr>
            <a:endParaRPr lang="en-US" altLang="zh-CN" sz="2000" b="1" dirty="0">
              <a:solidFill>
                <a:srgbClr val="00B0F0"/>
              </a:solidFill>
            </a:endParaRPr>
          </a:p>
        </p:txBody>
      </p:sp>
    </p:spTree>
    <p:extLst>
      <p:ext uri="{BB962C8B-B14F-4D97-AF65-F5344CB8AC3E}">
        <p14:creationId xmlns:p14="http://schemas.microsoft.com/office/powerpoint/2010/main" val="2977869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CF3F39BE-382E-4D9D-BA3D-103B26E07620}"/>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15</a:t>
            </a:fld>
            <a:endParaRPr lang="en-US" dirty="0">
              <a:solidFill>
                <a:prstClr val="black">
                  <a:lumMod val="75000"/>
                  <a:lumOff val="25000"/>
                </a:prstClr>
              </a:solidFill>
            </a:endParaRPr>
          </a:p>
        </p:txBody>
      </p:sp>
      <p:sp>
        <p:nvSpPr>
          <p:cNvPr id="3" name="标题 2">
            <a:extLst>
              <a:ext uri="{FF2B5EF4-FFF2-40B4-BE49-F238E27FC236}">
                <a16:creationId xmlns:a16="http://schemas.microsoft.com/office/drawing/2014/main" id="{0703BE92-8EBF-488D-9CBE-C952E8C1FD21}"/>
              </a:ext>
            </a:extLst>
          </p:cNvPr>
          <p:cNvSpPr>
            <a:spLocks noGrp="1"/>
          </p:cNvSpPr>
          <p:nvPr>
            <p:ph type="title"/>
          </p:nvPr>
        </p:nvSpPr>
        <p:spPr/>
        <p:txBody>
          <a:bodyPr/>
          <a:lstStyle/>
          <a:p>
            <a:r>
              <a:rPr lang="zh-CN" altLang="en-US" dirty="0"/>
              <a:t>句子级情感分类</a:t>
            </a:r>
          </a:p>
        </p:txBody>
      </p:sp>
      <p:sp>
        <p:nvSpPr>
          <p:cNvPr id="4" name="文本占位符 3">
            <a:extLst>
              <a:ext uri="{FF2B5EF4-FFF2-40B4-BE49-F238E27FC236}">
                <a16:creationId xmlns:a16="http://schemas.microsoft.com/office/drawing/2014/main" id="{CA9E3D6E-E8C1-4A17-B973-AD4140C18F3E}"/>
              </a:ext>
            </a:extLst>
          </p:cNvPr>
          <p:cNvSpPr>
            <a:spLocks noGrp="1"/>
          </p:cNvSpPr>
          <p:nvPr>
            <p:ph type="body" sz="half" idx="2"/>
          </p:nvPr>
        </p:nvSpPr>
        <p:spPr/>
        <p:txBody>
          <a:bodyPr/>
          <a:lstStyle/>
          <a:p>
            <a:endParaRPr lang="zh-CN" altLang="en-US"/>
          </a:p>
        </p:txBody>
      </p:sp>
      <p:sp>
        <p:nvSpPr>
          <p:cNvPr id="5" name="矩形 4">
            <a:extLst>
              <a:ext uri="{FF2B5EF4-FFF2-40B4-BE49-F238E27FC236}">
                <a16:creationId xmlns:a16="http://schemas.microsoft.com/office/drawing/2014/main" id="{DE631113-3398-4008-9EE7-15E9BE0F35DE}"/>
              </a:ext>
            </a:extLst>
          </p:cNvPr>
          <p:cNvSpPr/>
          <p:nvPr/>
        </p:nvSpPr>
        <p:spPr>
          <a:xfrm>
            <a:off x="1097507" y="1121318"/>
            <a:ext cx="9996985" cy="5762090"/>
          </a:xfrm>
          <a:prstGeom prst="rect">
            <a:avLst/>
          </a:prstGeom>
        </p:spPr>
        <p:txBody>
          <a:bodyPr wrap="square">
            <a:spAutoFit/>
          </a:bodyPr>
          <a:lstStyle/>
          <a:p>
            <a:pPr marL="457200" indent="-457200">
              <a:lnSpc>
                <a:spcPct val="150000"/>
              </a:lnSpc>
              <a:buFont typeface="Wingdings" panose="05000000000000000000" pitchFamily="2" charset="2"/>
              <a:buChar char="l"/>
            </a:pPr>
            <a:r>
              <a:rPr lang="zh-CN" altLang="en-US" sz="2400" b="1" dirty="0">
                <a:solidFill>
                  <a:schemeClr val="accent6">
                    <a:lumMod val="75000"/>
                  </a:schemeClr>
                </a:solidFill>
                <a:latin typeface="微软雅黑" panose="020B0503020204020204" pitchFamily="34" charset="-122"/>
                <a:ea typeface="微软雅黑" panose="020B0503020204020204" pitchFamily="34" charset="-122"/>
                <a:sym typeface="+mn-ea"/>
              </a:rPr>
              <a:t>句子级情感分类：对一个主观的或者说含观点的句子，我们要判断它是否表达了一个褒义</a:t>
            </a:r>
            <a:r>
              <a:rPr lang="en-US" altLang="zh-CN" sz="2400" b="1" dirty="0">
                <a:solidFill>
                  <a:schemeClr val="accent6">
                    <a:lumMod val="75000"/>
                  </a:schemeClr>
                </a:solidFill>
                <a:latin typeface="微软雅黑" panose="020B0503020204020204" pitchFamily="34" charset="-122"/>
                <a:ea typeface="微软雅黑" panose="020B0503020204020204" pitchFamily="34" charset="-122"/>
                <a:sym typeface="+mn-ea"/>
              </a:rPr>
              <a:t>(</a:t>
            </a:r>
            <a:r>
              <a:rPr lang="zh-CN" altLang="en-US" sz="2400" b="1" dirty="0">
                <a:solidFill>
                  <a:schemeClr val="accent6">
                    <a:lumMod val="75000"/>
                  </a:schemeClr>
                </a:solidFill>
                <a:latin typeface="微软雅黑" panose="020B0503020204020204" pitchFamily="34" charset="-122"/>
                <a:ea typeface="微软雅黑" panose="020B0503020204020204" pitchFamily="34" charset="-122"/>
                <a:sym typeface="+mn-ea"/>
              </a:rPr>
              <a:t>正面</a:t>
            </a:r>
            <a:r>
              <a:rPr lang="en-US" altLang="zh-CN" sz="2400" b="1" dirty="0">
                <a:solidFill>
                  <a:schemeClr val="accent6">
                    <a:lumMod val="75000"/>
                  </a:schemeClr>
                </a:solidFill>
                <a:latin typeface="微软雅黑" panose="020B0503020204020204" pitchFamily="34" charset="-122"/>
                <a:ea typeface="微软雅黑" panose="020B0503020204020204" pitchFamily="34" charset="-122"/>
                <a:sym typeface="+mn-ea"/>
              </a:rPr>
              <a:t>)</a:t>
            </a:r>
            <a:r>
              <a:rPr lang="zh-CN" altLang="en-US" sz="2400" b="1" dirty="0">
                <a:solidFill>
                  <a:schemeClr val="accent6">
                    <a:lumMod val="75000"/>
                  </a:schemeClr>
                </a:solidFill>
                <a:latin typeface="微软雅黑" panose="020B0503020204020204" pitchFamily="34" charset="-122"/>
                <a:ea typeface="微软雅黑" panose="020B0503020204020204" pitchFamily="34" charset="-122"/>
                <a:sym typeface="+mn-ea"/>
              </a:rPr>
              <a:t>的或贬义</a:t>
            </a:r>
            <a:r>
              <a:rPr lang="en-US" altLang="zh-CN" sz="2400" b="1" dirty="0">
                <a:solidFill>
                  <a:schemeClr val="accent6">
                    <a:lumMod val="75000"/>
                  </a:schemeClr>
                </a:solidFill>
                <a:latin typeface="微软雅黑" panose="020B0503020204020204" pitchFamily="34" charset="-122"/>
                <a:ea typeface="微软雅黑" panose="020B0503020204020204" pitchFamily="34" charset="-122"/>
                <a:sym typeface="+mn-ea"/>
              </a:rPr>
              <a:t>(</a:t>
            </a:r>
            <a:r>
              <a:rPr lang="zh-CN" altLang="en-US" sz="2400" b="1" dirty="0">
                <a:solidFill>
                  <a:schemeClr val="accent6">
                    <a:lumMod val="75000"/>
                  </a:schemeClr>
                </a:solidFill>
                <a:latin typeface="微软雅黑" panose="020B0503020204020204" pitchFamily="34" charset="-122"/>
                <a:ea typeface="微软雅黑" panose="020B0503020204020204" pitchFamily="34" charset="-122"/>
                <a:sym typeface="+mn-ea"/>
              </a:rPr>
              <a:t>负面</a:t>
            </a:r>
            <a:r>
              <a:rPr lang="en-US" altLang="zh-CN" sz="2400" b="1" dirty="0">
                <a:solidFill>
                  <a:schemeClr val="accent6">
                    <a:lumMod val="75000"/>
                  </a:schemeClr>
                </a:solidFill>
                <a:latin typeface="微软雅黑" panose="020B0503020204020204" pitchFamily="34" charset="-122"/>
                <a:ea typeface="微软雅黑" panose="020B0503020204020204" pitchFamily="34" charset="-122"/>
                <a:sym typeface="+mn-ea"/>
              </a:rPr>
              <a:t>)</a:t>
            </a:r>
            <a:r>
              <a:rPr lang="zh-CN" altLang="en-US" sz="2400" b="1" dirty="0">
                <a:solidFill>
                  <a:schemeClr val="accent6">
                    <a:lumMod val="75000"/>
                  </a:schemeClr>
                </a:solidFill>
                <a:latin typeface="微软雅黑" panose="020B0503020204020204" pitchFamily="34" charset="-122"/>
                <a:ea typeface="微软雅黑" panose="020B0503020204020204" pitchFamily="34" charset="-122"/>
                <a:sym typeface="+mn-ea"/>
              </a:rPr>
              <a:t>的观点</a:t>
            </a:r>
            <a:endParaRPr lang="en-US" altLang="zh-CN" b="1" dirty="0">
              <a:solidFill>
                <a:srgbClr val="00B0F0"/>
              </a:solidFill>
              <a:latin typeface="微软雅黑" panose="020B0503020204020204" pitchFamily="34" charset="-122"/>
              <a:ea typeface="微软雅黑" panose="020B0503020204020204" pitchFamily="34" charset="-122"/>
              <a:sym typeface="+mn-ea"/>
            </a:endParaRPr>
          </a:p>
          <a:p>
            <a:pPr marL="914400" lvl="1" indent="-457200">
              <a:lnSpc>
                <a:spcPct val="150000"/>
              </a:lnSpc>
              <a:buFont typeface="Wingdings" panose="05000000000000000000" pitchFamily="2" charset="2"/>
              <a:buChar char="ü"/>
            </a:pPr>
            <a:r>
              <a:rPr lang="zh-CN" altLang="en-US" sz="2000" b="1" dirty="0">
                <a:solidFill>
                  <a:srgbClr val="0070C0"/>
                </a:solidFill>
                <a:sym typeface="+mn-ea"/>
              </a:rPr>
              <a:t>分类方法：</a:t>
            </a:r>
            <a:endParaRPr lang="en-US" altLang="zh-CN" sz="2000" b="1" dirty="0">
              <a:solidFill>
                <a:schemeClr val="accent5">
                  <a:lumMod val="50000"/>
                </a:schemeClr>
              </a:solidFill>
            </a:endParaRPr>
          </a:p>
          <a:p>
            <a:pPr marL="1371600" lvl="2" indent="-457200">
              <a:lnSpc>
                <a:spcPct val="150000"/>
              </a:lnSpc>
              <a:buFont typeface="Wingdings" panose="05000000000000000000" pitchFamily="2" charset="2"/>
              <a:buChar char="Ø"/>
            </a:pPr>
            <a:r>
              <a:rPr lang="zh-CN" altLang="en-US" sz="2000" b="1" dirty="0">
                <a:solidFill>
                  <a:schemeClr val="accent5">
                    <a:lumMod val="50000"/>
                  </a:schemeClr>
                </a:solidFill>
              </a:rPr>
              <a:t>类似文档级情感分类，可以用监督学习的方法来处理，也可以用基于词典的方法进行处理</a:t>
            </a:r>
            <a:endParaRPr lang="en-US" altLang="zh-CN" sz="2000" b="1" dirty="0">
              <a:solidFill>
                <a:srgbClr val="00B0F0"/>
              </a:solidFill>
            </a:endParaRPr>
          </a:p>
          <a:p>
            <a:pPr marL="914400" lvl="1" indent="-457200">
              <a:lnSpc>
                <a:spcPct val="150000"/>
              </a:lnSpc>
              <a:buFont typeface="Wingdings" panose="05000000000000000000" pitchFamily="2" charset="2"/>
              <a:buChar char="ü"/>
            </a:pPr>
            <a:r>
              <a:rPr lang="zh-CN" altLang="en-US" sz="2000" b="1" dirty="0">
                <a:solidFill>
                  <a:srgbClr val="0070C0"/>
                </a:solidFill>
                <a:sym typeface="+mn-ea"/>
              </a:rPr>
              <a:t>句子级情感分类的前提假设：</a:t>
            </a:r>
            <a:endParaRPr lang="en-US" altLang="zh-CN" sz="2000" b="1" dirty="0">
              <a:solidFill>
                <a:schemeClr val="accent5">
                  <a:lumMod val="50000"/>
                </a:schemeClr>
              </a:solidFill>
            </a:endParaRPr>
          </a:p>
          <a:p>
            <a:pPr marL="1371600" lvl="2" indent="-457200">
              <a:lnSpc>
                <a:spcPct val="150000"/>
              </a:lnSpc>
              <a:buFont typeface="Wingdings" panose="05000000000000000000" pitchFamily="2" charset="2"/>
              <a:buChar char="Ø"/>
            </a:pPr>
            <a:r>
              <a:rPr lang="zh-CN" altLang="en-US" sz="2000" b="1" dirty="0">
                <a:solidFill>
                  <a:schemeClr val="accent5">
                    <a:lumMod val="50000"/>
                  </a:schemeClr>
                </a:solidFill>
              </a:rPr>
              <a:t>一个句子中只表述了一个观点或情感</a:t>
            </a:r>
            <a:endParaRPr lang="en-US" altLang="zh-CN" sz="2000" b="1" dirty="0">
              <a:solidFill>
                <a:schemeClr val="accent5">
                  <a:lumMod val="50000"/>
                </a:schemeClr>
              </a:solidFill>
            </a:endParaRPr>
          </a:p>
          <a:p>
            <a:pPr marL="1371600" lvl="2" indent="-457200">
              <a:lnSpc>
                <a:spcPct val="150000"/>
              </a:lnSpc>
              <a:buFont typeface="Wingdings" panose="05000000000000000000" pitchFamily="2" charset="2"/>
              <a:buChar char="Ø"/>
            </a:pPr>
            <a:r>
              <a:rPr lang="zh-CN" altLang="en-US" sz="2000" b="1" dirty="0">
                <a:solidFill>
                  <a:schemeClr val="accent5">
                    <a:lumMod val="50000"/>
                  </a:schemeClr>
                </a:solidFill>
              </a:rPr>
              <a:t>不考虑观点所评价的目标</a:t>
            </a:r>
            <a:endParaRPr lang="en-US" altLang="zh-CN" sz="2000" b="1" dirty="0">
              <a:solidFill>
                <a:schemeClr val="accent5">
                  <a:lumMod val="50000"/>
                </a:schemeClr>
              </a:solidFill>
            </a:endParaRPr>
          </a:p>
          <a:p>
            <a:pPr marL="1371600" lvl="2" indent="-457200">
              <a:lnSpc>
                <a:spcPct val="150000"/>
              </a:lnSpc>
              <a:buFont typeface="Wingdings" panose="05000000000000000000" pitchFamily="2" charset="2"/>
              <a:buChar char="Ø"/>
            </a:pPr>
            <a:r>
              <a:rPr lang="zh-CN" altLang="en-US" sz="2000" b="1" dirty="0">
                <a:solidFill>
                  <a:schemeClr val="accent5">
                    <a:lumMod val="50000"/>
                  </a:schemeClr>
                </a:solidFill>
              </a:rPr>
              <a:t>这个假设只是针对仅带一个情感的简单句</a:t>
            </a:r>
            <a:r>
              <a:rPr lang="en-US" altLang="zh-CN" sz="2000" b="1" dirty="0">
                <a:solidFill>
                  <a:schemeClr val="accent5">
                    <a:lumMod val="50000"/>
                  </a:schemeClr>
                </a:solidFill>
              </a:rPr>
              <a:t>(</a:t>
            </a:r>
            <a:r>
              <a:rPr lang="zh-CN" altLang="en-US" sz="2000" b="1" dirty="0">
                <a:solidFill>
                  <a:schemeClr val="accent5">
                    <a:lumMod val="50000"/>
                  </a:schemeClr>
                </a:solidFill>
              </a:rPr>
              <a:t>主谓宾</a:t>
            </a:r>
            <a:r>
              <a:rPr lang="en-US" altLang="zh-CN" sz="2000" b="1" dirty="0">
                <a:solidFill>
                  <a:schemeClr val="accent5">
                    <a:lumMod val="50000"/>
                  </a:schemeClr>
                </a:solidFill>
              </a:rPr>
              <a:t>)</a:t>
            </a:r>
            <a:r>
              <a:rPr lang="zh-CN" altLang="en-US" sz="2000" b="1" dirty="0">
                <a:solidFill>
                  <a:schemeClr val="accent5">
                    <a:lumMod val="50000"/>
                  </a:schemeClr>
                </a:solidFill>
              </a:rPr>
              <a:t>适用</a:t>
            </a:r>
            <a:r>
              <a:rPr lang="en-US" altLang="zh-CN" sz="2000" b="1" dirty="0">
                <a:solidFill>
                  <a:schemeClr val="accent5">
                    <a:lumMod val="50000"/>
                  </a:schemeClr>
                </a:solidFill>
              </a:rPr>
              <a:t> </a:t>
            </a:r>
          </a:p>
          <a:p>
            <a:pPr marL="1371600" lvl="2" indent="-457200">
              <a:lnSpc>
                <a:spcPct val="150000"/>
              </a:lnSpc>
              <a:buFont typeface="Wingdings" panose="05000000000000000000" pitchFamily="2" charset="2"/>
              <a:buChar char="Ø"/>
            </a:pPr>
            <a:r>
              <a:rPr lang="zh-CN" altLang="en-US" sz="2000" b="1" dirty="0">
                <a:solidFill>
                  <a:schemeClr val="accent5">
                    <a:lumMod val="50000"/>
                  </a:schemeClr>
                </a:solidFill>
              </a:rPr>
              <a:t>这个假设可能会导致只能判别句子整体层面是正面或负面的情感</a:t>
            </a:r>
            <a:endParaRPr lang="en-US" altLang="zh-CN" sz="2000" b="1" dirty="0">
              <a:solidFill>
                <a:schemeClr val="accent5">
                  <a:lumMod val="50000"/>
                </a:schemeClr>
              </a:solidFill>
            </a:endParaRPr>
          </a:p>
          <a:p>
            <a:pPr marL="1371600" lvl="2" indent="-457200">
              <a:lnSpc>
                <a:spcPct val="150000"/>
              </a:lnSpc>
              <a:buFont typeface="Wingdings" panose="05000000000000000000" pitchFamily="2" charset="2"/>
              <a:buChar char="Ø"/>
            </a:pPr>
            <a:r>
              <a:rPr lang="zh-CN" altLang="en-US" sz="2000" b="1" dirty="0">
                <a:solidFill>
                  <a:schemeClr val="accent5">
                    <a:lumMod val="50000"/>
                  </a:schemeClr>
                </a:solidFill>
              </a:rPr>
              <a:t>句子级情感分类任务只适用于那些常规型观点的句子，而不能用于表达比较型观点的句子</a:t>
            </a:r>
            <a:endParaRPr lang="en-US" altLang="zh-CN" sz="2000" b="1" dirty="0">
              <a:solidFill>
                <a:srgbClr val="00B0F0"/>
              </a:solidFill>
            </a:endParaRPr>
          </a:p>
        </p:txBody>
      </p:sp>
    </p:spTree>
    <p:extLst>
      <p:ext uri="{BB962C8B-B14F-4D97-AF65-F5344CB8AC3E}">
        <p14:creationId xmlns:p14="http://schemas.microsoft.com/office/powerpoint/2010/main" val="40373420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CF3F39BE-382E-4D9D-BA3D-103B26E07620}"/>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16</a:t>
            </a:fld>
            <a:endParaRPr lang="en-US" dirty="0">
              <a:solidFill>
                <a:prstClr val="black">
                  <a:lumMod val="75000"/>
                  <a:lumOff val="25000"/>
                </a:prstClr>
              </a:solidFill>
            </a:endParaRPr>
          </a:p>
        </p:txBody>
      </p:sp>
      <p:sp>
        <p:nvSpPr>
          <p:cNvPr id="3" name="标题 2">
            <a:extLst>
              <a:ext uri="{FF2B5EF4-FFF2-40B4-BE49-F238E27FC236}">
                <a16:creationId xmlns:a16="http://schemas.microsoft.com/office/drawing/2014/main" id="{0703BE92-8EBF-488D-9CBE-C952E8C1FD21}"/>
              </a:ext>
            </a:extLst>
          </p:cNvPr>
          <p:cNvSpPr>
            <a:spLocks noGrp="1"/>
          </p:cNvSpPr>
          <p:nvPr>
            <p:ph type="title"/>
          </p:nvPr>
        </p:nvSpPr>
        <p:spPr/>
        <p:txBody>
          <a:bodyPr/>
          <a:lstStyle/>
          <a:p>
            <a:r>
              <a:rPr lang="zh-CN" altLang="en-US" dirty="0"/>
              <a:t>跨语言主客观分类和情感分类</a:t>
            </a:r>
          </a:p>
        </p:txBody>
      </p:sp>
      <p:sp>
        <p:nvSpPr>
          <p:cNvPr id="4" name="文本占位符 3">
            <a:extLst>
              <a:ext uri="{FF2B5EF4-FFF2-40B4-BE49-F238E27FC236}">
                <a16:creationId xmlns:a16="http://schemas.microsoft.com/office/drawing/2014/main" id="{CA9E3D6E-E8C1-4A17-B973-AD4140C18F3E}"/>
              </a:ext>
            </a:extLst>
          </p:cNvPr>
          <p:cNvSpPr>
            <a:spLocks noGrp="1"/>
          </p:cNvSpPr>
          <p:nvPr>
            <p:ph type="body" sz="half" idx="2"/>
          </p:nvPr>
        </p:nvSpPr>
        <p:spPr/>
        <p:txBody>
          <a:bodyPr/>
          <a:lstStyle/>
          <a:p>
            <a:r>
              <a:rPr lang="zh-CN" altLang="en-US" dirty="0"/>
              <a:t>分类方法</a:t>
            </a:r>
          </a:p>
        </p:txBody>
      </p:sp>
      <p:sp>
        <p:nvSpPr>
          <p:cNvPr id="5" name="矩形 4">
            <a:extLst>
              <a:ext uri="{FF2B5EF4-FFF2-40B4-BE49-F238E27FC236}">
                <a16:creationId xmlns:a16="http://schemas.microsoft.com/office/drawing/2014/main" id="{DE631113-3398-4008-9EE7-15E9BE0F35DE}"/>
              </a:ext>
            </a:extLst>
          </p:cNvPr>
          <p:cNvSpPr/>
          <p:nvPr/>
        </p:nvSpPr>
        <p:spPr>
          <a:xfrm>
            <a:off x="1097507" y="1497401"/>
            <a:ext cx="9996985" cy="3996735"/>
          </a:xfrm>
          <a:prstGeom prst="rect">
            <a:avLst/>
          </a:prstGeom>
        </p:spPr>
        <p:txBody>
          <a:bodyPr wrap="square">
            <a:spAutoFit/>
          </a:bodyPr>
          <a:lstStyle/>
          <a:p>
            <a:pPr marL="457200" indent="-457200">
              <a:lnSpc>
                <a:spcPct val="150000"/>
              </a:lnSpc>
              <a:buFont typeface="Wingdings" panose="05000000000000000000" pitchFamily="2" charset="2"/>
              <a:buChar char="l"/>
            </a:pPr>
            <a:r>
              <a:rPr lang="zh-CN" altLang="en-US" sz="2800" b="1" dirty="0">
                <a:solidFill>
                  <a:schemeClr val="accent6">
                    <a:lumMod val="75000"/>
                  </a:schemeClr>
                </a:solidFill>
                <a:latin typeface="微软雅黑" panose="020B0503020204020204" pitchFamily="34" charset="-122"/>
                <a:ea typeface="微软雅黑" panose="020B0503020204020204" pitchFamily="34" charset="-122"/>
                <a:sym typeface="+mn-ea"/>
              </a:rPr>
              <a:t>主要三种处理策略</a:t>
            </a:r>
            <a:endParaRPr lang="en-US" altLang="zh-CN" sz="2000" b="1" dirty="0">
              <a:solidFill>
                <a:srgbClr val="00B0F0"/>
              </a:solidFill>
              <a:latin typeface="微软雅黑" panose="020B0503020204020204" pitchFamily="34" charset="-122"/>
              <a:ea typeface="微软雅黑" panose="020B0503020204020204" pitchFamily="34" charset="-122"/>
              <a:sym typeface="+mn-ea"/>
            </a:endParaRPr>
          </a:p>
          <a:p>
            <a:pPr marL="914400" lvl="1" indent="-457200">
              <a:lnSpc>
                <a:spcPct val="150000"/>
              </a:lnSpc>
              <a:buFont typeface="Wingdings" panose="05000000000000000000" pitchFamily="2" charset="2"/>
              <a:buChar char="ü"/>
            </a:pPr>
            <a:r>
              <a:rPr lang="zh-CN" altLang="en-US" sz="2400" b="1" dirty="0">
                <a:solidFill>
                  <a:srgbClr val="0070C0"/>
                </a:solidFill>
                <a:sym typeface="+mn-ea"/>
              </a:rPr>
              <a:t>把目标语言的句子翻译为源语言，再使用在源语言上训练得到的分类器进行分类</a:t>
            </a:r>
            <a:endParaRPr lang="en-US" altLang="zh-CN" sz="2400" b="1" dirty="0">
              <a:solidFill>
                <a:srgbClr val="0070C0"/>
              </a:solidFill>
              <a:sym typeface="+mn-ea"/>
            </a:endParaRPr>
          </a:p>
          <a:p>
            <a:pPr marL="914400" lvl="1" indent="-457200">
              <a:lnSpc>
                <a:spcPct val="150000"/>
              </a:lnSpc>
              <a:buFont typeface="Wingdings" panose="05000000000000000000" pitchFamily="2" charset="2"/>
              <a:buChar char="ü"/>
            </a:pPr>
            <a:r>
              <a:rPr lang="zh-CN" altLang="en-US" sz="2400" b="1" dirty="0">
                <a:solidFill>
                  <a:srgbClr val="0070C0"/>
                </a:solidFill>
                <a:sym typeface="+mn-ea"/>
              </a:rPr>
              <a:t>把源语言的训练语料翻译为目标语言，然后训练一个目标语言上的分类器</a:t>
            </a:r>
            <a:endParaRPr lang="en-US" altLang="zh-CN" sz="2400" b="1" dirty="0">
              <a:solidFill>
                <a:srgbClr val="0070C0"/>
              </a:solidFill>
              <a:sym typeface="+mn-ea"/>
            </a:endParaRPr>
          </a:p>
          <a:p>
            <a:pPr marL="914400" lvl="1" indent="-457200">
              <a:lnSpc>
                <a:spcPct val="150000"/>
              </a:lnSpc>
              <a:buFont typeface="Wingdings" panose="05000000000000000000" pitchFamily="2" charset="2"/>
              <a:buChar char="ü"/>
            </a:pPr>
            <a:r>
              <a:rPr lang="zh-CN" altLang="en-US" sz="2400" b="1" dirty="0">
                <a:solidFill>
                  <a:srgbClr val="0070C0"/>
                </a:solidFill>
                <a:sym typeface="+mn-ea"/>
              </a:rPr>
              <a:t>把源语言的情感或主观性词典翻译为目标语言，再为目标语言构建一个基于词典的分类器</a:t>
            </a:r>
            <a:endParaRPr lang="en-US" altLang="zh-CN" sz="2400" b="1" dirty="0">
              <a:solidFill>
                <a:srgbClr val="0070C0"/>
              </a:solidFill>
              <a:sym typeface="+mn-ea"/>
            </a:endParaRPr>
          </a:p>
        </p:txBody>
      </p:sp>
    </p:spTree>
    <p:extLst>
      <p:ext uri="{BB962C8B-B14F-4D97-AF65-F5344CB8AC3E}">
        <p14:creationId xmlns:p14="http://schemas.microsoft.com/office/powerpoint/2010/main" val="33051394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3FDC230-16CB-4E16-A3B4-B5EE6B9A0D39}"/>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17</a:t>
            </a:fld>
            <a:endParaRPr lang="en-US" dirty="0">
              <a:solidFill>
                <a:prstClr val="black">
                  <a:lumMod val="75000"/>
                  <a:lumOff val="25000"/>
                </a:prstClr>
              </a:solidFill>
            </a:endParaRPr>
          </a:p>
        </p:txBody>
      </p:sp>
      <p:sp>
        <p:nvSpPr>
          <p:cNvPr id="3" name="标题 2">
            <a:extLst>
              <a:ext uri="{FF2B5EF4-FFF2-40B4-BE49-F238E27FC236}">
                <a16:creationId xmlns:a16="http://schemas.microsoft.com/office/drawing/2014/main" id="{C2DE0AFD-5866-4072-BB47-B85994A4B81F}"/>
              </a:ext>
            </a:extLst>
          </p:cNvPr>
          <p:cNvSpPr>
            <a:spLocks noGrp="1"/>
          </p:cNvSpPr>
          <p:nvPr>
            <p:ph type="title"/>
          </p:nvPr>
        </p:nvSpPr>
        <p:spPr/>
        <p:txBody>
          <a:bodyPr/>
          <a:lstStyle/>
          <a:p>
            <a:r>
              <a:rPr lang="zh-CN" altLang="en-US" dirty="0"/>
              <a:t>属性（方面）级情感分类</a:t>
            </a:r>
          </a:p>
        </p:txBody>
      </p:sp>
      <p:sp>
        <p:nvSpPr>
          <p:cNvPr id="4" name="文本占位符 3">
            <a:extLst>
              <a:ext uri="{FF2B5EF4-FFF2-40B4-BE49-F238E27FC236}">
                <a16:creationId xmlns:a16="http://schemas.microsoft.com/office/drawing/2014/main" id="{7CBCA820-D74A-460C-B3C4-4F6B78CF48D3}"/>
              </a:ext>
            </a:extLst>
          </p:cNvPr>
          <p:cNvSpPr>
            <a:spLocks noGrp="1"/>
          </p:cNvSpPr>
          <p:nvPr>
            <p:ph type="body" sz="half" idx="2"/>
          </p:nvPr>
        </p:nvSpPr>
        <p:spPr/>
        <p:txBody>
          <a:bodyPr/>
          <a:lstStyle/>
          <a:p>
            <a:endParaRPr lang="zh-CN" altLang="en-US"/>
          </a:p>
        </p:txBody>
      </p:sp>
      <p:sp>
        <p:nvSpPr>
          <p:cNvPr id="5" name="矩形 4">
            <a:extLst>
              <a:ext uri="{FF2B5EF4-FFF2-40B4-BE49-F238E27FC236}">
                <a16:creationId xmlns:a16="http://schemas.microsoft.com/office/drawing/2014/main" id="{927DA7D9-A11A-4317-BCED-85E2B9A58228}"/>
              </a:ext>
            </a:extLst>
          </p:cNvPr>
          <p:cNvSpPr/>
          <p:nvPr/>
        </p:nvSpPr>
        <p:spPr>
          <a:xfrm>
            <a:off x="1097507" y="1534099"/>
            <a:ext cx="9996985" cy="4643066"/>
          </a:xfrm>
          <a:prstGeom prst="rect">
            <a:avLst/>
          </a:prstGeom>
        </p:spPr>
        <p:txBody>
          <a:bodyPr wrap="square">
            <a:spAutoFit/>
          </a:bodyPr>
          <a:lstStyle/>
          <a:p>
            <a:pPr marL="457200" indent="-457200">
              <a:lnSpc>
                <a:spcPct val="150000"/>
              </a:lnSpc>
              <a:buFont typeface="Wingdings" panose="05000000000000000000" pitchFamily="2" charset="2"/>
              <a:buChar char="l"/>
            </a:pPr>
            <a:r>
              <a:rPr lang="zh-CN" altLang="en-US" sz="2800" b="1" dirty="0">
                <a:solidFill>
                  <a:schemeClr val="accent6">
                    <a:lumMod val="75000"/>
                  </a:schemeClr>
                </a:solidFill>
                <a:latin typeface="微软雅黑" panose="020B0503020204020204" pitchFamily="34" charset="-122"/>
                <a:ea typeface="微软雅黑" panose="020B0503020204020204" pitchFamily="34" charset="-122"/>
                <a:sym typeface="+mn-ea"/>
              </a:rPr>
              <a:t>识别观点或者情感所表达或评价的对象，以及针这些对象所具体表达的观点倾向</a:t>
            </a:r>
            <a:endParaRPr lang="en-US" altLang="zh-CN" sz="2000" b="1" dirty="0">
              <a:solidFill>
                <a:srgbClr val="00B0F0"/>
              </a:solidFill>
              <a:latin typeface="微软雅黑" panose="020B0503020204020204" pitchFamily="34" charset="-122"/>
              <a:ea typeface="微软雅黑" panose="020B0503020204020204" pitchFamily="34" charset="-122"/>
              <a:sym typeface="+mn-ea"/>
            </a:endParaRPr>
          </a:p>
          <a:p>
            <a:pPr marL="914400" lvl="1" indent="-457200">
              <a:lnSpc>
                <a:spcPct val="150000"/>
              </a:lnSpc>
              <a:buFont typeface="Wingdings" panose="05000000000000000000" pitchFamily="2" charset="2"/>
              <a:buChar char="ü"/>
            </a:pPr>
            <a:r>
              <a:rPr lang="zh-CN" altLang="en-US" sz="2400" b="1" dirty="0">
                <a:solidFill>
                  <a:srgbClr val="0070C0"/>
                </a:solidFill>
                <a:sym typeface="+mn-ea"/>
              </a:rPr>
              <a:t>从文本中现或抽取评价的对象、属性或者主题信息，并依据当前文本判别针对每一个属性所表达的面、负面或中性的情感倾向</a:t>
            </a:r>
            <a:endParaRPr lang="en-US" altLang="zh-CN" sz="2400" b="1" dirty="0">
              <a:solidFill>
                <a:schemeClr val="accent5">
                  <a:lumMod val="50000"/>
                </a:schemeClr>
              </a:solidFill>
            </a:endParaRPr>
          </a:p>
          <a:p>
            <a:pPr marL="914400" lvl="1" indent="-457200">
              <a:lnSpc>
                <a:spcPct val="150000"/>
              </a:lnSpc>
              <a:buFont typeface="Wingdings" panose="05000000000000000000" pitchFamily="2" charset="2"/>
              <a:buChar char="ü"/>
            </a:pPr>
            <a:r>
              <a:rPr lang="zh-CN" altLang="en-US" sz="2400" b="1" dirty="0">
                <a:solidFill>
                  <a:srgbClr val="0070C0"/>
                </a:solidFill>
                <a:sym typeface="+mn-ea"/>
              </a:rPr>
              <a:t>带有属性的观点可以由一个五元组表示：</a:t>
            </a:r>
            <a:endParaRPr lang="en-US" altLang="zh-CN" sz="2400" b="1" dirty="0">
              <a:solidFill>
                <a:srgbClr val="0070C0"/>
              </a:solidFill>
              <a:sym typeface="+mn-ea"/>
            </a:endParaRPr>
          </a:p>
          <a:p>
            <a:pPr lvl="1">
              <a:lnSpc>
                <a:spcPct val="150000"/>
              </a:lnSpc>
            </a:pPr>
            <a:r>
              <a:rPr lang="en-US" altLang="zh-CN" sz="2400" b="1" dirty="0">
                <a:solidFill>
                  <a:srgbClr val="0070C0"/>
                </a:solidFill>
                <a:sym typeface="+mn-ea"/>
              </a:rPr>
              <a:t>                                      (e</a:t>
            </a:r>
            <a:r>
              <a:rPr lang="zh-CN" altLang="en-US" sz="2400" b="1" dirty="0">
                <a:solidFill>
                  <a:srgbClr val="0070C0"/>
                </a:solidFill>
                <a:sym typeface="+mn-ea"/>
              </a:rPr>
              <a:t>，</a:t>
            </a:r>
            <a:r>
              <a:rPr lang="en-US" altLang="zh-CN" sz="2400" b="1" dirty="0">
                <a:solidFill>
                  <a:srgbClr val="0070C0"/>
                </a:solidFill>
                <a:sym typeface="+mn-ea"/>
              </a:rPr>
              <a:t>a</a:t>
            </a:r>
            <a:r>
              <a:rPr lang="zh-CN" altLang="en-US" sz="2400" b="1" dirty="0">
                <a:solidFill>
                  <a:srgbClr val="0070C0"/>
                </a:solidFill>
                <a:sym typeface="+mn-ea"/>
              </a:rPr>
              <a:t>，</a:t>
            </a:r>
            <a:r>
              <a:rPr lang="en-US" altLang="zh-CN" sz="2400" b="1" dirty="0">
                <a:solidFill>
                  <a:srgbClr val="0070C0"/>
                </a:solidFill>
                <a:sym typeface="+mn-ea"/>
              </a:rPr>
              <a:t>s</a:t>
            </a:r>
            <a:r>
              <a:rPr lang="zh-CN" altLang="en-US" sz="2400" b="1" dirty="0">
                <a:solidFill>
                  <a:srgbClr val="0070C0"/>
                </a:solidFill>
                <a:sym typeface="+mn-ea"/>
              </a:rPr>
              <a:t>，</a:t>
            </a:r>
            <a:r>
              <a:rPr lang="en-US" altLang="zh-CN" sz="2400" b="1" dirty="0">
                <a:solidFill>
                  <a:srgbClr val="0070C0"/>
                </a:solidFill>
                <a:sym typeface="+mn-ea"/>
              </a:rPr>
              <a:t>h</a:t>
            </a:r>
            <a:r>
              <a:rPr lang="zh-CN" altLang="en-US" sz="2400" b="1" dirty="0">
                <a:solidFill>
                  <a:srgbClr val="0070C0"/>
                </a:solidFill>
                <a:sym typeface="+mn-ea"/>
              </a:rPr>
              <a:t>，</a:t>
            </a:r>
            <a:r>
              <a:rPr lang="en-US" altLang="zh-CN" sz="2400" b="1" dirty="0">
                <a:solidFill>
                  <a:srgbClr val="0070C0"/>
                </a:solidFill>
                <a:sym typeface="+mn-ea"/>
              </a:rPr>
              <a:t>t)</a:t>
            </a:r>
            <a:r>
              <a:rPr lang="zh-CN" altLang="en-US" sz="2400" b="1" dirty="0">
                <a:solidFill>
                  <a:srgbClr val="0070C0"/>
                </a:solidFill>
                <a:sym typeface="+mn-ea"/>
              </a:rPr>
              <a:t> </a:t>
            </a:r>
            <a:endParaRPr lang="en-US" altLang="zh-CN" sz="2400" b="1" dirty="0">
              <a:solidFill>
                <a:srgbClr val="0070C0"/>
              </a:solidFill>
              <a:sym typeface="+mn-ea"/>
            </a:endParaRPr>
          </a:p>
          <a:p>
            <a:pPr lvl="2">
              <a:lnSpc>
                <a:spcPct val="150000"/>
              </a:lnSpc>
            </a:pPr>
            <a:r>
              <a:rPr lang="en-US" altLang="zh-CN" sz="2000" b="1" dirty="0">
                <a:solidFill>
                  <a:srgbClr val="0070C0"/>
                </a:solidFill>
                <a:sym typeface="+mn-ea"/>
              </a:rPr>
              <a:t>	</a:t>
            </a:r>
            <a:r>
              <a:rPr lang="zh-CN" altLang="en-US" sz="2000" b="1" dirty="0">
                <a:solidFill>
                  <a:srgbClr val="0070C0"/>
                </a:solidFill>
                <a:sym typeface="+mn-ea"/>
              </a:rPr>
              <a:t>其中，</a:t>
            </a:r>
            <a:r>
              <a:rPr lang="en-US" altLang="zh-CN" sz="2000" b="1" dirty="0">
                <a:solidFill>
                  <a:srgbClr val="0070C0"/>
                </a:solidFill>
                <a:sym typeface="+mn-ea"/>
              </a:rPr>
              <a:t>e</a:t>
            </a:r>
            <a:r>
              <a:rPr lang="zh-CN" altLang="en-US" sz="2000" b="1" dirty="0">
                <a:solidFill>
                  <a:srgbClr val="0070C0"/>
                </a:solidFill>
                <a:sym typeface="+mn-ea"/>
              </a:rPr>
              <a:t>是实体，</a:t>
            </a:r>
            <a:r>
              <a:rPr lang="en-US" altLang="zh-CN" sz="2000" b="1" dirty="0">
                <a:solidFill>
                  <a:srgbClr val="0070C0"/>
                </a:solidFill>
                <a:sym typeface="+mn-ea"/>
              </a:rPr>
              <a:t>a</a:t>
            </a:r>
            <a:r>
              <a:rPr lang="zh-CN" altLang="en-US" sz="2000" b="1" dirty="0">
                <a:solidFill>
                  <a:srgbClr val="0070C0"/>
                </a:solidFill>
                <a:sym typeface="+mn-ea"/>
              </a:rPr>
              <a:t>为实体的属性，</a:t>
            </a:r>
            <a:r>
              <a:rPr lang="en-US" altLang="zh-CN" sz="2000" b="1" dirty="0">
                <a:solidFill>
                  <a:srgbClr val="0070C0"/>
                </a:solidFill>
                <a:sym typeface="+mn-ea"/>
              </a:rPr>
              <a:t>s</a:t>
            </a:r>
            <a:r>
              <a:rPr lang="zh-CN" altLang="en-US" sz="2000" b="1" dirty="0">
                <a:solidFill>
                  <a:srgbClr val="0070C0"/>
                </a:solidFill>
                <a:sym typeface="+mn-ea"/>
              </a:rPr>
              <a:t>是针观点对象所表达的情感倾向，</a:t>
            </a:r>
            <a:r>
              <a:rPr lang="en-US" altLang="zh-CN" sz="2000" b="1" dirty="0">
                <a:solidFill>
                  <a:srgbClr val="0070C0"/>
                </a:solidFill>
                <a:sym typeface="+mn-ea"/>
              </a:rPr>
              <a:t>h</a:t>
            </a:r>
            <a:r>
              <a:rPr lang="zh-CN" altLang="en-US" sz="2000" b="1" dirty="0">
                <a:solidFill>
                  <a:srgbClr val="0070C0"/>
                </a:solidFill>
                <a:sym typeface="+mn-ea"/>
              </a:rPr>
              <a:t>是观点持有者，</a:t>
            </a:r>
            <a:r>
              <a:rPr lang="en-US" altLang="zh-CN" sz="2000" b="1" dirty="0">
                <a:solidFill>
                  <a:srgbClr val="0070C0"/>
                </a:solidFill>
                <a:sym typeface="+mn-ea"/>
              </a:rPr>
              <a:t>t</a:t>
            </a:r>
            <a:r>
              <a:rPr lang="zh-CN" altLang="en-US" sz="2000" b="1" dirty="0">
                <a:solidFill>
                  <a:srgbClr val="0070C0"/>
                </a:solidFill>
                <a:sym typeface="+mn-ea"/>
              </a:rPr>
              <a:t> 给出观点的时间</a:t>
            </a:r>
            <a:endParaRPr lang="en-US" altLang="zh-CN" sz="2400" b="1" dirty="0">
              <a:solidFill>
                <a:schemeClr val="accent5">
                  <a:lumMod val="50000"/>
                </a:schemeClr>
              </a:solidFill>
            </a:endParaRPr>
          </a:p>
        </p:txBody>
      </p:sp>
    </p:spTree>
    <p:extLst>
      <p:ext uri="{BB962C8B-B14F-4D97-AF65-F5344CB8AC3E}">
        <p14:creationId xmlns:p14="http://schemas.microsoft.com/office/powerpoint/2010/main" val="22197734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245F952-A55A-4D4D-B1F8-4216157571FC}"/>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18</a:t>
            </a:fld>
            <a:endParaRPr lang="en-US" dirty="0">
              <a:solidFill>
                <a:prstClr val="black">
                  <a:lumMod val="75000"/>
                  <a:lumOff val="25000"/>
                </a:prstClr>
              </a:solidFill>
            </a:endParaRPr>
          </a:p>
        </p:txBody>
      </p:sp>
      <p:sp>
        <p:nvSpPr>
          <p:cNvPr id="3" name="标题 2">
            <a:extLst>
              <a:ext uri="{FF2B5EF4-FFF2-40B4-BE49-F238E27FC236}">
                <a16:creationId xmlns:a16="http://schemas.microsoft.com/office/drawing/2014/main" id="{DC34297D-293E-47D2-9EA0-385CB283981C}"/>
              </a:ext>
            </a:extLst>
          </p:cNvPr>
          <p:cNvSpPr>
            <a:spLocks noGrp="1"/>
          </p:cNvSpPr>
          <p:nvPr>
            <p:ph type="title"/>
          </p:nvPr>
        </p:nvSpPr>
        <p:spPr/>
        <p:txBody>
          <a:bodyPr/>
          <a:lstStyle/>
          <a:p>
            <a:r>
              <a:rPr lang="zh-CN" altLang="en-US" dirty="0"/>
              <a:t>几个基本任务</a:t>
            </a:r>
          </a:p>
        </p:txBody>
      </p:sp>
      <p:sp>
        <p:nvSpPr>
          <p:cNvPr id="4" name="文本占位符 3">
            <a:extLst>
              <a:ext uri="{FF2B5EF4-FFF2-40B4-BE49-F238E27FC236}">
                <a16:creationId xmlns:a16="http://schemas.microsoft.com/office/drawing/2014/main" id="{046046EA-E89C-4F72-9E7C-C9BCB3029BF7}"/>
              </a:ext>
            </a:extLst>
          </p:cNvPr>
          <p:cNvSpPr>
            <a:spLocks noGrp="1"/>
          </p:cNvSpPr>
          <p:nvPr>
            <p:ph type="body" sz="half" idx="2"/>
          </p:nvPr>
        </p:nvSpPr>
        <p:spPr/>
        <p:txBody>
          <a:bodyPr/>
          <a:lstStyle/>
          <a:p>
            <a:endParaRPr lang="zh-CN" altLang="en-US"/>
          </a:p>
        </p:txBody>
      </p:sp>
      <p:sp>
        <p:nvSpPr>
          <p:cNvPr id="5" name="矩形 4">
            <a:extLst>
              <a:ext uri="{FF2B5EF4-FFF2-40B4-BE49-F238E27FC236}">
                <a16:creationId xmlns:a16="http://schemas.microsoft.com/office/drawing/2014/main" id="{AD20D4F2-C95B-4A34-8F8B-BF67CFD0CCCE}"/>
              </a:ext>
            </a:extLst>
          </p:cNvPr>
          <p:cNvSpPr/>
          <p:nvPr/>
        </p:nvSpPr>
        <p:spPr>
          <a:xfrm>
            <a:off x="1097507" y="1121318"/>
            <a:ext cx="9996985" cy="5243230"/>
          </a:xfrm>
          <a:prstGeom prst="rect">
            <a:avLst/>
          </a:prstGeom>
        </p:spPr>
        <p:txBody>
          <a:bodyPr wrap="square">
            <a:spAutoFit/>
          </a:bodyPr>
          <a:lstStyle/>
          <a:p>
            <a:pPr marL="457200" indent="-457200">
              <a:lnSpc>
                <a:spcPct val="150000"/>
              </a:lnSpc>
              <a:buFont typeface="Wingdings" panose="05000000000000000000" pitchFamily="2" charset="2"/>
              <a:buChar char="l"/>
            </a:pPr>
            <a:r>
              <a:rPr lang="zh-CN" altLang="en-US" sz="2800" b="1" dirty="0">
                <a:solidFill>
                  <a:schemeClr val="accent6">
                    <a:lumMod val="75000"/>
                  </a:schemeClr>
                </a:solidFill>
                <a:latin typeface="微软雅黑" panose="020B0503020204020204" pitchFamily="34" charset="-122"/>
                <a:ea typeface="微软雅黑" panose="020B0503020204020204" pitchFamily="34" charset="-122"/>
                <a:sym typeface="+mn-ea"/>
              </a:rPr>
              <a:t>基本任务：</a:t>
            </a:r>
            <a:endParaRPr lang="en-US" altLang="zh-CN" sz="2000" b="1" dirty="0">
              <a:solidFill>
                <a:srgbClr val="00B0F0"/>
              </a:solidFill>
              <a:latin typeface="微软雅黑" panose="020B0503020204020204" pitchFamily="34" charset="-122"/>
              <a:ea typeface="微软雅黑" panose="020B0503020204020204" pitchFamily="34" charset="-122"/>
              <a:sym typeface="+mn-ea"/>
            </a:endParaRPr>
          </a:p>
          <a:p>
            <a:pPr marL="914400" lvl="1" indent="-457200">
              <a:lnSpc>
                <a:spcPct val="150000"/>
              </a:lnSpc>
              <a:spcBef>
                <a:spcPts val="1800"/>
              </a:spcBef>
              <a:buFont typeface="Wingdings" panose="05000000000000000000" pitchFamily="2" charset="2"/>
              <a:buChar char="ü"/>
            </a:pPr>
            <a:r>
              <a:rPr lang="zh-CN" altLang="en-US" sz="2400" b="1" dirty="0">
                <a:solidFill>
                  <a:srgbClr val="0070C0"/>
                </a:solidFill>
                <a:sym typeface="+mn-ea"/>
              </a:rPr>
              <a:t>实体抽取和消解：</a:t>
            </a:r>
            <a:r>
              <a:rPr lang="zh-CN" altLang="en-US" sz="2400" b="1" dirty="0">
                <a:solidFill>
                  <a:schemeClr val="accent5">
                    <a:lumMod val="50000"/>
                  </a:schemeClr>
                </a:solidFill>
                <a:sym typeface="+mn-ea"/>
              </a:rPr>
              <a:t>抽取句子中所有实体表达，并把相似实体表达聚类为一些实体</a:t>
            </a:r>
            <a:r>
              <a:rPr lang="en-US" altLang="zh-CN" sz="2400" b="1" dirty="0">
                <a:solidFill>
                  <a:schemeClr val="accent5">
                    <a:lumMod val="50000"/>
                  </a:schemeClr>
                </a:solidFill>
                <a:sym typeface="+mn-ea"/>
              </a:rPr>
              <a:t>(</a:t>
            </a:r>
            <a:r>
              <a:rPr lang="zh-CN" altLang="en-US" sz="2400" b="1" dirty="0">
                <a:solidFill>
                  <a:schemeClr val="accent5">
                    <a:lumMod val="50000"/>
                  </a:schemeClr>
                </a:solidFill>
                <a:sym typeface="+mn-ea"/>
              </a:rPr>
              <a:t>或类别</a:t>
            </a:r>
            <a:r>
              <a:rPr lang="en-US" altLang="zh-CN" sz="2400" b="1" dirty="0">
                <a:solidFill>
                  <a:schemeClr val="accent5">
                    <a:lumMod val="50000"/>
                  </a:schemeClr>
                </a:solidFill>
                <a:sym typeface="+mn-ea"/>
              </a:rPr>
              <a:t>)</a:t>
            </a:r>
            <a:r>
              <a:rPr lang="zh-CN" altLang="en-US" sz="2400" b="1" dirty="0">
                <a:solidFill>
                  <a:schemeClr val="accent5">
                    <a:lumMod val="50000"/>
                  </a:schemeClr>
                </a:solidFill>
                <a:sym typeface="+mn-ea"/>
              </a:rPr>
              <a:t>，每个实体表达簇都对应一个唯一的实体</a:t>
            </a:r>
            <a:endParaRPr lang="en-US" altLang="zh-CN" sz="2400" b="1" dirty="0">
              <a:solidFill>
                <a:schemeClr val="accent5">
                  <a:lumMod val="50000"/>
                </a:schemeClr>
              </a:solidFill>
              <a:sym typeface="+mn-ea"/>
            </a:endParaRPr>
          </a:p>
          <a:p>
            <a:pPr marL="914400" lvl="1" indent="-457200">
              <a:lnSpc>
                <a:spcPct val="150000"/>
              </a:lnSpc>
              <a:spcBef>
                <a:spcPts val="1800"/>
              </a:spcBef>
              <a:buFont typeface="Wingdings" panose="05000000000000000000" pitchFamily="2" charset="2"/>
              <a:buChar char="ü"/>
            </a:pPr>
            <a:r>
              <a:rPr lang="zh-CN" altLang="en-US" sz="2400" b="1" dirty="0">
                <a:solidFill>
                  <a:srgbClr val="0070C0"/>
                </a:solidFill>
              </a:rPr>
              <a:t>属性抽取和消解：</a:t>
            </a:r>
            <a:r>
              <a:rPr lang="zh-CN" altLang="en-US" sz="2400" b="1" dirty="0">
                <a:solidFill>
                  <a:schemeClr val="accent5">
                    <a:lumMod val="50000"/>
                  </a:schemeClr>
                </a:solidFill>
              </a:rPr>
              <a:t>抽取这些实体的所有的属性表达，从文本中抽取所要评价的实体和属性，并把这些属性表达聚合为类，每个属性表达类代表该实体一个特定的属性</a:t>
            </a:r>
          </a:p>
          <a:p>
            <a:pPr marL="914400" lvl="1" indent="-457200">
              <a:lnSpc>
                <a:spcPct val="150000"/>
              </a:lnSpc>
              <a:spcBef>
                <a:spcPts val="1800"/>
              </a:spcBef>
              <a:buFont typeface="Wingdings" panose="05000000000000000000" pitchFamily="2" charset="2"/>
              <a:buChar char="ü"/>
            </a:pPr>
            <a:r>
              <a:rPr lang="zh-CN" altLang="en-US" sz="2400" b="1" dirty="0">
                <a:solidFill>
                  <a:srgbClr val="0070C0"/>
                </a:solidFill>
              </a:rPr>
              <a:t>观点持有者抽取和消解：</a:t>
            </a:r>
            <a:r>
              <a:rPr lang="zh-CN" altLang="en-US" sz="2400" b="1" dirty="0">
                <a:solidFill>
                  <a:schemeClr val="accent5">
                    <a:lumMod val="50000"/>
                  </a:schemeClr>
                </a:solidFill>
              </a:rPr>
              <a:t>从文本或结构化数据中抽取观点的持有者表达，并将这些表达进行聚类</a:t>
            </a:r>
            <a:endParaRPr lang="en-US" altLang="zh-CN" sz="2400" b="1" dirty="0">
              <a:solidFill>
                <a:schemeClr val="accent5">
                  <a:lumMod val="50000"/>
                </a:schemeClr>
              </a:solidFill>
            </a:endParaRPr>
          </a:p>
        </p:txBody>
      </p:sp>
    </p:spTree>
    <p:extLst>
      <p:ext uri="{BB962C8B-B14F-4D97-AF65-F5344CB8AC3E}">
        <p14:creationId xmlns:p14="http://schemas.microsoft.com/office/powerpoint/2010/main" val="9222547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245F952-A55A-4D4D-B1F8-4216157571FC}"/>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19</a:t>
            </a:fld>
            <a:endParaRPr lang="en-US" dirty="0">
              <a:solidFill>
                <a:prstClr val="black">
                  <a:lumMod val="75000"/>
                  <a:lumOff val="25000"/>
                </a:prstClr>
              </a:solidFill>
            </a:endParaRPr>
          </a:p>
        </p:txBody>
      </p:sp>
      <p:sp>
        <p:nvSpPr>
          <p:cNvPr id="3" name="标题 2">
            <a:extLst>
              <a:ext uri="{FF2B5EF4-FFF2-40B4-BE49-F238E27FC236}">
                <a16:creationId xmlns:a16="http://schemas.microsoft.com/office/drawing/2014/main" id="{DC34297D-293E-47D2-9EA0-385CB283981C}"/>
              </a:ext>
            </a:extLst>
          </p:cNvPr>
          <p:cNvSpPr>
            <a:spLocks noGrp="1"/>
          </p:cNvSpPr>
          <p:nvPr>
            <p:ph type="title"/>
          </p:nvPr>
        </p:nvSpPr>
        <p:spPr/>
        <p:txBody>
          <a:bodyPr/>
          <a:lstStyle/>
          <a:p>
            <a:r>
              <a:rPr lang="zh-CN" altLang="en-US" dirty="0"/>
              <a:t>几个基本任务</a:t>
            </a:r>
          </a:p>
        </p:txBody>
      </p:sp>
      <p:sp>
        <p:nvSpPr>
          <p:cNvPr id="4" name="文本占位符 3">
            <a:extLst>
              <a:ext uri="{FF2B5EF4-FFF2-40B4-BE49-F238E27FC236}">
                <a16:creationId xmlns:a16="http://schemas.microsoft.com/office/drawing/2014/main" id="{046046EA-E89C-4F72-9E7C-C9BCB3029BF7}"/>
              </a:ext>
            </a:extLst>
          </p:cNvPr>
          <p:cNvSpPr>
            <a:spLocks noGrp="1"/>
          </p:cNvSpPr>
          <p:nvPr>
            <p:ph type="body" sz="half" idx="2"/>
          </p:nvPr>
        </p:nvSpPr>
        <p:spPr/>
        <p:txBody>
          <a:bodyPr/>
          <a:lstStyle/>
          <a:p>
            <a:endParaRPr lang="zh-CN" altLang="en-US"/>
          </a:p>
        </p:txBody>
      </p:sp>
      <p:sp>
        <p:nvSpPr>
          <p:cNvPr id="5" name="矩形 4">
            <a:extLst>
              <a:ext uri="{FF2B5EF4-FFF2-40B4-BE49-F238E27FC236}">
                <a16:creationId xmlns:a16="http://schemas.microsoft.com/office/drawing/2014/main" id="{AD20D4F2-C95B-4A34-8F8B-BF67CFD0CCCE}"/>
              </a:ext>
            </a:extLst>
          </p:cNvPr>
          <p:cNvSpPr/>
          <p:nvPr/>
        </p:nvSpPr>
        <p:spPr>
          <a:xfrm>
            <a:off x="1097507" y="1121318"/>
            <a:ext cx="9996985" cy="4458400"/>
          </a:xfrm>
          <a:prstGeom prst="rect">
            <a:avLst/>
          </a:prstGeom>
        </p:spPr>
        <p:txBody>
          <a:bodyPr wrap="square">
            <a:spAutoFit/>
          </a:bodyPr>
          <a:lstStyle/>
          <a:p>
            <a:pPr marL="457200" indent="-457200">
              <a:lnSpc>
                <a:spcPct val="150000"/>
              </a:lnSpc>
              <a:buFont typeface="Wingdings" panose="05000000000000000000" pitchFamily="2" charset="2"/>
              <a:buChar char="l"/>
            </a:pPr>
            <a:r>
              <a:rPr lang="zh-CN" altLang="en-US" sz="2800" b="1" dirty="0">
                <a:solidFill>
                  <a:schemeClr val="accent6">
                    <a:lumMod val="75000"/>
                  </a:schemeClr>
                </a:solidFill>
                <a:latin typeface="微软雅黑" panose="020B0503020204020204" pitchFamily="34" charset="-122"/>
                <a:ea typeface="微软雅黑" panose="020B0503020204020204" pitchFamily="34" charset="-122"/>
                <a:sym typeface="+mn-ea"/>
              </a:rPr>
              <a:t>基本任务：</a:t>
            </a:r>
            <a:endParaRPr lang="en-US" altLang="zh-CN" sz="2000" b="1" dirty="0">
              <a:solidFill>
                <a:srgbClr val="00B0F0"/>
              </a:solidFill>
              <a:latin typeface="微软雅黑" panose="020B0503020204020204" pitchFamily="34" charset="-122"/>
              <a:ea typeface="微软雅黑" panose="020B0503020204020204" pitchFamily="34" charset="-122"/>
              <a:sym typeface="+mn-ea"/>
            </a:endParaRPr>
          </a:p>
          <a:p>
            <a:pPr marL="914400" lvl="1" indent="-457200">
              <a:lnSpc>
                <a:spcPct val="150000"/>
              </a:lnSpc>
              <a:spcBef>
                <a:spcPts val="1200"/>
              </a:spcBef>
              <a:buFont typeface="Wingdings" panose="05000000000000000000" pitchFamily="2" charset="2"/>
              <a:buChar char="ü"/>
            </a:pPr>
            <a:r>
              <a:rPr lang="zh-CN" altLang="en-US" sz="2400" b="1" dirty="0">
                <a:solidFill>
                  <a:srgbClr val="0070C0"/>
                </a:solidFill>
              </a:rPr>
              <a:t>时间抽取和标准化：</a:t>
            </a:r>
            <a:r>
              <a:rPr lang="zh-CN" altLang="en-US" sz="2400" b="1" dirty="0">
                <a:solidFill>
                  <a:schemeClr val="accent5">
                    <a:lumMod val="50000"/>
                  </a:schemeClr>
                </a:solidFill>
              </a:rPr>
              <a:t>抽取每个观点的发布时间并把不同时间格式标准化</a:t>
            </a:r>
          </a:p>
          <a:p>
            <a:pPr marL="914400" lvl="1" indent="-457200">
              <a:lnSpc>
                <a:spcPct val="150000"/>
              </a:lnSpc>
              <a:spcBef>
                <a:spcPts val="1200"/>
              </a:spcBef>
              <a:buFont typeface="Wingdings" panose="05000000000000000000" pitchFamily="2" charset="2"/>
              <a:buChar char="ü"/>
            </a:pPr>
            <a:r>
              <a:rPr lang="zh-CN" altLang="en-US" sz="2400" b="1" dirty="0">
                <a:solidFill>
                  <a:srgbClr val="0070C0"/>
                </a:solidFill>
              </a:rPr>
              <a:t>属性的情感分类和回归：</a:t>
            </a:r>
            <a:r>
              <a:rPr lang="zh-CN" altLang="en-US" sz="2400" b="1" dirty="0">
                <a:solidFill>
                  <a:schemeClr val="accent5">
                    <a:lumMod val="50000"/>
                  </a:schemeClr>
                </a:solidFill>
              </a:rPr>
              <a:t>确定关于一个属性</a:t>
            </a:r>
            <a:r>
              <a:rPr lang="en-US" altLang="zh-CN" sz="2400" b="1" dirty="0">
                <a:solidFill>
                  <a:schemeClr val="accent5">
                    <a:lumMod val="50000"/>
                  </a:schemeClr>
                </a:solidFill>
              </a:rPr>
              <a:t>(</a:t>
            </a:r>
            <a:r>
              <a:rPr lang="zh-CN" altLang="en-US" sz="2400" b="1" dirty="0">
                <a:solidFill>
                  <a:schemeClr val="accent5">
                    <a:lumMod val="50000"/>
                  </a:schemeClr>
                </a:solidFill>
              </a:rPr>
              <a:t>或实体</a:t>
            </a:r>
            <a:r>
              <a:rPr lang="en-US" altLang="zh-CN" sz="2400" b="1" dirty="0">
                <a:solidFill>
                  <a:schemeClr val="accent5">
                    <a:lumMod val="50000"/>
                  </a:schemeClr>
                </a:solidFill>
              </a:rPr>
              <a:t>)</a:t>
            </a:r>
            <a:r>
              <a:rPr lang="zh-CN" altLang="en-US" sz="2400" b="1" dirty="0">
                <a:solidFill>
                  <a:schemeClr val="accent5">
                    <a:lumMod val="50000"/>
                  </a:schemeClr>
                </a:solidFill>
              </a:rPr>
              <a:t>的观点是正面负面或中立的，或者给这个属性</a:t>
            </a:r>
            <a:r>
              <a:rPr lang="en-US" altLang="zh-CN" sz="2400" b="1" dirty="0">
                <a:solidFill>
                  <a:schemeClr val="accent5">
                    <a:lumMod val="50000"/>
                  </a:schemeClr>
                </a:solidFill>
              </a:rPr>
              <a:t>(</a:t>
            </a:r>
            <a:r>
              <a:rPr lang="zh-CN" altLang="en-US" sz="2400" b="1" dirty="0">
                <a:solidFill>
                  <a:schemeClr val="accent5">
                    <a:lumMod val="50000"/>
                  </a:schemeClr>
                </a:solidFill>
              </a:rPr>
              <a:t>或实体</a:t>
            </a:r>
            <a:r>
              <a:rPr lang="en-US" altLang="zh-CN" sz="2400" b="1" dirty="0">
                <a:solidFill>
                  <a:schemeClr val="accent5">
                    <a:lumMod val="50000"/>
                  </a:schemeClr>
                </a:solidFill>
              </a:rPr>
              <a:t>)</a:t>
            </a:r>
            <a:r>
              <a:rPr lang="zh-CN" altLang="en-US" sz="2400" b="1" dirty="0">
                <a:solidFill>
                  <a:schemeClr val="accent5">
                    <a:lumMod val="50000"/>
                  </a:schemeClr>
                </a:solidFill>
              </a:rPr>
              <a:t>赋予一个数值化的情感得分</a:t>
            </a:r>
            <a:r>
              <a:rPr lang="en-US" altLang="zh-CN" sz="2400" b="1" dirty="0">
                <a:solidFill>
                  <a:schemeClr val="accent5">
                    <a:lumMod val="50000"/>
                  </a:schemeClr>
                </a:solidFill>
              </a:rPr>
              <a:t>(</a:t>
            </a:r>
            <a:r>
              <a:rPr lang="zh-CN" altLang="en-US" sz="2400" b="1" dirty="0">
                <a:solidFill>
                  <a:schemeClr val="accent5">
                    <a:lumMod val="50000"/>
                  </a:schemeClr>
                </a:solidFill>
              </a:rPr>
              <a:t>回归任务</a:t>
            </a:r>
            <a:r>
              <a:rPr lang="en-US" altLang="zh-CN" sz="2400" b="1" dirty="0">
                <a:solidFill>
                  <a:schemeClr val="accent5">
                    <a:lumMod val="50000"/>
                  </a:schemeClr>
                </a:solidFill>
              </a:rPr>
              <a:t>)</a:t>
            </a:r>
            <a:endParaRPr lang="zh-CN" altLang="en-US" sz="2400" b="1" dirty="0">
              <a:solidFill>
                <a:schemeClr val="accent5">
                  <a:lumMod val="50000"/>
                </a:schemeClr>
              </a:solidFill>
            </a:endParaRPr>
          </a:p>
          <a:p>
            <a:pPr marL="914400" lvl="1" indent="-457200">
              <a:lnSpc>
                <a:spcPct val="150000"/>
              </a:lnSpc>
              <a:spcBef>
                <a:spcPts val="1200"/>
              </a:spcBef>
              <a:buFont typeface="Wingdings" panose="05000000000000000000" pitchFamily="2" charset="2"/>
              <a:buChar char="ü"/>
            </a:pPr>
            <a:r>
              <a:rPr lang="zh-CN" altLang="en-US" sz="2400" b="1" dirty="0">
                <a:solidFill>
                  <a:srgbClr val="0070C0"/>
                </a:solidFill>
              </a:rPr>
              <a:t>生成观点五元组</a:t>
            </a:r>
            <a:endParaRPr lang="en-US" altLang="zh-CN" sz="2400" b="1" dirty="0">
              <a:solidFill>
                <a:schemeClr val="accent5">
                  <a:lumMod val="50000"/>
                </a:schemeClr>
              </a:solidFill>
            </a:endParaRPr>
          </a:p>
        </p:txBody>
      </p:sp>
    </p:spTree>
    <p:extLst>
      <p:ext uri="{BB962C8B-B14F-4D97-AF65-F5344CB8AC3E}">
        <p14:creationId xmlns:p14="http://schemas.microsoft.com/office/powerpoint/2010/main" val="1457626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FB17DF5E-4D58-421A-8995-6B46F73D1C7A}"/>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2</a:t>
            </a:fld>
            <a:endParaRPr lang="en-US" dirty="0">
              <a:solidFill>
                <a:prstClr val="black">
                  <a:lumMod val="75000"/>
                  <a:lumOff val="25000"/>
                </a:prstClr>
              </a:solidFill>
            </a:endParaRPr>
          </a:p>
        </p:txBody>
      </p:sp>
      <p:sp>
        <p:nvSpPr>
          <p:cNvPr id="8" name="标题 2">
            <a:extLst>
              <a:ext uri="{FF2B5EF4-FFF2-40B4-BE49-F238E27FC236}">
                <a16:creationId xmlns:a16="http://schemas.microsoft.com/office/drawing/2014/main" id="{896049C4-6C7F-4079-AFB0-D2E297FC68C8}"/>
              </a:ext>
            </a:extLst>
          </p:cNvPr>
          <p:cNvSpPr>
            <a:spLocks noGrp="1"/>
          </p:cNvSpPr>
          <p:nvPr>
            <p:ph type="title"/>
          </p:nvPr>
        </p:nvSpPr>
        <p:spPr>
          <a:xfrm>
            <a:off x="438150" y="178588"/>
            <a:ext cx="5981700" cy="471365"/>
          </a:xfrm>
        </p:spPr>
        <p:txBody>
          <a:bodyPr/>
          <a:lstStyle/>
          <a:p>
            <a:r>
              <a:rPr lang="zh-CN" altLang="en-US" dirty="0"/>
              <a:t>情感分析</a:t>
            </a:r>
          </a:p>
        </p:txBody>
      </p:sp>
      <p:sp>
        <p:nvSpPr>
          <p:cNvPr id="9" name="文本占位符 3">
            <a:extLst>
              <a:ext uri="{FF2B5EF4-FFF2-40B4-BE49-F238E27FC236}">
                <a16:creationId xmlns:a16="http://schemas.microsoft.com/office/drawing/2014/main" id="{43DB0E09-A440-4C17-9AD6-210E92B496FE}"/>
              </a:ext>
            </a:extLst>
          </p:cNvPr>
          <p:cNvSpPr>
            <a:spLocks noGrp="1"/>
          </p:cNvSpPr>
          <p:nvPr>
            <p:ph type="body" sz="half" idx="2"/>
          </p:nvPr>
        </p:nvSpPr>
        <p:spPr>
          <a:xfrm>
            <a:off x="3180191" y="649953"/>
            <a:ext cx="5486400" cy="412781"/>
          </a:xfrm>
        </p:spPr>
        <p:txBody>
          <a:bodyPr/>
          <a:lstStyle/>
          <a:p>
            <a:r>
              <a:rPr lang="zh-CN" altLang="en-US" dirty="0"/>
              <a:t>观点挖掘、情感和情绪</a:t>
            </a:r>
          </a:p>
        </p:txBody>
      </p:sp>
      <p:sp>
        <p:nvSpPr>
          <p:cNvPr id="13" name="文本框 12">
            <a:extLst>
              <a:ext uri="{FF2B5EF4-FFF2-40B4-BE49-F238E27FC236}">
                <a16:creationId xmlns:a16="http://schemas.microsoft.com/office/drawing/2014/main" id="{26241904-6BDF-43DF-9D62-512CC213BB95}"/>
              </a:ext>
            </a:extLst>
          </p:cNvPr>
          <p:cNvSpPr txBox="1"/>
          <p:nvPr/>
        </p:nvSpPr>
        <p:spPr>
          <a:xfrm>
            <a:off x="137160" y="1447800"/>
            <a:ext cx="11737975" cy="2992101"/>
          </a:xfrm>
          <a:prstGeom prst="rect">
            <a:avLst/>
          </a:prstGeom>
          <a:noFill/>
        </p:spPr>
        <p:txBody>
          <a:bodyPr wrap="square" rtlCol="0" anchor="t">
            <a:spAutoFit/>
          </a:bodyPr>
          <a:lstStyle/>
          <a:p>
            <a:pPr marL="914400" lvl="1" indent="-457200">
              <a:lnSpc>
                <a:spcPct val="150000"/>
              </a:lnSpc>
              <a:buFont typeface="Wingdings" panose="05000000000000000000" pitchFamily="2" charset="2"/>
              <a:buChar char="l"/>
            </a:pPr>
            <a:r>
              <a:rPr lang="zh-CN" altLang="en-US" sz="2400" b="1" dirty="0">
                <a:solidFill>
                  <a:schemeClr val="accent6">
                    <a:lumMod val="75000"/>
                  </a:schemeClr>
                </a:solidFill>
                <a:latin typeface="微软雅黑" panose="020B0503020204020204" pitchFamily="34" charset="-122"/>
                <a:ea typeface="微软雅黑" panose="020B0503020204020204" pitchFamily="34" charset="-122"/>
                <a:sym typeface="+mn-ea"/>
              </a:rPr>
              <a:t>情感分析，也称为观点挖据</a:t>
            </a:r>
            <a:endParaRPr lang="en-US" altLang="zh-CN" sz="2400" b="1" dirty="0">
              <a:solidFill>
                <a:schemeClr val="accent6">
                  <a:lumMod val="75000"/>
                </a:schemeClr>
              </a:solidFill>
              <a:latin typeface="微软雅黑" panose="020B0503020204020204" pitchFamily="34" charset="-122"/>
              <a:ea typeface="微软雅黑" panose="020B0503020204020204" pitchFamily="34" charset="-122"/>
              <a:sym typeface="+mn-ea"/>
            </a:endParaRPr>
          </a:p>
          <a:p>
            <a:pPr marL="1257300" lvl="2" indent="-342900">
              <a:lnSpc>
                <a:spcPct val="150000"/>
              </a:lnSpc>
              <a:buFont typeface="Wingdings" panose="05000000000000000000" pitchFamily="2" charset="2"/>
              <a:buChar char="ü"/>
            </a:pPr>
            <a:r>
              <a:rPr lang="zh-CN" altLang="en-US" sz="2000" b="1" dirty="0">
                <a:solidFill>
                  <a:srgbClr val="0070C0"/>
                </a:solidFill>
                <a:latin typeface="微软雅黑" panose="020B0503020204020204" pitchFamily="34" charset="-122"/>
                <a:ea typeface="微软雅黑" panose="020B0503020204020204" pitchFamily="34" charset="-122"/>
                <a:sym typeface="+mn-ea"/>
              </a:rPr>
              <a:t>目标：从文本中分析出人们对于实体及其属性所表达的观点、情感、评价、态度和情绪</a:t>
            </a:r>
            <a:endParaRPr lang="en-US" altLang="zh-CN" sz="2000" b="1" dirty="0">
              <a:solidFill>
                <a:srgbClr val="0070C0"/>
              </a:solidFill>
              <a:latin typeface="微软雅黑" panose="020B0503020204020204" pitchFamily="34" charset="-122"/>
              <a:ea typeface="微软雅黑" panose="020B0503020204020204" pitchFamily="34" charset="-122"/>
              <a:sym typeface="+mn-ea"/>
            </a:endParaRPr>
          </a:p>
          <a:p>
            <a:pPr marL="1257300" lvl="2" indent="-342900">
              <a:lnSpc>
                <a:spcPct val="150000"/>
              </a:lnSpc>
              <a:buFont typeface="Wingdings" panose="05000000000000000000" pitchFamily="2" charset="2"/>
              <a:buChar char="ü"/>
            </a:pPr>
            <a:r>
              <a:rPr lang="zh-CN" altLang="en-US" sz="2000" b="1" dirty="0">
                <a:solidFill>
                  <a:srgbClr val="0070C0"/>
                </a:solidFill>
                <a:latin typeface="微软雅黑" panose="020B0503020204020204" pitchFamily="34" charset="-122"/>
                <a:ea typeface="微软雅黑" panose="020B0503020204020204" pitchFamily="34" charset="-122"/>
                <a:sym typeface="+mn-ea"/>
              </a:rPr>
              <a:t>实体：各种产品、服务、机构、个人、事件、问题或主题等</a:t>
            </a:r>
          </a:p>
          <a:p>
            <a:pPr marL="914400" lvl="1" indent="-457200">
              <a:lnSpc>
                <a:spcPct val="150000"/>
              </a:lnSpc>
              <a:buFont typeface="Wingdings" panose="05000000000000000000" pitchFamily="2" charset="2"/>
              <a:buChar char="l"/>
            </a:pPr>
            <a:r>
              <a:rPr lang="zh-CN" altLang="en-US" sz="2400" b="1" dirty="0">
                <a:solidFill>
                  <a:schemeClr val="accent6">
                    <a:lumMod val="75000"/>
                  </a:schemeClr>
                </a:solidFill>
                <a:latin typeface="微软雅黑" panose="020B0503020204020204" pitchFamily="34" charset="-122"/>
                <a:ea typeface="微软雅黑" panose="020B0503020204020204" pitchFamily="34" charset="-122"/>
                <a:sym typeface="+mn-ea"/>
              </a:rPr>
              <a:t>相关研究任务</a:t>
            </a:r>
            <a:endParaRPr lang="en-US" altLang="zh-CN" sz="2400" b="1" dirty="0">
              <a:solidFill>
                <a:schemeClr val="accent6">
                  <a:lumMod val="75000"/>
                </a:schemeClr>
              </a:solidFill>
              <a:latin typeface="微软雅黑" panose="020B0503020204020204" pitchFamily="34" charset="-122"/>
              <a:ea typeface="微软雅黑" panose="020B0503020204020204" pitchFamily="34" charset="-122"/>
              <a:sym typeface="+mn-ea"/>
            </a:endParaRPr>
          </a:p>
          <a:p>
            <a:pPr marL="1257300" lvl="2" indent="-342900">
              <a:lnSpc>
                <a:spcPct val="150000"/>
              </a:lnSpc>
              <a:buFont typeface="Wingdings" panose="05000000000000000000" pitchFamily="2" charset="2"/>
              <a:buChar char="ü"/>
            </a:pPr>
            <a:r>
              <a:rPr lang="zh-CN" altLang="en-US" sz="2000" b="1" dirty="0">
                <a:solidFill>
                  <a:srgbClr val="0070C0"/>
                </a:solidFill>
              </a:rPr>
              <a:t>情感分析、观点挖掘、观点分析、观点信息抽取、情感挖掘、主</a:t>
            </a:r>
            <a:r>
              <a:rPr lang="en-US" altLang="zh-CN" sz="2000" b="1" dirty="0">
                <a:solidFill>
                  <a:srgbClr val="0070C0"/>
                </a:solidFill>
              </a:rPr>
              <a:t>(</a:t>
            </a:r>
            <a:r>
              <a:rPr lang="zh-CN" altLang="en-US" sz="2000" b="1" dirty="0">
                <a:solidFill>
                  <a:srgbClr val="0070C0"/>
                </a:solidFill>
              </a:rPr>
              <a:t>客</a:t>
            </a:r>
            <a:r>
              <a:rPr lang="en-US" altLang="zh-CN" sz="2000" b="1" dirty="0">
                <a:solidFill>
                  <a:srgbClr val="0070C0"/>
                </a:solidFill>
              </a:rPr>
              <a:t>)</a:t>
            </a:r>
            <a:r>
              <a:rPr lang="zh-CN" altLang="en-US" sz="2000" b="1" dirty="0">
                <a:solidFill>
                  <a:srgbClr val="0070C0"/>
                </a:solidFill>
              </a:rPr>
              <a:t>观性分析、倾向性分析、情绪分析、讽刺分析及评论挖据等</a:t>
            </a:r>
            <a:endParaRPr lang="en-US" altLang="zh-CN" sz="2000" b="1" dirty="0">
              <a:solidFill>
                <a:srgbClr val="0070C0"/>
              </a:solidFill>
            </a:endParaRPr>
          </a:p>
        </p:txBody>
      </p:sp>
    </p:spTree>
    <p:extLst>
      <p:ext uri="{BB962C8B-B14F-4D97-AF65-F5344CB8AC3E}">
        <p14:creationId xmlns:p14="http://schemas.microsoft.com/office/powerpoint/2010/main" val="2066080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3FDC230-16CB-4E16-A3B4-B5EE6B9A0D39}"/>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20</a:t>
            </a:fld>
            <a:endParaRPr lang="en-US" dirty="0">
              <a:solidFill>
                <a:prstClr val="black">
                  <a:lumMod val="75000"/>
                  <a:lumOff val="25000"/>
                </a:prstClr>
              </a:solidFill>
            </a:endParaRPr>
          </a:p>
        </p:txBody>
      </p:sp>
      <p:sp>
        <p:nvSpPr>
          <p:cNvPr id="3" name="标题 2">
            <a:extLst>
              <a:ext uri="{FF2B5EF4-FFF2-40B4-BE49-F238E27FC236}">
                <a16:creationId xmlns:a16="http://schemas.microsoft.com/office/drawing/2014/main" id="{C2DE0AFD-5866-4072-BB47-B85994A4B81F}"/>
              </a:ext>
            </a:extLst>
          </p:cNvPr>
          <p:cNvSpPr>
            <a:spLocks noGrp="1"/>
          </p:cNvSpPr>
          <p:nvPr>
            <p:ph type="title"/>
          </p:nvPr>
        </p:nvSpPr>
        <p:spPr/>
        <p:txBody>
          <a:bodyPr/>
          <a:lstStyle/>
          <a:p>
            <a:r>
              <a:rPr lang="zh-CN" altLang="en-US" dirty="0"/>
              <a:t>属性（方面）级情感分类方法</a:t>
            </a:r>
          </a:p>
        </p:txBody>
      </p:sp>
      <p:sp>
        <p:nvSpPr>
          <p:cNvPr id="4" name="文本占位符 3">
            <a:extLst>
              <a:ext uri="{FF2B5EF4-FFF2-40B4-BE49-F238E27FC236}">
                <a16:creationId xmlns:a16="http://schemas.microsoft.com/office/drawing/2014/main" id="{7CBCA820-D74A-460C-B3C4-4F6B78CF48D3}"/>
              </a:ext>
            </a:extLst>
          </p:cNvPr>
          <p:cNvSpPr>
            <a:spLocks noGrp="1"/>
          </p:cNvSpPr>
          <p:nvPr>
            <p:ph type="body" sz="half" idx="2"/>
          </p:nvPr>
        </p:nvSpPr>
        <p:spPr/>
        <p:txBody>
          <a:bodyPr/>
          <a:lstStyle/>
          <a:p>
            <a:endParaRPr lang="zh-CN" altLang="en-US"/>
          </a:p>
        </p:txBody>
      </p:sp>
      <p:sp>
        <p:nvSpPr>
          <p:cNvPr id="5" name="矩形 4">
            <a:extLst>
              <a:ext uri="{FF2B5EF4-FFF2-40B4-BE49-F238E27FC236}">
                <a16:creationId xmlns:a16="http://schemas.microsoft.com/office/drawing/2014/main" id="{927DA7D9-A11A-4317-BCED-85E2B9A58228}"/>
              </a:ext>
            </a:extLst>
          </p:cNvPr>
          <p:cNvSpPr/>
          <p:nvPr/>
        </p:nvSpPr>
        <p:spPr>
          <a:xfrm>
            <a:off x="1097508" y="1534099"/>
            <a:ext cx="10214506" cy="4550733"/>
          </a:xfrm>
          <a:prstGeom prst="rect">
            <a:avLst/>
          </a:prstGeom>
        </p:spPr>
        <p:txBody>
          <a:bodyPr wrap="square">
            <a:spAutoFit/>
          </a:bodyPr>
          <a:lstStyle/>
          <a:p>
            <a:pPr marL="457200" indent="-457200">
              <a:lnSpc>
                <a:spcPct val="150000"/>
              </a:lnSpc>
              <a:buFont typeface="Wingdings" panose="05000000000000000000" pitchFamily="2" charset="2"/>
              <a:buChar char="l"/>
            </a:pPr>
            <a:r>
              <a:rPr lang="zh-CN" altLang="en-US" sz="2800" b="1" dirty="0">
                <a:solidFill>
                  <a:schemeClr val="accent6">
                    <a:lumMod val="75000"/>
                  </a:schemeClr>
                </a:solidFill>
                <a:latin typeface="微软雅黑" panose="020B0503020204020204" pitchFamily="34" charset="-122"/>
                <a:ea typeface="微软雅黑" panose="020B0503020204020204" pitchFamily="34" charset="-122"/>
                <a:sym typeface="+mn-ea"/>
              </a:rPr>
              <a:t>和句子级情感分类一样，属性级情感分类通常也有两类方法：</a:t>
            </a:r>
            <a:endParaRPr lang="en-US" altLang="zh-CN" sz="2000" b="1" dirty="0">
              <a:solidFill>
                <a:srgbClr val="00B0F0"/>
              </a:solidFill>
              <a:latin typeface="微软雅黑" panose="020B0503020204020204" pitchFamily="34" charset="-122"/>
              <a:ea typeface="微软雅黑" panose="020B0503020204020204" pitchFamily="34" charset="-122"/>
              <a:sym typeface="+mn-ea"/>
            </a:endParaRPr>
          </a:p>
          <a:p>
            <a:pPr marL="914400" lvl="1" indent="-457200">
              <a:lnSpc>
                <a:spcPct val="150000"/>
              </a:lnSpc>
              <a:buFont typeface="Wingdings" panose="05000000000000000000" pitchFamily="2" charset="2"/>
              <a:buChar char="ü"/>
            </a:pPr>
            <a:r>
              <a:rPr lang="zh-CN" altLang="en-US" sz="2400" b="1" dirty="0">
                <a:solidFill>
                  <a:srgbClr val="0070C0"/>
                </a:solidFill>
                <a:sym typeface="+mn-ea"/>
              </a:rPr>
              <a:t>基于监督学习方法</a:t>
            </a:r>
            <a:endParaRPr lang="en-US" altLang="zh-CN" sz="2400" b="1" dirty="0">
              <a:solidFill>
                <a:srgbClr val="0070C0"/>
              </a:solidFill>
              <a:sym typeface="+mn-ea"/>
            </a:endParaRPr>
          </a:p>
          <a:p>
            <a:pPr marL="1371600" lvl="2" indent="-457200">
              <a:lnSpc>
                <a:spcPct val="125000"/>
              </a:lnSpc>
              <a:spcBef>
                <a:spcPts val="1200"/>
              </a:spcBef>
              <a:buFont typeface="Wingdings" panose="05000000000000000000" pitchFamily="2" charset="2"/>
              <a:buChar char="Ø"/>
            </a:pPr>
            <a:r>
              <a:rPr lang="zh-CN" altLang="en-US" sz="2400" b="1" dirty="0">
                <a:solidFill>
                  <a:schemeClr val="accent5">
                    <a:lumMod val="50000"/>
                  </a:schemeClr>
                </a:solidFill>
              </a:rPr>
              <a:t>机器学习算法</a:t>
            </a:r>
            <a:r>
              <a:rPr lang="en-US" altLang="zh-CN" sz="2400" b="1" dirty="0">
                <a:solidFill>
                  <a:schemeClr val="accent5">
                    <a:lumMod val="50000"/>
                  </a:schemeClr>
                </a:solidFill>
              </a:rPr>
              <a:t>(</a:t>
            </a:r>
            <a:r>
              <a:rPr lang="zh-CN" altLang="en-US" sz="2400" b="1" dirty="0">
                <a:solidFill>
                  <a:schemeClr val="accent5">
                    <a:lumMod val="50000"/>
                  </a:schemeClr>
                </a:solidFill>
              </a:rPr>
              <a:t>如</a:t>
            </a:r>
            <a:r>
              <a:rPr lang="en-US" altLang="zh-CN" sz="2400" b="1" dirty="0">
                <a:solidFill>
                  <a:schemeClr val="accent5">
                    <a:lumMod val="50000"/>
                  </a:schemeClr>
                </a:solidFill>
              </a:rPr>
              <a:t>SVM</a:t>
            </a:r>
            <a:r>
              <a:rPr lang="zh-CN" altLang="en-US" sz="2400" b="1" dirty="0">
                <a:solidFill>
                  <a:schemeClr val="accent5">
                    <a:lumMod val="50000"/>
                  </a:schemeClr>
                </a:solidFill>
              </a:rPr>
              <a:t>、朴素贝叶斯分类器、深度学习等</a:t>
            </a:r>
            <a:r>
              <a:rPr lang="en-US" altLang="zh-CN" sz="2400" b="1" dirty="0">
                <a:solidFill>
                  <a:schemeClr val="accent5">
                    <a:lumMod val="50000"/>
                  </a:schemeClr>
                </a:solidFill>
              </a:rPr>
              <a:t>)</a:t>
            </a:r>
          </a:p>
          <a:p>
            <a:pPr marL="1371600" lvl="2" indent="-457200">
              <a:lnSpc>
                <a:spcPct val="125000"/>
              </a:lnSpc>
              <a:spcBef>
                <a:spcPts val="1200"/>
              </a:spcBef>
              <a:buFont typeface="Wingdings" panose="05000000000000000000" pitchFamily="2" charset="2"/>
              <a:buChar char="Ø"/>
            </a:pPr>
            <a:r>
              <a:rPr lang="zh-CN" altLang="en-US" sz="2400" b="1" dirty="0">
                <a:solidFill>
                  <a:schemeClr val="accent5">
                    <a:lumMod val="50000"/>
                  </a:schemeClr>
                </a:solidFill>
              </a:rPr>
              <a:t>生成依赖于评价对象</a:t>
            </a:r>
            <a:r>
              <a:rPr lang="en-US" altLang="zh-CN" sz="2400" b="1" dirty="0">
                <a:solidFill>
                  <a:schemeClr val="accent5">
                    <a:lumMod val="50000"/>
                  </a:schemeClr>
                </a:solidFill>
              </a:rPr>
              <a:t>(</a:t>
            </a:r>
            <a:r>
              <a:rPr lang="zh-CN" altLang="en-US" sz="2400" b="1" dirty="0">
                <a:solidFill>
                  <a:schemeClr val="accent5">
                    <a:lumMod val="50000"/>
                  </a:schemeClr>
                </a:solidFill>
              </a:rPr>
              <a:t>实体或属性</a:t>
            </a:r>
            <a:r>
              <a:rPr lang="en-US" altLang="zh-CN" sz="2400" b="1" dirty="0">
                <a:solidFill>
                  <a:schemeClr val="accent5">
                    <a:lumMod val="50000"/>
                  </a:schemeClr>
                </a:solidFill>
              </a:rPr>
              <a:t>)</a:t>
            </a:r>
            <a:r>
              <a:rPr lang="zh-CN" altLang="en-US" sz="2400" b="1" dirty="0">
                <a:solidFill>
                  <a:schemeClr val="accent5">
                    <a:lumMod val="50000"/>
                  </a:schemeClr>
                </a:solidFill>
              </a:rPr>
              <a:t>的特征（不同于用在句子级或篇章级情感分类时所使用的那些不依赖于评价对象的特征）</a:t>
            </a:r>
            <a:endParaRPr lang="en-US" altLang="zh-CN" sz="2400" b="1" dirty="0">
              <a:solidFill>
                <a:schemeClr val="accent5">
                  <a:lumMod val="50000"/>
                </a:schemeClr>
              </a:solidFill>
            </a:endParaRPr>
          </a:p>
          <a:p>
            <a:pPr marL="1371600" lvl="2" indent="-457200">
              <a:lnSpc>
                <a:spcPct val="125000"/>
              </a:lnSpc>
              <a:spcBef>
                <a:spcPts val="1200"/>
              </a:spcBef>
              <a:buFont typeface="Wingdings" panose="05000000000000000000" pitchFamily="2" charset="2"/>
              <a:buChar char="Ø"/>
            </a:pPr>
            <a:r>
              <a:rPr lang="zh-CN" altLang="en-US" sz="2400" b="1" dirty="0">
                <a:solidFill>
                  <a:schemeClr val="accent5">
                    <a:lumMod val="50000"/>
                  </a:schemeClr>
                </a:solidFill>
              </a:rPr>
              <a:t>确定句子中每处情感表达的作用范围，从而判别当前情感表达是否包含目标实体或属性</a:t>
            </a:r>
            <a:endParaRPr lang="en-US" altLang="zh-CN" sz="2400" b="1" dirty="0">
              <a:solidFill>
                <a:schemeClr val="accent5">
                  <a:lumMod val="50000"/>
                </a:schemeClr>
              </a:solidFill>
            </a:endParaRPr>
          </a:p>
          <a:p>
            <a:pPr marL="914400" lvl="1" indent="-457200">
              <a:lnSpc>
                <a:spcPct val="150000"/>
              </a:lnSpc>
              <a:buFont typeface="Wingdings" panose="05000000000000000000" pitchFamily="2" charset="2"/>
              <a:buChar char="ü"/>
            </a:pPr>
            <a:r>
              <a:rPr lang="zh-CN" altLang="en-US" sz="2400" b="1" dirty="0">
                <a:solidFill>
                  <a:srgbClr val="0070C0"/>
                </a:solidFill>
                <a:sym typeface="+mn-ea"/>
              </a:rPr>
              <a:t>基于词典的无监督学习方法</a:t>
            </a:r>
            <a:endParaRPr lang="en-US" altLang="zh-CN" sz="2400" b="1" dirty="0">
              <a:solidFill>
                <a:srgbClr val="0070C0"/>
              </a:solidFill>
              <a:sym typeface="+mn-ea"/>
            </a:endParaRPr>
          </a:p>
        </p:txBody>
      </p:sp>
    </p:spTree>
    <p:extLst>
      <p:ext uri="{BB962C8B-B14F-4D97-AF65-F5344CB8AC3E}">
        <p14:creationId xmlns:p14="http://schemas.microsoft.com/office/powerpoint/2010/main" val="41445833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3FDC230-16CB-4E16-A3B4-B5EE6B9A0D39}"/>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21</a:t>
            </a:fld>
            <a:endParaRPr lang="en-US" dirty="0">
              <a:solidFill>
                <a:prstClr val="black">
                  <a:lumMod val="75000"/>
                  <a:lumOff val="25000"/>
                </a:prstClr>
              </a:solidFill>
            </a:endParaRPr>
          </a:p>
        </p:txBody>
      </p:sp>
      <p:sp>
        <p:nvSpPr>
          <p:cNvPr id="3" name="标题 2">
            <a:extLst>
              <a:ext uri="{FF2B5EF4-FFF2-40B4-BE49-F238E27FC236}">
                <a16:creationId xmlns:a16="http://schemas.microsoft.com/office/drawing/2014/main" id="{C2DE0AFD-5866-4072-BB47-B85994A4B81F}"/>
              </a:ext>
            </a:extLst>
          </p:cNvPr>
          <p:cNvSpPr>
            <a:spLocks noGrp="1"/>
          </p:cNvSpPr>
          <p:nvPr>
            <p:ph type="title"/>
          </p:nvPr>
        </p:nvSpPr>
        <p:spPr/>
        <p:txBody>
          <a:bodyPr/>
          <a:lstStyle/>
          <a:p>
            <a:r>
              <a:rPr lang="zh-CN" altLang="en-US" dirty="0"/>
              <a:t>属性（方面）级情感分类方法</a:t>
            </a:r>
          </a:p>
        </p:txBody>
      </p:sp>
      <p:sp>
        <p:nvSpPr>
          <p:cNvPr id="4" name="文本占位符 3">
            <a:extLst>
              <a:ext uri="{FF2B5EF4-FFF2-40B4-BE49-F238E27FC236}">
                <a16:creationId xmlns:a16="http://schemas.microsoft.com/office/drawing/2014/main" id="{7CBCA820-D74A-460C-B3C4-4F6B78CF48D3}"/>
              </a:ext>
            </a:extLst>
          </p:cNvPr>
          <p:cNvSpPr>
            <a:spLocks noGrp="1"/>
          </p:cNvSpPr>
          <p:nvPr>
            <p:ph type="body" sz="half" idx="2"/>
          </p:nvPr>
        </p:nvSpPr>
        <p:spPr/>
        <p:txBody>
          <a:bodyPr/>
          <a:lstStyle/>
          <a:p>
            <a:endParaRPr lang="zh-CN" altLang="en-US" dirty="0"/>
          </a:p>
        </p:txBody>
      </p:sp>
      <p:sp>
        <p:nvSpPr>
          <p:cNvPr id="5" name="矩形 4">
            <a:extLst>
              <a:ext uri="{FF2B5EF4-FFF2-40B4-BE49-F238E27FC236}">
                <a16:creationId xmlns:a16="http://schemas.microsoft.com/office/drawing/2014/main" id="{927DA7D9-A11A-4317-BCED-85E2B9A58228}"/>
              </a:ext>
            </a:extLst>
          </p:cNvPr>
          <p:cNvSpPr/>
          <p:nvPr/>
        </p:nvSpPr>
        <p:spPr>
          <a:xfrm>
            <a:off x="1097508" y="1534099"/>
            <a:ext cx="10214506" cy="5063694"/>
          </a:xfrm>
          <a:prstGeom prst="rect">
            <a:avLst/>
          </a:prstGeom>
        </p:spPr>
        <p:txBody>
          <a:bodyPr wrap="square">
            <a:spAutoFit/>
          </a:bodyPr>
          <a:lstStyle/>
          <a:p>
            <a:pPr marL="914400" lvl="1" indent="-457200">
              <a:lnSpc>
                <a:spcPct val="150000"/>
              </a:lnSpc>
              <a:buFont typeface="Wingdings" panose="05000000000000000000" pitchFamily="2" charset="2"/>
              <a:buChar char="ü"/>
            </a:pPr>
            <a:r>
              <a:rPr lang="zh-CN" altLang="en-US" sz="2400" b="1" dirty="0">
                <a:solidFill>
                  <a:srgbClr val="0070C0"/>
                </a:solidFill>
                <a:sym typeface="+mn-ea"/>
              </a:rPr>
              <a:t>基于词典的无监督学习方法</a:t>
            </a:r>
            <a:endParaRPr lang="en-US" altLang="zh-CN" sz="2400" b="1" dirty="0">
              <a:solidFill>
                <a:srgbClr val="0070C0"/>
              </a:solidFill>
              <a:sym typeface="+mn-ea"/>
            </a:endParaRPr>
          </a:p>
          <a:p>
            <a:pPr marL="1371600" lvl="2" indent="-457200">
              <a:lnSpc>
                <a:spcPct val="125000"/>
              </a:lnSpc>
              <a:spcBef>
                <a:spcPts val="1200"/>
              </a:spcBef>
              <a:buFont typeface="Wingdings" panose="05000000000000000000" pitchFamily="2" charset="2"/>
              <a:buChar char="Ø"/>
            </a:pPr>
            <a:r>
              <a:rPr lang="zh-CN" altLang="en-US" sz="2400" b="1" dirty="0">
                <a:solidFill>
                  <a:schemeClr val="accent6">
                    <a:lumMod val="75000"/>
                  </a:schemeClr>
                </a:solidFill>
                <a:sym typeface="+mn-ea"/>
              </a:rPr>
              <a:t>计算目标观点评价对象的情感倾向时，考虑情感表达词</a:t>
            </a:r>
            <a:r>
              <a:rPr lang="en-US" altLang="zh-CN" sz="2400" b="1" dirty="0">
                <a:solidFill>
                  <a:schemeClr val="accent6">
                    <a:lumMod val="75000"/>
                  </a:schemeClr>
                </a:solidFill>
                <a:sym typeface="+mn-ea"/>
              </a:rPr>
              <a:t>(</a:t>
            </a:r>
            <a:r>
              <a:rPr lang="zh-CN" altLang="en-US" sz="2400" b="1" dirty="0">
                <a:solidFill>
                  <a:schemeClr val="accent6">
                    <a:lumMod val="75000"/>
                  </a:schemeClr>
                </a:solidFill>
                <a:sym typeface="+mn-ea"/>
              </a:rPr>
              <a:t>词或者短语</a:t>
            </a:r>
            <a:r>
              <a:rPr lang="en-US" altLang="zh-CN" sz="2400" b="1" dirty="0">
                <a:solidFill>
                  <a:schemeClr val="accent6">
                    <a:lumMod val="75000"/>
                  </a:schemeClr>
                </a:solidFill>
                <a:sym typeface="+mn-ea"/>
              </a:rPr>
              <a:t>)</a:t>
            </a:r>
            <a:r>
              <a:rPr lang="zh-CN" altLang="en-US" sz="2400" b="1" dirty="0">
                <a:solidFill>
                  <a:schemeClr val="accent6">
                    <a:lumMod val="75000"/>
                  </a:schemeClr>
                </a:solidFill>
                <a:sym typeface="+mn-ea"/>
              </a:rPr>
              <a:t>与目体或属性在句子中的距离</a:t>
            </a:r>
            <a:endParaRPr lang="en-US" altLang="zh-CN" sz="2400" b="1" dirty="0">
              <a:solidFill>
                <a:schemeClr val="accent6">
                  <a:lumMod val="75000"/>
                </a:schemeClr>
              </a:solidFill>
              <a:sym typeface="+mn-ea"/>
            </a:endParaRPr>
          </a:p>
          <a:p>
            <a:pPr marL="1371600" lvl="2" indent="-457200">
              <a:lnSpc>
                <a:spcPct val="125000"/>
              </a:lnSpc>
              <a:spcBef>
                <a:spcPts val="1200"/>
              </a:spcBef>
              <a:buFont typeface="Wingdings" panose="05000000000000000000" pitchFamily="2" charset="2"/>
              <a:buChar char="Ø"/>
            </a:pPr>
            <a:r>
              <a:rPr lang="zh-CN" altLang="en-US" sz="2400" b="1" dirty="0">
                <a:solidFill>
                  <a:schemeClr val="accent6">
                    <a:lumMod val="75000"/>
                  </a:schemeClr>
                </a:solidFill>
                <a:sym typeface="+mn-ea"/>
              </a:rPr>
              <a:t>计算每个情感表达词的作用范围，来判断当前情感词是否作用于目标实体或属性（利用情感表达词和观点评价对象之间的句法关系）</a:t>
            </a:r>
            <a:endParaRPr lang="en-US" altLang="zh-CN" sz="2400" b="1" dirty="0">
              <a:solidFill>
                <a:schemeClr val="accent6">
                  <a:lumMod val="75000"/>
                </a:schemeClr>
              </a:solidFill>
              <a:sym typeface="+mn-ea"/>
            </a:endParaRPr>
          </a:p>
          <a:p>
            <a:pPr marL="914400" lvl="1" indent="-457200">
              <a:lnSpc>
                <a:spcPct val="125000"/>
              </a:lnSpc>
              <a:spcBef>
                <a:spcPts val="1200"/>
              </a:spcBef>
              <a:buFont typeface="Wingdings" panose="05000000000000000000" pitchFamily="2" charset="2"/>
              <a:buChar char="ü"/>
            </a:pPr>
            <a:r>
              <a:rPr lang="zh-CN" altLang="en-US" sz="2400" b="1" dirty="0">
                <a:solidFill>
                  <a:srgbClr val="0070C0"/>
                </a:solidFill>
                <a:sym typeface="+mn-ea"/>
              </a:rPr>
              <a:t>所需的基本处理模块</a:t>
            </a:r>
            <a:r>
              <a:rPr lang="en-US" altLang="zh-CN" sz="2400" b="1" dirty="0">
                <a:solidFill>
                  <a:srgbClr val="0070C0"/>
                </a:solidFill>
                <a:sym typeface="+mn-ea"/>
              </a:rPr>
              <a:t>:</a:t>
            </a:r>
          </a:p>
          <a:p>
            <a:pPr marL="1371600" lvl="2" indent="-457200">
              <a:lnSpc>
                <a:spcPct val="125000"/>
              </a:lnSpc>
              <a:spcBef>
                <a:spcPts val="1200"/>
              </a:spcBef>
              <a:buFont typeface="Wingdings" panose="05000000000000000000" pitchFamily="2" charset="2"/>
              <a:buChar char="Ø"/>
            </a:pPr>
            <a:r>
              <a:rPr lang="zh-CN" altLang="en-US" sz="2400" b="1" dirty="0">
                <a:solidFill>
                  <a:schemeClr val="accent6">
                    <a:lumMod val="75000"/>
                  </a:schemeClr>
                </a:solidFill>
                <a:sym typeface="+mn-ea"/>
              </a:rPr>
              <a:t>情感词典、处理不同语言和句子类型的规则集、情感聚合函数</a:t>
            </a:r>
          </a:p>
          <a:p>
            <a:pPr marL="1371600" lvl="2" indent="-457200">
              <a:lnSpc>
                <a:spcPct val="125000"/>
              </a:lnSpc>
              <a:spcBef>
                <a:spcPts val="1200"/>
              </a:spcBef>
              <a:buFont typeface="Wingdings" panose="05000000000000000000" pitchFamily="2" charset="2"/>
              <a:buChar char="Ø"/>
            </a:pPr>
            <a:endParaRPr lang="en-US" altLang="zh-CN" sz="2400" b="1" dirty="0">
              <a:solidFill>
                <a:schemeClr val="accent6">
                  <a:lumMod val="75000"/>
                </a:schemeClr>
              </a:solidFill>
              <a:sym typeface="+mn-ea"/>
            </a:endParaRPr>
          </a:p>
        </p:txBody>
      </p:sp>
    </p:spTree>
    <p:extLst>
      <p:ext uri="{BB962C8B-B14F-4D97-AF65-F5344CB8AC3E}">
        <p14:creationId xmlns:p14="http://schemas.microsoft.com/office/powerpoint/2010/main" val="2428931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3C19B3E0-C15E-4070-9688-8E38D71CD11B}"/>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22</a:t>
            </a:fld>
            <a:endParaRPr lang="en-US" dirty="0">
              <a:solidFill>
                <a:prstClr val="black">
                  <a:lumMod val="75000"/>
                  <a:lumOff val="25000"/>
                </a:prstClr>
              </a:solidFill>
            </a:endParaRPr>
          </a:p>
        </p:txBody>
      </p:sp>
      <p:sp>
        <p:nvSpPr>
          <p:cNvPr id="3" name="标题 2">
            <a:extLst>
              <a:ext uri="{FF2B5EF4-FFF2-40B4-BE49-F238E27FC236}">
                <a16:creationId xmlns:a16="http://schemas.microsoft.com/office/drawing/2014/main" id="{DC9BE1A3-22DA-4EB5-B6BB-5A64D36EA4BD}"/>
              </a:ext>
            </a:extLst>
          </p:cNvPr>
          <p:cNvSpPr>
            <a:spLocks noGrp="1"/>
          </p:cNvSpPr>
          <p:nvPr>
            <p:ph type="title"/>
          </p:nvPr>
        </p:nvSpPr>
        <p:spPr/>
        <p:txBody>
          <a:bodyPr/>
          <a:lstStyle/>
          <a:p>
            <a:r>
              <a:rPr lang="zh-CN" altLang="en-US" dirty="0"/>
              <a:t>属性和实体抽取</a:t>
            </a:r>
          </a:p>
        </p:txBody>
      </p:sp>
      <p:sp>
        <p:nvSpPr>
          <p:cNvPr id="4" name="文本占位符 3">
            <a:extLst>
              <a:ext uri="{FF2B5EF4-FFF2-40B4-BE49-F238E27FC236}">
                <a16:creationId xmlns:a16="http://schemas.microsoft.com/office/drawing/2014/main" id="{54662DCA-5C62-4CFE-B236-E7C9DC1786CB}"/>
              </a:ext>
            </a:extLst>
          </p:cNvPr>
          <p:cNvSpPr>
            <a:spLocks noGrp="1"/>
          </p:cNvSpPr>
          <p:nvPr>
            <p:ph type="body" sz="half" idx="2"/>
          </p:nvPr>
        </p:nvSpPr>
        <p:spPr/>
        <p:txBody>
          <a:bodyPr/>
          <a:lstStyle/>
          <a:p>
            <a:r>
              <a:rPr lang="zh-CN" altLang="en-US" dirty="0"/>
              <a:t>属性级</a:t>
            </a:r>
          </a:p>
        </p:txBody>
      </p:sp>
      <p:sp>
        <p:nvSpPr>
          <p:cNvPr id="5" name="矩形 4">
            <a:extLst>
              <a:ext uri="{FF2B5EF4-FFF2-40B4-BE49-F238E27FC236}">
                <a16:creationId xmlns:a16="http://schemas.microsoft.com/office/drawing/2014/main" id="{4D81F5C6-E4CE-4BFB-A09C-45FB47497B8B}"/>
              </a:ext>
            </a:extLst>
          </p:cNvPr>
          <p:cNvSpPr/>
          <p:nvPr/>
        </p:nvSpPr>
        <p:spPr>
          <a:xfrm>
            <a:off x="1097507" y="1121318"/>
            <a:ext cx="9996985" cy="5658729"/>
          </a:xfrm>
          <a:prstGeom prst="rect">
            <a:avLst/>
          </a:prstGeom>
        </p:spPr>
        <p:txBody>
          <a:bodyPr wrap="square">
            <a:spAutoFit/>
          </a:bodyPr>
          <a:lstStyle/>
          <a:p>
            <a:pPr marL="457200" indent="-457200">
              <a:lnSpc>
                <a:spcPct val="150000"/>
              </a:lnSpc>
              <a:buFont typeface="Wingdings" panose="05000000000000000000" pitchFamily="2" charset="2"/>
              <a:buChar char="l"/>
            </a:pPr>
            <a:r>
              <a:rPr lang="zh-CN" altLang="en-US" sz="2800" b="1" dirty="0">
                <a:solidFill>
                  <a:schemeClr val="accent6">
                    <a:lumMod val="75000"/>
                  </a:schemeClr>
                </a:solidFill>
                <a:latin typeface="微软雅黑" panose="020B0503020204020204" pitchFamily="34" charset="-122"/>
                <a:ea typeface="微软雅黑" panose="020B0503020204020204" pitchFamily="34" charset="-122"/>
                <a:sym typeface="+mn-ea"/>
              </a:rPr>
              <a:t>抽取观点评价的实体和实体属性</a:t>
            </a:r>
            <a:endParaRPr lang="en-US" altLang="zh-CN" sz="2000" b="1" dirty="0">
              <a:solidFill>
                <a:srgbClr val="00B0F0"/>
              </a:solidFill>
              <a:latin typeface="微软雅黑" panose="020B0503020204020204" pitchFamily="34" charset="-122"/>
              <a:ea typeface="微软雅黑" panose="020B0503020204020204" pitchFamily="34" charset="-122"/>
              <a:sym typeface="+mn-ea"/>
            </a:endParaRPr>
          </a:p>
          <a:p>
            <a:pPr marL="914400" lvl="1" indent="-457200">
              <a:lnSpc>
                <a:spcPct val="150000"/>
              </a:lnSpc>
              <a:buFont typeface="Wingdings" panose="05000000000000000000" pitchFamily="2" charset="2"/>
              <a:buChar char="ü"/>
            </a:pPr>
            <a:r>
              <a:rPr lang="zh-CN" altLang="en-US" sz="2400" b="1" dirty="0">
                <a:solidFill>
                  <a:srgbClr val="0070C0"/>
                </a:solidFill>
                <a:sym typeface="+mn-ea"/>
              </a:rPr>
              <a:t>实体：</a:t>
            </a:r>
            <a:endParaRPr lang="en-US" altLang="zh-CN" sz="2400" b="1" dirty="0">
              <a:solidFill>
                <a:schemeClr val="accent5">
                  <a:lumMod val="50000"/>
                </a:schemeClr>
              </a:solidFill>
            </a:endParaRPr>
          </a:p>
          <a:p>
            <a:pPr marL="1371600" lvl="2" indent="-457200">
              <a:lnSpc>
                <a:spcPct val="150000"/>
              </a:lnSpc>
              <a:buFont typeface="Wingdings" panose="05000000000000000000" pitchFamily="2" charset="2"/>
              <a:buChar char="Ø"/>
            </a:pPr>
            <a:r>
              <a:rPr lang="zh-CN" altLang="en-US" sz="2400" b="1" dirty="0">
                <a:solidFill>
                  <a:schemeClr val="accent5">
                    <a:lumMod val="50000"/>
                  </a:schemeClr>
                </a:solidFill>
              </a:rPr>
              <a:t>通常是指产品名称、服务、个体、事件、机构、地点</a:t>
            </a:r>
            <a:endParaRPr lang="en-US" altLang="zh-CN" sz="2400" b="1" dirty="0">
              <a:solidFill>
                <a:schemeClr val="accent5">
                  <a:lumMod val="50000"/>
                </a:schemeClr>
              </a:solidFill>
            </a:endParaRPr>
          </a:p>
          <a:p>
            <a:pPr marL="914400" lvl="1" indent="-457200">
              <a:lnSpc>
                <a:spcPct val="150000"/>
              </a:lnSpc>
              <a:buFont typeface="Wingdings" panose="05000000000000000000" pitchFamily="2" charset="2"/>
              <a:buChar char="ü"/>
            </a:pPr>
            <a:r>
              <a:rPr lang="zh-CN" altLang="en-US" sz="2400" b="1" dirty="0">
                <a:solidFill>
                  <a:srgbClr val="0070C0"/>
                </a:solidFill>
                <a:sym typeface="+mn-ea"/>
              </a:rPr>
              <a:t>属性：</a:t>
            </a:r>
            <a:endParaRPr lang="en-US" altLang="zh-CN" sz="2400" b="1" dirty="0">
              <a:solidFill>
                <a:schemeClr val="accent5">
                  <a:lumMod val="50000"/>
                </a:schemeClr>
              </a:solidFill>
            </a:endParaRPr>
          </a:p>
          <a:p>
            <a:pPr marL="1371600" lvl="2" indent="-457200">
              <a:lnSpc>
                <a:spcPct val="150000"/>
              </a:lnSpc>
              <a:buFont typeface="Wingdings" panose="05000000000000000000" pitchFamily="2" charset="2"/>
              <a:buChar char="Ø"/>
            </a:pPr>
            <a:r>
              <a:rPr lang="zh-CN" altLang="en-US" sz="2400" b="1" dirty="0">
                <a:solidFill>
                  <a:schemeClr val="accent5">
                    <a:lumMod val="50000"/>
                  </a:schemeClr>
                </a:solidFill>
              </a:rPr>
              <a:t>一般是指实体的属性或者组成实体的成分</a:t>
            </a:r>
            <a:endParaRPr lang="en-US" altLang="zh-CN" sz="2400" b="1" dirty="0">
              <a:solidFill>
                <a:srgbClr val="00B0F0"/>
              </a:solidFill>
            </a:endParaRPr>
          </a:p>
          <a:p>
            <a:pPr marL="914400" lvl="1" indent="-457200">
              <a:lnSpc>
                <a:spcPct val="150000"/>
              </a:lnSpc>
              <a:buFont typeface="Wingdings" panose="05000000000000000000" pitchFamily="2" charset="2"/>
              <a:buChar char="ü"/>
            </a:pPr>
            <a:r>
              <a:rPr lang="zh-CN" altLang="en-US" sz="2400" b="1" dirty="0">
                <a:solidFill>
                  <a:srgbClr val="0070C0"/>
                </a:solidFill>
                <a:sym typeface="+mn-ea"/>
              </a:rPr>
              <a:t>抽取方法：</a:t>
            </a:r>
            <a:endParaRPr lang="en-US" altLang="zh-CN" sz="2400" b="1" dirty="0">
              <a:solidFill>
                <a:schemeClr val="accent5">
                  <a:lumMod val="50000"/>
                </a:schemeClr>
              </a:solidFill>
            </a:endParaRPr>
          </a:p>
          <a:p>
            <a:pPr marL="1371600" lvl="2" indent="-457200">
              <a:lnSpc>
                <a:spcPct val="150000"/>
              </a:lnSpc>
              <a:buFont typeface="Wingdings" panose="05000000000000000000" pitchFamily="2" charset="2"/>
              <a:buChar char="Ø"/>
            </a:pPr>
            <a:r>
              <a:rPr lang="zh-CN" altLang="en-US" sz="2400" b="1" dirty="0">
                <a:solidFill>
                  <a:schemeClr val="accent5">
                    <a:lumMod val="50000"/>
                  </a:schemeClr>
                </a:solidFill>
              </a:rPr>
              <a:t>通过高频名词、名词短语抽取</a:t>
            </a:r>
            <a:endParaRPr lang="en-US" altLang="zh-CN" sz="2400" b="1" dirty="0">
              <a:solidFill>
                <a:schemeClr val="accent5">
                  <a:lumMod val="50000"/>
                </a:schemeClr>
              </a:solidFill>
            </a:endParaRPr>
          </a:p>
          <a:p>
            <a:pPr marL="1371600" lvl="2" indent="-457200">
              <a:lnSpc>
                <a:spcPct val="150000"/>
              </a:lnSpc>
              <a:buFont typeface="Wingdings" panose="05000000000000000000" pitchFamily="2" charset="2"/>
              <a:buChar char="Ø"/>
            </a:pPr>
            <a:r>
              <a:rPr lang="zh-CN" altLang="en-US" sz="2400" b="1" dirty="0">
                <a:solidFill>
                  <a:schemeClr val="accent5">
                    <a:lumMod val="50000"/>
                  </a:schemeClr>
                </a:solidFill>
              </a:rPr>
              <a:t>利用句法关系</a:t>
            </a:r>
            <a:endParaRPr lang="en-US" altLang="zh-CN" sz="2400" b="1" dirty="0">
              <a:solidFill>
                <a:schemeClr val="accent5">
                  <a:lumMod val="50000"/>
                </a:schemeClr>
              </a:solidFill>
            </a:endParaRPr>
          </a:p>
          <a:p>
            <a:pPr marL="1371600" lvl="2" indent="-457200">
              <a:lnSpc>
                <a:spcPct val="150000"/>
              </a:lnSpc>
              <a:buFont typeface="Wingdings" panose="05000000000000000000" pitchFamily="2" charset="2"/>
              <a:buChar char="Ø"/>
            </a:pPr>
            <a:r>
              <a:rPr lang="zh-CN" altLang="en-US" sz="2400" b="1" dirty="0">
                <a:solidFill>
                  <a:schemeClr val="accent5">
                    <a:lumMod val="50000"/>
                  </a:schemeClr>
                </a:solidFill>
              </a:rPr>
              <a:t>利用监督学习抽取</a:t>
            </a:r>
            <a:endParaRPr lang="en-US" altLang="zh-CN" sz="2400" b="1" dirty="0">
              <a:solidFill>
                <a:schemeClr val="accent5">
                  <a:lumMod val="50000"/>
                </a:schemeClr>
              </a:solidFill>
            </a:endParaRPr>
          </a:p>
          <a:p>
            <a:pPr marL="1371600" lvl="2" indent="-457200">
              <a:lnSpc>
                <a:spcPct val="150000"/>
              </a:lnSpc>
              <a:buFont typeface="Wingdings" panose="05000000000000000000" pitchFamily="2" charset="2"/>
              <a:buChar char="Ø"/>
            </a:pPr>
            <a:r>
              <a:rPr lang="zh-CN" altLang="en-US" sz="2400" b="1" dirty="0">
                <a:solidFill>
                  <a:schemeClr val="accent5">
                    <a:lumMod val="50000"/>
                  </a:schemeClr>
                </a:solidFill>
              </a:rPr>
              <a:t>利用主题模型抽取</a:t>
            </a:r>
            <a:endParaRPr lang="en-US" altLang="zh-CN" sz="2400" b="1" dirty="0">
              <a:solidFill>
                <a:srgbClr val="00B0F0"/>
              </a:solidFill>
            </a:endParaRPr>
          </a:p>
        </p:txBody>
      </p:sp>
    </p:spTree>
    <p:extLst>
      <p:ext uri="{BB962C8B-B14F-4D97-AF65-F5344CB8AC3E}">
        <p14:creationId xmlns:p14="http://schemas.microsoft.com/office/powerpoint/2010/main" val="35065837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6DC60C1A-C4F6-460F-BCD3-04DC451B64B8}"/>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23</a:t>
            </a:fld>
            <a:endParaRPr lang="en-US" dirty="0">
              <a:solidFill>
                <a:prstClr val="black">
                  <a:lumMod val="75000"/>
                  <a:lumOff val="25000"/>
                </a:prstClr>
              </a:solidFill>
            </a:endParaRPr>
          </a:p>
        </p:txBody>
      </p:sp>
      <p:sp>
        <p:nvSpPr>
          <p:cNvPr id="3" name="标题 2">
            <a:extLst>
              <a:ext uri="{FF2B5EF4-FFF2-40B4-BE49-F238E27FC236}">
                <a16:creationId xmlns:a16="http://schemas.microsoft.com/office/drawing/2014/main" id="{7B941CF0-FD8E-40C4-9E18-F46471641A3E}"/>
              </a:ext>
            </a:extLst>
          </p:cNvPr>
          <p:cNvSpPr>
            <a:spLocks noGrp="1"/>
          </p:cNvSpPr>
          <p:nvPr>
            <p:ph type="title"/>
          </p:nvPr>
        </p:nvSpPr>
        <p:spPr/>
        <p:txBody>
          <a:bodyPr/>
          <a:lstStyle/>
          <a:p>
            <a:r>
              <a:rPr lang="zh-CN" altLang="en-US" dirty="0"/>
              <a:t>抽取方法（一）</a:t>
            </a:r>
          </a:p>
        </p:txBody>
      </p:sp>
      <p:sp>
        <p:nvSpPr>
          <p:cNvPr id="4" name="文本占位符 3">
            <a:extLst>
              <a:ext uri="{FF2B5EF4-FFF2-40B4-BE49-F238E27FC236}">
                <a16:creationId xmlns:a16="http://schemas.microsoft.com/office/drawing/2014/main" id="{4539A49C-8967-4E27-93BC-DBC14579BBF4}"/>
              </a:ext>
            </a:extLst>
          </p:cNvPr>
          <p:cNvSpPr>
            <a:spLocks noGrp="1"/>
          </p:cNvSpPr>
          <p:nvPr>
            <p:ph type="body" sz="half" idx="2"/>
          </p:nvPr>
        </p:nvSpPr>
        <p:spPr/>
        <p:txBody>
          <a:bodyPr/>
          <a:lstStyle/>
          <a:p>
            <a:r>
              <a:rPr lang="zh-CN" altLang="en-US" dirty="0"/>
              <a:t>基于频率的属性抽取</a:t>
            </a:r>
          </a:p>
        </p:txBody>
      </p:sp>
      <p:sp>
        <p:nvSpPr>
          <p:cNvPr id="5" name="矩形 4">
            <a:extLst>
              <a:ext uri="{FF2B5EF4-FFF2-40B4-BE49-F238E27FC236}">
                <a16:creationId xmlns:a16="http://schemas.microsoft.com/office/drawing/2014/main" id="{7D1A544F-A783-4132-A267-017179C9594E}"/>
              </a:ext>
            </a:extLst>
          </p:cNvPr>
          <p:cNvSpPr/>
          <p:nvPr/>
        </p:nvSpPr>
        <p:spPr>
          <a:xfrm>
            <a:off x="715297" y="1534099"/>
            <a:ext cx="10596717" cy="4848250"/>
          </a:xfrm>
          <a:prstGeom prst="rect">
            <a:avLst/>
          </a:prstGeom>
        </p:spPr>
        <p:txBody>
          <a:bodyPr wrap="square">
            <a:spAutoFit/>
          </a:bodyPr>
          <a:lstStyle/>
          <a:p>
            <a:pPr marL="914400" lvl="1" indent="-457200">
              <a:lnSpc>
                <a:spcPct val="150000"/>
              </a:lnSpc>
              <a:buFont typeface="Wingdings" panose="05000000000000000000" pitchFamily="2" charset="2"/>
              <a:buChar char="ü"/>
            </a:pPr>
            <a:r>
              <a:rPr lang="zh-CN" altLang="en-US" sz="2400" b="1" dirty="0">
                <a:solidFill>
                  <a:srgbClr val="0070C0"/>
                </a:solidFill>
                <a:sym typeface="+mn-ea"/>
              </a:rPr>
              <a:t>对特定领域评论中出现的名词、名词短语的频率统计操作，对其中的实体属性信息进行识别和抽取</a:t>
            </a:r>
            <a:endParaRPr lang="en-US" altLang="zh-CN" sz="2400" b="1" dirty="0">
              <a:solidFill>
                <a:srgbClr val="0070C0"/>
              </a:solidFill>
              <a:sym typeface="+mn-ea"/>
            </a:endParaRPr>
          </a:p>
          <a:p>
            <a:pPr marL="1371600" lvl="2" indent="-457200">
              <a:lnSpc>
                <a:spcPct val="125000"/>
              </a:lnSpc>
              <a:spcBef>
                <a:spcPts val="1200"/>
              </a:spcBef>
              <a:buFont typeface="Wingdings" panose="05000000000000000000" pitchFamily="2" charset="2"/>
              <a:buChar char="Ø"/>
            </a:pPr>
            <a:r>
              <a:rPr lang="zh-CN" altLang="en-US" sz="2400" b="1" dirty="0">
                <a:solidFill>
                  <a:schemeClr val="accent6">
                    <a:lumMod val="75000"/>
                  </a:schemeClr>
                </a:solidFill>
                <a:sym typeface="+mn-ea"/>
              </a:rPr>
              <a:t>利用</a:t>
            </a:r>
            <a:r>
              <a:rPr lang="en-US" altLang="zh-CN" sz="2400" b="1" dirty="0">
                <a:solidFill>
                  <a:schemeClr val="accent6">
                    <a:lumMod val="75000"/>
                  </a:schemeClr>
                </a:solidFill>
                <a:sym typeface="+mn-ea"/>
              </a:rPr>
              <a:t>POS </a:t>
            </a:r>
            <a:r>
              <a:rPr lang="zh-CN" altLang="en-US" sz="2400" b="1" dirty="0">
                <a:solidFill>
                  <a:schemeClr val="accent6">
                    <a:lumMod val="75000"/>
                  </a:schemeClr>
                </a:solidFill>
                <a:sym typeface="+mn-ea"/>
              </a:rPr>
              <a:t>标注器识别名词</a:t>
            </a:r>
            <a:r>
              <a:rPr lang="en-US" altLang="zh-CN" sz="2400" b="1" dirty="0">
                <a:solidFill>
                  <a:schemeClr val="accent6">
                    <a:lumMod val="75000"/>
                  </a:schemeClr>
                </a:solidFill>
                <a:sym typeface="+mn-ea"/>
              </a:rPr>
              <a:t>(</a:t>
            </a:r>
            <a:r>
              <a:rPr lang="zh-CN" altLang="en-US" sz="2400" b="1" dirty="0">
                <a:solidFill>
                  <a:schemeClr val="accent6">
                    <a:lumMod val="75000"/>
                  </a:schemeClr>
                </a:solidFill>
                <a:sym typeface="+mn-ea"/>
              </a:rPr>
              <a:t>名词短语</a:t>
            </a:r>
            <a:r>
              <a:rPr lang="en-US" altLang="zh-CN" sz="2400" b="1" dirty="0">
                <a:solidFill>
                  <a:schemeClr val="accent6">
                    <a:lumMod val="75000"/>
                  </a:schemeClr>
                </a:solidFill>
                <a:sym typeface="+mn-ea"/>
              </a:rPr>
              <a:t>)</a:t>
            </a:r>
          </a:p>
          <a:p>
            <a:pPr marL="1371600" lvl="2" indent="-457200">
              <a:lnSpc>
                <a:spcPct val="125000"/>
              </a:lnSpc>
              <a:spcBef>
                <a:spcPts val="1200"/>
              </a:spcBef>
              <a:buFont typeface="Wingdings" panose="05000000000000000000" pitchFamily="2" charset="2"/>
              <a:buChar char="Ø"/>
            </a:pPr>
            <a:r>
              <a:rPr lang="zh-CN" altLang="en-US" sz="2400" b="1" dirty="0">
                <a:solidFill>
                  <a:schemeClr val="accent6">
                    <a:lumMod val="75000"/>
                  </a:schemeClr>
                </a:solidFill>
                <a:sym typeface="+mn-ea"/>
              </a:rPr>
              <a:t>记录出现的频率，保留大于阀值的名词</a:t>
            </a:r>
            <a:r>
              <a:rPr lang="en-US" altLang="zh-CN" sz="2400" b="1" dirty="0">
                <a:solidFill>
                  <a:schemeClr val="accent6">
                    <a:lumMod val="75000"/>
                  </a:schemeClr>
                </a:solidFill>
                <a:sym typeface="+mn-ea"/>
              </a:rPr>
              <a:t>(</a:t>
            </a:r>
            <a:r>
              <a:rPr lang="zh-CN" altLang="en-US" sz="2400" b="1" dirty="0">
                <a:solidFill>
                  <a:schemeClr val="accent6">
                    <a:lumMod val="75000"/>
                  </a:schemeClr>
                </a:solidFill>
                <a:sym typeface="+mn-ea"/>
              </a:rPr>
              <a:t>名词短语</a:t>
            </a:r>
            <a:r>
              <a:rPr lang="en-US" altLang="zh-CN" sz="2400" b="1" dirty="0">
                <a:solidFill>
                  <a:schemeClr val="accent6">
                    <a:lumMod val="75000"/>
                  </a:schemeClr>
                </a:solidFill>
                <a:sym typeface="+mn-ea"/>
              </a:rPr>
              <a:t>)</a:t>
            </a:r>
          </a:p>
          <a:p>
            <a:pPr marL="914400" lvl="1" indent="-457200">
              <a:lnSpc>
                <a:spcPct val="125000"/>
              </a:lnSpc>
              <a:spcBef>
                <a:spcPts val="1200"/>
              </a:spcBef>
              <a:buFont typeface="Wingdings" panose="05000000000000000000" pitchFamily="2" charset="2"/>
              <a:buChar char="ü"/>
            </a:pPr>
            <a:r>
              <a:rPr lang="zh-CN" altLang="en-US" sz="2400" b="1" dirty="0">
                <a:solidFill>
                  <a:srgbClr val="0070C0"/>
                </a:solidFill>
                <a:sym typeface="+mn-ea"/>
              </a:rPr>
              <a:t>利用关联规则进行属性词挖掘，因为</a:t>
            </a:r>
            <a:r>
              <a:rPr lang="en-US" altLang="zh-CN" sz="2400" b="1" dirty="0">
                <a:solidFill>
                  <a:srgbClr val="0070C0"/>
                </a:solidFill>
                <a:sym typeface="+mn-ea"/>
              </a:rPr>
              <a:t>:</a:t>
            </a:r>
          </a:p>
          <a:p>
            <a:pPr marL="1371600" lvl="2" indent="-457200">
              <a:lnSpc>
                <a:spcPct val="125000"/>
              </a:lnSpc>
              <a:spcBef>
                <a:spcPts val="1200"/>
              </a:spcBef>
              <a:buFont typeface="Wingdings" panose="05000000000000000000" pitchFamily="2" charset="2"/>
              <a:buChar char="Ø"/>
            </a:pPr>
            <a:r>
              <a:rPr lang="zh-CN" altLang="en-US" sz="2400" b="1" dirty="0">
                <a:solidFill>
                  <a:schemeClr val="accent6">
                    <a:lumMod val="75000"/>
                  </a:schemeClr>
                </a:solidFill>
                <a:sym typeface="+mn-ea"/>
              </a:rPr>
              <a:t>人们在评论不同的实体、属性时，常用比较固定或者类似的词</a:t>
            </a:r>
            <a:endParaRPr lang="en-US" altLang="zh-CN" sz="2400" b="1" dirty="0">
              <a:solidFill>
                <a:schemeClr val="accent6">
                  <a:lumMod val="75000"/>
                </a:schemeClr>
              </a:solidFill>
              <a:sym typeface="+mn-ea"/>
            </a:endParaRPr>
          </a:p>
          <a:p>
            <a:pPr marL="1371600" lvl="2" indent="-457200">
              <a:lnSpc>
                <a:spcPct val="125000"/>
              </a:lnSpc>
              <a:spcBef>
                <a:spcPts val="1200"/>
              </a:spcBef>
              <a:buFont typeface="Wingdings" panose="05000000000000000000" pitchFamily="2" charset="2"/>
              <a:buChar char="Ø"/>
            </a:pPr>
            <a:r>
              <a:rPr lang="zh-CN" altLang="en-US" sz="2400" b="1" dirty="0">
                <a:solidFill>
                  <a:schemeClr val="accent6">
                    <a:lumMod val="75000"/>
                  </a:schemeClr>
                </a:solidFill>
                <a:sym typeface="+mn-ea"/>
              </a:rPr>
              <a:t>频繁出现的名词</a:t>
            </a:r>
            <a:r>
              <a:rPr lang="en-US" altLang="zh-CN" sz="2400" b="1" dirty="0">
                <a:solidFill>
                  <a:schemeClr val="accent6">
                    <a:lumMod val="75000"/>
                  </a:schemeClr>
                </a:solidFill>
                <a:sym typeface="+mn-ea"/>
              </a:rPr>
              <a:t>(</a:t>
            </a:r>
            <a:r>
              <a:rPr lang="zh-CN" altLang="en-US" sz="2400" b="1" dirty="0">
                <a:solidFill>
                  <a:schemeClr val="accent6">
                    <a:lumMod val="75000"/>
                  </a:schemeClr>
                </a:solidFill>
                <a:sym typeface="+mn-ea"/>
              </a:rPr>
              <a:t>名词短语</a:t>
            </a:r>
            <a:r>
              <a:rPr lang="en-US" altLang="zh-CN" sz="2400" b="1" dirty="0">
                <a:solidFill>
                  <a:schemeClr val="accent6">
                    <a:lumMod val="75000"/>
                  </a:schemeClr>
                </a:solidFill>
                <a:sym typeface="+mn-ea"/>
              </a:rPr>
              <a:t>)</a:t>
            </a:r>
            <a:r>
              <a:rPr lang="zh-CN" altLang="en-US" sz="2400" b="1" dirty="0">
                <a:solidFill>
                  <a:schemeClr val="accent6">
                    <a:lumMod val="75000"/>
                  </a:schemeClr>
                </a:solidFill>
                <a:sym typeface="+mn-ea"/>
              </a:rPr>
              <a:t>通常就是那些重要的属性词</a:t>
            </a:r>
          </a:p>
          <a:p>
            <a:pPr marL="1371600" lvl="2" indent="-457200">
              <a:lnSpc>
                <a:spcPct val="125000"/>
              </a:lnSpc>
              <a:spcBef>
                <a:spcPts val="1200"/>
              </a:spcBef>
              <a:buFont typeface="Wingdings" panose="05000000000000000000" pitchFamily="2" charset="2"/>
              <a:buChar char="Ø"/>
            </a:pPr>
            <a:endParaRPr lang="en-US" altLang="zh-CN" sz="2400" b="1" dirty="0">
              <a:solidFill>
                <a:schemeClr val="accent6">
                  <a:lumMod val="75000"/>
                </a:schemeClr>
              </a:solidFill>
              <a:sym typeface="+mn-ea"/>
            </a:endParaRPr>
          </a:p>
        </p:txBody>
      </p:sp>
    </p:spTree>
    <p:extLst>
      <p:ext uri="{BB962C8B-B14F-4D97-AF65-F5344CB8AC3E}">
        <p14:creationId xmlns:p14="http://schemas.microsoft.com/office/powerpoint/2010/main" val="10464504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6DC60C1A-C4F6-460F-BCD3-04DC451B64B8}"/>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24</a:t>
            </a:fld>
            <a:endParaRPr lang="en-US" dirty="0">
              <a:solidFill>
                <a:prstClr val="black">
                  <a:lumMod val="75000"/>
                  <a:lumOff val="25000"/>
                </a:prstClr>
              </a:solidFill>
            </a:endParaRPr>
          </a:p>
        </p:txBody>
      </p:sp>
      <p:sp>
        <p:nvSpPr>
          <p:cNvPr id="3" name="标题 2">
            <a:extLst>
              <a:ext uri="{FF2B5EF4-FFF2-40B4-BE49-F238E27FC236}">
                <a16:creationId xmlns:a16="http://schemas.microsoft.com/office/drawing/2014/main" id="{7B941CF0-FD8E-40C4-9E18-F46471641A3E}"/>
              </a:ext>
            </a:extLst>
          </p:cNvPr>
          <p:cNvSpPr>
            <a:spLocks noGrp="1"/>
          </p:cNvSpPr>
          <p:nvPr>
            <p:ph type="title"/>
          </p:nvPr>
        </p:nvSpPr>
        <p:spPr/>
        <p:txBody>
          <a:bodyPr/>
          <a:lstStyle/>
          <a:p>
            <a:r>
              <a:rPr lang="zh-CN" altLang="en-US" dirty="0"/>
              <a:t>抽取方法（二）</a:t>
            </a:r>
          </a:p>
        </p:txBody>
      </p:sp>
      <p:sp>
        <p:nvSpPr>
          <p:cNvPr id="4" name="文本占位符 3">
            <a:extLst>
              <a:ext uri="{FF2B5EF4-FFF2-40B4-BE49-F238E27FC236}">
                <a16:creationId xmlns:a16="http://schemas.microsoft.com/office/drawing/2014/main" id="{4539A49C-8967-4E27-93BC-DBC14579BBF4}"/>
              </a:ext>
            </a:extLst>
          </p:cNvPr>
          <p:cNvSpPr>
            <a:spLocks noGrp="1"/>
          </p:cNvSpPr>
          <p:nvPr>
            <p:ph type="body" sz="half" idx="2"/>
          </p:nvPr>
        </p:nvSpPr>
        <p:spPr/>
        <p:txBody>
          <a:bodyPr/>
          <a:lstStyle/>
          <a:p>
            <a:r>
              <a:rPr lang="zh-CN" altLang="en-US" dirty="0"/>
              <a:t>利用句法关系</a:t>
            </a:r>
          </a:p>
        </p:txBody>
      </p:sp>
      <p:sp>
        <p:nvSpPr>
          <p:cNvPr id="5" name="矩形 4">
            <a:extLst>
              <a:ext uri="{FF2B5EF4-FFF2-40B4-BE49-F238E27FC236}">
                <a16:creationId xmlns:a16="http://schemas.microsoft.com/office/drawing/2014/main" id="{7D1A544F-A783-4132-A267-017179C9594E}"/>
              </a:ext>
            </a:extLst>
          </p:cNvPr>
          <p:cNvSpPr/>
          <p:nvPr/>
        </p:nvSpPr>
        <p:spPr>
          <a:xfrm>
            <a:off x="715297" y="1534099"/>
            <a:ext cx="10596717" cy="5309915"/>
          </a:xfrm>
          <a:prstGeom prst="rect">
            <a:avLst/>
          </a:prstGeom>
        </p:spPr>
        <p:txBody>
          <a:bodyPr wrap="square">
            <a:spAutoFit/>
          </a:bodyPr>
          <a:lstStyle/>
          <a:p>
            <a:pPr marL="914400" lvl="1" indent="-457200">
              <a:lnSpc>
                <a:spcPct val="150000"/>
              </a:lnSpc>
              <a:buFont typeface="Wingdings" panose="05000000000000000000" pitchFamily="2" charset="2"/>
              <a:buChar char="ü"/>
            </a:pPr>
            <a:r>
              <a:rPr lang="zh-CN" altLang="en-US" sz="2400" b="1" dirty="0">
                <a:solidFill>
                  <a:srgbClr val="0070C0"/>
                </a:solidFill>
                <a:sym typeface="+mn-ea"/>
              </a:rPr>
              <a:t>情感词和观点评价对象之间会存在多种句法关系来表征它们之间的评价或修饰关系</a:t>
            </a:r>
            <a:endParaRPr lang="en-US" altLang="zh-CN" sz="2400" b="1" dirty="0">
              <a:solidFill>
                <a:srgbClr val="0070C0"/>
              </a:solidFill>
              <a:sym typeface="+mn-ea"/>
            </a:endParaRPr>
          </a:p>
          <a:p>
            <a:pPr marL="1371600" lvl="2" indent="-457200">
              <a:lnSpc>
                <a:spcPct val="125000"/>
              </a:lnSpc>
              <a:spcBef>
                <a:spcPts val="1200"/>
              </a:spcBef>
              <a:buFont typeface="Wingdings" panose="05000000000000000000" pitchFamily="2" charset="2"/>
              <a:buChar char="Ø"/>
            </a:pPr>
            <a:r>
              <a:rPr lang="zh-CN" altLang="en-US" sz="2400" b="1" dirty="0">
                <a:solidFill>
                  <a:schemeClr val="accent6">
                    <a:lumMod val="75000"/>
                  </a:schemeClr>
                </a:solidFill>
                <a:sym typeface="+mn-ea"/>
              </a:rPr>
              <a:t>可以通过句法分析来识别这些关系</a:t>
            </a:r>
            <a:endParaRPr lang="en-US" altLang="zh-CN" sz="2400" b="1" dirty="0">
              <a:solidFill>
                <a:schemeClr val="accent6">
                  <a:lumMod val="75000"/>
                </a:schemeClr>
              </a:solidFill>
              <a:sym typeface="+mn-ea"/>
            </a:endParaRPr>
          </a:p>
          <a:p>
            <a:pPr marL="1371600" lvl="2" indent="-457200">
              <a:lnSpc>
                <a:spcPct val="125000"/>
              </a:lnSpc>
              <a:spcBef>
                <a:spcPts val="1200"/>
              </a:spcBef>
              <a:buFont typeface="Wingdings" panose="05000000000000000000" pitchFamily="2" charset="2"/>
              <a:buChar char="Ø"/>
            </a:pPr>
            <a:r>
              <a:rPr lang="zh-CN" altLang="en-US" sz="2400" b="1" dirty="0">
                <a:solidFill>
                  <a:schemeClr val="accent6">
                    <a:lumMod val="75000"/>
                  </a:schemeClr>
                </a:solidFill>
                <a:sym typeface="+mn-ea"/>
              </a:rPr>
              <a:t>利用句法关系进行实体属性或实体的抽取</a:t>
            </a:r>
            <a:endParaRPr lang="en-US" altLang="zh-CN" sz="2400" b="1" dirty="0">
              <a:solidFill>
                <a:schemeClr val="accent6">
                  <a:lumMod val="75000"/>
                </a:schemeClr>
              </a:solidFill>
              <a:sym typeface="+mn-ea"/>
            </a:endParaRPr>
          </a:p>
          <a:p>
            <a:pPr marL="914400" lvl="1" indent="-457200">
              <a:lnSpc>
                <a:spcPct val="125000"/>
              </a:lnSpc>
              <a:spcBef>
                <a:spcPts val="1200"/>
              </a:spcBef>
              <a:buFont typeface="Wingdings" panose="05000000000000000000" pitchFamily="2" charset="2"/>
              <a:buChar char="ü"/>
            </a:pPr>
            <a:r>
              <a:rPr lang="zh-CN" altLang="en-US" sz="2400" b="1" dirty="0">
                <a:solidFill>
                  <a:srgbClr val="0070C0"/>
                </a:solidFill>
                <a:sym typeface="+mn-ea"/>
              </a:rPr>
              <a:t>利用其他类型的语义关系进行评价对象抽取</a:t>
            </a:r>
            <a:r>
              <a:rPr lang="en-US" altLang="zh-CN" sz="2400" b="1" dirty="0">
                <a:solidFill>
                  <a:srgbClr val="0070C0"/>
                </a:solidFill>
                <a:sym typeface="+mn-ea"/>
              </a:rPr>
              <a:t>:</a:t>
            </a:r>
          </a:p>
          <a:p>
            <a:pPr marL="1371600" lvl="2" indent="-457200">
              <a:lnSpc>
                <a:spcPct val="125000"/>
              </a:lnSpc>
              <a:spcBef>
                <a:spcPts val="1200"/>
              </a:spcBef>
              <a:buFont typeface="Wingdings" panose="05000000000000000000" pitchFamily="2" charset="2"/>
              <a:buChar char="Ø"/>
            </a:pPr>
            <a:r>
              <a:rPr lang="zh-CN" altLang="en-US" sz="2400" b="1" dirty="0">
                <a:solidFill>
                  <a:schemeClr val="accent6">
                    <a:lumMod val="75000"/>
                  </a:schemeClr>
                </a:solidFill>
                <a:sym typeface="+mn-ea"/>
              </a:rPr>
              <a:t>属性是实体的基本组部分，它们之间具有特定的语义关系，表达具有特定的语言模式</a:t>
            </a:r>
            <a:endParaRPr lang="en-US" altLang="zh-CN" sz="2400" b="1" dirty="0">
              <a:solidFill>
                <a:schemeClr val="accent6">
                  <a:lumMod val="75000"/>
                </a:schemeClr>
              </a:solidFill>
              <a:sym typeface="+mn-ea"/>
            </a:endParaRPr>
          </a:p>
          <a:p>
            <a:pPr marL="1371600" lvl="2" indent="-457200">
              <a:lnSpc>
                <a:spcPct val="125000"/>
              </a:lnSpc>
              <a:spcBef>
                <a:spcPts val="1200"/>
              </a:spcBef>
              <a:buFont typeface="Wingdings" panose="05000000000000000000" pitchFamily="2" charset="2"/>
              <a:buChar char="Ø"/>
            </a:pPr>
            <a:r>
              <a:rPr lang="zh-CN" altLang="en-US" sz="2400" b="1" dirty="0">
                <a:solidFill>
                  <a:schemeClr val="accent6">
                    <a:lumMod val="75000"/>
                  </a:schemeClr>
                </a:solidFill>
                <a:sym typeface="+mn-ea"/>
              </a:rPr>
              <a:t>可以利用这种语言模式对实体和实体属性进行抽取</a:t>
            </a:r>
          </a:p>
          <a:p>
            <a:pPr marL="1371600" lvl="2" indent="-457200">
              <a:lnSpc>
                <a:spcPct val="125000"/>
              </a:lnSpc>
              <a:spcBef>
                <a:spcPts val="1200"/>
              </a:spcBef>
              <a:buFont typeface="Wingdings" panose="05000000000000000000" pitchFamily="2" charset="2"/>
              <a:buChar char="Ø"/>
            </a:pPr>
            <a:endParaRPr lang="en-US" altLang="zh-CN" sz="2400" b="1" dirty="0">
              <a:solidFill>
                <a:schemeClr val="accent6">
                  <a:lumMod val="75000"/>
                </a:schemeClr>
              </a:solidFill>
              <a:sym typeface="+mn-ea"/>
            </a:endParaRPr>
          </a:p>
        </p:txBody>
      </p:sp>
    </p:spTree>
    <p:extLst>
      <p:ext uri="{BB962C8B-B14F-4D97-AF65-F5344CB8AC3E}">
        <p14:creationId xmlns:p14="http://schemas.microsoft.com/office/powerpoint/2010/main" val="24752269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6DC60C1A-C4F6-460F-BCD3-04DC451B64B8}"/>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25</a:t>
            </a:fld>
            <a:endParaRPr lang="en-US" dirty="0">
              <a:solidFill>
                <a:prstClr val="black">
                  <a:lumMod val="75000"/>
                  <a:lumOff val="25000"/>
                </a:prstClr>
              </a:solidFill>
            </a:endParaRPr>
          </a:p>
        </p:txBody>
      </p:sp>
      <p:sp>
        <p:nvSpPr>
          <p:cNvPr id="3" name="标题 2">
            <a:extLst>
              <a:ext uri="{FF2B5EF4-FFF2-40B4-BE49-F238E27FC236}">
                <a16:creationId xmlns:a16="http://schemas.microsoft.com/office/drawing/2014/main" id="{7B941CF0-FD8E-40C4-9E18-F46471641A3E}"/>
              </a:ext>
            </a:extLst>
          </p:cNvPr>
          <p:cNvSpPr>
            <a:spLocks noGrp="1"/>
          </p:cNvSpPr>
          <p:nvPr>
            <p:ph type="title"/>
          </p:nvPr>
        </p:nvSpPr>
        <p:spPr/>
        <p:txBody>
          <a:bodyPr/>
          <a:lstStyle/>
          <a:p>
            <a:r>
              <a:rPr lang="zh-CN" altLang="en-US" dirty="0"/>
              <a:t>抽取方法（二）</a:t>
            </a:r>
          </a:p>
        </p:txBody>
      </p:sp>
      <p:sp>
        <p:nvSpPr>
          <p:cNvPr id="4" name="文本占位符 3">
            <a:extLst>
              <a:ext uri="{FF2B5EF4-FFF2-40B4-BE49-F238E27FC236}">
                <a16:creationId xmlns:a16="http://schemas.microsoft.com/office/drawing/2014/main" id="{4539A49C-8967-4E27-93BC-DBC14579BBF4}"/>
              </a:ext>
            </a:extLst>
          </p:cNvPr>
          <p:cNvSpPr>
            <a:spLocks noGrp="1"/>
          </p:cNvSpPr>
          <p:nvPr>
            <p:ph type="body" sz="half" idx="2"/>
          </p:nvPr>
        </p:nvSpPr>
        <p:spPr/>
        <p:txBody>
          <a:bodyPr/>
          <a:lstStyle/>
          <a:p>
            <a:r>
              <a:rPr lang="zh-CN" altLang="en-US" dirty="0"/>
              <a:t>利用语义关系的两种方法</a:t>
            </a:r>
          </a:p>
        </p:txBody>
      </p:sp>
      <p:sp>
        <p:nvSpPr>
          <p:cNvPr id="5" name="矩形 4">
            <a:extLst>
              <a:ext uri="{FF2B5EF4-FFF2-40B4-BE49-F238E27FC236}">
                <a16:creationId xmlns:a16="http://schemas.microsoft.com/office/drawing/2014/main" id="{7D1A544F-A783-4132-A267-017179C9594E}"/>
              </a:ext>
            </a:extLst>
          </p:cNvPr>
          <p:cNvSpPr/>
          <p:nvPr/>
        </p:nvSpPr>
        <p:spPr>
          <a:xfrm>
            <a:off x="715297" y="1534099"/>
            <a:ext cx="10596717" cy="4909806"/>
          </a:xfrm>
          <a:prstGeom prst="rect">
            <a:avLst/>
          </a:prstGeom>
        </p:spPr>
        <p:txBody>
          <a:bodyPr wrap="square">
            <a:spAutoFit/>
          </a:bodyPr>
          <a:lstStyle/>
          <a:p>
            <a:pPr marL="914400" lvl="1" indent="-457200">
              <a:lnSpc>
                <a:spcPct val="150000"/>
              </a:lnSpc>
              <a:buFont typeface="Wingdings" panose="05000000000000000000" pitchFamily="2" charset="2"/>
              <a:buChar char="ü"/>
            </a:pPr>
            <a:r>
              <a:rPr lang="zh-CN" altLang="en-US" sz="2400" b="1" dirty="0">
                <a:solidFill>
                  <a:srgbClr val="0070C0"/>
                </a:solidFill>
                <a:sym typeface="+mn-ea"/>
              </a:rPr>
              <a:t>利用观点和观点评价对象间的评价关系、句间连词等信息</a:t>
            </a:r>
            <a:endParaRPr lang="en-US" altLang="zh-CN" sz="2400" b="1" dirty="0">
              <a:solidFill>
                <a:srgbClr val="0070C0"/>
              </a:solidFill>
              <a:sym typeface="+mn-ea"/>
            </a:endParaRPr>
          </a:p>
          <a:p>
            <a:pPr marL="1371600" lvl="2" indent="-457200">
              <a:lnSpc>
                <a:spcPct val="125000"/>
              </a:lnSpc>
              <a:spcBef>
                <a:spcPts val="1200"/>
              </a:spcBef>
              <a:buFont typeface="Wingdings" panose="05000000000000000000" pitchFamily="2" charset="2"/>
              <a:buChar char="Ø"/>
            </a:pPr>
            <a:r>
              <a:rPr lang="zh-CN" altLang="en-US" sz="2400" b="1" dirty="0">
                <a:solidFill>
                  <a:schemeClr val="accent6">
                    <a:lumMod val="75000"/>
                  </a:schemeClr>
                </a:solidFill>
                <a:sym typeface="+mn-ea"/>
              </a:rPr>
              <a:t>使用句法分析识别情感</a:t>
            </a:r>
            <a:r>
              <a:rPr lang="en-US" altLang="zh-CN" sz="2400" b="1" dirty="0">
                <a:solidFill>
                  <a:schemeClr val="accent6">
                    <a:lumMod val="75000"/>
                  </a:schemeClr>
                </a:solidFill>
                <a:sym typeface="+mn-ea"/>
              </a:rPr>
              <a:t>(</a:t>
            </a:r>
            <a:r>
              <a:rPr lang="zh-CN" altLang="en-US" sz="2400" b="1" dirty="0">
                <a:solidFill>
                  <a:schemeClr val="accent6">
                    <a:lumMod val="75000"/>
                  </a:schemeClr>
                </a:solidFill>
                <a:sym typeface="+mn-ea"/>
              </a:rPr>
              <a:t>或观点</a:t>
            </a:r>
            <a:r>
              <a:rPr lang="en-US" altLang="zh-CN" sz="2400" b="1" dirty="0">
                <a:solidFill>
                  <a:schemeClr val="accent6">
                    <a:lumMod val="75000"/>
                  </a:schemeClr>
                </a:solidFill>
                <a:sym typeface="+mn-ea"/>
              </a:rPr>
              <a:t>)</a:t>
            </a:r>
            <a:r>
              <a:rPr lang="zh-CN" altLang="en-US" sz="2400" b="1" dirty="0">
                <a:solidFill>
                  <a:schemeClr val="accent6">
                    <a:lumMod val="75000"/>
                  </a:schemeClr>
                </a:solidFill>
                <a:sym typeface="+mn-ea"/>
              </a:rPr>
              <a:t>词和观点评价对象之间的依存关系</a:t>
            </a:r>
            <a:endParaRPr lang="en-US" altLang="zh-CN" sz="2400" b="1" dirty="0">
              <a:solidFill>
                <a:schemeClr val="accent6">
                  <a:lumMod val="75000"/>
                </a:schemeClr>
              </a:solidFill>
              <a:sym typeface="+mn-ea"/>
            </a:endParaRPr>
          </a:p>
          <a:p>
            <a:pPr marL="1371600" lvl="2" indent="-457200">
              <a:lnSpc>
                <a:spcPct val="125000"/>
              </a:lnSpc>
              <a:spcBef>
                <a:spcPts val="1200"/>
              </a:spcBef>
              <a:buFont typeface="Wingdings" panose="05000000000000000000" pitchFamily="2" charset="2"/>
              <a:buChar char="Ø"/>
            </a:pPr>
            <a:r>
              <a:rPr lang="zh-CN" altLang="en-US" sz="2400" b="1" dirty="0">
                <a:solidFill>
                  <a:schemeClr val="accent6">
                    <a:lumMod val="75000"/>
                  </a:schemeClr>
                </a:solidFill>
                <a:sym typeface="+mn-ea"/>
              </a:rPr>
              <a:t>抽取属性词</a:t>
            </a:r>
            <a:r>
              <a:rPr lang="en-US" altLang="zh-CN" sz="2400" b="1" dirty="0">
                <a:solidFill>
                  <a:schemeClr val="accent6">
                    <a:lumMod val="75000"/>
                  </a:schemeClr>
                </a:solidFill>
                <a:sym typeface="+mn-ea"/>
              </a:rPr>
              <a:t>-</a:t>
            </a:r>
            <a:r>
              <a:rPr lang="zh-CN" altLang="en-US" sz="2400" b="1" dirty="0">
                <a:solidFill>
                  <a:schemeClr val="accent6">
                    <a:lumMod val="75000"/>
                  </a:schemeClr>
                </a:solidFill>
                <a:sym typeface="+mn-ea"/>
              </a:rPr>
              <a:t>情感词对</a:t>
            </a:r>
            <a:endParaRPr lang="en-US" altLang="zh-CN" sz="2400" b="1" dirty="0">
              <a:solidFill>
                <a:schemeClr val="accent6">
                  <a:lumMod val="75000"/>
                </a:schemeClr>
              </a:solidFill>
              <a:sym typeface="+mn-ea"/>
            </a:endParaRPr>
          </a:p>
          <a:p>
            <a:pPr marL="1371600" lvl="2" indent="-457200">
              <a:lnSpc>
                <a:spcPct val="125000"/>
              </a:lnSpc>
              <a:spcBef>
                <a:spcPts val="1200"/>
              </a:spcBef>
              <a:buFont typeface="Wingdings" panose="05000000000000000000" pitchFamily="2" charset="2"/>
              <a:buChar char="Ø"/>
            </a:pPr>
            <a:r>
              <a:rPr lang="zh-CN" altLang="en-US" sz="2400" b="1" dirty="0">
                <a:solidFill>
                  <a:schemeClr val="accent6">
                    <a:lumMod val="75000"/>
                  </a:schemeClr>
                </a:solidFill>
                <a:sym typeface="+mn-ea"/>
              </a:rPr>
              <a:t>建立词之间依存关系链接</a:t>
            </a:r>
            <a:endParaRPr lang="en-US" altLang="zh-CN" sz="2400" b="1" dirty="0">
              <a:solidFill>
                <a:schemeClr val="accent6">
                  <a:lumMod val="75000"/>
                </a:schemeClr>
              </a:solidFill>
              <a:sym typeface="+mn-ea"/>
            </a:endParaRPr>
          </a:p>
          <a:p>
            <a:pPr marL="914400" lvl="1" indent="-457200">
              <a:lnSpc>
                <a:spcPct val="125000"/>
              </a:lnSpc>
              <a:spcBef>
                <a:spcPts val="1200"/>
              </a:spcBef>
              <a:buFont typeface="Wingdings" panose="05000000000000000000" pitchFamily="2" charset="2"/>
              <a:buChar char="ü"/>
            </a:pPr>
            <a:r>
              <a:rPr lang="zh-CN" altLang="en-US" sz="2400" b="1" dirty="0">
                <a:solidFill>
                  <a:srgbClr val="0070C0"/>
                </a:solidFill>
                <a:sym typeface="+mn-ea"/>
              </a:rPr>
              <a:t>利用部分</a:t>
            </a:r>
            <a:r>
              <a:rPr lang="en-US" altLang="zh-CN" sz="2400" b="1" dirty="0">
                <a:solidFill>
                  <a:srgbClr val="0070C0"/>
                </a:solidFill>
                <a:sym typeface="+mn-ea"/>
              </a:rPr>
              <a:t>---</a:t>
            </a:r>
            <a:r>
              <a:rPr lang="zh-CN" altLang="en-US" sz="2400" b="1" dirty="0">
                <a:solidFill>
                  <a:srgbClr val="0070C0"/>
                </a:solidFill>
                <a:sym typeface="+mn-ea"/>
              </a:rPr>
              <a:t>整体、属性等语义关系进行属性抽取</a:t>
            </a:r>
            <a:r>
              <a:rPr lang="en-US" altLang="zh-CN" sz="2400" b="1" dirty="0">
                <a:solidFill>
                  <a:srgbClr val="0070C0"/>
                </a:solidFill>
                <a:sym typeface="+mn-ea"/>
              </a:rPr>
              <a:t> </a:t>
            </a:r>
          </a:p>
          <a:p>
            <a:pPr marL="1371600" lvl="2" indent="-457200">
              <a:lnSpc>
                <a:spcPct val="125000"/>
              </a:lnSpc>
              <a:spcBef>
                <a:spcPts val="1200"/>
              </a:spcBef>
              <a:buFont typeface="Wingdings" panose="05000000000000000000" pitchFamily="2" charset="2"/>
              <a:buChar char="Ø"/>
            </a:pPr>
            <a:r>
              <a:rPr lang="zh-CN" altLang="en-US" sz="2400" b="1" dirty="0">
                <a:solidFill>
                  <a:schemeClr val="accent6">
                    <a:lumMod val="75000"/>
                  </a:schemeClr>
                </a:solidFill>
                <a:sym typeface="+mn-ea"/>
              </a:rPr>
              <a:t>利用</a:t>
            </a:r>
            <a:r>
              <a:rPr lang="zh-CN" altLang="en-US" sz="2400" b="1" dirty="0">
                <a:solidFill>
                  <a:srgbClr val="0070C0"/>
                </a:solidFill>
                <a:sym typeface="+mn-ea"/>
              </a:rPr>
              <a:t>句法规则</a:t>
            </a:r>
            <a:r>
              <a:rPr lang="zh-CN" altLang="en-US" sz="2400" b="1" dirty="0">
                <a:solidFill>
                  <a:schemeClr val="accent6">
                    <a:lumMod val="75000"/>
                  </a:schemeClr>
                </a:solidFill>
                <a:sym typeface="+mn-ea"/>
              </a:rPr>
              <a:t>来表达词间部分</a:t>
            </a:r>
            <a:r>
              <a:rPr lang="en-US" altLang="zh-CN" sz="2400" b="1" dirty="0">
                <a:solidFill>
                  <a:schemeClr val="accent6">
                    <a:lumMod val="75000"/>
                  </a:schemeClr>
                </a:solidFill>
                <a:sym typeface="+mn-ea"/>
              </a:rPr>
              <a:t>---</a:t>
            </a:r>
            <a:r>
              <a:rPr lang="zh-CN" altLang="en-US" sz="2400" b="1" dirty="0">
                <a:solidFill>
                  <a:schemeClr val="accent6">
                    <a:lumMod val="75000"/>
                  </a:schemeClr>
                </a:solidFill>
                <a:sym typeface="+mn-ea"/>
              </a:rPr>
              <a:t>整体和属性关系</a:t>
            </a:r>
            <a:endParaRPr lang="en-US" altLang="zh-CN" sz="2400" b="1" dirty="0">
              <a:solidFill>
                <a:schemeClr val="accent6">
                  <a:lumMod val="75000"/>
                </a:schemeClr>
              </a:solidFill>
              <a:sym typeface="+mn-ea"/>
            </a:endParaRPr>
          </a:p>
          <a:p>
            <a:pPr marL="1371600" lvl="2" indent="-457200">
              <a:lnSpc>
                <a:spcPct val="125000"/>
              </a:lnSpc>
              <a:spcBef>
                <a:spcPts val="1200"/>
              </a:spcBef>
              <a:buFont typeface="Wingdings" panose="05000000000000000000" pitchFamily="2" charset="2"/>
              <a:buChar char="Ø"/>
            </a:pPr>
            <a:r>
              <a:rPr lang="zh-CN" altLang="en-US" sz="2400" b="1" dirty="0">
                <a:solidFill>
                  <a:schemeClr val="accent6">
                    <a:lumMod val="75000"/>
                  </a:schemeClr>
                </a:solidFill>
                <a:sym typeface="+mn-ea"/>
              </a:rPr>
              <a:t>识别部分整体关系和属性关系的规则（如，所有格）</a:t>
            </a:r>
          </a:p>
          <a:p>
            <a:pPr marL="1371600" lvl="2" indent="-457200">
              <a:lnSpc>
                <a:spcPct val="125000"/>
              </a:lnSpc>
              <a:spcBef>
                <a:spcPts val="1200"/>
              </a:spcBef>
              <a:buFont typeface="Wingdings" panose="05000000000000000000" pitchFamily="2" charset="2"/>
              <a:buChar char="Ø"/>
            </a:pPr>
            <a:endParaRPr lang="en-US" altLang="zh-CN" sz="2400" b="1" dirty="0">
              <a:solidFill>
                <a:schemeClr val="accent6">
                  <a:lumMod val="75000"/>
                </a:schemeClr>
              </a:solidFill>
              <a:sym typeface="+mn-ea"/>
            </a:endParaRPr>
          </a:p>
        </p:txBody>
      </p:sp>
    </p:spTree>
    <p:extLst>
      <p:ext uri="{BB962C8B-B14F-4D97-AF65-F5344CB8AC3E}">
        <p14:creationId xmlns:p14="http://schemas.microsoft.com/office/powerpoint/2010/main" val="17140620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6DC60C1A-C4F6-460F-BCD3-04DC451B64B8}"/>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26</a:t>
            </a:fld>
            <a:endParaRPr lang="en-US" dirty="0">
              <a:solidFill>
                <a:prstClr val="black">
                  <a:lumMod val="75000"/>
                  <a:lumOff val="25000"/>
                </a:prstClr>
              </a:solidFill>
            </a:endParaRPr>
          </a:p>
        </p:txBody>
      </p:sp>
      <p:sp>
        <p:nvSpPr>
          <p:cNvPr id="3" name="标题 2">
            <a:extLst>
              <a:ext uri="{FF2B5EF4-FFF2-40B4-BE49-F238E27FC236}">
                <a16:creationId xmlns:a16="http://schemas.microsoft.com/office/drawing/2014/main" id="{7B941CF0-FD8E-40C4-9E18-F46471641A3E}"/>
              </a:ext>
            </a:extLst>
          </p:cNvPr>
          <p:cNvSpPr>
            <a:spLocks noGrp="1"/>
          </p:cNvSpPr>
          <p:nvPr>
            <p:ph type="title"/>
          </p:nvPr>
        </p:nvSpPr>
        <p:spPr/>
        <p:txBody>
          <a:bodyPr/>
          <a:lstStyle/>
          <a:p>
            <a:r>
              <a:rPr lang="zh-CN" altLang="en-US" dirty="0"/>
              <a:t>抽取方法（三）</a:t>
            </a:r>
          </a:p>
        </p:txBody>
      </p:sp>
      <p:sp>
        <p:nvSpPr>
          <p:cNvPr id="4" name="文本占位符 3">
            <a:extLst>
              <a:ext uri="{FF2B5EF4-FFF2-40B4-BE49-F238E27FC236}">
                <a16:creationId xmlns:a16="http://schemas.microsoft.com/office/drawing/2014/main" id="{4539A49C-8967-4E27-93BC-DBC14579BBF4}"/>
              </a:ext>
            </a:extLst>
          </p:cNvPr>
          <p:cNvSpPr>
            <a:spLocks noGrp="1"/>
          </p:cNvSpPr>
          <p:nvPr>
            <p:ph type="body" sz="half" idx="2"/>
          </p:nvPr>
        </p:nvSpPr>
        <p:spPr/>
        <p:txBody>
          <a:bodyPr/>
          <a:lstStyle/>
          <a:p>
            <a:r>
              <a:rPr lang="zh-CN" altLang="en-US" dirty="0"/>
              <a:t>基于监督学习的属性抽取</a:t>
            </a:r>
          </a:p>
        </p:txBody>
      </p:sp>
      <p:sp>
        <p:nvSpPr>
          <p:cNvPr id="5" name="矩形 4">
            <a:extLst>
              <a:ext uri="{FF2B5EF4-FFF2-40B4-BE49-F238E27FC236}">
                <a16:creationId xmlns:a16="http://schemas.microsoft.com/office/drawing/2014/main" id="{7D1A544F-A783-4132-A267-017179C9594E}"/>
              </a:ext>
            </a:extLst>
          </p:cNvPr>
          <p:cNvSpPr/>
          <p:nvPr/>
        </p:nvSpPr>
        <p:spPr>
          <a:xfrm>
            <a:off x="715297" y="1534099"/>
            <a:ext cx="10596717" cy="4909806"/>
          </a:xfrm>
          <a:prstGeom prst="rect">
            <a:avLst/>
          </a:prstGeom>
        </p:spPr>
        <p:txBody>
          <a:bodyPr wrap="square">
            <a:spAutoFit/>
          </a:bodyPr>
          <a:lstStyle/>
          <a:p>
            <a:pPr marL="914400" lvl="1" indent="-457200">
              <a:lnSpc>
                <a:spcPct val="150000"/>
              </a:lnSpc>
              <a:buFont typeface="Wingdings" panose="05000000000000000000" pitchFamily="2" charset="2"/>
              <a:buChar char="ü"/>
            </a:pPr>
            <a:r>
              <a:rPr lang="zh-CN" altLang="en-US" sz="2400" b="1" dirty="0">
                <a:solidFill>
                  <a:srgbClr val="0070C0"/>
                </a:solidFill>
                <a:sym typeface="+mn-ea"/>
              </a:rPr>
              <a:t>基于监督学习的文本信息提取算法都可适用于属性抽取任务</a:t>
            </a:r>
            <a:endParaRPr lang="en-US" altLang="zh-CN" sz="2400" b="1" dirty="0">
              <a:solidFill>
                <a:srgbClr val="0070C0"/>
              </a:solidFill>
              <a:sym typeface="+mn-ea"/>
            </a:endParaRPr>
          </a:p>
          <a:p>
            <a:pPr marL="1371600" lvl="2" indent="-457200">
              <a:lnSpc>
                <a:spcPct val="125000"/>
              </a:lnSpc>
              <a:spcBef>
                <a:spcPts val="1200"/>
              </a:spcBef>
              <a:buFont typeface="Wingdings" panose="05000000000000000000" pitchFamily="2" charset="2"/>
              <a:buChar char="Ø"/>
            </a:pPr>
            <a:r>
              <a:rPr lang="zh-CN" altLang="en-US" sz="2400" b="1" dirty="0">
                <a:solidFill>
                  <a:schemeClr val="accent6">
                    <a:lumMod val="75000"/>
                  </a:schemeClr>
                </a:solidFill>
                <a:sym typeface="+mn-ea"/>
              </a:rPr>
              <a:t>基于序列学习</a:t>
            </a:r>
            <a:r>
              <a:rPr lang="en-US" altLang="zh-CN" sz="2400" b="1" dirty="0">
                <a:solidFill>
                  <a:schemeClr val="accent6">
                    <a:lumMod val="75000"/>
                  </a:schemeClr>
                </a:solidFill>
                <a:sym typeface="+mn-ea"/>
              </a:rPr>
              <a:t>(</a:t>
            </a:r>
            <a:r>
              <a:rPr lang="zh-CN" altLang="en-US" sz="2400" b="1" dirty="0">
                <a:solidFill>
                  <a:schemeClr val="accent6">
                    <a:lumMod val="75000"/>
                  </a:schemeClr>
                </a:solidFill>
                <a:sym typeface="+mn-ea"/>
              </a:rPr>
              <a:t>或序列标注</a:t>
            </a:r>
            <a:r>
              <a:rPr lang="en-US" altLang="zh-CN" sz="2400" b="1" dirty="0">
                <a:solidFill>
                  <a:schemeClr val="accent6">
                    <a:lumMod val="75000"/>
                  </a:schemeClr>
                </a:solidFill>
                <a:sym typeface="+mn-ea"/>
              </a:rPr>
              <a:t>)</a:t>
            </a:r>
          </a:p>
          <a:p>
            <a:pPr marL="1371600" lvl="2" indent="-457200">
              <a:lnSpc>
                <a:spcPct val="125000"/>
              </a:lnSpc>
              <a:spcBef>
                <a:spcPts val="1200"/>
              </a:spcBef>
              <a:buFont typeface="Wingdings" panose="05000000000000000000" pitchFamily="2" charset="2"/>
              <a:buChar char="Ø"/>
            </a:pPr>
            <a:r>
              <a:rPr lang="zh-CN" altLang="en-US" sz="2400" b="1" dirty="0">
                <a:solidFill>
                  <a:schemeClr val="accent6">
                    <a:lumMod val="75000"/>
                  </a:schemeClr>
                </a:solidFill>
                <a:sym typeface="+mn-ea"/>
              </a:rPr>
              <a:t>手动标识训练数据（</a:t>
            </a:r>
            <a:r>
              <a:rPr lang="zh-CN" altLang="en-US" sz="2400" b="1" dirty="0">
                <a:solidFill>
                  <a:schemeClr val="accent6">
                    <a:lumMod val="75000"/>
                  </a:schemeClr>
                </a:solidFill>
              </a:rPr>
              <a:t>每一个句子的属性词和非属性词</a:t>
            </a:r>
            <a:r>
              <a:rPr lang="zh-CN" altLang="en-US" sz="2400" b="1" dirty="0">
                <a:solidFill>
                  <a:schemeClr val="accent6">
                    <a:lumMod val="75000"/>
                  </a:schemeClr>
                </a:solidFill>
                <a:sym typeface="+mn-ea"/>
              </a:rPr>
              <a:t>）</a:t>
            </a:r>
            <a:endParaRPr lang="en-US" altLang="zh-CN" sz="2400" b="1" dirty="0">
              <a:solidFill>
                <a:schemeClr val="accent6">
                  <a:lumMod val="75000"/>
                </a:schemeClr>
              </a:solidFill>
              <a:sym typeface="+mn-ea"/>
            </a:endParaRPr>
          </a:p>
          <a:p>
            <a:pPr marL="914400" lvl="1" indent="-457200">
              <a:lnSpc>
                <a:spcPct val="125000"/>
              </a:lnSpc>
              <a:spcBef>
                <a:spcPts val="1200"/>
              </a:spcBef>
              <a:buFont typeface="Wingdings" panose="05000000000000000000" pitchFamily="2" charset="2"/>
              <a:buChar char="ü"/>
            </a:pPr>
            <a:r>
              <a:rPr lang="zh-CN" altLang="en-US" sz="2400" b="1" dirty="0">
                <a:solidFill>
                  <a:srgbClr val="0070C0"/>
                </a:solidFill>
                <a:sym typeface="+mn-ea"/>
              </a:rPr>
              <a:t>学习算法</a:t>
            </a:r>
            <a:r>
              <a:rPr lang="en-US" altLang="zh-CN" sz="2400" b="1" dirty="0">
                <a:solidFill>
                  <a:srgbClr val="0070C0"/>
                </a:solidFill>
                <a:sym typeface="+mn-ea"/>
              </a:rPr>
              <a:t>:</a:t>
            </a:r>
          </a:p>
          <a:p>
            <a:pPr marL="1371600" lvl="2" indent="-457200">
              <a:lnSpc>
                <a:spcPct val="125000"/>
              </a:lnSpc>
              <a:spcBef>
                <a:spcPts val="1200"/>
              </a:spcBef>
              <a:buFont typeface="Wingdings" panose="05000000000000000000" pitchFamily="2" charset="2"/>
              <a:buChar char="Ø"/>
            </a:pPr>
            <a:r>
              <a:rPr lang="zh-CN" altLang="en-US" sz="2400" b="1" dirty="0">
                <a:solidFill>
                  <a:schemeClr val="accent6">
                    <a:lumMod val="75000"/>
                  </a:schemeClr>
                </a:solidFill>
                <a:sym typeface="+mn-ea"/>
              </a:rPr>
              <a:t>隐马尔可夫模型</a:t>
            </a:r>
            <a:r>
              <a:rPr lang="en-US" altLang="zh-CN" sz="2400" b="1" dirty="0">
                <a:solidFill>
                  <a:schemeClr val="accent6">
                    <a:lumMod val="75000"/>
                  </a:schemeClr>
                </a:solidFill>
                <a:sym typeface="+mn-ea"/>
              </a:rPr>
              <a:t>(HMM)</a:t>
            </a:r>
          </a:p>
          <a:p>
            <a:pPr marL="1371600" lvl="2" indent="-457200">
              <a:lnSpc>
                <a:spcPct val="125000"/>
              </a:lnSpc>
              <a:spcBef>
                <a:spcPts val="1200"/>
              </a:spcBef>
              <a:buFont typeface="Wingdings" panose="05000000000000000000" pitchFamily="2" charset="2"/>
              <a:buChar char="Ø"/>
            </a:pPr>
            <a:r>
              <a:rPr lang="zh-CN" altLang="en-US" sz="2400" b="1" dirty="0">
                <a:solidFill>
                  <a:schemeClr val="accent6">
                    <a:lumMod val="75000"/>
                  </a:schemeClr>
                </a:solidFill>
                <a:sym typeface="+mn-ea"/>
              </a:rPr>
              <a:t>条件随机场</a:t>
            </a:r>
            <a:r>
              <a:rPr lang="en-US" altLang="zh-CN" sz="2400" b="1" dirty="0">
                <a:solidFill>
                  <a:schemeClr val="accent6">
                    <a:lumMod val="75000"/>
                  </a:schemeClr>
                </a:solidFill>
                <a:sym typeface="+mn-ea"/>
              </a:rPr>
              <a:t>(CRF)</a:t>
            </a:r>
          </a:p>
          <a:p>
            <a:pPr marL="1371600" lvl="2" indent="-457200">
              <a:lnSpc>
                <a:spcPct val="125000"/>
              </a:lnSpc>
              <a:spcBef>
                <a:spcPts val="1200"/>
              </a:spcBef>
              <a:buFont typeface="Wingdings" panose="05000000000000000000" pitchFamily="2" charset="2"/>
              <a:buChar char="Ø"/>
            </a:pPr>
            <a:r>
              <a:rPr lang="zh-CN" altLang="en-US" sz="2400" b="1" dirty="0">
                <a:solidFill>
                  <a:schemeClr val="accent6">
                    <a:lumMod val="75000"/>
                  </a:schemeClr>
                </a:solidFill>
                <a:sym typeface="+mn-ea"/>
              </a:rPr>
              <a:t>深度学习，等</a:t>
            </a:r>
          </a:p>
          <a:p>
            <a:pPr marL="1371600" lvl="2" indent="-457200">
              <a:lnSpc>
                <a:spcPct val="125000"/>
              </a:lnSpc>
              <a:spcBef>
                <a:spcPts val="1200"/>
              </a:spcBef>
              <a:buFont typeface="Wingdings" panose="05000000000000000000" pitchFamily="2" charset="2"/>
              <a:buChar char="Ø"/>
            </a:pPr>
            <a:endParaRPr lang="en-US" altLang="zh-CN" sz="2400" b="1" dirty="0">
              <a:solidFill>
                <a:schemeClr val="accent6">
                  <a:lumMod val="75000"/>
                </a:schemeClr>
              </a:solidFill>
              <a:sym typeface="+mn-ea"/>
            </a:endParaRPr>
          </a:p>
        </p:txBody>
      </p:sp>
    </p:spTree>
    <p:extLst>
      <p:ext uri="{BB962C8B-B14F-4D97-AF65-F5344CB8AC3E}">
        <p14:creationId xmlns:p14="http://schemas.microsoft.com/office/powerpoint/2010/main" val="2189838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A0D2E018-AB2E-4D83-ACCF-CC0966433DC1}"/>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27</a:t>
            </a:fld>
            <a:endParaRPr lang="en-US" dirty="0">
              <a:solidFill>
                <a:prstClr val="black">
                  <a:lumMod val="75000"/>
                  <a:lumOff val="25000"/>
                </a:prstClr>
              </a:solidFill>
            </a:endParaRPr>
          </a:p>
        </p:txBody>
      </p:sp>
      <p:sp>
        <p:nvSpPr>
          <p:cNvPr id="3" name="标题 2">
            <a:extLst>
              <a:ext uri="{FF2B5EF4-FFF2-40B4-BE49-F238E27FC236}">
                <a16:creationId xmlns:a16="http://schemas.microsoft.com/office/drawing/2014/main" id="{E123D182-E9DF-4798-9F17-CD5220960076}"/>
              </a:ext>
            </a:extLst>
          </p:cNvPr>
          <p:cNvSpPr>
            <a:spLocks noGrp="1"/>
          </p:cNvSpPr>
          <p:nvPr>
            <p:ph type="title"/>
          </p:nvPr>
        </p:nvSpPr>
        <p:spPr/>
        <p:txBody>
          <a:bodyPr/>
          <a:lstStyle/>
          <a:p>
            <a:r>
              <a:rPr lang="zh-CN" altLang="en-US" dirty="0"/>
              <a:t>抽取方法（四）</a:t>
            </a:r>
          </a:p>
        </p:txBody>
      </p:sp>
      <p:sp>
        <p:nvSpPr>
          <p:cNvPr id="4" name="文本占位符 3">
            <a:extLst>
              <a:ext uri="{FF2B5EF4-FFF2-40B4-BE49-F238E27FC236}">
                <a16:creationId xmlns:a16="http://schemas.microsoft.com/office/drawing/2014/main" id="{4A75BFB5-8CC8-46D0-9428-2E165025DC3E}"/>
              </a:ext>
            </a:extLst>
          </p:cNvPr>
          <p:cNvSpPr>
            <a:spLocks noGrp="1"/>
          </p:cNvSpPr>
          <p:nvPr>
            <p:ph type="body" sz="half" idx="2"/>
          </p:nvPr>
        </p:nvSpPr>
        <p:spPr/>
        <p:txBody>
          <a:bodyPr/>
          <a:lstStyle/>
          <a:p>
            <a:r>
              <a:rPr lang="zh-CN" altLang="en-US" dirty="0"/>
              <a:t>基于主题模型的属性抽取</a:t>
            </a:r>
          </a:p>
        </p:txBody>
      </p:sp>
      <p:sp>
        <p:nvSpPr>
          <p:cNvPr id="5" name="矩形 4">
            <a:extLst>
              <a:ext uri="{FF2B5EF4-FFF2-40B4-BE49-F238E27FC236}">
                <a16:creationId xmlns:a16="http://schemas.microsoft.com/office/drawing/2014/main" id="{73E06B7F-683D-4192-B4CF-79149D07DFBC}"/>
              </a:ext>
            </a:extLst>
          </p:cNvPr>
          <p:cNvSpPr/>
          <p:nvPr/>
        </p:nvSpPr>
        <p:spPr>
          <a:xfrm>
            <a:off x="715297" y="1534099"/>
            <a:ext cx="10596717" cy="4909806"/>
          </a:xfrm>
          <a:prstGeom prst="rect">
            <a:avLst/>
          </a:prstGeom>
        </p:spPr>
        <p:txBody>
          <a:bodyPr wrap="square">
            <a:spAutoFit/>
          </a:bodyPr>
          <a:lstStyle/>
          <a:p>
            <a:pPr marL="914400" lvl="1" indent="-457200">
              <a:lnSpc>
                <a:spcPct val="150000"/>
              </a:lnSpc>
              <a:buFont typeface="Wingdings" panose="05000000000000000000" pitchFamily="2" charset="2"/>
              <a:buChar char="ü"/>
            </a:pPr>
            <a:r>
              <a:rPr lang="zh-CN" altLang="en-US" sz="2400" b="1" dirty="0">
                <a:solidFill>
                  <a:srgbClr val="0070C0"/>
                </a:solidFill>
                <a:sym typeface="+mn-ea"/>
              </a:rPr>
              <a:t>主题模型的主要目标是从给定文档集中挖掘其蕴含的主题</a:t>
            </a:r>
            <a:endParaRPr lang="en-US" altLang="zh-CN" sz="2400" b="1" dirty="0">
              <a:solidFill>
                <a:srgbClr val="0070C0"/>
              </a:solidFill>
              <a:sym typeface="+mn-ea"/>
            </a:endParaRPr>
          </a:p>
          <a:p>
            <a:pPr marL="1371600" lvl="2" indent="-457200">
              <a:lnSpc>
                <a:spcPct val="125000"/>
              </a:lnSpc>
              <a:spcBef>
                <a:spcPts val="1200"/>
              </a:spcBef>
              <a:buFont typeface="Wingdings" panose="05000000000000000000" pitchFamily="2" charset="2"/>
              <a:buChar char="Ø"/>
            </a:pPr>
            <a:r>
              <a:rPr lang="zh-CN" altLang="en-US" sz="2400" b="1" dirty="0">
                <a:solidFill>
                  <a:schemeClr val="accent6">
                    <a:lumMod val="75000"/>
                  </a:schemeClr>
                </a:solidFill>
                <a:sym typeface="+mn-ea"/>
              </a:rPr>
              <a:t>对文档进行建模，从文档中抽取主题信息</a:t>
            </a:r>
            <a:endParaRPr lang="en-US" altLang="zh-CN" sz="2400" b="1" dirty="0">
              <a:solidFill>
                <a:schemeClr val="accent6">
                  <a:lumMod val="75000"/>
                </a:schemeClr>
              </a:solidFill>
              <a:sym typeface="+mn-ea"/>
            </a:endParaRPr>
          </a:p>
          <a:p>
            <a:pPr marL="1371600" lvl="2" indent="-457200">
              <a:lnSpc>
                <a:spcPct val="125000"/>
              </a:lnSpc>
              <a:spcBef>
                <a:spcPts val="1200"/>
              </a:spcBef>
              <a:buFont typeface="Wingdings" panose="05000000000000000000" pitchFamily="2" charset="2"/>
              <a:buChar char="Ø"/>
            </a:pPr>
            <a:r>
              <a:rPr lang="zh-CN" altLang="en-US" sz="2400" b="1" dirty="0">
                <a:solidFill>
                  <a:schemeClr val="accent6">
                    <a:lumMod val="75000"/>
                  </a:schemeClr>
                </a:solidFill>
                <a:sym typeface="+mn-ea"/>
              </a:rPr>
              <a:t>输出多个词集合和每个文档的主题分布</a:t>
            </a:r>
            <a:endParaRPr lang="en-US" altLang="zh-CN" sz="2400" b="1" dirty="0">
              <a:solidFill>
                <a:schemeClr val="accent6">
                  <a:lumMod val="75000"/>
                </a:schemeClr>
              </a:solidFill>
              <a:sym typeface="+mn-ea"/>
            </a:endParaRPr>
          </a:p>
          <a:p>
            <a:pPr marL="914400" lvl="1" indent="-457200">
              <a:lnSpc>
                <a:spcPct val="125000"/>
              </a:lnSpc>
              <a:spcBef>
                <a:spcPts val="1200"/>
              </a:spcBef>
              <a:buFont typeface="Wingdings" panose="05000000000000000000" pitchFamily="2" charset="2"/>
              <a:buChar char="ü"/>
            </a:pPr>
            <a:r>
              <a:rPr lang="zh-CN" altLang="en-US" sz="2400" b="1" dirty="0">
                <a:solidFill>
                  <a:srgbClr val="0070C0"/>
                </a:solidFill>
                <a:sym typeface="+mn-ea"/>
              </a:rPr>
              <a:t>情感分析任务</a:t>
            </a:r>
            <a:endParaRPr lang="en-US" altLang="zh-CN" sz="2400" b="1" dirty="0">
              <a:solidFill>
                <a:srgbClr val="0070C0"/>
              </a:solidFill>
              <a:sym typeface="+mn-ea"/>
            </a:endParaRPr>
          </a:p>
          <a:p>
            <a:pPr marL="1371600" lvl="2" indent="-457200">
              <a:lnSpc>
                <a:spcPct val="125000"/>
              </a:lnSpc>
              <a:spcBef>
                <a:spcPts val="1200"/>
              </a:spcBef>
              <a:buFont typeface="Wingdings" panose="05000000000000000000" pitchFamily="2" charset="2"/>
              <a:buChar char="Ø"/>
            </a:pPr>
            <a:r>
              <a:rPr lang="zh-CN" altLang="en-US" sz="2400" b="1" dirty="0">
                <a:solidFill>
                  <a:schemeClr val="accent6">
                    <a:lumMod val="75000"/>
                  </a:schemeClr>
                </a:solidFill>
                <a:sym typeface="+mn-ea"/>
              </a:rPr>
              <a:t>主题：观点的属性、属性类别</a:t>
            </a:r>
            <a:endParaRPr lang="en-US" altLang="zh-CN" sz="2400" b="1" dirty="0">
              <a:solidFill>
                <a:schemeClr val="accent6">
                  <a:lumMod val="75000"/>
                </a:schemeClr>
              </a:solidFill>
              <a:sym typeface="+mn-ea"/>
            </a:endParaRPr>
          </a:p>
          <a:p>
            <a:pPr marL="1371600" lvl="2" indent="-457200">
              <a:lnSpc>
                <a:spcPct val="125000"/>
              </a:lnSpc>
              <a:spcBef>
                <a:spcPts val="1200"/>
              </a:spcBef>
              <a:buFont typeface="Wingdings" panose="05000000000000000000" pitchFamily="2" charset="2"/>
              <a:buChar char="Ø"/>
            </a:pPr>
            <a:r>
              <a:rPr lang="zh-CN" altLang="en-US" sz="2400" b="1" dirty="0">
                <a:solidFill>
                  <a:schemeClr val="accent6">
                    <a:lumMod val="75000"/>
                  </a:schemeClr>
                </a:solidFill>
                <a:sym typeface="+mn-ea"/>
              </a:rPr>
              <a:t>能够同时抽取显式表达和隐式表的属性词</a:t>
            </a:r>
            <a:endParaRPr lang="en-US" altLang="zh-CN" sz="2400" b="1" dirty="0">
              <a:solidFill>
                <a:schemeClr val="accent6">
                  <a:lumMod val="75000"/>
                </a:schemeClr>
              </a:solidFill>
              <a:sym typeface="+mn-ea"/>
            </a:endParaRPr>
          </a:p>
          <a:p>
            <a:pPr marL="1371600" lvl="2" indent="-457200">
              <a:lnSpc>
                <a:spcPct val="125000"/>
              </a:lnSpc>
              <a:spcBef>
                <a:spcPts val="1200"/>
              </a:spcBef>
              <a:buFont typeface="Wingdings" panose="05000000000000000000" pitchFamily="2" charset="2"/>
              <a:buChar char="Ø"/>
            </a:pPr>
            <a:r>
              <a:rPr lang="zh-CN" altLang="en-US" sz="2400" b="1" dirty="0">
                <a:solidFill>
                  <a:schemeClr val="accent6">
                    <a:lumMod val="75000"/>
                  </a:schemeClr>
                </a:solidFill>
                <a:sym typeface="+mn-ea"/>
              </a:rPr>
              <a:t>可以对抽取的属性词进行归类，获取其对应的属性</a:t>
            </a:r>
          </a:p>
          <a:p>
            <a:pPr marL="1371600" lvl="2" indent="-457200">
              <a:lnSpc>
                <a:spcPct val="125000"/>
              </a:lnSpc>
              <a:spcBef>
                <a:spcPts val="1200"/>
              </a:spcBef>
              <a:buFont typeface="Wingdings" panose="05000000000000000000" pitchFamily="2" charset="2"/>
              <a:buChar char="Ø"/>
            </a:pPr>
            <a:endParaRPr lang="en-US" altLang="zh-CN" sz="2400" b="1" dirty="0">
              <a:solidFill>
                <a:schemeClr val="accent6">
                  <a:lumMod val="75000"/>
                </a:schemeClr>
              </a:solidFill>
              <a:sym typeface="+mn-ea"/>
            </a:endParaRPr>
          </a:p>
        </p:txBody>
      </p:sp>
    </p:spTree>
    <p:extLst>
      <p:ext uri="{BB962C8B-B14F-4D97-AF65-F5344CB8AC3E}">
        <p14:creationId xmlns:p14="http://schemas.microsoft.com/office/powerpoint/2010/main" val="27891275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D1C0517-6363-458A-AB79-E6ABD6B2461D}"/>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28</a:t>
            </a:fld>
            <a:endParaRPr lang="en-US" dirty="0">
              <a:solidFill>
                <a:prstClr val="black">
                  <a:lumMod val="75000"/>
                  <a:lumOff val="25000"/>
                </a:prstClr>
              </a:solidFill>
            </a:endParaRPr>
          </a:p>
        </p:txBody>
      </p:sp>
      <p:sp>
        <p:nvSpPr>
          <p:cNvPr id="3" name="标题 2">
            <a:extLst>
              <a:ext uri="{FF2B5EF4-FFF2-40B4-BE49-F238E27FC236}">
                <a16:creationId xmlns:a16="http://schemas.microsoft.com/office/drawing/2014/main" id="{2D6E229E-0A00-48BC-B5DC-B49B1F0513A4}"/>
              </a:ext>
            </a:extLst>
          </p:cNvPr>
          <p:cNvSpPr>
            <a:spLocks noGrp="1"/>
          </p:cNvSpPr>
          <p:nvPr>
            <p:ph type="title"/>
          </p:nvPr>
        </p:nvSpPr>
        <p:spPr/>
        <p:txBody>
          <a:bodyPr/>
          <a:lstStyle/>
          <a:p>
            <a:r>
              <a:rPr lang="zh-CN" altLang="en-US" dirty="0"/>
              <a:t>情感词典构建</a:t>
            </a:r>
          </a:p>
        </p:txBody>
      </p:sp>
      <p:sp>
        <p:nvSpPr>
          <p:cNvPr id="4" name="文本占位符 3">
            <a:extLst>
              <a:ext uri="{FF2B5EF4-FFF2-40B4-BE49-F238E27FC236}">
                <a16:creationId xmlns:a16="http://schemas.microsoft.com/office/drawing/2014/main" id="{0FB15277-E315-47C4-94D2-B53F82853E8E}"/>
              </a:ext>
            </a:extLst>
          </p:cNvPr>
          <p:cNvSpPr>
            <a:spLocks noGrp="1"/>
          </p:cNvSpPr>
          <p:nvPr>
            <p:ph type="body" sz="half" idx="2"/>
          </p:nvPr>
        </p:nvSpPr>
        <p:spPr/>
        <p:txBody>
          <a:bodyPr/>
          <a:lstStyle/>
          <a:p>
            <a:r>
              <a:rPr lang="zh-CN" altLang="en-US" dirty="0"/>
              <a:t>概念</a:t>
            </a:r>
          </a:p>
        </p:txBody>
      </p:sp>
      <p:sp>
        <p:nvSpPr>
          <p:cNvPr id="5" name="矩形 4">
            <a:extLst>
              <a:ext uri="{FF2B5EF4-FFF2-40B4-BE49-F238E27FC236}">
                <a16:creationId xmlns:a16="http://schemas.microsoft.com/office/drawing/2014/main" id="{69294FEF-1444-41EF-9DC1-94900B3B1266}"/>
              </a:ext>
            </a:extLst>
          </p:cNvPr>
          <p:cNvSpPr/>
          <p:nvPr/>
        </p:nvSpPr>
        <p:spPr>
          <a:xfrm>
            <a:off x="715297" y="1534099"/>
            <a:ext cx="10596717" cy="5371470"/>
          </a:xfrm>
          <a:prstGeom prst="rect">
            <a:avLst/>
          </a:prstGeom>
        </p:spPr>
        <p:txBody>
          <a:bodyPr wrap="square">
            <a:spAutoFit/>
          </a:bodyPr>
          <a:lstStyle/>
          <a:p>
            <a:pPr marL="914400" lvl="1" indent="-457200">
              <a:lnSpc>
                <a:spcPct val="150000"/>
              </a:lnSpc>
              <a:buFont typeface="Wingdings" panose="05000000000000000000" pitchFamily="2" charset="2"/>
              <a:buChar char="ü"/>
            </a:pPr>
            <a:r>
              <a:rPr lang="zh-CN" altLang="en-US" sz="2400" b="1" dirty="0">
                <a:solidFill>
                  <a:srgbClr val="0070C0"/>
                </a:solidFill>
                <a:sym typeface="+mn-ea"/>
              </a:rPr>
              <a:t>情感词：观点词、极性词、观点承载词</a:t>
            </a:r>
            <a:endParaRPr lang="en-US" altLang="zh-CN" sz="2400" b="1" dirty="0">
              <a:solidFill>
                <a:srgbClr val="0070C0"/>
              </a:solidFill>
              <a:sym typeface="+mn-ea"/>
            </a:endParaRPr>
          </a:p>
          <a:p>
            <a:pPr marL="1371600" lvl="2" indent="-457200">
              <a:lnSpc>
                <a:spcPct val="125000"/>
              </a:lnSpc>
              <a:spcBef>
                <a:spcPts val="1200"/>
              </a:spcBef>
              <a:buFont typeface="Wingdings" panose="05000000000000000000" pitchFamily="2" charset="2"/>
              <a:buChar char="Ø"/>
            </a:pPr>
            <a:r>
              <a:rPr lang="zh-CN" altLang="en-US" sz="2400" b="1" dirty="0">
                <a:solidFill>
                  <a:schemeClr val="accent6">
                    <a:lumMod val="75000"/>
                  </a:schemeClr>
                </a:solidFill>
                <a:sym typeface="+mn-ea"/>
              </a:rPr>
              <a:t>褒义的情感词：表达某些希望达到状态或程度</a:t>
            </a:r>
          </a:p>
          <a:p>
            <a:pPr marL="1371600" lvl="2" indent="-457200">
              <a:lnSpc>
                <a:spcPct val="125000"/>
              </a:lnSpc>
              <a:spcBef>
                <a:spcPts val="1200"/>
              </a:spcBef>
              <a:buFont typeface="Wingdings" panose="05000000000000000000" pitchFamily="2" charset="2"/>
              <a:buChar char="Ø"/>
            </a:pPr>
            <a:r>
              <a:rPr lang="zh-CN" altLang="en-US" sz="2400" b="1" dirty="0">
                <a:solidFill>
                  <a:schemeClr val="accent6">
                    <a:lumMod val="75000"/>
                  </a:schemeClr>
                </a:solidFill>
                <a:sym typeface="+mn-ea"/>
              </a:rPr>
              <a:t>贬义的情感词：表达不希望达到的状态或程度</a:t>
            </a:r>
            <a:endParaRPr lang="en-US" altLang="zh-CN" sz="2400" b="1" dirty="0">
              <a:solidFill>
                <a:schemeClr val="accent6">
                  <a:lumMod val="75000"/>
                </a:schemeClr>
              </a:solidFill>
              <a:sym typeface="+mn-ea"/>
            </a:endParaRPr>
          </a:p>
          <a:p>
            <a:pPr marL="1371600" lvl="2" indent="-457200">
              <a:lnSpc>
                <a:spcPct val="125000"/>
              </a:lnSpc>
              <a:spcBef>
                <a:spcPts val="1200"/>
              </a:spcBef>
              <a:buFont typeface="Wingdings" panose="05000000000000000000" pitchFamily="2" charset="2"/>
              <a:buChar char="Ø"/>
            </a:pPr>
            <a:r>
              <a:rPr lang="zh-CN" altLang="en-US" sz="2400" b="1" dirty="0">
                <a:solidFill>
                  <a:schemeClr val="accent6">
                    <a:lumMod val="75000"/>
                  </a:schemeClr>
                </a:solidFill>
                <a:sym typeface="+mn-ea"/>
              </a:rPr>
              <a:t>情感词、情感短语、成语共同组成了情感词词典</a:t>
            </a:r>
            <a:endParaRPr lang="en-US" altLang="zh-CN" sz="2400" b="1" dirty="0">
              <a:solidFill>
                <a:schemeClr val="accent6">
                  <a:lumMod val="75000"/>
                </a:schemeClr>
              </a:solidFill>
              <a:sym typeface="+mn-ea"/>
            </a:endParaRPr>
          </a:p>
          <a:p>
            <a:pPr marL="914400" lvl="1" indent="-457200">
              <a:lnSpc>
                <a:spcPct val="125000"/>
              </a:lnSpc>
              <a:spcBef>
                <a:spcPts val="1200"/>
              </a:spcBef>
              <a:buFont typeface="Wingdings" panose="05000000000000000000" pitchFamily="2" charset="2"/>
              <a:buChar char="ü"/>
            </a:pPr>
            <a:r>
              <a:rPr lang="zh-CN" altLang="en-US" sz="2400" b="1" dirty="0">
                <a:solidFill>
                  <a:srgbClr val="0070C0"/>
                </a:solidFill>
                <a:sym typeface="+mn-ea"/>
              </a:rPr>
              <a:t>情感词可以分为两种类型</a:t>
            </a:r>
            <a:endParaRPr lang="en-US" altLang="zh-CN" sz="2400" b="1" dirty="0">
              <a:solidFill>
                <a:srgbClr val="0070C0"/>
              </a:solidFill>
              <a:sym typeface="+mn-ea"/>
            </a:endParaRPr>
          </a:p>
          <a:p>
            <a:pPr marL="1371600" lvl="2" indent="-457200">
              <a:lnSpc>
                <a:spcPct val="125000"/>
              </a:lnSpc>
              <a:spcBef>
                <a:spcPts val="1200"/>
              </a:spcBef>
              <a:buFont typeface="Wingdings" panose="05000000000000000000" pitchFamily="2" charset="2"/>
              <a:buChar char="Ø"/>
            </a:pPr>
            <a:r>
              <a:rPr lang="zh-CN" altLang="en-US" sz="2400" b="1" dirty="0">
                <a:solidFill>
                  <a:schemeClr val="accent6">
                    <a:lumMod val="75000"/>
                  </a:schemeClr>
                </a:solidFill>
                <a:sym typeface="+mn-ea"/>
              </a:rPr>
              <a:t>基本类型</a:t>
            </a:r>
            <a:endParaRPr lang="en-US" altLang="zh-CN" sz="2400" b="1" dirty="0">
              <a:solidFill>
                <a:schemeClr val="accent6">
                  <a:lumMod val="75000"/>
                </a:schemeClr>
              </a:solidFill>
              <a:sym typeface="+mn-ea"/>
            </a:endParaRPr>
          </a:p>
          <a:p>
            <a:pPr marL="1371600" lvl="2" indent="-457200">
              <a:lnSpc>
                <a:spcPct val="125000"/>
              </a:lnSpc>
              <a:spcBef>
                <a:spcPts val="1200"/>
              </a:spcBef>
              <a:buFont typeface="Wingdings" panose="05000000000000000000" pitchFamily="2" charset="2"/>
              <a:buChar char="Ø"/>
            </a:pPr>
            <a:r>
              <a:rPr lang="zh-CN" altLang="en-US" sz="2400" b="1" dirty="0">
                <a:solidFill>
                  <a:schemeClr val="accent6">
                    <a:lumMod val="75000"/>
                  </a:schemeClr>
                </a:solidFill>
                <a:sym typeface="+mn-ea"/>
              </a:rPr>
              <a:t>比较级类型：用来表达比较或最高级的观点（形容词或副词的比较或最高级）</a:t>
            </a:r>
          </a:p>
          <a:p>
            <a:pPr marL="1371600" lvl="2" indent="-457200">
              <a:lnSpc>
                <a:spcPct val="125000"/>
              </a:lnSpc>
              <a:spcBef>
                <a:spcPts val="1200"/>
              </a:spcBef>
              <a:buFont typeface="Wingdings" panose="05000000000000000000" pitchFamily="2" charset="2"/>
              <a:buChar char="Ø"/>
            </a:pPr>
            <a:endParaRPr lang="en-US" altLang="zh-CN" sz="2400" b="1" dirty="0">
              <a:solidFill>
                <a:schemeClr val="accent6">
                  <a:lumMod val="75000"/>
                </a:schemeClr>
              </a:solidFill>
              <a:sym typeface="+mn-ea"/>
            </a:endParaRPr>
          </a:p>
        </p:txBody>
      </p:sp>
    </p:spTree>
    <p:extLst>
      <p:ext uri="{BB962C8B-B14F-4D97-AF65-F5344CB8AC3E}">
        <p14:creationId xmlns:p14="http://schemas.microsoft.com/office/powerpoint/2010/main" val="22047553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B4B7AA6-B76C-4CA9-9457-DED7BE0B9550}"/>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29</a:t>
            </a:fld>
            <a:endParaRPr lang="en-US" dirty="0">
              <a:solidFill>
                <a:prstClr val="black">
                  <a:lumMod val="75000"/>
                  <a:lumOff val="25000"/>
                </a:prstClr>
              </a:solidFill>
            </a:endParaRPr>
          </a:p>
        </p:txBody>
      </p:sp>
      <p:sp>
        <p:nvSpPr>
          <p:cNvPr id="3" name="标题 2">
            <a:extLst>
              <a:ext uri="{FF2B5EF4-FFF2-40B4-BE49-F238E27FC236}">
                <a16:creationId xmlns:a16="http://schemas.microsoft.com/office/drawing/2014/main" id="{48B196E5-557A-4E6C-8DFA-F25679FCC5A6}"/>
              </a:ext>
            </a:extLst>
          </p:cNvPr>
          <p:cNvSpPr>
            <a:spLocks noGrp="1"/>
          </p:cNvSpPr>
          <p:nvPr>
            <p:ph type="title"/>
          </p:nvPr>
        </p:nvSpPr>
        <p:spPr/>
        <p:txBody>
          <a:bodyPr/>
          <a:lstStyle/>
          <a:p>
            <a:r>
              <a:rPr lang="zh-CN" altLang="en-US" dirty="0"/>
              <a:t>构建情感词词典</a:t>
            </a:r>
          </a:p>
        </p:txBody>
      </p:sp>
      <p:sp>
        <p:nvSpPr>
          <p:cNvPr id="4" name="文本占位符 3">
            <a:extLst>
              <a:ext uri="{FF2B5EF4-FFF2-40B4-BE49-F238E27FC236}">
                <a16:creationId xmlns:a16="http://schemas.microsoft.com/office/drawing/2014/main" id="{E1C7A328-311C-4C73-93AB-7E299DB66C43}"/>
              </a:ext>
            </a:extLst>
          </p:cNvPr>
          <p:cNvSpPr>
            <a:spLocks noGrp="1"/>
          </p:cNvSpPr>
          <p:nvPr>
            <p:ph type="body" sz="half" idx="2"/>
          </p:nvPr>
        </p:nvSpPr>
        <p:spPr/>
        <p:txBody>
          <a:bodyPr/>
          <a:lstStyle/>
          <a:p>
            <a:r>
              <a:rPr lang="zh-CN" altLang="en-US" dirty="0"/>
              <a:t>主要的方法</a:t>
            </a:r>
          </a:p>
        </p:txBody>
      </p:sp>
      <p:sp>
        <p:nvSpPr>
          <p:cNvPr id="5" name="矩形 4">
            <a:extLst>
              <a:ext uri="{FF2B5EF4-FFF2-40B4-BE49-F238E27FC236}">
                <a16:creationId xmlns:a16="http://schemas.microsoft.com/office/drawing/2014/main" id="{BECA02EF-3A04-4FDB-8F10-AAE03CB3C597}"/>
              </a:ext>
            </a:extLst>
          </p:cNvPr>
          <p:cNvSpPr/>
          <p:nvPr/>
        </p:nvSpPr>
        <p:spPr>
          <a:xfrm>
            <a:off x="715297" y="1534099"/>
            <a:ext cx="10596717" cy="5602303"/>
          </a:xfrm>
          <a:prstGeom prst="rect">
            <a:avLst/>
          </a:prstGeom>
        </p:spPr>
        <p:txBody>
          <a:bodyPr wrap="square">
            <a:spAutoFit/>
          </a:bodyPr>
          <a:lstStyle/>
          <a:p>
            <a:pPr marL="914400" lvl="1" indent="-457200">
              <a:lnSpc>
                <a:spcPct val="150000"/>
              </a:lnSpc>
              <a:buFont typeface="Wingdings" panose="05000000000000000000" pitchFamily="2" charset="2"/>
              <a:buChar char="l"/>
            </a:pPr>
            <a:r>
              <a:rPr lang="zh-CN" altLang="en-US" sz="2400" b="1" dirty="0">
                <a:solidFill>
                  <a:srgbClr val="0070C0"/>
                </a:solidFill>
                <a:sym typeface="+mn-ea"/>
              </a:rPr>
              <a:t>三种主要的方法</a:t>
            </a:r>
            <a:endParaRPr lang="en-US" altLang="zh-CN" sz="2400" b="1" dirty="0">
              <a:solidFill>
                <a:srgbClr val="0070C0"/>
              </a:solidFill>
              <a:sym typeface="+mn-ea"/>
            </a:endParaRPr>
          </a:p>
          <a:p>
            <a:pPr marL="1371600" lvl="2" indent="-457200">
              <a:lnSpc>
                <a:spcPct val="125000"/>
              </a:lnSpc>
              <a:spcBef>
                <a:spcPts val="1200"/>
              </a:spcBef>
              <a:buFont typeface="Wingdings" panose="05000000000000000000" pitchFamily="2" charset="2"/>
              <a:buChar char="Ø"/>
            </a:pPr>
            <a:r>
              <a:rPr lang="zh-CN" altLang="en-US" sz="2400" b="1" dirty="0">
                <a:solidFill>
                  <a:schemeClr val="accent6">
                    <a:lumMod val="75000"/>
                  </a:schemeClr>
                </a:solidFill>
                <a:sym typeface="+mn-ea"/>
              </a:rPr>
              <a:t>人工方法</a:t>
            </a:r>
            <a:endParaRPr lang="en-US" altLang="zh-CN" sz="2400" b="1" dirty="0">
              <a:solidFill>
                <a:schemeClr val="accent6">
                  <a:lumMod val="75000"/>
                </a:schemeClr>
              </a:solidFill>
              <a:sym typeface="+mn-ea"/>
            </a:endParaRPr>
          </a:p>
          <a:p>
            <a:pPr marL="1828800" lvl="3" indent="-457200">
              <a:lnSpc>
                <a:spcPct val="125000"/>
              </a:lnSpc>
              <a:spcBef>
                <a:spcPts val="1200"/>
              </a:spcBef>
              <a:buFont typeface="Wingdings" panose="05000000000000000000" pitchFamily="2" charset="2"/>
              <a:buChar char="ü"/>
            </a:pPr>
            <a:r>
              <a:rPr lang="zh-CN" altLang="en-US" sz="2000" b="1" dirty="0">
                <a:solidFill>
                  <a:srgbClr val="0070C0"/>
                </a:solidFill>
                <a:sym typeface="+mn-ea"/>
              </a:rPr>
              <a:t>耗费大量的人力和时间，所以只是常用于检查自动化方法抽取的结果</a:t>
            </a:r>
            <a:endParaRPr lang="en-US" altLang="zh-CN" sz="2400" b="1" dirty="0">
              <a:solidFill>
                <a:srgbClr val="0070C0"/>
              </a:solidFill>
              <a:sym typeface="+mn-ea"/>
            </a:endParaRPr>
          </a:p>
          <a:p>
            <a:pPr marL="1371600" lvl="2" indent="-457200">
              <a:lnSpc>
                <a:spcPct val="125000"/>
              </a:lnSpc>
              <a:spcBef>
                <a:spcPts val="1200"/>
              </a:spcBef>
              <a:buFont typeface="Wingdings" panose="05000000000000000000" pitchFamily="2" charset="2"/>
              <a:buChar char="Ø"/>
            </a:pPr>
            <a:r>
              <a:rPr lang="zh-CN" altLang="en-US" sz="2400" b="1" dirty="0">
                <a:solidFill>
                  <a:schemeClr val="accent6">
                    <a:lumMod val="75000"/>
                  </a:schemeClr>
                </a:solidFill>
                <a:sym typeface="+mn-ea"/>
              </a:rPr>
              <a:t>基于词典的方法</a:t>
            </a:r>
            <a:endParaRPr lang="en-US" altLang="zh-CN" sz="2400" b="1" dirty="0">
              <a:solidFill>
                <a:schemeClr val="accent6">
                  <a:lumMod val="75000"/>
                </a:schemeClr>
              </a:solidFill>
              <a:sym typeface="+mn-ea"/>
            </a:endParaRPr>
          </a:p>
          <a:p>
            <a:pPr marL="1828800" lvl="3" indent="-457200">
              <a:lnSpc>
                <a:spcPct val="125000"/>
              </a:lnSpc>
              <a:spcBef>
                <a:spcPts val="1200"/>
              </a:spcBef>
              <a:buFont typeface="Wingdings" panose="05000000000000000000" pitchFamily="2" charset="2"/>
              <a:buChar char="ü"/>
            </a:pPr>
            <a:r>
              <a:rPr lang="zh-CN" altLang="en-US" sz="2000" b="1" dirty="0">
                <a:solidFill>
                  <a:srgbClr val="0070C0"/>
                </a:solidFill>
                <a:sym typeface="+mn-ea"/>
              </a:rPr>
              <a:t>使用已有的词典信息来构建情感词词典</a:t>
            </a:r>
            <a:endParaRPr lang="en-US" altLang="zh-CN" sz="2000" b="1" dirty="0">
              <a:solidFill>
                <a:srgbClr val="0070C0"/>
              </a:solidFill>
              <a:sym typeface="+mn-ea"/>
            </a:endParaRPr>
          </a:p>
          <a:p>
            <a:pPr marL="1371600" lvl="2" indent="-457200">
              <a:lnSpc>
                <a:spcPct val="125000"/>
              </a:lnSpc>
              <a:spcBef>
                <a:spcPts val="1200"/>
              </a:spcBef>
              <a:buFont typeface="Wingdings" panose="05000000000000000000" pitchFamily="2" charset="2"/>
              <a:buChar char="Ø"/>
            </a:pPr>
            <a:r>
              <a:rPr lang="zh-CN" altLang="en-US" sz="2400" b="1" dirty="0">
                <a:solidFill>
                  <a:schemeClr val="accent6">
                    <a:lumMod val="75000"/>
                  </a:schemeClr>
                </a:solidFill>
                <a:sym typeface="+mn-ea"/>
              </a:rPr>
              <a:t>基于语料库的方法</a:t>
            </a:r>
            <a:endParaRPr lang="en-US" altLang="zh-CN" sz="2400" b="1" dirty="0">
              <a:solidFill>
                <a:schemeClr val="accent6">
                  <a:lumMod val="75000"/>
                </a:schemeClr>
              </a:solidFill>
              <a:sym typeface="+mn-ea"/>
            </a:endParaRPr>
          </a:p>
          <a:p>
            <a:pPr marL="1828800" lvl="3" indent="-457200">
              <a:lnSpc>
                <a:spcPct val="125000"/>
              </a:lnSpc>
              <a:spcBef>
                <a:spcPts val="1200"/>
              </a:spcBef>
              <a:buFont typeface="Wingdings" panose="05000000000000000000" pitchFamily="2" charset="2"/>
              <a:buChar char="ü"/>
            </a:pPr>
            <a:r>
              <a:rPr lang="zh-CN" altLang="en-US" sz="2000" b="1" dirty="0">
                <a:solidFill>
                  <a:srgbClr val="0070C0"/>
                </a:solidFill>
                <a:sym typeface="+mn-ea"/>
              </a:rPr>
              <a:t>给定已知情感倾向种子集，从领域语料库中发现其他情感词及其情感倾向</a:t>
            </a:r>
            <a:endParaRPr lang="en-US" altLang="zh-CN" sz="2000" b="1" dirty="0">
              <a:solidFill>
                <a:srgbClr val="0070C0"/>
              </a:solidFill>
              <a:sym typeface="+mn-ea"/>
            </a:endParaRPr>
          </a:p>
          <a:p>
            <a:pPr marL="1828800" lvl="3" indent="-457200">
              <a:lnSpc>
                <a:spcPct val="125000"/>
              </a:lnSpc>
              <a:spcBef>
                <a:spcPts val="1200"/>
              </a:spcBef>
              <a:buFont typeface="Wingdings" panose="05000000000000000000" pitchFamily="2" charset="2"/>
              <a:buChar char="ü"/>
            </a:pPr>
            <a:r>
              <a:rPr lang="zh-CN" altLang="en-US" sz="2000" b="1" dirty="0">
                <a:solidFill>
                  <a:srgbClr val="0070C0"/>
                </a:solidFill>
                <a:sym typeface="+mn-ea"/>
              </a:rPr>
              <a:t>利用与目标情感分析应用相关的领域语料库和通用的情感词典，生成新的领域情感词典</a:t>
            </a:r>
          </a:p>
          <a:p>
            <a:pPr marL="1828800" lvl="3" indent="-457200">
              <a:lnSpc>
                <a:spcPct val="125000"/>
              </a:lnSpc>
              <a:spcBef>
                <a:spcPts val="1200"/>
              </a:spcBef>
              <a:buFont typeface="Wingdings" panose="05000000000000000000" pitchFamily="2" charset="2"/>
              <a:buChar char="ü"/>
            </a:pPr>
            <a:endParaRPr lang="en-US" altLang="zh-CN" sz="2400" b="1" dirty="0">
              <a:solidFill>
                <a:schemeClr val="accent6">
                  <a:lumMod val="75000"/>
                </a:schemeClr>
              </a:solidFill>
              <a:sym typeface="+mn-ea"/>
            </a:endParaRPr>
          </a:p>
        </p:txBody>
      </p:sp>
    </p:spTree>
    <p:extLst>
      <p:ext uri="{BB962C8B-B14F-4D97-AF65-F5344CB8AC3E}">
        <p14:creationId xmlns:p14="http://schemas.microsoft.com/office/powerpoint/2010/main" val="715273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2F77DDB8-19FF-411C-BA1C-5A7F41379E73}"/>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3</a:t>
            </a:fld>
            <a:endParaRPr lang="en-US" dirty="0">
              <a:solidFill>
                <a:prstClr val="black">
                  <a:lumMod val="75000"/>
                  <a:lumOff val="25000"/>
                </a:prstClr>
              </a:solidFill>
            </a:endParaRPr>
          </a:p>
        </p:txBody>
      </p:sp>
      <p:sp>
        <p:nvSpPr>
          <p:cNvPr id="3" name="标题 2">
            <a:extLst>
              <a:ext uri="{FF2B5EF4-FFF2-40B4-BE49-F238E27FC236}">
                <a16:creationId xmlns:a16="http://schemas.microsoft.com/office/drawing/2014/main" id="{7AFDD7C0-6A95-4913-945A-89F12500D55A}"/>
              </a:ext>
            </a:extLst>
          </p:cNvPr>
          <p:cNvSpPr>
            <a:spLocks noGrp="1"/>
          </p:cNvSpPr>
          <p:nvPr>
            <p:ph type="title"/>
          </p:nvPr>
        </p:nvSpPr>
        <p:spPr/>
        <p:txBody>
          <a:bodyPr/>
          <a:lstStyle/>
          <a:p>
            <a:endParaRPr lang="zh-CN" altLang="en-US"/>
          </a:p>
        </p:txBody>
      </p:sp>
      <p:sp>
        <p:nvSpPr>
          <p:cNvPr id="4" name="文本占位符 3">
            <a:extLst>
              <a:ext uri="{FF2B5EF4-FFF2-40B4-BE49-F238E27FC236}">
                <a16:creationId xmlns:a16="http://schemas.microsoft.com/office/drawing/2014/main" id="{748D12FE-F073-4CBA-B6D0-B8DDE77A979B}"/>
              </a:ext>
            </a:extLst>
          </p:cNvPr>
          <p:cNvSpPr>
            <a:spLocks noGrp="1"/>
          </p:cNvSpPr>
          <p:nvPr>
            <p:ph type="body" sz="half" idx="2"/>
          </p:nvPr>
        </p:nvSpPr>
        <p:spPr/>
        <p:txBody>
          <a:bodyPr/>
          <a:lstStyle/>
          <a:p>
            <a:r>
              <a:rPr lang="zh-CN" altLang="en-US" dirty="0"/>
              <a:t>文本粒度</a:t>
            </a:r>
          </a:p>
        </p:txBody>
      </p:sp>
      <p:sp>
        <p:nvSpPr>
          <p:cNvPr id="5" name="矩形 4">
            <a:extLst>
              <a:ext uri="{FF2B5EF4-FFF2-40B4-BE49-F238E27FC236}">
                <a16:creationId xmlns:a16="http://schemas.microsoft.com/office/drawing/2014/main" id="{AE490681-62D3-489C-B2CB-DE27282FD18B}"/>
              </a:ext>
            </a:extLst>
          </p:cNvPr>
          <p:cNvSpPr/>
          <p:nvPr/>
        </p:nvSpPr>
        <p:spPr>
          <a:xfrm>
            <a:off x="887105" y="1404259"/>
            <a:ext cx="10317707" cy="4936608"/>
          </a:xfrm>
          <a:prstGeom prst="rect">
            <a:avLst/>
          </a:prstGeom>
        </p:spPr>
        <p:txBody>
          <a:bodyPr wrap="square">
            <a:spAutoFit/>
          </a:bodyPr>
          <a:lstStyle/>
          <a:p>
            <a:pPr marL="914400" lvl="1" indent="-457200">
              <a:lnSpc>
                <a:spcPct val="150000"/>
              </a:lnSpc>
              <a:buFont typeface="Wingdings" panose="05000000000000000000" pitchFamily="2" charset="2"/>
              <a:buChar char="l"/>
            </a:pPr>
            <a:r>
              <a:rPr lang="zh-CN" altLang="en-US" sz="2400" b="1" dirty="0">
                <a:solidFill>
                  <a:schemeClr val="accent6">
                    <a:lumMod val="75000"/>
                  </a:schemeClr>
                </a:solidFill>
                <a:latin typeface="微软雅黑" panose="020B0503020204020204" pitchFamily="34" charset="-122"/>
                <a:ea typeface="微软雅黑" panose="020B0503020204020204" pitchFamily="34" charset="-122"/>
                <a:sym typeface="+mn-ea"/>
              </a:rPr>
              <a:t>情感分析的文本粒度</a:t>
            </a:r>
            <a:endParaRPr lang="en-US" altLang="zh-CN" sz="2400" b="1" dirty="0">
              <a:solidFill>
                <a:schemeClr val="accent6">
                  <a:lumMod val="75000"/>
                </a:schemeClr>
              </a:solidFill>
              <a:latin typeface="微软雅黑" panose="020B0503020204020204" pitchFamily="34" charset="-122"/>
              <a:ea typeface="微软雅黑" panose="020B0503020204020204" pitchFamily="34" charset="-122"/>
              <a:sym typeface="+mn-ea"/>
            </a:endParaRPr>
          </a:p>
          <a:p>
            <a:pPr marL="1371600" lvl="2" indent="-457200">
              <a:lnSpc>
                <a:spcPct val="150000"/>
              </a:lnSpc>
              <a:buFont typeface="Wingdings" panose="05000000000000000000" pitchFamily="2" charset="2"/>
              <a:buChar char="ü"/>
            </a:pPr>
            <a:r>
              <a:rPr lang="zh-CN" altLang="en-US" sz="2000" b="1" dirty="0">
                <a:solidFill>
                  <a:srgbClr val="0070C0"/>
                </a:solidFill>
                <a:sym typeface="+mn-ea"/>
              </a:rPr>
              <a:t>篇章级：</a:t>
            </a:r>
            <a:r>
              <a:rPr lang="zh-CN" altLang="en-US" sz="2000" b="1" dirty="0">
                <a:solidFill>
                  <a:schemeClr val="accent5">
                    <a:lumMod val="50000"/>
                  </a:schemeClr>
                </a:solidFill>
              </a:rPr>
              <a:t>目标是判别整篇文档表达了褒义倾向还是贬义倾向，也称为篇章级情感分类</a:t>
            </a:r>
            <a:endParaRPr lang="en-US" altLang="zh-CN" sz="2000" b="1" dirty="0">
              <a:solidFill>
                <a:schemeClr val="accent5">
                  <a:lumMod val="50000"/>
                </a:schemeClr>
              </a:solidFill>
            </a:endParaRPr>
          </a:p>
          <a:p>
            <a:pPr marL="1828800" lvl="3" indent="-457200">
              <a:lnSpc>
                <a:spcPct val="150000"/>
              </a:lnSpc>
              <a:buFont typeface="Wingdings" panose="05000000000000000000" pitchFamily="2" charset="2"/>
              <a:buChar char="ü"/>
            </a:pPr>
            <a:r>
              <a:rPr lang="zh-CN" altLang="en-US" b="1" dirty="0">
                <a:solidFill>
                  <a:srgbClr val="00B0F0"/>
                </a:solidFill>
                <a:sym typeface="+mn-ea"/>
              </a:rPr>
              <a:t>如，</a:t>
            </a:r>
            <a:r>
              <a:rPr lang="zh-CN" altLang="en-US" b="1" dirty="0">
                <a:solidFill>
                  <a:srgbClr val="00B0F0"/>
                </a:solidFill>
              </a:rPr>
              <a:t>商品服务评价分析</a:t>
            </a:r>
            <a:endParaRPr lang="en-US" altLang="zh-CN" b="1" dirty="0">
              <a:solidFill>
                <a:srgbClr val="00B0F0"/>
              </a:solidFill>
              <a:sym typeface="+mn-ea"/>
            </a:endParaRPr>
          </a:p>
          <a:p>
            <a:pPr marL="1371600" lvl="2" indent="-457200">
              <a:lnSpc>
                <a:spcPct val="150000"/>
              </a:lnSpc>
              <a:buFont typeface="Wingdings" panose="05000000000000000000" pitchFamily="2" charset="2"/>
              <a:buChar char="ü"/>
            </a:pPr>
            <a:r>
              <a:rPr lang="zh-CN" altLang="en-US" sz="2000" b="1" dirty="0">
                <a:solidFill>
                  <a:srgbClr val="0070C0"/>
                </a:solidFill>
                <a:sym typeface="+mn-ea"/>
              </a:rPr>
              <a:t>句子级：</a:t>
            </a:r>
            <a:r>
              <a:rPr lang="zh-CN" altLang="en-US" sz="2000" b="1" dirty="0">
                <a:solidFill>
                  <a:schemeClr val="accent5">
                    <a:lumMod val="50000"/>
                  </a:schemeClr>
                </a:solidFill>
                <a:sym typeface="+mn-ea"/>
              </a:rPr>
              <a:t>判别一个句子是否表达了褒义、贬义或者中性的情感</a:t>
            </a:r>
            <a:endParaRPr lang="en-US" altLang="zh-CN" sz="2000" b="1" dirty="0">
              <a:solidFill>
                <a:schemeClr val="accent5">
                  <a:lumMod val="50000"/>
                </a:schemeClr>
              </a:solidFill>
              <a:sym typeface="+mn-ea"/>
            </a:endParaRPr>
          </a:p>
          <a:p>
            <a:pPr marL="1828800" lvl="3" indent="-457200">
              <a:lnSpc>
                <a:spcPct val="150000"/>
              </a:lnSpc>
              <a:buFont typeface="Wingdings" panose="05000000000000000000" pitchFamily="2" charset="2"/>
              <a:buChar char="ü"/>
            </a:pPr>
            <a:r>
              <a:rPr lang="zh-CN" altLang="en-US" b="1" dirty="0">
                <a:solidFill>
                  <a:schemeClr val="accent5">
                    <a:lumMod val="50000"/>
                  </a:schemeClr>
                </a:solidFill>
                <a:sym typeface="+mn-ea"/>
              </a:rPr>
              <a:t>这一级别的情感分析与主客观分类任务十分相关，判别一句话陈述的是事实性信息还是表达了主观性信息</a:t>
            </a:r>
            <a:endParaRPr lang="en-US" altLang="zh-CN" b="1" dirty="0">
              <a:solidFill>
                <a:schemeClr val="accent5">
                  <a:lumMod val="50000"/>
                </a:schemeClr>
              </a:solidFill>
              <a:sym typeface="+mn-ea"/>
            </a:endParaRPr>
          </a:p>
          <a:p>
            <a:pPr marL="1371600" lvl="2" indent="-457200">
              <a:lnSpc>
                <a:spcPct val="150000"/>
              </a:lnSpc>
              <a:buFont typeface="Wingdings" panose="05000000000000000000" pitchFamily="2" charset="2"/>
              <a:buChar char="ü"/>
            </a:pPr>
            <a:r>
              <a:rPr lang="zh-CN" altLang="en-US" sz="2000" b="1" dirty="0">
                <a:solidFill>
                  <a:srgbClr val="0070C0"/>
                </a:solidFill>
                <a:sym typeface="+mn-ea"/>
              </a:rPr>
              <a:t>属性（方面）级</a:t>
            </a:r>
            <a:endParaRPr lang="en-US" altLang="zh-CN" sz="2000" b="1" dirty="0">
              <a:solidFill>
                <a:srgbClr val="0070C0"/>
              </a:solidFill>
              <a:sym typeface="+mn-ea"/>
            </a:endParaRPr>
          </a:p>
          <a:p>
            <a:pPr marL="1828800" lvl="3" indent="-457200">
              <a:lnSpc>
                <a:spcPct val="150000"/>
              </a:lnSpc>
              <a:buFont typeface="Wingdings" panose="05000000000000000000" pitchFamily="2" charset="2"/>
              <a:buChar char="ü"/>
            </a:pPr>
            <a:r>
              <a:rPr lang="zh-CN" altLang="en-US" b="1" dirty="0">
                <a:solidFill>
                  <a:schemeClr val="accent5">
                    <a:lumMod val="50000"/>
                  </a:schemeClr>
                </a:solidFill>
              </a:rPr>
              <a:t>直接关注的是观点以及观点的目标，而不是篇章、段落、句子、从句和短语等语言单元</a:t>
            </a:r>
            <a:endParaRPr lang="en-US" altLang="zh-CN" b="1" dirty="0">
              <a:solidFill>
                <a:schemeClr val="accent5">
                  <a:lumMod val="50000"/>
                </a:schemeClr>
              </a:solidFill>
            </a:endParaRPr>
          </a:p>
          <a:p>
            <a:pPr marL="2286000" lvl="4" indent="-457200">
              <a:lnSpc>
                <a:spcPct val="150000"/>
              </a:lnSpc>
              <a:buFont typeface="Wingdings" panose="05000000000000000000" pitchFamily="2" charset="2"/>
              <a:buChar char="ü"/>
            </a:pPr>
            <a:r>
              <a:rPr lang="zh-CN" altLang="en-US" b="1" dirty="0">
                <a:solidFill>
                  <a:srgbClr val="00B0F0"/>
                </a:solidFill>
              </a:rPr>
              <a:t>重视观点评价对象的抽取与分析能够更好地理解情感分析这一问题</a:t>
            </a:r>
          </a:p>
        </p:txBody>
      </p:sp>
    </p:spTree>
    <p:extLst>
      <p:ext uri="{BB962C8B-B14F-4D97-AF65-F5344CB8AC3E}">
        <p14:creationId xmlns:p14="http://schemas.microsoft.com/office/powerpoint/2010/main" val="41379535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A3635F41-4813-4575-9D6E-CBBFBACFDABB}"/>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30</a:t>
            </a:fld>
            <a:endParaRPr lang="en-US" dirty="0">
              <a:solidFill>
                <a:prstClr val="black">
                  <a:lumMod val="75000"/>
                  <a:lumOff val="25000"/>
                </a:prstClr>
              </a:solidFill>
            </a:endParaRPr>
          </a:p>
        </p:txBody>
      </p:sp>
      <p:sp>
        <p:nvSpPr>
          <p:cNvPr id="3" name="标题 2">
            <a:extLst>
              <a:ext uri="{FF2B5EF4-FFF2-40B4-BE49-F238E27FC236}">
                <a16:creationId xmlns:a16="http://schemas.microsoft.com/office/drawing/2014/main" id="{6C7A0611-D128-498C-A3D8-2E163F25BAF1}"/>
              </a:ext>
            </a:extLst>
          </p:cNvPr>
          <p:cNvSpPr>
            <a:spLocks noGrp="1"/>
          </p:cNvSpPr>
          <p:nvPr>
            <p:ph type="title"/>
          </p:nvPr>
        </p:nvSpPr>
        <p:spPr/>
        <p:txBody>
          <a:bodyPr/>
          <a:lstStyle/>
          <a:p>
            <a:endParaRPr lang="zh-CN" altLang="en-US"/>
          </a:p>
        </p:txBody>
      </p:sp>
      <p:sp>
        <p:nvSpPr>
          <p:cNvPr id="4" name="文本占位符 3">
            <a:extLst>
              <a:ext uri="{FF2B5EF4-FFF2-40B4-BE49-F238E27FC236}">
                <a16:creationId xmlns:a16="http://schemas.microsoft.com/office/drawing/2014/main" id="{9F72C003-9E7C-4F06-BB6C-A0B730612256}"/>
              </a:ext>
            </a:extLst>
          </p:cNvPr>
          <p:cNvSpPr>
            <a:spLocks noGrp="1"/>
          </p:cNvSpPr>
          <p:nvPr>
            <p:ph type="body" sz="half" idx="2"/>
          </p:nvPr>
        </p:nvSpPr>
        <p:spPr/>
        <p:txBody>
          <a:bodyPr/>
          <a:lstStyle/>
          <a:p>
            <a:endParaRPr lang="zh-CN" altLang="en-US"/>
          </a:p>
        </p:txBody>
      </p:sp>
    </p:spTree>
    <p:extLst>
      <p:ext uri="{BB962C8B-B14F-4D97-AF65-F5344CB8AC3E}">
        <p14:creationId xmlns:p14="http://schemas.microsoft.com/office/powerpoint/2010/main" val="163414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3FB6C92-0F56-450E-A6BA-992608CE817F}"/>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4</a:t>
            </a:fld>
            <a:endParaRPr lang="en-US" dirty="0">
              <a:solidFill>
                <a:prstClr val="black">
                  <a:lumMod val="75000"/>
                  <a:lumOff val="25000"/>
                </a:prstClr>
              </a:solidFill>
            </a:endParaRPr>
          </a:p>
        </p:txBody>
      </p:sp>
      <p:sp>
        <p:nvSpPr>
          <p:cNvPr id="3" name="标题 2">
            <a:extLst>
              <a:ext uri="{FF2B5EF4-FFF2-40B4-BE49-F238E27FC236}">
                <a16:creationId xmlns:a16="http://schemas.microsoft.com/office/drawing/2014/main" id="{D79E679F-BDC2-4CBD-B5F3-62B8F586C5BB}"/>
              </a:ext>
            </a:extLst>
          </p:cNvPr>
          <p:cNvSpPr>
            <a:spLocks noGrp="1"/>
          </p:cNvSpPr>
          <p:nvPr>
            <p:ph type="title"/>
          </p:nvPr>
        </p:nvSpPr>
        <p:spPr/>
        <p:txBody>
          <a:bodyPr/>
          <a:lstStyle/>
          <a:p>
            <a:r>
              <a:rPr lang="zh-CN" altLang="en-US" dirty="0"/>
              <a:t>观点定义</a:t>
            </a:r>
          </a:p>
        </p:txBody>
      </p:sp>
      <p:sp>
        <p:nvSpPr>
          <p:cNvPr id="4" name="文本占位符 3">
            <a:extLst>
              <a:ext uri="{FF2B5EF4-FFF2-40B4-BE49-F238E27FC236}">
                <a16:creationId xmlns:a16="http://schemas.microsoft.com/office/drawing/2014/main" id="{537E8601-30EB-456E-BD23-25CD013A2C06}"/>
              </a:ext>
            </a:extLst>
          </p:cNvPr>
          <p:cNvSpPr>
            <a:spLocks noGrp="1"/>
          </p:cNvSpPr>
          <p:nvPr>
            <p:ph type="body" sz="half" idx="2"/>
          </p:nvPr>
        </p:nvSpPr>
        <p:spPr/>
        <p:txBody>
          <a:bodyPr/>
          <a:lstStyle/>
          <a:p>
            <a:endParaRPr lang="zh-CN" altLang="en-US"/>
          </a:p>
        </p:txBody>
      </p:sp>
      <p:sp>
        <p:nvSpPr>
          <p:cNvPr id="5" name="矩形 4">
            <a:extLst>
              <a:ext uri="{FF2B5EF4-FFF2-40B4-BE49-F238E27FC236}">
                <a16:creationId xmlns:a16="http://schemas.microsoft.com/office/drawing/2014/main" id="{6249F392-8169-4109-9EA7-91BD8D712E5C}"/>
              </a:ext>
            </a:extLst>
          </p:cNvPr>
          <p:cNvSpPr/>
          <p:nvPr/>
        </p:nvSpPr>
        <p:spPr>
          <a:xfrm>
            <a:off x="1201003" y="1435219"/>
            <a:ext cx="9996985" cy="4838761"/>
          </a:xfrm>
          <a:prstGeom prst="rect">
            <a:avLst/>
          </a:prstGeom>
        </p:spPr>
        <p:txBody>
          <a:bodyPr wrap="square">
            <a:spAutoFit/>
          </a:bodyPr>
          <a:lstStyle/>
          <a:p>
            <a:pPr marL="457200" indent="-457200">
              <a:lnSpc>
                <a:spcPct val="150000"/>
              </a:lnSpc>
              <a:buFont typeface="Wingdings" panose="05000000000000000000" pitchFamily="2" charset="2"/>
              <a:buChar char="l"/>
            </a:pPr>
            <a:r>
              <a:rPr lang="zh-CN" altLang="en-US" sz="2400" b="1" dirty="0">
                <a:solidFill>
                  <a:schemeClr val="accent6">
                    <a:lumMod val="75000"/>
                  </a:schemeClr>
                </a:solidFill>
                <a:latin typeface="微软雅黑" panose="020B0503020204020204" pitchFamily="34" charset="-122"/>
                <a:ea typeface="微软雅黑" panose="020B0503020204020204" pitchFamily="34" charset="-122"/>
                <a:sym typeface="+mn-ea"/>
              </a:rPr>
              <a:t>观点是一个广义的概念，包括了情感、评价、态度，以及其他相关信息，包括观点持有者和观点评价对象</a:t>
            </a:r>
            <a:endParaRPr lang="en-US" altLang="zh-CN" sz="2400" b="1" dirty="0">
              <a:solidFill>
                <a:schemeClr val="accent6">
                  <a:lumMod val="75000"/>
                </a:schemeClr>
              </a:solidFill>
              <a:latin typeface="微软雅黑" panose="020B0503020204020204" pitchFamily="34" charset="-122"/>
              <a:ea typeface="微软雅黑" panose="020B0503020204020204" pitchFamily="34" charset="-122"/>
              <a:sym typeface="+mn-ea"/>
            </a:endParaRPr>
          </a:p>
          <a:p>
            <a:pPr marL="914400" lvl="1" indent="-457200">
              <a:lnSpc>
                <a:spcPct val="150000"/>
              </a:lnSpc>
              <a:buFont typeface="Wingdings" panose="05000000000000000000" pitchFamily="2" charset="2"/>
              <a:buChar char="ü"/>
            </a:pPr>
            <a:r>
              <a:rPr lang="zh-CN" altLang="en-US" sz="2000" b="1" dirty="0">
                <a:solidFill>
                  <a:srgbClr val="0070C0"/>
                </a:solidFill>
                <a:sym typeface="+mn-ea"/>
              </a:rPr>
              <a:t>观点粒度：</a:t>
            </a:r>
            <a:r>
              <a:rPr lang="en-US" altLang="zh-CN" sz="2000" b="1" dirty="0">
                <a:solidFill>
                  <a:schemeClr val="accent5">
                    <a:lumMod val="50000"/>
                  </a:schemeClr>
                </a:solidFill>
              </a:rPr>
              <a:t>: </a:t>
            </a:r>
            <a:r>
              <a:rPr lang="zh-CN" altLang="en-US" sz="2000" b="1" dirty="0">
                <a:solidFill>
                  <a:schemeClr val="accent5">
                    <a:lumMod val="50000"/>
                  </a:schemeClr>
                </a:solidFill>
              </a:rPr>
              <a:t>单一观点和一组观点</a:t>
            </a:r>
            <a:endParaRPr lang="en-US" altLang="zh-CN" sz="2000" b="1" dirty="0">
              <a:solidFill>
                <a:schemeClr val="accent5">
                  <a:lumMod val="50000"/>
                </a:schemeClr>
              </a:solidFill>
            </a:endParaRPr>
          </a:p>
          <a:p>
            <a:pPr marL="914400" lvl="1" indent="-457200">
              <a:lnSpc>
                <a:spcPct val="150000"/>
              </a:lnSpc>
              <a:buFont typeface="Wingdings" panose="05000000000000000000" pitchFamily="2" charset="2"/>
              <a:buChar char="ü"/>
            </a:pPr>
            <a:r>
              <a:rPr lang="zh-CN" altLang="en-US" sz="2000" b="1" dirty="0">
                <a:solidFill>
                  <a:srgbClr val="0070C0"/>
                </a:solidFill>
                <a:sym typeface="+mn-ea"/>
              </a:rPr>
              <a:t>观点及组成：</a:t>
            </a:r>
            <a:r>
              <a:rPr lang="zh-CN" altLang="en-US" sz="2000" b="1" dirty="0">
                <a:solidFill>
                  <a:schemeClr val="accent5">
                    <a:lumMod val="50000"/>
                  </a:schemeClr>
                </a:solidFill>
                <a:sym typeface="+mn-ea"/>
              </a:rPr>
              <a:t>一个观点是一个四元组</a:t>
            </a:r>
            <a:endParaRPr lang="en-US" altLang="zh-CN" sz="2000" b="1" dirty="0">
              <a:solidFill>
                <a:schemeClr val="accent5">
                  <a:lumMod val="50000"/>
                </a:schemeClr>
              </a:solidFill>
              <a:sym typeface="+mn-ea"/>
            </a:endParaRPr>
          </a:p>
          <a:p>
            <a:pPr lvl="2" algn="ctr">
              <a:lnSpc>
                <a:spcPct val="150000"/>
              </a:lnSpc>
            </a:pPr>
            <a:r>
              <a:rPr lang="en-US" altLang="zh-CN" sz="2400" b="1" dirty="0">
                <a:solidFill>
                  <a:schemeClr val="accent5">
                    <a:lumMod val="50000"/>
                  </a:schemeClr>
                </a:solidFill>
                <a:sym typeface="+mn-ea"/>
              </a:rPr>
              <a:t>(</a:t>
            </a:r>
            <a:r>
              <a:rPr lang="en-US" altLang="zh-CN" sz="2400" b="1" i="1" dirty="0">
                <a:solidFill>
                  <a:schemeClr val="accent5">
                    <a:lumMod val="50000"/>
                  </a:schemeClr>
                </a:solidFill>
                <a:sym typeface="+mn-ea"/>
              </a:rPr>
              <a:t>g, s, h, t</a:t>
            </a:r>
            <a:r>
              <a:rPr lang="en-US" altLang="zh-CN" sz="2400" b="1" dirty="0">
                <a:solidFill>
                  <a:schemeClr val="accent5">
                    <a:lumMod val="50000"/>
                  </a:schemeClr>
                </a:solidFill>
                <a:sym typeface="+mn-ea"/>
              </a:rPr>
              <a:t>)</a:t>
            </a:r>
          </a:p>
          <a:p>
            <a:pPr lvl="2">
              <a:lnSpc>
                <a:spcPct val="150000"/>
              </a:lnSpc>
            </a:pPr>
            <a:r>
              <a:rPr lang="en-US" altLang="zh-CN" b="1" dirty="0">
                <a:solidFill>
                  <a:schemeClr val="accent5">
                    <a:lumMod val="50000"/>
                  </a:schemeClr>
                </a:solidFill>
                <a:sym typeface="+mn-ea"/>
              </a:rPr>
              <a:t>g</a:t>
            </a:r>
            <a:r>
              <a:rPr lang="zh-CN" altLang="en-US" b="1" dirty="0">
                <a:solidFill>
                  <a:schemeClr val="accent5">
                    <a:lumMod val="50000"/>
                  </a:schemeClr>
                </a:solidFill>
                <a:sym typeface="+mn-ea"/>
              </a:rPr>
              <a:t>是观点评价对象， </a:t>
            </a:r>
            <a:r>
              <a:rPr lang="en-US" altLang="zh-CN" b="1" dirty="0">
                <a:solidFill>
                  <a:schemeClr val="accent5">
                    <a:lumMod val="50000"/>
                  </a:schemeClr>
                </a:solidFill>
                <a:sym typeface="+mn-ea"/>
              </a:rPr>
              <a:t>s</a:t>
            </a:r>
            <a:r>
              <a:rPr lang="zh-CN" altLang="en-US" b="1" dirty="0">
                <a:solidFill>
                  <a:schemeClr val="accent5">
                    <a:lumMod val="50000"/>
                  </a:schemeClr>
                </a:solidFill>
                <a:sym typeface="+mn-ea"/>
              </a:rPr>
              <a:t>是观点针对目标</a:t>
            </a:r>
            <a:r>
              <a:rPr lang="en-US" altLang="zh-CN" b="1" dirty="0">
                <a:solidFill>
                  <a:schemeClr val="accent5">
                    <a:lumMod val="50000"/>
                  </a:schemeClr>
                </a:solidFill>
                <a:sym typeface="+mn-ea"/>
              </a:rPr>
              <a:t>g</a:t>
            </a:r>
            <a:r>
              <a:rPr lang="zh-CN" altLang="en-US" b="1" dirty="0">
                <a:solidFill>
                  <a:schemeClr val="accent5">
                    <a:lumMod val="50000"/>
                  </a:schemeClr>
                </a:solidFill>
                <a:sym typeface="+mn-ea"/>
              </a:rPr>
              <a:t>所蕴含的情感，</a:t>
            </a:r>
            <a:r>
              <a:rPr lang="en-US" altLang="zh-CN" b="1" dirty="0">
                <a:solidFill>
                  <a:schemeClr val="accent5">
                    <a:lumMod val="50000"/>
                  </a:schemeClr>
                </a:solidFill>
                <a:sym typeface="+mn-ea"/>
              </a:rPr>
              <a:t>h</a:t>
            </a:r>
            <a:r>
              <a:rPr lang="zh-CN" altLang="en-US" b="1" dirty="0">
                <a:solidFill>
                  <a:schemeClr val="accent5">
                    <a:lumMod val="50000"/>
                  </a:schemeClr>
                </a:solidFill>
                <a:sym typeface="+mn-ea"/>
              </a:rPr>
              <a:t>是观点持有者，</a:t>
            </a:r>
            <a:r>
              <a:rPr lang="en-US" altLang="zh-CN" b="1" dirty="0">
                <a:solidFill>
                  <a:schemeClr val="accent5">
                    <a:lumMod val="50000"/>
                  </a:schemeClr>
                </a:solidFill>
                <a:sym typeface="+mn-ea"/>
              </a:rPr>
              <a:t>t</a:t>
            </a:r>
            <a:r>
              <a:rPr lang="zh-CN" altLang="en-US" b="1" dirty="0">
                <a:solidFill>
                  <a:schemeClr val="accent5">
                    <a:lumMod val="50000"/>
                  </a:schemeClr>
                </a:solidFill>
                <a:sym typeface="+mn-ea"/>
              </a:rPr>
              <a:t>是表达此观点的时间</a:t>
            </a:r>
            <a:endParaRPr lang="en-US" altLang="zh-CN" b="1" dirty="0">
              <a:solidFill>
                <a:schemeClr val="accent5">
                  <a:lumMod val="50000"/>
                </a:schemeClr>
              </a:solidFill>
              <a:sym typeface="+mn-ea"/>
            </a:endParaRPr>
          </a:p>
          <a:p>
            <a:pPr marL="914400" lvl="1" indent="-457200">
              <a:lnSpc>
                <a:spcPct val="150000"/>
              </a:lnSpc>
              <a:buFont typeface="Wingdings" panose="05000000000000000000" pitchFamily="2" charset="2"/>
              <a:buChar char="ü"/>
            </a:pPr>
            <a:r>
              <a:rPr lang="zh-CN" altLang="en-US" sz="2000" b="1" dirty="0">
                <a:solidFill>
                  <a:srgbClr val="0070C0"/>
                </a:solidFill>
                <a:sym typeface="+mn-ea"/>
              </a:rPr>
              <a:t>情感对象</a:t>
            </a:r>
            <a:r>
              <a:rPr lang="en-US" altLang="zh-CN" sz="2000" b="1" dirty="0">
                <a:solidFill>
                  <a:srgbClr val="0070C0"/>
                </a:solidFill>
                <a:sym typeface="+mn-ea"/>
              </a:rPr>
              <a:t>:</a:t>
            </a:r>
            <a:r>
              <a:rPr lang="zh-CN" altLang="en-US" sz="2000" b="1" dirty="0">
                <a:solidFill>
                  <a:srgbClr val="0070C0"/>
                </a:solidFill>
                <a:sym typeface="+mn-ea"/>
              </a:rPr>
              <a:t>情感对象又称为观点评价对象</a:t>
            </a:r>
            <a:r>
              <a:rPr lang="en-US" altLang="zh-CN" sz="2000" b="1" dirty="0">
                <a:solidFill>
                  <a:srgbClr val="0070C0"/>
                </a:solidFill>
                <a:sym typeface="+mn-ea"/>
              </a:rPr>
              <a:t>(</a:t>
            </a:r>
            <a:r>
              <a:rPr lang="zh-CN" altLang="en-US" sz="2000" b="1" dirty="0">
                <a:solidFill>
                  <a:srgbClr val="0070C0"/>
                </a:solidFill>
                <a:sym typeface="+mn-ea"/>
              </a:rPr>
              <a:t>目标</a:t>
            </a:r>
            <a:r>
              <a:rPr lang="en-US" altLang="zh-CN" sz="2000" b="1" dirty="0">
                <a:solidFill>
                  <a:srgbClr val="0070C0"/>
                </a:solidFill>
                <a:sym typeface="+mn-ea"/>
              </a:rPr>
              <a:t>)</a:t>
            </a:r>
            <a:r>
              <a:rPr lang="zh-CN" altLang="en-US" sz="2000" b="1" dirty="0">
                <a:solidFill>
                  <a:srgbClr val="0070C0"/>
                </a:solidFill>
                <a:sym typeface="+mn-ea"/>
              </a:rPr>
              <a:t>，是观点所评价的实体、实体的一部分或实体的一个属性</a:t>
            </a:r>
            <a:endParaRPr lang="en-US" altLang="zh-CN" sz="2000" b="1" dirty="0">
              <a:solidFill>
                <a:srgbClr val="0070C0"/>
              </a:solidFill>
              <a:sym typeface="+mn-ea"/>
            </a:endParaRPr>
          </a:p>
          <a:p>
            <a:pPr marL="914400" lvl="1" indent="-457200">
              <a:lnSpc>
                <a:spcPct val="150000"/>
              </a:lnSpc>
              <a:buFont typeface="Wingdings" panose="05000000000000000000" pitchFamily="2" charset="2"/>
              <a:buChar char="ü"/>
            </a:pPr>
            <a:r>
              <a:rPr lang="zh-CN" altLang="en-US" sz="2000" b="1" dirty="0">
                <a:solidFill>
                  <a:srgbClr val="0070C0"/>
                </a:solidFill>
              </a:rPr>
              <a:t>实体</a:t>
            </a:r>
            <a:r>
              <a:rPr lang="en-US" altLang="zh-CN" sz="2000" b="1" dirty="0">
                <a:solidFill>
                  <a:srgbClr val="0070C0"/>
                </a:solidFill>
              </a:rPr>
              <a:t>:</a:t>
            </a:r>
            <a:r>
              <a:rPr lang="zh-CN" altLang="en-US" sz="2000" b="1" dirty="0">
                <a:solidFill>
                  <a:srgbClr val="0070C0"/>
                </a:solidFill>
              </a:rPr>
              <a:t>产品、服务、主题、个人、组织、论题或者事件</a:t>
            </a:r>
          </a:p>
        </p:txBody>
      </p:sp>
    </p:spTree>
    <p:extLst>
      <p:ext uri="{BB962C8B-B14F-4D97-AF65-F5344CB8AC3E}">
        <p14:creationId xmlns:p14="http://schemas.microsoft.com/office/powerpoint/2010/main" val="2885102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3FB6C92-0F56-450E-A6BA-992608CE817F}"/>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5</a:t>
            </a:fld>
            <a:endParaRPr lang="en-US" dirty="0">
              <a:solidFill>
                <a:prstClr val="black">
                  <a:lumMod val="75000"/>
                  <a:lumOff val="25000"/>
                </a:prstClr>
              </a:solidFill>
            </a:endParaRPr>
          </a:p>
        </p:txBody>
      </p:sp>
      <p:sp>
        <p:nvSpPr>
          <p:cNvPr id="3" name="标题 2">
            <a:extLst>
              <a:ext uri="{FF2B5EF4-FFF2-40B4-BE49-F238E27FC236}">
                <a16:creationId xmlns:a16="http://schemas.microsoft.com/office/drawing/2014/main" id="{D79E679F-BDC2-4CBD-B5F3-62B8F586C5BB}"/>
              </a:ext>
            </a:extLst>
          </p:cNvPr>
          <p:cNvSpPr>
            <a:spLocks noGrp="1"/>
          </p:cNvSpPr>
          <p:nvPr>
            <p:ph type="title"/>
          </p:nvPr>
        </p:nvSpPr>
        <p:spPr/>
        <p:txBody>
          <a:bodyPr/>
          <a:lstStyle/>
          <a:p>
            <a:r>
              <a:rPr lang="zh-CN" altLang="en-US" dirty="0"/>
              <a:t>观点中的情感</a:t>
            </a:r>
          </a:p>
        </p:txBody>
      </p:sp>
      <p:sp>
        <p:nvSpPr>
          <p:cNvPr id="4" name="文本占位符 3">
            <a:extLst>
              <a:ext uri="{FF2B5EF4-FFF2-40B4-BE49-F238E27FC236}">
                <a16:creationId xmlns:a16="http://schemas.microsoft.com/office/drawing/2014/main" id="{537E8601-30EB-456E-BD23-25CD013A2C06}"/>
              </a:ext>
            </a:extLst>
          </p:cNvPr>
          <p:cNvSpPr>
            <a:spLocks noGrp="1"/>
          </p:cNvSpPr>
          <p:nvPr>
            <p:ph type="body" sz="half" idx="2"/>
          </p:nvPr>
        </p:nvSpPr>
        <p:spPr/>
        <p:txBody>
          <a:bodyPr/>
          <a:lstStyle/>
          <a:p>
            <a:r>
              <a:rPr lang="zh-CN" altLang="en-US" dirty="0"/>
              <a:t>情感</a:t>
            </a:r>
          </a:p>
        </p:txBody>
      </p:sp>
      <p:sp>
        <p:nvSpPr>
          <p:cNvPr id="5" name="矩形 4">
            <a:extLst>
              <a:ext uri="{FF2B5EF4-FFF2-40B4-BE49-F238E27FC236}">
                <a16:creationId xmlns:a16="http://schemas.microsoft.com/office/drawing/2014/main" id="{6249F392-8169-4109-9EA7-91BD8D712E5C}"/>
              </a:ext>
            </a:extLst>
          </p:cNvPr>
          <p:cNvSpPr/>
          <p:nvPr/>
        </p:nvSpPr>
        <p:spPr>
          <a:xfrm>
            <a:off x="1201003" y="1435219"/>
            <a:ext cx="9996985" cy="5197064"/>
          </a:xfrm>
          <a:prstGeom prst="rect">
            <a:avLst/>
          </a:prstGeom>
        </p:spPr>
        <p:txBody>
          <a:bodyPr wrap="square">
            <a:spAutoFit/>
          </a:bodyPr>
          <a:lstStyle/>
          <a:p>
            <a:pPr marL="457200" indent="-457200">
              <a:lnSpc>
                <a:spcPct val="150000"/>
              </a:lnSpc>
              <a:buFont typeface="Wingdings" panose="05000000000000000000" pitchFamily="2" charset="2"/>
              <a:buChar char="l"/>
            </a:pPr>
            <a:r>
              <a:rPr lang="zh-CN" altLang="en-US" sz="2800" b="1" dirty="0">
                <a:solidFill>
                  <a:schemeClr val="accent6">
                    <a:lumMod val="75000"/>
                  </a:schemeClr>
                </a:solidFill>
                <a:latin typeface="微软雅黑" panose="020B0503020204020204" pitchFamily="34" charset="-122"/>
                <a:ea typeface="微软雅黑" panose="020B0503020204020204" pitchFamily="34" charset="-122"/>
                <a:sym typeface="+mn-ea"/>
              </a:rPr>
              <a:t>情感：观点中所蕴含的感受、态度、评价或情绪，通常情感由一个三元组表示</a:t>
            </a:r>
            <a:endParaRPr lang="en-US" altLang="zh-CN" sz="2800" b="1" dirty="0">
              <a:solidFill>
                <a:schemeClr val="accent6">
                  <a:lumMod val="75000"/>
                </a:schemeClr>
              </a:solidFill>
              <a:latin typeface="微软雅黑" panose="020B0503020204020204" pitchFamily="34" charset="-122"/>
              <a:ea typeface="微软雅黑" panose="020B0503020204020204" pitchFamily="34" charset="-122"/>
              <a:sym typeface="+mn-ea"/>
            </a:endParaRPr>
          </a:p>
          <a:p>
            <a:pPr algn="ctr">
              <a:lnSpc>
                <a:spcPct val="150000"/>
              </a:lnSpc>
            </a:pPr>
            <a:r>
              <a:rPr lang="en-US" altLang="zh-CN" sz="2800" b="1" dirty="0">
                <a:solidFill>
                  <a:schemeClr val="accent5">
                    <a:lumMod val="50000"/>
                  </a:schemeClr>
                </a:solidFill>
                <a:sym typeface="+mn-ea"/>
              </a:rPr>
              <a:t>(</a:t>
            </a:r>
            <a:r>
              <a:rPr lang="en-US" altLang="zh-CN" sz="2800" b="1" i="1" dirty="0">
                <a:solidFill>
                  <a:schemeClr val="accent5">
                    <a:lumMod val="50000"/>
                  </a:schemeClr>
                </a:solidFill>
                <a:sym typeface="+mn-ea"/>
              </a:rPr>
              <a:t>y, o, </a:t>
            </a:r>
            <a:r>
              <a:rPr lang="en-US" altLang="zh-CN" sz="2800" b="1" i="1" dirty="0" err="1">
                <a:solidFill>
                  <a:schemeClr val="accent5">
                    <a:lumMod val="50000"/>
                  </a:schemeClr>
                </a:solidFill>
                <a:sym typeface="+mn-ea"/>
              </a:rPr>
              <a:t>i</a:t>
            </a:r>
            <a:r>
              <a:rPr lang="en-US" altLang="zh-CN" sz="2800" b="1" dirty="0">
                <a:solidFill>
                  <a:schemeClr val="accent5">
                    <a:lumMod val="50000"/>
                  </a:schemeClr>
                </a:solidFill>
                <a:sym typeface="+mn-ea"/>
              </a:rPr>
              <a:t>)</a:t>
            </a:r>
          </a:p>
          <a:p>
            <a:pPr>
              <a:lnSpc>
                <a:spcPct val="150000"/>
              </a:lnSpc>
            </a:pPr>
            <a:r>
              <a:rPr lang="en-US" altLang="zh-CN" sz="2000" b="1" dirty="0">
                <a:solidFill>
                  <a:schemeClr val="accent6">
                    <a:lumMod val="75000"/>
                  </a:schemeClr>
                </a:solidFill>
                <a:latin typeface="微软雅黑" panose="020B0503020204020204" pitchFamily="34" charset="-122"/>
                <a:ea typeface="微软雅黑" panose="020B0503020204020204" pitchFamily="34" charset="-122"/>
                <a:sym typeface="+mn-ea"/>
              </a:rPr>
              <a:t>	</a:t>
            </a:r>
            <a:r>
              <a:rPr lang="en-US" altLang="zh-CN" sz="2000" b="1" dirty="0">
                <a:solidFill>
                  <a:srgbClr val="00B0F0"/>
                </a:solidFill>
              </a:rPr>
              <a:t>y</a:t>
            </a:r>
            <a:r>
              <a:rPr lang="zh-CN" altLang="en-US" sz="2000" b="1" dirty="0">
                <a:solidFill>
                  <a:srgbClr val="00B0F0"/>
                </a:solidFill>
              </a:rPr>
              <a:t>是情感类型，</a:t>
            </a:r>
            <a:r>
              <a:rPr lang="en-US" altLang="zh-CN" sz="2000" b="1" dirty="0">
                <a:solidFill>
                  <a:srgbClr val="00B0F0"/>
                </a:solidFill>
              </a:rPr>
              <a:t>o</a:t>
            </a:r>
            <a:r>
              <a:rPr lang="zh-CN" altLang="en-US" sz="2000" b="1" dirty="0">
                <a:solidFill>
                  <a:srgbClr val="00B0F0"/>
                </a:solidFill>
              </a:rPr>
              <a:t>是情感的倾向，</a:t>
            </a:r>
            <a:r>
              <a:rPr lang="en-US" altLang="zh-CN" sz="2000" b="1" dirty="0" err="1">
                <a:solidFill>
                  <a:srgbClr val="00B0F0"/>
                </a:solidFill>
              </a:rPr>
              <a:t>i</a:t>
            </a:r>
            <a:r>
              <a:rPr lang="zh-CN" altLang="en-US" sz="2000" b="1" dirty="0">
                <a:solidFill>
                  <a:srgbClr val="00B0F0"/>
                </a:solidFill>
              </a:rPr>
              <a:t>是情感的强度</a:t>
            </a:r>
            <a:endParaRPr lang="en-US" altLang="zh-CN" sz="2000" b="1" dirty="0">
              <a:solidFill>
                <a:srgbClr val="00B0F0"/>
              </a:solidFill>
              <a:latin typeface="微软雅黑" panose="020B0503020204020204" pitchFamily="34" charset="-122"/>
              <a:ea typeface="微软雅黑" panose="020B0503020204020204" pitchFamily="34" charset="-122"/>
              <a:sym typeface="+mn-ea"/>
            </a:endParaRPr>
          </a:p>
          <a:p>
            <a:pPr marL="914400" lvl="1" indent="-457200">
              <a:lnSpc>
                <a:spcPct val="150000"/>
              </a:lnSpc>
              <a:buFont typeface="Wingdings" panose="05000000000000000000" pitchFamily="2" charset="2"/>
              <a:buChar char="ü"/>
            </a:pPr>
            <a:r>
              <a:rPr lang="zh-CN" altLang="en-US" sz="2400" b="1" dirty="0">
                <a:solidFill>
                  <a:srgbClr val="0070C0"/>
                </a:solidFill>
                <a:sym typeface="+mn-ea"/>
              </a:rPr>
              <a:t>情感类型：</a:t>
            </a:r>
            <a:r>
              <a:rPr lang="zh-CN" altLang="fr-FR" sz="2400" b="1" dirty="0">
                <a:solidFill>
                  <a:schemeClr val="accent5">
                    <a:lumMod val="50000"/>
                  </a:schemeClr>
                </a:solidFill>
              </a:rPr>
              <a:t>理性情感</a:t>
            </a:r>
            <a:r>
              <a:rPr lang="zh-CN" altLang="en-US" sz="2400" b="1" dirty="0">
                <a:solidFill>
                  <a:schemeClr val="accent5">
                    <a:lumMod val="50000"/>
                  </a:schemeClr>
                </a:solidFill>
              </a:rPr>
              <a:t>、</a:t>
            </a:r>
            <a:r>
              <a:rPr lang="zh-CN" altLang="fr-FR" sz="2400" b="1" dirty="0">
                <a:solidFill>
                  <a:schemeClr val="accent5">
                    <a:lumMod val="50000"/>
                  </a:schemeClr>
                </a:solidFill>
              </a:rPr>
              <a:t>感性情感</a:t>
            </a:r>
            <a:endParaRPr lang="en-US" altLang="zh-CN" sz="2400" b="1" dirty="0">
              <a:solidFill>
                <a:schemeClr val="accent5">
                  <a:lumMod val="50000"/>
                </a:schemeClr>
              </a:solidFill>
            </a:endParaRPr>
          </a:p>
          <a:p>
            <a:pPr marL="1371600" lvl="2" indent="-457200">
              <a:lnSpc>
                <a:spcPct val="150000"/>
              </a:lnSpc>
              <a:buFont typeface="Wingdings" panose="05000000000000000000" pitchFamily="2" charset="2"/>
              <a:buChar char="Ø"/>
            </a:pPr>
            <a:r>
              <a:rPr lang="zh-CN" altLang="en-US" sz="2400" b="1" dirty="0">
                <a:solidFill>
                  <a:schemeClr val="accent5">
                    <a:lumMod val="50000"/>
                  </a:schemeClr>
                </a:solidFill>
              </a:rPr>
              <a:t>理性情感来源于理性推理、切实的信念和实用主义的态度，不包含任何主观的情绪，</a:t>
            </a:r>
            <a:r>
              <a:rPr lang="zh-CN" altLang="en-US" sz="2400" b="1" dirty="0">
                <a:solidFill>
                  <a:srgbClr val="00B0F0"/>
                </a:solidFill>
              </a:rPr>
              <a:t>表达理性情感的观点称为理性观点</a:t>
            </a:r>
            <a:endParaRPr lang="en-US" altLang="zh-CN" sz="2400" b="1" dirty="0">
              <a:solidFill>
                <a:srgbClr val="00B0F0"/>
              </a:solidFill>
            </a:endParaRPr>
          </a:p>
          <a:p>
            <a:pPr marL="1371600" lvl="2" indent="-457200">
              <a:lnSpc>
                <a:spcPct val="150000"/>
              </a:lnSpc>
              <a:buFont typeface="Wingdings" panose="05000000000000000000" pitchFamily="2" charset="2"/>
              <a:buChar char="Ø"/>
            </a:pPr>
            <a:r>
              <a:rPr lang="zh-CN" altLang="en-US" sz="2400" b="1" dirty="0">
                <a:solidFill>
                  <a:schemeClr val="accent5">
                    <a:lumMod val="50000"/>
                  </a:schemeClr>
                </a:solidFill>
              </a:rPr>
              <a:t>感性情感存在于人们深度的心理状态之中，来自于对实体的不可触及且情绪化的反应，</a:t>
            </a:r>
            <a:r>
              <a:rPr lang="zh-CN" altLang="en-US" sz="2400" b="1" dirty="0">
                <a:solidFill>
                  <a:srgbClr val="00B0F0"/>
                </a:solidFill>
              </a:rPr>
              <a:t>表达感性情感的观点称为感性观点</a:t>
            </a:r>
            <a:endParaRPr lang="en-US" altLang="zh-CN" sz="2400" b="1" dirty="0">
              <a:solidFill>
                <a:schemeClr val="accent5">
                  <a:lumMod val="50000"/>
                </a:schemeClr>
              </a:solidFill>
            </a:endParaRPr>
          </a:p>
        </p:txBody>
      </p:sp>
    </p:spTree>
    <p:extLst>
      <p:ext uri="{BB962C8B-B14F-4D97-AF65-F5344CB8AC3E}">
        <p14:creationId xmlns:p14="http://schemas.microsoft.com/office/powerpoint/2010/main" val="3171591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3FB6C92-0F56-450E-A6BA-992608CE817F}"/>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6</a:t>
            </a:fld>
            <a:endParaRPr lang="en-US" dirty="0">
              <a:solidFill>
                <a:prstClr val="black">
                  <a:lumMod val="75000"/>
                  <a:lumOff val="25000"/>
                </a:prstClr>
              </a:solidFill>
            </a:endParaRPr>
          </a:p>
        </p:txBody>
      </p:sp>
      <p:sp>
        <p:nvSpPr>
          <p:cNvPr id="3" name="标题 2">
            <a:extLst>
              <a:ext uri="{FF2B5EF4-FFF2-40B4-BE49-F238E27FC236}">
                <a16:creationId xmlns:a16="http://schemas.microsoft.com/office/drawing/2014/main" id="{D79E679F-BDC2-4CBD-B5F3-62B8F586C5BB}"/>
              </a:ext>
            </a:extLst>
          </p:cNvPr>
          <p:cNvSpPr>
            <a:spLocks noGrp="1"/>
          </p:cNvSpPr>
          <p:nvPr>
            <p:ph type="title"/>
          </p:nvPr>
        </p:nvSpPr>
        <p:spPr/>
        <p:txBody>
          <a:bodyPr/>
          <a:lstStyle/>
          <a:p>
            <a:r>
              <a:rPr lang="zh-CN" altLang="en-US" dirty="0"/>
              <a:t>观点中的情感</a:t>
            </a:r>
          </a:p>
        </p:txBody>
      </p:sp>
      <p:sp>
        <p:nvSpPr>
          <p:cNvPr id="4" name="文本占位符 3">
            <a:extLst>
              <a:ext uri="{FF2B5EF4-FFF2-40B4-BE49-F238E27FC236}">
                <a16:creationId xmlns:a16="http://schemas.microsoft.com/office/drawing/2014/main" id="{537E8601-30EB-456E-BD23-25CD013A2C06}"/>
              </a:ext>
            </a:extLst>
          </p:cNvPr>
          <p:cNvSpPr>
            <a:spLocks noGrp="1"/>
          </p:cNvSpPr>
          <p:nvPr>
            <p:ph type="body" sz="half" idx="2"/>
          </p:nvPr>
        </p:nvSpPr>
        <p:spPr/>
        <p:txBody>
          <a:bodyPr/>
          <a:lstStyle/>
          <a:p>
            <a:r>
              <a:rPr lang="zh-CN" altLang="en-US" dirty="0"/>
              <a:t>情感</a:t>
            </a:r>
          </a:p>
        </p:txBody>
      </p:sp>
      <p:sp>
        <p:nvSpPr>
          <p:cNvPr id="5" name="矩形 4">
            <a:extLst>
              <a:ext uri="{FF2B5EF4-FFF2-40B4-BE49-F238E27FC236}">
                <a16:creationId xmlns:a16="http://schemas.microsoft.com/office/drawing/2014/main" id="{6249F392-8169-4109-9EA7-91BD8D712E5C}"/>
              </a:ext>
            </a:extLst>
          </p:cNvPr>
          <p:cNvSpPr/>
          <p:nvPr/>
        </p:nvSpPr>
        <p:spPr>
          <a:xfrm>
            <a:off x="968991" y="1435219"/>
            <a:ext cx="10228997" cy="4377096"/>
          </a:xfrm>
          <a:prstGeom prst="rect">
            <a:avLst/>
          </a:prstGeom>
        </p:spPr>
        <p:txBody>
          <a:bodyPr wrap="square">
            <a:spAutoFit/>
          </a:bodyPr>
          <a:lstStyle/>
          <a:p>
            <a:pPr marL="914400" lvl="1" indent="-457200">
              <a:lnSpc>
                <a:spcPct val="150000"/>
              </a:lnSpc>
              <a:buFont typeface="Wingdings" panose="05000000000000000000" pitchFamily="2" charset="2"/>
              <a:buChar char="ü"/>
            </a:pPr>
            <a:r>
              <a:rPr lang="zh-CN" altLang="en-US" sz="2400" b="1" dirty="0">
                <a:solidFill>
                  <a:srgbClr val="0070C0"/>
                </a:solidFill>
                <a:sym typeface="+mn-ea"/>
              </a:rPr>
              <a:t>情感倾向：</a:t>
            </a:r>
            <a:endParaRPr lang="en-US" altLang="zh-CN" sz="2400" b="1" dirty="0">
              <a:solidFill>
                <a:schemeClr val="accent5">
                  <a:lumMod val="50000"/>
                </a:schemeClr>
              </a:solidFill>
            </a:endParaRPr>
          </a:p>
          <a:p>
            <a:pPr marL="1371600" lvl="2" indent="-457200">
              <a:lnSpc>
                <a:spcPct val="150000"/>
              </a:lnSpc>
              <a:buFont typeface="Wingdings" panose="05000000000000000000" pitchFamily="2" charset="2"/>
              <a:buChar char="Ø"/>
            </a:pPr>
            <a:r>
              <a:rPr lang="zh-CN" altLang="en-US" sz="2000" b="1" dirty="0">
                <a:solidFill>
                  <a:schemeClr val="accent5">
                    <a:lumMod val="50000"/>
                  </a:schemeClr>
                </a:solidFill>
              </a:rPr>
              <a:t>可以是正面</a:t>
            </a:r>
            <a:r>
              <a:rPr lang="en-US" altLang="zh-CN" sz="2000" b="1" dirty="0">
                <a:solidFill>
                  <a:schemeClr val="accent5">
                    <a:lumMod val="50000"/>
                  </a:schemeClr>
                </a:solidFill>
              </a:rPr>
              <a:t>(</a:t>
            </a:r>
            <a:r>
              <a:rPr lang="zh-CN" altLang="en-US" sz="2000" b="1" dirty="0">
                <a:solidFill>
                  <a:schemeClr val="accent5">
                    <a:lumMod val="50000"/>
                  </a:schemeClr>
                </a:solidFill>
              </a:rPr>
              <a:t>褒义</a:t>
            </a:r>
            <a:r>
              <a:rPr lang="en-US" altLang="zh-CN" sz="2000" b="1" dirty="0">
                <a:solidFill>
                  <a:schemeClr val="accent5">
                    <a:lumMod val="50000"/>
                  </a:schemeClr>
                </a:solidFill>
              </a:rPr>
              <a:t>)</a:t>
            </a:r>
            <a:r>
              <a:rPr lang="zh-CN" altLang="en-US" sz="2000" b="1" dirty="0">
                <a:solidFill>
                  <a:schemeClr val="accent5">
                    <a:lumMod val="50000"/>
                  </a:schemeClr>
                </a:solidFill>
              </a:rPr>
              <a:t>、负面</a:t>
            </a:r>
            <a:r>
              <a:rPr lang="en-US" altLang="zh-CN" sz="2000" b="1" dirty="0">
                <a:solidFill>
                  <a:schemeClr val="accent5">
                    <a:lumMod val="50000"/>
                  </a:schemeClr>
                </a:solidFill>
              </a:rPr>
              <a:t>(</a:t>
            </a:r>
            <a:r>
              <a:rPr lang="zh-CN" altLang="en-US" sz="2000" b="1" dirty="0">
                <a:solidFill>
                  <a:schemeClr val="accent5">
                    <a:lumMod val="50000"/>
                  </a:schemeClr>
                </a:solidFill>
              </a:rPr>
              <a:t>贬义</a:t>
            </a:r>
            <a:r>
              <a:rPr lang="en-US" altLang="zh-CN" sz="2000" b="1" dirty="0">
                <a:solidFill>
                  <a:schemeClr val="accent5">
                    <a:lumMod val="50000"/>
                  </a:schemeClr>
                </a:solidFill>
              </a:rPr>
              <a:t>)</a:t>
            </a:r>
            <a:r>
              <a:rPr lang="zh-CN" altLang="en-US" sz="2000" b="1" dirty="0">
                <a:solidFill>
                  <a:schemeClr val="accent5">
                    <a:lumMod val="50000"/>
                  </a:schemeClr>
                </a:solidFill>
              </a:rPr>
              <a:t>或中立的</a:t>
            </a:r>
            <a:endParaRPr lang="en-US" altLang="zh-CN" sz="2000" b="1" dirty="0">
              <a:solidFill>
                <a:schemeClr val="accent5">
                  <a:lumMod val="50000"/>
                </a:schemeClr>
              </a:solidFill>
            </a:endParaRPr>
          </a:p>
          <a:p>
            <a:pPr marL="1371600" lvl="2" indent="-457200">
              <a:lnSpc>
                <a:spcPct val="150000"/>
              </a:lnSpc>
              <a:buFont typeface="Wingdings" panose="05000000000000000000" pitchFamily="2" charset="2"/>
              <a:buChar char="Ø"/>
            </a:pPr>
            <a:r>
              <a:rPr lang="zh-CN" altLang="en-US" sz="2000" b="1" dirty="0">
                <a:solidFill>
                  <a:schemeClr val="accent5">
                    <a:lumMod val="50000"/>
                  </a:schemeClr>
                </a:solidFill>
              </a:rPr>
              <a:t>中立意味着没有情感</a:t>
            </a:r>
            <a:endParaRPr lang="en-US" altLang="zh-CN" sz="2000" b="1" dirty="0">
              <a:solidFill>
                <a:schemeClr val="accent5">
                  <a:lumMod val="50000"/>
                </a:schemeClr>
              </a:solidFill>
            </a:endParaRPr>
          </a:p>
          <a:p>
            <a:pPr marL="1371600" lvl="2" indent="-457200">
              <a:lnSpc>
                <a:spcPct val="150000"/>
              </a:lnSpc>
              <a:buFont typeface="Wingdings" panose="05000000000000000000" pitchFamily="2" charset="2"/>
              <a:buChar char="Ø"/>
            </a:pPr>
            <a:r>
              <a:rPr lang="zh-CN" altLang="en-US" sz="2000" b="1" dirty="0">
                <a:solidFill>
                  <a:schemeClr val="accent5">
                    <a:lumMod val="50000"/>
                  </a:schemeClr>
                </a:solidFill>
              </a:rPr>
              <a:t>也可把情感倾向称为极性、语义倾向或者情感的价等</a:t>
            </a:r>
            <a:endParaRPr lang="en-US" altLang="zh-CN" sz="2000" b="1" dirty="0">
              <a:solidFill>
                <a:srgbClr val="00B0F0"/>
              </a:solidFill>
            </a:endParaRPr>
          </a:p>
          <a:p>
            <a:pPr marL="914400" lvl="1" indent="-457200">
              <a:lnSpc>
                <a:spcPct val="150000"/>
              </a:lnSpc>
              <a:buFont typeface="Wingdings" panose="05000000000000000000" pitchFamily="2" charset="2"/>
              <a:buChar char="ü"/>
            </a:pPr>
            <a:r>
              <a:rPr lang="zh-CN" altLang="en-US" sz="2400" b="1" dirty="0">
                <a:solidFill>
                  <a:srgbClr val="00B0F0"/>
                </a:solidFill>
              </a:rPr>
              <a:t>情感强度</a:t>
            </a:r>
            <a:endParaRPr lang="en-US" altLang="zh-CN" sz="2400" b="1" dirty="0">
              <a:solidFill>
                <a:srgbClr val="00B0F0"/>
              </a:solidFill>
            </a:endParaRPr>
          </a:p>
          <a:p>
            <a:pPr marL="1257300" lvl="2" indent="-342900">
              <a:lnSpc>
                <a:spcPct val="150000"/>
              </a:lnSpc>
              <a:buFont typeface="Wingdings" panose="05000000000000000000" pitchFamily="2" charset="2"/>
              <a:buChar char="Ø"/>
            </a:pPr>
            <a:r>
              <a:rPr lang="zh-CN" altLang="en-US" sz="2000" b="1" dirty="0">
                <a:solidFill>
                  <a:schemeClr val="accent5">
                    <a:lumMod val="50000"/>
                  </a:schemeClr>
                </a:solidFill>
              </a:rPr>
              <a:t>每种情感都可能有不同的强度，常用两种方式表达他们感情的不同强度</a:t>
            </a:r>
            <a:endParaRPr lang="en-US" altLang="zh-CN" sz="2000" b="1" dirty="0">
              <a:solidFill>
                <a:schemeClr val="accent5">
                  <a:lumMod val="50000"/>
                </a:schemeClr>
              </a:solidFill>
            </a:endParaRPr>
          </a:p>
          <a:p>
            <a:pPr marL="1257300" lvl="2" indent="-342900">
              <a:lnSpc>
                <a:spcPct val="150000"/>
              </a:lnSpc>
              <a:buFont typeface="Wingdings" panose="05000000000000000000" pitchFamily="2" charset="2"/>
              <a:buChar char="Ø"/>
            </a:pPr>
            <a:r>
              <a:rPr lang="zh-CN" altLang="en-US" sz="2000" b="1" dirty="0">
                <a:solidFill>
                  <a:schemeClr val="accent5">
                    <a:lumMod val="50000"/>
                  </a:schemeClr>
                </a:solidFill>
              </a:rPr>
              <a:t>第一种是选择某种具有合适强度的情感表达</a:t>
            </a:r>
            <a:r>
              <a:rPr lang="en-US" altLang="zh-CN" sz="2000" b="1" dirty="0">
                <a:solidFill>
                  <a:schemeClr val="accent5">
                    <a:lumMod val="50000"/>
                  </a:schemeClr>
                </a:solidFill>
              </a:rPr>
              <a:t>(</a:t>
            </a:r>
            <a:r>
              <a:rPr lang="zh-CN" altLang="en-US" sz="2000" b="1" dirty="0">
                <a:solidFill>
                  <a:schemeClr val="accent5">
                    <a:lumMod val="50000"/>
                  </a:schemeClr>
                </a:solidFill>
              </a:rPr>
              <a:t>词或者短语</a:t>
            </a:r>
            <a:r>
              <a:rPr lang="en-US" altLang="zh-CN" sz="2000" b="1" dirty="0">
                <a:solidFill>
                  <a:schemeClr val="accent5">
                    <a:lumMod val="50000"/>
                  </a:schemeClr>
                </a:solidFill>
              </a:rPr>
              <a:t>)</a:t>
            </a:r>
          </a:p>
          <a:p>
            <a:pPr marL="1257300" lvl="2" indent="-342900">
              <a:lnSpc>
                <a:spcPct val="150000"/>
              </a:lnSpc>
              <a:buFont typeface="Wingdings" panose="05000000000000000000" pitchFamily="2" charset="2"/>
              <a:buChar char="Ø"/>
            </a:pPr>
            <a:r>
              <a:rPr lang="zh-CN" altLang="en-US" sz="2000" b="1" dirty="0">
                <a:solidFill>
                  <a:schemeClr val="accent5">
                    <a:lumMod val="50000"/>
                  </a:schemeClr>
                </a:solidFill>
              </a:rPr>
              <a:t>第二种就是使用强调词或减弱词，它们都是改变情绪强度的词，强调词加强正面或负面表达，而减弱词则削弱表达的强度</a:t>
            </a:r>
            <a:endParaRPr lang="en-US" altLang="zh-CN" sz="2000" b="1" dirty="0">
              <a:solidFill>
                <a:schemeClr val="accent5">
                  <a:lumMod val="50000"/>
                </a:schemeClr>
              </a:solidFill>
            </a:endParaRPr>
          </a:p>
        </p:txBody>
      </p:sp>
    </p:spTree>
    <p:extLst>
      <p:ext uri="{BB962C8B-B14F-4D97-AF65-F5344CB8AC3E}">
        <p14:creationId xmlns:p14="http://schemas.microsoft.com/office/powerpoint/2010/main" val="2454650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3FB6C92-0F56-450E-A6BA-992608CE817F}"/>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7</a:t>
            </a:fld>
            <a:endParaRPr lang="en-US" dirty="0">
              <a:solidFill>
                <a:prstClr val="black">
                  <a:lumMod val="75000"/>
                  <a:lumOff val="25000"/>
                </a:prstClr>
              </a:solidFill>
            </a:endParaRPr>
          </a:p>
        </p:txBody>
      </p:sp>
      <p:sp>
        <p:nvSpPr>
          <p:cNvPr id="3" name="标题 2">
            <a:extLst>
              <a:ext uri="{FF2B5EF4-FFF2-40B4-BE49-F238E27FC236}">
                <a16:creationId xmlns:a16="http://schemas.microsoft.com/office/drawing/2014/main" id="{D79E679F-BDC2-4CBD-B5F3-62B8F586C5BB}"/>
              </a:ext>
            </a:extLst>
          </p:cNvPr>
          <p:cNvSpPr>
            <a:spLocks noGrp="1"/>
          </p:cNvSpPr>
          <p:nvPr>
            <p:ph type="title"/>
          </p:nvPr>
        </p:nvSpPr>
        <p:spPr/>
        <p:txBody>
          <a:bodyPr/>
          <a:lstStyle/>
          <a:p>
            <a:r>
              <a:rPr lang="zh-CN" altLang="en-US" dirty="0"/>
              <a:t>观点中的情感</a:t>
            </a:r>
          </a:p>
        </p:txBody>
      </p:sp>
      <p:sp>
        <p:nvSpPr>
          <p:cNvPr id="4" name="文本占位符 3">
            <a:extLst>
              <a:ext uri="{FF2B5EF4-FFF2-40B4-BE49-F238E27FC236}">
                <a16:creationId xmlns:a16="http://schemas.microsoft.com/office/drawing/2014/main" id="{537E8601-30EB-456E-BD23-25CD013A2C06}"/>
              </a:ext>
            </a:extLst>
          </p:cNvPr>
          <p:cNvSpPr>
            <a:spLocks noGrp="1"/>
          </p:cNvSpPr>
          <p:nvPr>
            <p:ph type="body" sz="half" idx="2"/>
          </p:nvPr>
        </p:nvSpPr>
        <p:spPr/>
        <p:txBody>
          <a:bodyPr/>
          <a:lstStyle/>
          <a:p>
            <a:r>
              <a:rPr lang="zh-CN" altLang="en-US" dirty="0"/>
              <a:t>情感</a:t>
            </a:r>
          </a:p>
        </p:txBody>
      </p:sp>
      <p:sp>
        <p:nvSpPr>
          <p:cNvPr id="5" name="矩形 4">
            <a:extLst>
              <a:ext uri="{FF2B5EF4-FFF2-40B4-BE49-F238E27FC236}">
                <a16:creationId xmlns:a16="http://schemas.microsoft.com/office/drawing/2014/main" id="{6249F392-8169-4109-9EA7-91BD8D712E5C}"/>
              </a:ext>
            </a:extLst>
          </p:cNvPr>
          <p:cNvSpPr/>
          <p:nvPr/>
        </p:nvSpPr>
        <p:spPr>
          <a:xfrm>
            <a:off x="968991" y="1435219"/>
            <a:ext cx="10228997" cy="3996735"/>
          </a:xfrm>
          <a:prstGeom prst="rect">
            <a:avLst/>
          </a:prstGeom>
        </p:spPr>
        <p:txBody>
          <a:bodyPr wrap="square">
            <a:spAutoFit/>
          </a:bodyPr>
          <a:lstStyle/>
          <a:p>
            <a:pPr marL="914400" lvl="1" indent="-457200">
              <a:lnSpc>
                <a:spcPct val="150000"/>
              </a:lnSpc>
              <a:buFont typeface="Wingdings" panose="05000000000000000000" pitchFamily="2" charset="2"/>
              <a:buChar char="ü"/>
            </a:pPr>
            <a:r>
              <a:rPr lang="zh-CN" altLang="en-US" sz="2800" b="1" dirty="0">
                <a:solidFill>
                  <a:srgbClr val="0070C0"/>
                </a:solidFill>
                <a:sym typeface="+mn-ea"/>
              </a:rPr>
              <a:t>情感评分：常用一些离散化的评分来表达情感的强度</a:t>
            </a:r>
            <a:endParaRPr lang="en-US" altLang="zh-CN" sz="2800" b="1" dirty="0">
              <a:solidFill>
                <a:schemeClr val="accent5">
                  <a:lumMod val="50000"/>
                </a:schemeClr>
              </a:solidFill>
            </a:endParaRPr>
          </a:p>
          <a:p>
            <a:pPr marL="1371600" lvl="2" indent="-457200">
              <a:lnSpc>
                <a:spcPct val="150000"/>
              </a:lnSpc>
              <a:buFont typeface="Wingdings" panose="05000000000000000000" pitchFamily="2" charset="2"/>
              <a:buChar char="Ø"/>
            </a:pPr>
            <a:r>
              <a:rPr lang="zh-CN" altLang="en-US" sz="2400" b="1" dirty="0">
                <a:solidFill>
                  <a:schemeClr val="accent5">
                    <a:lumMod val="50000"/>
                  </a:schemeClr>
                </a:solidFill>
              </a:rPr>
              <a:t>常常分为</a:t>
            </a:r>
            <a:r>
              <a:rPr lang="en-US" altLang="zh-CN" sz="2400" b="1" dirty="0">
                <a:solidFill>
                  <a:schemeClr val="accent5">
                    <a:lumMod val="50000"/>
                  </a:schemeClr>
                </a:solidFill>
              </a:rPr>
              <a:t>5</a:t>
            </a:r>
            <a:r>
              <a:rPr lang="zh-CN" altLang="en-US" sz="2400" b="1" dirty="0">
                <a:solidFill>
                  <a:schemeClr val="accent5">
                    <a:lumMod val="50000"/>
                  </a:schemeClr>
                </a:solidFill>
              </a:rPr>
              <a:t>档</a:t>
            </a:r>
            <a:r>
              <a:rPr lang="en-US" altLang="zh-CN" sz="2400" b="1" dirty="0">
                <a:solidFill>
                  <a:schemeClr val="accent5">
                    <a:lumMod val="50000"/>
                  </a:schemeClr>
                </a:solidFill>
              </a:rPr>
              <a:t>(</a:t>
            </a:r>
            <a:r>
              <a:rPr lang="zh-CN" altLang="en-US" sz="2400" b="1" dirty="0">
                <a:solidFill>
                  <a:schemeClr val="accent5">
                    <a:lumMod val="50000"/>
                  </a:schemeClr>
                </a:solidFill>
              </a:rPr>
              <a:t>如</a:t>
            </a:r>
            <a:r>
              <a:rPr lang="en-US" altLang="zh-CN" sz="2400" b="1" dirty="0">
                <a:solidFill>
                  <a:schemeClr val="accent5">
                    <a:lumMod val="50000"/>
                  </a:schemeClr>
                </a:solidFill>
              </a:rPr>
              <a:t>1~5</a:t>
            </a:r>
            <a:r>
              <a:rPr lang="zh-CN" altLang="en-US" sz="2400" b="1" dirty="0">
                <a:solidFill>
                  <a:schemeClr val="accent5">
                    <a:lumMod val="50000"/>
                  </a:schemeClr>
                </a:solidFill>
              </a:rPr>
              <a:t>星</a:t>
            </a:r>
            <a:r>
              <a:rPr lang="en-US" altLang="zh-CN" sz="2400" b="1" dirty="0">
                <a:solidFill>
                  <a:schemeClr val="accent5">
                    <a:lumMod val="50000"/>
                  </a:schemeClr>
                </a:solidFill>
              </a:rPr>
              <a:t>)</a:t>
            </a:r>
          </a:p>
          <a:p>
            <a:pPr marL="1828800" lvl="3" indent="-457200">
              <a:lnSpc>
                <a:spcPct val="150000"/>
              </a:lnSpc>
              <a:buFont typeface="Wingdings" panose="05000000000000000000" pitchFamily="2" charset="2"/>
              <a:buChar char="l"/>
            </a:pPr>
            <a:r>
              <a:rPr lang="zh-CN" altLang="en-US" sz="2400" b="1" dirty="0">
                <a:solidFill>
                  <a:srgbClr val="0D38F1"/>
                </a:solidFill>
              </a:rPr>
              <a:t>感性正向</a:t>
            </a:r>
            <a:r>
              <a:rPr lang="en-US" altLang="zh-CN" sz="2400" b="1" dirty="0">
                <a:solidFill>
                  <a:srgbClr val="0D38F1"/>
                </a:solidFill>
              </a:rPr>
              <a:t>(+2</a:t>
            </a:r>
            <a:r>
              <a:rPr lang="zh-CN" altLang="en-US" sz="2400" b="1" dirty="0">
                <a:solidFill>
                  <a:srgbClr val="0D38F1"/>
                </a:solidFill>
              </a:rPr>
              <a:t>分或</a:t>
            </a:r>
            <a:r>
              <a:rPr lang="en-US" altLang="zh-CN" sz="2400" b="1" dirty="0">
                <a:solidFill>
                  <a:srgbClr val="0D38F1"/>
                </a:solidFill>
              </a:rPr>
              <a:t>5</a:t>
            </a:r>
            <a:r>
              <a:rPr lang="zh-CN" altLang="en-US" sz="2400" b="1" dirty="0">
                <a:solidFill>
                  <a:srgbClr val="0D38F1"/>
                </a:solidFill>
              </a:rPr>
              <a:t>星</a:t>
            </a:r>
            <a:r>
              <a:rPr lang="en-US" altLang="zh-CN" sz="2400" b="1" dirty="0">
                <a:solidFill>
                  <a:srgbClr val="0D38F1"/>
                </a:solidFill>
              </a:rPr>
              <a:t>)</a:t>
            </a:r>
          </a:p>
          <a:p>
            <a:pPr marL="1828800" lvl="3" indent="-457200">
              <a:lnSpc>
                <a:spcPct val="150000"/>
              </a:lnSpc>
              <a:buFont typeface="Wingdings" panose="05000000000000000000" pitchFamily="2" charset="2"/>
              <a:buChar char="l"/>
            </a:pPr>
            <a:r>
              <a:rPr lang="zh-CN" altLang="en-US" sz="2400" b="1" dirty="0">
                <a:solidFill>
                  <a:srgbClr val="0D38F1"/>
                </a:solidFill>
              </a:rPr>
              <a:t>理性正向</a:t>
            </a:r>
            <a:r>
              <a:rPr lang="en-US" altLang="zh-CN" sz="2400" b="1" dirty="0">
                <a:solidFill>
                  <a:srgbClr val="0D38F1"/>
                </a:solidFill>
              </a:rPr>
              <a:t>(+1</a:t>
            </a:r>
            <a:r>
              <a:rPr lang="zh-CN" altLang="en-US" sz="2400" b="1" dirty="0">
                <a:solidFill>
                  <a:srgbClr val="0D38F1"/>
                </a:solidFill>
              </a:rPr>
              <a:t>分或</a:t>
            </a:r>
            <a:r>
              <a:rPr lang="en-US" altLang="zh-CN" sz="2400" b="1" dirty="0">
                <a:solidFill>
                  <a:srgbClr val="0D38F1"/>
                </a:solidFill>
              </a:rPr>
              <a:t>4</a:t>
            </a:r>
            <a:r>
              <a:rPr lang="zh-CN" altLang="en-US" sz="2400" b="1" dirty="0">
                <a:solidFill>
                  <a:srgbClr val="0D38F1"/>
                </a:solidFill>
              </a:rPr>
              <a:t>星</a:t>
            </a:r>
            <a:r>
              <a:rPr lang="en-US" altLang="zh-CN" sz="2400" b="1" dirty="0">
                <a:solidFill>
                  <a:srgbClr val="0D38F1"/>
                </a:solidFill>
              </a:rPr>
              <a:t>)</a:t>
            </a:r>
          </a:p>
          <a:p>
            <a:pPr marL="1828800" lvl="3" indent="-457200">
              <a:lnSpc>
                <a:spcPct val="150000"/>
              </a:lnSpc>
              <a:buFont typeface="Wingdings" panose="05000000000000000000" pitchFamily="2" charset="2"/>
              <a:buChar char="l"/>
            </a:pPr>
            <a:r>
              <a:rPr lang="zh-CN" altLang="en-US" sz="2400" b="1" dirty="0">
                <a:solidFill>
                  <a:srgbClr val="0D38F1"/>
                </a:solidFill>
              </a:rPr>
              <a:t>中立</a:t>
            </a:r>
            <a:r>
              <a:rPr lang="en-US" altLang="zh-CN" sz="2400" b="1" dirty="0">
                <a:solidFill>
                  <a:srgbClr val="0D38F1"/>
                </a:solidFill>
              </a:rPr>
              <a:t>(0</a:t>
            </a:r>
            <a:r>
              <a:rPr lang="zh-CN" altLang="en-US" sz="2400" b="1" dirty="0">
                <a:solidFill>
                  <a:srgbClr val="0D38F1"/>
                </a:solidFill>
              </a:rPr>
              <a:t>分或</a:t>
            </a:r>
            <a:r>
              <a:rPr lang="en-US" altLang="zh-CN" sz="2400" b="1" dirty="0">
                <a:solidFill>
                  <a:srgbClr val="0D38F1"/>
                </a:solidFill>
              </a:rPr>
              <a:t>3</a:t>
            </a:r>
            <a:r>
              <a:rPr lang="zh-CN" altLang="en-US" sz="2400" b="1" dirty="0">
                <a:solidFill>
                  <a:srgbClr val="0D38F1"/>
                </a:solidFill>
              </a:rPr>
              <a:t>星</a:t>
            </a:r>
            <a:r>
              <a:rPr lang="en-US" altLang="zh-CN" sz="2400" b="1" dirty="0">
                <a:solidFill>
                  <a:srgbClr val="0D38F1"/>
                </a:solidFill>
              </a:rPr>
              <a:t>)</a:t>
            </a:r>
          </a:p>
          <a:p>
            <a:pPr marL="1828800" lvl="3" indent="-457200">
              <a:lnSpc>
                <a:spcPct val="150000"/>
              </a:lnSpc>
              <a:buFont typeface="Wingdings" panose="05000000000000000000" pitchFamily="2" charset="2"/>
              <a:buChar char="l"/>
            </a:pPr>
            <a:r>
              <a:rPr lang="zh-CN" altLang="en-US" sz="2400" b="1" dirty="0">
                <a:solidFill>
                  <a:srgbClr val="0D38F1"/>
                </a:solidFill>
              </a:rPr>
              <a:t>理性负向</a:t>
            </a:r>
            <a:r>
              <a:rPr lang="en-US" altLang="zh-CN" sz="2400" b="1" dirty="0">
                <a:solidFill>
                  <a:srgbClr val="0D38F1"/>
                </a:solidFill>
              </a:rPr>
              <a:t>(-1</a:t>
            </a:r>
            <a:r>
              <a:rPr lang="zh-CN" altLang="en-US" sz="2400" b="1" dirty="0">
                <a:solidFill>
                  <a:srgbClr val="0D38F1"/>
                </a:solidFill>
              </a:rPr>
              <a:t>分或</a:t>
            </a:r>
            <a:r>
              <a:rPr lang="en-US" altLang="zh-CN" sz="2400" b="1" dirty="0">
                <a:solidFill>
                  <a:srgbClr val="0D38F1"/>
                </a:solidFill>
              </a:rPr>
              <a:t>2</a:t>
            </a:r>
            <a:r>
              <a:rPr lang="zh-CN" altLang="en-US" sz="2400" b="1" dirty="0">
                <a:solidFill>
                  <a:srgbClr val="0D38F1"/>
                </a:solidFill>
              </a:rPr>
              <a:t>星</a:t>
            </a:r>
            <a:r>
              <a:rPr lang="en-US" altLang="zh-CN" sz="2400" b="1" dirty="0">
                <a:solidFill>
                  <a:srgbClr val="0D38F1"/>
                </a:solidFill>
              </a:rPr>
              <a:t>)</a:t>
            </a:r>
          </a:p>
          <a:p>
            <a:pPr marL="1828800" lvl="3" indent="-457200">
              <a:lnSpc>
                <a:spcPct val="150000"/>
              </a:lnSpc>
              <a:buFont typeface="Wingdings" panose="05000000000000000000" pitchFamily="2" charset="2"/>
              <a:buChar char="l"/>
            </a:pPr>
            <a:r>
              <a:rPr lang="zh-CN" altLang="en-US" sz="2400" b="1" dirty="0">
                <a:solidFill>
                  <a:srgbClr val="0D38F1"/>
                </a:solidFill>
              </a:rPr>
              <a:t>感性负向</a:t>
            </a:r>
            <a:r>
              <a:rPr lang="en-US" altLang="zh-CN" sz="2400" b="1" dirty="0">
                <a:solidFill>
                  <a:srgbClr val="0D38F1"/>
                </a:solidFill>
              </a:rPr>
              <a:t>(-2</a:t>
            </a:r>
            <a:r>
              <a:rPr lang="zh-CN" altLang="en-US" sz="2400" b="1" dirty="0">
                <a:solidFill>
                  <a:srgbClr val="0D38F1"/>
                </a:solidFill>
              </a:rPr>
              <a:t>分或</a:t>
            </a:r>
            <a:r>
              <a:rPr lang="en-US" altLang="zh-CN" sz="2400" b="1" dirty="0">
                <a:solidFill>
                  <a:srgbClr val="0D38F1"/>
                </a:solidFill>
              </a:rPr>
              <a:t>1</a:t>
            </a:r>
            <a:r>
              <a:rPr lang="zh-CN" altLang="en-US" sz="2400" b="1" dirty="0">
                <a:solidFill>
                  <a:srgbClr val="0D38F1"/>
                </a:solidFill>
              </a:rPr>
              <a:t>星</a:t>
            </a:r>
            <a:r>
              <a:rPr lang="en-US" altLang="zh-CN" sz="2400" b="1" dirty="0">
                <a:solidFill>
                  <a:srgbClr val="0D38F1"/>
                </a:solidFill>
              </a:rPr>
              <a:t>)</a:t>
            </a:r>
          </a:p>
        </p:txBody>
      </p:sp>
    </p:spTree>
    <p:extLst>
      <p:ext uri="{BB962C8B-B14F-4D97-AF65-F5344CB8AC3E}">
        <p14:creationId xmlns:p14="http://schemas.microsoft.com/office/powerpoint/2010/main" val="3078004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C45F1A3-CECF-4021-A029-B31469AA0D8A}"/>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8</a:t>
            </a:fld>
            <a:endParaRPr lang="en-US" dirty="0">
              <a:solidFill>
                <a:prstClr val="black">
                  <a:lumMod val="75000"/>
                  <a:lumOff val="25000"/>
                </a:prstClr>
              </a:solidFill>
            </a:endParaRPr>
          </a:p>
        </p:txBody>
      </p:sp>
      <p:sp>
        <p:nvSpPr>
          <p:cNvPr id="3" name="标题 2">
            <a:extLst>
              <a:ext uri="{FF2B5EF4-FFF2-40B4-BE49-F238E27FC236}">
                <a16:creationId xmlns:a16="http://schemas.microsoft.com/office/drawing/2014/main" id="{E6E8E444-B5DA-48BB-B33A-729943EC73D3}"/>
              </a:ext>
            </a:extLst>
          </p:cNvPr>
          <p:cNvSpPr>
            <a:spLocks noGrp="1"/>
          </p:cNvSpPr>
          <p:nvPr>
            <p:ph type="title"/>
          </p:nvPr>
        </p:nvSpPr>
        <p:spPr/>
        <p:txBody>
          <a:bodyPr/>
          <a:lstStyle/>
          <a:p>
            <a:r>
              <a:rPr lang="zh-CN" altLang="en-US" dirty="0"/>
              <a:t>文档级情感分类</a:t>
            </a:r>
          </a:p>
        </p:txBody>
      </p:sp>
      <p:sp>
        <p:nvSpPr>
          <p:cNvPr id="4" name="文本占位符 3">
            <a:extLst>
              <a:ext uri="{FF2B5EF4-FFF2-40B4-BE49-F238E27FC236}">
                <a16:creationId xmlns:a16="http://schemas.microsoft.com/office/drawing/2014/main" id="{71723FE3-E68E-408C-99FD-6AE3F356D95C}"/>
              </a:ext>
            </a:extLst>
          </p:cNvPr>
          <p:cNvSpPr>
            <a:spLocks noGrp="1"/>
          </p:cNvSpPr>
          <p:nvPr>
            <p:ph type="body" sz="half" idx="2"/>
          </p:nvPr>
        </p:nvSpPr>
        <p:spPr/>
        <p:txBody>
          <a:bodyPr/>
          <a:lstStyle/>
          <a:p>
            <a:endParaRPr lang="zh-CN" altLang="en-US"/>
          </a:p>
        </p:txBody>
      </p:sp>
      <p:sp>
        <p:nvSpPr>
          <p:cNvPr id="5" name="矩形 4">
            <a:extLst>
              <a:ext uri="{FF2B5EF4-FFF2-40B4-BE49-F238E27FC236}">
                <a16:creationId xmlns:a16="http://schemas.microsoft.com/office/drawing/2014/main" id="{988E79A8-D231-4788-9284-C7D1FFF9C3CB}"/>
              </a:ext>
            </a:extLst>
          </p:cNvPr>
          <p:cNvSpPr/>
          <p:nvPr/>
        </p:nvSpPr>
        <p:spPr>
          <a:xfrm>
            <a:off x="1201003" y="1243495"/>
            <a:ext cx="9996985" cy="5300425"/>
          </a:xfrm>
          <a:prstGeom prst="rect">
            <a:avLst/>
          </a:prstGeom>
        </p:spPr>
        <p:txBody>
          <a:bodyPr wrap="square">
            <a:spAutoFit/>
          </a:bodyPr>
          <a:lstStyle/>
          <a:p>
            <a:pPr marL="457200" indent="-457200">
              <a:lnSpc>
                <a:spcPct val="150000"/>
              </a:lnSpc>
              <a:buFont typeface="Wingdings" panose="05000000000000000000" pitchFamily="2" charset="2"/>
              <a:buChar char="l"/>
            </a:pPr>
            <a:r>
              <a:rPr lang="zh-CN" altLang="en-US" sz="2400" b="1" dirty="0">
                <a:solidFill>
                  <a:schemeClr val="accent6">
                    <a:lumMod val="75000"/>
                  </a:schemeClr>
                </a:solidFill>
                <a:latin typeface="微软雅黑" panose="020B0503020204020204" pitchFamily="34" charset="-122"/>
                <a:ea typeface="微软雅黑" panose="020B0503020204020204" pitchFamily="34" charset="-122"/>
                <a:sym typeface="+mn-ea"/>
              </a:rPr>
              <a:t>文档级情感分类</a:t>
            </a:r>
            <a:r>
              <a:rPr lang="en-US" altLang="zh-CN" sz="2400" b="1" dirty="0">
                <a:solidFill>
                  <a:schemeClr val="accent6">
                    <a:lumMod val="75000"/>
                  </a:schemeClr>
                </a:solidFill>
                <a:latin typeface="微软雅黑" panose="020B0503020204020204" pitchFamily="34" charset="-122"/>
                <a:ea typeface="微软雅黑" panose="020B0503020204020204" pitchFamily="34" charset="-122"/>
                <a:sym typeface="+mn-ea"/>
              </a:rPr>
              <a:t>: </a:t>
            </a:r>
            <a:r>
              <a:rPr lang="zh-CN" altLang="en-US" sz="2400" b="1" dirty="0">
                <a:solidFill>
                  <a:schemeClr val="accent6">
                    <a:lumMod val="75000"/>
                  </a:schemeClr>
                </a:solidFill>
                <a:latin typeface="微软雅黑" panose="020B0503020204020204" pitchFamily="34" charset="-122"/>
                <a:ea typeface="微软雅黑" panose="020B0503020204020204" pitchFamily="34" charset="-122"/>
                <a:sym typeface="+mn-ea"/>
              </a:rPr>
              <a:t>给定针对一个实体的观点文档</a:t>
            </a:r>
            <a:r>
              <a:rPr lang="en-US" altLang="zh-CN" sz="2400" b="1" i="1" dirty="0">
                <a:solidFill>
                  <a:schemeClr val="accent6">
                    <a:lumMod val="75000"/>
                  </a:schemeClr>
                </a:solidFill>
                <a:latin typeface="微软雅黑" panose="020B0503020204020204" pitchFamily="34" charset="-122"/>
                <a:ea typeface="微软雅黑" panose="020B0503020204020204" pitchFamily="34" charset="-122"/>
                <a:sym typeface="+mn-ea"/>
              </a:rPr>
              <a:t>d</a:t>
            </a:r>
            <a:r>
              <a:rPr lang="zh-CN" altLang="en-US" sz="2400" b="1" dirty="0">
                <a:solidFill>
                  <a:schemeClr val="accent6">
                    <a:lumMod val="75000"/>
                  </a:schemeClr>
                </a:solidFill>
                <a:latin typeface="微软雅黑" panose="020B0503020204020204" pitchFamily="34" charset="-122"/>
                <a:ea typeface="微软雅黑" panose="020B0503020204020204" pitchFamily="34" charset="-122"/>
                <a:sym typeface="+mn-ea"/>
              </a:rPr>
              <a:t>，判断观点持有者对实体的整体的观点倾向性</a:t>
            </a:r>
            <a:r>
              <a:rPr lang="en-US" altLang="zh-CN" sz="2400" b="1" dirty="0">
                <a:solidFill>
                  <a:schemeClr val="accent6">
                    <a:lumMod val="75000"/>
                  </a:schemeClr>
                </a:solidFill>
                <a:latin typeface="微软雅黑" panose="020B0503020204020204" pitchFamily="34" charset="-122"/>
                <a:ea typeface="微软雅黑" panose="020B0503020204020204" pitchFamily="34" charset="-122"/>
                <a:sym typeface="+mn-ea"/>
              </a:rPr>
              <a:t>s</a:t>
            </a:r>
            <a:endParaRPr lang="en-US" altLang="zh-CN" b="1" dirty="0">
              <a:solidFill>
                <a:srgbClr val="00B0F0"/>
              </a:solidFill>
              <a:latin typeface="微软雅黑" panose="020B0503020204020204" pitchFamily="34" charset="-122"/>
              <a:ea typeface="微软雅黑" panose="020B0503020204020204" pitchFamily="34" charset="-122"/>
              <a:sym typeface="+mn-ea"/>
            </a:endParaRPr>
          </a:p>
          <a:p>
            <a:pPr marL="914400" lvl="1" indent="-457200">
              <a:lnSpc>
                <a:spcPct val="150000"/>
              </a:lnSpc>
              <a:buFont typeface="Wingdings" panose="05000000000000000000" pitchFamily="2" charset="2"/>
              <a:buChar char="ü"/>
            </a:pPr>
            <a:r>
              <a:rPr lang="zh-CN" altLang="en-US" sz="2000" b="1" dirty="0">
                <a:solidFill>
                  <a:srgbClr val="0070C0"/>
                </a:solidFill>
                <a:sym typeface="+mn-ea"/>
              </a:rPr>
              <a:t>文档级情感分析可以按照</a:t>
            </a:r>
            <a:r>
              <a:rPr lang="en-US" altLang="zh-CN" sz="2000" b="1" dirty="0">
                <a:solidFill>
                  <a:srgbClr val="0070C0"/>
                </a:solidFill>
                <a:sym typeface="+mn-ea"/>
              </a:rPr>
              <a:t>s</a:t>
            </a:r>
            <a:r>
              <a:rPr lang="zh-CN" altLang="en-US" sz="2000" b="1" dirty="0">
                <a:solidFill>
                  <a:srgbClr val="0070C0"/>
                </a:solidFill>
                <a:sym typeface="+mn-ea"/>
              </a:rPr>
              <a:t>取值类型分为：</a:t>
            </a:r>
            <a:endParaRPr lang="en-US" altLang="zh-CN" sz="2000" b="1" dirty="0">
              <a:solidFill>
                <a:schemeClr val="accent5">
                  <a:lumMod val="50000"/>
                </a:schemeClr>
              </a:solidFill>
            </a:endParaRPr>
          </a:p>
          <a:p>
            <a:pPr marL="1371600" lvl="2" indent="-457200">
              <a:lnSpc>
                <a:spcPct val="150000"/>
              </a:lnSpc>
              <a:buFont typeface="Wingdings" panose="05000000000000000000" pitchFamily="2" charset="2"/>
              <a:buChar char="Ø"/>
            </a:pPr>
            <a:r>
              <a:rPr lang="zh-CN" altLang="en-US" sz="2000" b="1" dirty="0">
                <a:solidFill>
                  <a:schemeClr val="accent5">
                    <a:lumMod val="50000"/>
                  </a:schemeClr>
                </a:solidFill>
              </a:rPr>
              <a:t>分类问题，</a:t>
            </a:r>
            <a:r>
              <a:rPr lang="zh-CN" altLang="en-US" sz="2000" b="1" dirty="0">
                <a:solidFill>
                  <a:srgbClr val="00B0F0"/>
                </a:solidFill>
              </a:rPr>
              <a:t>例如褒义情感和贬义情感</a:t>
            </a:r>
            <a:endParaRPr lang="en-US" altLang="zh-CN" sz="2000" b="1" dirty="0">
              <a:solidFill>
                <a:srgbClr val="00B0F0"/>
              </a:solidFill>
            </a:endParaRPr>
          </a:p>
          <a:p>
            <a:pPr marL="1371600" lvl="2" indent="-457200">
              <a:lnSpc>
                <a:spcPct val="150000"/>
              </a:lnSpc>
              <a:buFont typeface="Wingdings" panose="05000000000000000000" pitchFamily="2" charset="2"/>
              <a:buChar char="Ø"/>
            </a:pPr>
            <a:r>
              <a:rPr lang="zh-CN" altLang="en-US" sz="2000" b="1" dirty="0">
                <a:solidFill>
                  <a:schemeClr val="accent5">
                    <a:lumMod val="50000"/>
                  </a:schemeClr>
                </a:solidFill>
              </a:rPr>
              <a:t>回归问题，</a:t>
            </a:r>
            <a:r>
              <a:rPr lang="zh-CN" altLang="en-US" sz="2000" b="1" dirty="0">
                <a:solidFill>
                  <a:srgbClr val="00B0F0"/>
                </a:solidFill>
              </a:rPr>
              <a:t>如果</a:t>
            </a:r>
            <a:r>
              <a:rPr lang="en-US" altLang="zh-CN" sz="2000" b="1" dirty="0">
                <a:solidFill>
                  <a:srgbClr val="00B0F0"/>
                </a:solidFill>
              </a:rPr>
              <a:t>s</a:t>
            </a:r>
            <a:r>
              <a:rPr lang="zh-CN" altLang="en-US" sz="2000" b="1" dirty="0">
                <a:solidFill>
                  <a:srgbClr val="00B0F0"/>
                </a:solidFill>
              </a:rPr>
              <a:t>为数值或给定区间上的有序值</a:t>
            </a:r>
            <a:endParaRPr lang="en-US" altLang="zh-CN" sz="2000" b="1" dirty="0">
              <a:solidFill>
                <a:srgbClr val="00B0F0"/>
              </a:solidFill>
            </a:endParaRPr>
          </a:p>
          <a:p>
            <a:pPr marL="914400" lvl="1" indent="-457200">
              <a:lnSpc>
                <a:spcPct val="150000"/>
              </a:lnSpc>
              <a:buFont typeface="Wingdings" panose="05000000000000000000" pitchFamily="2" charset="2"/>
              <a:buChar char="ü"/>
            </a:pPr>
            <a:r>
              <a:rPr lang="zh-CN" altLang="en-US" sz="2000" b="1" dirty="0">
                <a:solidFill>
                  <a:srgbClr val="0070C0"/>
                </a:solidFill>
                <a:sym typeface="+mn-ea"/>
              </a:rPr>
              <a:t>文档级情感分类</a:t>
            </a:r>
            <a:r>
              <a:rPr lang="en-US" altLang="zh-CN" sz="2000" b="1" dirty="0">
                <a:solidFill>
                  <a:srgbClr val="0070C0"/>
                </a:solidFill>
                <a:sym typeface="+mn-ea"/>
              </a:rPr>
              <a:t>&amp;</a:t>
            </a:r>
            <a:r>
              <a:rPr lang="zh-CN" altLang="en-US" sz="2000" b="1" dirty="0">
                <a:solidFill>
                  <a:srgbClr val="0070C0"/>
                </a:solidFill>
                <a:sym typeface="+mn-ea"/>
              </a:rPr>
              <a:t>传统的文本分类：</a:t>
            </a:r>
            <a:endParaRPr lang="en-US" altLang="zh-CN" sz="2000" b="1" dirty="0">
              <a:solidFill>
                <a:schemeClr val="accent5">
                  <a:lumMod val="50000"/>
                </a:schemeClr>
              </a:solidFill>
            </a:endParaRPr>
          </a:p>
          <a:p>
            <a:pPr marL="1371600" lvl="2" indent="-457200">
              <a:lnSpc>
                <a:spcPct val="150000"/>
              </a:lnSpc>
              <a:buFont typeface="Wingdings" panose="05000000000000000000" pitchFamily="2" charset="2"/>
              <a:buChar char="Ø"/>
            </a:pPr>
            <a:r>
              <a:rPr lang="zh-CN" altLang="en-US" sz="2000" b="1" dirty="0">
                <a:solidFill>
                  <a:schemeClr val="accent5">
                    <a:lumMod val="50000"/>
                  </a:schemeClr>
                </a:solidFill>
              </a:rPr>
              <a:t>类别变成了情感的倾向或者极性</a:t>
            </a:r>
            <a:endParaRPr lang="en-US" altLang="zh-CN" sz="2000" b="1" dirty="0">
              <a:solidFill>
                <a:schemeClr val="accent5">
                  <a:lumMod val="50000"/>
                </a:schemeClr>
              </a:solidFill>
            </a:endParaRPr>
          </a:p>
          <a:p>
            <a:pPr marL="1371600" lvl="2" indent="-457200">
              <a:lnSpc>
                <a:spcPct val="150000"/>
              </a:lnSpc>
              <a:buFont typeface="Wingdings" panose="05000000000000000000" pitchFamily="2" charset="2"/>
              <a:buChar char="Ø"/>
            </a:pPr>
            <a:r>
              <a:rPr lang="zh-CN" altLang="en-US" sz="2000" b="1" dirty="0">
                <a:solidFill>
                  <a:srgbClr val="00B0F0"/>
                </a:solidFill>
              </a:rPr>
              <a:t>监督学习算法可以直接应用</a:t>
            </a:r>
            <a:endParaRPr lang="en-US" altLang="zh-CN" sz="2000" b="1" dirty="0">
              <a:solidFill>
                <a:srgbClr val="00B0F0"/>
              </a:solidFill>
            </a:endParaRPr>
          </a:p>
          <a:p>
            <a:pPr marL="914400" lvl="1" indent="-457200">
              <a:lnSpc>
                <a:spcPct val="150000"/>
              </a:lnSpc>
              <a:buFont typeface="Wingdings" panose="05000000000000000000" pitchFamily="2" charset="2"/>
              <a:buChar char="ü"/>
            </a:pPr>
            <a:r>
              <a:rPr lang="zh-CN" altLang="en-US" sz="2000" b="1" dirty="0">
                <a:solidFill>
                  <a:srgbClr val="0070C0"/>
                </a:solidFill>
                <a:sym typeface="+mn-ea"/>
              </a:rPr>
              <a:t>局限性：</a:t>
            </a:r>
            <a:endParaRPr lang="en-US" altLang="zh-CN" sz="2000" b="1" dirty="0">
              <a:solidFill>
                <a:schemeClr val="accent5">
                  <a:lumMod val="50000"/>
                </a:schemeClr>
              </a:solidFill>
            </a:endParaRPr>
          </a:p>
          <a:p>
            <a:pPr marL="1371600" lvl="2" indent="-457200">
              <a:lnSpc>
                <a:spcPct val="150000"/>
              </a:lnSpc>
              <a:buFont typeface="Wingdings" panose="05000000000000000000" pitchFamily="2" charset="2"/>
              <a:buChar char="Ø"/>
            </a:pPr>
            <a:r>
              <a:rPr lang="zh-CN" altLang="en-US" sz="2000" b="1" dirty="0">
                <a:solidFill>
                  <a:schemeClr val="accent5">
                    <a:lumMod val="50000"/>
                  </a:schemeClr>
                </a:solidFill>
              </a:rPr>
              <a:t>一篇文档中往往会包含多个观点</a:t>
            </a:r>
            <a:endParaRPr lang="en-US" altLang="zh-CN" sz="2000" b="1" dirty="0">
              <a:solidFill>
                <a:srgbClr val="00B0F0"/>
              </a:solidFill>
            </a:endParaRPr>
          </a:p>
          <a:p>
            <a:pPr marL="1371600" lvl="2" indent="-457200">
              <a:lnSpc>
                <a:spcPct val="150000"/>
              </a:lnSpc>
              <a:buFont typeface="Wingdings" panose="05000000000000000000" pitchFamily="2" charset="2"/>
              <a:buChar char="Ø"/>
            </a:pPr>
            <a:r>
              <a:rPr lang="zh-CN" altLang="en-US" sz="2000" b="1" dirty="0">
                <a:solidFill>
                  <a:schemeClr val="accent5">
                    <a:lumMod val="50000"/>
                  </a:schemeClr>
                </a:solidFill>
              </a:rPr>
              <a:t>文档级情感分类只能用于一种专门类型的观点文档</a:t>
            </a:r>
            <a:endParaRPr lang="en-US" altLang="zh-CN" sz="2000" b="1" dirty="0">
              <a:solidFill>
                <a:schemeClr val="accent5">
                  <a:lumMod val="50000"/>
                </a:schemeClr>
              </a:solidFill>
            </a:endParaRPr>
          </a:p>
        </p:txBody>
      </p:sp>
    </p:spTree>
    <p:extLst>
      <p:ext uri="{BB962C8B-B14F-4D97-AF65-F5344CB8AC3E}">
        <p14:creationId xmlns:p14="http://schemas.microsoft.com/office/powerpoint/2010/main" val="3621943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8ECC741-54ED-4990-9BC5-AFBCEF385506}"/>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9</a:t>
            </a:fld>
            <a:endParaRPr lang="en-US" dirty="0">
              <a:solidFill>
                <a:prstClr val="black">
                  <a:lumMod val="75000"/>
                  <a:lumOff val="25000"/>
                </a:prstClr>
              </a:solidFill>
            </a:endParaRPr>
          </a:p>
        </p:txBody>
      </p:sp>
      <p:sp>
        <p:nvSpPr>
          <p:cNvPr id="3" name="标题 2">
            <a:extLst>
              <a:ext uri="{FF2B5EF4-FFF2-40B4-BE49-F238E27FC236}">
                <a16:creationId xmlns:a16="http://schemas.microsoft.com/office/drawing/2014/main" id="{D55313F9-60C4-4396-97C4-70524E8D66A6}"/>
              </a:ext>
            </a:extLst>
          </p:cNvPr>
          <p:cNvSpPr>
            <a:spLocks noGrp="1"/>
          </p:cNvSpPr>
          <p:nvPr>
            <p:ph type="title"/>
          </p:nvPr>
        </p:nvSpPr>
        <p:spPr/>
        <p:txBody>
          <a:bodyPr/>
          <a:lstStyle/>
          <a:p>
            <a:r>
              <a:rPr lang="zh-CN" altLang="en-US" dirty="0"/>
              <a:t>基于监督的情感分类</a:t>
            </a:r>
          </a:p>
        </p:txBody>
      </p:sp>
      <p:sp>
        <p:nvSpPr>
          <p:cNvPr id="4" name="文本占位符 3">
            <a:extLst>
              <a:ext uri="{FF2B5EF4-FFF2-40B4-BE49-F238E27FC236}">
                <a16:creationId xmlns:a16="http://schemas.microsoft.com/office/drawing/2014/main" id="{124589C4-FAD2-4844-8B03-4EA21A843FA2}"/>
              </a:ext>
            </a:extLst>
          </p:cNvPr>
          <p:cNvSpPr>
            <a:spLocks noGrp="1"/>
          </p:cNvSpPr>
          <p:nvPr>
            <p:ph type="body" sz="half" idx="2"/>
          </p:nvPr>
        </p:nvSpPr>
        <p:spPr/>
        <p:txBody>
          <a:bodyPr/>
          <a:lstStyle/>
          <a:p>
            <a:r>
              <a:rPr lang="zh-CN" altLang="en-US" dirty="0"/>
              <a:t>文档级</a:t>
            </a:r>
          </a:p>
        </p:txBody>
      </p:sp>
      <p:sp>
        <p:nvSpPr>
          <p:cNvPr id="5" name="矩形 4">
            <a:extLst>
              <a:ext uri="{FF2B5EF4-FFF2-40B4-BE49-F238E27FC236}">
                <a16:creationId xmlns:a16="http://schemas.microsoft.com/office/drawing/2014/main" id="{92AC0F7C-3025-434E-9FE1-D9FC613A7768}"/>
              </a:ext>
            </a:extLst>
          </p:cNvPr>
          <p:cNvSpPr/>
          <p:nvPr/>
        </p:nvSpPr>
        <p:spPr>
          <a:xfrm>
            <a:off x="1201003" y="1243495"/>
            <a:ext cx="9996985" cy="4746428"/>
          </a:xfrm>
          <a:prstGeom prst="rect">
            <a:avLst/>
          </a:prstGeom>
        </p:spPr>
        <p:txBody>
          <a:bodyPr wrap="square">
            <a:spAutoFit/>
          </a:bodyPr>
          <a:lstStyle/>
          <a:p>
            <a:pPr marL="457200" indent="-457200">
              <a:lnSpc>
                <a:spcPct val="150000"/>
              </a:lnSpc>
              <a:buFont typeface="Wingdings" panose="05000000000000000000" pitchFamily="2" charset="2"/>
              <a:buChar char="l"/>
            </a:pPr>
            <a:r>
              <a:rPr lang="zh-CN" altLang="en-US" sz="2400" b="1" dirty="0">
                <a:solidFill>
                  <a:schemeClr val="accent6">
                    <a:lumMod val="75000"/>
                  </a:schemeClr>
                </a:solidFill>
                <a:latin typeface="微软雅黑" panose="020B0503020204020204" pitchFamily="34" charset="-122"/>
                <a:ea typeface="微软雅黑" panose="020B0503020204020204" pitchFamily="34" charset="-122"/>
                <a:sym typeface="+mn-ea"/>
              </a:rPr>
              <a:t>基于监督的情感分类情感分类</a:t>
            </a:r>
            <a:r>
              <a:rPr lang="en-US" altLang="zh-CN" sz="2400" b="1" dirty="0">
                <a:solidFill>
                  <a:schemeClr val="accent6">
                    <a:lumMod val="75000"/>
                  </a:schemeClr>
                </a:solidFill>
                <a:latin typeface="微软雅黑" panose="020B0503020204020204" pitchFamily="34" charset="-122"/>
                <a:ea typeface="微软雅黑" panose="020B0503020204020204" pitchFamily="34" charset="-122"/>
                <a:sym typeface="+mn-ea"/>
              </a:rPr>
              <a:t>:  </a:t>
            </a:r>
            <a:r>
              <a:rPr lang="zh-CN" altLang="en-US" sz="2400" b="1" dirty="0">
                <a:solidFill>
                  <a:schemeClr val="accent6">
                    <a:lumMod val="75000"/>
                  </a:schemeClr>
                </a:solidFill>
                <a:latin typeface="微软雅黑" panose="020B0503020204020204" pitchFamily="34" charset="-122"/>
                <a:ea typeface="微软雅黑" panose="020B0503020204020204" pitchFamily="34" charset="-122"/>
                <a:sym typeface="+mn-ea"/>
              </a:rPr>
              <a:t>二类分类问题</a:t>
            </a:r>
            <a:endParaRPr lang="en-US" altLang="zh-CN" b="1" dirty="0">
              <a:solidFill>
                <a:srgbClr val="00B0F0"/>
              </a:solidFill>
              <a:latin typeface="微软雅黑" panose="020B0503020204020204" pitchFamily="34" charset="-122"/>
              <a:ea typeface="微软雅黑" panose="020B0503020204020204" pitchFamily="34" charset="-122"/>
              <a:sym typeface="+mn-ea"/>
            </a:endParaRPr>
          </a:p>
          <a:p>
            <a:pPr marL="914400" lvl="1" indent="-457200">
              <a:lnSpc>
                <a:spcPct val="150000"/>
              </a:lnSpc>
              <a:buFont typeface="Wingdings" panose="05000000000000000000" pitchFamily="2" charset="2"/>
              <a:buChar char="ü"/>
            </a:pPr>
            <a:r>
              <a:rPr lang="zh-CN" altLang="en-US" sz="2000" b="1" dirty="0">
                <a:solidFill>
                  <a:srgbClr val="0070C0"/>
                </a:solidFill>
                <a:sym typeface="+mn-ea"/>
              </a:rPr>
              <a:t>训练集：</a:t>
            </a:r>
            <a:endParaRPr lang="en-US" altLang="zh-CN" sz="2000" b="1" dirty="0">
              <a:solidFill>
                <a:schemeClr val="accent5">
                  <a:lumMod val="50000"/>
                </a:schemeClr>
              </a:solidFill>
            </a:endParaRPr>
          </a:p>
          <a:p>
            <a:pPr marL="1371600" lvl="2" indent="-457200">
              <a:lnSpc>
                <a:spcPct val="150000"/>
              </a:lnSpc>
              <a:buFont typeface="Wingdings" panose="05000000000000000000" pitchFamily="2" charset="2"/>
              <a:buChar char="Ø"/>
            </a:pPr>
            <a:r>
              <a:rPr lang="zh-CN" altLang="en-US" sz="2000" b="1" dirty="0">
                <a:solidFill>
                  <a:schemeClr val="accent5">
                    <a:lumMod val="50000"/>
                  </a:schemeClr>
                </a:solidFill>
              </a:rPr>
              <a:t>评论文本资料</a:t>
            </a:r>
            <a:endParaRPr lang="en-US" altLang="zh-CN" sz="2000" b="1" dirty="0">
              <a:solidFill>
                <a:srgbClr val="00B0F0"/>
              </a:solidFill>
            </a:endParaRPr>
          </a:p>
          <a:p>
            <a:pPr marL="1371600" lvl="2" indent="-457200">
              <a:lnSpc>
                <a:spcPct val="150000"/>
              </a:lnSpc>
              <a:buFont typeface="Wingdings" panose="05000000000000000000" pitchFamily="2" charset="2"/>
              <a:buChar char="Ø"/>
            </a:pPr>
            <a:r>
              <a:rPr lang="zh-CN" altLang="en-US" sz="2000" b="1" dirty="0">
                <a:solidFill>
                  <a:schemeClr val="accent5">
                    <a:lumMod val="50000"/>
                  </a:schemeClr>
                </a:solidFill>
              </a:rPr>
              <a:t>评分</a:t>
            </a:r>
            <a:endParaRPr lang="en-US" altLang="zh-CN" sz="2000" b="1" dirty="0">
              <a:solidFill>
                <a:srgbClr val="00B0F0"/>
              </a:solidFill>
            </a:endParaRPr>
          </a:p>
          <a:p>
            <a:pPr marL="914400" lvl="1" indent="-457200">
              <a:lnSpc>
                <a:spcPct val="150000"/>
              </a:lnSpc>
              <a:buFont typeface="Wingdings" panose="05000000000000000000" pitchFamily="2" charset="2"/>
              <a:buChar char="ü"/>
            </a:pPr>
            <a:r>
              <a:rPr lang="zh-CN" altLang="en-US" sz="2000" b="1" dirty="0">
                <a:solidFill>
                  <a:srgbClr val="0070C0"/>
                </a:solidFill>
                <a:sym typeface="+mn-ea"/>
              </a:rPr>
              <a:t>文档级情感分类</a:t>
            </a:r>
            <a:r>
              <a:rPr lang="en-US" altLang="zh-CN" sz="2000" b="1" dirty="0">
                <a:solidFill>
                  <a:srgbClr val="0070C0"/>
                </a:solidFill>
                <a:sym typeface="+mn-ea"/>
              </a:rPr>
              <a:t>&amp;</a:t>
            </a:r>
            <a:r>
              <a:rPr lang="zh-CN" altLang="en-US" sz="2000" b="1" dirty="0">
                <a:solidFill>
                  <a:srgbClr val="0070C0"/>
                </a:solidFill>
                <a:sym typeface="+mn-ea"/>
              </a:rPr>
              <a:t>传统的文本分类：</a:t>
            </a:r>
            <a:endParaRPr lang="en-US" altLang="zh-CN" sz="2000" b="1" dirty="0">
              <a:solidFill>
                <a:schemeClr val="accent5">
                  <a:lumMod val="50000"/>
                </a:schemeClr>
              </a:solidFill>
            </a:endParaRPr>
          </a:p>
          <a:p>
            <a:pPr marL="1371600" lvl="2" indent="-457200">
              <a:lnSpc>
                <a:spcPct val="150000"/>
              </a:lnSpc>
              <a:buFont typeface="Wingdings" panose="05000000000000000000" pitchFamily="2" charset="2"/>
              <a:buChar char="Ø"/>
            </a:pPr>
            <a:r>
              <a:rPr lang="zh-CN" altLang="en-US" sz="2000" b="1" dirty="0">
                <a:solidFill>
                  <a:schemeClr val="accent5">
                    <a:lumMod val="50000"/>
                  </a:schemeClr>
                </a:solidFill>
              </a:rPr>
              <a:t>传统的文本分类</a:t>
            </a:r>
            <a:r>
              <a:rPr lang="en-US" altLang="zh-CN" sz="2000" b="1" dirty="0">
                <a:solidFill>
                  <a:schemeClr val="accent5">
                    <a:lumMod val="50000"/>
                  </a:schemeClr>
                </a:solidFill>
              </a:rPr>
              <a:t>: </a:t>
            </a:r>
            <a:r>
              <a:rPr lang="zh-CN" altLang="en-US" sz="2000" b="1" dirty="0">
                <a:solidFill>
                  <a:schemeClr val="accent5">
                    <a:lumMod val="50000"/>
                  </a:schemeClr>
                </a:solidFill>
              </a:rPr>
              <a:t>文档分为不同主题，如教育、经济、科技或体育类等</a:t>
            </a:r>
            <a:endParaRPr lang="en-US" altLang="zh-CN" sz="2000" b="1" dirty="0">
              <a:solidFill>
                <a:schemeClr val="accent5">
                  <a:lumMod val="50000"/>
                </a:schemeClr>
              </a:solidFill>
            </a:endParaRPr>
          </a:p>
          <a:p>
            <a:pPr marL="1371600" lvl="2" indent="-457200">
              <a:lnSpc>
                <a:spcPct val="150000"/>
              </a:lnSpc>
              <a:buFont typeface="Wingdings" panose="05000000000000000000" pitchFamily="2" charset="2"/>
              <a:buChar char="Ø"/>
            </a:pPr>
            <a:r>
              <a:rPr lang="zh-CN" altLang="en-US" sz="2000" b="1" dirty="0">
                <a:solidFill>
                  <a:srgbClr val="00B0F0"/>
                </a:solidFill>
              </a:rPr>
              <a:t>文档级情感分类：文本分为正面、负面等情感</a:t>
            </a:r>
            <a:endParaRPr lang="en-US" altLang="zh-CN" sz="2000" b="1" dirty="0">
              <a:solidFill>
                <a:srgbClr val="00B0F0"/>
              </a:solidFill>
            </a:endParaRPr>
          </a:p>
          <a:p>
            <a:pPr marL="914400" lvl="1" indent="-457200">
              <a:lnSpc>
                <a:spcPct val="150000"/>
              </a:lnSpc>
              <a:buFont typeface="Wingdings" panose="05000000000000000000" pitchFamily="2" charset="2"/>
              <a:buChar char="ü"/>
            </a:pPr>
            <a:r>
              <a:rPr lang="zh-CN" altLang="en-US" sz="2000" b="1" dirty="0">
                <a:solidFill>
                  <a:srgbClr val="0070C0"/>
                </a:solidFill>
                <a:sym typeface="+mn-ea"/>
              </a:rPr>
              <a:t>情感分类方法：</a:t>
            </a:r>
            <a:endParaRPr lang="en-US" altLang="zh-CN" sz="2000" b="1" dirty="0">
              <a:solidFill>
                <a:schemeClr val="accent5">
                  <a:lumMod val="50000"/>
                </a:schemeClr>
              </a:solidFill>
            </a:endParaRPr>
          </a:p>
          <a:p>
            <a:pPr marL="1371600" lvl="2" indent="-457200">
              <a:lnSpc>
                <a:spcPct val="150000"/>
              </a:lnSpc>
              <a:buFont typeface="Wingdings" panose="05000000000000000000" pitchFamily="2" charset="2"/>
              <a:buChar char="Ø"/>
            </a:pPr>
            <a:r>
              <a:rPr lang="zh-CN" altLang="en-US" sz="2000" b="1" dirty="0">
                <a:solidFill>
                  <a:schemeClr val="accent5">
                    <a:lumMod val="50000"/>
                  </a:schemeClr>
                </a:solidFill>
              </a:rPr>
              <a:t>采用标准的有监督机器学习算法进行情感分类</a:t>
            </a:r>
            <a:endParaRPr lang="en-US" altLang="zh-CN" sz="2000" b="1" dirty="0">
              <a:solidFill>
                <a:srgbClr val="00B0F0"/>
              </a:solidFill>
            </a:endParaRPr>
          </a:p>
          <a:p>
            <a:pPr marL="1371600" lvl="2" indent="-457200">
              <a:lnSpc>
                <a:spcPct val="150000"/>
              </a:lnSpc>
              <a:buFont typeface="Wingdings" panose="05000000000000000000" pitchFamily="2" charset="2"/>
              <a:buChar char="Ø"/>
            </a:pPr>
            <a:r>
              <a:rPr lang="zh-CN" altLang="en-US" sz="2000" b="1" dirty="0">
                <a:solidFill>
                  <a:schemeClr val="accent5">
                    <a:lumMod val="50000"/>
                  </a:schemeClr>
                </a:solidFill>
              </a:rPr>
              <a:t>专为情感分类设计的分类方法</a:t>
            </a:r>
            <a:endParaRPr lang="en-US" altLang="zh-CN" sz="2000" b="1" dirty="0">
              <a:solidFill>
                <a:schemeClr val="accent5">
                  <a:lumMod val="50000"/>
                </a:schemeClr>
              </a:solidFill>
            </a:endParaRPr>
          </a:p>
        </p:txBody>
      </p:sp>
    </p:spTree>
    <p:extLst>
      <p:ext uri="{BB962C8B-B14F-4D97-AF65-F5344CB8AC3E}">
        <p14:creationId xmlns:p14="http://schemas.microsoft.com/office/powerpoint/2010/main" val="1048745691"/>
      </p:ext>
    </p:extLst>
  </p:cSld>
  <p:clrMapOvr>
    <a:masterClrMapping/>
  </p:clrMapOvr>
</p:sld>
</file>

<file path=ppt/theme/theme1.xml><?xml version="1.0" encoding="utf-8"?>
<a:theme xmlns:a="http://schemas.openxmlformats.org/drawingml/2006/main" name="1_Custom Design">
  <a:themeElements>
    <a:clrScheme name="9_Blue_Green Theme">
      <a:dk1>
        <a:sysClr val="windowText" lastClr="000000"/>
      </a:dk1>
      <a:lt1>
        <a:sysClr val="window" lastClr="FFFFFF"/>
      </a:lt1>
      <a:dk2>
        <a:srgbClr val="000000"/>
      </a:dk2>
      <a:lt2>
        <a:srgbClr val="FFFFFF"/>
      </a:lt2>
      <a:accent1>
        <a:srgbClr val="023759"/>
      </a:accent1>
      <a:accent2>
        <a:srgbClr val="0E5A8B"/>
      </a:accent2>
      <a:accent3>
        <a:srgbClr val="198C8F"/>
      </a:accent3>
      <a:accent4>
        <a:srgbClr val="8BB106"/>
      </a:accent4>
      <a:accent5>
        <a:srgbClr val="63A406"/>
      </a:accent5>
      <a:accent6>
        <a:srgbClr val="4A7B04"/>
      </a:accent6>
      <a:hlink>
        <a:srgbClr val="0066CC"/>
      </a:hlink>
      <a:folHlink>
        <a:srgbClr val="29B5E5"/>
      </a:folHlink>
    </a:clrScheme>
    <a:fontScheme name="Arial">
      <a:majorFont>
        <a:latin typeface="Arial"/>
        <a:ea typeface=""/>
        <a:cs typeface="FontAwesome"/>
      </a:majorFont>
      <a:minorFont>
        <a:latin typeface="Arial"/>
        <a:ea typeface=""/>
        <a:cs typeface="FontAwesom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C000"/>
        </a:solidFill>
        <a:ln>
          <a:noFill/>
        </a:ln>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2_Custom Design">
  <a:themeElements>
    <a:clrScheme name="9_Blue_Green Theme">
      <a:dk1>
        <a:sysClr val="windowText" lastClr="000000"/>
      </a:dk1>
      <a:lt1>
        <a:sysClr val="window" lastClr="FFFFFF"/>
      </a:lt1>
      <a:dk2>
        <a:srgbClr val="000000"/>
      </a:dk2>
      <a:lt2>
        <a:srgbClr val="FFFFFF"/>
      </a:lt2>
      <a:accent1>
        <a:srgbClr val="023759"/>
      </a:accent1>
      <a:accent2>
        <a:srgbClr val="0E5A8B"/>
      </a:accent2>
      <a:accent3>
        <a:srgbClr val="198C8F"/>
      </a:accent3>
      <a:accent4>
        <a:srgbClr val="8BB106"/>
      </a:accent4>
      <a:accent5>
        <a:srgbClr val="63A406"/>
      </a:accent5>
      <a:accent6>
        <a:srgbClr val="4A7B04"/>
      </a:accent6>
      <a:hlink>
        <a:srgbClr val="0066CC"/>
      </a:hlink>
      <a:folHlink>
        <a:srgbClr val="29B5E5"/>
      </a:folHlink>
    </a:clrScheme>
    <a:fontScheme name="Arial">
      <a:majorFont>
        <a:latin typeface="Arial"/>
        <a:ea typeface=""/>
        <a:cs typeface="FontAwesome"/>
      </a:majorFont>
      <a:minorFont>
        <a:latin typeface="Arial"/>
        <a:ea typeface=""/>
        <a:cs typeface="FontAwesom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C000"/>
        </a:solidFill>
        <a:ln>
          <a:noFill/>
        </a:ln>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3_Custom Design">
  <a:themeElements>
    <a:clrScheme name="12_Gray_Blue Theme">
      <a:dk1>
        <a:sysClr val="windowText" lastClr="000000"/>
      </a:dk1>
      <a:lt1>
        <a:sysClr val="window" lastClr="FFFFFF"/>
      </a:lt1>
      <a:dk2>
        <a:srgbClr val="000000"/>
      </a:dk2>
      <a:lt2>
        <a:srgbClr val="FFFFFF"/>
      </a:lt2>
      <a:accent1>
        <a:srgbClr val="0476BF"/>
      </a:accent1>
      <a:accent2>
        <a:srgbClr val="0E5A8B"/>
      </a:accent2>
      <a:accent3>
        <a:srgbClr val="32ACFA"/>
      </a:accent3>
      <a:accent4>
        <a:srgbClr val="A1A1A1"/>
      </a:accent4>
      <a:accent5>
        <a:srgbClr val="0588DB"/>
      </a:accent5>
      <a:accent6>
        <a:srgbClr val="525252"/>
      </a:accent6>
      <a:hlink>
        <a:srgbClr val="0066CC"/>
      </a:hlink>
      <a:folHlink>
        <a:srgbClr val="45C9C9"/>
      </a:folHlink>
    </a:clrScheme>
    <a:fontScheme name="Arial">
      <a:majorFont>
        <a:latin typeface="Arial"/>
        <a:ea typeface=""/>
        <a:cs typeface="FontAwesome"/>
      </a:majorFont>
      <a:minorFont>
        <a:latin typeface="Arial"/>
        <a:ea typeface=""/>
        <a:cs typeface="FontAwesom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C000"/>
        </a:solidFill>
        <a:ln>
          <a:noFill/>
        </a:ln>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2971</Words>
  <Application>Microsoft Office PowerPoint</Application>
  <PresentationFormat>宽屏</PresentationFormat>
  <Paragraphs>313</Paragraphs>
  <Slides>30</Slides>
  <Notes>29</Notes>
  <HiddenSlides>0</HiddenSlides>
  <MMClips>0</MMClips>
  <ScaleCrop>false</ScaleCrop>
  <HeadingPairs>
    <vt:vector size="6" baseType="variant">
      <vt:variant>
        <vt:lpstr>已用的字体</vt:lpstr>
      </vt:variant>
      <vt:variant>
        <vt:i4>10</vt:i4>
      </vt:variant>
      <vt:variant>
        <vt:lpstr>主题</vt:lpstr>
      </vt:variant>
      <vt:variant>
        <vt:i4>3</vt:i4>
      </vt:variant>
      <vt:variant>
        <vt:lpstr>幻灯片标题</vt:lpstr>
      </vt:variant>
      <vt:variant>
        <vt:i4>30</vt:i4>
      </vt:variant>
    </vt:vector>
  </HeadingPairs>
  <TitlesOfParts>
    <vt:vector size="43" baseType="lpstr">
      <vt:lpstr>Adobe 明體 Std L</vt:lpstr>
      <vt:lpstr>FontAwesome</vt:lpstr>
      <vt:lpstr>隶书</vt:lpstr>
      <vt:lpstr>宋体</vt:lpstr>
      <vt:lpstr>微软雅黑</vt:lpstr>
      <vt:lpstr>Arial</vt:lpstr>
      <vt:lpstr>Calibri</vt:lpstr>
      <vt:lpstr>Impact</vt:lpstr>
      <vt:lpstr>Times New Roman</vt:lpstr>
      <vt:lpstr>Wingdings</vt:lpstr>
      <vt:lpstr>1_Custom Design</vt:lpstr>
      <vt:lpstr>2_Custom Design</vt:lpstr>
      <vt:lpstr>3_Custom Design</vt:lpstr>
      <vt:lpstr>PowerPoint 演示文稿</vt:lpstr>
      <vt:lpstr>情感分析</vt:lpstr>
      <vt:lpstr>PowerPoint 演示文稿</vt:lpstr>
      <vt:lpstr>观点定义</vt:lpstr>
      <vt:lpstr>观点中的情感</vt:lpstr>
      <vt:lpstr>观点中的情感</vt:lpstr>
      <vt:lpstr>观点中的情感</vt:lpstr>
      <vt:lpstr>文档级情感分类</vt:lpstr>
      <vt:lpstr>基于监督的情感分类</vt:lpstr>
      <vt:lpstr>基于机器学习算法的情感分类</vt:lpstr>
      <vt:lpstr>自定义打分函数的情感分类 </vt:lpstr>
      <vt:lpstr>基于非监督的情感分类</vt:lpstr>
      <vt:lpstr>句子级主客观和情感分类</vt:lpstr>
      <vt:lpstr>句子主客观</vt:lpstr>
      <vt:lpstr>句子级情感分类</vt:lpstr>
      <vt:lpstr>跨语言主客观分类和情感分类</vt:lpstr>
      <vt:lpstr>属性（方面）级情感分类</vt:lpstr>
      <vt:lpstr>几个基本任务</vt:lpstr>
      <vt:lpstr>几个基本任务</vt:lpstr>
      <vt:lpstr>属性（方面）级情感分类方法</vt:lpstr>
      <vt:lpstr>属性（方面）级情感分类方法</vt:lpstr>
      <vt:lpstr>属性和实体抽取</vt:lpstr>
      <vt:lpstr>抽取方法（一）</vt:lpstr>
      <vt:lpstr>抽取方法（二）</vt:lpstr>
      <vt:lpstr>抽取方法（二）</vt:lpstr>
      <vt:lpstr>抽取方法（三）</vt:lpstr>
      <vt:lpstr>抽取方法（四）</vt:lpstr>
      <vt:lpstr>情感词典构建</vt:lpstr>
      <vt:lpstr>构建情感词词典</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2021-12-18T05:45:00Z</dcterms:created>
  <dcterms:modified xsi:type="dcterms:W3CDTF">2023-05-16T05:58:47Z</dcterms:modified>
</cp:coreProperties>
</file>