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7" y="42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0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22B2-9D59-4815-B024-74496F502BF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DCCF2-F4D9-438C-A1A8-07E62576C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2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BBDCA070-A6D4-4ED8-AE92-0F2842C1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257" y="1221467"/>
            <a:ext cx="698726" cy="69872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1BA0E91-1027-402F-9859-995D06521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477" y="1221467"/>
            <a:ext cx="698726" cy="6987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728F9133-B587-427E-A00E-56704590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2193" y="1221467"/>
            <a:ext cx="698726" cy="6987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CF5EA619-C42E-41EE-975E-B05B20D09F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3966" y="2534917"/>
            <a:ext cx="815181" cy="61720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B2DDA25A-3F8B-4162-9C2E-3CA700603D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9243" y="2534917"/>
            <a:ext cx="500754" cy="762776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D32F89BC-57A4-4A6D-8E57-4A33F61DA6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3406" y="1221467"/>
            <a:ext cx="762776" cy="762776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AD355311-97CE-4CB2-97FD-836AADF93E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57566" y="2534917"/>
            <a:ext cx="704549" cy="617209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57ACC2F6-4CE4-452E-A89B-4EA0F321B2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34185" y="1221467"/>
            <a:ext cx="704549" cy="704549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F29D567E-E862-4684-ABAC-F734D8D0B7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63299" y="2534917"/>
            <a:ext cx="646321" cy="733662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6A244AB5-C41F-4B84-BA41-13AE11F9BA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85948" y="2534917"/>
            <a:ext cx="762776" cy="73366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A472A0D9-DA7B-41FA-9782-18529DDF95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55718" y="1221467"/>
            <a:ext cx="791890" cy="624196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F1FF3744-1A83-41B4-989A-CB58CB4065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13946" y="2534917"/>
            <a:ext cx="675435" cy="733662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90873F68-B411-4429-829E-D10B136393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93751" y="2534917"/>
            <a:ext cx="562086" cy="56208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0CEF765-FB68-4AD0-A35E-B173301DE3D5}"/>
              </a:ext>
            </a:extLst>
          </p:cNvPr>
          <p:cNvSpPr txBox="1"/>
          <p:nvPr/>
        </p:nvSpPr>
        <p:spPr>
          <a:xfrm>
            <a:off x="1701620" y="3355850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移动设备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EEDE42-4A49-4213-A9D1-C432EB16A153}"/>
              </a:ext>
            </a:extLst>
          </p:cNvPr>
          <p:cNvSpPr txBox="1"/>
          <p:nvPr/>
        </p:nvSpPr>
        <p:spPr>
          <a:xfrm>
            <a:off x="1701620" y="210431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路由器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22FC4A-5D86-4A00-96F7-71CB96BAA72C}"/>
              </a:ext>
            </a:extLst>
          </p:cNvPr>
          <p:cNvSpPr txBox="1"/>
          <p:nvPr/>
        </p:nvSpPr>
        <p:spPr>
          <a:xfrm>
            <a:off x="5718459" y="3355850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41F35A-CB69-430C-BF01-A4785C012719}"/>
              </a:ext>
            </a:extLst>
          </p:cNvPr>
          <p:cNvSpPr txBox="1"/>
          <p:nvPr/>
        </p:nvSpPr>
        <p:spPr>
          <a:xfrm>
            <a:off x="9706794" y="210431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网络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88621C3-4684-43C5-BCEF-1A2AB81CE396}"/>
              </a:ext>
            </a:extLst>
          </p:cNvPr>
          <p:cNvSpPr txBox="1"/>
          <p:nvPr/>
        </p:nvSpPr>
        <p:spPr>
          <a:xfrm>
            <a:off x="2867358" y="210431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交换机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3997F27-5A9A-4B1F-A0AB-F799425CEDF6}"/>
              </a:ext>
            </a:extLst>
          </p:cNvPr>
          <p:cNvSpPr txBox="1"/>
          <p:nvPr/>
        </p:nvSpPr>
        <p:spPr>
          <a:xfrm>
            <a:off x="6999336" y="3355850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E1DBD5-8D72-4E0F-B065-1582961DB203}"/>
              </a:ext>
            </a:extLst>
          </p:cNvPr>
          <p:cNvSpPr txBox="1"/>
          <p:nvPr/>
        </p:nvSpPr>
        <p:spPr>
          <a:xfrm>
            <a:off x="3041840" y="3355850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A0CA12-EECD-4D33-9E67-F7D8FD993849}"/>
              </a:ext>
            </a:extLst>
          </p:cNvPr>
          <p:cNvSpPr txBox="1"/>
          <p:nvPr/>
        </p:nvSpPr>
        <p:spPr>
          <a:xfrm>
            <a:off x="4343556" y="210431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防火墙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1398E82-F623-4E9D-9AD5-89D523724281}"/>
              </a:ext>
            </a:extLst>
          </p:cNvPr>
          <p:cNvSpPr txBox="1"/>
          <p:nvPr/>
        </p:nvSpPr>
        <p:spPr>
          <a:xfrm>
            <a:off x="8383663" y="210431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8200E-818D-4459-9347-A2C3E066A743}"/>
              </a:ext>
            </a:extLst>
          </p:cNvPr>
          <p:cNvSpPr txBox="1"/>
          <p:nvPr/>
        </p:nvSpPr>
        <p:spPr>
          <a:xfrm>
            <a:off x="5718459" y="210431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网关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E15848-F160-41AB-8FE1-78FEEACEBBA8}"/>
              </a:ext>
            </a:extLst>
          </p:cNvPr>
          <p:cNvSpPr txBox="1"/>
          <p:nvPr/>
        </p:nvSpPr>
        <p:spPr>
          <a:xfrm>
            <a:off x="4343556" y="3355850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921B48E-F7B2-4FE8-B405-BDD019EFC37C}"/>
              </a:ext>
            </a:extLst>
          </p:cNvPr>
          <p:cNvSpPr txBox="1"/>
          <p:nvPr/>
        </p:nvSpPr>
        <p:spPr>
          <a:xfrm>
            <a:off x="8383663" y="3355850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4ADB80D-ABDF-4A25-9D82-C82D7CB67DEB}"/>
              </a:ext>
            </a:extLst>
          </p:cNvPr>
          <p:cNvSpPr txBox="1"/>
          <p:nvPr/>
        </p:nvSpPr>
        <p:spPr>
          <a:xfrm>
            <a:off x="6999336" y="210431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2E569C-2492-4AB8-8D57-A7D17AB5F402}"/>
              </a:ext>
            </a:extLst>
          </p:cNvPr>
          <p:cNvSpPr txBox="1"/>
          <p:nvPr/>
        </p:nvSpPr>
        <p:spPr>
          <a:xfrm>
            <a:off x="9706794" y="3355850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3BA16A42-BCDF-400E-9F78-606890F40A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999336" y="1221467"/>
            <a:ext cx="936000" cy="6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E2ED23-2322-4EF3-8439-B1717F10BA32}"/>
              </a:ext>
            </a:extLst>
          </p:cNvPr>
          <p:cNvSpPr txBox="1"/>
          <p:nvPr/>
        </p:nvSpPr>
        <p:spPr>
          <a:xfrm>
            <a:off x="2962418" y="40651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吉林大学计算机网络教材常用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6FFF79C9-14C6-4213-AAD8-4275F64521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20257" y="3846427"/>
            <a:ext cx="698726" cy="698726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DC670D59-914C-4BE3-9871-47576FA5C45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160477" y="3846427"/>
            <a:ext cx="698726" cy="698726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0C00F8A8-94DF-4828-B9BC-99AC25D4636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62193" y="3846427"/>
            <a:ext cx="698726" cy="698726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3C7832D2-0E5C-4B30-8257-24C157AA606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3966" y="5208086"/>
            <a:ext cx="815181" cy="617209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2135A992-FBBD-41C0-BDD3-0BAB78FD9F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919243" y="5208086"/>
            <a:ext cx="500754" cy="762776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F7E44727-855F-4590-8854-D7EDC9456A9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793406" y="3846427"/>
            <a:ext cx="762776" cy="762776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67F64B94-3BB4-4017-900D-E23DAE9F076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157566" y="5208086"/>
            <a:ext cx="704549" cy="617209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5B7E7C70-682E-4109-82E1-454C905591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834185" y="3846427"/>
            <a:ext cx="704549" cy="704549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143CB1D-25E4-448A-8038-373BE021E95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863299" y="5208086"/>
            <a:ext cx="646321" cy="733662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4F5EDCE9-AEE4-4C88-8175-EB41D08CE6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85948" y="5208086"/>
            <a:ext cx="762776" cy="733662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4FEF9F3E-065D-4FF9-A977-87AD7EB24C6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455718" y="3846427"/>
            <a:ext cx="791890" cy="624196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48BC1525-4017-4E34-B5D9-68B1A5D39CD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893751" y="5208086"/>
            <a:ext cx="562086" cy="562086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1BB27188-7478-4683-B068-8C63ECD0309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513263" y="5208086"/>
            <a:ext cx="676800" cy="735144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217017EB-80B4-473B-8DCA-686BC9A5A17E}"/>
              </a:ext>
            </a:extLst>
          </p:cNvPr>
          <p:cNvSpPr txBox="1"/>
          <p:nvPr/>
        </p:nvSpPr>
        <p:spPr>
          <a:xfrm>
            <a:off x="1701620" y="6040409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移动设备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D62D21-B6FB-442A-8568-36AD1AB811BD}"/>
              </a:ext>
            </a:extLst>
          </p:cNvPr>
          <p:cNvSpPr txBox="1"/>
          <p:nvPr/>
        </p:nvSpPr>
        <p:spPr>
          <a:xfrm>
            <a:off x="1701620" y="466194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路由器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D71DD20-9E1D-450E-830C-20565629F1DC}"/>
              </a:ext>
            </a:extLst>
          </p:cNvPr>
          <p:cNvSpPr txBox="1"/>
          <p:nvPr/>
        </p:nvSpPr>
        <p:spPr>
          <a:xfrm>
            <a:off x="5718459" y="6040409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F91B7A-93B4-4638-9568-43E03B2CAED8}"/>
              </a:ext>
            </a:extLst>
          </p:cNvPr>
          <p:cNvSpPr txBox="1"/>
          <p:nvPr/>
        </p:nvSpPr>
        <p:spPr>
          <a:xfrm>
            <a:off x="9706794" y="466194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网络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BEAE70-7992-454C-BDEC-FD1C5DD440CB}"/>
              </a:ext>
            </a:extLst>
          </p:cNvPr>
          <p:cNvSpPr txBox="1"/>
          <p:nvPr/>
        </p:nvSpPr>
        <p:spPr>
          <a:xfrm>
            <a:off x="3041840" y="466194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交换机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3729CA9-EC25-4B18-9580-D03562596BBE}"/>
              </a:ext>
            </a:extLst>
          </p:cNvPr>
          <p:cNvSpPr txBox="1"/>
          <p:nvPr/>
        </p:nvSpPr>
        <p:spPr>
          <a:xfrm>
            <a:off x="6999336" y="6040409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学校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4B95C6-8372-42DF-9485-E7ADA48C33F2}"/>
              </a:ext>
            </a:extLst>
          </p:cNvPr>
          <p:cNvSpPr txBox="1"/>
          <p:nvPr/>
        </p:nvSpPr>
        <p:spPr>
          <a:xfrm>
            <a:off x="3041840" y="6040409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897BDC7-8928-4829-B1DC-8DA6EFA414B7}"/>
              </a:ext>
            </a:extLst>
          </p:cNvPr>
          <p:cNvSpPr txBox="1"/>
          <p:nvPr/>
        </p:nvSpPr>
        <p:spPr>
          <a:xfrm>
            <a:off x="4343556" y="466194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防火墙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5987ED3-AA21-43A6-868A-A985DED75D12}"/>
              </a:ext>
            </a:extLst>
          </p:cNvPr>
          <p:cNvSpPr txBox="1"/>
          <p:nvPr/>
        </p:nvSpPr>
        <p:spPr>
          <a:xfrm>
            <a:off x="8383663" y="466194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网桥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007FA9C-CB57-4E93-86D2-4EB601F62551}"/>
              </a:ext>
            </a:extLst>
          </p:cNvPr>
          <p:cNvSpPr txBox="1"/>
          <p:nvPr/>
        </p:nvSpPr>
        <p:spPr>
          <a:xfrm>
            <a:off x="5718459" y="466194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网关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1D78CDB-60D8-4127-86B5-83ED71123A67}"/>
              </a:ext>
            </a:extLst>
          </p:cNvPr>
          <p:cNvSpPr txBox="1"/>
          <p:nvPr/>
        </p:nvSpPr>
        <p:spPr>
          <a:xfrm>
            <a:off x="4343556" y="6040409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电脑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1424D60-272C-4052-AC57-C90FF42EB81C}"/>
              </a:ext>
            </a:extLst>
          </p:cNvPr>
          <p:cNvSpPr txBox="1"/>
          <p:nvPr/>
        </p:nvSpPr>
        <p:spPr>
          <a:xfrm>
            <a:off x="8383663" y="6040409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F52B04B-BB68-48E4-BD45-6178698A0536}"/>
              </a:ext>
            </a:extLst>
          </p:cNvPr>
          <p:cNvSpPr txBox="1"/>
          <p:nvPr/>
        </p:nvSpPr>
        <p:spPr>
          <a:xfrm>
            <a:off x="6999336" y="4661948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控制器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03FB3AE-80B3-4EB2-87C1-30CC149AE959}"/>
              </a:ext>
            </a:extLst>
          </p:cNvPr>
          <p:cNvSpPr txBox="1"/>
          <p:nvPr/>
        </p:nvSpPr>
        <p:spPr>
          <a:xfrm>
            <a:off x="9706794" y="6040409"/>
            <a:ext cx="93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</a:p>
        </p:txBody>
      </p:sp>
      <p:pic>
        <p:nvPicPr>
          <p:cNvPr id="77" name="图形 76">
            <a:extLst>
              <a:ext uri="{FF2B5EF4-FFF2-40B4-BE49-F238E27FC236}">
                <a16:creationId xmlns:a16="http://schemas.microsoft.com/office/drawing/2014/main" id="{83C8AA9A-3CAB-4F37-950D-8AF7EA31899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6999336" y="3846427"/>
            <a:ext cx="936000" cy="6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2B4A7E-892E-4E3E-A1B3-5192328323AA}"/>
              </a:ext>
            </a:extLst>
          </p:cNvPr>
          <p:cNvSpPr txBox="1"/>
          <p:nvPr/>
        </p:nvSpPr>
        <p:spPr>
          <a:xfrm>
            <a:off x="9969784" y="6402979"/>
            <a:ext cx="206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仅可用于教学目的</a:t>
            </a:r>
          </a:p>
        </p:txBody>
      </p:sp>
    </p:spTree>
    <p:extLst>
      <p:ext uri="{BB962C8B-B14F-4D97-AF65-F5344CB8AC3E}">
        <p14:creationId xmlns:p14="http://schemas.microsoft.com/office/powerpoint/2010/main" val="374312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35ppepl">
      <a:majorFont>
        <a:latin typeface="Huawei Sans" panose="020F0302020204030204"/>
        <a:ea typeface="方正兰亭黑简体"/>
        <a:cs typeface=""/>
      </a:majorFont>
      <a:minorFont>
        <a:latin typeface="Huawei Sans" panose="020F0502020204030204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方正兰亭黑简体</vt:lpstr>
      <vt:lpstr>仿宋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zhouaishan (A)</dc:creator>
  <cp:lastModifiedBy>zhang</cp:lastModifiedBy>
  <cp:revision>13</cp:revision>
  <dcterms:created xsi:type="dcterms:W3CDTF">2023-06-30T06:32:15Z</dcterms:created>
  <dcterms:modified xsi:type="dcterms:W3CDTF">2023-08-31T06:26:57Z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1687329110</vt:lpwstr>
  </property>
  <property fmtid="{D5CDD505-2E9C-101B-9397-08002B2CF9AE}" pid="6" name="_2015_ms_pID_725343">
    <vt:lpwstr>(3)QTH1eoTjHLaMokH6MDcJQUnKMgwJ0a7sOFLlDOWKNFBBruHk7yum1BKejpntpJWrh2brAjOV
JR/D44fz2sUcgAjDdkOvzSdE4y/3g2Olzle1+Uz7YwZP+wjx9K1alNLLzp1oqMtSrFS3mm4g
jVeHPInxS9Y2VfbhgYw4WyLdg2zFcl/LNwnvDsFdhmCHGt8tz3w7t+DJ0FP409LtjoWGJja4
o3k2tq0nJWO2K4WWUH</vt:lpwstr>
  </property>
  <property fmtid="{D5CDD505-2E9C-101B-9397-08002B2CF9AE}" pid="7" name="_2015_ms_pID_7253431">
    <vt:lpwstr>wPjAEbq27xxM9Ib/lRluetviPyc8VdabTu/rL4Qbr2b8+bFbZJG7Hu
3fGzFpQG3/eCdAsveJRmn7W6JXcCaWXwQbJNetKW4strdVKKVH6EhpCBaqBJ4oQbdX8wmJk4
U6Eson+Wi+9LYgXxn3rmRSQ4MvgmnIIbo1xzyf0YGMOdB6JYaYd5SKYrlkgHtDv3Wob/cLxa
SvXInCFH5IJSwwhpNCLPweBKs6cjK6mroUl2</vt:lpwstr>
  </property>
  <property fmtid="{D5CDD505-2E9C-101B-9397-08002B2CF9AE}" pid="8" name="_2015_ms_pID_7253432">
    <vt:lpwstr>tgFmwjqPSRRf9gg3wgF/mEQ=</vt:lpwstr>
  </property>
</Properties>
</file>