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73"/>
  </p:notesMasterIdLst>
  <p:handoutMasterIdLst>
    <p:handoutMasterId r:id="rId74"/>
  </p:handoutMasterIdLst>
  <p:sldIdLst>
    <p:sldId id="443" r:id="rId2"/>
    <p:sldId id="469" r:id="rId3"/>
    <p:sldId id="504" r:id="rId4"/>
    <p:sldId id="470" r:id="rId5"/>
    <p:sldId id="1366" r:id="rId6"/>
    <p:sldId id="1467" r:id="rId7"/>
    <p:sldId id="1468" r:id="rId8"/>
    <p:sldId id="1469" r:id="rId9"/>
    <p:sldId id="1463" r:id="rId10"/>
    <p:sldId id="1464" r:id="rId11"/>
    <p:sldId id="1465" r:id="rId12"/>
    <p:sldId id="1460" r:id="rId13"/>
    <p:sldId id="1461" r:id="rId14"/>
    <p:sldId id="1462" r:id="rId15"/>
    <p:sldId id="1376" r:id="rId16"/>
    <p:sldId id="1470" r:id="rId17"/>
    <p:sldId id="1471" r:id="rId18"/>
    <p:sldId id="1380" r:id="rId19"/>
    <p:sldId id="444" r:id="rId20"/>
    <p:sldId id="446" r:id="rId21"/>
    <p:sldId id="1472" r:id="rId22"/>
    <p:sldId id="1473" r:id="rId23"/>
    <p:sldId id="1474" r:id="rId24"/>
    <p:sldId id="1475" r:id="rId25"/>
    <p:sldId id="1476" r:id="rId26"/>
    <p:sldId id="1477" r:id="rId27"/>
    <p:sldId id="447" r:id="rId28"/>
    <p:sldId id="1478" r:id="rId29"/>
    <p:sldId id="488" r:id="rId30"/>
    <p:sldId id="487" r:id="rId31"/>
    <p:sldId id="1479" r:id="rId32"/>
    <p:sldId id="1480" r:id="rId33"/>
    <p:sldId id="448" r:id="rId34"/>
    <p:sldId id="450" r:id="rId35"/>
    <p:sldId id="452" r:id="rId36"/>
    <p:sldId id="451" r:id="rId37"/>
    <p:sldId id="1481" r:id="rId38"/>
    <p:sldId id="1482" r:id="rId39"/>
    <p:sldId id="453" r:id="rId40"/>
    <p:sldId id="1493" r:id="rId41"/>
    <p:sldId id="455" r:id="rId42"/>
    <p:sldId id="456" r:id="rId43"/>
    <p:sldId id="494" r:id="rId44"/>
    <p:sldId id="458" r:id="rId45"/>
    <p:sldId id="1494" r:id="rId46"/>
    <p:sldId id="1495" r:id="rId47"/>
    <p:sldId id="1496" r:id="rId48"/>
    <p:sldId id="1497" r:id="rId49"/>
    <p:sldId id="459" r:id="rId50"/>
    <p:sldId id="460" r:id="rId51"/>
    <p:sldId id="461" r:id="rId52"/>
    <p:sldId id="463" r:id="rId53"/>
    <p:sldId id="464" r:id="rId54"/>
    <p:sldId id="465" r:id="rId55"/>
    <p:sldId id="486" r:id="rId56"/>
    <p:sldId id="466" r:id="rId57"/>
    <p:sldId id="492" r:id="rId58"/>
    <p:sldId id="1502" r:id="rId59"/>
    <p:sldId id="1503" r:id="rId60"/>
    <p:sldId id="467" r:id="rId61"/>
    <p:sldId id="468" r:id="rId62"/>
    <p:sldId id="497" r:id="rId63"/>
    <p:sldId id="1505" r:id="rId64"/>
    <p:sldId id="502" r:id="rId65"/>
    <p:sldId id="1504" r:id="rId66"/>
    <p:sldId id="498" r:id="rId67"/>
    <p:sldId id="499" r:id="rId68"/>
    <p:sldId id="1498" r:id="rId69"/>
    <p:sldId id="1499" r:id="rId70"/>
    <p:sldId id="1500" r:id="rId71"/>
    <p:sldId id="1501" r:id="rId72"/>
  </p:sldIdLst>
  <p:sldSz cx="12192000" cy="6858000"/>
  <p:notesSz cx="6400800" cy="86868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736">
          <p15:clr>
            <a:srgbClr val="A4A3A4"/>
          </p15:clr>
        </p15:guide>
        <p15:guide id="2" pos="20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CCCC"/>
    <a:srgbClr val="FFCC99"/>
    <a:srgbClr val="99CC00"/>
    <a:srgbClr val="FF99FF"/>
    <a:srgbClr val="CCFF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87" autoAdjust="0"/>
    <p:restoredTop sz="66727" autoAdjust="0"/>
  </p:normalViewPr>
  <p:slideViewPr>
    <p:cSldViewPr>
      <p:cViewPr varScale="1">
        <p:scale>
          <a:sx n="67" d="100"/>
          <a:sy n="67" d="100"/>
        </p:scale>
        <p:origin x="540"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4218"/>
    </p:cViewPr>
  </p:sorterViewPr>
  <p:notesViewPr>
    <p:cSldViewPr>
      <p:cViewPr varScale="1">
        <p:scale>
          <a:sx n="78" d="100"/>
          <a:sy n="78" d="100"/>
        </p:scale>
        <p:origin x="-3156" y="-84"/>
      </p:cViewPr>
      <p:guideLst>
        <p:guide orient="horz" pos="2736"/>
        <p:guide pos="201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defTabSz="862013" eaLnBrk="1" latinLnBrk="1" hangingPunct="1">
              <a:defRPr kumimoji="1" sz="1100">
                <a:latin typeface="Times New Roman" panose="02020603050405020304" pitchFamily="18" charset="0"/>
                <a:ea typeface="宋体" panose="02010600030101010101" pitchFamily="2" charset="-122"/>
              </a:defRPr>
            </a:lvl1pPr>
          </a:lstStyle>
          <a:p>
            <a:pPr>
              <a:defRPr/>
            </a:pPr>
            <a:endParaRPr lang="en-US" altLang="zh-CN" dirty="0">
              <a:ea typeface="微软雅黑" panose="020B0503020204020204" pitchFamily="34" charset="-122"/>
            </a:endParaRPr>
          </a:p>
        </p:txBody>
      </p:sp>
      <p:sp>
        <p:nvSpPr>
          <p:cNvPr id="31747" name="Rectangle 3"/>
          <p:cNvSpPr>
            <a:spLocks noGrp="1" noChangeArrowheads="1"/>
          </p:cNvSpPr>
          <p:nvPr>
            <p:ph type="dt" sz="quarter" idx="1"/>
          </p:nvPr>
        </p:nvSpPr>
        <p:spPr bwMode="auto">
          <a:xfrm>
            <a:off x="3627438" y="0"/>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algn="r" defTabSz="862013" eaLnBrk="1" latinLnBrk="1" hangingPunct="1">
              <a:defRPr kumimoji="1" sz="1100">
                <a:latin typeface="Times New Roman" panose="02020603050405020304" pitchFamily="18" charset="0"/>
                <a:ea typeface="宋体" panose="02010600030101010101" pitchFamily="2" charset="-122"/>
              </a:defRPr>
            </a:lvl1pPr>
          </a:lstStyle>
          <a:p>
            <a:pPr>
              <a:defRPr/>
            </a:pPr>
            <a:fld id="{B8C3BBC7-FB4C-48C3-893A-3E44C3B17902}" type="datetimeFigureOut">
              <a:rPr lang="en-US" altLang="zh-CN">
                <a:ea typeface="微软雅黑" panose="020B0503020204020204" pitchFamily="34" charset="-122"/>
              </a:rPr>
              <a:pPr>
                <a:defRPr/>
              </a:pPr>
              <a:t>10/30/2023</a:t>
            </a:fld>
            <a:endParaRPr lang="en-US" altLang="zh-CN" dirty="0">
              <a:ea typeface="微软雅黑" panose="020B0503020204020204" pitchFamily="34" charset="-122"/>
            </a:endParaRPr>
          </a:p>
        </p:txBody>
      </p:sp>
      <p:sp>
        <p:nvSpPr>
          <p:cNvPr id="31748" name="Rectangle 4"/>
          <p:cNvSpPr>
            <a:spLocks noGrp="1" noChangeArrowheads="1"/>
          </p:cNvSpPr>
          <p:nvPr>
            <p:ph type="ftr" sz="quarter" idx="2"/>
          </p:nvPr>
        </p:nvSpPr>
        <p:spPr bwMode="auto">
          <a:xfrm>
            <a:off x="0" y="8251825"/>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defTabSz="862013" eaLnBrk="1" latinLnBrk="1" hangingPunct="1">
              <a:defRPr kumimoji="1" sz="1100">
                <a:latin typeface="Times New Roman" panose="02020603050405020304" pitchFamily="18" charset="0"/>
                <a:ea typeface="宋体" panose="02010600030101010101" pitchFamily="2" charset="-122"/>
              </a:defRPr>
            </a:lvl1pPr>
          </a:lstStyle>
          <a:p>
            <a:pPr>
              <a:defRPr/>
            </a:pPr>
            <a:endParaRPr lang="en-US" altLang="zh-CN" dirty="0">
              <a:ea typeface="微软雅黑" panose="020B0503020204020204" pitchFamily="34" charset="-122"/>
            </a:endParaRPr>
          </a:p>
        </p:txBody>
      </p:sp>
      <p:sp>
        <p:nvSpPr>
          <p:cNvPr id="31749" name="Rectangle 5"/>
          <p:cNvSpPr>
            <a:spLocks noGrp="1" noChangeArrowheads="1"/>
          </p:cNvSpPr>
          <p:nvPr>
            <p:ph type="sldNum" sz="quarter" idx="3"/>
          </p:nvPr>
        </p:nvSpPr>
        <p:spPr bwMode="auto">
          <a:xfrm>
            <a:off x="3627438" y="8251825"/>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algn="r" defTabSz="862013" eaLnBrk="1" latinLnBrk="1" hangingPunct="1">
              <a:defRPr kumimoji="1" sz="1100">
                <a:latin typeface="Times New Roman" panose="02020603050405020304" pitchFamily="18" charset="0"/>
                <a:ea typeface="宋体" panose="02010600030101010101" pitchFamily="2" charset="-122"/>
              </a:defRPr>
            </a:lvl1pPr>
          </a:lstStyle>
          <a:p>
            <a:pPr>
              <a:defRPr/>
            </a:pPr>
            <a:fld id="{56A1991C-6362-4795-95E8-6E409B523B26}" type="slidenum">
              <a:rPr lang="en-US" altLang="zh-CN">
                <a:ea typeface="微软雅黑" panose="020B0503020204020204" pitchFamily="34" charset="-122"/>
              </a:rPr>
              <a:pPr>
                <a:defRPr/>
              </a:pPr>
              <a:t>‹#›</a:t>
            </a:fld>
            <a:endParaRPr lang="en-US" altLang="zh-CN" dirty="0">
              <a:ea typeface="微软雅黑" panose="020B0503020204020204" pitchFamily="34" charset="-122"/>
            </a:endParaRPr>
          </a:p>
        </p:txBody>
      </p:sp>
    </p:spTree>
    <p:extLst>
      <p:ext uri="{BB962C8B-B14F-4D97-AF65-F5344CB8AC3E}">
        <p14:creationId xmlns:p14="http://schemas.microsoft.com/office/powerpoint/2010/main" val="225190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endParaRPr lang="en-US" altLang="zh-CN" dirty="0"/>
          </a:p>
        </p:txBody>
      </p:sp>
      <p:sp>
        <p:nvSpPr>
          <p:cNvPr id="30723" name="Rectangle 3"/>
          <p:cNvSpPr>
            <a:spLocks noGrp="1" noChangeArrowheads="1"/>
          </p:cNvSpPr>
          <p:nvPr>
            <p:ph type="dt" idx="1"/>
          </p:nvPr>
        </p:nvSpPr>
        <p:spPr bwMode="auto">
          <a:xfrm>
            <a:off x="3627438" y="0"/>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algn="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fld id="{901BB706-2087-4C78-9866-D4E342199E42}" type="datetimeFigureOut">
              <a:rPr lang="en-US" altLang="zh-CN" smtClean="0"/>
              <a:pPr>
                <a:defRPr/>
              </a:pPr>
              <a:t>10/30/2023</a:t>
            </a:fld>
            <a:endParaRPr lang="en-US" altLang="zh-CN" dirty="0"/>
          </a:p>
        </p:txBody>
      </p:sp>
      <p:sp>
        <p:nvSpPr>
          <p:cNvPr id="3076" name="Rectangle 4"/>
          <p:cNvSpPr>
            <a:spLocks noGrp="1" noRot="1" noChangeAspect="1" noChangeArrowheads="1" noTextEdit="1"/>
          </p:cNvSpPr>
          <p:nvPr>
            <p:ph type="sldImg" idx="2"/>
          </p:nvPr>
        </p:nvSpPr>
        <p:spPr bwMode="auto">
          <a:xfrm>
            <a:off x="304800" y="650875"/>
            <a:ext cx="5791200" cy="32575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854075" y="4125913"/>
            <a:ext cx="4692650" cy="391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30726" name="Rectangle 6"/>
          <p:cNvSpPr>
            <a:spLocks noGrp="1" noChangeArrowheads="1"/>
          </p:cNvSpPr>
          <p:nvPr>
            <p:ph type="ftr" sz="quarter" idx="4"/>
          </p:nvPr>
        </p:nvSpPr>
        <p:spPr bwMode="auto">
          <a:xfrm>
            <a:off x="0" y="8251825"/>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endParaRPr lang="en-US" altLang="zh-CN" dirty="0"/>
          </a:p>
        </p:txBody>
      </p:sp>
      <p:sp>
        <p:nvSpPr>
          <p:cNvPr id="30727" name="Rectangle 7"/>
          <p:cNvSpPr>
            <a:spLocks noGrp="1" noChangeArrowheads="1"/>
          </p:cNvSpPr>
          <p:nvPr>
            <p:ph type="sldNum" sz="quarter" idx="5"/>
          </p:nvPr>
        </p:nvSpPr>
        <p:spPr bwMode="auto">
          <a:xfrm>
            <a:off x="3627438" y="8251825"/>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algn="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fld id="{276C582E-0752-4FCA-8E88-DA8DD40C2D79}" type="slidenum">
              <a:rPr lang="en-US" altLang="zh-CN" smtClean="0"/>
              <a:pPr>
                <a:defRPr/>
              </a:pPr>
              <a:t>‹#›</a:t>
            </a:fld>
            <a:endParaRPr lang="en-US" altLang="zh-CN" dirty="0"/>
          </a:p>
        </p:txBody>
      </p:sp>
    </p:spTree>
    <p:extLst>
      <p:ext uri="{BB962C8B-B14F-4D97-AF65-F5344CB8AC3E}">
        <p14:creationId xmlns:p14="http://schemas.microsoft.com/office/powerpoint/2010/main" val="1966390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4E6E0-808E-4F1D-929C-E8B81E857707}" type="slidenum">
              <a:rPr lang="en-US" altLang="zh-CN"/>
              <a:pPr/>
              <a:t>1</a:t>
            </a:fld>
            <a:endParaRPr lang="en-US" altLang="zh-CN"/>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pPr>
              <a:lnSpc>
                <a:spcPct val="80000"/>
              </a:lnSpc>
            </a:pPr>
            <a:endParaRPr lang="zh-CN" altLang="en-US" dirty="0"/>
          </a:p>
        </p:txBody>
      </p:sp>
    </p:spTree>
    <p:extLst>
      <p:ext uri="{BB962C8B-B14F-4D97-AF65-F5344CB8AC3E}">
        <p14:creationId xmlns:p14="http://schemas.microsoft.com/office/powerpoint/2010/main" val="3673640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FF438-3E79-4DB5-99F5-7869BD98EBCE}" type="slidenum">
              <a:rPr lang="en-US" altLang="zh-CN"/>
              <a:pPr/>
              <a:t>39</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19280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007B1B-68E3-46D4-9677-9B7CBA413EB4}" type="slidenum">
              <a:rPr lang="en-US" altLang="zh-CN"/>
              <a:pPr/>
              <a:t>41</a:t>
            </a:fld>
            <a:endParaRPr lang="en-US" altLang="zh-CN"/>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7371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D7A59-2ED7-4229-97F5-FFE523E8D692}" type="slidenum">
              <a:rPr lang="en-US" altLang="zh-CN"/>
              <a:pPr/>
              <a:t>52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3613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CA4F1-2343-41A4-A693-DC4ADFAE2170}" type="slidenum">
              <a:rPr lang="en-US" altLang="zh-CN"/>
              <a:pPr/>
              <a:t>56</a:t>
            </a:fld>
            <a:endParaRPr lang="en-US" altLang="zh-CN"/>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3559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83CBD9-DD06-4108-903E-FC80831E6F43}" type="slidenum">
              <a:rPr lang="en-US" altLang="zh-CN"/>
              <a:pPr/>
              <a:t>62</a:t>
            </a:fld>
            <a:endParaRPr lang="en-US" altLang="zh-CN"/>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80646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76C582E-0752-4FCA-8E88-DA8DD40C2D79}" type="slidenum">
              <a:rPr lang="en-US" altLang="zh-CN" smtClean="0"/>
              <a:pPr>
                <a:defRPr/>
              </a:pPr>
              <a:t>2</a:t>
            </a:fld>
            <a:endParaRPr lang="en-US" altLang="zh-CN" dirty="0"/>
          </a:p>
        </p:txBody>
      </p:sp>
    </p:spTree>
    <p:extLst>
      <p:ext uri="{BB962C8B-B14F-4D97-AF65-F5344CB8AC3E}">
        <p14:creationId xmlns:p14="http://schemas.microsoft.com/office/powerpoint/2010/main" val="232750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12</a:t>
            </a:fld>
            <a:endParaRPr kumimoji="1" lang="zh-CN" altLang="en-US"/>
          </a:p>
        </p:txBody>
      </p:sp>
    </p:spTree>
    <p:extLst>
      <p:ext uri="{BB962C8B-B14F-4D97-AF65-F5344CB8AC3E}">
        <p14:creationId xmlns:p14="http://schemas.microsoft.com/office/powerpoint/2010/main" val="356420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15</a:t>
            </a:fld>
            <a:endParaRPr kumimoji="1" lang="zh-CN" altLang="en-US"/>
          </a:p>
        </p:txBody>
      </p:sp>
    </p:spTree>
    <p:extLst>
      <p:ext uri="{BB962C8B-B14F-4D97-AF65-F5344CB8AC3E}">
        <p14:creationId xmlns:p14="http://schemas.microsoft.com/office/powerpoint/2010/main" val="4005029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18</a:t>
            </a:fld>
            <a:endParaRPr kumimoji="1" lang="zh-CN" altLang="en-US"/>
          </a:p>
        </p:txBody>
      </p:sp>
    </p:spTree>
    <p:extLst>
      <p:ext uri="{BB962C8B-B14F-4D97-AF65-F5344CB8AC3E}">
        <p14:creationId xmlns:p14="http://schemas.microsoft.com/office/powerpoint/2010/main" val="224906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B56F9-EC20-4DDD-94AA-5BB7C9BFE3FF}" type="slidenum">
              <a:rPr lang="en-US" altLang="zh-CN"/>
              <a:pPr/>
              <a:t>19</a:t>
            </a:fld>
            <a:endParaRPr lang="en-US" altLang="zh-CN"/>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80861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7D42F6-5546-471E-A660-859BDCE97811}" type="slidenum">
              <a:rPr lang="en-US" altLang="zh-CN"/>
              <a:pPr/>
              <a:t>20</a:t>
            </a:fld>
            <a:endParaRPr lang="en-US" altLang="zh-CN"/>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4866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76C582E-0752-4FCA-8E88-DA8DD40C2D79}" type="slidenum">
              <a:rPr lang="en-US" altLang="zh-CN" smtClean="0"/>
              <a:pPr>
                <a:defRPr/>
              </a:pPr>
              <a:t>30</a:t>
            </a:fld>
            <a:endParaRPr lang="en-US" altLang="zh-CN" dirty="0"/>
          </a:p>
        </p:txBody>
      </p:sp>
    </p:spTree>
    <p:extLst>
      <p:ext uri="{BB962C8B-B14F-4D97-AF65-F5344CB8AC3E}">
        <p14:creationId xmlns:p14="http://schemas.microsoft.com/office/powerpoint/2010/main" val="3290648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76C582E-0752-4FCA-8E88-DA8DD40C2D79}" type="slidenum">
              <a:rPr lang="en-US" altLang="zh-CN" smtClean="0"/>
              <a:pPr>
                <a:defRPr/>
              </a:pPr>
              <a:t>35</a:t>
            </a:fld>
            <a:endParaRPr lang="en-US" altLang="zh-CN" dirty="0"/>
          </a:p>
        </p:txBody>
      </p:sp>
    </p:spTree>
    <p:extLst>
      <p:ext uri="{BB962C8B-B14F-4D97-AF65-F5344CB8AC3E}">
        <p14:creationId xmlns:p14="http://schemas.microsoft.com/office/powerpoint/2010/main" val="422849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8015818" y="3248026"/>
            <a:ext cx="4176183" cy="360363"/>
          </a:xfrm>
          <a:prstGeom prst="rect">
            <a:avLst/>
          </a:prstGeom>
          <a:solidFill>
            <a:srgbClr val="0000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dirty="0">
              <a:latin typeface="Times New Roman" panose="02020603050405020304" pitchFamily="18" charset="0"/>
              <a:ea typeface="微软雅黑" panose="020B0503020204020204" pitchFamily="34" charset="-122"/>
            </a:endParaRPr>
          </a:p>
        </p:txBody>
      </p:sp>
      <p:sp>
        <p:nvSpPr>
          <p:cNvPr id="5" name="Rectangle 8"/>
          <p:cNvSpPr>
            <a:spLocks noChangeArrowheads="1"/>
          </p:cNvSpPr>
          <p:nvPr/>
        </p:nvSpPr>
        <p:spPr bwMode="auto">
          <a:xfrm>
            <a:off x="0" y="3248026"/>
            <a:ext cx="4176184" cy="360363"/>
          </a:xfrm>
          <a:prstGeom prst="rect">
            <a:avLst/>
          </a:prstGeom>
          <a:solidFill>
            <a:srgbClr val="C8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dirty="0">
              <a:latin typeface="Times New Roman" panose="02020603050405020304" pitchFamily="18" charset="0"/>
              <a:ea typeface="微软雅黑" panose="020B0503020204020204" pitchFamily="34" charset="-122"/>
            </a:endParaRPr>
          </a:p>
        </p:txBody>
      </p:sp>
      <p:sp>
        <p:nvSpPr>
          <p:cNvPr id="6" name="Rectangle 9"/>
          <p:cNvSpPr>
            <a:spLocks noChangeArrowheads="1"/>
          </p:cNvSpPr>
          <p:nvPr/>
        </p:nvSpPr>
        <p:spPr bwMode="auto">
          <a:xfrm>
            <a:off x="4176185" y="3248026"/>
            <a:ext cx="3839633" cy="360363"/>
          </a:xfrm>
          <a:prstGeom prst="rect">
            <a:avLst/>
          </a:prstGeom>
          <a:solidFill>
            <a:srgbClr val="00C8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a:latin typeface="微软雅黑" panose="020B0503020204020204" pitchFamily="34" charset="-122"/>
              <a:ea typeface="微软雅黑" panose="020B0503020204020204" pitchFamily="34" charset="-122"/>
            </a:endParaRPr>
          </a:p>
        </p:txBody>
      </p:sp>
      <p:sp>
        <p:nvSpPr>
          <p:cNvPr id="602114" name="Rectangle 2"/>
          <p:cNvSpPr>
            <a:spLocks noGrp="1" noChangeArrowheads="1"/>
          </p:cNvSpPr>
          <p:nvPr>
            <p:ph type="ctrTitle"/>
          </p:nvPr>
        </p:nvSpPr>
        <p:spPr>
          <a:xfrm>
            <a:off x="914400" y="1638301"/>
            <a:ext cx="10363200" cy="1476375"/>
          </a:xfrm>
        </p:spPr>
        <p:txBody>
          <a:bodyPr/>
          <a:lstStyle>
            <a:lvl1pPr algn="ctr">
              <a:defRPr sz="4400"/>
            </a:lvl1pPr>
          </a:lstStyle>
          <a:p>
            <a:pPr lvl="0"/>
            <a:r>
              <a:rPr lang="en-US" altLang="zh-CN" noProof="0" dirty="0"/>
              <a:t>Click to edit Master title style</a:t>
            </a:r>
          </a:p>
        </p:txBody>
      </p:sp>
      <p:sp>
        <p:nvSpPr>
          <p:cNvPr id="602115" name="Rectangle 3"/>
          <p:cNvSpPr>
            <a:spLocks noGrp="1" noChangeArrowheads="1"/>
          </p:cNvSpPr>
          <p:nvPr>
            <p:ph type="subTitle" idx="1"/>
          </p:nvPr>
        </p:nvSpPr>
        <p:spPr>
          <a:xfrm>
            <a:off x="1828800" y="3946525"/>
            <a:ext cx="8534400" cy="1417638"/>
          </a:xfrm>
        </p:spPr>
        <p:txBody>
          <a:bodyPr/>
          <a:lstStyle>
            <a:lvl1pPr marL="0" indent="0" algn="ctr">
              <a:buFont typeface="Wingdings" pitchFamily="2" charset="2"/>
              <a:buNone/>
              <a:defRPr>
                <a:latin typeface="微软雅黑" panose="020B0503020204020204" pitchFamily="34" charset="-122"/>
                <a:ea typeface="微软雅黑" panose="020B0503020204020204" pitchFamily="34" charset="-122"/>
              </a:defRPr>
            </a:lvl1pPr>
          </a:lstStyle>
          <a:p>
            <a:pPr lvl="0"/>
            <a:r>
              <a:rPr lang="en-US" altLang="zh-CN" noProof="0"/>
              <a:t>Click to edit Master subtitle style</a:t>
            </a:r>
          </a:p>
        </p:txBody>
      </p:sp>
      <p:sp>
        <p:nvSpPr>
          <p:cNvPr id="7" name="Rectangle 4"/>
          <p:cNvSpPr>
            <a:spLocks noGrp="1" noChangeArrowheads="1"/>
          </p:cNvSpPr>
          <p:nvPr>
            <p:ph type="dt" sz="half" idx="10"/>
          </p:nvPr>
        </p:nvSpPr>
        <p:spPr>
          <a:xfrm>
            <a:off x="609600" y="6245225"/>
            <a:ext cx="2844800" cy="476250"/>
          </a:xfrm>
        </p:spPr>
        <p:txBody>
          <a:bodyPr/>
          <a:lstStyle>
            <a:lvl1pPr>
              <a:defRPr>
                <a:latin typeface="微软雅黑 Light" panose="020B0502040204020203" pitchFamily="34" charset="-122"/>
                <a:ea typeface="微软雅黑 Light" panose="020B0502040204020203" pitchFamily="34" charset="-122"/>
              </a:defRPr>
            </a:lvl1pPr>
          </a:lstStyle>
          <a:p>
            <a:pPr>
              <a:defRPr/>
            </a:pPr>
            <a:fld id="{87AAD51E-5C15-4B20-9275-4C7948F7C00F}" type="datetime1">
              <a:rPr lang="zh-CN" altLang="en-US" smtClean="0"/>
              <a:t>2023/10/30</a:t>
            </a:fld>
            <a:endParaRPr lang="en-US" altLang="zh-CN"/>
          </a:p>
        </p:txBody>
      </p:sp>
      <p:sp>
        <p:nvSpPr>
          <p:cNvPr id="8" name="Rectangle 5"/>
          <p:cNvSpPr>
            <a:spLocks noGrp="1" noChangeArrowheads="1"/>
          </p:cNvSpPr>
          <p:nvPr>
            <p:ph type="ftr" sz="quarter" idx="11"/>
          </p:nvPr>
        </p:nvSpPr>
        <p:spPr>
          <a:xfrm>
            <a:off x="4165600" y="6245225"/>
            <a:ext cx="3860800" cy="476250"/>
          </a:xfrm>
        </p:spPr>
        <p:txBody>
          <a:bodyPr/>
          <a:lstStyle>
            <a:lvl1pPr>
              <a:defRPr>
                <a:latin typeface="微软雅黑 Light" panose="020B0502040204020203" pitchFamily="34" charset="-122"/>
                <a:ea typeface="微软雅黑 Light" panose="020B0502040204020203" pitchFamily="34" charset="-122"/>
              </a:defRPr>
            </a:lvl1pPr>
          </a:lstStyle>
          <a:p>
            <a:pPr>
              <a:defRPr/>
            </a:pPr>
            <a:endParaRPr lang="en-US" altLang="zh-CN"/>
          </a:p>
        </p:txBody>
      </p:sp>
      <p:sp>
        <p:nvSpPr>
          <p:cNvPr id="9" name="Rectangle 6"/>
          <p:cNvSpPr>
            <a:spLocks noGrp="1" noChangeArrowheads="1"/>
          </p:cNvSpPr>
          <p:nvPr>
            <p:ph type="sldNum" sz="quarter" idx="12"/>
          </p:nvPr>
        </p:nvSpPr>
        <p:spPr>
          <a:xfrm>
            <a:off x="8737600" y="6245225"/>
            <a:ext cx="2844800" cy="476250"/>
          </a:xfrm>
        </p:spPr>
        <p:txBody>
          <a:bodyPr/>
          <a:lstStyle>
            <a:lvl1pPr>
              <a:defRPr>
                <a:solidFill>
                  <a:schemeClr val="tx1"/>
                </a:solidFill>
                <a:latin typeface="微软雅黑 Light" panose="020B0502040204020203" pitchFamily="34" charset="-122"/>
                <a:ea typeface="微软雅黑 Light" panose="020B0502040204020203" pitchFamily="34" charset="-122"/>
              </a:defRPr>
            </a:lvl1pPr>
          </a:lstStyle>
          <a:p>
            <a:pPr>
              <a:defRPr/>
            </a:pPr>
            <a:fld id="{5D3F4DF0-0E70-4480-8313-566D8EB0767C}" type="slidenum">
              <a:rPr lang="en-US" altLang="zh-CN" smtClean="0"/>
              <a:pPr>
                <a:defRPr/>
              </a:pPr>
              <a:t>‹#›</a:t>
            </a:fld>
            <a:endParaRPr lang="en-US" altLang="zh-CN"/>
          </a:p>
        </p:txBody>
      </p:sp>
    </p:spTree>
    <p:extLst>
      <p:ext uri="{BB962C8B-B14F-4D97-AF65-F5344CB8AC3E}">
        <p14:creationId xmlns:p14="http://schemas.microsoft.com/office/powerpoint/2010/main" val="6912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latin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hasCustomPrompt="1"/>
          </p:nvPr>
        </p:nvSpPr>
        <p:spPr/>
        <p:txBody>
          <a:bodyPr>
            <a:normAutofit/>
          </a:bodyPr>
          <a:lstStyle>
            <a:lvl1pPr eaLnBrk="1" hangingPunct="1">
              <a:defRPr sz="2800" baseline="0">
                <a:latin typeface="微软雅黑 Light" panose="020B0502040204020203" pitchFamily="34" charset="-122"/>
                <a:ea typeface="微软雅黑 Light" panose="020B0502040204020203" pitchFamily="34" charset="-122"/>
                <a:cs typeface="Times New Roman" panose="02020603050405020304" pitchFamily="18" charset="0"/>
              </a:defRPr>
            </a:lvl1pPr>
            <a:lvl2pPr eaLnBrk="1" hangingPunct="1">
              <a:defRPr sz="2400" baseline="0">
                <a:latin typeface="微软雅黑 Light" panose="020B0502040204020203" pitchFamily="34" charset="-122"/>
                <a:ea typeface="微软雅黑 Light" panose="020B0502040204020203" pitchFamily="34" charset="-122"/>
                <a:cs typeface="Times New Roman" panose="02020603050405020304" pitchFamily="18" charset="0"/>
              </a:defRPr>
            </a:lvl2pPr>
            <a:lvl3pPr eaLnBrk="1" hangingPunct="1">
              <a:defRPr sz="2000" baseline="0">
                <a:latin typeface="微软雅黑 Light" panose="020B0502040204020203" pitchFamily="34" charset="-122"/>
                <a:ea typeface="微软雅黑 Light" panose="020B0502040204020203" pitchFamily="34" charset="-122"/>
                <a:cs typeface="Times New Roman" panose="02020603050405020304" pitchFamily="18" charset="0"/>
              </a:defRPr>
            </a:lvl3pPr>
            <a:lvl4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4pPr>
            <a:lvl5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xfrm>
            <a:off x="154517" y="6453336"/>
            <a:ext cx="2844800"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0736A3CD-6FFF-4ED7-9620-E2B4F263E481}" type="datetime1">
              <a:rPr lang="zh-CN" altLang="en-US" smtClean="0"/>
              <a:t>2023/10/30</a:t>
            </a:fld>
            <a:endParaRPr lang="en-US" altLang="zh-CN" dirty="0"/>
          </a:p>
        </p:txBody>
      </p:sp>
      <p:sp>
        <p:nvSpPr>
          <p:cNvPr id="5" name="Rectangle 5"/>
          <p:cNvSpPr>
            <a:spLocks noGrp="1" noChangeArrowheads="1"/>
          </p:cNvSpPr>
          <p:nvPr>
            <p:ph type="ftr" sz="quarter" idx="11"/>
          </p:nvPr>
        </p:nvSpPr>
        <p:spPr>
          <a:xfrm>
            <a:off x="4165600" y="6453336"/>
            <a:ext cx="3860800"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xfrm>
            <a:off x="10848528" y="6453336"/>
            <a:ext cx="1188956" cy="252266"/>
          </a:xfrm>
          <a:ln/>
        </p:spPr>
        <p:txBody>
          <a:bodyPr/>
          <a:lstStyle>
            <a:lvl1pPr>
              <a:defRPr>
                <a:solidFill>
                  <a:schemeClr val="accent1">
                    <a:lumMod val="25000"/>
                  </a:schemeClr>
                </a:solidFill>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816960B2-2B11-492C-B588-5290E1274F96}" type="slidenum">
              <a:rPr lang="en-US" altLang="zh-CN" smtClean="0"/>
              <a:pPr>
                <a:defRPr/>
              </a:pPr>
              <a:t>‹#›</a:t>
            </a:fld>
            <a:endParaRPr lang="en-US" altLang="zh-CN" dirty="0"/>
          </a:p>
        </p:txBody>
      </p:sp>
    </p:spTree>
    <p:extLst>
      <p:ext uri="{BB962C8B-B14F-4D97-AF65-F5344CB8AC3E}">
        <p14:creationId xmlns:p14="http://schemas.microsoft.com/office/powerpoint/2010/main" val="111382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zh-CN" altLang="en-US" sz="3200" baseline="0" dirty="0">
                <a:latin typeface="微软雅黑" panose="020B0503020204020204" pitchFamily="34" charset="-122"/>
              </a:defRPr>
            </a:lvl1pPr>
          </a:lstStyle>
          <a:p>
            <a:pPr lvl="0"/>
            <a:r>
              <a:rPr lang="zh-CN" altLang="en-US" dirty="0"/>
              <a:t>单击此处编辑母版标题样式</a:t>
            </a:r>
          </a:p>
        </p:txBody>
      </p:sp>
      <p:sp>
        <p:nvSpPr>
          <p:cNvPr id="3" name="内容占位符 2"/>
          <p:cNvSpPr>
            <a:spLocks noGrp="1"/>
          </p:cNvSpPr>
          <p:nvPr>
            <p:ph sz="half" idx="1" hasCustomPrompt="1"/>
          </p:nvPr>
        </p:nvSpPr>
        <p:spPr>
          <a:xfrm>
            <a:off x="334434" y="1052514"/>
            <a:ext cx="5659967" cy="5437187"/>
          </a:xfrm>
        </p:spPr>
        <p:txBody>
          <a:bodyPr>
            <a:normAutofit/>
          </a:bodyPr>
          <a:lstStyle>
            <a:lvl1pPr eaLnBrk="1" hangingPunct="1">
              <a:defRPr sz="2800" baseline="0">
                <a:latin typeface="微软雅黑 Light" panose="020B0502040204020203" pitchFamily="34" charset="-122"/>
                <a:ea typeface="微软雅黑 Light" panose="020B0502040204020203" pitchFamily="34" charset="-122"/>
                <a:cs typeface="Times New Roman" panose="02020603050405020304" pitchFamily="18" charset="0"/>
              </a:defRPr>
            </a:lvl1pPr>
            <a:lvl2pPr eaLnBrk="1" hangingPunct="1">
              <a:defRPr sz="2400" baseline="0">
                <a:latin typeface="微软雅黑 Light" panose="020B0502040204020203" pitchFamily="34" charset="-122"/>
                <a:ea typeface="微软雅黑 Light" panose="020B0502040204020203" pitchFamily="34" charset="-122"/>
                <a:cs typeface="Times New Roman" panose="02020603050405020304" pitchFamily="18" charset="0"/>
              </a:defRPr>
            </a:lvl2pPr>
            <a:lvl3pPr eaLnBrk="1" hangingPunct="1">
              <a:defRPr sz="2000" baseline="0">
                <a:latin typeface="微软雅黑 Light" panose="020B0502040204020203" pitchFamily="34" charset="-122"/>
                <a:ea typeface="微软雅黑 Light" panose="020B0502040204020203" pitchFamily="34" charset="-122"/>
                <a:cs typeface="Times New Roman" panose="02020603050405020304" pitchFamily="18" charset="0"/>
              </a:defRPr>
            </a:lvl3pPr>
            <a:lvl4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4pPr>
            <a:lvl5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97601" y="1052514"/>
            <a:ext cx="5659967" cy="5437187"/>
          </a:xfrm>
        </p:spPr>
        <p:txBody>
          <a:bodyPr>
            <a:normAutofit/>
          </a:bodyPr>
          <a:lstStyle>
            <a:lvl1pPr eaLnBrk="1" hangingPunct="1">
              <a:defRPr sz="2800" baseline="0">
                <a:latin typeface="微软雅黑 Light" panose="020B0502040204020203" pitchFamily="34" charset="-122"/>
                <a:ea typeface="微软雅黑 Light" panose="020B0502040204020203" pitchFamily="34" charset="-122"/>
                <a:cs typeface="Times New Roman" panose="02020603050405020304" pitchFamily="18" charset="0"/>
              </a:defRPr>
            </a:lvl1pPr>
            <a:lvl2pPr eaLnBrk="1" hangingPunct="1">
              <a:defRPr sz="2400" baseline="0">
                <a:latin typeface="微软雅黑 Light" panose="020B0502040204020203" pitchFamily="34" charset="-122"/>
                <a:ea typeface="微软雅黑 Light" panose="020B0502040204020203" pitchFamily="34" charset="-122"/>
                <a:cs typeface="Times New Roman" panose="02020603050405020304" pitchFamily="18" charset="0"/>
              </a:defRPr>
            </a:lvl2pPr>
            <a:lvl3pPr eaLnBrk="1" hangingPunct="1">
              <a:defRPr sz="2000" baseline="0">
                <a:latin typeface="微软雅黑 Light" panose="020B0502040204020203" pitchFamily="34" charset="-122"/>
                <a:ea typeface="微软雅黑 Light" panose="020B0502040204020203" pitchFamily="34" charset="-122"/>
                <a:cs typeface="Times New Roman" panose="02020603050405020304" pitchFamily="18" charset="0"/>
              </a:defRPr>
            </a:lvl3pPr>
            <a:lvl4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4pPr>
            <a:lvl5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a:xfrm>
            <a:off x="154517" y="6453336"/>
            <a:ext cx="1116947"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5024E19A-7120-48C3-8E29-E8B5EDF965CC}" type="datetime1">
              <a:rPr lang="zh-CN" altLang="en-US" smtClean="0"/>
              <a:t>2023/10/30</a:t>
            </a:fld>
            <a:endParaRPr lang="en-US" altLang="zh-CN"/>
          </a:p>
        </p:txBody>
      </p:sp>
      <p:sp>
        <p:nvSpPr>
          <p:cNvPr id="6" name="Rectangle 5"/>
          <p:cNvSpPr>
            <a:spLocks noGrp="1" noChangeArrowheads="1"/>
          </p:cNvSpPr>
          <p:nvPr>
            <p:ph type="ftr" sz="quarter" idx="11"/>
          </p:nvPr>
        </p:nvSpPr>
        <p:spPr>
          <a:xfrm>
            <a:off x="4165600" y="6453336"/>
            <a:ext cx="3860800"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a:xfrm>
            <a:off x="10992544" y="6453336"/>
            <a:ext cx="1044940" cy="206375"/>
          </a:xfrm>
          <a:ln/>
        </p:spPr>
        <p:txBody>
          <a:bodyPr/>
          <a:lstStyle>
            <a:lvl1pPr>
              <a:defRPr>
                <a:solidFill>
                  <a:schemeClr val="accent1">
                    <a:lumMod val="25000"/>
                  </a:schemeClr>
                </a:solidFill>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5ACAED0A-32C0-459D-9CE5-9FDF4154FCB4}" type="slidenum">
              <a:rPr lang="en-US" altLang="zh-CN" smtClean="0"/>
              <a:pPr>
                <a:defRPr/>
              </a:pPr>
              <a:t>‹#›</a:t>
            </a:fld>
            <a:endParaRPr lang="en-US" altLang="zh-CN" dirty="0"/>
          </a:p>
        </p:txBody>
      </p:sp>
    </p:spTree>
    <p:extLst>
      <p:ext uri="{BB962C8B-B14F-4D97-AF65-F5344CB8AC3E}">
        <p14:creationId xmlns:p14="http://schemas.microsoft.com/office/powerpoint/2010/main" val="332039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zh-CN" altLang="en-US" sz="3200" baseline="0">
                <a:latin typeface="微软雅黑" panose="020B0503020204020204" pitchFamily="34" charset="-122"/>
              </a:defRPr>
            </a:lvl1pPr>
          </a:lstStyle>
          <a:p>
            <a:pPr lvl="0"/>
            <a:r>
              <a:rPr lang="zh-CN" altLang="en-US" dirty="0"/>
              <a:t>单击此处编辑母版标题样式</a:t>
            </a:r>
          </a:p>
        </p:txBody>
      </p:sp>
      <p:sp>
        <p:nvSpPr>
          <p:cNvPr id="3" name="Rectangle 4"/>
          <p:cNvSpPr>
            <a:spLocks noGrp="1" noChangeArrowheads="1"/>
          </p:cNvSpPr>
          <p:nvPr>
            <p:ph type="dt" sz="half" idx="10"/>
          </p:nvPr>
        </p:nvSpPr>
        <p:spPr>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2EEA62D8-7FFA-4E86-9D32-A4D2A167F937}" type="datetime1">
              <a:rPr lang="zh-CN" altLang="en-US" smtClean="0"/>
              <a:t>2023/10/30</a:t>
            </a:fld>
            <a:endParaRPr lang="en-US" altLang="zh-CN"/>
          </a:p>
        </p:txBody>
      </p:sp>
      <p:sp>
        <p:nvSpPr>
          <p:cNvPr id="4" name="Rectangle 5"/>
          <p:cNvSpPr>
            <a:spLocks noGrp="1" noChangeArrowheads="1"/>
          </p:cNvSpPr>
          <p:nvPr>
            <p:ph type="ftr" sz="quarter" idx="11"/>
          </p:nvPr>
        </p:nvSpPr>
        <p:spPr>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endParaRPr lang="en-US" altLang="zh-CN"/>
          </a:p>
        </p:txBody>
      </p:sp>
      <p:sp>
        <p:nvSpPr>
          <p:cNvPr id="5" name="Rectangle 6"/>
          <p:cNvSpPr>
            <a:spLocks noGrp="1" noChangeArrowheads="1"/>
          </p:cNvSpPr>
          <p:nvPr>
            <p:ph type="sldNum" sz="quarter" idx="12"/>
          </p:nvPr>
        </p:nvSpPr>
        <p:spPr>
          <a:xfrm>
            <a:off x="10848528" y="6453336"/>
            <a:ext cx="1188956"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A48A0D3F-54C8-4397-8424-A82B96940146}" type="slidenum">
              <a:rPr lang="en-US" altLang="zh-CN" smtClean="0"/>
              <a:pPr>
                <a:defRPr/>
              </a:pPr>
              <a:t>‹#›</a:t>
            </a:fld>
            <a:endParaRPr lang="en-US" altLang="zh-CN"/>
          </a:p>
        </p:txBody>
      </p:sp>
    </p:spTree>
    <p:extLst>
      <p:ext uri="{BB962C8B-B14F-4D97-AF65-F5344CB8AC3E}">
        <p14:creationId xmlns:p14="http://schemas.microsoft.com/office/powerpoint/2010/main" val="155046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atin typeface="微软雅黑 Light" panose="020B0502040204020203" pitchFamily="34" charset="-122"/>
                <a:ea typeface="微软雅黑 Light" panose="020B0502040204020203" pitchFamily="34" charset="-122"/>
              </a:defRPr>
            </a:lvl1pPr>
          </a:lstStyle>
          <a:p>
            <a:pPr>
              <a:defRPr/>
            </a:pPr>
            <a:fld id="{D8F57C2A-877D-4B89-8FC6-28CB934B93FB}" type="datetime1">
              <a:rPr lang="zh-CN" altLang="en-US" smtClean="0"/>
              <a:t>2023/10/30</a:t>
            </a:fld>
            <a:endParaRPr lang="en-US" altLang="zh-CN"/>
          </a:p>
        </p:txBody>
      </p:sp>
      <p:sp>
        <p:nvSpPr>
          <p:cNvPr id="3" name="Rectangle 5"/>
          <p:cNvSpPr>
            <a:spLocks noGrp="1" noChangeArrowheads="1"/>
          </p:cNvSpPr>
          <p:nvPr>
            <p:ph type="ftr" sz="quarter" idx="11"/>
          </p:nvPr>
        </p:nvSpPr>
        <p:spPr>
          <a:ln/>
        </p:spPr>
        <p:txBody>
          <a:bodyPr/>
          <a:lstStyle>
            <a:lvl1pPr>
              <a:defRPr>
                <a:latin typeface="微软雅黑 Light" panose="020B0502040204020203" pitchFamily="34" charset="-122"/>
                <a:ea typeface="微软雅黑 Light" panose="020B0502040204020203" pitchFamily="34" charset="-122"/>
              </a:defRPr>
            </a:lvl1pPr>
          </a:lstStyle>
          <a:p>
            <a:pPr>
              <a:defRPr/>
            </a:pPr>
            <a:endParaRPr lang="en-US" altLang="zh-CN" dirty="0"/>
          </a:p>
        </p:txBody>
      </p:sp>
      <p:sp>
        <p:nvSpPr>
          <p:cNvPr id="4" name="Rectangle 6"/>
          <p:cNvSpPr>
            <a:spLocks noGrp="1" noChangeArrowheads="1"/>
          </p:cNvSpPr>
          <p:nvPr>
            <p:ph type="sldNum" sz="quarter" idx="12"/>
          </p:nvPr>
        </p:nvSpPr>
        <p:spPr>
          <a:ln/>
        </p:spPr>
        <p:txBody>
          <a:bodyPr/>
          <a:lstStyle>
            <a:lvl1pPr>
              <a:defRPr>
                <a:latin typeface="微软雅黑 Light" panose="020B0502040204020203" pitchFamily="34" charset="-122"/>
                <a:ea typeface="微软雅黑 Light" panose="020B0502040204020203" pitchFamily="34" charset="-122"/>
              </a:defRPr>
            </a:lvl1pPr>
          </a:lstStyle>
          <a:p>
            <a:pPr>
              <a:defRPr/>
            </a:pPr>
            <a:fld id="{4D270BE4-B6C0-4BD9-A22C-75B345F819BC}" type="slidenum">
              <a:rPr lang="en-US" altLang="zh-CN" smtClean="0"/>
              <a:pPr>
                <a:defRPr/>
              </a:pPr>
              <a:t>‹#›</a:t>
            </a:fld>
            <a:endParaRPr lang="en-US" altLang="zh-CN"/>
          </a:p>
        </p:txBody>
      </p:sp>
    </p:spTree>
    <p:extLst>
      <p:ext uri="{BB962C8B-B14F-4D97-AF65-F5344CB8AC3E}">
        <p14:creationId xmlns:p14="http://schemas.microsoft.com/office/powerpoint/2010/main" val="87235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zh-CN" altLang="en-US" sz="3200" baseline="0">
                <a:latin typeface="微软雅黑" panose="020B0503020204020204" pitchFamily="34" charset="-122"/>
              </a:defRPr>
            </a:lvl1pPr>
          </a:lstStyle>
          <a:p>
            <a:pPr lvl="0"/>
            <a:r>
              <a:rPr lang="zh-CN" altLang="en-US" dirty="0"/>
              <a:t>单击此处编辑母版标题样式</a:t>
            </a:r>
          </a:p>
        </p:txBody>
      </p:sp>
      <p:sp>
        <p:nvSpPr>
          <p:cNvPr id="3" name="表格占位符 2"/>
          <p:cNvSpPr>
            <a:spLocks noGrp="1"/>
          </p:cNvSpPr>
          <p:nvPr>
            <p:ph type="tbl" idx="1"/>
          </p:nvPr>
        </p:nvSpPr>
        <p:spPr>
          <a:xfrm>
            <a:off x="334434" y="1052514"/>
            <a:ext cx="11523133" cy="5437187"/>
          </a:xfrm>
        </p:spPr>
        <p:txBody>
          <a:bodyPr>
            <a:normAutofit/>
          </a:bodyPr>
          <a:lstStyle>
            <a:lvl1pPr>
              <a:defRPr baseline="0">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lvl="0"/>
            <a:endParaRPr lang="zh-CN" altLang="en-US" noProof="0" dirty="0"/>
          </a:p>
        </p:txBody>
      </p:sp>
      <p:sp>
        <p:nvSpPr>
          <p:cNvPr id="4" name="Rectangle 4"/>
          <p:cNvSpPr>
            <a:spLocks noGrp="1" noChangeArrowheads="1"/>
          </p:cNvSpPr>
          <p:nvPr>
            <p:ph type="dt" sz="half" idx="10"/>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02425F59-A221-4A04-AC18-35DAEA33FD6B}" type="datetime1">
              <a:rPr lang="zh-CN" altLang="en-US" smtClean="0"/>
              <a:t>2023/10/30</a:t>
            </a:fld>
            <a:endParaRPr lang="en-US" altLang="zh-CN"/>
          </a:p>
        </p:txBody>
      </p:sp>
      <p:sp>
        <p:nvSpPr>
          <p:cNvPr id="5" name="Rectangle 5"/>
          <p:cNvSpPr>
            <a:spLocks noGrp="1" noChangeArrowheads="1"/>
          </p:cNvSpPr>
          <p:nvPr>
            <p:ph type="ftr" sz="quarter" idx="11"/>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6E6425F8-8564-4543-A15C-E4EDED80C1B6}" type="slidenum">
              <a:rPr lang="en-US" altLang="zh-CN" smtClean="0"/>
              <a:pPr>
                <a:defRPr/>
              </a:pPr>
              <a:t>‹#›</a:t>
            </a:fld>
            <a:endParaRPr lang="en-US" altLang="zh-CN"/>
          </a:p>
        </p:txBody>
      </p:sp>
    </p:spTree>
    <p:extLst>
      <p:ext uri="{BB962C8B-B14F-4D97-AF65-F5344CB8AC3E}">
        <p14:creationId xmlns:p14="http://schemas.microsoft.com/office/powerpoint/2010/main" val="235184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334434" y="1052514"/>
            <a:ext cx="5659967" cy="5437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052514"/>
            <a:ext cx="5659967" cy="5437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54517" y="6578601"/>
            <a:ext cx="2844800" cy="206375"/>
          </a:xfrm>
        </p:spPr>
        <p:txBody>
          <a:bodyPr/>
          <a:lstStyle>
            <a:lvl1pPr>
              <a:defRPr/>
            </a:lvl1pPr>
          </a:lstStyle>
          <a:p>
            <a:fld id="{E68593D3-82CE-4DAC-AF61-7216E93A3926}" type="datetime1">
              <a:rPr lang="zh-CN" altLang="en-US" smtClean="0"/>
              <a:t>2023/10/30</a:t>
            </a:fld>
            <a:endParaRPr lang="en-US" altLang="zh-CN"/>
          </a:p>
        </p:txBody>
      </p:sp>
      <p:sp>
        <p:nvSpPr>
          <p:cNvPr id="6" name="页脚占位符 5"/>
          <p:cNvSpPr>
            <a:spLocks noGrp="1"/>
          </p:cNvSpPr>
          <p:nvPr>
            <p:ph type="ftr" sz="quarter" idx="11"/>
          </p:nvPr>
        </p:nvSpPr>
        <p:spPr>
          <a:xfrm>
            <a:off x="4165600" y="6578601"/>
            <a:ext cx="3860800" cy="2063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9192684" y="6578601"/>
            <a:ext cx="2844800" cy="206375"/>
          </a:xfrm>
        </p:spPr>
        <p:txBody>
          <a:bodyPr/>
          <a:lstStyle>
            <a:lvl1pPr>
              <a:defRPr/>
            </a:lvl1pPr>
          </a:lstStyle>
          <a:p>
            <a:fld id="{2FD2C8D3-1F12-4428-A894-7E9301ED420F}" type="slidenum">
              <a:rPr lang="en-US" altLang="zh-CN"/>
              <a:pPr/>
              <a:t>‹#›</a:t>
            </a:fld>
            <a:endParaRPr lang="en-US" altLang="zh-CN"/>
          </a:p>
        </p:txBody>
      </p:sp>
    </p:spTree>
    <p:extLst>
      <p:ext uri="{BB962C8B-B14F-4D97-AF65-F5344CB8AC3E}">
        <p14:creationId xmlns:p14="http://schemas.microsoft.com/office/powerpoint/2010/main" val="413605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A58503C9-B0B6-4F9C-B6BC-19F10C9B215E}" type="datetime1">
              <a:rPr lang="zh-CN" altLang="en-US" smtClean="0"/>
              <a:t>2023/10/30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BB1146-E542-4D4E-B8E9-6919A11DDD48}" type="slidenum">
              <a:rPr lang="en-US" smtClean="0"/>
              <a:t>‹#›</a:t>
            </a:fld>
            <a:endParaRPr lang="en-US"/>
          </a:p>
        </p:txBody>
      </p:sp>
      <p:sp>
        <p:nvSpPr>
          <p:cNvPr id="6" name="标题 1">
            <a:extLst>
              <a:ext uri="{FF2B5EF4-FFF2-40B4-BE49-F238E27FC236}">
                <a16:creationId xmlns:a16="http://schemas.microsoft.com/office/drawing/2014/main" id="{5A7CBB58-38C2-47C3-AEA5-3351C7B1184C}"/>
              </a:ext>
            </a:extLst>
          </p:cNvPr>
          <p:cNvSpPr>
            <a:spLocks noGrp="1"/>
          </p:cNvSpPr>
          <p:nvPr>
            <p:ph type="title"/>
          </p:nvPr>
        </p:nvSpPr>
        <p:spPr>
          <a:xfrm>
            <a:off x="660400" y="128587"/>
            <a:ext cx="10858500" cy="900112"/>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299377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 多级编辑框（中文）">
    <p:spTree>
      <p:nvGrpSpPr>
        <p:cNvPr id="1" name=""/>
        <p:cNvGrpSpPr/>
        <p:nvPr/>
      </p:nvGrpSpPr>
      <p:grpSpPr>
        <a:xfrm>
          <a:off x="0" y="0"/>
          <a:ext cx="0" cy="0"/>
          <a:chOff x="0" y="0"/>
          <a:chExt cx="0" cy="0"/>
        </a:xfrm>
      </p:grpSpPr>
      <p:sp>
        <p:nvSpPr>
          <p:cNvPr id="5" name="内容占位符 2"/>
          <p:cNvSpPr>
            <a:spLocks noGrp="1"/>
          </p:cNvSpPr>
          <p:nvPr>
            <p:ph idx="1" hasCustomPrompt="1"/>
          </p:nvPr>
        </p:nvSpPr>
        <p:spPr>
          <a:xfrm>
            <a:off x="660400" y="1130299"/>
            <a:ext cx="10858500" cy="5105401"/>
          </a:xfrm>
          <a:prstGeom prst="rect">
            <a:avLst/>
          </a:prstGeom>
        </p:spPr>
        <p:txBody>
          <a:bodyPr/>
          <a:lstStyle>
            <a:lvl1pPr marL="228600" indent="-228600">
              <a:buClrTx/>
              <a:buFont typeface="Wingdings" panose="05000000000000000000" pitchFamily="2" charset="2"/>
              <a:buChar char="n"/>
              <a:defRPr sz="2800" b="0">
                <a:latin typeface="+mn-lt"/>
                <a:ea typeface="+mn-ea"/>
              </a:defRPr>
            </a:lvl1pPr>
            <a:lvl2pPr marL="800100" indent="-342900">
              <a:buClrTx/>
              <a:buFont typeface="Wingdings" panose="05000000000000000000" pitchFamily="2" charset="2"/>
              <a:buChar char="Ø"/>
              <a:defRPr sz="2400">
                <a:latin typeface="+mn-lt"/>
                <a:ea typeface="+mn-ea"/>
              </a:defRPr>
            </a:lvl2pPr>
            <a:lvl3pPr marL="1143000" indent="-228600">
              <a:buClrTx/>
              <a:buFont typeface="Wingdings" panose="05000000000000000000" pitchFamily="2" charset="2"/>
              <a:buChar char="Ø"/>
              <a:defRPr sz="2000">
                <a:latin typeface="+mn-lt"/>
                <a:ea typeface="+mn-ea"/>
              </a:defRPr>
            </a:lvl3pPr>
            <a:lvl4pPr marL="1657350" indent="-285750">
              <a:buClrTx/>
              <a:buFont typeface="Wingdings" panose="05000000000000000000" pitchFamily="2" charset="2"/>
              <a:buChar char="Ø"/>
              <a:defRPr sz="1600">
                <a:latin typeface="+mn-lt"/>
                <a:ea typeface="+mn-ea"/>
              </a:defRPr>
            </a:lvl4pPr>
            <a:lvl5pPr>
              <a:buClr>
                <a:srgbClr val="C00000"/>
              </a:buClr>
              <a:defRPr sz="1100">
                <a:latin typeface="微软雅黑" panose="020B0503020204020204" pitchFamily="34" charset="-122"/>
                <a:ea typeface="微软雅黑" panose="020B0503020204020204" pitchFamily="34" charset="-122"/>
              </a:defRPr>
            </a:lvl5pPr>
          </a:lstStyle>
          <a:p>
            <a:r>
              <a:rPr lang="zh-CN" altLang="en-US" dirty="0"/>
              <a:t>单击此处输入文字</a:t>
            </a:r>
            <a:r>
              <a:rPr lang="en-US" altLang="zh-CN" dirty="0" err="1"/>
              <a:t>abd</a:t>
            </a:r>
            <a:endParaRPr lang="en-US" altLang="zh-CN" dirty="0"/>
          </a:p>
          <a:p>
            <a:pPr lvl="1"/>
            <a:r>
              <a:rPr lang="zh-CN" altLang="en-US" dirty="0"/>
              <a:t>单击此处输入文字</a:t>
            </a:r>
            <a:r>
              <a:rPr lang="en-US" altLang="zh-CN" dirty="0" err="1"/>
              <a:t>abd</a:t>
            </a:r>
            <a:endParaRPr lang="en-US" altLang="zh-CN" dirty="0"/>
          </a:p>
          <a:p>
            <a:pPr lvl="2"/>
            <a:r>
              <a:rPr lang="zh-CN" altLang="en-US" dirty="0"/>
              <a:t>单击此处输入文字</a:t>
            </a:r>
            <a:r>
              <a:rPr lang="en-US" altLang="zh-CN" dirty="0" err="1"/>
              <a:t>abd</a:t>
            </a:r>
            <a:endParaRPr lang="en-US" altLang="zh-CN" dirty="0"/>
          </a:p>
          <a:p>
            <a:pPr lvl="3"/>
            <a:r>
              <a:rPr lang="zh-CN" altLang="en-US" dirty="0"/>
              <a:t>单击此处输入文字</a:t>
            </a:r>
            <a:r>
              <a:rPr lang="en-US" altLang="zh-CN" dirty="0" err="1"/>
              <a:t>abd</a:t>
            </a:r>
            <a:endParaRPr lang="en-US" altLang="zh-CN" dirty="0"/>
          </a:p>
        </p:txBody>
      </p:sp>
      <p:sp>
        <p:nvSpPr>
          <p:cNvPr id="6" name="标题 1">
            <a:extLst>
              <a:ext uri="{FF2B5EF4-FFF2-40B4-BE49-F238E27FC236}">
                <a16:creationId xmlns:a16="http://schemas.microsoft.com/office/drawing/2014/main" id="{56CB62AF-6F00-42F1-BC74-0B5B679E9C1E}"/>
              </a:ext>
            </a:extLst>
          </p:cNvPr>
          <p:cNvSpPr>
            <a:spLocks noGrp="1"/>
          </p:cNvSpPr>
          <p:nvPr>
            <p:ph type="title"/>
          </p:nvPr>
        </p:nvSpPr>
        <p:spPr>
          <a:xfrm>
            <a:off x="660400" y="128587"/>
            <a:ext cx="10858500" cy="900112"/>
          </a:xfrm>
          <a:prstGeom prst="rect">
            <a:avLst/>
          </a:prstGeom>
        </p:spPr>
        <p:txBody>
          <a:bodyPr/>
          <a:lstStyle/>
          <a:p>
            <a:r>
              <a:rPr lang="zh-CN" altLang="en-US" dirty="0"/>
              <a:t>单击此处编辑母版标题样式</a:t>
            </a:r>
          </a:p>
        </p:txBody>
      </p:sp>
      <p:sp>
        <p:nvSpPr>
          <p:cNvPr id="2" name="日期占位符 1">
            <a:extLst>
              <a:ext uri="{FF2B5EF4-FFF2-40B4-BE49-F238E27FC236}">
                <a16:creationId xmlns:a16="http://schemas.microsoft.com/office/drawing/2014/main" id="{3DBAC5C7-BEB6-4608-9702-AE5DEE01FBC5}"/>
              </a:ext>
            </a:extLst>
          </p:cNvPr>
          <p:cNvSpPr>
            <a:spLocks noGrp="1"/>
          </p:cNvSpPr>
          <p:nvPr>
            <p:ph type="dt" sz="half" idx="10"/>
          </p:nvPr>
        </p:nvSpPr>
        <p:spPr/>
        <p:txBody>
          <a:bodyPr/>
          <a:lstStyle/>
          <a:p>
            <a:fld id="{7A939164-8E4F-476C-9EFF-1E9CBD6109BD}" type="datetime1">
              <a:rPr lang="zh-CN" altLang="en-US" smtClean="0"/>
              <a:t>2023/10/30</a:t>
            </a:fld>
            <a:endParaRPr lang="en-US"/>
          </a:p>
        </p:txBody>
      </p:sp>
      <p:sp>
        <p:nvSpPr>
          <p:cNvPr id="3" name="页脚占位符 2">
            <a:extLst>
              <a:ext uri="{FF2B5EF4-FFF2-40B4-BE49-F238E27FC236}">
                <a16:creationId xmlns:a16="http://schemas.microsoft.com/office/drawing/2014/main" id="{EFB00C81-31B9-4618-BACE-181960A01485}"/>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B3A2B44E-AE20-4802-BC6E-D0FF272A7DE0}"/>
              </a:ext>
            </a:extLst>
          </p:cNvPr>
          <p:cNvSpPr>
            <a:spLocks noGrp="1"/>
          </p:cNvSpPr>
          <p:nvPr>
            <p:ph type="sldNum" sz="quarter" idx="12"/>
          </p:nvPr>
        </p:nvSpPr>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123037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1800" y="71438"/>
            <a:ext cx="11328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p:cNvSpPr>
            <a:spLocks noGrp="1" noChangeArrowheads="1"/>
          </p:cNvSpPr>
          <p:nvPr>
            <p:ph type="body" idx="1"/>
          </p:nvPr>
        </p:nvSpPr>
        <p:spPr bwMode="auto">
          <a:xfrm>
            <a:off x="334434" y="1052514"/>
            <a:ext cx="11523133" cy="543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sp>
        <p:nvSpPr>
          <p:cNvPr id="601092" name="Rectangle 4"/>
          <p:cNvSpPr>
            <a:spLocks noGrp="1" noChangeArrowheads="1"/>
          </p:cNvSpPr>
          <p:nvPr>
            <p:ph type="dt" sz="half" idx="2"/>
          </p:nvPr>
        </p:nvSpPr>
        <p:spPr bwMode="auto">
          <a:xfrm>
            <a:off x="154517" y="6453336"/>
            <a:ext cx="2844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aseline="0">
                <a:latin typeface="微软雅黑 Light" panose="020B0502040204020203" pitchFamily="34" charset="-122"/>
                <a:ea typeface="微软雅黑" panose="020B0503020204020204" pitchFamily="34" charset="-122"/>
                <a:cs typeface="Times New Roman" panose="02020603050405020304" pitchFamily="18" charset="0"/>
              </a:defRPr>
            </a:lvl1pPr>
          </a:lstStyle>
          <a:p>
            <a:pPr>
              <a:defRPr/>
            </a:pPr>
            <a:fld id="{19D2BB01-591B-4FA7-9047-802FFD91438A}" type="datetime1">
              <a:rPr lang="zh-CN" altLang="en-US" smtClean="0"/>
              <a:t>2023/10/30</a:t>
            </a:fld>
            <a:endParaRPr lang="en-US" altLang="zh-CN" dirty="0"/>
          </a:p>
        </p:txBody>
      </p:sp>
      <p:sp>
        <p:nvSpPr>
          <p:cNvPr id="601093" name="Rectangle 5"/>
          <p:cNvSpPr>
            <a:spLocks noGrp="1" noChangeArrowheads="1"/>
          </p:cNvSpPr>
          <p:nvPr>
            <p:ph type="ftr" sz="quarter" idx="3"/>
          </p:nvPr>
        </p:nvSpPr>
        <p:spPr bwMode="auto">
          <a:xfrm>
            <a:off x="4165600" y="6453336"/>
            <a:ext cx="3860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aseline="0">
                <a:latin typeface="微软雅黑 Light" panose="020B0502040204020203" pitchFamily="34" charset="-122"/>
                <a:ea typeface="微软雅黑" panose="020B0503020204020204" pitchFamily="34" charset="-122"/>
                <a:cs typeface="Times New Roman" panose="02020603050405020304" pitchFamily="18" charset="0"/>
              </a:defRPr>
            </a:lvl1pPr>
          </a:lstStyle>
          <a:p>
            <a:pPr>
              <a:defRPr/>
            </a:pPr>
            <a:endParaRPr lang="en-US" altLang="zh-CN" dirty="0"/>
          </a:p>
        </p:txBody>
      </p:sp>
      <p:sp>
        <p:nvSpPr>
          <p:cNvPr id="601094" name="Rectangle 6"/>
          <p:cNvSpPr>
            <a:spLocks noGrp="1" noChangeArrowheads="1"/>
          </p:cNvSpPr>
          <p:nvPr>
            <p:ph type="sldNum" sz="quarter" idx="4"/>
          </p:nvPr>
        </p:nvSpPr>
        <p:spPr bwMode="auto">
          <a:xfrm>
            <a:off x="9192684" y="6453336"/>
            <a:ext cx="2844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aseline="0">
                <a:solidFill>
                  <a:schemeClr val="accent1">
                    <a:lumMod val="25000"/>
                  </a:schemeClr>
                </a:solidFill>
                <a:latin typeface="微软雅黑 Light" panose="020B0502040204020203" pitchFamily="34" charset="-122"/>
                <a:ea typeface="微软雅黑" panose="020B0503020204020204" pitchFamily="34" charset="-122"/>
                <a:cs typeface="Times New Roman" panose="02020603050405020304" pitchFamily="18" charset="0"/>
              </a:defRPr>
            </a:lvl1pPr>
          </a:lstStyle>
          <a:p>
            <a:pPr>
              <a:defRPr/>
            </a:pPr>
            <a:fld id="{E3FAE0D9-500F-4F53-BD2E-C1D74A0BC936}" type="slidenum">
              <a:rPr lang="en-US" altLang="zh-CN" smtClean="0"/>
              <a:pPr>
                <a:defRPr/>
              </a:pPr>
              <a:t>‹#›</a:t>
            </a:fld>
            <a:endParaRPr lang="en-US" altLang="zh-CN" dirty="0"/>
          </a:p>
        </p:txBody>
      </p:sp>
      <p:sp>
        <p:nvSpPr>
          <p:cNvPr id="1031" name="Rectangle 7"/>
          <p:cNvSpPr>
            <a:spLocks noChangeArrowheads="1"/>
          </p:cNvSpPr>
          <p:nvPr/>
        </p:nvSpPr>
        <p:spPr bwMode="auto">
          <a:xfrm>
            <a:off x="2554818" y="863600"/>
            <a:ext cx="9637183" cy="71438"/>
          </a:xfrm>
          <a:prstGeom prst="rect">
            <a:avLst/>
          </a:prstGeom>
          <a:solidFill>
            <a:srgbClr val="0000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baseline="0" dirty="0">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1032" name="Rectangle 8"/>
          <p:cNvSpPr>
            <a:spLocks noChangeArrowheads="1"/>
          </p:cNvSpPr>
          <p:nvPr/>
        </p:nvSpPr>
        <p:spPr bwMode="auto">
          <a:xfrm>
            <a:off x="0" y="863600"/>
            <a:ext cx="1295400" cy="71438"/>
          </a:xfrm>
          <a:prstGeom prst="rect">
            <a:avLst/>
          </a:prstGeom>
          <a:solidFill>
            <a:srgbClr val="C8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baseline="0" dirty="0">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1033" name="Rectangle 9"/>
          <p:cNvSpPr>
            <a:spLocks noChangeArrowheads="1"/>
          </p:cNvSpPr>
          <p:nvPr/>
        </p:nvSpPr>
        <p:spPr bwMode="auto">
          <a:xfrm>
            <a:off x="1295400" y="863600"/>
            <a:ext cx="1295400" cy="71438"/>
          </a:xfrm>
          <a:prstGeom prst="rect">
            <a:avLst/>
          </a:prstGeom>
          <a:solidFill>
            <a:srgbClr val="00C8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baseline="0">
              <a:latin typeface="微软雅黑 Light" panose="020B0502040204020203" pitchFamily="34" charset="-122"/>
              <a:ea typeface="微软雅黑" panose="020B0503020204020204" pitchFamily="34"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29" r:id="rId1"/>
    <p:sldLayoutId id="2147483718" r:id="rId2"/>
    <p:sldLayoutId id="2147483720" r:id="rId3"/>
    <p:sldLayoutId id="2147483722" r:id="rId4"/>
    <p:sldLayoutId id="2147483723" r:id="rId5"/>
    <p:sldLayoutId id="2147483728" r:id="rId6"/>
    <p:sldLayoutId id="2147483730" r:id="rId7"/>
    <p:sldLayoutId id="2147483731" r:id="rId8"/>
    <p:sldLayoutId id="2147483732" r:id="rId9"/>
  </p:sldLayoutIdLst>
  <p:hf hdr="0" ftr="0" dt="0"/>
  <p:txStyles>
    <p:titleStyle>
      <a:lvl1pPr algn="l" rtl="0" eaLnBrk="0" fontAlgn="base" hangingPunct="0">
        <a:spcBef>
          <a:spcPct val="0"/>
        </a:spcBef>
        <a:spcAft>
          <a:spcPct val="0"/>
        </a:spcAft>
        <a:defRPr lang="en-US" altLang="zh-CN" sz="3200" baseline="0" dirty="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1pPr>
      <a:lvl2pPr algn="l" rtl="0" eaLnBrk="0" fontAlgn="base" hangingPunct="0">
        <a:spcBef>
          <a:spcPct val="0"/>
        </a:spcBef>
        <a:spcAft>
          <a:spcPct val="0"/>
        </a:spcAft>
        <a:defRPr sz="4000">
          <a:solidFill>
            <a:schemeClr val="tx1"/>
          </a:solidFill>
          <a:latin typeface="Arial" charset="0"/>
          <a:ea typeface="黑体" pitchFamily="2" charset="-122"/>
        </a:defRPr>
      </a:lvl2pPr>
      <a:lvl3pPr algn="l" rtl="0" eaLnBrk="0" fontAlgn="base" hangingPunct="0">
        <a:spcBef>
          <a:spcPct val="0"/>
        </a:spcBef>
        <a:spcAft>
          <a:spcPct val="0"/>
        </a:spcAft>
        <a:defRPr sz="4000">
          <a:solidFill>
            <a:schemeClr val="tx1"/>
          </a:solidFill>
          <a:latin typeface="Arial" charset="0"/>
          <a:ea typeface="黑体" pitchFamily="2" charset="-122"/>
        </a:defRPr>
      </a:lvl3pPr>
      <a:lvl4pPr algn="l" rtl="0" eaLnBrk="0" fontAlgn="base" hangingPunct="0">
        <a:spcBef>
          <a:spcPct val="0"/>
        </a:spcBef>
        <a:spcAft>
          <a:spcPct val="0"/>
        </a:spcAft>
        <a:defRPr sz="4000">
          <a:solidFill>
            <a:schemeClr val="tx1"/>
          </a:solidFill>
          <a:latin typeface="Arial" charset="0"/>
          <a:ea typeface="黑体" pitchFamily="2" charset="-122"/>
        </a:defRPr>
      </a:lvl4pPr>
      <a:lvl5pPr algn="l" rtl="0" eaLnBrk="0" fontAlgn="base" hangingPunct="0">
        <a:spcBef>
          <a:spcPct val="0"/>
        </a:spcBef>
        <a:spcAft>
          <a:spcPct val="0"/>
        </a:spcAft>
        <a:defRPr sz="4000">
          <a:solidFill>
            <a:schemeClr val="tx1"/>
          </a:solidFill>
          <a:latin typeface="Arial" charset="0"/>
          <a:ea typeface="黑体" pitchFamily="2" charset="-122"/>
        </a:defRPr>
      </a:lvl5pPr>
      <a:lvl6pPr marL="457200" algn="l" rtl="0" fontAlgn="base">
        <a:spcBef>
          <a:spcPct val="0"/>
        </a:spcBef>
        <a:spcAft>
          <a:spcPct val="0"/>
        </a:spcAft>
        <a:defRPr sz="4000">
          <a:solidFill>
            <a:schemeClr val="tx1"/>
          </a:solidFill>
          <a:latin typeface="Arial" charset="0"/>
          <a:ea typeface="黑体" pitchFamily="2" charset="-122"/>
        </a:defRPr>
      </a:lvl6pPr>
      <a:lvl7pPr marL="914400" algn="l" rtl="0" fontAlgn="base">
        <a:spcBef>
          <a:spcPct val="0"/>
        </a:spcBef>
        <a:spcAft>
          <a:spcPct val="0"/>
        </a:spcAft>
        <a:defRPr sz="4000">
          <a:solidFill>
            <a:schemeClr val="tx1"/>
          </a:solidFill>
          <a:latin typeface="Arial" charset="0"/>
          <a:ea typeface="黑体" pitchFamily="2" charset="-122"/>
        </a:defRPr>
      </a:lvl7pPr>
      <a:lvl8pPr marL="1371600" algn="l" rtl="0" fontAlgn="base">
        <a:spcBef>
          <a:spcPct val="0"/>
        </a:spcBef>
        <a:spcAft>
          <a:spcPct val="0"/>
        </a:spcAft>
        <a:defRPr sz="4000">
          <a:solidFill>
            <a:schemeClr val="tx1"/>
          </a:solidFill>
          <a:latin typeface="Arial" charset="0"/>
          <a:ea typeface="黑体" pitchFamily="2" charset="-122"/>
        </a:defRPr>
      </a:lvl8pPr>
      <a:lvl9pPr marL="1828800" algn="l" rtl="0" fontAlgn="base">
        <a:spcBef>
          <a:spcPct val="0"/>
        </a:spcBef>
        <a:spcAft>
          <a:spcPct val="0"/>
        </a:spcAft>
        <a:defRPr sz="4000">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C80000"/>
        </a:buClr>
        <a:buSzPct val="80000"/>
        <a:buFont typeface="Wingdings" panose="05000000000000000000" pitchFamily="2" charset="2"/>
        <a:buChar char="n"/>
        <a:defRPr sz="2800" baseline="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rgbClr val="00C800"/>
        </a:buClr>
        <a:buSzPct val="80000"/>
        <a:buFont typeface="Wingdings" panose="05000000000000000000" pitchFamily="2" charset="2"/>
        <a:buChar char="n"/>
        <a:defRPr sz="2400" baseline="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rgbClr val="0000C8"/>
        </a:buClr>
        <a:buSzPct val="80000"/>
        <a:buFont typeface="Wingdings" panose="05000000000000000000" pitchFamily="2" charset="2"/>
        <a:buChar char="n"/>
        <a:defRPr sz="2000" baseline="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rgbClr val="FF7F00"/>
        </a:buClr>
        <a:buSzPct val="80000"/>
        <a:buFont typeface="Wingdings" panose="05000000000000000000" pitchFamily="2" charset="2"/>
        <a:buChar char="u"/>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SzPct val="80000"/>
        <a:buFont typeface="Wingdings" panose="05000000000000000000" pitchFamily="2" charset="2"/>
        <a:buChar char="Ø"/>
        <a:defRPr sz="2000">
          <a:solidFill>
            <a:schemeClr val="tx1"/>
          </a:solidFill>
          <a:latin typeface="+mn-lt"/>
          <a:ea typeface="+mn-ea"/>
        </a:defRPr>
      </a:lvl5pPr>
      <a:lvl6pPr marL="25146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6pPr>
      <a:lvl7pPr marL="29718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7pPr>
      <a:lvl8pPr marL="34290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8pPr>
      <a:lvl9pPr marL="38862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oot-servers.or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ana.org/domains/root/server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4D405A1-2C33-48B6-A8C4-BEE6495025DC}" type="slidenum">
              <a:rPr lang="en-US" altLang="zh-CN"/>
              <a:pPr/>
              <a:t>1</a:t>
            </a:fld>
            <a:endParaRPr lang="en-US" altLang="zh-CN"/>
          </a:p>
        </p:txBody>
      </p:sp>
      <p:sp>
        <p:nvSpPr>
          <p:cNvPr id="278530" name="Rectangle 2"/>
          <p:cNvSpPr>
            <a:spLocks noGrp="1" noChangeArrowheads="1"/>
          </p:cNvSpPr>
          <p:nvPr>
            <p:ph type="title"/>
          </p:nvPr>
        </p:nvSpPr>
        <p:spPr/>
        <p:txBody>
          <a:bodyPr/>
          <a:lstStyle/>
          <a:p>
            <a:pPr algn="ctr"/>
            <a:r>
              <a:rPr lang="zh-CN" altLang="en-US" dirty="0"/>
              <a:t>第七章 应用层</a:t>
            </a:r>
          </a:p>
        </p:txBody>
      </p:sp>
      <p:sp>
        <p:nvSpPr>
          <p:cNvPr id="278531" name="Rectangle 3"/>
          <p:cNvSpPr>
            <a:spLocks noGrp="1" noChangeArrowheads="1"/>
          </p:cNvSpPr>
          <p:nvPr>
            <p:ph type="body" idx="1"/>
          </p:nvPr>
        </p:nvSpPr>
        <p:spPr/>
        <p:txBody>
          <a:bodyPr/>
          <a:lstStyle/>
          <a:p>
            <a:r>
              <a:rPr lang="en-US" altLang="zh-CN" dirty="0"/>
              <a:t>7.1 </a:t>
            </a:r>
            <a:r>
              <a:rPr lang="zh-CN" altLang="en-US" dirty="0"/>
              <a:t>客户服务器模型</a:t>
            </a:r>
            <a:endParaRPr lang="en-US" altLang="zh-CN" dirty="0"/>
          </a:p>
          <a:p>
            <a:r>
              <a:rPr lang="en-US" altLang="zh-CN" dirty="0"/>
              <a:t>7.2 DNS</a:t>
            </a:r>
            <a:r>
              <a:rPr lang="zh-CN" altLang="en-US" dirty="0"/>
              <a:t>服务</a:t>
            </a:r>
          </a:p>
          <a:p>
            <a:r>
              <a:rPr lang="en-US" altLang="zh-CN" dirty="0"/>
              <a:t>7.3 </a:t>
            </a:r>
            <a:r>
              <a:rPr lang="zh-CN" altLang="en-US" dirty="0"/>
              <a:t>电子邮件服务 </a:t>
            </a:r>
          </a:p>
          <a:p>
            <a:r>
              <a:rPr lang="en-US" altLang="zh-CN" dirty="0"/>
              <a:t>7.4 FTP</a:t>
            </a:r>
            <a:r>
              <a:rPr lang="zh-CN" altLang="en-US" dirty="0"/>
              <a:t>服务</a:t>
            </a:r>
          </a:p>
          <a:p>
            <a:r>
              <a:rPr lang="en-US" altLang="zh-CN" dirty="0"/>
              <a:t>7.5 Web</a:t>
            </a:r>
            <a:r>
              <a:rPr lang="zh-CN" altLang="en-US" dirty="0"/>
              <a:t>服务</a:t>
            </a:r>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C21E1-FC5D-467E-BD0A-EB325D7B1096}"/>
              </a:ext>
            </a:extLst>
          </p:cNvPr>
          <p:cNvSpPr>
            <a:spLocks noGrp="1"/>
          </p:cNvSpPr>
          <p:nvPr>
            <p:ph type="title"/>
          </p:nvPr>
        </p:nvSpPr>
        <p:spPr/>
        <p:txBody>
          <a:bodyPr/>
          <a:lstStyle/>
          <a:p>
            <a:r>
              <a:rPr lang="en-US" altLang="zh-CN" dirty="0"/>
              <a:t>B/S</a:t>
            </a:r>
            <a:r>
              <a:rPr lang="zh-CN" altLang="en-US" dirty="0"/>
              <a:t>方式的架构</a:t>
            </a:r>
          </a:p>
        </p:txBody>
      </p:sp>
      <p:sp>
        <p:nvSpPr>
          <p:cNvPr id="3" name="内容占位符 2">
            <a:extLst>
              <a:ext uri="{FF2B5EF4-FFF2-40B4-BE49-F238E27FC236}">
                <a16:creationId xmlns:a16="http://schemas.microsoft.com/office/drawing/2014/main" id="{42B94391-7EF3-4210-BFEA-A76B6624910A}"/>
              </a:ext>
            </a:extLst>
          </p:cNvPr>
          <p:cNvSpPr>
            <a:spLocks noGrp="1"/>
          </p:cNvSpPr>
          <p:nvPr>
            <p:ph idx="1"/>
          </p:nvPr>
        </p:nvSpPr>
        <p:spPr>
          <a:xfrm>
            <a:off x="334435" y="1052514"/>
            <a:ext cx="8487863" cy="5437187"/>
          </a:xfrm>
        </p:spPr>
        <p:txBody>
          <a:bodyPr>
            <a:normAutofit lnSpcReduction="10000"/>
          </a:bodyPr>
          <a:lstStyle/>
          <a:p>
            <a:r>
              <a:rPr lang="en-US" altLang="zh-CN" dirty="0"/>
              <a:t>B/S</a:t>
            </a:r>
            <a:r>
              <a:rPr lang="zh-CN" altLang="en-US" dirty="0"/>
              <a:t>方式通常采取</a:t>
            </a:r>
            <a:r>
              <a:rPr lang="en-US" altLang="zh-CN" dirty="0"/>
              <a:t>3</a:t>
            </a:r>
            <a:r>
              <a:rPr lang="zh-CN" altLang="en-US" dirty="0"/>
              <a:t>层架构实现</a:t>
            </a:r>
          </a:p>
          <a:p>
            <a:r>
              <a:rPr lang="zh-CN" altLang="en-US" dirty="0"/>
              <a:t>数据层：由数据库服务器承担数据处理逻辑，其任务是接受</a:t>
            </a:r>
            <a:r>
              <a:rPr lang="en-US" altLang="zh-CN" dirty="0"/>
              <a:t>Web</a:t>
            </a:r>
            <a:r>
              <a:rPr lang="zh-CN" altLang="en-US" dirty="0"/>
              <a:t>服务器对数据库服务器提出的数据操作请求，然后由数据库服务器进行数据处理并把处理结果返回给</a:t>
            </a:r>
            <a:r>
              <a:rPr lang="en-US" altLang="zh-CN" dirty="0"/>
              <a:t>web</a:t>
            </a:r>
            <a:r>
              <a:rPr lang="zh-CN" altLang="en-US" dirty="0"/>
              <a:t>服务器</a:t>
            </a:r>
          </a:p>
          <a:p>
            <a:r>
              <a:rPr lang="zh-CN" altLang="en-US" dirty="0"/>
              <a:t>处理层：由</a:t>
            </a:r>
            <a:r>
              <a:rPr lang="en-US" altLang="zh-CN" dirty="0"/>
              <a:t>Web</a:t>
            </a:r>
            <a:r>
              <a:rPr lang="zh-CN" altLang="en-US" dirty="0"/>
              <a:t>服务器承担业务处理逻辑和页面存储管理，接受客户浏览器的任务请求，执行相应的事务处理</a:t>
            </a:r>
          </a:p>
          <a:p>
            <a:r>
              <a:rPr lang="zh-CN" altLang="en-US" dirty="0"/>
              <a:t>展现层：浏览器仅承担网页信息的浏览功能</a:t>
            </a:r>
            <a:r>
              <a:rPr lang="en-US" altLang="zh-CN" dirty="0"/>
              <a:t>, </a:t>
            </a:r>
            <a:r>
              <a:rPr lang="zh-CN" altLang="en-US" dirty="0"/>
              <a:t>以超文本格式实现信息的输入和浏览</a:t>
            </a:r>
          </a:p>
          <a:p>
            <a:r>
              <a:rPr lang="zh-CN" altLang="en-US" dirty="0"/>
              <a:t>实际部署时也可以把数据库服务器和</a:t>
            </a:r>
            <a:r>
              <a:rPr lang="en-US" altLang="zh-CN" dirty="0"/>
              <a:t>web</a:t>
            </a:r>
            <a:r>
              <a:rPr lang="zh-CN" altLang="en-US" dirty="0"/>
              <a:t>服务器部署在同一台设备上</a:t>
            </a:r>
          </a:p>
          <a:p>
            <a:endParaRPr lang="zh-CN" altLang="en-US" dirty="0"/>
          </a:p>
        </p:txBody>
      </p:sp>
      <p:sp>
        <p:nvSpPr>
          <p:cNvPr id="4" name="灯片编号占位符 3">
            <a:extLst>
              <a:ext uri="{FF2B5EF4-FFF2-40B4-BE49-F238E27FC236}">
                <a16:creationId xmlns:a16="http://schemas.microsoft.com/office/drawing/2014/main" id="{A79D6D4F-2076-48C3-BA7A-11836217F70B}"/>
              </a:ext>
            </a:extLst>
          </p:cNvPr>
          <p:cNvSpPr>
            <a:spLocks noGrp="1"/>
          </p:cNvSpPr>
          <p:nvPr>
            <p:ph type="sldNum" sz="quarter" idx="12"/>
          </p:nvPr>
        </p:nvSpPr>
        <p:spPr/>
        <p:txBody>
          <a:bodyPr/>
          <a:lstStyle/>
          <a:p>
            <a:pPr>
              <a:defRPr/>
            </a:pPr>
            <a:fld id="{816960B2-2B11-492C-B588-5290E1274F96}" type="slidenum">
              <a:rPr lang="en-US" altLang="zh-CN" smtClean="0"/>
              <a:pPr>
                <a:defRPr/>
              </a:pPr>
              <a:t>10</a:t>
            </a:fld>
            <a:endParaRPr lang="en-US" altLang="zh-CN" dirty="0"/>
          </a:p>
        </p:txBody>
      </p:sp>
      <p:grpSp>
        <p:nvGrpSpPr>
          <p:cNvPr id="5" name="组合 4">
            <a:extLst>
              <a:ext uri="{FF2B5EF4-FFF2-40B4-BE49-F238E27FC236}">
                <a16:creationId xmlns:a16="http://schemas.microsoft.com/office/drawing/2014/main" id="{E0625864-ED8D-463E-A021-6BB06239FF03}"/>
              </a:ext>
            </a:extLst>
          </p:cNvPr>
          <p:cNvGrpSpPr/>
          <p:nvPr/>
        </p:nvGrpSpPr>
        <p:grpSpPr>
          <a:xfrm>
            <a:off x="9042143" y="1988840"/>
            <a:ext cx="2731308" cy="2987800"/>
            <a:chOff x="8347710" y="1767851"/>
            <a:chExt cx="3249930" cy="3316604"/>
          </a:xfrm>
        </p:grpSpPr>
        <p:sp>
          <p:nvSpPr>
            <p:cNvPr id="6" name="文本框 5">
              <a:extLst>
                <a:ext uri="{FF2B5EF4-FFF2-40B4-BE49-F238E27FC236}">
                  <a16:creationId xmlns:a16="http://schemas.microsoft.com/office/drawing/2014/main" id="{49CB6B8D-4A4C-462A-AFD8-D1C601097E3B}"/>
                </a:ext>
              </a:extLst>
            </p:cNvPr>
            <p:cNvSpPr txBox="1"/>
            <p:nvPr/>
          </p:nvSpPr>
          <p:spPr>
            <a:xfrm>
              <a:off x="8347710" y="4794895"/>
              <a:ext cx="920750" cy="289560"/>
            </a:xfrm>
            <a:prstGeom prst="rect">
              <a:avLst/>
            </a:prstGeom>
            <a:noFill/>
          </p:spPr>
          <p:txBody>
            <a:bodyPr wrap="none" rtlCol="0">
              <a:spAutoFit/>
            </a:bodyPr>
            <a:lstStyle/>
            <a:p>
              <a:pPr algn="l">
                <a:lnSpc>
                  <a:spcPct val="80000"/>
                </a:lnSpc>
                <a:buClrTx/>
                <a:buSzTx/>
                <a:buFontTx/>
              </a:pPr>
              <a:r>
                <a:rPr lang="zh-CN" altLang="en-US" sz="1600" dirty="0">
                  <a:latin typeface="微软雅黑" panose="020B0503020204020204" pitchFamily="34" charset="-122"/>
                  <a:ea typeface="微软雅黑" panose="020B0503020204020204" pitchFamily="34" charset="-122"/>
                </a:rPr>
                <a:t>浏览器1</a:t>
              </a:r>
            </a:p>
          </p:txBody>
        </p:sp>
        <p:sp>
          <p:nvSpPr>
            <p:cNvPr id="7" name="文本框 6">
              <a:extLst>
                <a:ext uri="{FF2B5EF4-FFF2-40B4-BE49-F238E27FC236}">
                  <a16:creationId xmlns:a16="http://schemas.microsoft.com/office/drawing/2014/main" id="{79F64807-79AC-415A-BF52-603D6B9465F9}"/>
                </a:ext>
              </a:extLst>
            </p:cNvPr>
            <p:cNvSpPr txBox="1"/>
            <p:nvPr/>
          </p:nvSpPr>
          <p:spPr>
            <a:xfrm>
              <a:off x="9816152" y="4763628"/>
              <a:ext cx="927100" cy="289560"/>
            </a:xfrm>
            <a:prstGeom prst="rect">
              <a:avLst/>
            </a:prstGeom>
            <a:noFill/>
          </p:spPr>
          <p:txBody>
            <a:bodyPr wrap="none" rtlCol="0">
              <a:spAutoFit/>
            </a:bodyPr>
            <a:lstStyle/>
            <a:p>
              <a:pPr>
                <a:lnSpc>
                  <a:spcPct val="80000"/>
                </a:lnSpc>
              </a:pPr>
              <a:r>
                <a:rPr lang="zh-CN" altLang="en-US" sz="1600" dirty="0">
                  <a:latin typeface="微软雅黑" panose="020B0503020204020204" pitchFamily="34" charset="-122"/>
                  <a:ea typeface="微软雅黑" panose="020B0503020204020204" pitchFamily="34" charset="-122"/>
                </a:rPr>
                <a:t>浏览器</a:t>
              </a:r>
              <a:r>
                <a:rPr lang="en-US" altLang="zh-CN" sz="1600" dirty="0">
                  <a:latin typeface="微软雅黑" panose="020B0503020204020204" pitchFamily="34" charset="-122"/>
                  <a:ea typeface="微软雅黑" panose="020B0503020204020204" pitchFamily="34" charset="-122"/>
                </a:rPr>
                <a:t>n</a:t>
              </a:r>
              <a:endParaRPr lang="zh-CN" altLang="en-US" sz="1600" dirty="0">
                <a:solidFill>
                  <a:schemeClr val="folHlink"/>
                </a:solidFill>
                <a:ea typeface="黑体" panose="02010609060101010101" pitchFamily="49" charset="-122"/>
              </a:endParaRPr>
            </a:p>
          </p:txBody>
        </p:sp>
        <p:cxnSp>
          <p:nvCxnSpPr>
            <p:cNvPr id="8" name="直接连接符 7">
              <a:extLst>
                <a:ext uri="{FF2B5EF4-FFF2-40B4-BE49-F238E27FC236}">
                  <a16:creationId xmlns:a16="http://schemas.microsoft.com/office/drawing/2014/main" id="{AC7D80C4-4713-4152-BADB-ACA0EBD9186B}"/>
                </a:ext>
              </a:extLst>
            </p:cNvPr>
            <p:cNvCxnSpPr>
              <a:cxnSpLocks/>
              <a:endCxn id="14" idx="2"/>
            </p:cNvCxnSpPr>
            <p:nvPr/>
          </p:nvCxnSpPr>
          <p:spPr>
            <a:xfrm flipV="1">
              <a:off x="9111603" y="3748081"/>
              <a:ext cx="352275" cy="477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A7BC3E0-1C19-4D27-B513-239AE1F33238}"/>
                </a:ext>
              </a:extLst>
            </p:cNvPr>
            <p:cNvCxnSpPr>
              <a:cxnSpLocks/>
              <a:endCxn id="14" idx="2"/>
            </p:cNvCxnSpPr>
            <p:nvPr/>
          </p:nvCxnSpPr>
          <p:spPr>
            <a:xfrm flipH="1" flipV="1">
              <a:off x="9463878" y="3748081"/>
              <a:ext cx="489747" cy="486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AE098B0-04F9-4340-8C68-5E915C357A50}"/>
                </a:ext>
              </a:extLst>
            </p:cNvPr>
            <p:cNvCxnSpPr>
              <a:cxnSpLocks/>
              <a:stCxn id="14" idx="0"/>
              <a:endCxn id="15" idx="2"/>
            </p:cNvCxnSpPr>
            <p:nvPr/>
          </p:nvCxnSpPr>
          <p:spPr>
            <a:xfrm flipV="1">
              <a:off x="9464040" y="2385060"/>
              <a:ext cx="0" cy="4857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97BB5BF-C21A-4DD8-99AD-9EAB059BE0BA}"/>
                </a:ext>
              </a:extLst>
            </p:cNvPr>
            <p:cNvSpPr txBox="1"/>
            <p:nvPr/>
          </p:nvSpPr>
          <p:spPr>
            <a:xfrm>
              <a:off x="9953625" y="3082290"/>
              <a:ext cx="1644015" cy="289560"/>
            </a:xfrm>
            <a:prstGeom prst="rect">
              <a:avLst/>
            </a:prstGeom>
            <a:noFill/>
          </p:spPr>
          <p:txBody>
            <a:bodyPr wrap="square" rtlCol="0">
              <a:spAutoFit/>
            </a:bodyPr>
            <a:lstStyle/>
            <a:p>
              <a:pPr algn="l">
                <a:lnSpc>
                  <a:spcPct val="80000"/>
                </a:lnSpc>
                <a:buClrTx/>
                <a:buSzTx/>
                <a:buFontTx/>
              </a:pPr>
              <a:r>
                <a:rPr lang="zh-CN" altLang="en-US" sz="1600" dirty="0">
                  <a:solidFill>
                    <a:schemeClr val="tx1"/>
                  </a:solidFill>
                  <a:latin typeface="微软雅黑" panose="020B0503020204020204" pitchFamily="34" charset="-122"/>
                  <a:ea typeface="微软雅黑" panose="020B0503020204020204" pitchFamily="34" charset="-122"/>
                </a:rPr>
                <a:t>WEB服务器</a:t>
              </a:r>
            </a:p>
          </p:txBody>
        </p:sp>
        <p:sp>
          <p:nvSpPr>
            <p:cNvPr id="12" name="文本框 11">
              <a:extLst>
                <a:ext uri="{FF2B5EF4-FFF2-40B4-BE49-F238E27FC236}">
                  <a16:creationId xmlns:a16="http://schemas.microsoft.com/office/drawing/2014/main" id="{1BE6A4D7-6197-4932-BEB7-085CAE1FD381}"/>
                </a:ext>
              </a:extLst>
            </p:cNvPr>
            <p:cNvSpPr txBox="1"/>
            <p:nvPr/>
          </p:nvSpPr>
          <p:spPr>
            <a:xfrm>
              <a:off x="9792970" y="1948815"/>
              <a:ext cx="1416050" cy="289560"/>
            </a:xfrm>
            <a:prstGeom prst="rect">
              <a:avLst/>
            </a:prstGeom>
            <a:noFill/>
          </p:spPr>
          <p:txBody>
            <a:bodyPr wrap="none" rtlCol="0">
              <a:spAutoFit/>
            </a:bodyPr>
            <a:lstStyle/>
            <a:p>
              <a:pPr algn="l">
                <a:lnSpc>
                  <a:spcPct val="80000"/>
                </a:lnSpc>
                <a:buClrTx/>
                <a:buSzTx/>
                <a:buFontTx/>
              </a:pPr>
              <a:r>
                <a:rPr lang="zh-CN" altLang="en-US" sz="1600" dirty="0">
                  <a:solidFill>
                    <a:schemeClr val="tx1"/>
                  </a:solidFill>
                  <a:latin typeface="微软雅黑" panose="020B0503020204020204" pitchFamily="34" charset="-122"/>
                  <a:ea typeface="微软雅黑" panose="020B0503020204020204" pitchFamily="34" charset="-122"/>
                </a:rPr>
                <a:t>数据库服务器</a:t>
              </a:r>
            </a:p>
          </p:txBody>
        </p:sp>
        <p:sp>
          <p:nvSpPr>
            <p:cNvPr id="13" name="文本框 12">
              <a:extLst>
                <a:ext uri="{FF2B5EF4-FFF2-40B4-BE49-F238E27FC236}">
                  <a16:creationId xmlns:a16="http://schemas.microsoft.com/office/drawing/2014/main" id="{49F13E4A-547C-40A2-B39B-B038E2EE4AC7}"/>
                </a:ext>
              </a:extLst>
            </p:cNvPr>
            <p:cNvSpPr txBox="1"/>
            <p:nvPr/>
          </p:nvSpPr>
          <p:spPr>
            <a:xfrm>
              <a:off x="9253976" y="4714733"/>
              <a:ext cx="601345" cy="338455"/>
            </a:xfrm>
            <a:prstGeom prst="rect">
              <a:avLst/>
            </a:prstGeom>
            <a:noFill/>
          </p:spPr>
          <p:txBody>
            <a:bodyPr wrap="none" rtlCol="0">
              <a:spAutoFit/>
            </a:bodyPr>
            <a:lstStyle/>
            <a:p>
              <a:pPr algn="l">
                <a:lnSpc>
                  <a:spcPct val="80000"/>
                </a:lnSpc>
                <a:buClrTx/>
                <a:buSzTx/>
                <a:buFontTx/>
              </a:pP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14" name="图形 13">
              <a:extLst>
                <a:ext uri="{FF2B5EF4-FFF2-40B4-BE49-F238E27FC236}">
                  <a16:creationId xmlns:a16="http://schemas.microsoft.com/office/drawing/2014/main" id="{2F836B3F-E4AD-4A6F-B21E-9EEEFEAD22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4051" y="2871152"/>
              <a:ext cx="979654" cy="876929"/>
            </a:xfrm>
            <a:prstGeom prst="rect">
              <a:avLst/>
            </a:prstGeom>
          </p:spPr>
        </p:pic>
        <p:pic>
          <p:nvPicPr>
            <p:cNvPr id="15" name="图形 14">
              <a:extLst>
                <a:ext uri="{FF2B5EF4-FFF2-40B4-BE49-F238E27FC236}">
                  <a16:creationId xmlns:a16="http://schemas.microsoft.com/office/drawing/2014/main" id="{B64D523A-F664-4E85-AB27-26E49EB3B9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1603" y="1767851"/>
              <a:ext cx="704549" cy="617209"/>
            </a:xfrm>
            <a:prstGeom prst="rect">
              <a:avLst/>
            </a:prstGeom>
          </p:spPr>
        </p:pic>
        <p:pic>
          <p:nvPicPr>
            <p:cNvPr id="16" name="图形 15">
              <a:extLst>
                <a:ext uri="{FF2B5EF4-FFF2-40B4-BE49-F238E27FC236}">
                  <a16:creationId xmlns:a16="http://schemas.microsoft.com/office/drawing/2014/main" id="{B900C378-889E-42B5-ABC7-6C50C7B27C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69885" y="1948757"/>
              <a:ext cx="382661" cy="434372"/>
            </a:xfrm>
            <a:prstGeom prst="rect">
              <a:avLst/>
            </a:prstGeom>
          </p:spPr>
        </p:pic>
        <p:pic>
          <p:nvPicPr>
            <p:cNvPr id="17" name="图形 16">
              <a:extLst>
                <a:ext uri="{FF2B5EF4-FFF2-40B4-BE49-F238E27FC236}">
                  <a16:creationId xmlns:a16="http://schemas.microsoft.com/office/drawing/2014/main" id="{87D35399-974F-4719-9218-D3AD78BE34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8214" y="4138948"/>
              <a:ext cx="742230" cy="561975"/>
            </a:xfrm>
            <a:prstGeom prst="rect">
              <a:avLst/>
            </a:prstGeom>
          </p:spPr>
        </p:pic>
        <p:pic>
          <p:nvPicPr>
            <p:cNvPr id="18" name="图形 17">
              <a:extLst>
                <a:ext uri="{FF2B5EF4-FFF2-40B4-BE49-F238E27FC236}">
                  <a16:creationId xmlns:a16="http://schemas.microsoft.com/office/drawing/2014/main" id="{A7FB164C-CAB0-457D-A07A-CABC2953D6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16152" y="4138949"/>
              <a:ext cx="742230" cy="561975"/>
            </a:xfrm>
            <a:prstGeom prst="rect">
              <a:avLst/>
            </a:prstGeom>
          </p:spPr>
        </p:pic>
      </p:grpSp>
    </p:spTree>
    <p:extLst>
      <p:ext uri="{BB962C8B-B14F-4D97-AF65-F5344CB8AC3E}">
        <p14:creationId xmlns:p14="http://schemas.microsoft.com/office/powerpoint/2010/main" val="318966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54FB6-C0BD-448D-B922-7E5874644350}"/>
              </a:ext>
            </a:extLst>
          </p:cNvPr>
          <p:cNvSpPr>
            <a:spLocks noGrp="1"/>
          </p:cNvSpPr>
          <p:nvPr>
            <p:ph type="title"/>
          </p:nvPr>
        </p:nvSpPr>
        <p:spPr/>
        <p:txBody>
          <a:bodyPr/>
          <a:lstStyle/>
          <a:p>
            <a:r>
              <a:rPr lang="en-US" altLang="zh-CN" dirty="0"/>
              <a:t>B/S</a:t>
            </a:r>
            <a:r>
              <a:rPr lang="zh-CN" altLang="en-US" dirty="0"/>
              <a:t>方式的特点</a:t>
            </a:r>
          </a:p>
        </p:txBody>
      </p:sp>
      <p:sp>
        <p:nvSpPr>
          <p:cNvPr id="3" name="内容占位符 2">
            <a:extLst>
              <a:ext uri="{FF2B5EF4-FFF2-40B4-BE49-F238E27FC236}">
                <a16:creationId xmlns:a16="http://schemas.microsoft.com/office/drawing/2014/main" id="{DC845EC4-F458-42F9-A5DA-59079E1B0EA4}"/>
              </a:ext>
            </a:extLst>
          </p:cNvPr>
          <p:cNvSpPr>
            <a:spLocks noGrp="1"/>
          </p:cNvSpPr>
          <p:nvPr>
            <p:ph idx="1"/>
          </p:nvPr>
        </p:nvSpPr>
        <p:spPr>
          <a:xfrm>
            <a:off x="334435" y="1052514"/>
            <a:ext cx="7417750" cy="5437187"/>
          </a:xfrm>
        </p:spPr>
        <p:txBody>
          <a:bodyPr>
            <a:normAutofit/>
          </a:bodyPr>
          <a:lstStyle/>
          <a:p>
            <a:r>
              <a:rPr lang="zh-CN" altLang="en-US" dirty="0"/>
              <a:t>界面统一，使用简单：客户端只需要安装浏览器软件</a:t>
            </a:r>
          </a:p>
          <a:p>
            <a:r>
              <a:rPr lang="zh-CN" altLang="en-US" dirty="0"/>
              <a:t>易于维护：对应用系统升级时，只需更新服务器端的软件，方便了系统维护和升级</a:t>
            </a:r>
          </a:p>
          <a:p>
            <a:r>
              <a:rPr lang="zh-CN" altLang="en-US" dirty="0"/>
              <a:t>可扩展性好：采用标准的</a:t>
            </a:r>
            <a:r>
              <a:rPr lang="en-US" altLang="zh-CN" dirty="0"/>
              <a:t>TCP/IP</a:t>
            </a:r>
            <a:r>
              <a:rPr lang="zh-CN" altLang="en-US" dirty="0"/>
              <a:t>和</a:t>
            </a:r>
            <a:r>
              <a:rPr lang="en-US" altLang="zh-CN" dirty="0"/>
              <a:t>HTTP</a:t>
            </a:r>
            <a:r>
              <a:rPr lang="zh-CN" altLang="en-US" dirty="0"/>
              <a:t>协议，具有良好的扩展性</a:t>
            </a:r>
          </a:p>
          <a:p>
            <a:r>
              <a:rPr lang="zh-CN" altLang="en-US" dirty="0"/>
              <a:t>信息共享度高：</a:t>
            </a:r>
            <a:r>
              <a:rPr lang="en-US" altLang="zh-CN" dirty="0"/>
              <a:t>HTML</a:t>
            </a:r>
            <a:r>
              <a:rPr lang="zh-CN" altLang="en-US" dirty="0"/>
              <a:t>是数据格式的一个开放标准，目前大多数软件均支持</a:t>
            </a:r>
            <a:r>
              <a:rPr lang="en-US" altLang="zh-CN" dirty="0"/>
              <a:t>HTML</a:t>
            </a:r>
          </a:p>
          <a:p>
            <a:r>
              <a:rPr lang="zh-CN" altLang="en-US" dirty="0"/>
              <a:t>注意：在一种浏览器环境下开发的界面在另一种浏览器环境下可能有不完全适配的情况，这时需要安装对应的浏览器</a:t>
            </a:r>
          </a:p>
          <a:p>
            <a:endParaRPr lang="zh-CN" altLang="en-US" dirty="0"/>
          </a:p>
        </p:txBody>
      </p:sp>
      <p:sp>
        <p:nvSpPr>
          <p:cNvPr id="4" name="灯片编号占位符 3">
            <a:extLst>
              <a:ext uri="{FF2B5EF4-FFF2-40B4-BE49-F238E27FC236}">
                <a16:creationId xmlns:a16="http://schemas.microsoft.com/office/drawing/2014/main" id="{9589BF44-591A-48FF-A69C-317638506D4F}"/>
              </a:ext>
            </a:extLst>
          </p:cNvPr>
          <p:cNvSpPr>
            <a:spLocks noGrp="1"/>
          </p:cNvSpPr>
          <p:nvPr>
            <p:ph type="sldNum" sz="quarter" idx="12"/>
          </p:nvPr>
        </p:nvSpPr>
        <p:spPr/>
        <p:txBody>
          <a:bodyPr/>
          <a:lstStyle/>
          <a:p>
            <a:pPr>
              <a:defRPr/>
            </a:pPr>
            <a:fld id="{816960B2-2B11-492C-B588-5290E1274F96}" type="slidenum">
              <a:rPr lang="en-US" altLang="zh-CN" smtClean="0"/>
              <a:pPr>
                <a:defRPr/>
              </a:pPr>
              <a:t>11</a:t>
            </a:fld>
            <a:endParaRPr lang="en-US" altLang="zh-CN" dirty="0"/>
          </a:p>
        </p:txBody>
      </p:sp>
      <p:grpSp>
        <p:nvGrpSpPr>
          <p:cNvPr id="5" name="组合 4">
            <a:extLst>
              <a:ext uri="{FF2B5EF4-FFF2-40B4-BE49-F238E27FC236}">
                <a16:creationId xmlns:a16="http://schemas.microsoft.com/office/drawing/2014/main" id="{1148D6E7-D5F8-4003-9218-F33F2F307ED7}"/>
              </a:ext>
            </a:extLst>
          </p:cNvPr>
          <p:cNvGrpSpPr/>
          <p:nvPr/>
        </p:nvGrpSpPr>
        <p:grpSpPr>
          <a:xfrm>
            <a:off x="7800110" y="2359943"/>
            <a:ext cx="4075710" cy="2544513"/>
            <a:chOff x="1118920" y="1954873"/>
            <a:chExt cx="9033528" cy="4376549"/>
          </a:xfrm>
        </p:grpSpPr>
        <p:grpSp>
          <p:nvGrpSpPr>
            <p:cNvPr id="6" name="组合 5">
              <a:extLst>
                <a:ext uri="{FF2B5EF4-FFF2-40B4-BE49-F238E27FC236}">
                  <a16:creationId xmlns:a16="http://schemas.microsoft.com/office/drawing/2014/main" id="{B918713F-B597-4420-8504-CBD02BE770A9}"/>
                </a:ext>
              </a:extLst>
            </p:cNvPr>
            <p:cNvGrpSpPr/>
            <p:nvPr/>
          </p:nvGrpSpPr>
          <p:grpSpPr>
            <a:xfrm>
              <a:off x="1440900" y="1954873"/>
              <a:ext cx="8711548" cy="3133319"/>
              <a:chOff x="1510348" y="1709737"/>
              <a:chExt cx="8711548" cy="3133319"/>
            </a:xfrm>
          </p:grpSpPr>
          <p:sp>
            <p:nvSpPr>
              <p:cNvPr id="12" name="矩形 151555">
                <a:extLst>
                  <a:ext uri="{FF2B5EF4-FFF2-40B4-BE49-F238E27FC236}">
                    <a16:creationId xmlns:a16="http://schemas.microsoft.com/office/drawing/2014/main" id="{8C1653AF-C99C-43BC-BA4D-DBF0DA9A3E8E}"/>
                  </a:ext>
                </a:extLst>
              </p:cNvPr>
              <p:cNvSpPr>
                <a:spLocks noChangeArrowheads="1"/>
              </p:cNvSpPr>
              <p:nvPr/>
            </p:nvSpPr>
            <p:spPr bwMode="auto">
              <a:xfrm>
                <a:off x="4440873" y="2135187"/>
                <a:ext cx="2898775" cy="2693988"/>
              </a:xfrm>
              <a:prstGeom prst="rect">
                <a:avLst/>
              </a:prstGeom>
              <a:solidFill>
                <a:srgbClr val="FFFFCC"/>
              </a:solidFill>
              <a:ln w="28575">
                <a:solidFill>
                  <a:srgbClr val="333399"/>
                </a:solidFill>
                <a:miter lim="800000"/>
              </a:ln>
              <a:effectLst>
                <a:outerShdw dist="35921" dir="2700000" algn="ctr" rotWithShape="0">
                  <a:schemeClr val="bg2"/>
                </a:outerShdw>
              </a:effec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3" name="文本框 151556">
                <a:extLst>
                  <a:ext uri="{FF2B5EF4-FFF2-40B4-BE49-F238E27FC236}">
                    <a16:creationId xmlns:a16="http://schemas.microsoft.com/office/drawing/2014/main" id="{7A206064-F875-4317-9D65-DF08CAE31E7D}"/>
                  </a:ext>
                </a:extLst>
              </p:cNvPr>
              <p:cNvSpPr txBox="1">
                <a:spLocks noChangeArrowheads="1"/>
              </p:cNvSpPr>
              <p:nvPr/>
            </p:nvSpPr>
            <p:spPr bwMode="auto">
              <a:xfrm>
                <a:off x="4966766" y="3987800"/>
                <a:ext cx="2172094"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数据链路层</a:t>
                </a:r>
              </a:p>
            </p:txBody>
          </p:sp>
          <p:sp>
            <p:nvSpPr>
              <p:cNvPr id="14" name="直接连接符 151557">
                <a:extLst>
                  <a:ext uri="{FF2B5EF4-FFF2-40B4-BE49-F238E27FC236}">
                    <a16:creationId xmlns:a16="http://schemas.microsoft.com/office/drawing/2014/main" id="{67BE96BE-3C33-453E-A031-C855B4912A29}"/>
                  </a:ext>
                </a:extLst>
              </p:cNvPr>
              <p:cNvSpPr>
                <a:spLocks noChangeShapeType="1"/>
              </p:cNvSpPr>
              <p:nvPr/>
            </p:nvSpPr>
            <p:spPr bwMode="auto">
              <a:xfrm>
                <a:off x="4440873" y="4421187"/>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15" name="直接连接符 151558">
                <a:extLst>
                  <a:ext uri="{FF2B5EF4-FFF2-40B4-BE49-F238E27FC236}">
                    <a16:creationId xmlns:a16="http://schemas.microsoft.com/office/drawing/2014/main" id="{4E0A2F5D-4D57-41EA-B2A0-DCB69189666B}"/>
                  </a:ext>
                </a:extLst>
              </p:cNvPr>
              <p:cNvSpPr>
                <a:spLocks noChangeShapeType="1"/>
              </p:cNvSpPr>
              <p:nvPr/>
            </p:nvSpPr>
            <p:spPr bwMode="auto">
              <a:xfrm>
                <a:off x="4440873" y="4011612"/>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16" name="直接连接符 151559">
                <a:extLst>
                  <a:ext uri="{FF2B5EF4-FFF2-40B4-BE49-F238E27FC236}">
                    <a16:creationId xmlns:a16="http://schemas.microsoft.com/office/drawing/2014/main" id="{51C176D8-1831-4488-94EF-4284070830FD}"/>
                  </a:ext>
                </a:extLst>
              </p:cNvPr>
              <p:cNvSpPr>
                <a:spLocks noChangeShapeType="1"/>
              </p:cNvSpPr>
              <p:nvPr/>
            </p:nvSpPr>
            <p:spPr bwMode="auto">
              <a:xfrm>
                <a:off x="4440873" y="3603625"/>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17" name="直接连接符 151560">
                <a:extLst>
                  <a:ext uri="{FF2B5EF4-FFF2-40B4-BE49-F238E27FC236}">
                    <a16:creationId xmlns:a16="http://schemas.microsoft.com/office/drawing/2014/main" id="{3DF5283D-D7CD-4F7F-905A-DA2B088B6A05}"/>
                  </a:ext>
                </a:extLst>
              </p:cNvPr>
              <p:cNvSpPr>
                <a:spLocks noChangeShapeType="1"/>
              </p:cNvSpPr>
              <p:nvPr/>
            </p:nvSpPr>
            <p:spPr bwMode="auto">
              <a:xfrm>
                <a:off x="4440873" y="3195637"/>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18" name="文本框 151561">
                <a:extLst>
                  <a:ext uri="{FF2B5EF4-FFF2-40B4-BE49-F238E27FC236}">
                    <a16:creationId xmlns:a16="http://schemas.microsoft.com/office/drawing/2014/main" id="{A421A1F0-0A61-4575-A206-7C2EB5E50814}"/>
                  </a:ext>
                </a:extLst>
              </p:cNvPr>
              <p:cNvSpPr txBox="1">
                <a:spLocks noChangeArrowheads="1"/>
              </p:cNvSpPr>
              <p:nvPr/>
            </p:nvSpPr>
            <p:spPr bwMode="auto">
              <a:xfrm>
                <a:off x="5241352" y="4386647"/>
                <a:ext cx="1585131"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物理层</a:t>
                </a:r>
              </a:p>
            </p:txBody>
          </p:sp>
          <p:sp>
            <p:nvSpPr>
              <p:cNvPr id="19" name="文本框 151562">
                <a:extLst>
                  <a:ext uri="{FF2B5EF4-FFF2-40B4-BE49-F238E27FC236}">
                    <a16:creationId xmlns:a16="http://schemas.microsoft.com/office/drawing/2014/main" id="{6A912DAE-FCAA-448E-94A2-ADEC5E87E4CE}"/>
                  </a:ext>
                </a:extLst>
              </p:cNvPr>
              <p:cNvSpPr txBox="1">
                <a:spLocks noChangeArrowheads="1"/>
              </p:cNvSpPr>
              <p:nvPr/>
            </p:nvSpPr>
            <p:spPr bwMode="auto">
              <a:xfrm>
                <a:off x="5128160" y="3184524"/>
                <a:ext cx="1489491"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传输层</a:t>
                </a:r>
              </a:p>
            </p:txBody>
          </p:sp>
          <p:sp>
            <p:nvSpPr>
              <p:cNvPr id="20" name="文本框 151563">
                <a:extLst>
                  <a:ext uri="{FF2B5EF4-FFF2-40B4-BE49-F238E27FC236}">
                    <a16:creationId xmlns:a16="http://schemas.microsoft.com/office/drawing/2014/main" id="{9D0D10D4-D8A2-4FB4-B7B6-995C647DA32F}"/>
                  </a:ext>
                </a:extLst>
              </p:cNvPr>
              <p:cNvSpPr txBox="1">
                <a:spLocks noChangeArrowheads="1"/>
              </p:cNvSpPr>
              <p:nvPr/>
            </p:nvSpPr>
            <p:spPr bwMode="auto">
              <a:xfrm>
                <a:off x="5153863" y="3606653"/>
                <a:ext cx="1426435"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网络层</a:t>
                </a:r>
              </a:p>
            </p:txBody>
          </p:sp>
          <p:sp>
            <p:nvSpPr>
              <p:cNvPr id="21" name="文本框 151564">
                <a:extLst>
                  <a:ext uri="{FF2B5EF4-FFF2-40B4-BE49-F238E27FC236}">
                    <a16:creationId xmlns:a16="http://schemas.microsoft.com/office/drawing/2014/main" id="{247CC33D-0722-49D8-B121-4E54E74B1F20}"/>
                  </a:ext>
                </a:extLst>
              </p:cNvPr>
              <p:cNvSpPr txBox="1">
                <a:spLocks noChangeArrowheads="1"/>
              </p:cNvSpPr>
              <p:nvPr/>
            </p:nvSpPr>
            <p:spPr bwMode="auto">
              <a:xfrm>
                <a:off x="5181825" y="2083953"/>
                <a:ext cx="1704183"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应用层</a:t>
                </a:r>
              </a:p>
            </p:txBody>
          </p:sp>
          <p:sp>
            <p:nvSpPr>
              <p:cNvPr id="22" name="文本框 151565">
                <a:extLst>
                  <a:ext uri="{FF2B5EF4-FFF2-40B4-BE49-F238E27FC236}">
                    <a16:creationId xmlns:a16="http://schemas.microsoft.com/office/drawing/2014/main" id="{C18E3178-89AC-4151-AD3A-537D1274573A}"/>
                  </a:ext>
                </a:extLst>
              </p:cNvPr>
              <p:cNvSpPr txBox="1">
                <a:spLocks noChangeArrowheads="1"/>
              </p:cNvSpPr>
              <p:nvPr/>
            </p:nvSpPr>
            <p:spPr bwMode="auto">
              <a:xfrm>
                <a:off x="5290186" y="170973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a:solidFill>
                      <a:srgbClr val="333399"/>
                    </a:solidFill>
                    <a:latin typeface="微软雅黑" panose="020B0503020204020204" pitchFamily="34" charset="-122"/>
                    <a:ea typeface="微软雅黑" panose="020B0503020204020204" pitchFamily="34" charset="-122"/>
                    <a:cs typeface="微软雅黑" panose="020B0503020204020204" pitchFamily="34" charset="-122"/>
                  </a:rPr>
                  <a:t>计算机 </a:t>
                </a:r>
                <a:r>
                  <a:rPr lang="en-US" altLang="zh-CN" sz="1200">
                    <a:solidFill>
                      <a:srgbClr val="333399"/>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23" name="直接连接符 151566">
                <a:extLst>
                  <a:ext uri="{FF2B5EF4-FFF2-40B4-BE49-F238E27FC236}">
                    <a16:creationId xmlns:a16="http://schemas.microsoft.com/office/drawing/2014/main" id="{218A0F44-81DC-47D4-96D8-A30BEAAEF2EB}"/>
                  </a:ext>
                </a:extLst>
              </p:cNvPr>
              <p:cNvSpPr>
                <a:spLocks noChangeShapeType="1"/>
              </p:cNvSpPr>
              <p:nvPr/>
            </p:nvSpPr>
            <p:spPr bwMode="auto">
              <a:xfrm>
                <a:off x="5823585" y="2986521"/>
                <a:ext cx="0" cy="19641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24" name="椭圆 151567">
                <a:extLst>
                  <a:ext uri="{FF2B5EF4-FFF2-40B4-BE49-F238E27FC236}">
                    <a16:creationId xmlns:a16="http://schemas.microsoft.com/office/drawing/2014/main" id="{FDB81278-F483-4050-A736-36E07A018A79}"/>
                  </a:ext>
                </a:extLst>
              </p:cNvPr>
              <p:cNvSpPr>
                <a:spLocks noChangeArrowheads="1"/>
              </p:cNvSpPr>
              <p:nvPr/>
            </p:nvSpPr>
            <p:spPr bwMode="auto">
              <a:xfrm>
                <a:off x="5173503" y="2508567"/>
                <a:ext cx="1444149" cy="548164"/>
              </a:xfrm>
              <a:prstGeom prst="ellipse">
                <a:avLst/>
              </a:prstGeom>
              <a:ln/>
            </p:spPr>
            <p:style>
              <a:lnRef idx="2">
                <a:schemeClr val="dk1"/>
              </a:lnRef>
              <a:fillRef idx="1">
                <a:schemeClr val="lt1"/>
              </a:fillRef>
              <a:effectRef idx="0">
                <a:schemeClr val="dk1"/>
              </a:effectRef>
              <a:fontRef idx="minor">
                <a:schemeClr val="dk1"/>
              </a:fontRef>
            </p:style>
            <p:txBody>
              <a:bodyPr wrap="none" anchor="ctr"/>
              <a:lstStyle/>
              <a:p>
                <a:pPr algn="ctr">
                  <a:lnSpc>
                    <a:spcPct val="90000"/>
                  </a:lnSpc>
                </a:pPr>
                <a:r>
                  <a:rPr lang="en-US" altLang="zh-CN" sz="12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WEB</a:t>
                </a:r>
                <a:r>
                  <a:rPr lang="zh-CN" altLang="en-US" sz="12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服务器</a:t>
                </a:r>
                <a:endParaRPr lang="en-US" altLang="zh-CN" sz="12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矩形 151570">
                <a:extLst>
                  <a:ext uri="{FF2B5EF4-FFF2-40B4-BE49-F238E27FC236}">
                    <a16:creationId xmlns:a16="http://schemas.microsoft.com/office/drawing/2014/main" id="{6EE3A58D-6E67-411F-947A-C9570D1E4CBA}"/>
                  </a:ext>
                </a:extLst>
              </p:cNvPr>
              <p:cNvSpPr>
                <a:spLocks noChangeArrowheads="1"/>
              </p:cNvSpPr>
              <p:nvPr/>
            </p:nvSpPr>
            <p:spPr bwMode="auto">
              <a:xfrm>
                <a:off x="1510348" y="2135187"/>
                <a:ext cx="2438400" cy="2693988"/>
              </a:xfrm>
              <a:prstGeom prst="rect">
                <a:avLst/>
              </a:prstGeom>
              <a:solidFill>
                <a:srgbClr val="FFFFCC"/>
              </a:solidFill>
              <a:ln w="28575">
                <a:solidFill>
                  <a:srgbClr val="333399"/>
                </a:solidFill>
                <a:miter lim="800000"/>
              </a:ln>
              <a:effectLst>
                <a:outerShdw dist="35921" dir="2700000" algn="ctr" rotWithShape="0">
                  <a:schemeClr val="bg2"/>
                </a:outerShdw>
              </a:effec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6" name="文本框 151571">
                <a:extLst>
                  <a:ext uri="{FF2B5EF4-FFF2-40B4-BE49-F238E27FC236}">
                    <a16:creationId xmlns:a16="http://schemas.microsoft.com/office/drawing/2014/main" id="{82D91DDD-CD2E-4DBF-B3DE-71E97B56D9EE}"/>
                  </a:ext>
                </a:extLst>
              </p:cNvPr>
              <p:cNvSpPr txBox="1">
                <a:spLocks noChangeArrowheads="1"/>
              </p:cNvSpPr>
              <p:nvPr/>
            </p:nvSpPr>
            <p:spPr bwMode="auto">
              <a:xfrm>
                <a:off x="1664988" y="4008024"/>
                <a:ext cx="2071221"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数据链路层</a:t>
                </a:r>
              </a:p>
            </p:txBody>
          </p:sp>
          <p:sp>
            <p:nvSpPr>
              <p:cNvPr id="27" name="直接连接符 151572">
                <a:extLst>
                  <a:ext uri="{FF2B5EF4-FFF2-40B4-BE49-F238E27FC236}">
                    <a16:creationId xmlns:a16="http://schemas.microsoft.com/office/drawing/2014/main" id="{19D09A62-1423-403E-B28C-23D8BBA0028B}"/>
                  </a:ext>
                </a:extLst>
              </p:cNvPr>
              <p:cNvSpPr>
                <a:spLocks noChangeShapeType="1"/>
              </p:cNvSpPr>
              <p:nvPr/>
            </p:nvSpPr>
            <p:spPr bwMode="auto">
              <a:xfrm>
                <a:off x="1510348" y="4421185"/>
                <a:ext cx="2457789" cy="524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28" name="直接连接符 151573">
                <a:extLst>
                  <a:ext uri="{FF2B5EF4-FFF2-40B4-BE49-F238E27FC236}">
                    <a16:creationId xmlns:a16="http://schemas.microsoft.com/office/drawing/2014/main" id="{4089D917-E57F-4DBA-ABB7-82AA00385639}"/>
                  </a:ext>
                </a:extLst>
              </p:cNvPr>
              <p:cNvSpPr>
                <a:spLocks noChangeShapeType="1"/>
              </p:cNvSpPr>
              <p:nvPr/>
            </p:nvSpPr>
            <p:spPr bwMode="auto">
              <a:xfrm>
                <a:off x="1510348" y="4000499"/>
                <a:ext cx="2457792" cy="110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29" name="直接连接符 151574">
                <a:extLst>
                  <a:ext uri="{FF2B5EF4-FFF2-40B4-BE49-F238E27FC236}">
                    <a16:creationId xmlns:a16="http://schemas.microsoft.com/office/drawing/2014/main" id="{055AE64D-BCCE-4C6F-B69D-0AB3AAA4AEBA}"/>
                  </a:ext>
                </a:extLst>
              </p:cNvPr>
              <p:cNvSpPr>
                <a:spLocks noChangeShapeType="1"/>
              </p:cNvSpPr>
              <p:nvPr/>
            </p:nvSpPr>
            <p:spPr bwMode="auto">
              <a:xfrm flipV="1">
                <a:off x="1510348" y="3592509"/>
                <a:ext cx="2438392" cy="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30" name="直接连接符 151575">
                <a:extLst>
                  <a:ext uri="{FF2B5EF4-FFF2-40B4-BE49-F238E27FC236}">
                    <a16:creationId xmlns:a16="http://schemas.microsoft.com/office/drawing/2014/main" id="{C5C37338-97AC-4087-B26B-0C7470C7A65F}"/>
                  </a:ext>
                </a:extLst>
              </p:cNvPr>
              <p:cNvSpPr>
                <a:spLocks noChangeShapeType="1"/>
              </p:cNvSpPr>
              <p:nvPr/>
            </p:nvSpPr>
            <p:spPr bwMode="auto">
              <a:xfrm flipV="1">
                <a:off x="1510348" y="3217240"/>
                <a:ext cx="2438392" cy="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31" name="文本框 151576">
                <a:extLst>
                  <a:ext uri="{FF2B5EF4-FFF2-40B4-BE49-F238E27FC236}">
                    <a16:creationId xmlns:a16="http://schemas.microsoft.com/office/drawing/2014/main" id="{D703B1C5-BC7C-443C-A8DB-A66612B65283}"/>
                  </a:ext>
                </a:extLst>
              </p:cNvPr>
              <p:cNvSpPr txBox="1">
                <a:spLocks noChangeArrowheads="1"/>
              </p:cNvSpPr>
              <p:nvPr/>
            </p:nvSpPr>
            <p:spPr bwMode="auto">
              <a:xfrm>
                <a:off x="2011786" y="4386647"/>
                <a:ext cx="1482806"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物理层</a:t>
                </a:r>
              </a:p>
            </p:txBody>
          </p:sp>
          <p:sp>
            <p:nvSpPr>
              <p:cNvPr id="32" name="文本框 151577">
                <a:extLst>
                  <a:ext uri="{FF2B5EF4-FFF2-40B4-BE49-F238E27FC236}">
                    <a16:creationId xmlns:a16="http://schemas.microsoft.com/office/drawing/2014/main" id="{64EF5EF9-7912-4C16-B335-1F0C48463A23}"/>
                  </a:ext>
                </a:extLst>
              </p:cNvPr>
              <p:cNvSpPr txBox="1">
                <a:spLocks noChangeArrowheads="1"/>
              </p:cNvSpPr>
              <p:nvPr/>
            </p:nvSpPr>
            <p:spPr bwMode="auto">
              <a:xfrm>
                <a:off x="1997038" y="3209793"/>
                <a:ext cx="1432370"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传输层</a:t>
                </a:r>
              </a:p>
            </p:txBody>
          </p:sp>
          <p:sp>
            <p:nvSpPr>
              <p:cNvPr id="33" name="文本框 151578">
                <a:extLst>
                  <a:ext uri="{FF2B5EF4-FFF2-40B4-BE49-F238E27FC236}">
                    <a16:creationId xmlns:a16="http://schemas.microsoft.com/office/drawing/2014/main" id="{489D1C64-B0DF-4548-BEDC-71396FBA2A0D}"/>
                  </a:ext>
                </a:extLst>
              </p:cNvPr>
              <p:cNvSpPr txBox="1">
                <a:spLocks noChangeArrowheads="1"/>
              </p:cNvSpPr>
              <p:nvPr/>
            </p:nvSpPr>
            <p:spPr bwMode="auto">
              <a:xfrm>
                <a:off x="2000359" y="3592509"/>
                <a:ext cx="1432372"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网络层</a:t>
                </a:r>
              </a:p>
            </p:txBody>
          </p:sp>
          <p:sp>
            <p:nvSpPr>
              <p:cNvPr id="34" name="直接连接符 151579">
                <a:extLst>
                  <a:ext uri="{FF2B5EF4-FFF2-40B4-BE49-F238E27FC236}">
                    <a16:creationId xmlns:a16="http://schemas.microsoft.com/office/drawing/2014/main" id="{347BDDB8-AD80-4324-83B4-0E94D97A4FA4}"/>
                  </a:ext>
                </a:extLst>
              </p:cNvPr>
              <p:cNvSpPr>
                <a:spLocks noChangeShapeType="1"/>
              </p:cNvSpPr>
              <p:nvPr/>
            </p:nvSpPr>
            <p:spPr bwMode="auto">
              <a:xfrm>
                <a:off x="2632235" y="2997200"/>
                <a:ext cx="0" cy="196851"/>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35" name="椭圆 151580">
                <a:extLst>
                  <a:ext uri="{FF2B5EF4-FFF2-40B4-BE49-F238E27FC236}">
                    <a16:creationId xmlns:a16="http://schemas.microsoft.com/office/drawing/2014/main" id="{5081CBC8-F1DB-4871-8C35-1FF9FB57309F}"/>
                  </a:ext>
                </a:extLst>
              </p:cNvPr>
              <p:cNvSpPr>
                <a:spLocks noChangeArrowheads="1"/>
              </p:cNvSpPr>
              <p:nvPr/>
            </p:nvSpPr>
            <p:spPr bwMode="auto">
              <a:xfrm>
                <a:off x="2112011" y="2535237"/>
                <a:ext cx="1089603" cy="488950"/>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r>
                  <a:rPr lang="zh-CN" altLang="en-US" sz="1200" dirty="0">
                    <a:solidFill>
                      <a:srgbClr val="333399"/>
                    </a:solidFill>
                    <a:latin typeface="微软雅黑" panose="020B0503020204020204" pitchFamily="34" charset="-122"/>
                    <a:ea typeface="微软雅黑" panose="020B0503020204020204" pitchFamily="34" charset="-122"/>
                    <a:cs typeface="微软雅黑" panose="020B0503020204020204" pitchFamily="34" charset="-122"/>
                  </a:rPr>
                  <a:t>浏览器</a:t>
                </a:r>
                <a:endParaRPr lang="en-US" altLang="zh-CN" sz="1200" dirty="0">
                  <a:solidFill>
                    <a:srgbClr val="33339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151581">
                <a:extLst>
                  <a:ext uri="{FF2B5EF4-FFF2-40B4-BE49-F238E27FC236}">
                    <a16:creationId xmlns:a16="http://schemas.microsoft.com/office/drawing/2014/main" id="{B68A6D40-1E22-4D6F-A778-BD23EFE6ECE5}"/>
                  </a:ext>
                </a:extLst>
              </p:cNvPr>
              <p:cNvSpPr txBox="1">
                <a:spLocks noChangeArrowheads="1"/>
              </p:cNvSpPr>
              <p:nvPr/>
            </p:nvSpPr>
            <p:spPr bwMode="auto">
              <a:xfrm>
                <a:off x="1926054" y="2109786"/>
                <a:ext cx="1642070"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应用层</a:t>
                </a:r>
              </a:p>
            </p:txBody>
          </p:sp>
          <p:sp>
            <p:nvSpPr>
              <p:cNvPr id="37" name="文本框 151582">
                <a:extLst>
                  <a:ext uri="{FF2B5EF4-FFF2-40B4-BE49-F238E27FC236}">
                    <a16:creationId xmlns:a16="http://schemas.microsoft.com/office/drawing/2014/main" id="{B7296F3A-5A92-433A-BD5B-65295F16FAED}"/>
                  </a:ext>
                </a:extLst>
              </p:cNvPr>
              <p:cNvSpPr txBox="1">
                <a:spLocks noChangeArrowheads="1"/>
              </p:cNvSpPr>
              <p:nvPr/>
            </p:nvSpPr>
            <p:spPr bwMode="auto">
              <a:xfrm>
                <a:off x="2112011" y="170973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panose="020B0503020204020204" pitchFamily="34" charset="-122"/>
                    <a:ea typeface="微软雅黑" panose="020B0503020204020204" pitchFamily="34" charset="-122"/>
                    <a:cs typeface="微软雅黑" panose="020B0503020204020204" pitchFamily="34" charset="-122"/>
                  </a:rPr>
                  <a:t>计算机 </a:t>
                </a:r>
                <a:r>
                  <a:rPr lang="en-US" altLang="zh-CN" sz="1200" dirty="0">
                    <a:solidFill>
                      <a:srgbClr val="333399"/>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8" name="矩形 151583">
                <a:extLst>
                  <a:ext uri="{FF2B5EF4-FFF2-40B4-BE49-F238E27FC236}">
                    <a16:creationId xmlns:a16="http://schemas.microsoft.com/office/drawing/2014/main" id="{10F66CCA-A4D1-4F21-A6B7-BA2248E97ED4}"/>
                  </a:ext>
                </a:extLst>
              </p:cNvPr>
              <p:cNvSpPr>
                <a:spLocks noChangeArrowheads="1"/>
              </p:cNvSpPr>
              <p:nvPr/>
            </p:nvSpPr>
            <p:spPr bwMode="auto">
              <a:xfrm>
                <a:off x="7758748" y="2135187"/>
                <a:ext cx="2438400" cy="2693988"/>
              </a:xfrm>
              <a:prstGeom prst="rect">
                <a:avLst/>
              </a:prstGeom>
              <a:solidFill>
                <a:srgbClr val="FFFFCC"/>
              </a:solidFill>
              <a:ln w="28575">
                <a:solidFill>
                  <a:srgbClr val="333399"/>
                </a:solidFill>
                <a:miter lim="800000"/>
              </a:ln>
              <a:effectLst>
                <a:outerShdw dist="35921" dir="2700000" algn="ctr" rotWithShape="0">
                  <a:schemeClr val="bg2"/>
                </a:outerShdw>
              </a:effec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39" name="文本框 151584">
                <a:extLst>
                  <a:ext uri="{FF2B5EF4-FFF2-40B4-BE49-F238E27FC236}">
                    <a16:creationId xmlns:a16="http://schemas.microsoft.com/office/drawing/2014/main" id="{3148305A-7A0A-4FB1-BE51-302077B313F6}"/>
                  </a:ext>
                </a:extLst>
              </p:cNvPr>
              <p:cNvSpPr txBox="1">
                <a:spLocks noChangeArrowheads="1"/>
              </p:cNvSpPr>
              <p:nvPr/>
            </p:nvSpPr>
            <p:spPr bwMode="auto">
              <a:xfrm>
                <a:off x="8052582" y="4013945"/>
                <a:ext cx="2169314"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数据链路层</a:t>
                </a:r>
              </a:p>
            </p:txBody>
          </p:sp>
          <p:sp>
            <p:nvSpPr>
              <p:cNvPr id="40" name="直接连接符 151585">
                <a:extLst>
                  <a:ext uri="{FF2B5EF4-FFF2-40B4-BE49-F238E27FC236}">
                    <a16:creationId xmlns:a16="http://schemas.microsoft.com/office/drawing/2014/main" id="{26A0CDE1-23CC-4FBD-A73F-699DA7D016C7}"/>
                  </a:ext>
                </a:extLst>
              </p:cNvPr>
              <p:cNvSpPr>
                <a:spLocks noChangeShapeType="1"/>
              </p:cNvSpPr>
              <p:nvPr/>
            </p:nvSpPr>
            <p:spPr bwMode="auto">
              <a:xfrm>
                <a:off x="7758747" y="4419562"/>
                <a:ext cx="2438401" cy="177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41" name="直接连接符 151586">
                <a:extLst>
                  <a:ext uri="{FF2B5EF4-FFF2-40B4-BE49-F238E27FC236}">
                    <a16:creationId xmlns:a16="http://schemas.microsoft.com/office/drawing/2014/main" id="{EC96E11D-2F77-44C5-87F5-427889175449}"/>
                  </a:ext>
                </a:extLst>
              </p:cNvPr>
              <p:cNvSpPr>
                <a:spLocks noChangeShapeType="1"/>
              </p:cNvSpPr>
              <p:nvPr/>
            </p:nvSpPr>
            <p:spPr bwMode="auto">
              <a:xfrm>
                <a:off x="7734001" y="4011576"/>
                <a:ext cx="246314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42" name="直接连接符 151587">
                <a:extLst>
                  <a:ext uri="{FF2B5EF4-FFF2-40B4-BE49-F238E27FC236}">
                    <a16:creationId xmlns:a16="http://schemas.microsoft.com/office/drawing/2014/main" id="{D019C5BA-F227-4B48-94B5-8F1FAD7E1374}"/>
                  </a:ext>
                </a:extLst>
              </p:cNvPr>
              <p:cNvSpPr>
                <a:spLocks noChangeShapeType="1"/>
              </p:cNvSpPr>
              <p:nvPr/>
            </p:nvSpPr>
            <p:spPr bwMode="auto">
              <a:xfrm flipV="1">
                <a:off x="7758747" y="3602037"/>
                <a:ext cx="2438401" cy="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43" name="直接连接符 151588">
                <a:extLst>
                  <a:ext uri="{FF2B5EF4-FFF2-40B4-BE49-F238E27FC236}">
                    <a16:creationId xmlns:a16="http://schemas.microsoft.com/office/drawing/2014/main" id="{EF5477FC-4AA8-444A-849A-D80D1B6B181C}"/>
                  </a:ext>
                </a:extLst>
              </p:cNvPr>
              <p:cNvSpPr>
                <a:spLocks noChangeShapeType="1"/>
              </p:cNvSpPr>
              <p:nvPr/>
            </p:nvSpPr>
            <p:spPr bwMode="auto">
              <a:xfrm flipV="1">
                <a:off x="7758747" y="3194048"/>
                <a:ext cx="2438401" cy="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p>
            </p:txBody>
          </p:sp>
          <p:sp>
            <p:nvSpPr>
              <p:cNvPr id="44" name="文本框 151589">
                <a:extLst>
                  <a:ext uri="{FF2B5EF4-FFF2-40B4-BE49-F238E27FC236}">
                    <a16:creationId xmlns:a16="http://schemas.microsoft.com/office/drawing/2014/main" id="{D69792FE-8425-4F09-AF4C-806900777FFC}"/>
                  </a:ext>
                </a:extLst>
              </p:cNvPr>
              <p:cNvSpPr txBox="1">
                <a:spLocks noChangeArrowheads="1"/>
              </p:cNvSpPr>
              <p:nvPr/>
            </p:nvSpPr>
            <p:spPr bwMode="auto">
              <a:xfrm>
                <a:off x="8301578" y="4393542"/>
                <a:ext cx="1421009"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物理层</a:t>
                </a:r>
              </a:p>
            </p:txBody>
          </p:sp>
          <p:sp>
            <p:nvSpPr>
              <p:cNvPr id="45" name="文本框 151590">
                <a:extLst>
                  <a:ext uri="{FF2B5EF4-FFF2-40B4-BE49-F238E27FC236}">
                    <a16:creationId xmlns:a16="http://schemas.microsoft.com/office/drawing/2014/main" id="{58BC5366-C259-467C-BF78-F5489C69AB0A}"/>
                  </a:ext>
                </a:extLst>
              </p:cNvPr>
              <p:cNvSpPr txBox="1">
                <a:spLocks noChangeArrowheads="1"/>
              </p:cNvSpPr>
              <p:nvPr/>
            </p:nvSpPr>
            <p:spPr bwMode="auto">
              <a:xfrm>
                <a:off x="8259470" y="3193714"/>
                <a:ext cx="1541292"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传输层</a:t>
                </a:r>
              </a:p>
            </p:txBody>
          </p:sp>
          <p:sp>
            <p:nvSpPr>
              <p:cNvPr id="46" name="文本框 151591">
                <a:extLst>
                  <a:ext uri="{FF2B5EF4-FFF2-40B4-BE49-F238E27FC236}">
                    <a16:creationId xmlns:a16="http://schemas.microsoft.com/office/drawing/2014/main" id="{0911F4AF-4B7C-494A-804B-29FD5BBC7ED6}"/>
                  </a:ext>
                </a:extLst>
              </p:cNvPr>
              <p:cNvSpPr txBox="1">
                <a:spLocks noChangeArrowheads="1"/>
              </p:cNvSpPr>
              <p:nvPr/>
            </p:nvSpPr>
            <p:spPr bwMode="auto">
              <a:xfrm>
                <a:off x="8278703" y="3589767"/>
                <a:ext cx="1421009"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网络层</a:t>
                </a:r>
              </a:p>
            </p:txBody>
          </p:sp>
          <p:sp>
            <p:nvSpPr>
              <p:cNvPr id="47" name="文本框 151594">
                <a:extLst>
                  <a:ext uri="{FF2B5EF4-FFF2-40B4-BE49-F238E27FC236}">
                    <a16:creationId xmlns:a16="http://schemas.microsoft.com/office/drawing/2014/main" id="{6271AEC8-AAB8-4C46-84C8-2B7AF137C3C3}"/>
                  </a:ext>
                </a:extLst>
              </p:cNvPr>
              <p:cNvSpPr txBox="1">
                <a:spLocks noChangeArrowheads="1"/>
              </p:cNvSpPr>
              <p:nvPr/>
            </p:nvSpPr>
            <p:spPr bwMode="auto">
              <a:xfrm>
                <a:off x="8304676" y="2105025"/>
                <a:ext cx="1571741" cy="4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rgbClr val="333399"/>
                    </a:solidFill>
                    <a:latin typeface="微软雅黑" panose="020B0503020204020204" pitchFamily="34" charset="-122"/>
                    <a:ea typeface="微软雅黑" panose="020B0503020204020204" pitchFamily="34" charset="-122"/>
                  </a:rPr>
                  <a:t>应用层</a:t>
                </a:r>
              </a:p>
            </p:txBody>
          </p:sp>
          <p:sp>
            <p:nvSpPr>
              <p:cNvPr id="48" name="文本框 151595">
                <a:extLst>
                  <a:ext uri="{FF2B5EF4-FFF2-40B4-BE49-F238E27FC236}">
                    <a16:creationId xmlns:a16="http://schemas.microsoft.com/office/drawing/2014/main" id="{9F8C37F5-34A4-4069-97E0-05BE8CDFFE48}"/>
                  </a:ext>
                </a:extLst>
              </p:cNvPr>
              <p:cNvSpPr txBox="1">
                <a:spLocks noChangeArrowheads="1"/>
              </p:cNvSpPr>
              <p:nvPr/>
            </p:nvSpPr>
            <p:spPr bwMode="auto">
              <a:xfrm>
                <a:off x="8531861" y="170973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a:solidFill>
                      <a:srgbClr val="333399"/>
                    </a:solidFill>
                    <a:latin typeface="微软雅黑" panose="020B0503020204020204" pitchFamily="34" charset="-122"/>
                    <a:ea typeface="微软雅黑" panose="020B0503020204020204" pitchFamily="34" charset="-122"/>
                    <a:cs typeface="微软雅黑" panose="020B0503020204020204" pitchFamily="34" charset="-122"/>
                  </a:rPr>
                  <a:t>计算机 </a:t>
                </a:r>
                <a:r>
                  <a:rPr lang="en-US" altLang="zh-CN" sz="1200">
                    <a:solidFill>
                      <a:srgbClr val="333399"/>
                    </a:solidFill>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49" name="直接连接符 151599">
                <a:extLst>
                  <a:ext uri="{FF2B5EF4-FFF2-40B4-BE49-F238E27FC236}">
                    <a16:creationId xmlns:a16="http://schemas.microsoft.com/office/drawing/2014/main" id="{AACFCB2B-5270-4EBC-BED9-BF29B5953B44}"/>
                  </a:ext>
                </a:extLst>
              </p:cNvPr>
              <p:cNvSpPr>
                <a:spLocks noChangeShapeType="1"/>
              </p:cNvSpPr>
              <p:nvPr/>
            </p:nvSpPr>
            <p:spPr bwMode="auto">
              <a:xfrm flipV="1">
                <a:off x="6618922" y="2738477"/>
                <a:ext cx="1453355" cy="9485"/>
              </a:xfrm>
              <a:prstGeom prst="line">
                <a:avLst/>
              </a:prstGeom>
              <a:noFill/>
              <a:ln w="38100">
                <a:solidFill>
                  <a:srgbClr val="333399"/>
                </a:solidFill>
                <a:prstDash val="sysDot"/>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sz="1200"/>
              </a:p>
            </p:txBody>
          </p:sp>
          <p:sp>
            <p:nvSpPr>
              <p:cNvPr id="50" name="直接连接符 151600">
                <a:extLst>
                  <a:ext uri="{FF2B5EF4-FFF2-40B4-BE49-F238E27FC236}">
                    <a16:creationId xmlns:a16="http://schemas.microsoft.com/office/drawing/2014/main" id="{33088808-B46C-4F43-92C9-73F2B688FCEC}"/>
                  </a:ext>
                </a:extLst>
              </p:cNvPr>
              <p:cNvSpPr>
                <a:spLocks noChangeShapeType="1"/>
              </p:cNvSpPr>
              <p:nvPr/>
            </p:nvSpPr>
            <p:spPr bwMode="auto">
              <a:xfrm>
                <a:off x="3201613" y="2738477"/>
                <a:ext cx="1971891" cy="13519"/>
              </a:xfrm>
              <a:prstGeom prst="line">
                <a:avLst/>
              </a:prstGeom>
              <a:noFill/>
              <a:ln w="38100">
                <a:solidFill>
                  <a:srgbClr val="333399"/>
                </a:solidFill>
                <a:prstDash val="sysDot"/>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sz="1200"/>
              </a:p>
            </p:txBody>
          </p:sp>
          <p:sp>
            <p:nvSpPr>
              <p:cNvPr id="51" name="椭圆 151601">
                <a:extLst>
                  <a:ext uri="{FF2B5EF4-FFF2-40B4-BE49-F238E27FC236}">
                    <a16:creationId xmlns:a16="http://schemas.microsoft.com/office/drawing/2014/main" id="{48E6653C-9901-4959-AFA0-633AED10D5B2}"/>
                  </a:ext>
                </a:extLst>
              </p:cNvPr>
              <p:cNvSpPr>
                <a:spLocks noChangeArrowheads="1"/>
              </p:cNvSpPr>
              <p:nvPr/>
            </p:nvSpPr>
            <p:spPr bwMode="auto">
              <a:xfrm>
                <a:off x="8072280" y="2530040"/>
                <a:ext cx="1953418" cy="456479"/>
              </a:xfrm>
              <a:prstGeom prst="ellipse">
                <a:avLst/>
              </a:prstGeom>
              <a:ln/>
            </p:spPr>
            <p:style>
              <a:lnRef idx="2">
                <a:schemeClr val="dk1"/>
              </a:lnRef>
              <a:fillRef idx="1">
                <a:schemeClr val="lt1"/>
              </a:fillRef>
              <a:effectRef idx="0">
                <a:schemeClr val="dk1"/>
              </a:effectRef>
              <a:fontRef idx="minor">
                <a:schemeClr val="dk1"/>
              </a:fontRef>
            </p:style>
            <p:txBody>
              <a:bodyPr wrap="none" anchor="ctr"/>
              <a:lstStyle/>
              <a:p>
                <a:pPr algn="ctr">
                  <a:lnSpc>
                    <a:spcPct val="90000"/>
                  </a:lnSpc>
                </a:pPr>
                <a:r>
                  <a:rPr lang="zh-CN" altLang="en-US" sz="1200" dirty="0">
                    <a:solidFill>
                      <a:srgbClr val="C00000"/>
                    </a:solidFill>
                    <a:latin typeface="微软雅黑" panose="020B0503020204020204" pitchFamily="34" charset="-122"/>
                    <a:ea typeface="微软雅黑" panose="020B0503020204020204" pitchFamily="34" charset="-122"/>
                  </a:rPr>
                  <a:t>数据库服务器</a:t>
                </a:r>
              </a:p>
            </p:txBody>
          </p:sp>
          <p:sp>
            <p:nvSpPr>
              <p:cNvPr id="52" name="直接连接符 151604">
                <a:extLst>
                  <a:ext uri="{FF2B5EF4-FFF2-40B4-BE49-F238E27FC236}">
                    <a16:creationId xmlns:a16="http://schemas.microsoft.com/office/drawing/2014/main" id="{5F2DA4C4-756F-42F2-A4CD-F257C10419E9}"/>
                  </a:ext>
                </a:extLst>
              </p:cNvPr>
              <p:cNvSpPr>
                <a:spLocks noChangeShapeType="1"/>
              </p:cNvSpPr>
              <p:nvPr/>
            </p:nvSpPr>
            <p:spPr bwMode="auto">
              <a:xfrm flipH="1">
                <a:off x="9064251" y="2986519"/>
                <a:ext cx="0" cy="198439"/>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sz="1200"/>
              </a:p>
            </p:txBody>
          </p:sp>
        </p:grpSp>
        <p:sp>
          <p:nvSpPr>
            <p:cNvPr id="7" name="直接连接符 146434">
              <a:extLst>
                <a:ext uri="{FF2B5EF4-FFF2-40B4-BE49-F238E27FC236}">
                  <a16:creationId xmlns:a16="http://schemas.microsoft.com/office/drawing/2014/main" id="{8510C945-635B-45D4-B6A5-946E04C50135}"/>
                </a:ext>
              </a:extLst>
            </p:cNvPr>
            <p:cNvSpPr>
              <a:spLocks noChangeShapeType="1"/>
            </p:cNvSpPr>
            <p:nvPr/>
          </p:nvSpPr>
          <p:spPr bwMode="auto">
            <a:xfrm>
              <a:off x="2720656" y="5070413"/>
              <a:ext cx="15527" cy="648943"/>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sz="1200" dirty="0"/>
            </a:p>
          </p:txBody>
        </p:sp>
        <p:sp>
          <p:nvSpPr>
            <p:cNvPr id="8" name="直接连接符 146434">
              <a:extLst>
                <a:ext uri="{FF2B5EF4-FFF2-40B4-BE49-F238E27FC236}">
                  <a16:creationId xmlns:a16="http://schemas.microsoft.com/office/drawing/2014/main" id="{CC629CBC-CAFD-46B5-9930-6E2D9D567CD4}"/>
                </a:ext>
              </a:extLst>
            </p:cNvPr>
            <p:cNvSpPr>
              <a:spLocks noChangeShapeType="1"/>
            </p:cNvSpPr>
            <p:nvPr/>
          </p:nvSpPr>
          <p:spPr bwMode="auto">
            <a:xfrm>
              <a:off x="5603903" y="5042739"/>
              <a:ext cx="15528" cy="648943"/>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sz="1200" dirty="0"/>
            </a:p>
          </p:txBody>
        </p:sp>
        <p:sp>
          <p:nvSpPr>
            <p:cNvPr id="9" name="直接连接符 146434">
              <a:extLst>
                <a:ext uri="{FF2B5EF4-FFF2-40B4-BE49-F238E27FC236}">
                  <a16:creationId xmlns:a16="http://schemas.microsoft.com/office/drawing/2014/main" id="{4DDF11E1-A6CE-4877-8979-A0DD9D1250D6}"/>
                </a:ext>
              </a:extLst>
            </p:cNvPr>
            <p:cNvSpPr>
              <a:spLocks noChangeShapeType="1"/>
            </p:cNvSpPr>
            <p:nvPr/>
          </p:nvSpPr>
          <p:spPr bwMode="auto">
            <a:xfrm flipH="1">
              <a:off x="8891266" y="5067039"/>
              <a:ext cx="4137" cy="66339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sz="1200" dirty="0"/>
            </a:p>
          </p:txBody>
        </p:sp>
        <p:sp>
          <p:nvSpPr>
            <p:cNvPr id="10" name="云形 9">
              <a:extLst>
                <a:ext uri="{FF2B5EF4-FFF2-40B4-BE49-F238E27FC236}">
                  <a16:creationId xmlns:a16="http://schemas.microsoft.com/office/drawing/2014/main" id="{2906FBC7-B460-4AB6-97F4-1982C5AED475}"/>
                </a:ext>
              </a:extLst>
            </p:cNvPr>
            <p:cNvSpPr/>
            <p:nvPr/>
          </p:nvSpPr>
          <p:spPr>
            <a:xfrm>
              <a:off x="1118920" y="5539568"/>
              <a:ext cx="9008780" cy="791854"/>
            </a:xfrm>
            <a:prstGeom prst="cloud">
              <a:avLst/>
            </a:prstGeom>
            <a:solidFill>
              <a:schemeClr val="bg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lang="zh-CN" altLang="en-US" sz="1200" dirty="0">
                <a:solidFill>
                  <a:srgbClr val="666666"/>
                </a:solidFill>
                <a:latin typeface="微软雅黑" panose="020B0503020204020204" pitchFamily="34" charset="-122"/>
                <a:ea typeface="微软雅黑" panose="020B0503020204020204" pitchFamily="34" charset="-122"/>
              </a:endParaRPr>
            </a:p>
          </p:txBody>
        </p:sp>
        <p:sp>
          <p:nvSpPr>
            <p:cNvPr id="11" name="文本框 146488">
              <a:extLst>
                <a:ext uri="{FF2B5EF4-FFF2-40B4-BE49-F238E27FC236}">
                  <a16:creationId xmlns:a16="http://schemas.microsoft.com/office/drawing/2014/main" id="{058CFBDC-7C25-4D50-90B9-09ECA9F9FD3E}"/>
                </a:ext>
              </a:extLst>
            </p:cNvPr>
            <p:cNvSpPr txBox="1">
              <a:spLocks noChangeArrowheads="1"/>
            </p:cNvSpPr>
            <p:nvPr/>
          </p:nvSpPr>
          <p:spPr bwMode="auto">
            <a:xfrm>
              <a:off x="4673838" y="5704774"/>
              <a:ext cx="17457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solidFill>
                    <a:srgbClr val="333399"/>
                  </a:solidFill>
                  <a:latin typeface="微软雅黑" panose="020B0503020204020204" pitchFamily="34" charset="-122"/>
                  <a:ea typeface="微软雅黑" panose="020B0503020204020204" pitchFamily="34" charset="-122"/>
                </a:rPr>
                <a:t>IP </a:t>
              </a:r>
              <a:r>
                <a:rPr lang="zh-CN" altLang="en-US" sz="1200" dirty="0">
                  <a:solidFill>
                    <a:srgbClr val="333399"/>
                  </a:solidFill>
                  <a:latin typeface="微软雅黑" panose="020B0503020204020204" pitchFamily="34" charset="-122"/>
                  <a:ea typeface="微软雅黑" panose="020B0503020204020204" pitchFamily="34" charset="-122"/>
                </a:rPr>
                <a:t>网络</a:t>
              </a:r>
            </a:p>
          </p:txBody>
        </p:sp>
      </p:grpSp>
    </p:spTree>
    <p:extLst>
      <p:ext uri="{BB962C8B-B14F-4D97-AF65-F5344CB8AC3E}">
        <p14:creationId xmlns:p14="http://schemas.microsoft.com/office/powerpoint/2010/main" val="241787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sz="3200" dirty="0">
                <a:sym typeface="+mn-ea"/>
              </a:rPr>
              <a:t>应用进程</a:t>
            </a:r>
            <a:r>
              <a:rPr kumimoji="1" lang="zh-CN" altLang="en-US" sz="3200" dirty="0">
                <a:sym typeface="+mn-ea"/>
              </a:rPr>
              <a:t>间的</a:t>
            </a:r>
            <a:r>
              <a:rPr kumimoji="1" lang="zh-CN" sz="3200" dirty="0">
                <a:sym typeface="+mn-ea"/>
              </a:rPr>
              <a:t>通信方式</a:t>
            </a:r>
            <a:r>
              <a:rPr kumimoji="1" lang="zh-CN" altLang="en-US" sz="3200" dirty="0">
                <a:sym typeface="+mn-ea"/>
              </a:rPr>
              <a:t>：</a:t>
            </a:r>
            <a:r>
              <a:rPr kumimoji="1" lang="en-US" altLang="zh-CN" sz="3200" dirty="0">
                <a:sym typeface="+mn-ea"/>
              </a:rPr>
              <a:t>P2P</a:t>
            </a:r>
            <a:r>
              <a:rPr kumimoji="1" lang="zh-CN" altLang="en-US" sz="3200" dirty="0">
                <a:sym typeface="+mn-ea"/>
              </a:rPr>
              <a:t>方式</a:t>
            </a:r>
            <a:endParaRPr lang="zh-CN" altLang="en-US" sz="3200" dirty="0"/>
          </a:p>
        </p:txBody>
      </p:sp>
      <p:sp>
        <p:nvSpPr>
          <p:cNvPr id="5" name="内容占位符 4">
            <a:extLst>
              <a:ext uri="{FF2B5EF4-FFF2-40B4-BE49-F238E27FC236}">
                <a16:creationId xmlns:a16="http://schemas.microsoft.com/office/drawing/2014/main" id="{B9DA5D16-2C88-4830-BD79-3CAB9B01D16D}"/>
              </a:ext>
            </a:extLst>
          </p:cNvPr>
          <p:cNvSpPr>
            <a:spLocks noGrp="1"/>
          </p:cNvSpPr>
          <p:nvPr>
            <p:ph idx="1"/>
          </p:nvPr>
        </p:nvSpPr>
        <p:spPr>
          <a:xfrm>
            <a:off x="5325062" y="1052514"/>
            <a:ext cx="6532506" cy="5437187"/>
          </a:xfrm>
        </p:spPr>
        <p:txBody>
          <a:bodyPr/>
          <a:lstStyle/>
          <a:p>
            <a:r>
              <a:rPr lang="en-US" altLang="zh-CN" dirty="0"/>
              <a:t>P2P</a:t>
            </a:r>
            <a:r>
              <a:rPr lang="zh-CN" altLang="en-US" dirty="0"/>
              <a:t>是</a:t>
            </a:r>
            <a:r>
              <a:rPr lang="en-US" altLang="zh-CN" dirty="0"/>
              <a:t>Peer to Peer</a:t>
            </a:r>
            <a:r>
              <a:rPr lang="zh-CN" altLang="en-US" dirty="0"/>
              <a:t>对等方式，属于分布式模型</a:t>
            </a:r>
          </a:p>
          <a:p>
            <a:r>
              <a:rPr lang="zh-CN" altLang="en-US" dirty="0"/>
              <a:t>每个主机既可以提供服务，也可以请求服务</a:t>
            </a:r>
          </a:p>
          <a:p>
            <a:r>
              <a:rPr lang="zh-CN" altLang="en-US" dirty="0"/>
              <a:t>任意端系统</a:t>
            </a:r>
            <a:r>
              <a:rPr lang="en-US" altLang="zh-CN" dirty="0"/>
              <a:t>/</a:t>
            </a:r>
            <a:r>
              <a:rPr lang="zh-CN" altLang="en-US" dirty="0"/>
              <a:t>结点之间可以直接通信。</a:t>
            </a:r>
          </a:p>
          <a:p>
            <a:r>
              <a:rPr lang="zh-CN" altLang="en-US" dirty="0"/>
              <a:t>结点间歇性接入网络，不能保证结点永远在线</a:t>
            </a:r>
          </a:p>
          <a:p>
            <a:r>
              <a:rPr lang="zh-CN" altLang="en-US" dirty="0"/>
              <a:t>结点的 </a:t>
            </a:r>
            <a:r>
              <a:rPr lang="en-US" altLang="zh-CN" dirty="0"/>
              <a:t>IP </a:t>
            </a:r>
            <a:r>
              <a:rPr lang="zh-CN" altLang="en-US" dirty="0"/>
              <a:t>地址可能会发生变化</a:t>
            </a:r>
          </a:p>
          <a:p>
            <a:endParaRPr lang="zh-CN" altLang="en-US" dirty="0"/>
          </a:p>
        </p:txBody>
      </p:sp>
      <p:sp>
        <p:nvSpPr>
          <p:cNvPr id="6" name="Rectangle 2">
            <a:extLst>
              <a:ext uri="{FF2B5EF4-FFF2-40B4-BE49-F238E27FC236}">
                <a16:creationId xmlns:a16="http://schemas.microsoft.com/office/drawing/2014/main" id="{3E001676-6015-4B54-BE9B-60B5895EE3E2}"/>
              </a:ext>
            </a:extLst>
          </p:cNvPr>
          <p:cNvSpPr>
            <a:spLocks noChangeArrowheads="1"/>
          </p:cNvSpPr>
          <p:nvPr/>
        </p:nvSpPr>
        <p:spPr bwMode="auto">
          <a:xfrm>
            <a:off x="4190036" y="2002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0E598E00-894C-43FD-A195-E30F0E807EC3}"/>
              </a:ext>
            </a:extLst>
          </p:cNvPr>
          <p:cNvSpPr>
            <a:spLocks noChangeArrowheads="1"/>
          </p:cNvSpPr>
          <p:nvPr/>
        </p:nvSpPr>
        <p:spPr bwMode="auto">
          <a:xfrm>
            <a:off x="4294208" y="18635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a:extLst>
              <a:ext uri="{FF2B5EF4-FFF2-40B4-BE49-F238E27FC236}">
                <a16:creationId xmlns:a16="http://schemas.microsoft.com/office/drawing/2014/main" id="{D3F97211-D8DF-42F6-BC51-6589C2602B06}"/>
              </a:ext>
            </a:extLst>
          </p:cNvPr>
          <p:cNvSpPr/>
          <p:nvPr/>
        </p:nvSpPr>
        <p:spPr>
          <a:xfrm>
            <a:off x="2168343" y="5521748"/>
            <a:ext cx="1237839" cy="400110"/>
          </a:xfrm>
          <a:prstGeom prst="rect">
            <a:avLst/>
          </a:prstGeom>
        </p:spPr>
        <p:txBody>
          <a:bodyPr wrap="none">
            <a:spAutoFit/>
          </a:bodyPr>
          <a:lstStyle/>
          <a:p>
            <a:r>
              <a:rPr lang="en-US" altLang="zh-CN" sz="2000" kern="100" dirty="0">
                <a:latin typeface="+mn-ea"/>
              </a:rPr>
              <a:t>P2P </a:t>
            </a:r>
            <a:r>
              <a:rPr lang="zh-CN" altLang="zh-CN" sz="2000" b="1" kern="100" dirty="0">
                <a:latin typeface="+mn-ea"/>
                <a:cs typeface="Times New Roman" panose="02020603050405020304" pitchFamily="18" charset="0"/>
              </a:rPr>
              <a:t>模型</a:t>
            </a:r>
            <a:endParaRPr lang="zh-CN" altLang="en-US" sz="2000" dirty="0">
              <a:latin typeface="+mn-ea"/>
            </a:endParaRPr>
          </a:p>
        </p:txBody>
      </p:sp>
      <p:grpSp>
        <p:nvGrpSpPr>
          <p:cNvPr id="4" name="组合 3">
            <a:extLst>
              <a:ext uri="{FF2B5EF4-FFF2-40B4-BE49-F238E27FC236}">
                <a16:creationId xmlns:a16="http://schemas.microsoft.com/office/drawing/2014/main" id="{3C2BF287-9A48-42FB-A67F-AAA2A3ABED41}"/>
              </a:ext>
            </a:extLst>
          </p:cNvPr>
          <p:cNvGrpSpPr/>
          <p:nvPr/>
        </p:nvGrpSpPr>
        <p:grpSpPr>
          <a:xfrm>
            <a:off x="623392" y="1602318"/>
            <a:ext cx="4250771" cy="3586183"/>
            <a:chOff x="723843" y="1932324"/>
            <a:chExt cx="2969720" cy="2569966"/>
          </a:xfrm>
        </p:grpSpPr>
        <p:pic>
          <p:nvPicPr>
            <p:cNvPr id="12" name="图形 11">
              <a:extLst>
                <a:ext uri="{FF2B5EF4-FFF2-40B4-BE49-F238E27FC236}">
                  <a16:creationId xmlns:a16="http://schemas.microsoft.com/office/drawing/2014/main" id="{B28BEA6E-4EC7-4C15-AC9B-58D9AD92FA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23269" y="1932324"/>
              <a:ext cx="459969" cy="348262"/>
            </a:xfrm>
            <a:prstGeom prst="rect">
              <a:avLst/>
            </a:prstGeom>
          </p:spPr>
        </p:pic>
        <p:pic>
          <p:nvPicPr>
            <p:cNvPr id="13" name="图形 12">
              <a:extLst>
                <a:ext uri="{FF2B5EF4-FFF2-40B4-BE49-F238E27FC236}">
                  <a16:creationId xmlns:a16="http://schemas.microsoft.com/office/drawing/2014/main" id="{CEAD434A-A3C8-4ADC-8E5A-2AE455942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843" y="2889798"/>
              <a:ext cx="459969" cy="348262"/>
            </a:xfrm>
            <a:prstGeom prst="rect">
              <a:avLst/>
            </a:prstGeom>
          </p:spPr>
        </p:pic>
        <p:pic>
          <p:nvPicPr>
            <p:cNvPr id="14" name="图形 13">
              <a:extLst>
                <a:ext uri="{FF2B5EF4-FFF2-40B4-BE49-F238E27FC236}">
                  <a16:creationId xmlns:a16="http://schemas.microsoft.com/office/drawing/2014/main" id="{C88E6A7A-06DA-4667-954F-7CA394C94E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6380" y="4154028"/>
              <a:ext cx="459969" cy="348262"/>
            </a:xfrm>
            <a:prstGeom prst="rect">
              <a:avLst/>
            </a:prstGeom>
          </p:spPr>
        </p:pic>
        <p:pic>
          <p:nvPicPr>
            <p:cNvPr id="15" name="图形 14">
              <a:extLst>
                <a:ext uri="{FF2B5EF4-FFF2-40B4-BE49-F238E27FC236}">
                  <a16:creationId xmlns:a16="http://schemas.microsoft.com/office/drawing/2014/main" id="{74FE11D2-18EB-437B-A534-91AB6C09D2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72601" y="4110682"/>
              <a:ext cx="459969" cy="348262"/>
            </a:xfrm>
            <a:prstGeom prst="rect">
              <a:avLst/>
            </a:prstGeom>
          </p:spPr>
        </p:pic>
        <p:pic>
          <p:nvPicPr>
            <p:cNvPr id="16" name="图形 15">
              <a:extLst>
                <a:ext uri="{FF2B5EF4-FFF2-40B4-BE49-F238E27FC236}">
                  <a16:creationId xmlns:a16="http://schemas.microsoft.com/office/drawing/2014/main" id="{C698059C-FD7C-4940-B6DB-DCA734C884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33594" y="2889798"/>
              <a:ext cx="459969" cy="348262"/>
            </a:xfrm>
            <a:prstGeom prst="rect">
              <a:avLst/>
            </a:prstGeom>
          </p:spPr>
        </p:pic>
        <p:sp>
          <p:nvSpPr>
            <p:cNvPr id="3" name="箭头: 上下 2">
              <a:extLst>
                <a:ext uri="{FF2B5EF4-FFF2-40B4-BE49-F238E27FC236}">
                  <a16:creationId xmlns:a16="http://schemas.microsoft.com/office/drawing/2014/main" id="{8657E020-CE3D-46D6-85AD-E10E0BA78BEF}"/>
                </a:ext>
              </a:extLst>
            </p:cNvPr>
            <p:cNvSpPr/>
            <p:nvPr/>
          </p:nvSpPr>
          <p:spPr>
            <a:xfrm rot="3082757">
              <a:off x="1518618" y="2069772"/>
              <a:ext cx="175491" cy="1020181"/>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上下 16">
              <a:extLst>
                <a:ext uri="{FF2B5EF4-FFF2-40B4-BE49-F238E27FC236}">
                  <a16:creationId xmlns:a16="http://schemas.microsoft.com/office/drawing/2014/main" id="{2E408093-E084-47E2-8058-C60B69F136ED}"/>
                </a:ext>
              </a:extLst>
            </p:cNvPr>
            <p:cNvSpPr/>
            <p:nvPr/>
          </p:nvSpPr>
          <p:spPr>
            <a:xfrm rot="1213684">
              <a:off x="1852489" y="2318196"/>
              <a:ext cx="176717" cy="1806896"/>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上下 17">
              <a:extLst>
                <a:ext uri="{FF2B5EF4-FFF2-40B4-BE49-F238E27FC236}">
                  <a16:creationId xmlns:a16="http://schemas.microsoft.com/office/drawing/2014/main" id="{48AA536A-AD7C-423E-BB04-A6E38338F0D9}"/>
                </a:ext>
              </a:extLst>
            </p:cNvPr>
            <p:cNvSpPr/>
            <p:nvPr/>
          </p:nvSpPr>
          <p:spPr>
            <a:xfrm rot="7952449">
              <a:off x="2843162" y="2047177"/>
              <a:ext cx="175491" cy="1020181"/>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上下 18">
              <a:extLst>
                <a:ext uri="{FF2B5EF4-FFF2-40B4-BE49-F238E27FC236}">
                  <a16:creationId xmlns:a16="http://schemas.microsoft.com/office/drawing/2014/main" id="{142B6D09-D49B-47E3-A55F-492108413E83}"/>
                </a:ext>
              </a:extLst>
            </p:cNvPr>
            <p:cNvSpPr/>
            <p:nvPr/>
          </p:nvSpPr>
          <p:spPr>
            <a:xfrm rot="20482851">
              <a:off x="2619025" y="2298014"/>
              <a:ext cx="176717" cy="1806896"/>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上下 19">
              <a:extLst>
                <a:ext uri="{FF2B5EF4-FFF2-40B4-BE49-F238E27FC236}">
                  <a16:creationId xmlns:a16="http://schemas.microsoft.com/office/drawing/2014/main" id="{108E3414-A48B-4F96-8B2C-36B58C1F59F2}"/>
                </a:ext>
              </a:extLst>
            </p:cNvPr>
            <p:cNvSpPr/>
            <p:nvPr/>
          </p:nvSpPr>
          <p:spPr>
            <a:xfrm rot="18100457">
              <a:off x="1990800" y="2710070"/>
              <a:ext cx="176717" cy="1806896"/>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上下 20">
              <a:extLst>
                <a:ext uri="{FF2B5EF4-FFF2-40B4-BE49-F238E27FC236}">
                  <a16:creationId xmlns:a16="http://schemas.microsoft.com/office/drawing/2014/main" id="{DDFACAA2-5E6B-4AF9-9AA2-599B5F3DA86F}"/>
                </a:ext>
              </a:extLst>
            </p:cNvPr>
            <p:cNvSpPr/>
            <p:nvPr/>
          </p:nvSpPr>
          <p:spPr>
            <a:xfrm rot="3399434">
              <a:off x="2431900" y="2833540"/>
              <a:ext cx="178443" cy="1604312"/>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下 21">
              <a:extLst>
                <a:ext uri="{FF2B5EF4-FFF2-40B4-BE49-F238E27FC236}">
                  <a16:creationId xmlns:a16="http://schemas.microsoft.com/office/drawing/2014/main" id="{5EEEF53D-2959-4C88-A85D-78FF527D29CE}"/>
                </a:ext>
              </a:extLst>
            </p:cNvPr>
            <p:cNvSpPr/>
            <p:nvPr/>
          </p:nvSpPr>
          <p:spPr>
            <a:xfrm rot="8903704">
              <a:off x="1151047" y="3208389"/>
              <a:ext cx="175491" cy="1020181"/>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上下 22">
              <a:extLst>
                <a:ext uri="{FF2B5EF4-FFF2-40B4-BE49-F238E27FC236}">
                  <a16:creationId xmlns:a16="http://schemas.microsoft.com/office/drawing/2014/main" id="{D2759B96-6F3E-44A1-B875-46D6B958F95F}"/>
                </a:ext>
              </a:extLst>
            </p:cNvPr>
            <p:cNvSpPr/>
            <p:nvPr/>
          </p:nvSpPr>
          <p:spPr>
            <a:xfrm rot="12342543">
              <a:off x="3212023" y="3244739"/>
              <a:ext cx="149817" cy="885058"/>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上下 23">
              <a:extLst>
                <a:ext uri="{FF2B5EF4-FFF2-40B4-BE49-F238E27FC236}">
                  <a16:creationId xmlns:a16="http://schemas.microsoft.com/office/drawing/2014/main" id="{EB96870D-569C-4B43-BC7C-E5E45F127FB2}"/>
                </a:ext>
              </a:extLst>
            </p:cNvPr>
            <p:cNvSpPr/>
            <p:nvPr/>
          </p:nvSpPr>
          <p:spPr>
            <a:xfrm rot="16200000">
              <a:off x="2230954" y="3871675"/>
              <a:ext cx="149817" cy="885058"/>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上下 24">
              <a:extLst>
                <a:ext uri="{FF2B5EF4-FFF2-40B4-BE49-F238E27FC236}">
                  <a16:creationId xmlns:a16="http://schemas.microsoft.com/office/drawing/2014/main" id="{DE7A9B13-8C2B-47AF-8FB1-EB9205D68FAB}"/>
                </a:ext>
              </a:extLst>
            </p:cNvPr>
            <p:cNvSpPr/>
            <p:nvPr/>
          </p:nvSpPr>
          <p:spPr>
            <a:xfrm rot="5400000">
              <a:off x="2165414" y="2093221"/>
              <a:ext cx="176717" cy="1806896"/>
            </a:xfrm>
            <a:prstGeom prst="upDownArrow">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灯片编号占位符 6">
            <a:extLst>
              <a:ext uri="{FF2B5EF4-FFF2-40B4-BE49-F238E27FC236}">
                <a16:creationId xmlns:a16="http://schemas.microsoft.com/office/drawing/2014/main" id="{4ECD4F0C-FDE9-428C-9DCA-B0D8D8C524E3}"/>
              </a:ext>
            </a:extLst>
          </p:cNvPr>
          <p:cNvSpPr>
            <a:spLocks noGrp="1"/>
          </p:cNvSpPr>
          <p:nvPr>
            <p:ph type="sldNum" sz="quarter" idx="12"/>
          </p:nvPr>
        </p:nvSpPr>
        <p:spPr/>
        <p:txBody>
          <a:bodyPr/>
          <a:lstStyle/>
          <a:p>
            <a:pPr>
              <a:defRPr/>
            </a:pPr>
            <a:fld id="{816960B2-2B11-492C-B588-5290E1274F96}" type="slidenum">
              <a:rPr lang="en-US" altLang="zh-CN" smtClean="0"/>
              <a:pPr>
                <a:defRPr/>
              </a:pPr>
              <a:t>12</a:t>
            </a:fld>
            <a:endParaRPr lang="en-US" altLang="zh-CN" dirty="0"/>
          </a:p>
        </p:txBody>
      </p:sp>
    </p:spTree>
    <p:extLst>
      <p:ext uri="{BB962C8B-B14F-4D97-AF65-F5344CB8AC3E}">
        <p14:creationId xmlns:p14="http://schemas.microsoft.com/office/powerpoint/2010/main" val="281215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24071-9204-41B3-8793-FA115449573F}"/>
              </a:ext>
            </a:extLst>
          </p:cNvPr>
          <p:cNvSpPr>
            <a:spLocks noGrp="1"/>
          </p:cNvSpPr>
          <p:nvPr>
            <p:ph type="title"/>
          </p:nvPr>
        </p:nvSpPr>
        <p:spPr/>
        <p:txBody>
          <a:bodyPr/>
          <a:lstStyle/>
          <a:p>
            <a:r>
              <a:rPr lang="en-US" altLang="zh-CN" dirty="0"/>
              <a:t>P2P</a:t>
            </a:r>
            <a:r>
              <a:rPr lang="zh-CN" altLang="en-US" dirty="0"/>
              <a:t>方式</a:t>
            </a:r>
          </a:p>
        </p:txBody>
      </p:sp>
      <p:sp>
        <p:nvSpPr>
          <p:cNvPr id="3" name="内容占位符 2">
            <a:extLst>
              <a:ext uri="{FF2B5EF4-FFF2-40B4-BE49-F238E27FC236}">
                <a16:creationId xmlns:a16="http://schemas.microsoft.com/office/drawing/2014/main" id="{2F2A521E-2168-4508-8178-0E1DE31D9237}"/>
              </a:ext>
            </a:extLst>
          </p:cNvPr>
          <p:cNvSpPr>
            <a:spLocks noGrp="1"/>
          </p:cNvSpPr>
          <p:nvPr>
            <p:ph idx="1"/>
          </p:nvPr>
        </p:nvSpPr>
        <p:spPr/>
        <p:txBody>
          <a:bodyPr/>
          <a:lstStyle/>
          <a:p>
            <a:r>
              <a:rPr lang="zh-CN" altLang="en-US" dirty="0"/>
              <a:t>处于不同主机上的两个 </a:t>
            </a:r>
            <a:r>
              <a:rPr lang="en-US" altLang="zh-CN" dirty="0"/>
              <a:t>P2P </a:t>
            </a:r>
            <a:r>
              <a:rPr lang="zh-CN" altLang="en-US" dirty="0"/>
              <a:t>进程在通信时并不区分服务的请求方和服务的提供方</a:t>
            </a:r>
          </a:p>
          <a:p>
            <a:r>
              <a:rPr lang="zh-CN" altLang="en-US" dirty="0"/>
              <a:t>只要两个主机都运行 </a:t>
            </a:r>
            <a:r>
              <a:rPr lang="en-US" altLang="zh-CN" dirty="0"/>
              <a:t>P2P </a:t>
            </a:r>
            <a:r>
              <a:rPr lang="zh-CN" altLang="en-US" dirty="0"/>
              <a:t>软件，它们就可以进行平等、对等的通信</a:t>
            </a:r>
          </a:p>
          <a:p>
            <a:r>
              <a:rPr lang="zh-CN" altLang="en-US" dirty="0"/>
              <a:t>双方都可以下载对方存储在硬盘中的共享文档，如果权限允许的话</a:t>
            </a:r>
          </a:p>
          <a:p>
            <a:r>
              <a:rPr lang="zh-CN" altLang="en-US" dirty="0"/>
              <a:t>音频</a:t>
            </a:r>
            <a:r>
              <a:rPr lang="en-US" altLang="zh-CN" dirty="0"/>
              <a:t>/</a:t>
            </a:r>
            <a:r>
              <a:rPr lang="zh-CN" altLang="en-US" dirty="0"/>
              <a:t>视频应用推动了 </a:t>
            </a:r>
            <a:r>
              <a:rPr lang="en-US" altLang="zh-CN" dirty="0"/>
              <a:t>P2P </a:t>
            </a:r>
            <a:r>
              <a:rPr lang="zh-CN" altLang="en-US" dirty="0"/>
              <a:t>对等通信方式的发展</a:t>
            </a:r>
          </a:p>
          <a:p>
            <a:r>
              <a:rPr lang="zh-CN" altLang="en-US" dirty="0"/>
              <a:t>因特网上流量，音频</a:t>
            </a:r>
            <a:r>
              <a:rPr lang="en-US" altLang="zh-CN" dirty="0"/>
              <a:t>/</a:t>
            </a:r>
            <a:r>
              <a:rPr lang="zh-CN" altLang="en-US" dirty="0"/>
              <a:t>视频流量已占主要比例</a:t>
            </a:r>
          </a:p>
          <a:p>
            <a:r>
              <a:rPr lang="zh-CN" altLang="en-US" dirty="0"/>
              <a:t>音视频采用 </a:t>
            </a:r>
            <a:r>
              <a:rPr lang="en-US" altLang="zh-CN" dirty="0"/>
              <a:t>P2P</a:t>
            </a:r>
            <a:r>
              <a:rPr lang="zh-CN" altLang="en-US" dirty="0"/>
              <a:t>对等通信方式，减轻了服务器负载，也影响了网络上的流量模型，从垂直方向流量改为很大一部分是水平方向流量</a:t>
            </a:r>
          </a:p>
          <a:p>
            <a:endParaRPr lang="zh-CN" altLang="en-US" dirty="0"/>
          </a:p>
        </p:txBody>
      </p:sp>
      <p:sp>
        <p:nvSpPr>
          <p:cNvPr id="4" name="灯片编号占位符 3">
            <a:extLst>
              <a:ext uri="{FF2B5EF4-FFF2-40B4-BE49-F238E27FC236}">
                <a16:creationId xmlns:a16="http://schemas.microsoft.com/office/drawing/2014/main" id="{5A5CCD36-3C32-4EA8-BE2D-BB2D794E59DA}"/>
              </a:ext>
            </a:extLst>
          </p:cNvPr>
          <p:cNvSpPr>
            <a:spLocks noGrp="1"/>
          </p:cNvSpPr>
          <p:nvPr>
            <p:ph type="sldNum" sz="quarter" idx="12"/>
          </p:nvPr>
        </p:nvSpPr>
        <p:spPr/>
        <p:txBody>
          <a:bodyPr/>
          <a:lstStyle/>
          <a:p>
            <a:pPr>
              <a:defRPr/>
            </a:pPr>
            <a:fld id="{816960B2-2B11-492C-B588-5290E1274F96}" type="slidenum">
              <a:rPr lang="en-US" altLang="zh-CN" smtClean="0"/>
              <a:pPr>
                <a:defRPr/>
              </a:pPr>
              <a:t>13</a:t>
            </a:fld>
            <a:endParaRPr lang="en-US" altLang="zh-CN" dirty="0"/>
          </a:p>
        </p:txBody>
      </p:sp>
    </p:spTree>
    <p:extLst>
      <p:ext uri="{BB962C8B-B14F-4D97-AF65-F5344CB8AC3E}">
        <p14:creationId xmlns:p14="http://schemas.microsoft.com/office/powerpoint/2010/main" val="69551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989A9-1764-491B-A691-CDA67DFA3ACD}"/>
              </a:ext>
            </a:extLst>
          </p:cNvPr>
          <p:cNvSpPr>
            <a:spLocks noGrp="1"/>
          </p:cNvSpPr>
          <p:nvPr>
            <p:ph type="title"/>
          </p:nvPr>
        </p:nvSpPr>
        <p:spPr/>
        <p:txBody>
          <a:bodyPr/>
          <a:lstStyle/>
          <a:p>
            <a:r>
              <a:rPr lang="en-US" altLang="zh-CN" dirty="0"/>
              <a:t>P2P</a:t>
            </a:r>
            <a:r>
              <a:rPr lang="zh-CN" altLang="en-US" dirty="0"/>
              <a:t>方式</a:t>
            </a:r>
          </a:p>
        </p:txBody>
      </p:sp>
      <p:sp>
        <p:nvSpPr>
          <p:cNvPr id="3" name="内容占位符 2">
            <a:extLst>
              <a:ext uri="{FF2B5EF4-FFF2-40B4-BE49-F238E27FC236}">
                <a16:creationId xmlns:a16="http://schemas.microsoft.com/office/drawing/2014/main" id="{88D75306-E031-4597-8C40-EFD550DE321B}"/>
              </a:ext>
            </a:extLst>
          </p:cNvPr>
          <p:cNvSpPr>
            <a:spLocks noGrp="1"/>
          </p:cNvSpPr>
          <p:nvPr>
            <p:ph idx="1"/>
          </p:nvPr>
        </p:nvSpPr>
        <p:spPr>
          <a:xfrm>
            <a:off x="334434" y="1052515"/>
            <a:ext cx="11523133" cy="1728414"/>
          </a:xfrm>
        </p:spPr>
        <p:txBody>
          <a:bodyPr/>
          <a:lstStyle/>
          <a:p>
            <a:r>
              <a:rPr lang="en-US" altLang="zh-CN" dirty="0"/>
              <a:t>P2P</a:t>
            </a:r>
            <a:r>
              <a:rPr lang="zh-CN" altLang="en-US" dirty="0"/>
              <a:t>方式从本质上看仍然是使用了</a:t>
            </a:r>
            <a:r>
              <a:rPr lang="en-US" altLang="zh-CN" dirty="0"/>
              <a:t>C/S</a:t>
            </a:r>
            <a:r>
              <a:rPr lang="zh-CN" altLang="en-US" dirty="0"/>
              <a:t>方式，但强调的是通信过程中的对等</a:t>
            </a:r>
          </a:p>
          <a:p>
            <a:pPr lvl="1"/>
            <a:r>
              <a:rPr lang="zh-CN" altLang="en-US" dirty="0"/>
              <a:t>每一个</a:t>
            </a:r>
            <a:r>
              <a:rPr lang="en-US" altLang="zh-CN" dirty="0"/>
              <a:t>P2P</a:t>
            </a:r>
            <a:r>
              <a:rPr lang="zh-CN" altLang="en-US" dirty="0"/>
              <a:t>进程既是客户同时也是服务器</a:t>
            </a:r>
          </a:p>
          <a:p>
            <a:endParaRPr lang="zh-CN" altLang="en-US" dirty="0"/>
          </a:p>
        </p:txBody>
      </p:sp>
      <p:sp>
        <p:nvSpPr>
          <p:cNvPr id="4" name="灯片编号占位符 3">
            <a:extLst>
              <a:ext uri="{FF2B5EF4-FFF2-40B4-BE49-F238E27FC236}">
                <a16:creationId xmlns:a16="http://schemas.microsoft.com/office/drawing/2014/main" id="{00C466DF-6B57-42F6-9D10-E48024DFBBC8}"/>
              </a:ext>
            </a:extLst>
          </p:cNvPr>
          <p:cNvSpPr>
            <a:spLocks noGrp="1"/>
          </p:cNvSpPr>
          <p:nvPr>
            <p:ph type="sldNum" sz="quarter" idx="12"/>
          </p:nvPr>
        </p:nvSpPr>
        <p:spPr/>
        <p:txBody>
          <a:bodyPr/>
          <a:lstStyle/>
          <a:p>
            <a:pPr>
              <a:defRPr/>
            </a:pPr>
            <a:fld id="{816960B2-2B11-492C-B588-5290E1274F96}" type="slidenum">
              <a:rPr lang="en-US" altLang="zh-CN" smtClean="0"/>
              <a:pPr>
                <a:defRPr/>
              </a:pPr>
              <a:t>14</a:t>
            </a:fld>
            <a:endParaRPr lang="en-US" altLang="zh-CN" dirty="0"/>
          </a:p>
        </p:txBody>
      </p:sp>
      <p:sp>
        <p:nvSpPr>
          <p:cNvPr id="5" name="云形 4">
            <a:extLst>
              <a:ext uri="{FF2B5EF4-FFF2-40B4-BE49-F238E27FC236}">
                <a16:creationId xmlns:a16="http://schemas.microsoft.com/office/drawing/2014/main" id="{2A89B110-D3C7-41A4-B736-59D646CEC832}"/>
              </a:ext>
            </a:extLst>
          </p:cNvPr>
          <p:cNvSpPr/>
          <p:nvPr/>
        </p:nvSpPr>
        <p:spPr>
          <a:xfrm>
            <a:off x="2452255" y="5778061"/>
            <a:ext cx="8331016" cy="598109"/>
          </a:xfrm>
          <a:prstGeom prst="cloud">
            <a:avLst/>
          </a:prstGeom>
          <a:solidFill>
            <a:schemeClr val="bg1">
              <a:lumMod val="20000"/>
              <a:lumOff val="80000"/>
            </a:schemeClr>
          </a:solid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lang="zh-CN" altLang="en-US" sz="1799" dirty="0">
              <a:solidFill>
                <a:srgbClr val="666666"/>
              </a:solidFill>
              <a:latin typeface="微软雅黑" panose="020B0503020204020204" pitchFamily="34" charset="-122"/>
              <a:ea typeface="微软雅黑" panose="020B0503020204020204" pitchFamily="34" charset="-122"/>
            </a:endParaRPr>
          </a:p>
        </p:txBody>
      </p:sp>
      <p:sp>
        <p:nvSpPr>
          <p:cNvPr id="6" name="直接连接符 151554">
            <a:extLst>
              <a:ext uri="{FF2B5EF4-FFF2-40B4-BE49-F238E27FC236}">
                <a16:creationId xmlns:a16="http://schemas.microsoft.com/office/drawing/2014/main" id="{3E9074F2-F8B3-47F8-9E20-26535A844219}"/>
              </a:ext>
            </a:extLst>
          </p:cNvPr>
          <p:cNvSpPr>
            <a:spLocks noChangeShapeType="1"/>
          </p:cNvSpPr>
          <p:nvPr/>
        </p:nvSpPr>
        <p:spPr bwMode="auto">
          <a:xfrm>
            <a:off x="6280469" y="5542414"/>
            <a:ext cx="0" cy="31328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 name="矩形 151555">
            <a:extLst>
              <a:ext uri="{FF2B5EF4-FFF2-40B4-BE49-F238E27FC236}">
                <a16:creationId xmlns:a16="http://schemas.microsoft.com/office/drawing/2014/main" id="{A0392C86-4B6C-486D-AC75-599753BBE049}"/>
              </a:ext>
            </a:extLst>
          </p:cNvPr>
          <p:cNvSpPr>
            <a:spLocks noChangeArrowheads="1"/>
          </p:cNvSpPr>
          <p:nvPr/>
        </p:nvSpPr>
        <p:spPr bwMode="auto">
          <a:xfrm>
            <a:off x="4877118" y="2949031"/>
            <a:ext cx="2898775" cy="2593383"/>
          </a:xfrm>
          <a:prstGeom prst="rect">
            <a:avLst/>
          </a:prstGeom>
          <a:noFill/>
          <a:ln w="28575">
            <a:solidFill>
              <a:srgbClr val="333399"/>
            </a:solidFill>
            <a:miter lim="800000"/>
          </a:ln>
          <a:effectLst>
            <a:outerShdw dist="35921" dir="2700000" algn="ctr" rotWithShape="0">
              <a:schemeClr val="bg2"/>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文本框 151556">
            <a:extLst>
              <a:ext uri="{FF2B5EF4-FFF2-40B4-BE49-F238E27FC236}">
                <a16:creationId xmlns:a16="http://schemas.microsoft.com/office/drawing/2014/main" id="{D4F250D5-2B01-4C13-ABDF-462316B3563E}"/>
              </a:ext>
            </a:extLst>
          </p:cNvPr>
          <p:cNvSpPr txBox="1">
            <a:spLocks noChangeArrowheads="1"/>
          </p:cNvSpPr>
          <p:nvPr/>
        </p:nvSpPr>
        <p:spPr bwMode="auto">
          <a:xfrm>
            <a:off x="5601018" y="4732460"/>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数据链路层</a:t>
            </a:r>
          </a:p>
        </p:txBody>
      </p:sp>
      <p:sp>
        <p:nvSpPr>
          <p:cNvPr id="9" name="直接连接符 151557">
            <a:extLst>
              <a:ext uri="{FF2B5EF4-FFF2-40B4-BE49-F238E27FC236}">
                <a16:creationId xmlns:a16="http://schemas.microsoft.com/office/drawing/2014/main" id="{D3A4C6AD-83E6-4A6A-AEB3-F068C8D5AC14}"/>
              </a:ext>
            </a:extLst>
          </p:cNvPr>
          <p:cNvSpPr>
            <a:spLocks noChangeShapeType="1"/>
          </p:cNvSpPr>
          <p:nvPr/>
        </p:nvSpPr>
        <p:spPr bwMode="auto">
          <a:xfrm>
            <a:off x="4877118" y="5149662"/>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 name="直接连接符 151558">
            <a:extLst>
              <a:ext uri="{FF2B5EF4-FFF2-40B4-BE49-F238E27FC236}">
                <a16:creationId xmlns:a16="http://schemas.microsoft.com/office/drawing/2014/main" id="{3316455E-B0AC-4839-8684-623E168C26FC}"/>
              </a:ext>
            </a:extLst>
          </p:cNvPr>
          <p:cNvSpPr>
            <a:spLocks noChangeShapeType="1"/>
          </p:cNvSpPr>
          <p:nvPr/>
        </p:nvSpPr>
        <p:spPr bwMode="auto">
          <a:xfrm>
            <a:off x="4877118" y="4755382"/>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 name="直接连接符 151559">
            <a:extLst>
              <a:ext uri="{FF2B5EF4-FFF2-40B4-BE49-F238E27FC236}">
                <a16:creationId xmlns:a16="http://schemas.microsoft.com/office/drawing/2014/main" id="{C39BEEE6-AFDF-477D-834E-4AFEB4C02E6C}"/>
              </a:ext>
            </a:extLst>
          </p:cNvPr>
          <p:cNvSpPr>
            <a:spLocks noChangeShapeType="1"/>
          </p:cNvSpPr>
          <p:nvPr/>
        </p:nvSpPr>
        <p:spPr bwMode="auto">
          <a:xfrm>
            <a:off x="4877118" y="4362631"/>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 name="直接连接符 151560">
            <a:extLst>
              <a:ext uri="{FF2B5EF4-FFF2-40B4-BE49-F238E27FC236}">
                <a16:creationId xmlns:a16="http://schemas.microsoft.com/office/drawing/2014/main" id="{25198627-196D-4AF7-9897-44185D47F95E}"/>
              </a:ext>
            </a:extLst>
          </p:cNvPr>
          <p:cNvSpPr>
            <a:spLocks noChangeShapeType="1"/>
          </p:cNvSpPr>
          <p:nvPr/>
        </p:nvSpPr>
        <p:spPr bwMode="auto">
          <a:xfrm>
            <a:off x="4877118" y="3969879"/>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 name="文本框 151561">
            <a:extLst>
              <a:ext uri="{FF2B5EF4-FFF2-40B4-BE49-F238E27FC236}">
                <a16:creationId xmlns:a16="http://schemas.microsoft.com/office/drawing/2014/main" id="{6C5A8548-4031-420F-95BF-0E539028A0A7}"/>
              </a:ext>
            </a:extLst>
          </p:cNvPr>
          <p:cNvSpPr txBox="1">
            <a:spLocks noChangeArrowheads="1"/>
          </p:cNvSpPr>
          <p:nvPr/>
        </p:nvSpPr>
        <p:spPr bwMode="auto">
          <a:xfrm>
            <a:off x="5835968" y="5125211"/>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物理层</a:t>
            </a:r>
          </a:p>
        </p:txBody>
      </p:sp>
      <p:sp>
        <p:nvSpPr>
          <p:cNvPr id="14" name="文本框 151562">
            <a:extLst>
              <a:ext uri="{FF2B5EF4-FFF2-40B4-BE49-F238E27FC236}">
                <a16:creationId xmlns:a16="http://schemas.microsoft.com/office/drawing/2014/main" id="{4232F843-FA4F-4C41-B11F-016CD3E30608}"/>
              </a:ext>
            </a:extLst>
          </p:cNvPr>
          <p:cNvSpPr txBox="1">
            <a:spLocks noChangeArrowheads="1"/>
          </p:cNvSpPr>
          <p:nvPr/>
        </p:nvSpPr>
        <p:spPr bwMode="auto">
          <a:xfrm>
            <a:off x="5835968" y="3959182"/>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传输层</a:t>
            </a:r>
          </a:p>
        </p:txBody>
      </p:sp>
      <p:sp>
        <p:nvSpPr>
          <p:cNvPr id="15" name="文本框 151563">
            <a:extLst>
              <a:ext uri="{FF2B5EF4-FFF2-40B4-BE49-F238E27FC236}">
                <a16:creationId xmlns:a16="http://schemas.microsoft.com/office/drawing/2014/main" id="{954B9460-16CF-47EB-8CF2-C05A7866B46D}"/>
              </a:ext>
            </a:extLst>
          </p:cNvPr>
          <p:cNvSpPr txBox="1">
            <a:spLocks noChangeArrowheads="1"/>
          </p:cNvSpPr>
          <p:nvPr/>
        </p:nvSpPr>
        <p:spPr bwMode="auto">
          <a:xfrm>
            <a:off x="5835968" y="4351933"/>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网络层</a:t>
            </a:r>
          </a:p>
        </p:txBody>
      </p:sp>
      <p:sp>
        <p:nvSpPr>
          <p:cNvPr id="16" name="文本框 151564">
            <a:extLst>
              <a:ext uri="{FF2B5EF4-FFF2-40B4-BE49-F238E27FC236}">
                <a16:creationId xmlns:a16="http://schemas.microsoft.com/office/drawing/2014/main" id="{B9FA7A46-E144-4CEB-80ED-2620518FA7B5}"/>
              </a:ext>
            </a:extLst>
          </p:cNvPr>
          <p:cNvSpPr txBox="1">
            <a:spLocks noChangeArrowheads="1"/>
          </p:cNvSpPr>
          <p:nvPr/>
        </p:nvSpPr>
        <p:spPr bwMode="auto">
          <a:xfrm>
            <a:off x="5805806" y="2910826"/>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应用层</a:t>
            </a:r>
          </a:p>
        </p:txBody>
      </p:sp>
      <p:sp>
        <p:nvSpPr>
          <p:cNvPr id="17" name="文本框 151565">
            <a:extLst>
              <a:ext uri="{FF2B5EF4-FFF2-40B4-BE49-F238E27FC236}">
                <a16:creationId xmlns:a16="http://schemas.microsoft.com/office/drawing/2014/main" id="{222F88F7-A66F-47EC-9A30-749244EE7A02}"/>
              </a:ext>
            </a:extLst>
          </p:cNvPr>
          <p:cNvSpPr txBox="1">
            <a:spLocks noChangeArrowheads="1"/>
          </p:cNvSpPr>
          <p:nvPr/>
        </p:nvSpPr>
        <p:spPr bwMode="auto">
          <a:xfrm>
            <a:off x="5726431" y="2539469"/>
            <a:ext cx="11897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计算机 </a:t>
            </a:r>
            <a:r>
              <a:rPr lang="en-US" altLang="zh-CN" sz="2000">
                <a:solidFill>
                  <a:srgbClr val="333399"/>
                </a:solidFill>
                <a:latin typeface="微软雅黑" panose="020B0503020204020204" pitchFamily="34" charset="-122"/>
                <a:ea typeface="微软雅黑" panose="020B0503020204020204" pitchFamily="34" charset="-122"/>
              </a:rPr>
              <a:t>2</a:t>
            </a:r>
          </a:p>
        </p:txBody>
      </p:sp>
      <p:sp>
        <p:nvSpPr>
          <p:cNvPr id="18" name="矩形 151570">
            <a:extLst>
              <a:ext uri="{FF2B5EF4-FFF2-40B4-BE49-F238E27FC236}">
                <a16:creationId xmlns:a16="http://schemas.microsoft.com/office/drawing/2014/main" id="{84E4191A-7EB3-4A24-8EFF-6DA0054B9145}"/>
              </a:ext>
            </a:extLst>
          </p:cNvPr>
          <p:cNvSpPr>
            <a:spLocks noChangeArrowheads="1"/>
          </p:cNvSpPr>
          <p:nvPr/>
        </p:nvSpPr>
        <p:spPr bwMode="auto">
          <a:xfrm>
            <a:off x="1946593" y="2949031"/>
            <a:ext cx="2438400" cy="2593383"/>
          </a:xfrm>
          <a:prstGeom prst="rect">
            <a:avLst/>
          </a:prstGeom>
          <a:noFill/>
          <a:ln w="28575">
            <a:solidFill>
              <a:srgbClr val="333399"/>
            </a:solidFill>
            <a:miter lim="800000"/>
          </a:ln>
          <a:effectLst>
            <a:outerShdw dist="35921" dir="2700000" algn="ctr" rotWithShape="0">
              <a:schemeClr val="bg2"/>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文本框 151571">
            <a:extLst>
              <a:ext uri="{FF2B5EF4-FFF2-40B4-BE49-F238E27FC236}">
                <a16:creationId xmlns:a16="http://schemas.microsoft.com/office/drawing/2014/main" id="{382E8161-D90C-46D7-AC95-10829DD4AE74}"/>
              </a:ext>
            </a:extLst>
          </p:cNvPr>
          <p:cNvSpPr txBox="1">
            <a:spLocks noChangeArrowheads="1"/>
          </p:cNvSpPr>
          <p:nvPr/>
        </p:nvSpPr>
        <p:spPr bwMode="auto">
          <a:xfrm>
            <a:off x="2373631" y="4732460"/>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数据链路层</a:t>
            </a:r>
          </a:p>
        </p:txBody>
      </p:sp>
      <p:sp>
        <p:nvSpPr>
          <p:cNvPr id="20" name="直接连接符 151572">
            <a:extLst>
              <a:ext uri="{FF2B5EF4-FFF2-40B4-BE49-F238E27FC236}">
                <a16:creationId xmlns:a16="http://schemas.microsoft.com/office/drawing/2014/main" id="{A27D275F-B8EF-4739-BE85-34DBD75F6BFA}"/>
              </a:ext>
            </a:extLst>
          </p:cNvPr>
          <p:cNvSpPr>
            <a:spLocks noChangeShapeType="1"/>
          </p:cNvSpPr>
          <p:nvPr/>
        </p:nvSpPr>
        <p:spPr bwMode="auto">
          <a:xfrm>
            <a:off x="2329181" y="5149662"/>
            <a:ext cx="149383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直接连接符 151573">
            <a:extLst>
              <a:ext uri="{FF2B5EF4-FFF2-40B4-BE49-F238E27FC236}">
                <a16:creationId xmlns:a16="http://schemas.microsoft.com/office/drawing/2014/main" id="{61A15C98-FAEC-44ED-AF7C-04EFCC33784B}"/>
              </a:ext>
            </a:extLst>
          </p:cNvPr>
          <p:cNvSpPr>
            <a:spLocks noChangeShapeType="1"/>
          </p:cNvSpPr>
          <p:nvPr/>
        </p:nvSpPr>
        <p:spPr bwMode="auto">
          <a:xfrm>
            <a:off x="2329181" y="4755382"/>
            <a:ext cx="149383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直接连接符 151574">
            <a:extLst>
              <a:ext uri="{FF2B5EF4-FFF2-40B4-BE49-F238E27FC236}">
                <a16:creationId xmlns:a16="http://schemas.microsoft.com/office/drawing/2014/main" id="{97A482DB-361E-480D-BFF2-2D14ED8960D2}"/>
              </a:ext>
            </a:extLst>
          </p:cNvPr>
          <p:cNvSpPr>
            <a:spLocks noChangeShapeType="1"/>
          </p:cNvSpPr>
          <p:nvPr/>
        </p:nvSpPr>
        <p:spPr bwMode="auto">
          <a:xfrm>
            <a:off x="2329181" y="4362631"/>
            <a:ext cx="149383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直接连接符 151575">
            <a:extLst>
              <a:ext uri="{FF2B5EF4-FFF2-40B4-BE49-F238E27FC236}">
                <a16:creationId xmlns:a16="http://schemas.microsoft.com/office/drawing/2014/main" id="{9193091B-BEBC-4743-BE0F-961CD25E9B92}"/>
              </a:ext>
            </a:extLst>
          </p:cNvPr>
          <p:cNvSpPr>
            <a:spLocks noChangeShapeType="1"/>
          </p:cNvSpPr>
          <p:nvPr/>
        </p:nvSpPr>
        <p:spPr bwMode="auto">
          <a:xfrm>
            <a:off x="2329181" y="3969879"/>
            <a:ext cx="149383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文本框 151576">
            <a:extLst>
              <a:ext uri="{FF2B5EF4-FFF2-40B4-BE49-F238E27FC236}">
                <a16:creationId xmlns:a16="http://schemas.microsoft.com/office/drawing/2014/main" id="{DE9FAB18-4CD9-4EAC-8E40-B2F7076D7EA9}"/>
              </a:ext>
            </a:extLst>
          </p:cNvPr>
          <p:cNvSpPr txBox="1">
            <a:spLocks noChangeArrowheads="1"/>
          </p:cNvSpPr>
          <p:nvPr/>
        </p:nvSpPr>
        <p:spPr bwMode="auto">
          <a:xfrm>
            <a:off x="2606993" y="5125211"/>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物理层</a:t>
            </a:r>
          </a:p>
        </p:txBody>
      </p:sp>
      <p:sp>
        <p:nvSpPr>
          <p:cNvPr id="25" name="文本框 151577">
            <a:extLst>
              <a:ext uri="{FF2B5EF4-FFF2-40B4-BE49-F238E27FC236}">
                <a16:creationId xmlns:a16="http://schemas.microsoft.com/office/drawing/2014/main" id="{1CB4F9EA-A84F-40AB-923C-0B1C39DF4B5F}"/>
              </a:ext>
            </a:extLst>
          </p:cNvPr>
          <p:cNvSpPr txBox="1">
            <a:spLocks noChangeArrowheads="1"/>
          </p:cNvSpPr>
          <p:nvPr/>
        </p:nvSpPr>
        <p:spPr bwMode="auto">
          <a:xfrm>
            <a:off x="2606993" y="3959182"/>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传输层</a:t>
            </a:r>
          </a:p>
        </p:txBody>
      </p:sp>
      <p:sp>
        <p:nvSpPr>
          <p:cNvPr id="26" name="文本框 151578">
            <a:extLst>
              <a:ext uri="{FF2B5EF4-FFF2-40B4-BE49-F238E27FC236}">
                <a16:creationId xmlns:a16="http://schemas.microsoft.com/office/drawing/2014/main" id="{A32DB351-2BFE-4BCF-AF58-97401040CA05}"/>
              </a:ext>
            </a:extLst>
          </p:cNvPr>
          <p:cNvSpPr txBox="1">
            <a:spLocks noChangeArrowheads="1"/>
          </p:cNvSpPr>
          <p:nvPr/>
        </p:nvSpPr>
        <p:spPr bwMode="auto">
          <a:xfrm>
            <a:off x="2606993" y="4351933"/>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网络层</a:t>
            </a:r>
          </a:p>
        </p:txBody>
      </p:sp>
      <p:sp>
        <p:nvSpPr>
          <p:cNvPr id="27" name="直接连接符 151579">
            <a:extLst>
              <a:ext uri="{FF2B5EF4-FFF2-40B4-BE49-F238E27FC236}">
                <a16:creationId xmlns:a16="http://schemas.microsoft.com/office/drawing/2014/main" id="{7766E72A-0C31-445F-87E1-D8ED4A038491}"/>
              </a:ext>
            </a:extLst>
          </p:cNvPr>
          <p:cNvSpPr>
            <a:spLocks noChangeShapeType="1"/>
          </p:cNvSpPr>
          <p:nvPr/>
        </p:nvSpPr>
        <p:spPr bwMode="auto">
          <a:xfrm>
            <a:off x="3099118" y="3734534"/>
            <a:ext cx="0" cy="23534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 name="椭圆 151580">
            <a:extLst>
              <a:ext uri="{FF2B5EF4-FFF2-40B4-BE49-F238E27FC236}">
                <a16:creationId xmlns:a16="http://schemas.microsoft.com/office/drawing/2014/main" id="{250FFB86-2358-4594-B0B8-091942566ACA}"/>
              </a:ext>
            </a:extLst>
          </p:cNvPr>
          <p:cNvSpPr>
            <a:spLocks noChangeArrowheads="1"/>
          </p:cNvSpPr>
          <p:nvPr/>
        </p:nvSpPr>
        <p:spPr bwMode="auto">
          <a:xfrm>
            <a:off x="2174558" y="3346367"/>
            <a:ext cx="1983105" cy="470691"/>
          </a:xfrm>
          <a:prstGeom prst="ellipse">
            <a:avLst/>
          </a:prstGeom>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dirty="0">
                <a:solidFill>
                  <a:srgbClr val="FF0000"/>
                </a:solidFill>
                <a:latin typeface="微软雅黑" panose="020B0503020204020204" pitchFamily="34" charset="-122"/>
                <a:ea typeface="微软雅黑" panose="020B0503020204020204" pitchFamily="34" charset="-122"/>
              </a:rPr>
              <a:t>服务器</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客户 </a:t>
            </a:r>
            <a:r>
              <a:rPr lang="en-US" altLang="zh-CN" sz="2000" dirty="0">
                <a:solidFill>
                  <a:srgbClr val="FF0000"/>
                </a:solidFill>
                <a:latin typeface="微软雅黑" panose="020B0503020204020204" pitchFamily="34" charset="-122"/>
                <a:ea typeface="微软雅黑" panose="020B0503020204020204" pitchFamily="34" charset="-122"/>
              </a:rPr>
              <a:t>1</a:t>
            </a:r>
          </a:p>
        </p:txBody>
      </p:sp>
      <p:sp>
        <p:nvSpPr>
          <p:cNvPr id="29" name="文本框 151581">
            <a:extLst>
              <a:ext uri="{FF2B5EF4-FFF2-40B4-BE49-F238E27FC236}">
                <a16:creationId xmlns:a16="http://schemas.microsoft.com/office/drawing/2014/main" id="{D54A3CCF-1A27-4DCE-AD7B-4915BE97D0FF}"/>
              </a:ext>
            </a:extLst>
          </p:cNvPr>
          <p:cNvSpPr txBox="1">
            <a:spLocks noChangeArrowheads="1"/>
          </p:cNvSpPr>
          <p:nvPr/>
        </p:nvSpPr>
        <p:spPr bwMode="auto">
          <a:xfrm>
            <a:off x="2614931" y="292457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应用层</a:t>
            </a:r>
          </a:p>
        </p:txBody>
      </p:sp>
      <p:sp>
        <p:nvSpPr>
          <p:cNvPr id="30" name="文本框 151582">
            <a:extLst>
              <a:ext uri="{FF2B5EF4-FFF2-40B4-BE49-F238E27FC236}">
                <a16:creationId xmlns:a16="http://schemas.microsoft.com/office/drawing/2014/main" id="{097076BC-8F95-4625-BA01-DF3C35B8A1A7}"/>
              </a:ext>
            </a:extLst>
          </p:cNvPr>
          <p:cNvSpPr txBox="1">
            <a:spLocks noChangeArrowheads="1"/>
          </p:cNvSpPr>
          <p:nvPr/>
        </p:nvSpPr>
        <p:spPr bwMode="auto">
          <a:xfrm>
            <a:off x="2548256" y="2539469"/>
            <a:ext cx="11897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计算机 </a:t>
            </a:r>
            <a:r>
              <a:rPr lang="en-US" altLang="zh-CN" sz="2000">
                <a:solidFill>
                  <a:srgbClr val="333399"/>
                </a:solidFill>
                <a:latin typeface="微软雅黑" panose="020B0503020204020204" pitchFamily="34" charset="-122"/>
                <a:ea typeface="微软雅黑" panose="020B0503020204020204" pitchFamily="34" charset="-122"/>
              </a:rPr>
              <a:t>1</a:t>
            </a:r>
          </a:p>
        </p:txBody>
      </p:sp>
      <p:sp>
        <p:nvSpPr>
          <p:cNvPr id="31" name="矩形 151583">
            <a:extLst>
              <a:ext uri="{FF2B5EF4-FFF2-40B4-BE49-F238E27FC236}">
                <a16:creationId xmlns:a16="http://schemas.microsoft.com/office/drawing/2014/main" id="{58C14A7A-E588-45C8-AD29-ECDE7F04BFB6}"/>
              </a:ext>
            </a:extLst>
          </p:cNvPr>
          <p:cNvSpPr>
            <a:spLocks noChangeArrowheads="1"/>
          </p:cNvSpPr>
          <p:nvPr/>
        </p:nvSpPr>
        <p:spPr bwMode="auto">
          <a:xfrm>
            <a:off x="8194993" y="2949031"/>
            <a:ext cx="2438400" cy="2593383"/>
          </a:xfrm>
          <a:prstGeom prst="rect">
            <a:avLst/>
          </a:prstGeom>
          <a:noFill/>
          <a:ln w="28575">
            <a:solidFill>
              <a:srgbClr val="333399"/>
            </a:solidFill>
            <a:miter lim="800000"/>
          </a:ln>
          <a:effectLst>
            <a:outerShdw dist="35921" dir="2700000" algn="ctr" rotWithShape="0">
              <a:schemeClr val="bg2"/>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文本框 151584">
            <a:extLst>
              <a:ext uri="{FF2B5EF4-FFF2-40B4-BE49-F238E27FC236}">
                <a16:creationId xmlns:a16="http://schemas.microsoft.com/office/drawing/2014/main" id="{A4119679-EE0A-4CA2-8621-951DAC786AB4}"/>
              </a:ext>
            </a:extLst>
          </p:cNvPr>
          <p:cNvSpPr txBox="1">
            <a:spLocks noChangeArrowheads="1"/>
          </p:cNvSpPr>
          <p:nvPr/>
        </p:nvSpPr>
        <p:spPr bwMode="auto">
          <a:xfrm>
            <a:off x="8785543" y="4732460"/>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数据链路层</a:t>
            </a:r>
          </a:p>
        </p:txBody>
      </p:sp>
      <p:sp>
        <p:nvSpPr>
          <p:cNvPr id="33" name="直接连接符 151585">
            <a:extLst>
              <a:ext uri="{FF2B5EF4-FFF2-40B4-BE49-F238E27FC236}">
                <a16:creationId xmlns:a16="http://schemas.microsoft.com/office/drawing/2014/main" id="{A4F6628C-9639-4375-9801-696EA368C668}"/>
              </a:ext>
            </a:extLst>
          </p:cNvPr>
          <p:cNvSpPr>
            <a:spLocks noChangeShapeType="1"/>
          </p:cNvSpPr>
          <p:nvPr/>
        </p:nvSpPr>
        <p:spPr bwMode="auto">
          <a:xfrm>
            <a:off x="8741093" y="5149662"/>
            <a:ext cx="1493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直接连接符 151586">
            <a:extLst>
              <a:ext uri="{FF2B5EF4-FFF2-40B4-BE49-F238E27FC236}">
                <a16:creationId xmlns:a16="http://schemas.microsoft.com/office/drawing/2014/main" id="{1C1F97AD-64CB-4D71-8B73-134BE888BB42}"/>
              </a:ext>
            </a:extLst>
          </p:cNvPr>
          <p:cNvSpPr>
            <a:spLocks noChangeShapeType="1"/>
          </p:cNvSpPr>
          <p:nvPr/>
        </p:nvSpPr>
        <p:spPr bwMode="auto">
          <a:xfrm>
            <a:off x="8741093" y="4755382"/>
            <a:ext cx="1493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直接连接符 151587">
            <a:extLst>
              <a:ext uri="{FF2B5EF4-FFF2-40B4-BE49-F238E27FC236}">
                <a16:creationId xmlns:a16="http://schemas.microsoft.com/office/drawing/2014/main" id="{89FA287A-E369-498B-89DF-D7164A91BE42}"/>
              </a:ext>
            </a:extLst>
          </p:cNvPr>
          <p:cNvSpPr>
            <a:spLocks noChangeShapeType="1"/>
          </p:cNvSpPr>
          <p:nvPr/>
        </p:nvSpPr>
        <p:spPr bwMode="auto">
          <a:xfrm>
            <a:off x="8741093" y="4362631"/>
            <a:ext cx="1493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直接连接符 151588">
            <a:extLst>
              <a:ext uri="{FF2B5EF4-FFF2-40B4-BE49-F238E27FC236}">
                <a16:creationId xmlns:a16="http://schemas.microsoft.com/office/drawing/2014/main" id="{47F42C1D-1373-4369-B244-2854FA0EFBD8}"/>
              </a:ext>
            </a:extLst>
          </p:cNvPr>
          <p:cNvSpPr>
            <a:spLocks noChangeShapeType="1"/>
          </p:cNvSpPr>
          <p:nvPr/>
        </p:nvSpPr>
        <p:spPr bwMode="auto">
          <a:xfrm>
            <a:off x="8741093" y="3969879"/>
            <a:ext cx="1493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文本框 151589">
            <a:extLst>
              <a:ext uri="{FF2B5EF4-FFF2-40B4-BE49-F238E27FC236}">
                <a16:creationId xmlns:a16="http://schemas.microsoft.com/office/drawing/2014/main" id="{13C0B20F-7F8F-4E2C-93BA-BE62EAF0434C}"/>
              </a:ext>
            </a:extLst>
          </p:cNvPr>
          <p:cNvSpPr txBox="1">
            <a:spLocks noChangeArrowheads="1"/>
          </p:cNvSpPr>
          <p:nvPr/>
        </p:nvSpPr>
        <p:spPr bwMode="auto">
          <a:xfrm>
            <a:off x="9020493" y="5125211"/>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物理层</a:t>
            </a:r>
          </a:p>
        </p:txBody>
      </p:sp>
      <p:sp>
        <p:nvSpPr>
          <p:cNvPr id="38" name="文本框 151590">
            <a:extLst>
              <a:ext uri="{FF2B5EF4-FFF2-40B4-BE49-F238E27FC236}">
                <a16:creationId xmlns:a16="http://schemas.microsoft.com/office/drawing/2014/main" id="{E1312B19-A0C2-4CF5-B31A-94FA9EA13790}"/>
              </a:ext>
            </a:extLst>
          </p:cNvPr>
          <p:cNvSpPr txBox="1">
            <a:spLocks noChangeArrowheads="1"/>
          </p:cNvSpPr>
          <p:nvPr/>
        </p:nvSpPr>
        <p:spPr bwMode="auto">
          <a:xfrm>
            <a:off x="9020493" y="3959182"/>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传输层</a:t>
            </a:r>
          </a:p>
        </p:txBody>
      </p:sp>
      <p:sp>
        <p:nvSpPr>
          <p:cNvPr id="39" name="文本框 151591">
            <a:extLst>
              <a:ext uri="{FF2B5EF4-FFF2-40B4-BE49-F238E27FC236}">
                <a16:creationId xmlns:a16="http://schemas.microsoft.com/office/drawing/2014/main" id="{0F9D24BC-A5CF-4B87-A341-A26373443832}"/>
              </a:ext>
            </a:extLst>
          </p:cNvPr>
          <p:cNvSpPr txBox="1">
            <a:spLocks noChangeArrowheads="1"/>
          </p:cNvSpPr>
          <p:nvPr/>
        </p:nvSpPr>
        <p:spPr bwMode="auto">
          <a:xfrm>
            <a:off x="9020493" y="4351933"/>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网络层</a:t>
            </a:r>
          </a:p>
        </p:txBody>
      </p:sp>
      <p:sp>
        <p:nvSpPr>
          <p:cNvPr id="40" name="文本框 151594">
            <a:extLst>
              <a:ext uri="{FF2B5EF4-FFF2-40B4-BE49-F238E27FC236}">
                <a16:creationId xmlns:a16="http://schemas.microsoft.com/office/drawing/2014/main" id="{7F67F2F6-C4C0-4478-8736-6D03674CFB97}"/>
              </a:ext>
            </a:extLst>
          </p:cNvPr>
          <p:cNvSpPr txBox="1">
            <a:spLocks noChangeArrowheads="1"/>
          </p:cNvSpPr>
          <p:nvPr/>
        </p:nvSpPr>
        <p:spPr bwMode="auto">
          <a:xfrm>
            <a:off x="9012556" y="2936805"/>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应用层</a:t>
            </a:r>
          </a:p>
        </p:txBody>
      </p:sp>
      <p:sp>
        <p:nvSpPr>
          <p:cNvPr id="41" name="文本框 151595">
            <a:extLst>
              <a:ext uri="{FF2B5EF4-FFF2-40B4-BE49-F238E27FC236}">
                <a16:creationId xmlns:a16="http://schemas.microsoft.com/office/drawing/2014/main" id="{4B23A830-89AC-48A9-AB7A-8E513470D223}"/>
              </a:ext>
            </a:extLst>
          </p:cNvPr>
          <p:cNvSpPr txBox="1">
            <a:spLocks noChangeArrowheads="1"/>
          </p:cNvSpPr>
          <p:nvPr/>
        </p:nvSpPr>
        <p:spPr bwMode="auto">
          <a:xfrm>
            <a:off x="8968106" y="2539469"/>
            <a:ext cx="11897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panose="020B0503020204020204" pitchFamily="34" charset="-122"/>
                <a:ea typeface="微软雅黑" panose="020B0503020204020204" pitchFamily="34" charset="-122"/>
              </a:rPr>
              <a:t>计算机 </a:t>
            </a:r>
            <a:r>
              <a:rPr lang="en-US" altLang="zh-CN" sz="2000">
                <a:solidFill>
                  <a:srgbClr val="333399"/>
                </a:solidFill>
                <a:latin typeface="微软雅黑" panose="020B0503020204020204" pitchFamily="34" charset="-122"/>
                <a:ea typeface="微软雅黑" panose="020B0503020204020204" pitchFamily="34" charset="-122"/>
              </a:rPr>
              <a:t>3</a:t>
            </a:r>
          </a:p>
        </p:txBody>
      </p:sp>
      <p:grpSp>
        <p:nvGrpSpPr>
          <p:cNvPr id="42" name="组合 151596">
            <a:extLst>
              <a:ext uri="{FF2B5EF4-FFF2-40B4-BE49-F238E27FC236}">
                <a16:creationId xmlns:a16="http://schemas.microsoft.com/office/drawing/2014/main" id="{6343FF95-290C-48AE-B894-E1CC353E793E}"/>
              </a:ext>
            </a:extLst>
          </p:cNvPr>
          <p:cNvGrpSpPr/>
          <p:nvPr/>
        </p:nvGrpSpPr>
        <p:grpSpPr bwMode="auto">
          <a:xfrm>
            <a:off x="5835970" y="5880149"/>
            <a:ext cx="1028701" cy="400392"/>
            <a:chOff x="349" y="127"/>
            <a:chExt cx="648" cy="262"/>
          </a:xfrm>
        </p:grpSpPr>
        <p:sp>
          <p:nvSpPr>
            <p:cNvPr id="43" name="文本框 151598">
              <a:extLst>
                <a:ext uri="{FF2B5EF4-FFF2-40B4-BE49-F238E27FC236}">
                  <a16:creationId xmlns:a16="http://schemas.microsoft.com/office/drawing/2014/main" id="{15C27101-27F4-4C0F-96DD-F7F54C3902B3}"/>
                </a:ext>
              </a:extLst>
            </p:cNvPr>
            <p:cNvSpPr txBox="1">
              <a:spLocks noChangeArrowheads="1"/>
            </p:cNvSpPr>
            <p:nvPr/>
          </p:nvSpPr>
          <p:spPr bwMode="auto">
            <a:xfrm>
              <a:off x="349" y="127"/>
              <a:ext cx="64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solidFill>
                    <a:srgbClr val="333399"/>
                  </a:solidFill>
                  <a:latin typeface="微软雅黑" panose="020B0503020204020204" pitchFamily="34" charset="-122"/>
                  <a:ea typeface="微软雅黑" panose="020B0503020204020204" pitchFamily="34" charset="-122"/>
                </a:rPr>
                <a:t>IP </a:t>
              </a:r>
              <a:r>
                <a:rPr lang="zh-CN" altLang="en-US" sz="2000" dirty="0">
                  <a:solidFill>
                    <a:srgbClr val="333399"/>
                  </a:solidFill>
                  <a:latin typeface="微软雅黑" panose="020B0503020204020204" pitchFamily="34" charset="-122"/>
                  <a:ea typeface="微软雅黑" panose="020B0503020204020204" pitchFamily="34" charset="-122"/>
                </a:rPr>
                <a:t>网络</a:t>
              </a:r>
            </a:p>
          </p:txBody>
        </p:sp>
      </p:grpSp>
      <p:sp>
        <p:nvSpPr>
          <p:cNvPr id="44" name="直接连接符 151599">
            <a:extLst>
              <a:ext uri="{FF2B5EF4-FFF2-40B4-BE49-F238E27FC236}">
                <a16:creationId xmlns:a16="http://schemas.microsoft.com/office/drawing/2014/main" id="{E985D653-362A-4CBF-B27B-A99FA3F78060}"/>
              </a:ext>
            </a:extLst>
          </p:cNvPr>
          <p:cNvSpPr>
            <a:spLocks noChangeShapeType="1"/>
          </p:cNvSpPr>
          <p:nvPr/>
        </p:nvSpPr>
        <p:spPr bwMode="auto">
          <a:xfrm flipV="1">
            <a:off x="7563168" y="3588437"/>
            <a:ext cx="784225" cy="0"/>
          </a:xfrm>
          <a:prstGeom prst="line">
            <a:avLst/>
          </a:prstGeom>
          <a:noFill/>
          <a:ln w="38100">
            <a:solidFill>
              <a:srgbClr val="333399"/>
            </a:solidFill>
            <a:prstDash val="sysDot"/>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5" name="直接连接符 151600">
            <a:extLst>
              <a:ext uri="{FF2B5EF4-FFF2-40B4-BE49-F238E27FC236}">
                <a16:creationId xmlns:a16="http://schemas.microsoft.com/office/drawing/2014/main" id="{48F5ECF9-863E-482D-A129-C0174C24B1F7}"/>
              </a:ext>
            </a:extLst>
          </p:cNvPr>
          <p:cNvSpPr>
            <a:spLocks noChangeShapeType="1"/>
          </p:cNvSpPr>
          <p:nvPr/>
        </p:nvSpPr>
        <p:spPr bwMode="auto">
          <a:xfrm>
            <a:off x="4156393" y="3566430"/>
            <a:ext cx="895350" cy="10698"/>
          </a:xfrm>
          <a:prstGeom prst="line">
            <a:avLst/>
          </a:prstGeom>
          <a:noFill/>
          <a:ln w="38100">
            <a:solidFill>
              <a:srgbClr val="333399"/>
            </a:solidFill>
            <a:prstDash val="sysDot"/>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6" name="椭圆 151602">
            <a:extLst>
              <a:ext uri="{FF2B5EF4-FFF2-40B4-BE49-F238E27FC236}">
                <a16:creationId xmlns:a16="http://schemas.microsoft.com/office/drawing/2014/main" id="{79FD63B2-C2A6-44D9-9DFE-D1C73C0E1D0F}"/>
              </a:ext>
            </a:extLst>
          </p:cNvPr>
          <p:cNvSpPr>
            <a:spLocks noChangeArrowheads="1"/>
          </p:cNvSpPr>
          <p:nvPr/>
        </p:nvSpPr>
        <p:spPr bwMode="auto">
          <a:xfrm>
            <a:off x="8346758" y="3346367"/>
            <a:ext cx="2210435" cy="470691"/>
          </a:xfrm>
          <a:prstGeom prst="ellipse">
            <a:avLst/>
          </a:prstGeom>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dirty="0">
                <a:solidFill>
                  <a:srgbClr val="FF0000"/>
                </a:solidFill>
                <a:latin typeface="微软雅黑" panose="020B0503020204020204" pitchFamily="34" charset="-122"/>
                <a:ea typeface="微软雅黑" panose="020B0503020204020204" pitchFamily="34" charset="-122"/>
              </a:rPr>
              <a:t>服务器</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客户</a:t>
            </a:r>
            <a:r>
              <a:rPr lang="en-US" altLang="zh-CN" dirty="0">
                <a:solidFill>
                  <a:srgbClr val="FF0000"/>
                </a:solidFill>
                <a:latin typeface="微软雅黑" panose="020B0503020204020204" pitchFamily="34" charset="-122"/>
                <a:ea typeface="微软雅黑" panose="020B0503020204020204" pitchFamily="34" charset="-122"/>
              </a:rPr>
              <a:t>3</a:t>
            </a:r>
          </a:p>
        </p:txBody>
      </p:sp>
      <p:sp>
        <p:nvSpPr>
          <p:cNvPr id="47" name="直接连接符 151604">
            <a:extLst>
              <a:ext uri="{FF2B5EF4-FFF2-40B4-BE49-F238E27FC236}">
                <a16:creationId xmlns:a16="http://schemas.microsoft.com/office/drawing/2014/main" id="{6A5DAF83-2B95-416F-BB15-96CC9B3570BA}"/>
              </a:ext>
            </a:extLst>
          </p:cNvPr>
          <p:cNvSpPr>
            <a:spLocks noChangeShapeType="1"/>
          </p:cNvSpPr>
          <p:nvPr/>
        </p:nvSpPr>
        <p:spPr bwMode="auto">
          <a:xfrm>
            <a:off x="9471343" y="3786493"/>
            <a:ext cx="0" cy="19102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直接连接符 151604">
            <a:extLst>
              <a:ext uri="{FF2B5EF4-FFF2-40B4-BE49-F238E27FC236}">
                <a16:creationId xmlns:a16="http://schemas.microsoft.com/office/drawing/2014/main" id="{EFA8EC98-E771-4377-ABA5-0344005C32C1}"/>
              </a:ext>
            </a:extLst>
          </p:cNvPr>
          <p:cNvSpPr>
            <a:spLocks noChangeShapeType="1"/>
          </p:cNvSpPr>
          <p:nvPr/>
        </p:nvSpPr>
        <p:spPr bwMode="auto">
          <a:xfrm flipH="1">
            <a:off x="6261904" y="3786493"/>
            <a:ext cx="0" cy="18285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椭圆 151580">
            <a:extLst>
              <a:ext uri="{FF2B5EF4-FFF2-40B4-BE49-F238E27FC236}">
                <a16:creationId xmlns:a16="http://schemas.microsoft.com/office/drawing/2014/main" id="{346FD0C7-D519-4C4A-B29F-B3107170F378}"/>
              </a:ext>
            </a:extLst>
          </p:cNvPr>
          <p:cNvSpPr>
            <a:spLocks noChangeArrowheads="1"/>
          </p:cNvSpPr>
          <p:nvPr/>
        </p:nvSpPr>
        <p:spPr bwMode="auto">
          <a:xfrm>
            <a:off x="5051425" y="3352791"/>
            <a:ext cx="2511425" cy="470691"/>
          </a:xfrm>
          <a:prstGeom prst="ellipse">
            <a:avLst/>
          </a:prstGeom>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dirty="0">
                <a:solidFill>
                  <a:srgbClr val="FF0000"/>
                </a:solidFill>
                <a:latin typeface="微软雅黑" panose="020B0503020204020204" pitchFamily="34" charset="-122"/>
                <a:ea typeface="微软雅黑" panose="020B0503020204020204" pitchFamily="34" charset="-122"/>
              </a:rPr>
              <a:t>服务器</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客户 </a:t>
            </a:r>
            <a:r>
              <a:rPr lang="en-US" altLang="zh-CN" dirty="0">
                <a:solidFill>
                  <a:srgbClr val="FF0000"/>
                </a:solidFill>
                <a:latin typeface="微软雅黑" panose="020B0503020204020204" pitchFamily="34" charset="-122"/>
                <a:ea typeface="微软雅黑" panose="020B0503020204020204" pitchFamily="34" charset="-122"/>
              </a:rPr>
              <a:t>2</a:t>
            </a:r>
          </a:p>
        </p:txBody>
      </p:sp>
      <p:sp>
        <p:nvSpPr>
          <p:cNvPr id="50" name="直接连接符 151554">
            <a:extLst>
              <a:ext uri="{FF2B5EF4-FFF2-40B4-BE49-F238E27FC236}">
                <a16:creationId xmlns:a16="http://schemas.microsoft.com/office/drawing/2014/main" id="{13111ADC-611F-41DF-AECD-32BDA5DA4181}"/>
              </a:ext>
            </a:extLst>
          </p:cNvPr>
          <p:cNvSpPr>
            <a:spLocks noChangeShapeType="1"/>
          </p:cNvSpPr>
          <p:nvPr/>
        </p:nvSpPr>
        <p:spPr bwMode="auto">
          <a:xfrm>
            <a:off x="3172784" y="5542414"/>
            <a:ext cx="0" cy="31328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1" name="直接连接符 151554">
            <a:extLst>
              <a:ext uri="{FF2B5EF4-FFF2-40B4-BE49-F238E27FC236}">
                <a16:creationId xmlns:a16="http://schemas.microsoft.com/office/drawing/2014/main" id="{BD8EC89B-90B2-4BCB-878E-F322550660CA}"/>
              </a:ext>
            </a:extLst>
          </p:cNvPr>
          <p:cNvSpPr>
            <a:spLocks noChangeShapeType="1"/>
          </p:cNvSpPr>
          <p:nvPr/>
        </p:nvSpPr>
        <p:spPr bwMode="auto">
          <a:xfrm>
            <a:off x="9567546" y="5542414"/>
            <a:ext cx="0" cy="31328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66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sz="3200" dirty="0">
                <a:sym typeface="+mn-ea"/>
              </a:rPr>
              <a:t>服务器进程工作方式</a:t>
            </a:r>
            <a:endParaRPr lang="zh-CN" altLang="en-US" sz="3200" dirty="0"/>
          </a:p>
        </p:txBody>
      </p:sp>
      <p:sp>
        <p:nvSpPr>
          <p:cNvPr id="5" name="内容占位符 4">
            <a:extLst>
              <a:ext uri="{FF2B5EF4-FFF2-40B4-BE49-F238E27FC236}">
                <a16:creationId xmlns:a16="http://schemas.microsoft.com/office/drawing/2014/main" id="{7F63DDDF-2D08-4862-886C-4106DF1F1AD0}"/>
              </a:ext>
            </a:extLst>
          </p:cNvPr>
          <p:cNvSpPr>
            <a:spLocks noGrp="1"/>
          </p:cNvSpPr>
          <p:nvPr>
            <p:ph idx="1"/>
          </p:nvPr>
        </p:nvSpPr>
        <p:spPr/>
        <p:txBody>
          <a:bodyPr/>
          <a:lstStyle/>
          <a:p>
            <a:r>
              <a:rPr lang="zh-CN" altLang="en-US" dirty="0"/>
              <a:t>服务器上的进程有两种工作方式</a:t>
            </a:r>
          </a:p>
          <a:p>
            <a:r>
              <a:rPr lang="zh-CN" altLang="en-US" dirty="0"/>
              <a:t>循环方式</a:t>
            </a:r>
            <a:r>
              <a:rPr lang="en-US" altLang="zh-CN" dirty="0"/>
              <a:t>(iterative mode)</a:t>
            </a:r>
          </a:p>
          <a:p>
            <a:pPr lvl="1"/>
            <a:r>
              <a:rPr lang="zh-CN" altLang="en-US" dirty="0"/>
              <a:t>一次只运行一个服务进程</a:t>
            </a:r>
          </a:p>
          <a:p>
            <a:pPr lvl="1"/>
            <a:r>
              <a:rPr lang="zh-CN" altLang="en-US" dirty="0"/>
              <a:t>当有多个客户进程请求服务时，服务进程就按请求的先后顺序依次做出响应 </a:t>
            </a:r>
            <a:r>
              <a:rPr lang="en-US" altLang="zh-CN" dirty="0"/>
              <a:t>(</a:t>
            </a:r>
            <a:r>
              <a:rPr lang="zh-CN" altLang="en-US" dirty="0"/>
              <a:t>阻塞方式</a:t>
            </a:r>
            <a:r>
              <a:rPr lang="en-US" altLang="zh-CN" dirty="0"/>
              <a:t>)</a:t>
            </a:r>
          </a:p>
          <a:p>
            <a:r>
              <a:rPr lang="zh-CN" altLang="en-US" dirty="0"/>
              <a:t>并发方式</a:t>
            </a:r>
            <a:r>
              <a:rPr lang="en-US" altLang="zh-CN" dirty="0"/>
              <a:t>(concurrent mode)</a:t>
            </a:r>
          </a:p>
          <a:p>
            <a:pPr lvl="1"/>
            <a:r>
              <a:rPr lang="zh-CN" altLang="en-US" dirty="0"/>
              <a:t>可以同时运行多个服务进程</a:t>
            </a:r>
          </a:p>
          <a:p>
            <a:pPr lvl="1"/>
            <a:r>
              <a:rPr lang="zh-CN" altLang="en-US" dirty="0"/>
              <a:t>每一个服务进程都对某个特定的客户进程做出响应 </a:t>
            </a:r>
            <a:r>
              <a:rPr lang="en-US" altLang="zh-CN" dirty="0"/>
              <a:t>(</a:t>
            </a:r>
            <a:r>
              <a:rPr lang="zh-CN" altLang="en-US" dirty="0"/>
              <a:t>非阻塞方式</a:t>
            </a:r>
            <a:r>
              <a:rPr lang="en-US" altLang="zh-CN" dirty="0"/>
              <a:t>)</a:t>
            </a:r>
          </a:p>
          <a:p>
            <a:endParaRPr lang="zh-CN" altLang="en-US" dirty="0"/>
          </a:p>
        </p:txBody>
      </p:sp>
      <p:sp>
        <p:nvSpPr>
          <p:cNvPr id="6" name="灯片编号占位符 5">
            <a:extLst>
              <a:ext uri="{FF2B5EF4-FFF2-40B4-BE49-F238E27FC236}">
                <a16:creationId xmlns:a16="http://schemas.microsoft.com/office/drawing/2014/main" id="{1C9B55CF-D83A-496D-988A-1E4C5E0C9F9F}"/>
              </a:ext>
            </a:extLst>
          </p:cNvPr>
          <p:cNvSpPr>
            <a:spLocks noGrp="1"/>
          </p:cNvSpPr>
          <p:nvPr>
            <p:ph type="sldNum" sz="quarter" idx="12"/>
          </p:nvPr>
        </p:nvSpPr>
        <p:spPr/>
        <p:txBody>
          <a:bodyPr/>
          <a:lstStyle/>
          <a:p>
            <a:pPr>
              <a:defRPr/>
            </a:pPr>
            <a:fld id="{816960B2-2B11-492C-B588-5290E1274F96}" type="slidenum">
              <a:rPr lang="en-US" altLang="zh-CN" smtClean="0"/>
              <a:pPr>
                <a:defRPr/>
              </a:pPr>
              <a:t>15</a:t>
            </a:fld>
            <a:endParaRPr lang="en-US" altLang="zh-CN" dirty="0"/>
          </a:p>
        </p:txBody>
      </p:sp>
    </p:spTree>
    <p:extLst>
      <p:ext uri="{BB962C8B-B14F-4D97-AF65-F5344CB8AC3E}">
        <p14:creationId xmlns:p14="http://schemas.microsoft.com/office/powerpoint/2010/main" val="413971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54C59-9AB1-462E-BC7F-4915E14037DA}"/>
              </a:ext>
            </a:extLst>
          </p:cNvPr>
          <p:cNvSpPr>
            <a:spLocks noGrp="1"/>
          </p:cNvSpPr>
          <p:nvPr>
            <p:ph type="title"/>
          </p:nvPr>
        </p:nvSpPr>
        <p:spPr/>
        <p:txBody>
          <a:bodyPr/>
          <a:lstStyle/>
          <a:p>
            <a:r>
              <a:rPr lang="zh-CN" altLang="en-US" sz="3200" dirty="0">
                <a:sym typeface="+mn-ea"/>
              </a:rPr>
              <a:t>无连接</a:t>
            </a:r>
            <a:r>
              <a:rPr kumimoji="1" lang="zh-CN" altLang="en-US" sz="3200" dirty="0">
                <a:sym typeface="+mn-ea"/>
              </a:rPr>
              <a:t>循环方式</a:t>
            </a:r>
            <a:r>
              <a:rPr lang="zh-CN" altLang="en-US" sz="3200" dirty="0">
                <a:sym typeface="+mn-ea"/>
              </a:rPr>
              <a:t>服务</a:t>
            </a:r>
            <a:endParaRPr lang="zh-CN" altLang="en-US" dirty="0"/>
          </a:p>
        </p:txBody>
      </p:sp>
      <p:sp>
        <p:nvSpPr>
          <p:cNvPr id="3" name="内容占位符 2">
            <a:extLst>
              <a:ext uri="{FF2B5EF4-FFF2-40B4-BE49-F238E27FC236}">
                <a16:creationId xmlns:a16="http://schemas.microsoft.com/office/drawing/2014/main" id="{F0B2CE95-846D-44D9-A1A3-CE9346643574}"/>
              </a:ext>
            </a:extLst>
          </p:cNvPr>
          <p:cNvSpPr>
            <a:spLocks noGrp="1"/>
          </p:cNvSpPr>
          <p:nvPr>
            <p:ph idx="1"/>
          </p:nvPr>
        </p:nvSpPr>
        <p:spPr/>
        <p:txBody>
          <a:bodyPr/>
          <a:lstStyle/>
          <a:p>
            <a:r>
              <a:rPr lang="zh-CN" altLang="en-US" dirty="0"/>
              <a:t>使用无连接的</a:t>
            </a:r>
            <a:r>
              <a:rPr lang="en-US" altLang="zh-CN" dirty="0"/>
              <a:t>UDP</a:t>
            </a:r>
            <a:r>
              <a:rPr lang="zh-CN" altLang="en-US" dirty="0"/>
              <a:t>服务进程通常都工作在循环方式，即一个服务进程在同一时间只能向一个客户进程提供服务。</a:t>
            </a:r>
            <a:r>
              <a:rPr lang="en-US" altLang="zh-CN" dirty="0"/>
              <a:t>(</a:t>
            </a:r>
            <a:r>
              <a:rPr lang="zh-CN" altLang="en-US" dirty="0"/>
              <a:t>顺序服务</a:t>
            </a:r>
            <a:r>
              <a:rPr lang="en-US" altLang="zh-CN" dirty="0"/>
              <a:t>)</a:t>
            </a:r>
          </a:p>
          <a:p>
            <a:r>
              <a:rPr lang="zh-CN" altLang="en-US" dirty="0"/>
              <a:t>服务进程只使用一个服务套接字。每个客户则使用自己设定端口号的客户套接字</a:t>
            </a:r>
          </a:p>
        </p:txBody>
      </p:sp>
      <p:sp>
        <p:nvSpPr>
          <p:cNvPr id="4" name="灯片编号占位符 3">
            <a:extLst>
              <a:ext uri="{FF2B5EF4-FFF2-40B4-BE49-F238E27FC236}">
                <a16:creationId xmlns:a16="http://schemas.microsoft.com/office/drawing/2014/main" id="{102328E2-C457-44D5-B412-6DCE2CE74593}"/>
              </a:ext>
            </a:extLst>
          </p:cNvPr>
          <p:cNvSpPr>
            <a:spLocks noGrp="1"/>
          </p:cNvSpPr>
          <p:nvPr>
            <p:ph type="sldNum" sz="quarter" idx="12"/>
          </p:nvPr>
        </p:nvSpPr>
        <p:spPr/>
        <p:txBody>
          <a:bodyPr/>
          <a:lstStyle/>
          <a:p>
            <a:pPr>
              <a:defRPr/>
            </a:pPr>
            <a:fld id="{816960B2-2B11-492C-B588-5290E1274F96}" type="slidenum">
              <a:rPr lang="en-US" altLang="zh-CN" smtClean="0"/>
              <a:pPr>
                <a:defRPr/>
              </a:pPr>
              <a:t>16</a:t>
            </a:fld>
            <a:endParaRPr lang="en-US" altLang="zh-CN" dirty="0"/>
          </a:p>
        </p:txBody>
      </p:sp>
      <p:grpSp>
        <p:nvGrpSpPr>
          <p:cNvPr id="5" name="组合 4">
            <a:extLst>
              <a:ext uri="{FF2B5EF4-FFF2-40B4-BE49-F238E27FC236}">
                <a16:creationId xmlns:a16="http://schemas.microsoft.com/office/drawing/2014/main" id="{E4A9E227-D0A3-4842-9B4B-FC9C6DA08C2D}"/>
              </a:ext>
            </a:extLst>
          </p:cNvPr>
          <p:cNvGrpSpPr/>
          <p:nvPr/>
        </p:nvGrpSpPr>
        <p:grpSpPr>
          <a:xfrm>
            <a:off x="1547547" y="2606837"/>
            <a:ext cx="9096906" cy="3882864"/>
            <a:chOff x="1547547" y="2300249"/>
            <a:chExt cx="9096906" cy="3882864"/>
          </a:xfrm>
        </p:grpSpPr>
        <p:sp>
          <p:nvSpPr>
            <p:cNvPr id="6" name="文本框 167945">
              <a:extLst>
                <a:ext uri="{FF2B5EF4-FFF2-40B4-BE49-F238E27FC236}">
                  <a16:creationId xmlns:a16="http://schemas.microsoft.com/office/drawing/2014/main" id="{E5AC1028-4D58-43A2-8BB3-DC6358C07107}"/>
                </a:ext>
              </a:extLst>
            </p:cNvPr>
            <p:cNvSpPr txBox="1">
              <a:spLocks noChangeArrowheads="1"/>
            </p:cNvSpPr>
            <p:nvPr/>
          </p:nvSpPr>
          <p:spPr bwMode="auto">
            <a:xfrm>
              <a:off x="5759185" y="2300249"/>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solidFill>
                  <a:latin typeface="微软雅黑 Light" panose="020B0502040204020203" pitchFamily="34" charset="-122"/>
                  <a:ea typeface="微软雅黑 Light" panose="020B0502040204020203" pitchFamily="34" charset="-122"/>
                </a:rPr>
                <a:t>客户进程</a:t>
              </a:r>
            </a:p>
          </p:txBody>
        </p:sp>
        <p:sp>
          <p:nvSpPr>
            <p:cNvPr id="7" name="文本框 167960">
              <a:extLst>
                <a:ext uri="{FF2B5EF4-FFF2-40B4-BE49-F238E27FC236}">
                  <a16:creationId xmlns:a16="http://schemas.microsoft.com/office/drawing/2014/main" id="{41F04074-BDF5-49F0-9D60-8736AF236772}"/>
                </a:ext>
              </a:extLst>
            </p:cNvPr>
            <p:cNvSpPr txBox="1">
              <a:spLocks noChangeArrowheads="1"/>
            </p:cNvSpPr>
            <p:nvPr/>
          </p:nvSpPr>
          <p:spPr bwMode="auto">
            <a:xfrm>
              <a:off x="1547547" y="5092662"/>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chemeClr val="tx1"/>
                  </a:solidFill>
                  <a:latin typeface="微软雅黑 Light" panose="020B0502040204020203" pitchFamily="34" charset="-122"/>
                  <a:ea typeface="微软雅黑 Light" panose="020B0502040204020203" pitchFamily="34" charset="-122"/>
                </a:rPr>
                <a:t>客户套接字</a:t>
              </a:r>
            </a:p>
          </p:txBody>
        </p:sp>
        <p:sp>
          <p:nvSpPr>
            <p:cNvPr id="8" name="矩形 167938">
              <a:extLst>
                <a:ext uri="{FF2B5EF4-FFF2-40B4-BE49-F238E27FC236}">
                  <a16:creationId xmlns:a16="http://schemas.microsoft.com/office/drawing/2014/main" id="{6F228157-DD47-4724-9844-7C4AAC5C90D0}"/>
                </a:ext>
              </a:extLst>
            </p:cNvPr>
            <p:cNvSpPr>
              <a:spLocks noChangeArrowheads="1"/>
            </p:cNvSpPr>
            <p:nvPr/>
          </p:nvSpPr>
          <p:spPr bwMode="auto">
            <a:xfrm>
              <a:off x="8691659" y="3868221"/>
              <a:ext cx="1752600" cy="990600"/>
            </a:xfrm>
            <a:prstGeom prst="rect">
              <a:avLst/>
            </a:prstGeom>
            <a:solidFill>
              <a:srgbClr val="CCECFF"/>
            </a:solidFill>
            <a:ln w="9525">
              <a:solidFill>
                <a:srgbClr val="333399"/>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9" name="文本框 167939">
              <a:extLst>
                <a:ext uri="{FF2B5EF4-FFF2-40B4-BE49-F238E27FC236}">
                  <a16:creationId xmlns:a16="http://schemas.microsoft.com/office/drawing/2014/main" id="{2EBBD143-B1C3-4C00-B1CB-FB7492B5F822}"/>
                </a:ext>
              </a:extLst>
            </p:cNvPr>
            <p:cNvSpPr txBox="1">
              <a:spLocks noChangeArrowheads="1"/>
            </p:cNvSpPr>
            <p:nvPr/>
          </p:nvSpPr>
          <p:spPr bwMode="auto">
            <a:xfrm>
              <a:off x="8691659" y="4471471"/>
              <a:ext cx="7219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tx1"/>
                  </a:solidFill>
                  <a:latin typeface="微软雅黑 Light" panose="020B0502040204020203" pitchFamily="34" charset="-122"/>
                  <a:ea typeface="微软雅黑 Light" panose="020B0502040204020203" pitchFamily="34" charset="-122"/>
                </a:rPr>
                <a:t>UDP</a:t>
              </a:r>
            </a:p>
          </p:txBody>
        </p:sp>
        <p:sp>
          <p:nvSpPr>
            <p:cNvPr id="10" name="文本框 167941">
              <a:extLst>
                <a:ext uri="{FF2B5EF4-FFF2-40B4-BE49-F238E27FC236}">
                  <a16:creationId xmlns:a16="http://schemas.microsoft.com/office/drawing/2014/main" id="{5079D4F9-1C12-4B20-B315-48B0593DF24A}"/>
                </a:ext>
              </a:extLst>
            </p:cNvPr>
            <p:cNvSpPr txBox="1">
              <a:spLocks noChangeArrowheads="1"/>
            </p:cNvSpPr>
            <p:nvPr/>
          </p:nvSpPr>
          <p:spPr bwMode="auto">
            <a:xfrm>
              <a:off x="8783734" y="2580758"/>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solidFill>
                  <a:latin typeface="微软雅黑 Light" panose="020B0502040204020203" pitchFamily="34" charset="-122"/>
                  <a:ea typeface="微软雅黑 Light" panose="020B0502040204020203" pitchFamily="34" charset="-122"/>
                </a:rPr>
                <a:t>服务进程</a:t>
              </a:r>
            </a:p>
          </p:txBody>
        </p:sp>
        <p:sp>
          <p:nvSpPr>
            <p:cNvPr id="11" name="矩形 167942">
              <a:extLst>
                <a:ext uri="{FF2B5EF4-FFF2-40B4-BE49-F238E27FC236}">
                  <a16:creationId xmlns:a16="http://schemas.microsoft.com/office/drawing/2014/main" id="{74389A35-FD6F-4C47-AA95-FCF18F77F100}"/>
                </a:ext>
              </a:extLst>
            </p:cNvPr>
            <p:cNvSpPr>
              <a:spLocks noChangeArrowheads="1"/>
            </p:cNvSpPr>
            <p:nvPr/>
          </p:nvSpPr>
          <p:spPr bwMode="auto">
            <a:xfrm>
              <a:off x="5802409" y="3539608"/>
              <a:ext cx="1524000" cy="709613"/>
            </a:xfrm>
            <a:prstGeom prst="rect">
              <a:avLst/>
            </a:prstGeom>
            <a:solidFill>
              <a:srgbClr val="CCECFF"/>
            </a:solidFill>
            <a:ln w="9525">
              <a:solidFill>
                <a:srgbClr val="333399"/>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文本框 167943">
              <a:extLst>
                <a:ext uri="{FF2B5EF4-FFF2-40B4-BE49-F238E27FC236}">
                  <a16:creationId xmlns:a16="http://schemas.microsoft.com/office/drawing/2014/main" id="{277E23DF-F473-491D-B708-DCD5C547A070}"/>
                </a:ext>
              </a:extLst>
            </p:cNvPr>
            <p:cNvSpPr txBox="1">
              <a:spLocks noChangeArrowheads="1"/>
            </p:cNvSpPr>
            <p:nvPr/>
          </p:nvSpPr>
          <p:spPr bwMode="auto">
            <a:xfrm>
              <a:off x="5802409" y="3876158"/>
              <a:ext cx="7219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tx1"/>
                  </a:solidFill>
                  <a:latin typeface="微软雅黑 Light" panose="020B0502040204020203" pitchFamily="34" charset="-122"/>
                  <a:ea typeface="微软雅黑 Light" panose="020B0502040204020203" pitchFamily="34" charset="-122"/>
                </a:rPr>
                <a:t>UDP</a:t>
              </a:r>
            </a:p>
          </p:txBody>
        </p:sp>
        <p:sp>
          <p:nvSpPr>
            <p:cNvPr id="13" name="直接连接符 167946">
              <a:extLst>
                <a:ext uri="{FF2B5EF4-FFF2-40B4-BE49-F238E27FC236}">
                  <a16:creationId xmlns:a16="http://schemas.microsoft.com/office/drawing/2014/main" id="{959178FC-27AF-4C81-A62C-00DF90D01D6B}"/>
                </a:ext>
              </a:extLst>
            </p:cNvPr>
            <p:cNvSpPr>
              <a:spLocks noChangeShapeType="1"/>
            </p:cNvSpPr>
            <p:nvPr/>
          </p:nvSpPr>
          <p:spPr bwMode="auto">
            <a:xfrm>
              <a:off x="6559189" y="3255646"/>
              <a:ext cx="0" cy="16920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4" name="文本框 167947">
              <a:extLst>
                <a:ext uri="{FF2B5EF4-FFF2-40B4-BE49-F238E27FC236}">
                  <a16:creationId xmlns:a16="http://schemas.microsoft.com/office/drawing/2014/main" id="{A4B5F46B-9554-44DB-B6EB-566A81FE4424}"/>
                </a:ext>
              </a:extLst>
            </p:cNvPr>
            <p:cNvSpPr txBox="1">
              <a:spLocks noChangeArrowheads="1"/>
            </p:cNvSpPr>
            <p:nvPr/>
          </p:nvSpPr>
          <p:spPr bwMode="auto">
            <a:xfrm>
              <a:off x="5040409" y="3157021"/>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chemeClr val="tx1"/>
                  </a:solidFill>
                  <a:latin typeface="微软雅黑 Light" panose="020B0502040204020203" pitchFamily="34" charset="-122"/>
                  <a:ea typeface="微软雅黑 Light" panose="020B0502040204020203" pitchFamily="34" charset="-122"/>
                </a:rPr>
                <a:t>客户套接字</a:t>
              </a:r>
            </a:p>
          </p:txBody>
        </p:sp>
        <p:sp>
          <p:nvSpPr>
            <p:cNvPr id="15" name="文本框 167948">
              <a:extLst>
                <a:ext uri="{FF2B5EF4-FFF2-40B4-BE49-F238E27FC236}">
                  <a16:creationId xmlns:a16="http://schemas.microsoft.com/office/drawing/2014/main" id="{6C36F793-4E72-436E-BE47-6691F374EE50}"/>
                </a:ext>
              </a:extLst>
            </p:cNvPr>
            <p:cNvSpPr txBox="1">
              <a:spLocks noChangeArrowheads="1"/>
            </p:cNvSpPr>
            <p:nvPr/>
          </p:nvSpPr>
          <p:spPr bwMode="auto">
            <a:xfrm>
              <a:off x="9690346" y="3227100"/>
              <a:ext cx="95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chemeClr val="tx1"/>
                  </a:solidFill>
                  <a:latin typeface="微软雅黑 Light" panose="020B0502040204020203" pitchFamily="34" charset="-122"/>
                  <a:ea typeface="微软雅黑 Light" panose="020B0502040204020203" pitchFamily="34" charset="-122"/>
                </a:rPr>
                <a:t>服务</a:t>
              </a:r>
            </a:p>
            <a:p>
              <a:r>
                <a:rPr lang="zh-CN" altLang="en-US" sz="2000" dirty="0">
                  <a:solidFill>
                    <a:schemeClr val="tx1"/>
                  </a:solidFill>
                  <a:latin typeface="微软雅黑 Light" panose="020B0502040204020203" pitchFamily="34" charset="-122"/>
                  <a:ea typeface="微软雅黑 Light" panose="020B0502040204020203" pitchFamily="34" charset="-122"/>
                </a:rPr>
                <a:t>套接字</a:t>
              </a:r>
            </a:p>
          </p:txBody>
        </p:sp>
        <p:sp>
          <p:nvSpPr>
            <p:cNvPr id="16" name="矩形 167949">
              <a:extLst>
                <a:ext uri="{FF2B5EF4-FFF2-40B4-BE49-F238E27FC236}">
                  <a16:creationId xmlns:a16="http://schemas.microsoft.com/office/drawing/2014/main" id="{C07CEAE2-27C4-4279-ACEE-292FAD9692B5}"/>
                </a:ext>
              </a:extLst>
            </p:cNvPr>
            <p:cNvSpPr>
              <a:spLocks noChangeArrowheads="1"/>
            </p:cNvSpPr>
            <p:nvPr/>
          </p:nvSpPr>
          <p:spPr bwMode="auto">
            <a:xfrm>
              <a:off x="4235547" y="4534971"/>
              <a:ext cx="1524000" cy="709612"/>
            </a:xfrm>
            <a:prstGeom prst="rect">
              <a:avLst/>
            </a:prstGeom>
            <a:solidFill>
              <a:srgbClr val="CCECFF"/>
            </a:solidFill>
            <a:ln w="9525">
              <a:solidFill>
                <a:srgbClr val="333399"/>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文本框 167950">
              <a:extLst>
                <a:ext uri="{FF2B5EF4-FFF2-40B4-BE49-F238E27FC236}">
                  <a16:creationId xmlns:a16="http://schemas.microsoft.com/office/drawing/2014/main" id="{85E34FDD-CB5D-40D8-B94A-0C43C1028DA6}"/>
                </a:ext>
              </a:extLst>
            </p:cNvPr>
            <p:cNvSpPr txBox="1">
              <a:spLocks noChangeArrowheads="1"/>
            </p:cNvSpPr>
            <p:nvPr/>
          </p:nvSpPr>
          <p:spPr bwMode="auto">
            <a:xfrm>
              <a:off x="4245072" y="4884221"/>
              <a:ext cx="7219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tx1"/>
                  </a:solidFill>
                  <a:latin typeface="微软雅黑 Light" panose="020B0502040204020203" pitchFamily="34" charset="-122"/>
                  <a:ea typeface="微软雅黑 Light" panose="020B0502040204020203" pitchFamily="34" charset="-122"/>
                </a:rPr>
                <a:t>UDP</a:t>
              </a:r>
            </a:p>
          </p:txBody>
        </p:sp>
        <p:sp>
          <p:nvSpPr>
            <p:cNvPr id="18" name="文本框 167952">
              <a:extLst>
                <a:ext uri="{FF2B5EF4-FFF2-40B4-BE49-F238E27FC236}">
                  <a16:creationId xmlns:a16="http://schemas.microsoft.com/office/drawing/2014/main" id="{E38DD7F5-EE1D-4782-B2DF-C9B3E5701547}"/>
                </a:ext>
              </a:extLst>
            </p:cNvPr>
            <p:cNvSpPr txBox="1">
              <a:spLocks noChangeArrowheads="1"/>
            </p:cNvSpPr>
            <p:nvPr/>
          </p:nvSpPr>
          <p:spPr bwMode="auto">
            <a:xfrm>
              <a:off x="3668809" y="3299896"/>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chemeClr val="tx1"/>
                  </a:solidFill>
                  <a:latin typeface="微软雅黑 Light" panose="020B0502040204020203" pitchFamily="34" charset="-122"/>
                  <a:ea typeface="微软雅黑 Light" panose="020B0502040204020203" pitchFamily="34" charset="-122"/>
                </a:rPr>
                <a:t>客户进程</a:t>
              </a:r>
            </a:p>
          </p:txBody>
        </p:sp>
        <p:sp>
          <p:nvSpPr>
            <p:cNvPr id="19" name="直接连接符 167953">
              <a:extLst>
                <a:ext uri="{FF2B5EF4-FFF2-40B4-BE49-F238E27FC236}">
                  <a16:creationId xmlns:a16="http://schemas.microsoft.com/office/drawing/2014/main" id="{EBF87A7F-5A78-40B4-ABFA-224E07ECE03F}"/>
                </a:ext>
              </a:extLst>
            </p:cNvPr>
            <p:cNvSpPr>
              <a:spLocks noChangeShapeType="1"/>
            </p:cNvSpPr>
            <p:nvPr/>
          </p:nvSpPr>
          <p:spPr bwMode="auto">
            <a:xfrm flipH="1">
              <a:off x="4996607" y="4239494"/>
              <a:ext cx="0" cy="19705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0" name="文本框 167954">
              <a:extLst>
                <a:ext uri="{FF2B5EF4-FFF2-40B4-BE49-F238E27FC236}">
                  <a16:creationId xmlns:a16="http://schemas.microsoft.com/office/drawing/2014/main" id="{0DC16F8C-2814-438D-9F02-46361163FB2B}"/>
                </a:ext>
              </a:extLst>
            </p:cNvPr>
            <p:cNvSpPr txBox="1">
              <a:spLocks noChangeArrowheads="1"/>
            </p:cNvSpPr>
            <p:nvPr/>
          </p:nvSpPr>
          <p:spPr bwMode="auto">
            <a:xfrm>
              <a:off x="3539394" y="4141788"/>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solidFill>
                  <a:latin typeface="微软雅黑 Light" panose="020B0502040204020203" pitchFamily="34" charset="-122"/>
                  <a:ea typeface="微软雅黑 Light" panose="020B0502040204020203" pitchFamily="34" charset="-122"/>
                </a:rPr>
                <a:t>客户套接字</a:t>
              </a:r>
            </a:p>
          </p:txBody>
        </p:sp>
        <p:sp>
          <p:nvSpPr>
            <p:cNvPr id="21" name="矩形 167955">
              <a:extLst>
                <a:ext uri="{FF2B5EF4-FFF2-40B4-BE49-F238E27FC236}">
                  <a16:creationId xmlns:a16="http://schemas.microsoft.com/office/drawing/2014/main" id="{08BC4FDE-6D80-48F2-9FED-72F1737F0961}"/>
                </a:ext>
              </a:extLst>
            </p:cNvPr>
            <p:cNvSpPr>
              <a:spLocks noChangeArrowheads="1"/>
            </p:cNvSpPr>
            <p:nvPr/>
          </p:nvSpPr>
          <p:spPr bwMode="auto">
            <a:xfrm>
              <a:off x="2435322" y="5471596"/>
              <a:ext cx="1524000" cy="709612"/>
            </a:xfrm>
            <a:prstGeom prst="rect">
              <a:avLst/>
            </a:prstGeom>
            <a:solidFill>
              <a:srgbClr val="CCECFF"/>
            </a:solidFill>
            <a:ln w="9525">
              <a:solidFill>
                <a:srgbClr val="333399"/>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2" name="文本框 167956">
              <a:extLst>
                <a:ext uri="{FF2B5EF4-FFF2-40B4-BE49-F238E27FC236}">
                  <a16:creationId xmlns:a16="http://schemas.microsoft.com/office/drawing/2014/main" id="{CC93D2C1-0E84-4EF5-8981-E0A2E0E023C3}"/>
                </a:ext>
              </a:extLst>
            </p:cNvPr>
            <p:cNvSpPr txBox="1">
              <a:spLocks noChangeArrowheads="1"/>
            </p:cNvSpPr>
            <p:nvPr/>
          </p:nvSpPr>
          <p:spPr bwMode="auto">
            <a:xfrm>
              <a:off x="2435322" y="5784333"/>
              <a:ext cx="7219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solidFill>
                    <a:schemeClr val="tx1"/>
                  </a:solidFill>
                  <a:latin typeface="微软雅黑 Light" panose="020B0502040204020203" pitchFamily="34" charset="-122"/>
                  <a:ea typeface="微软雅黑 Light" panose="020B0502040204020203" pitchFamily="34" charset="-122"/>
                </a:rPr>
                <a:t>UDP</a:t>
              </a:r>
            </a:p>
          </p:txBody>
        </p:sp>
        <p:sp>
          <p:nvSpPr>
            <p:cNvPr id="23" name="文本框 167958">
              <a:extLst>
                <a:ext uri="{FF2B5EF4-FFF2-40B4-BE49-F238E27FC236}">
                  <a16:creationId xmlns:a16="http://schemas.microsoft.com/office/drawing/2014/main" id="{AD894305-12DE-460E-A251-37F3D7CCC22A}"/>
                </a:ext>
              </a:extLst>
            </p:cNvPr>
            <p:cNvSpPr txBox="1">
              <a:spLocks noChangeArrowheads="1"/>
            </p:cNvSpPr>
            <p:nvPr/>
          </p:nvSpPr>
          <p:spPr bwMode="auto">
            <a:xfrm>
              <a:off x="2144809" y="4236521"/>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chemeClr val="tx1"/>
                  </a:solidFill>
                  <a:latin typeface="微软雅黑 Light" panose="020B0502040204020203" pitchFamily="34" charset="-122"/>
                  <a:ea typeface="微软雅黑 Light" panose="020B0502040204020203" pitchFamily="34" charset="-122"/>
                </a:rPr>
                <a:t>客户进程</a:t>
              </a:r>
            </a:p>
          </p:txBody>
        </p:sp>
        <p:sp>
          <p:nvSpPr>
            <p:cNvPr id="24" name="直接连接符 167959">
              <a:extLst>
                <a:ext uri="{FF2B5EF4-FFF2-40B4-BE49-F238E27FC236}">
                  <a16:creationId xmlns:a16="http://schemas.microsoft.com/office/drawing/2014/main" id="{B9935996-1FB6-4DE5-87C8-A7EAEEBF6F95}"/>
                </a:ext>
              </a:extLst>
            </p:cNvPr>
            <p:cNvSpPr>
              <a:spLocks noChangeShapeType="1"/>
            </p:cNvSpPr>
            <p:nvPr/>
          </p:nvSpPr>
          <p:spPr bwMode="auto">
            <a:xfrm flipH="1">
              <a:off x="3194147" y="5174733"/>
              <a:ext cx="0" cy="19843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5" name="任意多边形 167961">
              <a:extLst>
                <a:ext uri="{FF2B5EF4-FFF2-40B4-BE49-F238E27FC236}">
                  <a16:creationId xmlns:a16="http://schemas.microsoft.com/office/drawing/2014/main" id="{97E92DEC-A637-4E14-B8F5-1FC23E824D43}"/>
                </a:ext>
              </a:extLst>
            </p:cNvPr>
            <p:cNvSpPr>
              <a:spLocks noChangeArrowheads="1"/>
            </p:cNvSpPr>
            <p:nvPr/>
          </p:nvSpPr>
          <p:spPr bwMode="auto">
            <a:xfrm>
              <a:off x="6564409" y="3649146"/>
              <a:ext cx="2566988" cy="512762"/>
            </a:xfrm>
            <a:custGeom>
              <a:avLst/>
              <a:gdLst>
                <a:gd name="T0" fmla="*/ 0 w 1617"/>
                <a:gd name="T1" fmla="*/ 0 h 323"/>
                <a:gd name="T2" fmla="*/ 0 w 1617"/>
                <a:gd name="T3" fmla="*/ 120 h 323"/>
                <a:gd name="T4" fmla="*/ 1617 w 1617"/>
                <a:gd name="T5" fmla="*/ 323 h 323"/>
              </a:gdLst>
              <a:ahLst/>
              <a:cxnLst>
                <a:cxn ang="0">
                  <a:pos x="T0" y="T1"/>
                </a:cxn>
                <a:cxn ang="0">
                  <a:pos x="T2" y="T3"/>
                </a:cxn>
                <a:cxn ang="0">
                  <a:pos x="T4" y="T5"/>
                </a:cxn>
              </a:cxnLst>
              <a:rect l="0" t="0" r="r" b="b"/>
              <a:pathLst>
                <a:path w="1617" h="323">
                  <a:moveTo>
                    <a:pt x="0" y="0"/>
                  </a:moveTo>
                  <a:lnTo>
                    <a:pt x="0" y="120"/>
                  </a:lnTo>
                  <a:lnTo>
                    <a:pt x="1617" y="323"/>
                  </a:lnTo>
                </a:path>
              </a:pathLst>
            </a:custGeom>
            <a:noFill/>
            <a:ln w="28575">
              <a:solidFill>
                <a:srgbClr val="333399"/>
              </a:solidFill>
              <a:prstDash val="sysDot"/>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6" name="任意多边形 167962">
              <a:extLst>
                <a:ext uri="{FF2B5EF4-FFF2-40B4-BE49-F238E27FC236}">
                  <a16:creationId xmlns:a16="http://schemas.microsoft.com/office/drawing/2014/main" id="{21648728-16A3-47FA-911A-27CACA737788}"/>
                </a:ext>
              </a:extLst>
            </p:cNvPr>
            <p:cNvSpPr>
              <a:spLocks noChangeArrowheads="1"/>
            </p:cNvSpPr>
            <p:nvPr/>
          </p:nvSpPr>
          <p:spPr bwMode="auto">
            <a:xfrm>
              <a:off x="4992784" y="4171433"/>
              <a:ext cx="4138613" cy="782638"/>
            </a:xfrm>
            <a:custGeom>
              <a:avLst/>
              <a:gdLst>
                <a:gd name="T0" fmla="*/ 0 w 2607"/>
                <a:gd name="T1" fmla="*/ 301 h 493"/>
                <a:gd name="T2" fmla="*/ 6 w 2607"/>
                <a:gd name="T3" fmla="*/ 493 h 493"/>
                <a:gd name="T4" fmla="*/ 2607 w 2607"/>
                <a:gd name="T5" fmla="*/ 0 h 493"/>
              </a:gdLst>
              <a:ahLst/>
              <a:cxnLst>
                <a:cxn ang="0">
                  <a:pos x="T0" y="T1"/>
                </a:cxn>
                <a:cxn ang="0">
                  <a:pos x="T2" y="T3"/>
                </a:cxn>
                <a:cxn ang="0">
                  <a:pos x="T4" y="T5"/>
                </a:cxn>
              </a:cxnLst>
              <a:rect l="0" t="0" r="r" b="b"/>
              <a:pathLst>
                <a:path w="2607" h="493">
                  <a:moveTo>
                    <a:pt x="0" y="301"/>
                  </a:moveTo>
                  <a:lnTo>
                    <a:pt x="6" y="493"/>
                  </a:lnTo>
                  <a:lnTo>
                    <a:pt x="2607" y="0"/>
                  </a:lnTo>
                </a:path>
              </a:pathLst>
            </a:custGeom>
            <a:noFill/>
            <a:ln w="28575">
              <a:solidFill>
                <a:srgbClr val="333399"/>
              </a:solidFill>
              <a:prstDash val="sysDot"/>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7" name="任意多边形 167963">
              <a:extLst>
                <a:ext uri="{FF2B5EF4-FFF2-40B4-BE49-F238E27FC236}">
                  <a16:creationId xmlns:a16="http://schemas.microsoft.com/office/drawing/2014/main" id="{8D536D4F-F3FA-4395-B2EC-43621C726C96}"/>
                </a:ext>
              </a:extLst>
            </p:cNvPr>
            <p:cNvSpPr>
              <a:spLocks noChangeArrowheads="1"/>
            </p:cNvSpPr>
            <p:nvPr/>
          </p:nvSpPr>
          <p:spPr bwMode="auto">
            <a:xfrm>
              <a:off x="3183034" y="4185721"/>
              <a:ext cx="5962650" cy="1673225"/>
            </a:xfrm>
            <a:custGeom>
              <a:avLst/>
              <a:gdLst>
                <a:gd name="T0" fmla="*/ 6 w 3756"/>
                <a:gd name="T1" fmla="*/ 880 h 1054"/>
                <a:gd name="T2" fmla="*/ 0 w 3756"/>
                <a:gd name="T3" fmla="*/ 1054 h 1054"/>
                <a:gd name="T4" fmla="*/ 3756 w 3756"/>
                <a:gd name="T5" fmla="*/ 0 h 1054"/>
              </a:gdLst>
              <a:ahLst/>
              <a:cxnLst>
                <a:cxn ang="0">
                  <a:pos x="T0" y="T1"/>
                </a:cxn>
                <a:cxn ang="0">
                  <a:pos x="T2" y="T3"/>
                </a:cxn>
                <a:cxn ang="0">
                  <a:pos x="T4" y="T5"/>
                </a:cxn>
              </a:cxnLst>
              <a:rect l="0" t="0" r="r" b="b"/>
              <a:pathLst>
                <a:path w="3756" h="1054">
                  <a:moveTo>
                    <a:pt x="6" y="880"/>
                  </a:moveTo>
                  <a:lnTo>
                    <a:pt x="0" y="1054"/>
                  </a:lnTo>
                  <a:lnTo>
                    <a:pt x="3756" y="0"/>
                  </a:lnTo>
                </a:path>
              </a:pathLst>
            </a:custGeom>
            <a:noFill/>
            <a:ln w="28575">
              <a:solidFill>
                <a:srgbClr val="333399"/>
              </a:solidFill>
              <a:prstDash val="sysDot"/>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8" name="任意多边形 167964">
              <a:extLst>
                <a:ext uri="{FF2B5EF4-FFF2-40B4-BE49-F238E27FC236}">
                  <a16:creationId xmlns:a16="http://schemas.microsoft.com/office/drawing/2014/main" id="{5D2AA151-AC99-4BA5-86E7-A83900B4292F}"/>
                </a:ext>
              </a:extLst>
            </p:cNvPr>
            <p:cNvSpPr>
              <a:spLocks noChangeArrowheads="1"/>
            </p:cNvSpPr>
            <p:nvPr/>
          </p:nvSpPr>
          <p:spPr bwMode="auto">
            <a:xfrm>
              <a:off x="9155209" y="3506271"/>
              <a:ext cx="409575" cy="666750"/>
            </a:xfrm>
            <a:custGeom>
              <a:avLst/>
              <a:gdLst>
                <a:gd name="T0" fmla="*/ 0 w 258"/>
                <a:gd name="T1" fmla="*/ 420 h 420"/>
                <a:gd name="T2" fmla="*/ 252 w 258"/>
                <a:gd name="T3" fmla="*/ 420 h 420"/>
                <a:gd name="T4" fmla="*/ 258 w 258"/>
                <a:gd name="T5" fmla="*/ 0 h 420"/>
              </a:gdLst>
              <a:ahLst/>
              <a:cxnLst>
                <a:cxn ang="0">
                  <a:pos x="T0" y="T1"/>
                </a:cxn>
                <a:cxn ang="0">
                  <a:pos x="T2" y="T3"/>
                </a:cxn>
                <a:cxn ang="0">
                  <a:pos x="T4" y="T5"/>
                </a:cxn>
              </a:cxnLst>
              <a:rect l="0" t="0" r="r" b="b"/>
              <a:pathLst>
                <a:path w="258" h="420">
                  <a:moveTo>
                    <a:pt x="0" y="420"/>
                  </a:moveTo>
                  <a:lnTo>
                    <a:pt x="252" y="420"/>
                  </a:lnTo>
                  <a:lnTo>
                    <a:pt x="258" y="0"/>
                  </a:lnTo>
                </a:path>
              </a:pathLst>
            </a:custGeom>
            <a:noFill/>
            <a:ln w="28575">
              <a:solidFill>
                <a:srgbClr val="333399"/>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9" name="圆角矩形标注 167965">
              <a:extLst>
                <a:ext uri="{FF2B5EF4-FFF2-40B4-BE49-F238E27FC236}">
                  <a16:creationId xmlns:a16="http://schemas.microsoft.com/office/drawing/2014/main" id="{E9BB2336-FA5B-4B57-B480-B0DC66446BAB}"/>
                </a:ext>
              </a:extLst>
            </p:cNvPr>
            <p:cNvSpPr>
              <a:spLocks noChangeArrowheads="1"/>
            </p:cNvSpPr>
            <p:nvPr/>
          </p:nvSpPr>
          <p:spPr bwMode="auto">
            <a:xfrm>
              <a:off x="7704234" y="2941121"/>
              <a:ext cx="1222375" cy="698500"/>
            </a:xfrm>
            <a:prstGeom prst="wedgeRoundRectCallout">
              <a:avLst>
                <a:gd name="adj1" fmla="val 67273"/>
                <a:gd name="adj2" fmla="val 123634"/>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1800" dirty="0">
                  <a:solidFill>
                    <a:schemeClr val="tx1"/>
                  </a:solidFill>
                  <a:latin typeface="微软雅黑 Light" panose="020B0502040204020203" pitchFamily="34" charset="-122"/>
                  <a:ea typeface="微软雅黑 Light" panose="020B0502040204020203" pitchFamily="34" charset="-122"/>
                </a:rPr>
                <a:t>一次一个</a:t>
              </a:r>
            </a:p>
            <a:p>
              <a:pPr algn="ctr"/>
              <a:r>
                <a:rPr lang="zh-CN" altLang="en-US" sz="1800" dirty="0">
                  <a:solidFill>
                    <a:schemeClr val="tx1"/>
                  </a:solidFill>
                  <a:latin typeface="微软雅黑 Light" panose="020B0502040204020203" pitchFamily="34" charset="-122"/>
                  <a:ea typeface="微软雅黑 Light" panose="020B0502040204020203" pitchFamily="34" charset="-122"/>
                </a:rPr>
                <a:t>客户进程</a:t>
              </a:r>
            </a:p>
            <a:p>
              <a:pPr algn="ctr"/>
              <a:endParaRPr lang="zh-CN" altLang="en-US" sz="1800" dirty="0">
                <a:solidFill>
                  <a:schemeClr val="tx1"/>
                </a:solidFill>
                <a:latin typeface="微软雅黑 Light" panose="020B0502040204020203" pitchFamily="34" charset="-122"/>
                <a:ea typeface="微软雅黑 Light" panose="020B0502040204020203" pitchFamily="34" charset="-122"/>
              </a:endParaRPr>
            </a:p>
          </p:txBody>
        </p:sp>
        <p:sp>
          <p:nvSpPr>
            <p:cNvPr id="31" name="矩形 167967">
              <a:extLst>
                <a:ext uri="{FF2B5EF4-FFF2-40B4-BE49-F238E27FC236}">
                  <a16:creationId xmlns:a16="http://schemas.microsoft.com/office/drawing/2014/main" id="{9C4AA367-2828-4C19-9AD5-5B179895D276}"/>
                </a:ext>
              </a:extLst>
            </p:cNvPr>
            <p:cNvSpPr>
              <a:spLocks noChangeArrowheads="1"/>
            </p:cNvSpPr>
            <p:nvPr/>
          </p:nvSpPr>
          <p:spPr bwMode="auto">
            <a:xfrm>
              <a:off x="9456834" y="3715821"/>
              <a:ext cx="250825" cy="246062"/>
            </a:xfrm>
            <a:prstGeom prst="rect">
              <a:avLst/>
            </a:prstGeom>
            <a:solidFill>
              <a:schemeClr val="bg1"/>
            </a:solidFill>
            <a:ln w="28575">
              <a:solidFill>
                <a:srgbClr val="333399"/>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32" name="矩形 167968">
              <a:extLst>
                <a:ext uri="{FF2B5EF4-FFF2-40B4-BE49-F238E27FC236}">
                  <a16:creationId xmlns:a16="http://schemas.microsoft.com/office/drawing/2014/main" id="{BA692744-6A32-4618-9A0B-53D5FC237371}"/>
                </a:ext>
              </a:extLst>
            </p:cNvPr>
            <p:cNvSpPr>
              <a:spLocks noChangeArrowheads="1"/>
            </p:cNvSpPr>
            <p:nvPr/>
          </p:nvSpPr>
          <p:spPr bwMode="auto">
            <a:xfrm>
              <a:off x="4884834" y="4425433"/>
              <a:ext cx="238125" cy="231775"/>
            </a:xfrm>
            <a:prstGeom prst="rect">
              <a:avLst/>
            </a:prstGeom>
            <a:solidFill>
              <a:schemeClr val="bg1"/>
            </a:solidFill>
            <a:ln w="19050">
              <a:solidFill>
                <a:srgbClr val="333399"/>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33" name="矩形 167969">
              <a:extLst>
                <a:ext uri="{FF2B5EF4-FFF2-40B4-BE49-F238E27FC236}">
                  <a16:creationId xmlns:a16="http://schemas.microsoft.com/office/drawing/2014/main" id="{AC9F1653-DBD3-45B5-A95D-E1296BA609BF}"/>
                </a:ext>
              </a:extLst>
            </p:cNvPr>
            <p:cNvSpPr>
              <a:spLocks noChangeArrowheads="1"/>
            </p:cNvSpPr>
            <p:nvPr/>
          </p:nvSpPr>
          <p:spPr bwMode="auto">
            <a:xfrm>
              <a:off x="6438997" y="3404671"/>
              <a:ext cx="263525" cy="244475"/>
            </a:xfrm>
            <a:prstGeom prst="rect">
              <a:avLst/>
            </a:prstGeom>
            <a:solidFill>
              <a:schemeClr val="bg1"/>
            </a:solidFill>
            <a:ln w="19050">
              <a:solidFill>
                <a:srgbClr val="333399"/>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34" name="矩形 167970">
              <a:extLst>
                <a:ext uri="{FF2B5EF4-FFF2-40B4-BE49-F238E27FC236}">
                  <a16:creationId xmlns:a16="http://schemas.microsoft.com/office/drawing/2014/main" id="{C415731D-26EE-4278-BD84-19ADDBB29AB6}"/>
                </a:ext>
              </a:extLst>
            </p:cNvPr>
            <p:cNvSpPr>
              <a:spLocks noChangeArrowheads="1"/>
            </p:cNvSpPr>
            <p:nvPr/>
          </p:nvSpPr>
          <p:spPr bwMode="auto">
            <a:xfrm>
              <a:off x="3071909" y="5362058"/>
              <a:ext cx="225425" cy="219075"/>
            </a:xfrm>
            <a:prstGeom prst="rect">
              <a:avLst/>
            </a:prstGeom>
            <a:solidFill>
              <a:schemeClr val="bg1"/>
            </a:solidFill>
            <a:ln w="19050">
              <a:solidFill>
                <a:srgbClr val="333399"/>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35" name="文本框 170003">
              <a:extLst>
                <a:ext uri="{FF2B5EF4-FFF2-40B4-BE49-F238E27FC236}">
                  <a16:creationId xmlns:a16="http://schemas.microsoft.com/office/drawing/2014/main" id="{2C3DFA20-3986-44B7-85E3-EF9FAFB60FE8}"/>
                </a:ext>
              </a:extLst>
            </p:cNvPr>
            <p:cNvSpPr txBox="1">
              <a:spLocks noChangeArrowheads="1"/>
            </p:cNvSpPr>
            <p:nvPr/>
          </p:nvSpPr>
          <p:spPr bwMode="auto">
            <a:xfrm>
              <a:off x="2867793" y="4354314"/>
              <a:ext cx="71630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36" name="文本框 170003">
              <a:extLst>
                <a:ext uri="{FF2B5EF4-FFF2-40B4-BE49-F238E27FC236}">
                  <a16:creationId xmlns:a16="http://schemas.microsoft.com/office/drawing/2014/main" id="{D87F5C59-D989-48F2-A439-BCDD5393F7CB}"/>
                </a:ext>
              </a:extLst>
            </p:cNvPr>
            <p:cNvSpPr txBox="1">
              <a:spLocks noChangeArrowheads="1"/>
            </p:cNvSpPr>
            <p:nvPr/>
          </p:nvSpPr>
          <p:spPr bwMode="auto">
            <a:xfrm>
              <a:off x="4672394" y="3433249"/>
              <a:ext cx="71630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37" name="文本框 170003">
              <a:extLst>
                <a:ext uri="{FF2B5EF4-FFF2-40B4-BE49-F238E27FC236}">
                  <a16:creationId xmlns:a16="http://schemas.microsoft.com/office/drawing/2014/main" id="{B0275422-E0BD-404C-BE09-AC8A63FCA130}"/>
                </a:ext>
              </a:extLst>
            </p:cNvPr>
            <p:cNvSpPr txBox="1">
              <a:spLocks noChangeArrowheads="1"/>
            </p:cNvSpPr>
            <p:nvPr/>
          </p:nvSpPr>
          <p:spPr bwMode="auto">
            <a:xfrm>
              <a:off x="6218570" y="2479000"/>
              <a:ext cx="71630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38" name="文本框 170003">
              <a:extLst>
                <a:ext uri="{FF2B5EF4-FFF2-40B4-BE49-F238E27FC236}">
                  <a16:creationId xmlns:a16="http://schemas.microsoft.com/office/drawing/2014/main" id="{BF70EC7E-57D4-46FC-88C9-78482FBB44CE}"/>
                </a:ext>
              </a:extLst>
            </p:cNvPr>
            <p:cNvSpPr txBox="1">
              <a:spLocks noChangeArrowheads="1"/>
            </p:cNvSpPr>
            <p:nvPr/>
          </p:nvSpPr>
          <p:spPr bwMode="auto">
            <a:xfrm>
              <a:off x="9243436" y="2727126"/>
              <a:ext cx="71630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grpSp>
    </p:spTree>
    <p:extLst>
      <p:ext uri="{BB962C8B-B14F-4D97-AF65-F5344CB8AC3E}">
        <p14:creationId xmlns:p14="http://schemas.microsoft.com/office/powerpoint/2010/main" val="383470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D47A7-68B4-417D-9767-1746D39C34B1}"/>
              </a:ext>
            </a:extLst>
          </p:cNvPr>
          <p:cNvSpPr>
            <a:spLocks noGrp="1"/>
          </p:cNvSpPr>
          <p:nvPr>
            <p:ph type="title"/>
          </p:nvPr>
        </p:nvSpPr>
        <p:spPr/>
        <p:txBody>
          <a:bodyPr/>
          <a:lstStyle/>
          <a:p>
            <a:r>
              <a:rPr lang="zh-CN" altLang="en-US" dirty="0"/>
              <a:t>面向连接的并发方式服务</a:t>
            </a:r>
          </a:p>
        </p:txBody>
      </p:sp>
      <p:sp>
        <p:nvSpPr>
          <p:cNvPr id="3" name="内容占位符 2">
            <a:extLst>
              <a:ext uri="{FF2B5EF4-FFF2-40B4-BE49-F238E27FC236}">
                <a16:creationId xmlns:a16="http://schemas.microsoft.com/office/drawing/2014/main" id="{5BE97AF6-A011-4A41-85C9-7803BC87C363}"/>
              </a:ext>
            </a:extLst>
          </p:cNvPr>
          <p:cNvSpPr>
            <a:spLocks noGrp="1"/>
          </p:cNvSpPr>
          <p:nvPr>
            <p:ph idx="1"/>
          </p:nvPr>
        </p:nvSpPr>
        <p:spPr>
          <a:xfrm>
            <a:off x="334434" y="1052514"/>
            <a:ext cx="5226277" cy="5437187"/>
          </a:xfrm>
        </p:spPr>
        <p:txBody>
          <a:bodyPr>
            <a:normAutofit lnSpcReduction="10000"/>
          </a:bodyPr>
          <a:lstStyle/>
          <a:p>
            <a:r>
              <a:rPr lang="zh-CN" altLang="en-US" dirty="0"/>
              <a:t>面向连接的</a:t>
            </a:r>
            <a:r>
              <a:rPr lang="en-US" altLang="zh-CN" dirty="0"/>
              <a:t>TCP</a:t>
            </a:r>
            <a:r>
              <a:rPr lang="zh-CN" altLang="en-US" dirty="0"/>
              <a:t>服务进程通常都工作在并发服务方式，服务进程在同一时间可同时向多个客户进程提供服务。</a:t>
            </a:r>
            <a:r>
              <a:rPr lang="en-US" altLang="zh-CN" dirty="0"/>
              <a:t>(</a:t>
            </a:r>
            <a:r>
              <a:rPr lang="zh-CN" altLang="en-US" dirty="0"/>
              <a:t>并发服务</a:t>
            </a:r>
            <a:r>
              <a:rPr lang="en-US" altLang="zh-CN" dirty="0"/>
              <a:t>)</a:t>
            </a:r>
          </a:p>
          <a:p>
            <a:r>
              <a:rPr lang="zh-CN" altLang="en-US" dirty="0"/>
              <a:t>在</a:t>
            </a:r>
            <a:r>
              <a:rPr lang="en-US" altLang="zh-CN" dirty="0"/>
              <a:t>TCP</a:t>
            </a:r>
            <a:r>
              <a:rPr lang="zh-CN" altLang="en-US" dirty="0"/>
              <a:t>服务进程与多个客户进程间需要建立多条</a:t>
            </a:r>
            <a:r>
              <a:rPr lang="en-US" altLang="zh-CN" dirty="0"/>
              <a:t>TCP</a:t>
            </a:r>
            <a:r>
              <a:rPr lang="zh-CN" altLang="en-US" dirty="0"/>
              <a:t>连接时，每条</a:t>
            </a:r>
            <a:r>
              <a:rPr lang="en-US" altLang="zh-CN" dirty="0"/>
              <a:t>TCP</a:t>
            </a:r>
            <a:r>
              <a:rPr lang="zh-CN" altLang="en-US" dirty="0"/>
              <a:t>连接在其数据传送完毕后释放</a:t>
            </a:r>
          </a:p>
          <a:p>
            <a:r>
              <a:rPr lang="zh-CN" altLang="en-US" dirty="0"/>
              <a:t>一个</a:t>
            </a:r>
            <a:r>
              <a:rPr lang="en-US" altLang="zh-CN" dirty="0"/>
              <a:t>TCP</a:t>
            </a:r>
            <a:r>
              <a:rPr lang="zh-CN" altLang="en-US" dirty="0"/>
              <a:t>连接对应一个（熟知）服务端口</a:t>
            </a:r>
          </a:p>
          <a:p>
            <a:r>
              <a:rPr lang="zh-CN" altLang="en-US" dirty="0"/>
              <a:t>主服务进程在熟知端口等待客户进程发出的请求</a:t>
            </a:r>
            <a:endParaRPr lang="en-US" altLang="zh-CN" dirty="0"/>
          </a:p>
        </p:txBody>
      </p:sp>
      <p:sp>
        <p:nvSpPr>
          <p:cNvPr id="4" name="灯片编号占位符 3">
            <a:extLst>
              <a:ext uri="{FF2B5EF4-FFF2-40B4-BE49-F238E27FC236}">
                <a16:creationId xmlns:a16="http://schemas.microsoft.com/office/drawing/2014/main" id="{EC670CFF-50FB-47D8-AEA9-D48453B56F82}"/>
              </a:ext>
            </a:extLst>
          </p:cNvPr>
          <p:cNvSpPr>
            <a:spLocks noGrp="1"/>
          </p:cNvSpPr>
          <p:nvPr>
            <p:ph type="sldNum" sz="quarter" idx="12"/>
          </p:nvPr>
        </p:nvSpPr>
        <p:spPr/>
        <p:txBody>
          <a:bodyPr/>
          <a:lstStyle/>
          <a:p>
            <a:pPr>
              <a:defRPr/>
            </a:pPr>
            <a:fld id="{816960B2-2B11-492C-B588-5290E1274F96}" type="slidenum">
              <a:rPr lang="en-US" altLang="zh-CN" smtClean="0"/>
              <a:pPr>
                <a:defRPr/>
              </a:pPr>
              <a:t>17</a:t>
            </a:fld>
            <a:endParaRPr lang="en-US" altLang="zh-CN" dirty="0"/>
          </a:p>
        </p:txBody>
      </p:sp>
      <p:grpSp>
        <p:nvGrpSpPr>
          <p:cNvPr id="5" name="组合 4">
            <a:extLst>
              <a:ext uri="{FF2B5EF4-FFF2-40B4-BE49-F238E27FC236}">
                <a16:creationId xmlns:a16="http://schemas.microsoft.com/office/drawing/2014/main" id="{94BE78F4-47B8-4046-841A-F1E72E36D0E5}"/>
              </a:ext>
            </a:extLst>
          </p:cNvPr>
          <p:cNvGrpSpPr/>
          <p:nvPr/>
        </p:nvGrpSpPr>
        <p:grpSpPr>
          <a:xfrm>
            <a:off x="5757961" y="1472595"/>
            <a:ext cx="6308304" cy="4542155"/>
            <a:chOff x="2060382" y="1559467"/>
            <a:chExt cx="6308304" cy="4542155"/>
          </a:xfrm>
        </p:grpSpPr>
        <p:sp>
          <p:nvSpPr>
            <p:cNvPr id="6" name="文本框 171012">
              <a:extLst>
                <a:ext uri="{FF2B5EF4-FFF2-40B4-BE49-F238E27FC236}">
                  <a16:creationId xmlns:a16="http://schemas.microsoft.com/office/drawing/2014/main" id="{7F25A26F-B9AB-4EC7-B348-290F5820629E}"/>
                </a:ext>
              </a:extLst>
            </p:cNvPr>
            <p:cNvSpPr txBox="1">
              <a:spLocks noChangeArrowheads="1"/>
            </p:cNvSpPr>
            <p:nvPr/>
          </p:nvSpPr>
          <p:spPr bwMode="auto">
            <a:xfrm>
              <a:off x="2240411" y="4857112"/>
              <a:ext cx="1534161" cy="1015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rPr>
                <a:t>接受连接请求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rPr>
                <a:t>的套接字</a:t>
              </a:r>
            </a:p>
          </p:txBody>
        </p:sp>
        <p:sp>
          <p:nvSpPr>
            <p:cNvPr id="7" name="矩形 171013">
              <a:extLst>
                <a:ext uri="{FF2B5EF4-FFF2-40B4-BE49-F238E27FC236}">
                  <a16:creationId xmlns:a16="http://schemas.microsoft.com/office/drawing/2014/main" id="{888927FA-11FB-47E4-BF47-678E75E702D4}"/>
                </a:ext>
              </a:extLst>
            </p:cNvPr>
            <p:cNvSpPr>
              <a:spLocks noChangeArrowheads="1"/>
            </p:cNvSpPr>
            <p:nvPr/>
          </p:nvSpPr>
          <p:spPr bwMode="auto">
            <a:xfrm>
              <a:off x="2060382" y="1559467"/>
              <a:ext cx="5883040" cy="4542155"/>
            </a:xfrm>
            <a:prstGeom prst="rect">
              <a:avLst/>
            </a:prstGeom>
            <a:solidFill>
              <a:srgbClr val="CCECFF"/>
            </a:solidFill>
            <a:ln w="9525">
              <a:solidFill>
                <a:sysClr val="windowText" lastClr="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8" name="矩形 171014">
              <a:extLst>
                <a:ext uri="{FF2B5EF4-FFF2-40B4-BE49-F238E27FC236}">
                  <a16:creationId xmlns:a16="http://schemas.microsoft.com/office/drawing/2014/main" id="{853F6616-A6EB-46A7-A67F-8B8E9B2A2A38}"/>
                </a:ext>
              </a:extLst>
            </p:cNvPr>
            <p:cNvSpPr>
              <a:spLocks noChangeArrowheads="1"/>
            </p:cNvSpPr>
            <p:nvPr/>
          </p:nvSpPr>
          <p:spPr bwMode="auto">
            <a:xfrm>
              <a:off x="2063513" y="4633777"/>
              <a:ext cx="1833166" cy="146014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9" name="椭圆 171015">
              <a:extLst>
                <a:ext uri="{FF2B5EF4-FFF2-40B4-BE49-F238E27FC236}">
                  <a16:creationId xmlns:a16="http://schemas.microsoft.com/office/drawing/2014/main" id="{55D9B042-7EBC-4BB3-8DCD-D849C3B0E036}"/>
                </a:ext>
              </a:extLst>
            </p:cNvPr>
            <p:cNvSpPr>
              <a:spLocks noChangeArrowheads="1"/>
            </p:cNvSpPr>
            <p:nvPr/>
          </p:nvSpPr>
          <p:spPr bwMode="auto">
            <a:xfrm>
              <a:off x="2564463" y="2046181"/>
              <a:ext cx="840658" cy="811704"/>
            </a:xfrm>
            <a:prstGeom prst="ellipse">
              <a:avLst/>
            </a:prstGeom>
            <a:solidFill>
              <a:srgbClr val="FF99CC"/>
            </a:solidFill>
            <a:ln w="38100" cmpd="dbl">
              <a:solidFill>
                <a:sysClr val="windowText" lastClr="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M</a:t>
              </a:r>
            </a:p>
          </p:txBody>
        </p:sp>
        <p:sp>
          <p:nvSpPr>
            <p:cNvPr id="10" name="椭圆 171016">
              <a:extLst>
                <a:ext uri="{FF2B5EF4-FFF2-40B4-BE49-F238E27FC236}">
                  <a16:creationId xmlns:a16="http://schemas.microsoft.com/office/drawing/2014/main" id="{32832505-31C8-403D-AB3A-CD70F99A4587}"/>
                </a:ext>
              </a:extLst>
            </p:cNvPr>
            <p:cNvSpPr>
              <a:spLocks noChangeArrowheads="1"/>
            </p:cNvSpPr>
            <p:nvPr/>
          </p:nvSpPr>
          <p:spPr bwMode="auto">
            <a:xfrm>
              <a:off x="4161244" y="3424692"/>
              <a:ext cx="588617" cy="568347"/>
            </a:xfrm>
            <a:prstGeom prst="ellipse">
              <a:avLst/>
            </a:prstGeom>
            <a:solidFill>
              <a:schemeClr val="accent1">
                <a:lumMod val="75000"/>
              </a:schemeClr>
            </a:solidFill>
            <a:ln w="9525">
              <a:solidFill>
                <a:srgbClr val="954F7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S</a:t>
              </a:r>
              <a:r>
                <a:rPr kumimoji="0" lang="en-US" altLang="zh-CN" sz="2800" b="0" i="0" u="none" strike="noStrike" kern="0" cap="none" spc="0" normalizeH="0" baseline="-25000" noProof="0" dirty="0">
                  <a:ln>
                    <a:noFill/>
                  </a:ln>
                  <a:effectLst/>
                  <a:uLnTx/>
                  <a:uFillTx/>
                  <a:latin typeface="微软雅黑 Light" panose="020B0502040204020203" pitchFamily="34" charset="-122"/>
                  <a:ea typeface="微软雅黑 Light" panose="020B0502040204020203" pitchFamily="34" charset="-122"/>
                </a:rPr>
                <a:t>1</a:t>
              </a:r>
            </a:p>
          </p:txBody>
        </p:sp>
        <p:sp>
          <p:nvSpPr>
            <p:cNvPr id="11" name="矩形 171017">
              <a:extLst>
                <a:ext uri="{FF2B5EF4-FFF2-40B4-BE49-F238E27FC236}">
                  <a16:creationId xmlns:a16="http://schemas.microsoft.com/office/drawing/2014/main" id="{B2180026-841E-42E4-9B82-13021228A0AF}"/>
                </a:ext>
              </a:extLst>
            </p:cNvPr>
            <p:cNvSpPr>
              <a:spLocks noChangeArrowheads="1"/>
            </p:cNvSpPr>
            <p:nvPr/>
          </p:nvSpPr>
          <p:spPr bwMode="auto">
            <a:xfrm>
              <a:off x="3895114" y="4632237"/>
              <a:ext cx="4023260" cy="1460143"/>
            </a:xfrm>
            <a:prstGeom prst="rect">
              <a:avLst/>
            </a:prstGeom>
            <a:solidFill>
              <a:schemeClr val="bg1">
                <a:lumMod val="85000"/>
              </a:scheme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12" name="矩形 171018">
              <a:extLst>
                <a:ext uri="{FF2B5EF4-FFF2-40B4-BE49-F238E27FC236}">
                  <a16:creationId xmlns:a16="http://schemas.microsoft.com/office/drawing/2014/main" id="{ED12FC93-512B-426B-8F42-78430EF6C1FB}"/>
                </a:ext>
              </a:extLst>
            </p:cNvPr>
            <p:cNvSpPr>
              <a:spLocks noChangeArrowheads="1"/>
            </p:cNvSpPr>
            <p:nvPr/>
          </p:nvSpPr>
          <p:spPr bwMode="auto">
            <a:xfrm>
              <a:off x="4244214" y="4639938"/>
              <a:ext cx="421112" cy="243357"/>
            </a:xfrm>
            <a:prstGeom prst="rect">
              <a:avLst/>
            </a:prstGeom>
            <a:solidFill>
              <a:srgbClr val="CC9900"/>
            </a:solidFill>
            <a:ln w="9525">
              <a:solidFill>
                <a:srgbClr val="954F72"/>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13" name="矩形 171019">
              <a:extLst>
                <a:ext uri="{FF2B5EF4-FFF2-40B4-BE49-F238E27FC236}">
                  <a16:creationId xmlns:a16="http://schemas.microsoft.com/office/drawing/2014/main" id="{C01A40EA-319E-4C20-8F4E-1ED6AC28B1C3}"/>
                </a:ext>
              </a:extLst>
            </p:cNvPr>
            <p:cNvSpPr>
              <a:spLocks noChangeArrowheads="1"/>
            </p:cNvSpPr>
            <p:nvPr/>
          </p:nvSpPr>
          <p:spPr bwMode="auto">
            <a:xfrm>
              <a:off x="5463716" y="4639938"/>
              <a:ext cx="421112" cy="243357"/>
            </a:xfrm>
            <a:prstGeom prst="rect">
              <a:avLst/>
            </a:prstGeom>
            <a:solidFill>
              <a:srgbClr val="CC9900"/>
            </a:solidFill>
            <a:ln w="9525">
              <a:solidFill>
                <a:srgbClr val="954F72"/>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14" name="矩形 171020">
              <a:extLst>
                <a:ext uri="{FF2B5EF4-FFF2-40B4-BE49-F238E27FC236}">
                  <a16:creationId xmlns:a16="http://schemas.microsoft.com/office/drawing/2014/main" id="{20F99C6A-9CDE-4ECE-AA15-1EFE6DFAE0F3}"/>
                </a:ext>
              </a:extLst>
            </p:cNvPr>
            <p:cNvSpPr>
              <a:spLocks noChangeArrowheads="1"/>
            </p:cNvSpPr>
            <p:nvPr/>
          </p:nvSpPr>
          <p:spPr bwMode="auto">
            <a:xfrm>
              <a:off x="6683217" y="4639938"/>
              <a:ext cx="419546" cy="243357"/>
            </a:xfrm>
            <a:prstGeom prst="rect">
              <a:avLst/>
            </a:prstGeom>
            <a:solidFill>
              <a:srgbClr val="CC9900"/>
            </a:solidFill>
            <a:ln w="9525">
              <a:solidFill>
                <a:srgbClr val="954F72"/>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15" name="文本框 171021">
              <a:extLst>
                <a:ext uri="{FF2B5EF4-FFF2-40B4-BE49-F238E27FC236}">
                  <a16:creationId xmlns:a16="http://schemas.microsoft.com/office/drawing/2014/main" id="{1308F942-A3E2-4F24-858C-2D4E6F21107F}"/>
                </a:ext>
              </a:extLst>
            </p:cNvPr>
            <p:cNvSpPr txBox="1">
              <a:spLocks noChangeArrowheads="1"/>
            </p:cNvSpPr>
            <p:nvPr/>
          </p:nvSpPr>
          <p:spPr bwMode="auto">
            <a:xfrm>
              <a:off x="4025048" y="4857112"/>
              <a:ext cx="950241" cy="70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连接</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套接字</a:t>
              </a:r>
            </a:p>
          </p:txBody>
        </p:sp>
        <p:sp>
          <p:nvSpPr>
            <p:cNvPr id="16" name="文本框 171022">
              <a:extLst>
                <a:ext uri="{FF2B5EF4-FFF2-40B4-BE49-F238E27FC236}">
                  <a16:creationId xmlns:a16="http://schemas.microsoft.com/office/drawing/2014/main" id="{6B0BF7A2-A5CE-4F73-A8EA-867E5A8E6DD0}"/>
                </a:ext>
              </a:extLst>
            </p:cNvPr>
            <p:cNvSpPr txBox="1">
              <a:spLocks noChangeArrowheads="1"/>
            </p:cNvSpPr>
            <p:nvPr/>
          </p:nvSpPr>
          <p:spPr bwMode="auto">
            <a:xfrm>
              <a:off x="5180365" y="4857112"/>
              <a:ext cx="964330" cy="70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连接</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套接字</a:t>
              </a:r>
            </a:p>
          </p:txBody>
        </p:sp>
        <p:sp>
          <p:nvSpPr>
            <p:cNvPr id="17" name="文本框 171023">
              <a:extLst>
                <a:ext uri="{FF2B5EF4-FFF2-40B4-BE49-F238E27FC236}">
                  <a16:creationId xmlns:a16="http://schemas.microsoft.com/office/drawing/2014/main" id="{D9CCD33B-601A-4568-A8EC-4DAC275F00CF}"/>
                </a:ext>
              </a:extLst>
            </p:cNvPr>
            <p:cNvSpPr txBox="1">
              <a:spLocks noChangeArrowheads="1"/>
            </p:cNvSpPr>
            <p:nvPr/>
          </p:nvSpPr>
          <p:spPr bwMode="auto">
            <a:xfrm>
              <a:off x="6428046" y="4857112"/>
              <a:ext cx="973723" cy="70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连接</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套接字</a:t>
              </a:r>
            </a:p>
          </p:txBody>
        </p:sp>
        <p:sp>
          <p:nvSpPr>
            <p:cNvPr id="18" name="直接连接符 171024">
              <a:extLst>
                <a:ext uri="{FF2B5EF4-FFF2-40B4-BE49-F238E27FC236}">
                  <a16:creationId xmlns:a16="http://schemas.microsoft.com/office/drawing/2014/main" id="{4372BCD9-34DE-45B0-868D-A76E04F1B4C6}"/>
                </a:ext>
              </a:extLst>
            </p:cNvPr>
            <p:cNvSpPr>
              <a:spLocks noChangeShapeType="1"/>
            </p:cNvSpPr>
            <p:nvPr/>
          </p:nvSpPr>
          <p:spPr bwMode="auto">
            <a:xfrm>
              <a:off x="2060382" y="4639938"/>
              <a:ext cx="5883040" cy="0"/>
            </a:xfrm>
            <a:prstGeom prst="line">
              <a:avLst/>
            </a:prstGeom>
            <a:noFill/>
            <a:ln w="9525">
              <a:solidFill>
                <a:srgbClr val="954F72"/>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19" name="直接连接符 171025">
              <a:extLst>
                <a:ext uri="{FF2B5EF4-FFF2-40B4-BE49-F238E27FC236}">
                  <a16:creationId xmlns:a16="http://schemas.microsoft.com/office/drawing/2014/main" id="{26396494-F856-43BE-BAF5-404E7E166C7B}"/>
                </a:ext>
              </a:extLst>
            </p:cNvPr>
            <p:cNvSpPr>
              <a:spLocks noChangeShapeType="1"/>
            </p:cNvSpPr>
            <p:nvPr/>
          </p:nvSpPr>
          <p:spPr bwMode="auto">
            <a:xfrm>
              <a:off x="4455552" y="3991499"/>
              <a:ext cx="0" cy="648439"/>
            </a:xfrm>
            <a:prstGeom prst="line">
              <a:avLst/>
            </a:prstGeom>
            <a:noFill/>
            <a:ln w="9525">
              <a:solidFill>
                <a:srgbClr val="954F72"/>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20" name="直接连接符 171026">
              <a:extLst>
                <a:ext uri="{FF2B5EF4-FFF2-40B4-BE49-F238E27FC236}">
                  <a16:creationId xmlns:a16="http://schemas.microsoft.com/office/drawing/2014/main" id="{07F3E3B1-63A1-46D4-9989-B9AF429B48C8}"/>
                </a:ext>
              </a:extLst>
            </p:cNvPr>
            <p:cNvSpPr>
              <a:spLocks noChangeShapeType="1"/>
            </p:cNvSpPr>
            <p:nvPr/>
          </p:nvSpPr>
          <p:spPr bwMode="auto">
            <a:xfrm>
              <a:off x="5675054" y="3991499"/>
              <a:ext cx="0" cy="648439"/>
            </a:xfrm>
            <a:prstGeom prst="line">
              <a:avLst/>
            </a:prstGeom>
            <a:noFill/>
            <a:ln w="9525">
              <a:solidFill>
                <a:srgbClr val="954F72"/>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21" name="直接连接符 171027">
              <a:extLst>
                <a:ext uri="{FF2B5EF4-FFF2-40B4-BE49-F238E27FC236}">
                  <a16:creationId xmlns:a16="http://schemas.microsoft.com/office/drawing/2014/main" id="{2ABB0CF5-5011-4BAF-8F17-DF35F65C1DE8}"/>
                </a:ext>
              </a:extLst>
            </p:cNvPr>
            <p:cNvSpPr>
              <a:spLocks noChangeShapeType="1"/>
            </p:cNvSpPr>
            <p:nvPr/>
          </p:nvSpPr>
          <p:spPr bwMode="auto">
            <a:xfrm>
              <a:off x="6894556" y="3991499"/>
              <a:ext cx="0" cy="648439"/>
            </a:xfrm>
            <a:prstGeom prst="line">
              <a:avLst/>
            </a:prstGeom>
            <a:noFill/>
            <a:ln w="9525">
              <a:solidFill>
                <a:srgbClr val="954F72"/>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22" name="矩形 171028">
              <a:extLst>
                <a:ext uri="{FF2B5EF4-FFF2-40B4-BE49-F238E27FC236}">
                  <a16:creationId xmlns:a16="http://schemas.microsoft.com/office/drawing/2014/main" id="{FD9393DB-9E7D-44AD-B9F6-9A3B6C47F5D9}"/>
                </a:ext>
              </a:extLst>
            </p:cNvPr>
            <p:cNvSpPr>
              <a:spLocks noChangeArrowheads="1"/>
            </p:cNvSpPr>
            <p:nvPr/>
          </p:nvSpPr>
          <p:spPr bwMode="auto">
            <a:xfrm>
              <a:off x="2772671" y="4639938"/>
              <a:ext cx="421112" cy="243357"/>
            </a:xfrm>
            <a:prstGeom prst="rect">
              <a:avLst/>
            </a:prstGeom>
            <a:solidFill>
              <a:srgbClr val="CC9900"/>
            </a:solidFill>
            <a:ln w="9525">
              <a:solidFill>
                <a:srgbClr val="954F72"/>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23" name="直接连接符 171029">
              <a:extLst>
                <a:ext uri="{FF2B5EF4-FFF2-40B4-BE49-F238E27FC236}">
                  <a16:creationId xmlns:a16="http://schemas.microsoft.com/office/drawing/2014/main" id="{ED182933-265A-4F98-9D36-2D246739E34F}"/>
                </a:ext>
              </a:extLst>
            </p:cNvPr>
            <p:cNvSpPr>
              <a:spLocks noChangeShapeType="1"/>
            </p:cNvSpPr>
            <p:nvPr/>
          </p:nvSpPr>
          <p:spPr bwMode="auto">
            <a:xfrm flipV="1">
              <a:off x="2984010" y="2856345"/>
              <a:ext cx="0" cy="1783593"/>
            </a:xfrm>
            <a:prstGeom prst="line">
              <a:avLst/>
            </a:prstGeom>
            <a:noFill/>
            <a:ln w="9525">
              <a:solidFill>
                <a:srgbClr val="954F72"/>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24" name="椭圆 171030">
              <a:extLst>
                <a:ext uri="{FF2B5EF4-FFF2-40B4-BE49-F238E27FC236}">
                  <a16:creationId xmlns:a16="http://schemas.microsoft.com/office/drawing/2014/main" id="{E54EFFC1-EEA0-47A5-8CD3-9CCF8CCBAB30}"/>
                </a:ext>
              </a:extLst>
            </p:cNvPr>
            <p:cNvSpPr>
              <a:spLocks noChangeArrowheads="1"/>
            </p:cNvSpPr>
            <p:nvPr/>
          </p:nvSpPr>
          <p:spPr bwMode="auto">
            <a:xfrm>
              <a:off x="5371353" y="3424692"/>
              <a:ext cx="588617" cy="568347"/>
            </a:xfrm>
            <a:prstGeom prst="ellipse">
              <a:avLst/>
            </a:prstGeom>
            <a:solidFill>
              <a:schemeClr val="accent1">
                <a:lumMod val="75000"/>
              </a:schemeClr>
            </a:solidFill>
            <a:ln w="9525">
              <a:solidFill>
                <a:srgbClr val="954F7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S</a:t>
              </a:r>
              <a:r>
                <a:rPr kumimoji="0" lang="en-US" altLang="zh-CN" sz="2800" b="0" i="0" u="none" strike="noStrike" kern="0" cap="none" spc="0" normalizeH="0" baseline="-25000" noProof="0" dirty="0">
                  <a:ln>
                    <a:noFill/>
                  </a:ln>
                  <a:effectLst/>
                  <a:uLnTx/>
                  <a:uFillTx/>
                  <a:latin typeface="微软雅黑 Light" panose="020B0502040204020203" pitchFamily="34" charset="-122"/>
                  <a:ea typeface="微软雅黑 Light" panose="020B0502040204020203" pitchFamily="34" charset="-122"/>
                </a:rPr>
                <a:t>2</a:t>
              </a:r>
            </a:p>
          </p:txBody>
        </p:sp>
        <p:sp>
          <p:nvSpPr>
            <p:cNvPr id="25" name="椭圆 171031">
              <a:extLst>
                <a:ext uri="{FF2B5EF4-FFF2-40B4-BE49-F238E27FC236}">
                  <a16:creationId xmlns:a16="http://schemas.microsoft.com/office/drawing/2014/main" id="{37C37A57-EBDE-4896-8127-11C077F13A8E}"/>
                </a:ext>
              </a:extLst>
            </p:cNvPr>
            <p:cNvSpPr>
              <a:spLocks noChangeArrowheads="1"/>
            </p:cNvSpPr>
            <p:nvPr/>
          </p:nvSpPr>
          <p:spPr bwMode="auto">
            <a:xfrm>
              <a:off x="6581462" y="3424692"/>
              <a:ext cx="588617" cy="568347"/>
            </a:xfrm>
            <a:prstGeom prst="ellipse">
              <a:avLst/>
            </a:prstGeom>
            <a:solidFill>
              <a:schemeClr val="accent1">
                <a:lumMod val="75000"/>
              </a:schemeClr>
            </a:solidFill>
            <a:ln w="9525">
              <a:solidFill>
                <a:srgbClr val="954F7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S</a:t>
              </a:r>
              <a:r>
                <a:rPr kumimoji="0" lang="en-US" altLang="zh-CN" sz="2800" b="0" i="0" u="none" strike="noStrike" kern="0" cap="none" spc="0" normalizeH="0" baseline="-25000" noProof="0" dirty="0">
                  <a:ln>
                    <a:noFill/>
                  </a:ln>
                  <a:effectLst/>
                  <a:uLnTx/>
                  <a:uFillTx/>
                  <a:latin typeface="微软雅黑 Light" panose="020B0502040204020203" pitchFamily="34" charset="-122"/>
                  <a:ea typeface="微软雅黑 Light" panose="020B0502040204020203" pitchFamily="34" charset="-122"/>
                </a:rPr>
                <a:t>3</a:t>
              </a:r>
            </a:p>
          </p:txBody>
        </p:sp>
        <p:sp>
          <p:nvSpPr>
            <p:cNvPr id="26" name="直接连接符 171032">
              <a:extLst>
                <a:ext uri="{FF2B5EF4-FFF2-40B4-BE49-F238E27FC236}">
                  <a16:creationId xmlns:a16="http://schemas.microsoft.com/office/drawing/2014/main" id="{7152501D-7D64-47AD-B1DE-53984A3876A2}"/>
                </a:ext>
              </a:extLst>
            </p:cNvPr>
            <p:cNvSpPr>
              <a:spLocks noChangeShapeType="1"/>
            </p:cNvSpPr>
            <p:nvPr/>
          </p:nvSpPr>
          <p:spPr bwMode="auto">
            <a:xfrm>
              <a:off x="3322151" y="2694621"/>
              <a:ext cx="922062" cy="810164"/>
            </a:xfrm>
            <a:prstGeom prst="line">
              <a:avLst/>
            </a:prstGeom>
            <a:noFill/>
            <a:ln w="9525">
              <a:solidFill>
                <a:srgbClr val="954F72"/>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27" name="直接连接符 171033">
              <a:extLst>
                <a:ext uri="{FF2B5EF4-FFF2-40B4-BE49-F238E27FC236}">
                  <a16:creationId xmlns:a16="http://schemas.microsoft.com/office/drawing/2014/main" id="{35842A1C-0816-4545-A638-2780B7EAA799}"/>
                </a:ext>
              </a:extLst>
            </p:cNvPr>
            <p:cNvSpPr>
              <a:spLocks noChangeShapeType="1"/>
            </p:cNvSpPr>
            <p:nvPr/>
          </p:nvSpPr>
          <p:spPr bwMode="auto">
            <a:xfrm>
              <a:off x="3376943" y="2589885"/>
              <a:ext cx="2039809" cy="954946"/>
            </a:xfrm>
            <a:prstGeom prst="line">
              <a:avLst/>
            </a:prstGeom>
            <a:noFill/>
            <a:ln w="9525">
              <a:solidFill>
                <a:srgbClr val="954F72"/>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28" name="直接连接符 171034">
              <a:extLst>
                <a:ext uri="{FF2B5EF4-FFF2-40B4-BE49-F238E27FC236}">
                  <a16:creationId xmlns:a16="http://schemas.microsoft.com/office/drawing/2014/main" id="{4D9FEE02-5156-4F57-A1BA-8C3AD1A29770}"/>
                </a:ext>
              </a:extLst>
            </p:cNvPr>
            <p:cNvSpPr>
              <a:spLocks noChangeShapeType="1"/>
            </p:cNvSpPr>
            <p:nvPr/>
          </p:nvSpPr>
          <p:spPr bwMode="auto">
            <a:xfrm>
              <a:off x="3405121" y="2449723"/>
              <a:ext cx="3193561" cy="1138234"/>
            </a:xfrm>
            <a:prstGeom prst="line">
              <a:avLst/>
            </a:prstGeom>
            <a:noFill/>
            <a:ln w="9525">
              <a:solidFill>
                <a:srgbClr val="954F72"/>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29" name="文本框 171035">
              <a:extLst>
                <a:ext uri="{FF2B5EF4-FFF2-40B4-BE49-F238E27FC236}">
                  <a16:creationId xmlns:a16="http://schemas.microsoft.com/office/drawing/2014/main" id="{71739754-4DFA-4CC4-8199-09B3358D29EA}"/>
                </a:ext>
              </a:extLst>
            </p:cNvPr>
            <p:cNvSpPr txBox="1">
              <a:spLocks noChangeArrowheads="1"/>
            </p:cNvSpPr>
            <p:nvPr/>
          </p:nvSpPr>
          <p:spPr bwMode="auto">
            <a:xfrm>
              <a:off x="7992259" y="4677596"/>
              <a:ext cx="3347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操作系统</a:t>
              </a:r>
            </a:p>
          </p:txBody>
        </p:sp>
        <p:sp>
          <p:nvSpPr>
            <p:cNvPr id="30" name="文本框 171038">
              <a:extLst>
                <a:ext uri="{FF2B5EF4-FFF2-40B4-BE49-F238E27FC236}">
                  <a16:creationId xmlns:a16="http://schemas.microsoft.com/office/drawing/2014/main" id="{85865047-C0D2-4A9A-BE8D-0973813FE4DB}"/>
                </a:ext>
              </a:extLst>
            </p:cNvPr>
            <p:cNvSpPr txBox="1">
              <a:spLocks noChangeArrowheads="1"/>
            </p:cNvSpPr>
            <p:nvPr/>
          </p:nvSpPr>
          <p:spPr bwMode="auto">
            <a:xfrm>
              <a:off x="8019586" y="2588344"/>
              <a:ext cx="349100" cy="1353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服务</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进程</a:t>
              </a:r>
            </a:p>
          </p:txBody>
        </p:sp>
        <p:sp>
          <p:nvSpPr>
            <p:cNvPr id="31" name="文本框 171039">
              <a:extLst>
                <a:ext uri="{FF2B5EF4-FFF2-40B4-BE49-F238E27FC236}">
                  <a16:creationId xmlns:a16="http://schemas.microsoft.com/office/drawing/2014/main" id="{5881F12F-8060-4AD3-87AA-934A3407EC81}"/>
                </a:ext>
              </a:extLst>
            </p:cNvPr>
            <p:cNvSpPr txBox="1">
              <a:spLocks noChangeArrowheads="1"/>
            </p:cNvSpPr>
            <p:nvPr/>
          </p:nvSpPr>
          <p:spPr bwMode="auto">
            <a:xfrm>
              <a:off x="4743599" y="2588344"/>
              <a:ext cx="1877000" cy="39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105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从属服务进程</a:t>
              </a:r>
            </a:p>
          </p:txBody>
        </p:sp>
        <p:sp>
          <p:nvSpPr>
            <p:cNvPr id="32" name="文本框 171040">
              <a:extLst>
                <a:ext uri="{FF2B5EF4-FFF2-40B4-BE49-F238E27FC236}">
                  <a16:creationId xmlns:a16="http://schemas.microsoft.com/office/drawing/2014/main" id="{3A225A34-FBFF-42E1-B1DC-2705799038D8}"/>
                </a:ext>
              </a:extLst>
            </p:cNvPr>
            <p:cNvSpPr txBox="1">
              <a:spLocks noChangeArrowheads="1"/>
            </p:cNvSpPr>
            <p:nvPr/>
          </p:nvSpPr>
          <p:spPr bwMode="auto">
            <a:xfrm>
              <a:off x="2204405" y="1630318"/>
              <a:ext cx="1603042" cy="39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105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主服务进程</a:t>
              </a:r>
            </a:p>
          </p:txBody>
        </p:sp>
        <p:sp>
          <p:nvSpPr>
            <p:cNvPr id="33" name="文本框 171041">
              <a:extLst>
                <a:ext uri="{FF2B5EF4-FFF2-40B4-BE49-F238E27FC236}">
                  <a16:creationId xmlns:a16="http://schemas.microsoft.com/office/drawing/2014/main" id="{5C446E53-25D1-411C-9EB8-2CE0B4FA8123}"/>
                </a:ext>
              </a:extLst>
            </p:cNvPr>
            <p:cNvSpPr txBox="1">
              <a:spLocks noChangeArrowheads="1"/>
            </p:cNvSpPr>
            <p:nvPr/>
          </p:nvSpPr>
          <p:spPr bwMode="auto">
            <a:xfrm>
              <a:off x="2060382" y="5519413"/>
              <a:ext cx="1815946" cy="39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105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rPr>
                <a:t>原来的套接字</a:t>
              </a:r>
            </a:p>
          </p:txBody>
        </p:sp>
        <p:sp>
          <p:nvSpPr>
            <p:cNvPr id="34" name="直接连接符 171042">
              <a:extLst>
                <a:ext uri="{FF2B5EF4-FFF2-40B4-BE49-F238E27FC236}">
                  <a16:creationId xmlns:a16="http://schemas.microsoft.com/office/drawing/2014/main" id="{9BEFF678-A834-498C-A5EE-8CC1E8B665E4}"/>
                </a:ext>
              </a:extLst>
            </p:cNvPr>
            <p:cNvSpPr>
              <a:spLocks noChangeShapeType="1"/>
            </p:cNvSpPr>
            <p:nvPr/>
          </p:nvSpPr>
          <p:spPr bwMode="auto">
            <a:xfrm>
              <a:off x="4161244" y="5788954"/>
              <a:ext cx="3026055" cy="0"/>
            </a:xfrm>
            <a:prstGeom prst="line">
              <a:avLst/>
            </a:prstGeom>
            <a:noFill/>
            <a:ln w="9525">
              <a:solidFill>
                <a:srgbClr val="954F72"/>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sp>
          <p:nvSpPr>
            <p:cNvPr id="35" name="文本框 171043">
              <a:extLst>
                <a:ext uri="{FF2B5EF4-FFF2-40B4-BE49-F238E27FC236}">
                  <a16:creationId xmlns:a16="http://schemas.microsoft.com/office/drawing/2014/main" id="{13D7CC75-FCF3-49C7-9958-69FDE675F25B}"/>
                </a:ext>
              </a:extLst>
            </p:cNvPr>
            <p:cNvSpPr txBox="1">
              <a:spLocks noChangeArrowheads="1"/>
            </p:cNvSpPr>
            <p:nvPr/>
          </p:nvSpPr>
          <p:spPr bwMode="auto">
            <a:xfrm>
              <a:off x="4665325" y="5591804"/>
              <a:ext cx="2229231" cy="41586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ctr" latinLnBrk="0" hangingPunct="1">
                <a:lnSpc>
                  <a:spcPct val="105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a:t>
              </a:r>
              <a:r>
                <a:rPr kumimoji="0" lang="zh-CN" altLang="en-US"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新创建的套接字</a:t>
              </a:r>
              <a:r>
                <a:rPr kumimoji="0" lang="en-US" altLang="zh-CN" sz="2000" b="0" i="0"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a:t>
              </a:r>
            </a:p>
          </p:txBody>
        </p:sp>
        <p:sp>
          <p:nvSpPr>
            <p:cNvPr id="36" name="直接连接符 171044">
              <a:extLst>
                <a:ext uri="{FF2B5EF4-FFF2-40B4-BE49-F238E27FC236}">
                  <a16:creationId xmlns:a16="http://schemas.microsoft.com/office/drawing/2014/main" id="{725C1FA9-FD18-4DFA-836B-EABF899BB5E2}"/>
                </a:ext>
              </a:extLst>
            </p:cNvPr>
            <p:cNvSpPr>
              <a:spLocks noChangeShapeType="1"/>
            </p:cNvSpPr>
            <p:nvPr/>
          </p:nvSpPr>
          <p:spPr bwMode="auto">
            <a:xfrm>
              <a:off x="3909203" y="4639938"/>
              <a:ext cx="0" cy="1461684"/>
            </a:xfrm>
            <a:prstGeom prst="line">
              <a:avLst/>
            </a:prstGeom>
            <a:noFill/>
            <a:ln w="9525">
              <a:solidFill>
                <a:srgbClr val="954F72"/>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effectLst/>
                <a:uLnTx/>
                <a:uFillTx/>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85552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1">
            <a:extLst>
              <a:ext uri="{FF2B5EF4-FFF2-40B4-BE49-F238E27FC236}">
                <a16:creationId xmlns:a16="http://schemas.microsoft.com/office/drawing/2014/main" id="{C42C57BA-3BD7-46FC-B9E7-D60CF7746239}"/>
              </a:ext>
            </a:extLst>
          </p:cNvPr>
          <p:cNvSpPr>
            <a:spLocks noGrp="1"/>
          </p:cNvSpPr>
          <p:nvPr>
            <p:ph type="title"/>
          </p:nvPr>
        </p:nvSpPr>
        <p:spPr/>
        <p:txBody>
          <a:bodyPr>
            <a:noAutofit/>
          </a:bodyPr>
          <a:lstStyle/>
          <a:p>
            <a:r>
              <a:rPr lang="zh-CN" altLang="en-US" sz="3200" dirty="0">
                <a:sym typeface="+mn-ea"/>
              </a:rPr>
              <a:t>面向连接的</a:t>
            </a:r>
            <a:r>
              <a:rPr kumimoji="1" lang="zh-CN" altLang="en-US" sz="3200" dirty="0">
                <a:sym typeface="+mn-ea"/>
              </a:rPr>
              <a:t>并发方式</a:t>
            </a:r>
            <a:r>
              <a:rPr lang="zh-CN" altLang="en-US" sz="3200" dirty="0">
                <a:sym typeface="+mn-ea"/>
              </a:rPr>
              <a:t>服务</a:t>
            </a:r>
            <a:endParaRPr lang="zh-CN" altLang="en-US" sz="3200" dirty="0"/>
          </a:p>
        </p:txBody>
      </p:sp>
      <p:sp>
        <p:nvSpPr>
          <p:cNvPr id="3" name="内容占位符 2"/>
          <p:cNvSpPr>
            <a:spLocks noGrp="1"/>
          </p:cNvSpPr>
          <p:nvPr>
            <p:ph idx="4294967295"/>
          </p:nvPr>
        </p:nvSpPr>
        <p:spPr>
          <a:xfrm>
            <a:off x="0" y="1909763"/>
            <a:ext cx="10529888" cy="4356100"/>
          </a:xfrm>
        </p:spPr>
        <p:txBody>
          <a:bodyPr>
            <a:noAutofit/>
          </a:bodyPr>
          <a:lstStyle/>
          <a:p>
            <a:pPr algn="just">
              <a:lnSpc>
                <a:spcPct val="120000"/>
              </a:lnSpc>
            </a:pPr>
            <a:endParaRPr lang="zh-CN" altLang="en-US" dirty="0">
              <a:solidFill>
                <a:schemeClr val="tx1"/>
              </a:solidFill>
              <a:cs typeface="微软雅黑" panose="020B0503020204020204" pitchFamily="34" charset="-122"/>
              <a:sym typeface="+mn-ea"/>
            </a:endParaRPr>
          </a:p>
          <a:p>
            <a:pPr algn="just">
              <a:lnSpc>
                <a:spcPct val="120000"/>
              </a:lnSpc>
            </a:pPr>
            <a:endParaRPr lang="en-US" altLang="zh-CN" dirty="0">
              <a:cs typeface="微软雅黑" panose="020B0503020204020204" pitchFamily="34" charset="-122"/>
            </a:endParaRPr>
          </a:p>
        </p:txBody>
      </p:sp>
      <p:sp>
        <p:nvSpPr>
          <p:cNvPr id="147" name="文本框 170008"/>
          <p:cNvSpPr txBox="1">
            <a:spLocks noChangeArrowheads="1"/>
          </p:cNvSpPr>
          <p:nvPr/>
        </p:nvSpPr>
        <p:spPr bwMode="auto">
          <a:xfrm>
            <a:off x="3159527" y="5624860"/>
            <a:ext cx="6291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333399"/>
                </a:solidFill>
                <a:latin typeface="微软雅黑 Light" panose="020B0502040204020203" pitchFamily="34" charset="-122"/>
                <a:ea typeface="微软雅黑 Light" panose="020B0502040204020203" pitchFamily="34" charset="-122"/>
              </a:rPr>
              <a:t>TCP</a:t>
            </a:r>
          </a:p>
        </p:txBody>
      </p:sp>
      <p:sp>
        <p:nvSpPr>
          <p:cNvPr id="175" name="文本框 170036"/>
          <p:cNvSpPr txBox="1">
            <a:spLocks noChangeArrowheads="1"/>
          </p:cNvSpPr>
          <p:nvPr/>
        </p:nvSpPr>
        <p:spPr bwMode="auto">
          <a:xfrm>
            <a:off x="10096481" y="1565305"/>
            <a:ext cx="1482771" cy="1939290"/>
          </a:xfrm>
          <a:prstGeom prst="rect">
            <a:avLst/>
          </a:prstGeom>
          <a:noFill/>
          <a:ln w="9525">
            <a:solidFill>
              <a:srgbClr val="C00000"/>
            </a:solidFill>
            <a:miter lim="800000"/>
          </a:ln>
        </p:spPr>
        <p:txBody>
          <a:bodyPr wrap="square">
            <a:spAutoFit/>
          </a:bodyPr>
          <a:lstStyle/>
          <a:p>
            <a:pPr algn="just"/>
            <a:r>
              <a:rPr lang="zh-CN" altLang="en-US" sz="20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主服务进程也称为父服务进程，而从属服务进程又称为子服务进程。 </a:t>
            </a:r>
          </a:p>
        </p:txBody>
      </p:sp>
      <p:grpSp>
        <p:nvGrpSpPr>
          <p:cNvPr id="6" name="组合 5"/>
          <p:cNvGrpSpPr/>
          <p:nvPr/>
        </p:nvGrpSpPr>
        <p:grpSpPr>
          <a:xfrm>
            <a:off x="767408" y="1268760"/>
            <a:ext cx="9236360" cy="4751705"/>
            <a:chOff x="1049335" y="1658938"/>
            <a:chExt cx="9236360" cy="4751705"/>
          </a:xfrm>
        </p:grpSpPr>
        <p:sp>
          <p:nvSpPr>
            <p:cNvPr id="125" name="直接连接符 169985"/>
            <p:cNvSpPr>
              <a:spLocks noChangeShapeType="1"/>
            </p:cNvSpPr>
            <p:nvPr/>
          </p:nvSpPr>
          <p:spPr bwMode="auto">
            <a:xfrm>
              <a:off x="4215225" y="5148263"/>
              <a:ext cx="0" cy="22034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26" name="直接连接符 169987"/>
            <p:cNvSpPr>
              <a:spLocks noChangeShapeType="1"/>
            </p:cNvSpPr>
            <p:nvPr/>
          </p:nvSpPr>
          <p:spPr bwMode="auto">
            <a:xfrm>
              <a:off x="8420008" y="3400108"/>
              <a:ext cx="0" cy="257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27" name="直接连接符 169988"/>
            <p:cNvSpPr>
              <a:spLocks noChangeShapeType="1"/>
            </p:cNvSpPr>
            <p:nvPr/>
          </p:nvSpPr>
          <p:spPr bwMode="auto">
            <a:xfrm>
              <a:off x="8901353" y="3400108"/>
              <a:ext cx="0" cy="3460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28" name="直接连接符 169989"/>
            <p:cNvSpPr>
              <a:spLocks noChangeShapeType="1"/>
            </p:cNvSpPr>
            <p:nvPr/>
          </p:nvSpPr>
          <p:spPr bwMode="auto">
            <a:xfrm>
              <a:off x="9391588" y="3400108"/>
              <a:ext cx="0" cy="33464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29" name="文本框 169990"/>
            <p:cNvSpPr txBox="1">
              <a:spLocks noChangeArrowheads="1"/>
            </p:cNvSpPr>
            <p:nvPr/>
          </p:nvSpPr>
          <p:spPr bwMode="auto">
            <a:xfrm>
              <a:off x="6926442" y="1942783"/>
              <a:ext cx="104547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960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130" name="直接连接符 169991"/>
            <p:cNvSpPr>
              <a:spLocks noChangeShapeType="1"/>
            </p:cNvSpPr>
            <p:nvPr/>
          </p:nvSpPr>
          <p:spPr bwMode="auto">
            <a:xfrm>
              <a:off x="7420487" y="3125153"/>
              <a:ext cx="0" cy="4413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31" name="矩形 169992"/>
            <p:cNvSpPr>
              <a:spLocks noChangeArrowheads="1"/>
            </p:cNvSpPr>
            <p:nvPr/>
          </p:nvSpPr>
          <p:spPr bwMode="auto">
            <a:xfrm>
              <a:off x="6651478" y="3736658"/>
              <a:ext cx="3178273" cy="1336675"/>
            </a:xfrm>
            <a:prstGeom prst="rect">
              <a:avLst/>
            </a:prstGeom>
            <a:solidFill>
              <a:srgbClr val="CCECFF"/>
            </a:solidFill>
            <a:ln w="9525">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32" name="文本框 169993"/>
            <p:cNvSpPr txBox="1">
              <a:spLocks noChangeArrowheads="1"/>
            </p:cNvSpPr>
            <p:nvPr/>
          </p:nvSpPr>
          <p:spPr bwMode="auto">
            <a:xfrm>
              <a:off x="9098209" y="4681538"/>
              <a:ext cx="94490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333399"/>
                  </a:solidFill>
                  <a:latin typeface="微软雅黑 Light" panose="020B0502040204020203" pitchFamily="34" charset="-122"/>
                  <a:ea typeface="微软雅黑 Light" panose="020B0502040204020203" pitchFamily="34" charset="-122"/>
                </a:rPr>
                <a:t>TCP</a:t>
              </a:r>
            </a:p>
          </p:txBody>
        </p:sp>
        <p:sp>
          <p:nvSpPr>
            <p:cNvPr id="133" name="矩形 169994"/>
            <p:cNvSpPr>
              <a:spLocks noChangeArrowheads="1"/>
            </p:cNvSpPr>
            <p:nvPr/>
          </p:nvSpPr>
          <p:spPr bwMode="auto">
            <a:xfrm>
              <a:off x="3465585" y="3195638"/>
              <a:ext cx="1481501" cy="957580"/>
            </a:xfrm>
            <a:prstGeom prst="rect">
              <a:avLst/>
            </a:prstGeom>
            <a:solidFill>
              <a:srgbClr val="CCECFF"/>
            </a:solidFill>
            <a:ln w="9525">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34" name="文本框 169995"/>
            <p:cNvSpPr txBox="1">
              <a:spLocks noChangeArrowheads="1"/>
            </p:cNvSpPr>
            <p:nvPr/>
          </p:nvSpPr>
          <p:spPr bwMode="auto">
            <a:xfrm>
              <a:off x="3435104" y="3746183"/>
              <a:ext cx="6291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333399"/>
                  </a:solidFill>
                  <a:latin typeface="微软雅黑 Light" panose="020B0502040204020203" pitchFamily="34" charset="-122"/>
                  <a:ea typeface="微软雅黑 Light" panose="020B0502040204020203" pitchFamily="34" charset="-122"/>
                </a:rPr>
                <a:t>TCP</a:t>
              </a:r>
            </a:p>
          </p:txBody>
        </p:sp>
        <p:sp>
          <p:nvSpPr>
            <p:cNvPr id="135" name="文本框 169996"/>
            <p:cNvSpPr txBox="1">
              <a:spLocks noChangeArrowheads="1"/>
            </p:cNvSpPr>
            <p:nvPr/>
          </p:nvSpPr>
          <p:spPr bwMode="auto">
            <a:xfrm>
              <a:off x="3863742" y="2053908"/>
              <a:ext cx="71566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136" name="文本框 169997"/>
            <p:cNvSpPr txBox="1">
              <a:spLocks noChangeArrowheads="1"/>
            </p:cNvSpPr>
            <p:nvPr/>
          </p:nvSpPr>
          <p:spPr bwMode="auto">
            <a:xfrm>
              <a:off x="3370332" y="1887538"/>
              <a:ext cx="74297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333399"/>
                  </a:solidFill>
                  <a:latin typeface="微软雅黑 Light" panose="020B0502040204020203" pitchFamily="34" charset="-122"/>
                  <a:ea typeface="微软雅黑 Light" panose="020B0502040204020203" pitchFamily="34" charset="-122"/>
                </a:rPr>
                <a:t>客户进程</a:t>
              </a:r>
            </a:p>
          </p:txBody>
        </p:sp>
        <p:sp>
          <p:nvSpPr>
            <p:cNvPr id="137" name="直接连接符 169998"/>
            <p:cNvSpPr>
              <a:spLocks noChangeShapeType="1"/>
            </p:cNvSpPr>
            <p:nvPr/>
          </p:nvSpPr>
          <p:spPr bwMode="auto">
            <a:xfrm flipH="1">
              <a:off x="4203477" y="2846388"/>
              <a:ext cx="0" cy="25019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38" name="文本框 169999"/>
            <p:cNvSpPr txBox="1">
              <a:spLocks noChangeArrowheads="1"/>
            </p:cNvSpPr>
            <p:nvPr/>
          </p:nvSpPr>
          <p:spPr bwMode="auto">
            <a:xfrm>
              <a:off x="2755633" y="2798763"/>
              <a:ext cx="145419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33399"/>
                  </a:solidFill>
                  <a:latin typeface="微软雅黑 Light" panose="020B0502040204020203" pitchFamily="34" charset="-122"/>
                  <a:ea typeface="微软雅黑 Light" panose="020B0502040204020203" pitchFamily="34" charset="-122"/>
                </a:rPr>
                <a:t>客户套接字</a:t>
              </a:r>
            </a:p>
          </p:txBody>
        </p:sp>
        <p:sp>
          <p:nvSpPr>
            <p:cNvPr id="139" name="文本框 170000"/>
            <p:cNvSpPr txBox="1">
              <a:spLocks noChangeArrowheads="1"/>
            </p:cNvSpPr>
            <p:nvPr/>
          </p:nvSpPr>
          <p:spPr bwMode="auto">
            <a:xfrm>
              <a:off x="9745929" y="2306638"/>
              <a:ext cx="438164" cy="146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临</a:t>
              </a:r>
            </a:p>
            <a:p>
              <a:pPr>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时</a:t>
              </a:r>
            </a:p>
            <a:p>
              <a:pPr>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套</a:t>
              </a:r>
            </a:p>
            <a:p>
              <a:pPr>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接</a:t>
              </a:r>
            </a:p>
            <a:p>
              <a:pPr>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a:t>
              </a:r>
            </a:p>
          </p:txBody>
        </p:sp>
        <p:sp>
          <p:nvSpPr>
            <p:cNvPr id="140" name="矩形 170001"/>
            <p:cNvSpPr>
              <a:spLocks noChangeArrowheads="1"/>
            </p:cNvSpPr>
            <p:nvPr/>
          </p:nvSpPr>
          <p:spPr bwMode="auto">
            <a:xfrm>
              <a:off x="1774527" y="4012883"/>
              <a:ext cx="1480866" cy="956945"/>
            </a:xfrm>
            <a:prstGeom prst="rect">
              <a:avLst/>
            </a:prstGeom>
            <a:solidFill>
              <a:srgbClr val="CCECFF"/>
            </a:solidFill>
            <a:ln w="9525">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41" name="文本框 170002"/>
            <p:cNvSpPr txBox="1">
              <a:spLocks noChangeArrowheads="1"/>
            </p:cNvSpPr>
            <p:nvPr/>
          </p:nvSpPr>
          <p:spPr bwMode="auto">
            <a:xfrm>
              <a:off x="1774527" y="4573588"/>
              <a:ext cx="6291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333399"/>
                  </a:solidFill>
                  <a:latin typeface="微软雅黑 Light" panose="020B0502040204020203" pitchFamily="34" charset="-122"/>
                  <a:ea typeface="微软雅黑 Light" panose="020B0502040204020203" pitchFamily="34" charset="-122"/>
                </a:rPr>
                <a:t>TCP</a:t>
              </a:r>
            </a:p>
          </p:txBody>
        </p:sp>
        <p:sp>
          <p:nvSpPr>
            <p:cNvPr id="142" name="文本框 170003"/>
            <p:cNvSpPr txBox="1">
              <a:spLocks noChangeArrowheads="1"/>
            </p:cNvSpPr>
            <p:nvPr/>
          </p:nvSpPr>
          <p:spPr bwMode="auto">
            <a:xfrm>
              <a:off x="2173320" y="2846388"/>
              <a:ext cx="71630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143" name="文本框 170004"/>
            <p:cNvSpPr txBox="1">
              <a:spLocks noChangeArrowheads="1"/>
            </p:cNvSpPr>
            <p:nvPr/>
          </p:nvSpPr>
          <p:spPr bwMode="auto">
            <a:xfrm>
              <a:off x="1674829" y="2725738"/>
              <a:ext cx="72709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333399"/>
                  </a:solidFill>
                  <a:latin typeface="微软雅黑 Light" panose="020B0502040204020203" pitchFamily="34" charset="-122"/>
                  <a:ea typeface="微软雅黑 Light" panose="020B0502040204020203" pitchFamily="34" charset="-122"/>
                </a:rPr>
                <a:t>客户进程</a:t>
              </a:r>
            </a:p>
          </p:txBody>
        </p:sp>
        <p:sp>
          <p:nvSpPr>
            <p:cNvPr id="144" name="直接连接符 170005"/>
            <p:cNvSpPr>
              <a:spLocks noChangeShapeType="1"/>
            </p:cNvSpPr>
            <p:nvPr/>
          </p:nvSpPr>
          <p:spPr bwMode="auto">
            <a:xfrm flipH="1">
              <a:off x="2497180" y="3625533"/>
              <a:ext cx="0" cy="26289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45" name="文本框 170006"/>
            <p:cNvSpPr txBox="1">
              <a:spLocks noChangeArrowheads="1"/>
            </p:cNvSpPr>
            <p:nvPr/>
          </p:nvSpPr>
          <p:spPr bwMode="auto">
            <a:xfrm>
              <a:off x="1049335" y="3615373"/>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33399"/>
                  </a:solidFill>
                  <a:latin typeface="微软雅黑 Light" panose="020B0502040204020203" pitchFamily="34" charset="-122"/>
                  <a:ea typeface="微软雅黑 Light" panose="020B0502040204020203" pitchFamily="34" charset="-122"/>
                </a:rPr>
                <a:t>客户套接字</a:t>
              </a:r>
            </a:p>
          </p:txBody>
        </p:sp>
        <p:sp>
          <p:nvSpPr>
            <p:cNvPr id="146" name="矩形 170007"/>
            <p:cNvSpPr>
              <a:spLocks noChangeArrowheads="1"/>
            </p:cNvSpPr>
            <p:nvPr/>
          </p:nvSpPr>
          <p:spPr bwMode="auto">
            <a:xfrm>
              <a:off x="3465585" y="5453063"/>
              <a:ext cx="1481501" cy="957580"/>
            </a:xfrm>
            <a:prstGeom prst="rect">
              <a:avLst/>
            </a:prstGeom>
            <a:solidFill>
              <a:srgbClr val="CCECFF"/>
            </a:solidFill>
            <a:ln w="9525">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48" name="文本框 170009"/>
            <p:cNvSpPr txBox="1">
              <a:spLocks noChangeArrowheads="1"/>
            </p:cNvSpPr>
            <p:nvPr/>
          </p:nvSpPr>
          <p:spPr bwMode="auto">
            <a:xfrm>
              <a:off x="3863742" y="4373732"/>
              <a:ext cx="71757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149" name="文本框 170010"/>
            <p:cNvSpPr txBox="1">
              <a:spLocks noChangeArrowheads="1"/>
            </p:cNvSpPr>
            <p:nvPr/>
          </p:nvSpPr>
          <p:spPr bwMode="auto">
            <a:xfrm>
              <a:off x="3404333" y="4325938"/>
              <a:ext cx="75122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solidFill>
                    <a:srgbClr val="333399"/>
                  </a:solidFill>
                  <a:latin typeface="微软雅黑 Light" panose="020B0502040204020203" pitchFamily="34" charset="-122"/>
                  <a:ea typeface="微软雅黑 Light" panose="020B0502040204020203" pitchFamily="34" charset="-122"/>
                </a:rPr>
                <a:t>客户进程</a:t>
              </a:r>
            </a:p>
          </p:txBody>
        </p:sp>
        <p:grpSp>
          <p:nvGrpSpPr>
            <p:cNvPr id="150" name="组合 170011"/>
            <p:cNvGrpSpPr/>
            <p:nvPr/>
          </p:nvGrpSpPr>
          <p:grpSpPr bwMode="auto">
            <a:xfrm>
              <a:off x="2377796" y="3098483"/>
              <a:ext cx="1966656" cy="2489200"/>
              <a:chOff x="0" y="0"/>
              <a:chExt cx="1239" cy="1568"/>
            </a:xfrm>
          </p:grpSpPr>
          <p:sp>
            <p:nvSpPr>
              <p:cNvPr id="151" name="矩形 170012"/>
              <p:cNvSpPr>
                <a:spLocks noChangeArrowheads="1"/>
              </p:cNvSpPr>
              <p:nvPr/>
            </p:nvSpPr>
            <p:spPr bwMode="auto">
              <a:xfrm>
                <a:off x="1091" y="0"/>
                <a:ext cx="122" cy="130"/>
              </a:xfrm>
              <a:prstGeom prst="rect">
                <a:avLst/>
              </a:prstGeom>
              <a:solidFill>
                <a:schemeClr val="bg1"/>
              </a:solidFill>
              <a:ln w="19050">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52" name="矩形 170013"/>
              <p:cNvSpPr>
                <a:spLocks noChangeArrowheads="1"/>
              </p:cNvSpPr>
              <p:nvPr/>
            </p:nvSpPr>
            <p:spPr bwMode="auto">
              <a:xfrm>
                <a:off x="0" y="515"/>
                <a:ext cx="147" cy="132"/>
              </a:xfrm>
              <a:prstGeom prst="rect">
                <a:avLst/>
              </a:prstGeom>
              <a:solidFill>
                <a:schemeClr val="bg1"/>
              </a:solidFill>
              <a:ln w="19050">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53" name="矩形 170014"/>
              <p:cNvSpPr>
                <a:spLocks noChangeArrowheads="1"/>
              </p:cNvSpPr>
              <p:nvPr/>
            </p:nvSpPr>
            <p:spPr bwMode="auto">
              <a:xfrm>
                <a:off x="1091" y="1422"/>
                <a:ext cx="148" cy="146"/>
              </a:xfrm>
              <a:prstGeom prst="rect">
                <a:avLst/>
              </a:prstGeom>
              <a:solidFill>
                <a:schemeClr val="bg1"/>
              </a:solidFill>
              <a:ln w="19050">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154" name="文本框 170015"/>
            <p:cNvSpPr txBox="1">
              <a:spLocks noChangeArrowheads="1"/>
            </p:cNvSpPr>
            <p:nvPr/>
          </p:nvSpPr>
          <p:spPr bwMode="auto">
            <a:xfrm>
              <a:off x="2743566" y="5070314"/>
              <a:ext cx="145419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333399"/>
                  </a:solidFill>
                  <a:latin typeface="微软雅黑 Light" panose="020B0502040204020203" pitchFamily="34" charset="-122"/>
                  <a:ea typeface="微软雅黑 Light" panose="020B0502040204020203" pitchFamily="34" charset="-122"/>
                </a:rPr>
                <a:t>客户套接字</a:t>
              </a:r>
            </a:p>
          </p:txBody>
        </p:sp>
        <p:sp>
          <p:nvSpPr>
            <p:cNvPr id="155" name="文本框 170016"/>
            <p:cNvSpPr txBox="1">
              <a:spLocks noChangeArrowheads="1"/>
            </p:cNvSpPr>
            <p:nvPr/>
          </p:nvSpPr>
          <p:spPr bwMode="auto">
            <a:xfrm>
              <a:off x="9047407" y="2625408"/>
              <a:ext cx="71757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156" name="任意多边形 170017"/>
            <p:cNvSpPr>
              <a:spLocks noChangeArrowheads="1"/>
            </p:cNvSpPr>
            <p:nvPr/>
          </p:nvSpPr>
          <p:spPr bwMode="auto">
            <a:xfrm>
              <a:off x="4205382" y="3673158"/>
              <a:ext cx="5178585" cy="2131695"/>
            </a:xfrm>
            <a:custGeom>
              <a:avLst/>
              <a:gdLst>
                <a:gd name="T0" fmla="*/ 0 w 3354"/>
                <a:gd name="T1" fmla="*/ 900 h 996"/>
                <a:gd name="T2" fmla="*/ 0 w 3354"/>
                <a:gd name="T3" fmla="*/ 996 h 996"/>
                <a:gd name="T4" fmla="*/ 1350 w 3354"/>
                <a:gd name="T5" fmla="*/ 354 h 996"/>
                <a:gd name="T6" fmla="*/ 3348 w 3354"/>
                <a:gd name="T7" fmla="*/ 354 h 996"/>
                <a:gd name="T8" fmla="*/ 3354 w 3354"/>
                <a:gd name="T9" fmla="*/ 0 h 996"/>
              </a:gdLst>
              <a:ahLst/>
              <a:cxnLst>
                <a:cxn ang="0">
                  <a:pos x="T0" y="T1"/>
                </a:cxn>
                <a:cxn ang="0">
                  <a:pos x="T2" y="T3"/>
                </a:cxn>
                <a:cxn ang="0">
                  <a:pos x="T4" y="T5"/>
                </a:cxn>
                <a:cxn ang="0">
                  <a:pos x="T6" y="T7"/>
                </a:cxn>
                <a:cxn ang="0">
                  <a:pos x="T8" y="T9"/>
                </a:cxn>
              </a:cxnLst>
              <a:rect l="0" t="0" r="r" b="b"/>
              <a:pathLst>
                <a:path w="3354" h="996">
                  <a:moveTo>
                    <a:pt x="0" y="900"/>
                  </a:moveTo>
                  <a:lnTo>
                    <a:pt x="0" y="996"/>
                  </a:lnTo>
                  <a:lnTo>
                    <a:pt x="1350" y="354"/>
                  </a:lnTo>
                  <a:lnTo>
                    <a:pt x="3348" y="354"/>
                  </a:lnTo>
                  <a:lnTo>
                    <a:pt x="3354" y="0"/>
                  </a:lnTo>
                </a:path>
              </a:pathLst>
            </a:custGeom>
            <a:noFill/>
            <a:ln w="28575">
              <a:solidFill>
                <a:srgbClr val="333399"/>
              </a:solidFill>
              <a:prstDash val="sysDot"/>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57" name="文本框 170018"/>
            <p:cNvSpPr txBox="1">
              <a:spLocks noChangeArrowheads="1"/>
            </p:cNvSpPr>
            <p:nvPr/>
          </p:nvSpPr>
          <p:spPr bwMode="auto">
            <a:xfrm>
              <a:off x="8533041" y="2619058"/>
              <a:ext cx="71630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158" name="任意多边形 170019"/>
            <p:cNvSpPr>
              <a:spLocks noChangeArrowheads="1"/>
            </p:cNvSpPr>
            <p:nvPr/>
          </p:nvSpPr>
          <p:spPr bwMode="auto">
            <a:xfrm>
              <a:off x="2511150" y="3685858"/>
              <a:ext cx="6389567" cy="628650"/>
            </a:xfrm>
            <a:custGeom>
              <a:avLst/>
              <a:gdLst>
                <a:gd name="T0" fmla="*/ 0 w 4140"/>
                <a:gd name="T1" fmla="*/ 228 h 294"/>
                <a:gd name="T2" fmla="*/ 0 w 4140"/>
                <a:gd name="T3" fmla="*/ 294 h 294"/>
                <a:gd name="T4" fmla="*/ 4140 w 4140"/>
                <a:gd name="T5" fmla="*/ 294 h 294"/>
                <a:gd name="T6" fmla="*/ 4140 w 4140"/>
                <a:gd name="T7" fmla="*/ 0 h 294"/>
              </a:gdLst>
              <a:ahLst/>
              <a:cxnLst>
                <a:cxn ang="0">
                  <a:pos x="T0" y="T1"/>
                </a:cxn>
                <a:cxn ang="0">
                  <a:pos x="T2" y="T3"/>
                </a:cxn>
                <a:cxn ang="0">
                  <a:pos x="T4" y="T5"/>
                </a:cxn>
                <a:cxn ang="0">
                  <a:pos x="T6" y="T7"/>
                </a:cxn>
              </a:cxnLst>
              <a:rect l="0" t="0" r="r" b="b"/>
              <a:pathLst>
                <a:path w="4140" h="294">
                  <a:moveTo>
                    <a:pt x="0" y="228"/>
                  </a:moveTo>
                  <a:lnTo>
                    <a:pt x="0" y="294"/>
                  </a:lnTo>
                  <a:lnTo>
                    <a:pt x="4140" y="294"/>
                  </a:lnTo>
                  <a:lnTo>
                    <a:pt x="4140" y="0"/>
                  </a:lnTo>
                </a:path>
              </a:pathLst>
            </a:custGeom>
            <a:noFill/>
            <a:ln w="28575">
              <a:solidFill>
                <a:srgbClr val="333399"/>
              </a:solidFill>
              <a:prstDash val="sysDot"/>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59" name="文本框 170020"/>
            <p:cNvSpPr txBox="1">
              <a:spLocks noChangeArrowheads="1"/>
            </p:cNvSpPr>
            <p:nvPr/>
          </p:nvSpPr>
          <p:spPr bwMode="auto">
            <a:xfrm>
              <a:off x="8064397" y="2625408"/>
              <a:ext cx="71566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sym typeface="Wingdings" panose="05000000000000000000" pitchFamily="2" charset="2"/>
                </a:rPr>
                <a:t></a:t>
              </a:r>
            </a:p>
          </p:txBody>
        </p:sp>
        <p:sp>
          <p:nvSpPr>
            <p:cNvPr id="160" name="任意多边形 170021"/>
            <p:cNvSpPr>
              <a:spLocks noChangeArrowheads="1"/>
            </p:cNvSpPr>
            <p:nvPr/>
          </p:nvSpPr>
          <p:spPr bwMode="auto">
            <a:xfrm>
              <a:off x="4205382" y="3325813"/>
              <a:ext cx="4224786" cy="873125"/>
            </a:xfrm>
            <a:custGeom>
              <a:avLst/>
              <a:gdLst>
                <a:gd name="T0" fmla="*/ 0 w 2736"/>
                <a:gd name="T1" fmla="*/ 0 h 408"/>
                <a:gd name="T2" fmla="*/ 0 w 2736"/>
                <a:gd name="T3" fmla="*/ 84 h 408"/>
                <a:gd name="T4" fmla="*/ 1362 w 2736"/>
                <a:gd name="T5" fmla="*/ 408 h 408"/>
                <a:gd name="T6" fmla="*/ 2724 w 2736"/>
                <a:gd name="T7" fmla="*/ 408 h 408"/>
                <a:gd name="T8" fmla="*/ 2736 w 2736"/>
                <a:gd name="T9" fmla="*/ 210 h 408"/>
              </a:gdLst>
              <a:ahLst/>
              <a:cxnLst>
                <a:cxn ang="0">
                  <a:pos x="T0" y="T1"/>
                </a:cxn>
                <a:cxn ang="0">
                  <a:pos x="T2" y="T3"/>
                </a:cxn>
                <a:cxn ang="0">
                  <a:pos x="T4" y="T5"/>
                </a:cxn>
                <a:cxn ang="0">
                  <a:pos x="T6" y="T7"/>
                </a:cxn>
                <a:cxn ang="0">
                  <a:pos x="T8" y="T9"/>
                </a:cxn>
              </a:cxnLst>
              <a:rect l="0" t="0" r="r" b="b"/>
              <a:pathLst>
                <a:path w="2736" h="408">
                  <a:moveTo>
                    <a:pt x="0" y="0"/>
                  </a:moveTo>
                  <a:lnTo>
                    <a:pt x="0" y="84"/>
                  </a:lnTo>
                  <a:lnTo>
                    <a:pt x="1362" y="408"/>
                  </a:lnTo>
                  <a:lnTo>
                    <a:pt x="2724" y="408"/>
                  </a:lnTo>
                  <a:lnTo>
                    <a:pt x="2736" y="210"/>
                  </a:lnTo>
                </a:path>
              </a:pathLst>
            </a:custGeom>
            <a:noFill/>
            <a:ln w="28575">
              <a:solidFill>
                <a:srgbClr val="333399"/>
              </a:solidFill>
              <a:prstDash val="sysDot"/>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1" name="文本框 170022"/>
            <p:cNvSpPr txBox="1">
              <a:spLocks noChangeArrowheads="1"/>
            </p:cNvSpPr>
            <p:nvPr/>
          </p:nvSpPr>
          <p:spPr bwMode="auto">
            <a:xfrm>
              <a:off x="6580356" y="1801813"/>
              <a:ext cx="14529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Light" panose="020B0502040204020203" pitchFamily="34" charset="-122"/>
                  <a:ea typeface="微软雅黑 Light" panose="020B0502040204020203" pitchFamily="34" charset="-122"/>
                </a:rPr>
                <a:t>主服务进程</a:t>
              </a:r>
            </a:p>
          </p:txBody>
        </p:sp>
        <p:sp>
          <p:nvSpPr>
            <p:cNvPr id="162" name="矩形 170023"/>
            <p:cNvSpPr>
              <a:spLocks noChangeArrowheads="1"/>
            </p:cNvSpPr>
            <p:nvPr/>
          </p:nvSpPr>
          <p:spPr bwMode="auto">
            <a:xfrm>
              <a:off x="7243951" y="3530283"/>
              <a:ext cx="363866" cy="374650"/>
            </a:xfrm>
            <a:prstGeom prst="rect">
              <a:avLst/>
            </a:prstGeom>
            <a:solidFill>
              <a:schemeClr val="bg1"/>
            </a:solidFill>
            <a:ln w="28575">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3" name="直接连接符 170024"/>
            <p:cNvSpPr>
              <a:spLocks noChangeShapeType="1"/>
            </p:cNvSpPr>
            <p:nvPr/>
          </p:nvSpPr>
          <p:spPr bwMode="auto">
            <a:xfrm flipH="1">
              <a:off x="8542566" y="3332163"/>
              <a:ext cx="1329096" cy="250825"/>
            </a:xfrm>
            <a:prstGeom prst="line">
              <a:avLst/>
            </a:prstGeom>
            <a:noFill/>
            <a:ln w="1905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4" name="文本框 170025"/>
            <p:cNvSpPr txBox="1">
              <a:spLocks noChangeArrowheads="1"/>
            </p:cNvSpPr>
            <p:nvPr/>
          </p:nvSpPr>
          <p:spPr bwMode="auto">
            <a:xfrm>
              <a:off x="4489236" y="4284663"/>
              <a:ext cx="12174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TCP </a:t>
              </a:r>
              <a:r>
                <a:rPr lang="zh-CN" altLang="en-US" sz="200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连接</a:t>
              </a:r>
            </a:p>
          </p:txBody>
        </p:sp>
        <p:sp>
          <p:nvSpPr>
            <p:cNvPr id="165" name="文本框 170026"/>
            <p:cNvSpPr txBox="1">
              <a:spLocks noChangeArrowheads="1"/>
            </p:cNvSpPr>
            <p:nvPr/>
          </p:nvSpPr>
          <p:spPr bwMode="auto">
            <a:xfrm>
              <a:off x="4830877" y="2552383"/>
              <a:ext cx="221621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仅用于接受</a:t>
              </a:r>
            </a:p>
            <a:p>
              <a:pPr algn="ctr">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服务请求的套接字</a:t>
              </a:r>
            </a:p>
          </p:txBody>
        </p:sp>
        <p:sp>
          <p:nvSpPr>
            <p:cNvPr id="166" name="椭圆 170027"/>
            <p:cNvSpPr>
              <a:spLocks noChangeArrowheads="1"/>
            </p:cNvSpPr>
            <p:nvPr/>
          </p:nvSpPr>
          <p:spPr bwMode="auto">
            <a:xfrm>
              <a:off x="5762451" y="3736658"/>
              <a:ext cx="147325" cy="1233170"/>
            </a:xfrm>
            <a:prstGeom prst="ellipse">
              <a:avLst/>
            </a:prstGeom>
            <a:noFill/>
            <a:ln w="28575">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167" name="组合 170028"/>
            <p:cNvGrpSpPr/>
            <p:nvPr/>
          </p:nvGrpSpPr>
          <p:grpSpPr bwMode="auto">
            <a:xfrm>
              <a:off x="8308879" y="3603308"/>
              <a:ext cx="1179231" cy="223520"/>
              <a:chOff x="0" y="0"/>
              <a:chExt cx="743" cy="141"/>
            </a:xfrm>
          </p:grpSpPr>
          <p:sp>
            <p:nvSpPr>
              <p:cNvPr id="168" name="矩形 170029"/>
              <p:cNvSpPr>
                <a:spLocks noChangeArrowheads="1"/>
              </p:cNvSpPr>
              <p:nvPr/>
            </p:nvSpPr>
            <p:spPr bwMode="auto">
              <a:xfrm>
                <a:off x="610" y="0"/>
                <a:ext cx="133" cy="140"/>
              </a:xfrm>
              <a:prstGeom prst="rect">
                <a:avLst/>
              </a:prstGeom>
              <a:solidFill>
                <a:schemeClr val="bg1"/>
              </a:solidFill>
              <a:ln w="28575">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矩形 170030"/>
              <p:cNvSpPr>
                <a:spLocks noChangeArrowheads="1"/>
              </p:cNvSpPr>
              <p:nvPr/>
            </p:nvSpPr>
            <p:spPr bwMode="auto">
              <a:xfrm>
                <a:off x="313" y="1"/>
                <a:ext cx="132" cy="139"/>
              </a:xfrm>
              <a:prstGeom prst="rect">
                <a:avLst/>
              </a:prstGeom>
              <a:solidFill>
                <a:schemeClr val="bg1"/>
              </a:solidFill>
              <a:ln w="28575">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70" name="矩形 170031"/>
              <p:cNvSpPr>
                <a:spLocks noChangeArrowheads="1"/>
              </p:cNvSpPr>
              <p:nvPr/>
            </p:nvSpPr>
            <p:spPr bwMode="auto">
              <a:xfrm>
                <a:off x="0" y="1"/>
                <a:ext cx="140" cy="140"/>
              </a:xfrm>
              <a:prstGeom prst="rect">
                <a:avLst/>
              </a:prstGeom>
              <a:solidFill>
                <a:schemeClr val="bg1"/>
              </a:solidFill>
              <a:ln w="28575">
                <a:solidFill>
                  <a:srgbClr val="333399"/>
                </a:solidFill>
                <a:miter lim="800000"/>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171" name="任意多边形 170032"/>
            <p:cNvSpPr>
              <a:spLocks noChangeArrowheads="1"/>
            </p:cNvSpPr>
            <p:nvPr/>
          </p:nvSpPr>
          <p:spPr bwMode="auto">
            <a:xfrm>
              <a:off x="8089797" y="2031683"/>
              <a:ext cx="810920" cy="337820"/>
            </a:xfrm>
            <a:custGeom>
              <a:avLst/>
              <a:gdLst>
                <a:gd name="T0" fmla="*/ 0 w 592"/>
                <a:gd name="T1" fmla="*/ 0 h 240"/>
                <a:gd name="T2" fmla="*/ 592 w 592"/>
                <a:gd name="T3" fmla="*/ 0 h 240"/>
                <a:gd name="T4" fmla="*/ 584 w 592"/>
                <a:gd name="T5" fmla="*/ 240 h 240"/>
              </a:gdLst>
              <a:ahLst/>
              <a:cxnLst>
                <a:cxn ang="0">
                  <a:pos x="T0" y="T1"/>
                </a:cxn>
                <a:cxn ang="0">
                  <a:pos x="T2" y="T3"/>
                </a:cxn>
                <a:cxn ang="0">
                  <a:pos x="T4" y="T5"/>
                </a:cxn>
              </a:cxnLst>
              <a:rect l="0" t="0" r="r" b="b"/>
              <a:pathLst>
                <a:path w="592" h="240">
                  <a:moveTo>
                    <a:pt x="0" y="0"/>
                  </a:moveTo>
                  <a:lnTo>
                    <a:pt x="592" y="0"/>
                  </a:lnTo>
                  <a:lnTo>
                    <a:pt x="584" y="240"/>
                  </a:lnTo>
                </a:path>
              </a:pathLst>
            </a:custGeom>
            <a:noFill/>
            <a:ln w="381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72" name="左大括号 170033"/>
            <p:cNvSpPr/>
            <p:nvPr/>
          </p:nvSpPr>
          <p:spPr bwMode="auto">
            <a:xfrm rot="5400000">
              <a:off x="8772447" y="2050711"/>
              <a:ext cx="215900" cy="1441495"/>
            </a:xfrm>
            <a:prstGeom prst="leftBrace">
              <a:avLst>
                <a:gd name="adj1" fmla="val 55514"/>
                <a:gd name="adj2" fmla="val 50000"/>
              </a:avLst>
            </a:prstGeom>
            <a:noFill/>
            <a:ln w="28575">
              <a:solidFill>
                <a:srgbClr val="333399"/>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73" name="文本框 170034"/>
            <p:cNvSpPr txBox="1">
              <a:spLocks noChangeArrowheads="1"/>
            </p:cNvSpPr>
            <p:nvPr/>
          </p:nvSpPr>
          <p:spPr bwMode="auto">
            <a:xfrm>
              <a:off x="8234582" y="1658938"/>
              <a:ext cx="69217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333399"/>
                  </a:solidFill>
                  <a:latin typeface="微软雅黑 Light" panose="020B0502040204020203" pitchFamily="34" charset="-122"/>
                  <a:ea typeface="微软雅黑 Light" panose="020B0502040204020203" pitchFamily="34" charset="-122"/>
                </a:rPr>
                <a:t>创建</a:t>
              </a:r>
            </a:p>
          </p:txBody>
        </p:sp>
        <p:sp>
          <p:nvSpPr>
            <p:cNvPr id="174" name="文本框 170035"/>
            <p:cNvSpPr txBox="1">
              <a:spLocks noChangeArrowheads="1"/>
            </p:cNvSpPr>
            <p:nvPr/>
          </p:nvSpPr>
          <p:spPr bwMode="auto">
            <a:xfrm>
              <a:off x="8036403" y="2306638"/>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solidFill>
                    <a:srgbClr val="333399"/>
                  </a:solidFill>
                  <a:latin typeface="微软雅黑 Light" panose="020B0502040204020203" pitchFamily="34" charset="-122"/>
                  <a:ea typeface="微软雅黑 Light" panose="020B0502040204020203" pitchFamily="34" charset="-122"/>
                </a:rPr>
                <a:t>从属服务进程</a:t>
              </a:r>
            </a:p>
          </p:txBody>
        </p:sp>
        <p:sp>
          <p:nvSpPr>
            <p:cNvPr id="176" name="直接连接符 170037"/>
            <p:cNvSpPr>
              <a:spLocks noChangeShapeType="1"/>
            </p:cNvSpPr>
            <p:nvPr/>
          </p:nvSpPr>
          <p:spPr bwMode="auto">
            <a:xfrm flipH="1">
              <a:off x="9510971" y="3473133"/>
              <a:ext cx="387362" cy="165100"/>
            </a:xfrm>
            <a:prstGeom prst="line">
              <a:avLst/>
            </a:prstGeom>
            <a:noFill/>
            <a:ln w="1905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77" name="直接连接符 170038"/>
            <p:cNvSpPr>
              <a:spLocks noChangeShapeType="1"/>
            </p:cNvSpPr>
            <p:nvPr/>
          </p:nvSpPr>
          <p:spPr bwMode="auto">
            <a:xfrm flipH="1">
              <a:off x="9025181" y="3384233"/>
              <a:ext cx="841401" cy="242570"/>
            </a:xfrm>
            <a:prstGeom prst="line">
              <a:avLst/>
            </a:prstGeom>
            <a:noFill/>
            <a:ln w="1905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78" name="直接连接符 170039"/>
            <p:cNvSpPr>
              <a:spLocks noChangeShapeType="1"/>
            </p:cNvSpPr>
            <p:nvPr/>
          </p:nvSpPr>
          <p:spPr bwMode="auto">
            <a:xfrm>
              <a:off x="6676879" y="3170238"/>
              <a:ext cx="549292" cy="431800"/>
            </a:xfrm>
            <a:prstGeom prst="line">
              <a:avLst/>
            </a:prstGeom>
            <a:noFill/>
            <a:ln w="1905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79" name="圆角矩形 170040"/>
            <p:cNvSpPr>
              <a:spLocks noChangeArrowheads="1"/>
            </p:cNvSpPr>
            <p:nvPr/>
          </p:nvSpPr>
          <p:spPr bwMode="auto">
            <a:xfrm>
              <a:off x="6937237" y="3457258"/>
              <a:ext cx="2736935" cy="575945"/>
            </a:xfrm>
            <a:prstGeom prst="roundRect">
              <a:avLst>
                <a:gd name="adj" fmla="val 47657"/>
              </a:avLst>
            </a:prstGeom>
            <a:noFill/>
            <a:ln w="25400">
              <a:solidFill>
                <a:srgbClr val="FF00FF"/>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80" name="文本框 170041"/>
            <p:cNvSpPr txBox="1">
              <a:spLocks noChangeArrowheads="1"/>
            </p:cNvSpPr>
            <p:nvPr/>
          </p:nvSpPr>
          <p:spPr bwMode="auto">
            <a:xfrm>
              <a:off x="5256340" y="5546408"/>
              <a:ext cx="502935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000">
                  <a:solidFill>
                    <a:srgbClr val="333399"/>
                  </a:solidFill>
                  <a:latin typeface="微软雅黑 Light" panose="020B0502040204020203" pitchFamily="34" charset="-122"/>
                  <a:ea typeface="微软雅黑 Light" panose="020B0502040204020203" pitchFamily="34" charset="-122"/>
                </a:rPr>
                <a:t>所有这些套接字都使用服务器的熟知端口号</a:t>
              </a:r>
            </a:p>
          </p:txBody>
        </p:sp>
        <p:sp>
          <p:nvSpPr>
            <p:cNvPr id="181" name="直接连接符 170042"/>
            <p:cNvSpPr>
              <a:spLocks noChangeShapeType="1"/>
            </p:cNvSpPr>
            <p:nvPr/>
          </p:nvSpPr>
          <p:spPr bwMode="auto">
            <a:xfrm flipV="1">
              <a:off x="7008994" y="4033838"/>
              <a:ext cx="433718" cy="1513205"/>
            </a:xfrm>
            <a:prstGeom prst="line">
              <a:avLst/>
            </a:prstGeom>
            <a:noFill/>
            <a:ln w="1905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 name="灯片编号占位符 1">
            <a:extLst>
              <a:ext uri="{FF2B5EF4-FFF2-40B4-BE49-F238E27FC236}">
                <a16:creationId xmlns:a16="http://schemas.microsoft.com/office/drawing/2014/main" id="{B665F4BB-F68D-4DF5-A9A2-7B697F69845F}"/>
              </a:ext>
            </a:extLst>
          </p:cNvPr>
          <p:cNvSpPr>
            <a:spLocks noGrp="1"/>
          </p:cNvSpPr>
          <p:nvPr>
            <p:ph type="sldNum" sz="quarter" idx="12"/>
          </p:nvPr>
        </p:nvSpPr>
        <p:spPr/>
        <p:txBody>
          <a:bodyPr/>
          <a:lstStyle/>
          <a:p>
            <a:pPr>
              <a:defRPr/>
            </a:pPr>
            <a:fld id="{A48A0D3F-54C8-4397-8424-A82B96940146}" type="slidenum">
              <a:rPr lang="en-US" altLang="zh-CN" smtClean="0"/>
              <a:pPr>
                <a:defRPr/>
              </a:pPr>
              <a:t>18</a:t>
            </a:fld>
            <a:endParaRPr lang="en-US" altLang="zh-CN"/>
          </a:p>
        </p:txBody>
      </p:sp>
    </p:spTree>
    <p:extLst>
      <p:ext uri="{BB962C8B-B14F-4D97-AF65-F5344CB8AC3E}">
        <p14:creationId xmlns:p14="http://schemas.microsoft.com/office/powerpoint/2010/main" val="3735829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F11A6F8-6B94-4BB5-9616-4191E89C6224}" type="slidenum">
              <a:rPr lang="en-US" altLang="zh-CN"/>
              <a:pPr/>
              <a:t>19</a:t>
            </a:fld>
            <a:endParaRPr lang="en-US" altLang="zh-CN"/>
          </a:p>
        </p:txBody>
      </p:sp>
      <p:sp>
        <p:nvSpPr>
          <p:cNvPr id="279554" name="Rectangle 2"/>
          <p:cNvSpPr>
            <a:spLocks noGrp="1" noChangeArrowheads="1"/>
          </p:cNvSpPr>
          <p:nvPr>
            <p:ph type="title"/>
          </p:nvPr>
        </p:nvSpPr>
        <p:spPr/>
        <p:txBody>
          <a:bodyPr/>
          <a:lstStyle/>
          <a:p>
            <a:pPr algn="ctr"/>
            <a:r>
              <a:rPr lang="en-US" altLang="zh-CN" dirty="0"/>
              <a:t>DNS</a:t>
            </a:r>
            <a:r>
              <a:rPr lang="zh-CN" altLang="en-US" dirty="0"/>
              <a:t>服务</a:t>
            </a:r>
          </a:p>
        </p:txBody>
      </p:sp>
      <p:sp>
        <p:nvSpPr>
          <p:cNvPr id="279555" name="Rectangle 3"/>
          <p:cNvSpPr>
            <a:spLocks noGrp="1" noChangeArrowheads="1"/>
          </p:cNvSpPr>
          <p:nvPr>
            <p:ph type="body" idx="1"/>
          </p:nvPr>
        </p:nvSpPr>
        <p:spPr>
          <a:xfrm>
            <a:off x="334434" y="1052515"/>
            <a:ext cx="11523133" cy="2880542"/>
          </a:xfrm>
        </p:spPr>
        <p:txBody>
          <a:bodyPr/>
          <a:lstStyle/>
          <a:p>
            <a:r>
              <a:rPr lang="en-US" altLang="zh-CN" dirty="0"/>
              <a:t>DNS(</a:t>
            </a:r>
            <a:r>
              <a:rPr lang="zh-CN" altLang="en-US" dirty="0"/>
              <a:t>域名系统、域名服务、域名服务器</a:t>
            </a:r>
            <a:r>
              <a:rPr lang="en-US" altLang="zh-CN" dirty="0"/>
              <a:t>)</a:t>
            </a:r>
          </a:p>
          <a:p>
            <a:pPr lvl="1"/>
            <a:r>
              <a:rPr lang="zh-CN" altLang="en-US" dirty="0"/>
              <a:t>一种能够完成从主机名字到</a:t>
            </a:r>
            <a:r>
              <a:rPr lang="en-US" altLang="zh-CN" dirty="0"/>
              <a:t>IP</a:t>
            </a:r>
            <a:r>
              <a:rPr lang="zh-CN" altLang="en-US" dirty="0"/>
              <a:t>地址或从</a:t>
            </a:r>
            <a:r>
              <a:rPr lang="en-US" altLang="zh-CN" dirty="0"/>
              <a:t>IP</a:t>
            </a:r>
            <a:r>
              <a:rPr lang="zh-CN" altLang="en-US" dirty="0"/>
              <a:t>地址到主机名字的映射</a:t>
            </a:r>
            <a:endParaRPr lang="en-US" altLang="zh-CN" dirty="0"/>
          </a:p>
          <a:p>
            <a:pPr lvl="1"/>
            <a:r>
              <a:rPr lang="zh-CN" altLang="en-US" dirty="0"/>
              <a:t>给计算机取一个有语义的名字，容易记忆</a:t>
            </a:r>
            <a:endParaRPr lang="en-US" altLang="zh-CN" dirty="0"/>
          </a:p>
          <a:p>
            <a:pPr lvl="1"/>
            <a:r>
              <a:rPr lang="zh-CN" altLang="en-US" dirty="0"/>
              <a:t>通信时，仍然需要用</a:t>
            </a:r>
            <a:r>
              <a:rPr lang="en-US" altLang="zh-CN" dirty="0"/>
              <a:t>IP</a:t>
            </a:r>
            <a:r>
              <a:rPr lang="zh-CN" altLang="en-US" dirty="0"/>
              <a:t>地址来通信</a:t>
            </a:r>
          </a:p>
          <a:p>
            <a:r>
              <a:rPr lang="zh-CN" altLang="en-US" dirty="0"/>
              <a:t>由于域名具有文字表达的意义，比</a:t>
            </a:r>
            <a:r>
              <a:rPr lang="en-US" altLang="zh-CN" dirty="0"/>
              <a:t>IP</a:t>
            </a:r>
            <a:r>
              <a:rPr lang="zh-CN" altLang="en-US" dirty="0"/>
              <a:t>地址更容易记忆。</a:t>
            </a:r>
          </a:p>
        </p:txBody>
      </p:sp>
      <p:grpSp>
        <p:nvGrpSpPr>
          <p:cNvPr id="5" name="组合 4">
            <a:extLst>
              <a:ext uri="{FF2B5EF4-FFF2-40B4-BE49-F238E27FC236}">
                <a16:creationId xmlns:a16="http://schemas.microsoft.com/office/drawing/2014/main" id="{18EDED0B-B584-4135-9F02-471D7B8AF9E7}"/>
              </a:ext>
            </a:extLst>
          </p:cNvPr>
          <p:cNvGrpSpPr/>
          <p:nvPr/>
        </p:nvGrpSpPr>
        <p:grpSpPr bwMode="auto">
          <a:xfrm>
            <a:off x="2639616" y="4148959"/>
            <a:ext cx="6550025" cy="631825"/>
            <a:chOff x="0" y="0"/>
            <a:chExt cx="4126" cy="398"/>
          </a:xfrm>
        </p:grpSpPr>
        <p:sp>
          <p:nvSpPr>
            <p:cNvPr id="7" name="文本框 20484">
              <a:extLst>
                <a:ext uri="{FF2B5EF4-FFF2-40B4-BE49-F238E27FC236}">
                  <a16:creationId xmlns:a16="http://schemas.microsoft.com/office/drawing/2014/main" id="{DAFAE921-3545-42E4-A88F-F95A3CEDAB48}"/>
                </a:ext>
              </a:extLst>
            </p:cNvPr>
            <p:cNvSpPr txBox="1">
              <a:spLocks noChangeArrowheads="1"/>
            </p:cNvSpPr>
            <p:nvPr/>
          </p:nvSpPr>
          <p:spPr bwMode="auto">
            <a:xfrm>
              <a:off x="0" y="19"/>
              <a:ext cx="5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800" dirty="0">
                  <a:solidFill>
                    <a:schemeClr val="tx1"/>
                  </a:solidFill>
                  <a:latin typeface="微软雅黑 Light" panose="020B0502040204020203" pitchFamily="34" charset="-122"/>
                  <a:ea typeface="微软雅黑 Light" panose="020B0502040204020203" pitchFamily="34" charset="-122"/>
                </a:rPr>
                <a:t>域名</a:t>
              </a:r>
            </a:p>
          </p:txBody>
        </p:sp>
        <p:sp>
          <p:nvSpPr>
            <p:cNvPr id="8" name="文本框 20485">
              <a:extLst>
                <a:ext uri="{FF2B5EF4-FFF2-40B4-BE49-F238E27FC236}">
                  <a16:creationId xmlns:a16="http://schemas.microsoft.com/office/drawing/2014/main" id="{EBBD792A-3B6E-4864-B9E4-A8DD7D010675}"/>
                </a:ext>
              </a:extLst>
            </p:cNvPr>
            <p:cNvSpPr txBox="1">
              <a:spLocks noChangeArrowheads="1"/>
            </p:cNvSpPr>
            <p:nvPr/>
          </p:nvSpPr>
          <p:spPr bwMode="auto">
            <a:xfrm>
              <a:off x="3344" y="0"/>
              <a:ext cx="7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800" dirty="0">
                  <a:solidFill>
                    <a:schemeClr val="tx1"/>
                  </a:solidFill>
                  <a:latin typeface="微软雅黑 Light" panose="020B0502040204020203" pitchFamily="34" charset="-122"/>
                  <a:ea typeface="微软雅黑 Light" panose="020B0502040204020203" pitchFamily="34" charset="-122"/>
                  <a:cs typeface="微软雅黑" panose="020B0503020204020204" pitchFamily="34" charset="-122"/>
                </a:rPr>
                <a:t>IP</a:t>
              </a:r>
              <a:r>
                <a:rPr lang="zh-CN" altLang="en-US" sz="2800" dirty="0">
                  <a:solidFill>
                    <a:schemeClr val="tx1"/>
                  </a:solidFill>
                  <a:latin typeface="微软雅黑 Light" panose="020B0502040204020203" pitchFamily="34" charset="-122"/>
                  <a:ea typeface="微软雅黑 Light" panose="020B0502040204020203" pitchFamily="34" charset="-122"/>
                  <a:cs typeface="微软雅黑" panose="020B0503020204020204" pitchFamily="34" charset="-122"/>
                </a:rPr>
                <a:t>地址</a:t>
              </a:r>
            </a:p>
          </p:txBody>
        </p:sp>
        <p:sp>
          <p:nvSpPr>
            <p:cNvPr id="9" name="矩形 20486">
              <a:extLst>
                <a:ext uri="{FF2B5EF4-FFF2-40B4-BE49-F238E27FC236}">
                  <a16:creationId xmlns:a16="http://schemas.microsoft.com/office/drawing/2014/main" id="{9F739B49-944F-4B98-BDE8-5FDAF07BB7A9}"/>
                </a:ext>
              </a:extLst>
            </p:cNvPr>
            <p:cNvSpPr>
              <a:spLocks noChangeArrowheads="1"/>
            </p:cNvSpPr>
            <p:nvPr/>
          </p:nvSpPr>
          <p:spPr bwMode="auto">
            <a:xfrm>
              <a:off x="1244" y="14"/>
              <a:ext cx="1364" cy="384"/>
            </a:xfrm>
            <a:prstGeom prst="rect">
              <a:avLst/>
            </a:prstGeom>
            <a:noFill/>
            <a:ln w="38100">
              <a:solidFill>
                <a:srgbClr val="FF0000"/>
              </a:solidFill>
              <a:miter lim="800000"/>
            </a:ln>
            <a:effectLst>
              <a:outerShdw dist="35921" dir="2700000" algn="ctr" rotWithShape="0">
                <a:schemeClr val="bg2"/>
              </a:outerShdw>
            </a:effectLst>
          </p:spPr>
          <p:txBody>
            <a:bodyPr wrap="none" anchor="ctr"/>
            <a:lstStyle/>
            <a:p>
              <a:pPr algn="ctr" eaLnBrk="0" hangingPunct="0"/>
              <a:r>
                <a:rPr lang="en-US" altLang="zh-CN" sz="2800" dirty="0">
                  <a:solidFill>
                    <a:schemeClr val="tx1"/>
                  </a:solidFill>
                  <a:latin typeface="微软雅黑 Light" panose="020B0502040204020203" pitchFamily="34" charset="-122"/>
                  <a:ea typeface="微软雅黑 Light" panose="020B0502040204020203" pitchFamily="34" charset="-122"/>
                </a:rPr>
                <a:t>DNS</a:t>
              </a:r>
            </a:p>
          </p:txBody>
        </p:sp>
        <p:sp>
          <p:nvSpPr>
            <p:cNvPr id="10" name="右箭头 20487">
              <a:extLst>
                <a:ext uri="{FF2B5EF4-FFF2-40B4-BE49-F238E27FC236}">
                  <a16:creationId xmlns:a16="http://schemas.microsoft.com/office/drawing/2014/main" id="{B2ADB7BE-94A8-4FAC-B84C-D921AF4C6C06}"/>
                </a:ext>
              </a:extLst>
            </p:cNvPr>
            <p:cNvSpPr>
              <a:spLocks noChangeArrowheads="1"/>
            </p:cNvSpPr>
            <p:nvPr/>
          </p:nvSpPr>
          <p:spPr bwMode="auto">
            <a:xfrm>
              <a:off x="516" y="79"/>
              <a:ext cx="702" cy="208"/>
            </a:xfrm>
            <a:prstGeom prst="rightArrow">
              <a:avLst>
                <a:gd name="adj1" fmla="val 50000"/>
                <a:gd name="adj2" fmla="val 86835"/>
              </a:avLst>
            </a:prstGeom>
            <a:noFill/>
            <a:ln w="38100">
              <a:solidFill>
                <a:srgbClr val="0070C0"/>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1" name="右箭头 20488">
              <a:extLst>
                <a:ext uri="{FF2B5EF4-FFF2-40B4-BE49-F238E27FC236}">
                  <a16:creationId xmlns:a16="http://schemas.microsoft.com/office/drawing/2014/main" id="{1573C52E-87BC-4122-AD09-8BA18CFA4B8D}"/>
                </a:ext>
              </a:extLst>
            </p:cNvPr>
            <p:cNvSpPr>
              <a:spLocks noChangeArrowheads="1"/>
            </p:cNvSpPr>
            <p:nvPr/>
          </p:nvSpPr>
          <p:spPr bwMode="auto">
            <a:xfrm>
              <a:off x="2637" y="79"/>
              <a:ext cx="721" cy="208"/>
            </a:xfrm>
            <a:prstGeom prst="rightArrow">
              <a:avLst>
                <a:gd name="adj1" fmla="val 50000"/>
                <a:gd name="adj2" fmla="val 86594"/>
              </a:avLst>
            </a:prstGeom>
            <a:noFill/>
            <a:ln w="38100">
              <a:solidFill>
                <a:srgbClr val="0070C0"/>
              </a:solidFill>
              <a:miter lim="800000"/>
            </a:ln>
          </p:spPr>
          <p:txBody>
            <a:bodyPr/>
            <a:lstStyle/>
            <a:p>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EE6475D0-F980-429B-BF4E-77CC6C7C9E10}" type="slidenum">
              <a:rPr lang="en-US" altLang="zh-CN"/>
              <a:pPr/>
              <a:t>2</a:t>
            </a:fld>
            <a:endParaRPr lang="en-US" altLang="zh-CN"/>
          </a:p>
        </p:txBody>
      </p:sp>
      <p:sp>
        <p:nvSpPr>
          <p:cNvPr id="309250" name="Rectangle 2"/>
          <p:cNvSpPr>
            <a:spLocks noGrp="1" noChangeArrowheads="1"/>
          </p:cNvSpPr>
          <p:nvPr>
            <p:ph type="title"/>
          </p:nvPr>
        </p:nvSpPr>
        <p:spPr/>
        <p:txBody>
          <a:bodyPr/>
          <a:lstStyle/>
          <a:p>
            <a:pPr algn="ctr"/>
            <a:r>
              <a:rPr lang="zh-CN" altLang="en-US" dirty="0"/>
              <a:t>客户与服务器模型</a:t>
            </a:r>
          </a:p>
        </p:txBody>
      </p:sp>
      <p:graphicFrame>
        <p:nvGraphicFramePr>
          <p:cNvPr id="309288" name="Group 40"/>
          <p:cNvGraphicFramePr>
            <a:graphicFrameLocks noGrp="1"/>
          </p:cNvGraphicFramePr>
          <p:nvPr>
            <p:ph idx="1"/>
            <p:extLst>
              <p:ext uri="{D42A27DB-BD31-4B8C-83A1-F6EECF244321}">
                <p14:modId xmlns:p14="http://schemas.microsoft.com/office/powerpoint/2010/main" val="3055142343"/>
              </p:ext>
            </p:extLst>
          </p:nvPr>
        </p:nvGraphicFramePr>
        <p:xfrm>
          <a:off x="1919289" y="1193800"/>
          <a:ext cx="8497887" cy="4689348"/>
        </p:xfrm>
        <a:graphic>
          <a:graphicData uri="http://schemas.openxmlformats.org/drawingml/2006/table">
            <a:tbl>
              <a:tblPr/>
              <a:tblGrid>
                <a:gridCol w="4249737">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647700">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服务器应用进程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客户应用进程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7800">
                <a:tc>
                  <a:txBody>
                    <a:bodyPr/>
                    <a:lstStyle>
                      <a:lvl1pPr marL="273050" indent="-273050">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1089025" indent="-457200">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649413" indent="-381000">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2171700" indent="-342900">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693988" indent="-342900">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31511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36083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40655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45227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273050" marR="0" lvl="0" indent="-27305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首先运行</a:t>
                      </a:r>
                    </a:p>
                    <a:p>
                      <a:pPr marL="273050" marR="0" lvl="0" indent="-27305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不需要知道哪个客户将连接它</a:t>
                      </a:r>
                    </a:p>
                    <a:p>
                      <a:pPr marL="273050" marR="0" lvl="0" indent="-27305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被动等待来自客户的连接请求，且等待时间任意长</a:t>
                      </a:r>
                    </a:p>
                    <a:p>
                      <a:pPr marL="273050" marR="0" lvl="0" indent="-27305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通过发送和接收数据来与客户进行通信</a:t>
                      </a:r>
                    </a:p>
                    <a:p>
                      <a:pPr marL="273050" marR="0" lvl="0" indent="-27305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在实现对一个客户的服务后，维持运行并等待另一个请求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57188" indent="-357188">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1089025" indent="-457200">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649413" indent="-381000">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2171700" indent="-342900">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693988" indent="-342900">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31511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36083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40655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45227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随后运行</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必须知道想要连接的服务器</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endParaRPr kumimoji="0" lang="zh-CN" altLang="en-US"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在需要通信的任何时候，发起连接请求</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通过发送和接收数据来与服务器进行通信</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在完成与服务器的交互后，可以终止运行</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endParaRPr kumimoji="0" lang="en-US" altLang="zh-CN" sz="24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727BF31-D528-463E-8944-FEC8105C66B2}" type="slidenum">
              <a:rPr lang="en-US" altLang="zh-CN"/>
              <a:pPr/>
              <a:t>20</a:t>
            </a:fld>
            <a:endParaRPr lang="en-US" altLang="zh-CN"/>
          </a:p>
        </p:txBody>
      </p:sp>
      <p:sp>
        <p:nvSpPr>
          <p:cNvPr id="281602" name="Rectangle 2"/>
          <p:cNvSpPr>
            <a:spLocks noGrp="1" noChangeArrowheads="1"/>
          </p:cNvSpPr>
          <p:nvPr>
            <p:ph type="title"/>
          </p:nvPr>
        </p:nvSpPr>
        <p:spPr/>
        <p:txBody>
          <a:bodyPr/>
          <a:lstStyle/>
          <a:p>
            <a:r>
              <a:rPr lang="en-US" altLang="zh-CN" dirty="0"/>
              <a:t>DNS</a:t>
            </a:r>
            <a:r>
              <a:rPr lang="zh-CN" altLang="en-US" dirty="0"/>
              <a:t>的历史</a:t>
            </a:r>
          </a:p>
        </p:txBody>
      </p:sp>
      <p:sp>
        <p:nvSpPr>
          <p:cNvPr id="281603" name="Rectangle 3"/>
          <p:cNvSpPr>
            <a:spLocks noGrp="1" noChangeArrowheads="1"/>
          </p:cNvSpPr>
          <p:nvPr>
            <p:ph type="body" idx="1"/>
          </p:nvPr>
        </p:nvSpPr>
        <p:spPr/>
        <p:txBody>
          <a:bodyPr/>
          <a:lstStyle/>
          <a:p>
            <a:r>
              <a:rPr lang="en-US" altLang="zh-CN" dirty="0"/>
              <a:t>ARPANET</a:t>
            </a:r>
            <a:r>
              <a:rPr lang="zh-CN" altLang="en-US" dirty="0"/>
              <a:t>时期：</a:t>
            </a:r>
            <a:r>
              <a:rPr lang="en-US" altLang="zh-CN" dirty="0"/>
              <a:t>HOSTS</a:t>
            </a:r>
            <a:r>
              <a:rPr lang="zh-CN" altLang="en-US" dirty="0"/>
              <a:t>方式</a:t>
            </a:r>
          </a:p>
          <a:p>
            <a:pPr lvl="1"/>
            <a:r>
              <a:rPr lang="en-US" altLang="zh-CN" dirty="0"/>
              <a:t>ARPANET</a:t>
            </a:r>
            <a:r>
              <a:rPr lang="zh-CN" altLang="en-US" dirty="0"/>
              <a:t>的域名与</a:t>
            </a:r>
            <a:r>
              <a:rPr lang="en-US" altLang="zh-CN" dirty="0"/>
              <a:t>IP</a:t>
            </a:r>
            <a:r>
              <a:rPr lang="zh-CN" altLang="en-US" dirty="0"/>
              <a:t>地址的映射是依靠一个文本文件（</a:t>
            </a:r>
            <a:r>
              <a:rPr lang="en-US" altLang="zh-CN" dirty="0"/>
              <a:t>HOSTS</a:t>
            </a:r>
            <a:r>
              <a:rPr lang="zh-CN" altLang="en-US" dirty="0"/>
              <a:t>）来实现 </a:t>
            </a:r>
            <a:r>
              <a:rPr lang="en-US" altLang="zh-CN" dirty="0"/>
              <a:t>HOSTS</a:t>
            </a:r>
            <a:r>
              <a:rPr lang="zh-CN" altLang="en-US" dirty="0"/>
              <a:t>文件包含了主机的名称到地址的映射</a:t>
            </a:r>
            <a:endParaRPr lang="en-US" altLang="zh-CN" dirty="0"/>
          </a:p>
          <a:p>
            <a:r>
              <a:rPr lang="zh-CN" altLang="en-US" dirty="0"/>
              <a:t>互联网的规模发展</a:t>
            </a:r>
            <a:endParaRPr lang="en-US" altLang="zh-CN" dirty="0"/>
          </a:p>
          <a:p>
            <a:pPr lvl="1"/>
            <a:r>
              <a:rPr lang="en-US" altLang="zh-CN" dirty="0"/>
              <a:t>HOSTS </a:t>
            </a:r>
            <a:r>
              <a:rPr lang="zh-CN" altLang="en-US" dirty="0"/>
              <a:t>文件机制不具备可缩放性，限制了网络规模</a:t>
            </a:r>
            <a:endParaRPr lang="en-US" altLang="zh-CN" dirty="0"/>
          </a:p>
          <a:p>
            <a:pPr lvl="1"/>
            <a:r>
              <a:rPr lang="zh-CN" altLang="en-US" dirty="0"/>
              <a:t>需要集中管理来防止主机名冲突</a:t>
            </a:r>
          </a:p>
          <a:p>
            <a:r>
              <a:rPr lang="en-US" altLang="zh-CN" dirty="0"/>
              <a:t>DNS</a:t>
            </a:r>
            <a:r>
              <a:rPr lang="zh-CN" altLang="en-US" dirty="0"/>
              <a:t>的出现</a:t>
            </a:r>
          </a:p>
          <a:p>
            <a:pPr lvl="1"/>
            <a:r>
              <a:rPr lang="en-US" altLang="zh-CN" dirty="0"/>
              <a:t>1984</a:t>
            </a:r>
            <a:r>
              <a:rPr lang="zh-CN" altLang="en-US" dirty="0"/>
              <a:t>年</a:t>
            </a:r>
            <a:r>
              <a:rPr lang="en-US" altLang="zh-CN" dirty="0"/>
              <a:t>USC</a:t>
            </a:r>
            <a:r>
              <a:rPr lang="zh-CN" altLang="en-US" dirty="0"/>
              <a:t>（</a:t>
            </a:r>
            <a:r>
              <a:rPr lang="en-US" altLang="zh-CN" dirty="0"/>
              <a:t>University of Southern California </a:t>
            </a:r>
            <a:r>
              <a:rPr lang="zh-CN" altLang="en-US" dirty="0"/>
              <a:t>）发布了</a:t>
            </a:r>
            <a:r>
              <a:rPr lang="en-US" altLang="zh-CN" dirty="0"/>
              <a:t>RFC882-883</a:t>
            </a:r>
            <a:r>
              <a:rPr lang="zh-CN" altLang="en-US" dirty="0"/>
              <a:t>，定义了</a:t>
            </a:r>
            <a:r>
              <a:rPr lang="en-US" altLang="zh-CN" dirty="0"/>
              <a:t>DNS</a:t>
            </a:r>
            <a:r>
              <a:rPr lang="zh-CN" altLang="en-US" dirty="0"/>
              <a:t>，形成了现在的域名系统标准</a:t>
            </a:r>
          </a:p>
          <a:p>
            <a:r>
              <a:rPr lang="zh-CN" altLang="en-US" dirty="0"/>
              <a:t>采用了一种层次的、基于域的命名模式，并使用分布式数据库系统实现</a:t>
            </a:r>
          </a:p>
          <a:p>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981DE-8F41-4895-A4CA-31F7E3B4E8D8}"/>
              </a:ext>
            </a:extLst>
          </p:cNvPr>
          <p:cNvSpPr>
            <a:spLocks noGrp="1"/>
          </p:cNvSpPr>
          <p:nvPr>
            <p:ph type="title"/>
          </p:nvPr>
        </p:nvSpPr>
        <p:spPr/>
        <p:txBody>
          <a:bodyPr/>
          <a:lstStyle/>
          <a:p>
            <a:r>
              <a:rPr lang="zh-CN" altLang="en-US" dirty="0"/>
              <a:t>域名系统概述</a:t>
            </a:r>
          </a:p>
        </p:txBody>
      </p:sp>
      <p:sp>
        <p:nvSpPr>
          <p:cNvPr id="3" name="内容占位符 2">
            <a:extLst>
              <a:ext uri="{FF2B5EF4-FFF2-40B4-BE49-F238E27FC236}">
                <a16:creationId xmlns:a16="http://schemas.microsoft.com/office/drawing/2014/main" id="{33B43B2D-F8C1-42D2-8851-C004A794DA4F}"/>
              </a:ext>
            </a:extLst>
          </p:cNvPr>
          <p:cNvSpPr>
            <a:spLocks noGrp="1"/>
          </p:cNvSpPr>
          <p:nvPr>
            <p:ph idx="1"/>
          </p:nvPr>
        </p:nvSpPr>
        <p:spPr/>
        <p:txBody>
          <a:bodyPr/>
          <a:lstStyle/>
          <a:p>
            <a:r>
              <a:rPr lang="zh-CN" altLang="en-US" dirty="0"/>
              <a:t>域名系统（</a:t>
            </a:r>
            <a:r>
              <a:rPr lang="en-US" altLang="zh-CN" dirty="0"/>
              <a:t>DNS</a:t>
            </a:r>
            <a:r>
              <a:rPr lang="zh-CN" altLang="en-US" dirty="0"/>
              <a:t>，</a:t>
            </a:r>
            <a:r>
              <a:rPr lang="en-US" altLang="zh-CN" dirty="0"/>
              <a:t>Domain Name System</a:t>
            </a:r>
            <a:r>
              <a:rPr lang="zh-CN" altLang="en-US" dirty="0"/>
              <a:t>）是互联网重要的基础设施之一</a:t>
            </a:r>
            <a:endParaRPr lang="en-US" altLang="zh-CN" dirty="0"/>
          </a:p>
          <a:p>
            <a:r>
              <a:rPr lang="zh-CN" altLang="en-US" dirty="0"/>
              <a:t>向所有需要域名解析的应用提供服务，主要负责将可读性好的域名映射成</a:t>
            </a:r>
            <a:r>
              <a:rPr lang="en-US" altLang="zh-CN" dirty="0"/>
              <a:t>IP</a:t>
            </a:r>
            <a:r>
              <a:rPr lang="zh-CN" altLang="en-US" dirty="0"/>
              <a:t>地址</a:t>
            </a:r>
          </a:p>
          <a:p>
            <a:r>
              <a:rPr lang="en-US" altLang="zh-CN" dirty="0"/>
              <a:t>Internet</a:t>
            </a:r>
            <a:r>
              <a:rPr lang="zh-CN" altLang="en-US" dirty="0"/>
              <a:t>采用层次结构的命名树作为主机的名字，并使用分布式的联机分布式数据库系统</a:t>
            </a:r>
          </a:p>
          <a:p>
            <a:r>
              <a:rPr lang="zh-CN" altLang="en-US" dirty="0"/>
              <a:t>域名解析是由若干个域名服务器程序完成的，域名服务器程序在专设的结点上运行</a:t>
            </a:r>
            <a:endParaRPr lang="en-US" altLang="zh-CN" dirty="0"/>
          </a:p>
          <a:p>
            <a:pPr lvl="1"/>
            <a:r>
              <a:rPr lang="zh-CN" altLang="en-US" dirty="0"/>
              <a:t>相应的结点称为名字服务器</a:t>
            </a:r>
            <a:r>
              <a:rPr lang="en-US" altLang="zh-CN" dirty="0"/>
              <a:t>(Name Server)</a:t>
            </a:r>
            <a:r>
              <a:rPr lang="zh-CN" altLang="en-US" dirty="0"/>
              <a:t>或域名服务器</a:t>
            </a:r>
            <a:r>
              <a:rPr lang="en-US" altLang="zh-CN" dirty="0"/>
              <a:t>(Domain Name Server)</a:t>
            </a:r>
          </a:p>
          <a:p>
            <a:endParaRPr lang="zh-CN" altLang="en-US" dirty="0"/>
          </a:p>
        </p:txBody>
      </p:sp>
      <p:sp>
        <p:nvSpPr>
          <p:cNvPr id="4" name="灯片编号占位符 3">
            <a:extLst>
              <a:ext uri="{FF2B5EF4-FFF2-40B4-BE49-F238E27FC236}">
                <a16:creationId xmlns:a16="http://schemas.microsoft.com/office/drawing/2014/main" id="{A971877F-483D-4168-9FC1-F1D0D131C21A}"/>
              </a:ext>
            </a:extLst>
          </p:cNvPr>
          <p:cNvSpPr>
            <a:spLocks noGrp="1"/>
          </p:cNvSpPr>
          <p:nvPr>
            <p:ph type="sldNum" sz="quarter" idx="12"/>
          </p:nvPr>
        </p:nvSpPr>
        <p:spPr/>
        <p:txBody>
          <a:bodyPr/>
          <a:lstStyle/>
          <a:p>
            <a:pPr>
              <a:defRPr/>
            </a:pPr>
            <a:fld id="{816960B2-2B11-492C-B588-5290E1274F96}" type="slidenum">
              <a:rPr lang="en-US" altLang="zh-CN" smtClean="0"/>
              <a:pPr>
                <a:defRPr/>
              </a:pPr>
              <a:t>21</a:t>
            </a:fld>
            <a:endParaRPr lang="en-US" altLang="zh-CN" dirty="0"/>
          </a:p>
        </p:txBody>
      </p:sp>
    </p:spTree>
    <p:extLst>
      <p:ext uri="{BB962C8B-B14F-4D97-AF65-F5344CB8AC3E}">
        <p14:creationId xmlns:p14="http://schemas.microsoft.com/office/powerpoint/2010/main" val="272366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2B73C-10CA-4ED9-A5D1-8B3912238B7D}"/>
              </a:ext>
            </a:extLst>
          </p:cNvPr>
          <p:cNvSpPr>
            <a:spLocks noGrp="1"/>
          </p:cNvSpPr>
          <p:nvPr>
            <p:ph type="title"/>
          </p:nvPr>
        </p:nvSpPr>
        <p:spPr/>
        <p:txBody>
          <a:bodyPr/>
          <a:lstStyle/>
          <a:p>
            <a:r>
              <a:rPr lang="zh-CN" altLang="en-US" sz="3200" dirty="0">
                <a:sym typeface="+mn-ea"/>
              </a:rPr>
              <a:t>域名系统名字空间的层次化结构</a:t>
            </a:r>
            <a:endParaRPr lang="zh-CN" altLang="en-US" dirty="0"/>
          </a:p>
        </p:txBody>
      </p:sp>
      <p:sp>
        <p:nvSpPr>
          <p:cNvPr id="4" name="灯片编号占位符 3">
            <a:extLst>
              <a:ext uri="{FF2B5EF4-FFF2-40B4-BE49-F238E27FC236}">
                <a16:creationId xmlns:a16="http://schemas.microsoft.com/office/drawing/2014/main" id="{7FFABE1C-9EBC-488C-BAA3-929C312F5CED}"/>
              </a:ext>
            </a:extLst>
          </p:cNvPr>
          <p:cNvSpPr>
            <a:spLocks noGrp="1"/>
          </p:cNvSpPr>
          <p:nvPr>
            <p:ph type="sldNum" sz="quarter" idx="12"/>
          </p:nvPr>
        </p:nvSpPr>
        <p:spPr/>
        <p:txBody>
          <a:bodyPr/>
          <a:lstStyle/>
          <a:p>
            <a:pPr>
              <a:defRPr/>
            </a:pPr>
            <a:fld id="{816960B2-2B11-492C-B588-5290E1274F96}" type="slidenum">
              <a:rPr lang="en-US" altLang="zh-CN" smtClean="0"/>
              <a:pPr>
                <a:defRPr/>
              </a:pPr>
              <a:t>22</a:t>
            </a:fld>
            <a:endParaRPr lang="en-US" altLang="zh-CN" dirty="0"/>
          </a:p>
        </p:txBody>
      </p:sp>
      <p:grpSp>
        <p:nvGrpSpPr>
          <p:cNvPr id="106" name="组合 105">
            <a:extLst>
              <a:ext uri="{FF2B5EF4-FFF2-40B4-BE49-F238E27FC236}">
                <a16:creationId xmlns:a16="http://schemas.microsoft.com/office/drawing/2014/main" id="{1D41280A-6531-4DD1-9331-3587DEC6D22C}"/>
              </a:ext>
            </a:extLst>
          </p:cNvPr>
          <p:cNvGrpSpPr/>
          <p:nvPr/>
        </p:nvGrpSpPr>
        <p:grpSpPr>
          <a:xfrm>
            <a:off x="913991" y="1130300"/>
            <a:ext cx="10364018" cy="4484822"/>
            <a:chOff x="-80317" y="1223645"/>
            <a:chExt cx="10700294" cy="5265420"/>
          </a:xfrm>
        </p:grpSpPr>
        <p:sp>
          <p:nvSpPr>
            <p:cNvPr id="107" name="矩形 11266">
              <a:extLst>
                <a:ext uri="{FF2B5EF4-FFF2-40B4-BE49-F238E27FC236}">
                  <a16:creationId xmlns:a16="http://schemas.microsoft.com/office/drawing/2014/main" id="{8BD9AB4A-FBE3-41F2-9C24-99914B60F39A}"/>
                </a:ext>
              </a:extLst>
            </p:cNvPr>
            <p:cNvSpPr>
              <a:spLocks noChangeArrowheads="1"/>
            </p:cNvSpPr>
            <p:nvPr/>
          </p:nvSpPr>
          <p:spPr bwMode="auto">
            <a:xfrm>
              <a:off x="1389138" y="4837877"/>
              <a:ext cx="9212251" cy="8436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08" name="矩形 11267">
              <a:extLst>
                <a:ext uri="{FF2B5EF4-FFF2-40B4-BE49-F238E27FC236}">
                  <a16:creationId xmlns:a16="http://schemas.microsoft.com/office/drawing/2014/main" id="{5C09D8D5-4C9E-402D-AEF9-AD4B25275D63}"/>
                </a:ext>
              </a:extLst>
            </p:cNvPr>
            <p:cNvSpPr>
              <a:spLocks noChangeArrowheads="1"/>
            </p:cNvSpPr>
            <p:nvPr/>
          </p:nvSpPr>
          <p:spPr bwMode="auto">
            <a:xfrm>
              <a:off x="1398752" y="5681550"/>
              <a:ext cx="9194625" cy="80751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09" name="矩形 11268">
              <a:extLst>
                <a:ext uri="{FF2B5EF4-FFF2-40B4-BE49-F238E27FC236}">
                  <a16:creationId xmlns:a16="http://schemas.microsoft.com/office/drawing/2014/main" id="{59D8A4EE-8B60-4225-B735-66CADD05BF77}"/>
                </a:ext>
              </a:extLst>
            </p:cNvPr>
            <p:cNvSpPr>
              <a:spLocks noChangeArrowheads="1"/>
            </p:cNvSpPr>
            <p:nvPr/>
          </p:nvSpPr>
          <p:spPr bwMode="auto">
            <a:xfrm>
              <a:off x="1381125" y="3061646"/>
              <a:ext cx="9212252" cy="18033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0" name="矩形 11269">
              <a:extLst>
                <a:ext uri="{FF2B5EF4-FFF2-40B4-BE49-F238E27FC236}">
                  <a16:creationId xmlns:a16="http://schemas.microsoft.com/office/drawing/2014/main" id="{063C08FB-85C2-42DE-9113-96D66E7998C9}"/>
                </a:ext>
              </a:extLst>
            </p:cNvPr>
            <p:cNvSpPr>
              <a:spLocks noChangeArrowheads="1"/>
            </p:cNvSpPr>
            <p:nvPr/>
          </p:nvSpPr>
          <p:spPr bwMode="auto">
            <a:xfrm>
              <a:off x="1381126" y="1832294"/>
              <a:ext cx="9212252" cy="129564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1" name="直接连接符 11271">
              <a:extLst>
                <a:ext uri="{FF2B5EF4-FFF2-40B4-BE49-F238E27FC236}">
                  <a16:creationId xmlns:a16="http://schemas.microsoft.com/office/drawing/2014/main" id="{ED90713B-5D02-4821-A555-78F3BCC06C69}"/>
                </a:ext>
              </a:extLst>
            </p:cNvPr>
            <p:cNvSpPr>
              <a:spLocks noChangeShapeType="1"/>
            </p:cNvSpPr>
            <p:nvPr/>
          </p:nvSpPr>
          <p:spPr bwMode="auto">
            <a:xfrm flipV="1">
              <a:off x="1560595" y="2294807"/>
              <a:ext cx="8904589"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2" name="直接连接符 11272">
              <a:extLst>
                <a:ext uri="{FF2B5EF4-FFF2-40B4-BE49-F238E27FC236}">
                  <a16:creationId xmlns:a16="http://schemas.microsoft.com/office/drawing/2014/main" id="{1AF344DF-3E1E-4BE8-BFE7-BB2F0291875C}"/>
                </a:ext>
              </a:extLst>
            </p:cNvPr>
            <p:cNvSpPr>
              <a:spLocks noChangeShapeType="1"/>
            </p:cNvSpPr>
            <p:nvPr/>
          </p:nvSpPr>
          <p:spPr bwMode="auto">
            <a:xfrm rot="16200000">
              <a:off x="2760565" y="2471829"/>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3" name="直接连接符 11273">
              <a:extLst>
                <a:ext uri="{FF2B5EF4-FFF2-40B4-BE49-F238E27FC236}">
                  <a16:creationId xmlns:a16="http://schemas.microsoft.com/office/drawing/2014/main" id="{CC21D482-44AD-429C-916E-C1386338D8DF}"/>
                </a:ext>
              </a:extLst>
            </p:cNvPr>
            <p:cNvSpPr>
              <a:spLocks noChangeShapeType="1"/>
            </p:cNvSpPr>
            <p:nvPr/>
          </p:nvSpPr>
          <p:spPr bwMode="auto">
            <a:xfrm rot="16200000">
              <a:off x="3339884" y="2471075"/>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4" name="直接连接符 11274">
              <a:extLst>
                <a:ext uri="{FF2B5EF4-FFF2-40B4-BE49-F238E27FC236}">
                  <a16:creationId xmlns:a16="http://schemas.microsoft.com/office/drawing/2014/main" id="{41448DE6-335D-40CF-B1C3-EF7DCC5DF963}"/>
                </a:ext>
              </a:extLst>
            </p:cNvPr>
            <p:cNvSpPr>
              <a:spLocks noChangeShapeType="1"/>
            </p:cNvSpPr>
            <p:nvPr/>
          </p:nvSpPr>
          <p:spPr bwMode="auto">
            <a:xfrm rot="16200000">
              <a:off x="3923914" y="2447724"/>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5" name="直接连接符 11275">
              <a:extLst>
                <a:ext uri="{FF2B5EF4-FFF2-40B4-BE49-F238E27FC236}">
                  <a16:creationId xmlns:a16="http://schemas.microsoft.com/office/drawing/2014/main" id="{9B404F01-55BB-4500-A353-D9B6A92B0BB6}"/>
                </a:ext>
              </a:extLst>
            </p:cNvPr>
            <p:cNvSpPr>
              <a:spLocks noChangeShapeType="1"/>
            </p:cNvSpPr>
            <p:nvPr/>
          </p:nvSpPr>
          <p:spPr bwMode="auto">
            <a:xfrm rot="16200000">
              <a:off x="4507191"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6" name="直接连接符 11276">
              <a:extLst>
                <a:ext uri="{FF2B5EF4-FFF2-40B4-BE49-F238E27FC236}">
                  <a16:creationId xmlns:a16="http://schemas.microsoft.com/office/drawing/2014/main" id="{D508F56C-EE23-4146-9400-1730D6087380}"/>
                </a:ext>
              </a:extLst>
            </p:cNvPr>
            <p:cNvSpPr>
              <a:spLocks noChangeShapeType="1"/>
            </p:cNvSpPr>
            <p:nvPr/>
          </p:nvSpPr>
          <p:spPr bwMode="auto">
            <a:xfrm rot="16200000">
              <a:off x="5090468"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7" name="直接连接符 11277">
              <a:extLst>
                <a:ext uri="{FF2B5EF4-FFF2-40B4-BE49-F238E27FC236}">
                  <a16:creationId xmlns:a16="http://schemas.microsoft.com/office/drawing/2014/main" id="{59C48CBE-CB6E-4ABE-B879-91C15A219C27}"/>
                </a:ext>
              </a:extLst>
            </p:cNvPr>
            <p:cNvSpPr>
              <a:spLocks noChangeShapeType="1"/>
            </p:cNvSpPr>
            <p:nvPr/>
          </p:nvSpPr>
          <p:spPr bwMode="auto">
            <a:xfrm rot="16200000">
              <a:off x="5669788" y="2443957"/>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8" name="直接连接符 11278">
              <a:extLst>
                <a:ext uri="{FF2B5EF4-FFF2-40B4-BE49-F238E27FC236}">
                  <a16:creationId xmlns:a16="http://schemas.microsoft.com/office/drawing/2014/main" id="{B749E251-E254-4B7C-B81F-0DB7C7D16DDA}"/>
                </a:ext>
              </a:extLst>
            </p:cNvPr>
            <p:cNvSpPr>
              <a:spLocks noChangeShapeType="1"/>
            </p:cNvSpPr>
            <p:nvPr/>
          </p:nvSpPr>
          <p:spPr bwMode="auto">
            <a:xfrm rot="16200000">
              <a:off x="6253817"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19" name="直接连接符 11279">
              <a:extLst>
                <a:ext uri="{FF2B5EF4-FFF2-40B4-BE49-F238E27FC236}">
                  <a16:creationId xmlns:a16="http://schemas.microsoft.com/office/drawing/2014/main" id="{404CEC30-0935-4DEF-B48B-653D54681ED6}"/>
                </a:ext>
              </a:extLst>
            </p:cNvPr>
            <p:cNvSpPr>
              <a:spLocks noChangeShapeType="1"/>
            </p:cNvSpPr>
            <p:nvPr/>
          </p:nvSpPr>
          <p:spPr bwMode="auto">
            <a:xfrm rot="16200000">
              <a:off x="6837094"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20" name="直接连接符 11280">
              <a:extLst>
                <a:ext uri="{FF2B5EF4-FFF2-40B4-BE49-F238E27FC236}">
                  <a16:creationId xmlns:a16="http://schemas.microsoft.com/office/drawing/2014/main" id="{38E777EB-57D6-4073-BE5C-E85AEEAE4889}"/>
                </a:ext>
              </a:extLst>
            </p:cNvPr>
            <p:cNvSpPr>
              <a:spLocks noChangeShapeType="1"/>
            </p:cNvSpPr>
            <p:nvPr/>
          </p:nvSpPr>
          <p:spPr bwMode="auto">
            <a:xfrm rot="16200000">
              <a:off x="7416414" y="2443957"/>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21" name="直接连接符 11281">
              <a:extLst>
                <a:ext uri="{FF2B5EF4-FFF2-40B4-BE49-F238E27FC236}">
                  <a16:creationId xmlns:a16="http://schemas.microsoft.com/office/drawing/2014/main" id="{F47DA4E9-A91C-47DA-B8C0-50167ED78B45}"/>
                </a:ext>
              </a:extLst>
            </p:cNvPr>
            <p:cNvSpPr>
              <a:spLocks noChangeShapeType="1"/>
            </p:cNvSpPr>
            <p:nvPr/>
          </p:nvSpPr>
          <p:spPr bwMode="auto">
            <a:xfrm rot="16200000">
              <a:off x="7999691" y="2443957"/>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22" name="直接连接符 11282">
              <a:extLst>
                <a:ext uri="{FF2B5EF4-FFF2-40B4-BE49-F238E27FC236}">
                  <a16:creationId xmlns:a16="http://schemas.microsoft.com/office/drawing/2014/main" id="{26FBD8F4-402E-4188-BEBC-8FD33DCEFADA}"/>
                </a:ext>
              </a:extLst>
            </p:cNvPr>
            <p:cNvSpPr>
              <a:spLocks noChangeShapeType="1"/>
            </p:cNvSpPr>
            <p:nvPr/>
          </p:nvSpPr>
          <p:spPr bwMode="auto">
            <a:xfrm rot="16200000">
              <a:off x="8583720"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23" name="直接连接符 11283">
              <a:extLst>
                <a:ext uri="{FF2B5EF4-FFF2-40B4-BE49-F238E27FC236}">
                  <a16:creationId xmlns:a16="http://schemas.microsoft.com/office/drawing/2014/main" id="{C08168DF-D07E-4414-8B37-91FACBD5E9F1}"/>
                </a:ext>
              </a:extLst>
            </p:cNvPr>
            <p:cNvSpPr>
              <a:spLocks noChangeShapeType="1"/>
            </p:cNvSpPr>
            <p:nvPr/>
          </p:nvSpPr>
          <p:spPr bwMode="auto">
            <a:xfrm rot="16200000">
              <a:off x="9129485" y="2446970"/>
              <a:ext cx="27419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24" name="直接连接符 11284">
              <a:extLst>
                <a:ext uri="{FF2B5EF4-FFF2-40B4-BE49-F238E27FC236}">
                  <a16:creationId xmlns:a16="http://schemas.microsoft.com/office/drawing/2014/main" id="{80792176-57C0-4A90-A880-7C046FC58709}"/>
                </a:ext>
              </a:extLst>
            </p:cNvPr>
            <p:cNvSpPr>
              <a:spLocks noChangeShapeType="1"/>
            </p:cNvSpPr>
            <p:nvPr/>
          </p:nvSpPr>
          <p:spPr bwMode="auto">
            <a:xfrm rot="5400000" flipH="1">
              <a:off x="9711159" y="2446970"/>
              <a:ext cx="27419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25" name="文本框 11285">
              <a:extLst>
                <a:ext uri="{FF2B5EF4-FFF2-40B4-BE49-F238E27FC236}">
                  <a16:creationId xmlns:a16="http://schemas.microsoft.com/office/drawing/2014/main" id="{813A70ED-4D01-476C-A07E-F38BCFA863F4}"/>
                </a:ext>
              </a:extLst>
            </p:cNvPr>
            <p:cNvSpPr txBox="1">
              <a:spLocks noChangeArrowheads="1"/>
            </p:cNvSpPr>
            <p:nvPr/>
          </p:nvSpPr>
          <p:spPr bwMode="auto">
            <a:xfrm>
              <a:off x="4949691" y="2493672"/>
              <a:ext cx="716597"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CC00CC"/>
                  </a:solidFill>
                  <a:effectLst/>
                  <a:uLnTx/>
                  <a:uFillTx/>
                  <a:latin typeface="微软雅黑 Light" panose="020B0502040204020203" pitchFamily="34" charset="-122"/>
                  <a:ea typeface="微软雅黑 Light" panose="020B0502040204020203" pitchFamily="34" charset="-122"/>
                </a:rPr>
                <a:t>com</a:t>
              </a:r>
            </a:p>
          </p:txBody>
        </p:sp>
        <p:sp>
          <p:nvSpPr>
            <p:cNvPr id="126" name="文本框 11286">
              <a:extLst>
                <a:ext uri="{FF2B5EF4-FFF2-40B4-BE49-F238E27FC236}">
                  <a16:creationId xmlns:a16="http://schemas.microsoft.com/office/drawing/2014/main" id="{72768A20-3125-496D-90AE-7A8D01B43E6B}"/>
                </a:ext>
              </a:extLst>
            </p:cNvPr>
            <p:cNvSpPr txBox="1">
              <a:spLocks noChangeArrowheads="1"/>
            </p:cNvSpPr>
            <p:nvPr/>
          </p:nvSpPr>
          <p:spPr bwMode="auto">
            <a:xfrm>
              <a:off x="5529763" y="2493672"/>
              <a:ext cx="583277"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net</a:t>
              </a:r>
            </a:p>
          </p:txBody>
        </p:sp>
        <p:sp>
          <p:nvSpPr>
            <p:cNvPr id="127" name="文本框 11287">
              <a:extLst>
                <a:ext uri="{FF2B5EF4-FFF2-40B4-BE49-F238E27FC236}">
                  <a16:creationId xmlns:a16="http://schemas.microsoft.com/office/drawing/2014/main" id="{DAA2D345-2ADC-40FB-B161-B47EDE932680}"/>
                </a:ext>
              </a:extLst>
            </p:cNvPr>
            <p:cNvSpPr txBox="1">
              <a:spLocks noChangeArrowheads="1"/>
            </p:cNvSpPr>
            <p:nvPr/>
          </p:nvSpPr>
          <p:spPr bwMode="auto">
            <a:xfrm>
              <a:off x="6093811" y="2493672"/>
              <a:ext cx="605711"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org</a:t>
              </a:r>
            </a:p>
          </p:txBody>
        </p:sp>
        <p:sp>
          <p:nvSpPr>
            <p:cNvPr id="128" name="文本框 11288">
              <a:extLst>
                <a:ext uri="{FF2B5EF4-FFF2-40B4-BE49-F238E27FC236}">
                  <a16:creationId xmlns:a16="http://schemas.microsoft.com/office/drawing/2014/main" id="{11303360-0192-46A5-B77C-80A2A0D1519C}"/>
                </a:ext>
              </a:extLst>
            </p:cNvPr>
            <p:cNvSpPr txBox="1">
              <a:spLocks noChangeArrowheads="1"/>
            </p:cNvSpPr>
            <p:nvPr/>
          </p:nvSpPr>
          <p:spPr bwMode="auto">
            <a:xfrm>
              <a:off x="6675486" y="2493672"/>
              <a:ext cx="651860"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edu</a:t>
              </a:r>
            </a:p>
          </p:txBody>
        </p:sp>
        <p:sp>
          <p:nvSpPr>
            <p:cNvPr id="129" name="文本框 11289">
              <a:extLst>
                <a:ext uri="{FF2B5EF4-FFF2-40B4-BE49-F238E27FC236}">
                  <a16:creationId xmlns:a16="http://schemas.microsoft.com/office/drawing/2014/main" id="{4CEC4EC0-A783-4DFB-A7DE-95985024CE6E}"/>
                </a:ext>
              </a:extLst>
            </p:cNvPr>
            <p:cNvSpPr txBox="1">
              <a:spLocks noChangeArrowheads="1"/>
            </p:cNvSpPr>
            <p:nvPr/>
          </p:nvSpPr>
          <p:spPr bwMode="auto">
            <a:xfrm>
              <a:off x="7257161" y="2493672"/>
              <a:ext cx="646091"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gov</a:t>
              </a:r>
            </a:p>
          </p:txBody>
        </p:sp>
        <p:sp>
          <p:nvSpPr>
            <p:cNvPr id="130" name="文本框 11290">
              <a:extLst>
                <a:ext uri="{FF2B5EF4-FFF2-40B4-BE49-F238E27FC236}">
                  <a16:creationId xmlns:a16="http://schemas.microsoft.com/office/drawing/2014/main" id="{9E90464E-592E-4097-8AC4-910A48370538}"/>
                </a:ext>
              </a:extLst>
            </p:cNvPr>
            <p:cNvSpPr txBox="1">
              <a:spLocks noChangeArrowheads="1"/>
            </p:cNvSpPr>
            <p:nvPr/>
          </p:nvSpPr>
          <p:spPr bwMode="auto">
            <a:xfrm>
              <a:off x="7859667" y="2493672"/>
              <a:ext cx="560842"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mil</a:t>
              </a:r>
            </a:p>
          </p:txBody>
        </p:sp>
        <p:sp>
          <p:nvSpPr>
            <p:cNvPr id="131" name="文本框 11291">
              <a:extLst>
                <a:ext uri="{FF2B5EF4-FFF2-40B4-BE49-F238E27FC236}">
                  <a16:creationId xmlns:a16="http://schemas.microsoft.com/office/drawing/2014/main" id="{332D3C47-E5A2-40C8-9793-7BEB196AFCF9}"/>
                </a:ext>
              </a:extLst>
            </p:cNvPr>
            <p:cNvSpPr txBox="1">
              <a:spLocks noChangeArrowheads="1"/>
            </p:cNvSpPr>
            <p:nvPr/>
          </p:nvSpPr>
          <p:spPr bwMode="auto">
            <a:xfrm>
              <a:off x="2289692" y="2493672"/>
              <a:ext cx="802487"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coop</a:t>
              </a:r>
            </a:p>
          </p:txBody>
        </p:sp>
        <p:sp>
          <p:nvSpPr>
            <p:cNvPr id="132" name="文本框 11292">
              <a:extLst>
                <a:ext uri="{FF2B5EF4-FFF2-40B4-BE49-F238E27FC236}">
                  <a16:creationId xmlns:a16="http://schemas.microsoft.com/office/drawing/2014/main" id="{90AC0391-5338-41E0-A4BC-F5E4F5DAD6B7}"/>
                </a:ext>
              </a:extLst>
            </p:cNvPr>
            <p:cNvSpPr txBox="1">
              <a:spLocks noChangeArrowheads="1"/>
            </p:cNvSpPr>
            <p:nvPr/>
          </p:nvSpPr>
          <p:spPr bwMode="auto">
            <a:xfrm>
              <a:off x="3735065" y="2493672"/>
              <a:ext cx="542255"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biz</a:t>
              </a:r>
            </a:p>
          </p:txBody>
        </p:sp>
        <p:sp>
          <p:nvSpPr>
            <p:cNvPr id="133" name="文本框 11293">
              <a:extLst>
                <a:ext uri="{FF2B5EF4-FFF2-40B4-BE49-F238E27FC236}">
                  <a16:creationId xmlns:a16="http://schemas.microsoft.com/office/drawing/2014/main" id="{10627400-A959-4F88-BC9F-A713D3750ED5}"/>
                </a:ext>
              </a:extLst>
            </p:cNvPr>
            <p:cNvSpPr txBox="1">
              <a:spLocks noChangeArrowheads="1"/>
            </p:cNvSpPr>
            <p:nvPr/>
          </p:nvSpPr>
          <p:spPr bwMode="auto">
            <a:xfrm>
              <a:off x="3054040" y="2493672"/>
              <a:ext cx="662116"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info</a:t>
              </a:r>
            </a:p>
          </p:txBody>
        </p:sp>
        <p:sp>
          <p:nvSpPr>
            <p:cNvPr id="134" name="文本框 11294">
              <a:extLst>
                <a:ext uri="{FF2B5EF4-FFF2-40B4-BE49-F238E27FC236}">
                  <a16:creationId xmlns:a16="http://schemas.microsoft.com/office/drawing/2014/main" id="{B96E5A60-DEDF-49F0-8003-CD4290F32C3D}"/>
                </a:ext>
              </a:extLst>
            </p:cNvPr>
            <p:cNvSpPr txBox="1">
              <a:spLocks noChangeArrowheads="1"/>
            </p:cNvSpPr>
            <p:nvPr/>
          </p:nvSpPr>
          <p:spPr bwMode="auto">
            <a:xfrm>
              <a:off x="4227004" y="2493672"/>
              <a:ext cx="728776"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aero</a:t>
              </a:r>
            </a:p>
          </p:txBody>
        </p:sp>
        <p:sp>
          <p:nvSpPr>
            <p:cNvPr id="135" name="文本框 11295">
              <a:extLst>
                <a:ext uri="{FF2B5EF4-FFF2-40B4-BE49-F238E27FC236}">
                  <a16:creationId xmlns:a16="http://schemas.microsoft.com/office/drawing/2014/main" id="{819C7327-9758-4E85-B439-CD3A14F5453D}"/>
                </a:ext>
              </a:extLst>
            </p:cNvPr>
            <p:cNvSpPr txBox="1">
              <a:spLocks noChangeArrowheads="1"/>
            </p:cNvSpPr>
            <p:nvPr/>
          </p:nvSpPr>
          <p:spPr bwMode="auto">
            <a:xfrm>
              <a:off x="8450955" y="2493672"/>
              <a:ext cx="505720"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int</a:t>
              </a:r>
            </a:p>
          </p:txBody>
        </p:sp>
        <p:sp>
          <p:nvSpPr>
            <p:cNvPr id="136" name="文本框 11296">
              <a:extLst>
                <a:ext uri="{FF2B5EF4-FFF2-40B4-BE49-F238E27FC236}">
                  <a16:creationId xmlns:a16="http://schemas.microsoft.com/office/drawing/2014/main" id="{467760F1-20D6-474A-9DF9-A2C711F7AC95}"/>
                </a:ext>
              </a:extLst>
            </p:cNvPr>
            <p:cNvSpPr txBox="1">
              <a:spLocks noChangeArrowheads="1"/>
            </p:cNvSpPr>
            <p:nvPr/>
          </p:nvSpPr>
          <p:spPr bwMode="auto">
            <a:xfrm>
              <a:off x="9082304" y="2493672"/>
              <a:ext cx="471108"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CC00CC"/>
                  </a:solidFill>
                  <a:effectLst/>
                  <a:uLnTx/>
                  <a:uFillTx/>
                  <a:latin typeface="微软雅黑 Light" panose="020B0502040204020203" pitchFamily="34" charset="-122"/>
                  <a:ea typeface="微软雅黑 Light" panose="020B0502040204020203" pitchFamily="34" charset="-122"/>
                </a:rPr>
                <a:t>cn</a:t>
              </a:r>
            </a:p>
          </p:txBody>
        </p:sp>
        <p:sp>
          <p:nvSpPr>
            <p:cNvPr id="137" name="文本框 11297">
              <a:extLst>
                <a:ext uri="{FF2B5EF4-FFF2-40B4-BE49-F238E27FC236}">
                  <a16:creationId xmlns:a16="http://schemas.microsoft.com/office/drawing/2014/main" id="{095CD24C-1F19-42C8-8E1C-A81271156D8F}"/>
                </a:ext>
              </a:extLst>
            </p:cNvPr>
            <p:cNvSpPr txBox="1">
              <a:spLocks noChangeArrowheads="1"/>
            </p:cNvSpPr>
            <p:nvPr/>
          </p:nvSpPr>
          <p:spPr bwMode="auto">
            <a:xfrm>
              <a:off x="9633533" y="2493672"/>
              <a:ext cx="482005"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uk</a:t>
              </a:r>
            </a:p>
          </p:txBody>
        </p:sp>
        <p:sp>
          <p:nvSpPr>
            <p:cNvPr id="138" name="文本框 11298">
              <a:extLst>
                <a:ext uri="{FF2B5EF4-FFF2-40B4-BE49-F238E27FC236}">
                  <a16:creationId xmlns:a16="http://schemas.microsoft.com/office/drawing/2014/main" id="{5954F13F-9BDA-47FD-8119-15A0283740FF}"/>
                </a:ext>
              </a:extLst>
            </p:cNvPr>
            <p:cNvSpPr txBox="1">
              <a:spLocks noChangeArrowheads="1"/>
            </p:cNvSpPr>
            <p:nvPr/>
          </p:nvSpPr>
          <p:spPr bwMode="auto">
            <a:xfrm>
              <a:off x="9976449" y="2127580"/>
              <a:ext cx="643528" cy="83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a:t>
              </a:r>
            </a:p>
          </p:txBody>
        </p:sp>
        <p:sp>
          <p:nvSpPr>
            <p:cNvPr id="139" name="直接连接符 11299">
              <a:extLst>
                <a:ext uri="{FF2B5EF4-FFF2-40B4-BE49-F238E27FC236}">
                  <a16:creationId xmlns:a16="http://schemas.microsoft.com/office/drawing/2014/main" id="{B10C593F-7CBB-4C56-BC3C-C07DAEC1DA8A}"/>
                </a:ext>
              </a:extLst>
            </p:cNvPr>
            <p:cNvSpPr>
              <a:spLocks noChangeShapeType="1"/>
            </p:cNvSpPr>
            <p:nvPr/>
          </p:nvSpPr>
          <p:spPr bwMode="auto">
            <a:xfrm rot="16200000">
              <a:off x="8758529" y="3414934"/>
              <a:ext cx="1080202"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0" name="直接连接符 11300">
              <a:extLst>
                <a:ext uri="{FF2B5EF4-FFF2-40B4-BE49-F238E27FC236}">
                  <a16:creationId xmlns:a16="http://schemas.microsoft.com/office/drawing/2014/main" id="{51D3E7B1-93C4-41AF-B0F5-F4D04DDBDFDA}"/>
                </a:ext>
              </a:extLst>
            </p:cNvPr>
            <p:cNvSpPr>
              <a:spLocks noChangeShapeType="1"/>
            </p:cNvSpPr>
            <p:nvPr/>
          </p:nvSpPr>
          <p:spPr bwMode="auto">
            <a:xfrm rot="16200000">
              <a:off x="9413768"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1" name="直接连接符 11301">
              <a:extLst>
                <a:ext uri="{FF2B5EF4-FFF2-40B4-BE49-F238E27FC236}">
                  <a16:creationId xmlns:a16="http://schemas.microsoft.com/office/drawing/2014/main" id="{11726E67-6394-4886-A289-8BEEA7AE3825}"/>
                </a:ext>
              </a:extLst>
            </p:cNvPr>
            <p:cNvSpPr>
              <a:spLocks noChangeShapeType="1"/>
            </p:cNvSpPr>
            <p:nvPr/>
          </p:nvSpPr>
          <p:spPr bwMode="auto">
            <a:xfrm rot="16200000">
              <a:off x="8834450"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2" name="直接连接符 11302">
              <a:extLst>
                <a:ext uri="{FF2B5EF4-FFF2-40B4-BE49-F238E27FC236}">
                  <a16:creationId xmlns:a16="http://schemas.microsoft.com/office/drawing/2014/main" id="{331B71B6-0576-44A2-90C0-F3905DBA7D75}"/>
                </a:ext>
              </a:extLst>
            </p:cNvPr>
            <p:cNvSpPr>
              <a:spLocks noChangeShapeType="1"/>
            </p:cNvSpPr>
            <p:nvPr/>
          </p:nvSpPr>
          <p:spPr bwMode="auto">
            <a:xfrm rot="16200000">
              <a:off x="8251173"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3" name="直接连接符 11303">
              <a:extLst>
                <a:ext uri="{FF2B5EF4-FFF2-40B4-BE49-F238E27FC236}">
                  <a16:creationId xmlns:a16="http://schemas.microsoft.com/office/drawing/2014/main" id="{10876F36-A2EF-4212-9117-3328EB69DDDF}"/>
                </a:ext>
              </a:extLst>
            </p:cNvPr>
            <p:cNvSpPr>
              <a:spLocks noChangeShapeType="1"/>
            </p:cNvSpPr>
            <p:nvPr/>
          </p:nvSpPr>
          <p:spPr bwMode="auto">
            <a:xfrm rot="16200000">
              <a:off x="7667142"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4" name="直接连接符 11304">
              <a:extLst>
                <a:ext uri="{FF2B5EF4-FFF2-40B4-BE49-F238E27FC236}">
                  <a16:creationId xmlns:a16="http://schemas.microsoft.com/office/drawing/2014/main" id="{FAAA1AE7-B4AA-4352-AE92-FE5696E22250}"/>
                </a:ext>
              </a:extLst>
            </p:cNvPr>
            <p:cNvSpPr>
              <a:spLocks noChangeShapeType="1"/>
            </p:cNvSpPr>
            <p:nvPr/>
          </p:nvSpPr>
          <p:spPr bwMode="auto">
            <a:xfrm rot="16200000">
              <a:off x="7087823"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5" name="直接连接符 11305">
              <a:extLst>
                <a:ext uri="{FF2B5EF4-FFF2-40B4-BE49-F238E27FC236}">
                  <a16:creationId xmlns:a16="http://schemas.microsoft.com/office/drawing/2014/main" id="{3AB91855-C495-4412-92BC-DEB014F71D69}"/>
                </a:ext>
              </a:extLst>
            </p:cNvPr>
            <p:cNvSpPr>
              <a:spLocks noChangeShapeType="1"/>
            </p:cNvSpPr>
            <p:nvPr/>
          </p:nvSpPr>
          <p:spPr bwMode="auto">
            <a:xfrm rot="16200000">
              <a:off x="6504546"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6" name="直接连接符 11306">
              <a:extLst>
                <a:ext uri="{FF2B5EF4-FFF2-40B4-BE49-F238E27FC236}">
                  <a16:creationId xmlns:a16="http://schemas.microsoft.com/office/drawing/2014/main" id="{85932752-0478-4DE0-B132-2DD297FDDBDA}"/>
                </a:ext>
              </a:extLst>
            </p:cNvPr>
            <p:cNvSpPr>
              <a:spLocks noChangeShapeType="1"/>
            </p:cNvSpPr>
            <p:nvPr/>
          </p:nvSpPr>
          <p:spPr bwMode="auto">
            <a:xfrm rot="16200000">
              <a:off x="5920516"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7" name="直接连接符 11307">
              <a:extLst>
                <a:ext uri="{FF2B5EF4-FFF2-40B4-BE49-F238E27FC236}">
                  <a16:creationId xmlns:a16="http://schemas.microsoft.com/office/drawing/2014/main" id="{A713F0BA-278B-4DF5-B8DE-63E99CD91B24}"/>
                </a:ext>
              </a:extLst>
            </p:cNvPr>
            <p:cNvSpPr>
              <a:spLocks noChangeShapeType="1"/>
            </p:cNvSpPr>
            <p:nvPr/>
          </p:nvSpPr>
          <p:spPr bwMode="auto">
            <a:xfrm rot="16200000">
              <a:off x="5337239"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8" name="直接连接符 11308">
              <a:extLst>
                <a:ext uri="{FF2B5EF4-FFF2-40B4-BE49-F238E27FC236}">
                  <a16:creationId xmlns:a16="http://schemas.microsoft.com/office/drawing/2014/main" id="{55FC4487-870E-45EB-9512-2D49AACBF47E}"/>
                </a:ext>
              </a:extLst>
            </p:cNvPr>
            <p:cNvSpPr>
              <a:spLocks noChangeShapeType="1"/>
            </p:cNvSpPr>
            <p:nvPr/>
          </p:nvSpPr>
          <p:spPr bwMode="auto">
            <a:xfrm rot="16200000">
              <a:off x="4757920"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49" name="直接连接符 11309">
              <a:extLst>
                <a:ext uri="{FF2B5EF4-FFF2-40B4-BE49-F238E27FC236}">
                  <a16:creationId xmlns:a16="http://schemas.microsoft.com/office/drawing/2014/main" id="{7D52B686-1232-40FD-9D9E-D496FC1D512E}"/>
                </a:ext>
              </a:extLst>
            </p:cNvPr>
            <p:cNvSpPr>
              <a:spLocks noChangeShapeType="1"/>
            </p:cNvSpPr>
            <p:nvPr/>
          </p:nvSpPr>
          <p:spPr bwMode="auto">
            <a:xfrm rot="16200000">
              <a:off x="9997045"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50" name="文本框 11310">
              <a:extLst>
                <a:ext uri="{FF2B5EF4-FFF2-40B4-BE49-F238E27FC236}">
                  <a16:creationId xmlns:a16="http://schemas.microsoft.com/office/drawing/2014/main" id="{3F1175E8-C165-4DD2-A38E-51173EF93A1C}"/>
                </a:ext>
              </a:extLst>
            </p:cNvPr>
            <p:cNvSpPr txBox="1">
              <a:spLocks noChangeArrowheads="1"/>
            </p:cNvSpPr>
            <p:nvPr/>
          </p:nvSpPr>
          <p:spPr bwMode="auto">
            <a:xfrm>
              <a:off x="4642029" y="4095145"/>
              <a:ext cx="482005"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hk</a:t>
              </a:r>
            </a:p>
          </p:txBody>
        </p:sp>
        <p:sp>
          <p:nvSpPr>
            <p:cNvPr id="151" name="文本框 11311">
              <a:extLst>
                <a:ext uri="{FF2B5EF4-FFF2-40B4-BE49-F238E27FC236}">
                  <a16:creationId xmlns:a16="http://schemas.microsoft.com/office/drawing/2014/main" id="{68EF92C1-F297-4CED-B3E2-42F22F9CE734}"/>
                </a:ext>
              </a:extLst>
            </p:cNvPr>
            <p:cNvSpPr txBox="1">
              <a:spLocks noChangeArrowheads="1"/>
            </p:cNvSpPr>
            <p:nvPr/>
          </p:nvSpPr>
          <p:spPr bwMode="auto">
            <a:xfrm>
              <a:off x="5225306" y="4095145"/>
              <a:ext cx="371759"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js</a:t>
              </a:r>
            </a:p>
          </p:txBody>
        </p:sp>
        <p:sp>
          <p:nvSpPr>
            <p:cNvPr id="152" name="文本框 11312">
              <a:extLst>
                <a:ext uri="{FF2B5EF4-FFF2-40B4-BE49-F238E27FC236}">
                  <a16:creationId xmlns:a16="http://schemas.microsoft.com/office/drawing/2014/main" id="{14DC319F-E8B3-4C67-90FC-6934606FD92D}"/>
                </a:ext>
              </a:extLst>
            </p:cNvPr>
            <p:cNvSpPr txBox="1">
              <a:spLocks noChangeArrowheads="1"/>
            </p:cNvSpPr>
            <p:nvPr/>
          </p:nvSpPr>
          <p:spPr bwMode="auto">
            <a:xfrm>
              <a:off x="5806980" y="4095145"/>
              <a:ext cx="460853"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sh</a:t>
              </a:r>
            </a:p>
          </p:txBody>
        </p:sp>
        <p:sp>
          <p:nvSpPr>
            <p:cNvPr id="153" name="文本框 11313">
              <a:extLst>
                <a:ext uri="{FF2B5EF4-FFF2-40B4-BE49-F238E27FC236}">
                  <a16:creationId xmlns:a16="http://schemas.microsoft.com/office/drawing/2014/main" id="{21347D3E-B898-4D59-8059-CAF5A32A656D}"/>
                </a:ext>
              </a:extLst>
            </p:cNvPr>
            <p:cNvSpPr txBox="1">
              <a:spLocks noChangeArrowheads="1"/>
            </p:cNvSpPr>
            <p:nvPr/>
          </p:nvSpPr>
          <p:spPr bwMode="auto">
            <a:xfrm>
              <a:off x="6390257" y="4095145"/>
              <a:ext cx="416626"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bj</a:t>
              </a:r>
            </a:p>
          </p:txBody>
        </p:sp>
        <p:sp>
          <p:nvSpPr>
            <p:cNvPr id="154" name="文本框 11314">
              <a:extLst>
                <a:ext uri="{FF2B5EF4-FFF2-40B4-BE49-F238E27FC236}">
                  <a16:creationId xmlns:a16="http://schemas.microsoft.com/office/drawing/2014/main" id="{8A99F11A-D5CD-4FDC-9707-EE12F1F28A7C}"/>
                </a:ext>
              </a:extLst>
            </p:cNvPr>
            <p:cNvSpPr txBox="1">
              <a:spLocks noChangeArrowheads="1"/>
            </p:cNvSpPr>
            <p:nvPr/>
          </p:nvSpPr>
          <p:spPr bwMode="auto">
            <a:xfrm>
              <a:off x="6930269" y="4110210"/>
              <a:ext cx="605711"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org</a:t>
              </a:r>
            </a:p>
          </p:txBody>
        </p:sp>
        <p:sp>
          <p:nvSpPr>
            <p:cNvPr id="155" name="文本框 11315">
              <a:extLst>
                <a:ext uri="{FF2B5EF4-FFF2-40B4-BE49-F238E27FC236}">
                  <a16:creationId xmlns:a16="http://schemas.microsoft.com/office/drawing/2014/main" id="{B1E4DE5B-68EC-4E81-9E52-391BCE76B667}"/>
                </a:ext>
              </a:extLst>
            </p:cNvPr>
            <p:cNvSpPr txBox="1">
              <a:spLocks noChangeArrowheads="1"/>
            </p:cNvSpPr>
            <p:nvPr/>
          </p:nvSpPr>
          <p:spPr bwMode="auto">
            <a:xfrm>
              <a:off x="7499124" y="4095145"/>
              <a:ext cx="583277"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net</a:t>
              </a:r>
            </a:p>
          </p:txBody>
        </p:sp>
        <p:sp>
          <p:nvSpPr>
            <p:cNvPr id="156" name="文本框 11316">
              <a:extLst>
                <a:ext uri="{FF2B5EF4-FFF2-40B4-BE49-F238E27FC236}">
                  <a16:creationId xmlns:a16="http://schemas.microsoft.com/office/drawing/2014/main" id="{3226E8CB-97FD-4451-8901-CB46425A4B36}"/>
                </a:ext>
              </a:extLst>
            </p:cNvPr>
            <p:cNvSpPr txBox="1">
              <a:spLocks noChangeArrowheads="1"/>
            </p:cNvSpPr>
            <p:nvPr/>
          </p:nvSpPr>
          <p:spPr bwMode="auto">
            <a:xfrm>
              <a:off x="8136883" y="4095145"/>
              <a:ext cx="646091"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gov</a:t>
              </a:r>
            </a:p>
          </p:txBody>
        </p:sp>
        <p:sp>
          <p:nvSpPr>
            <p:cNvPr id="157" name="文本框 11317">
              <a:extLst>
                <a:ext uri="{FF2B5EF4-FFF2-40B4-BE49-F238E27FC236}">
                  <a16:creationId xmlns:a16="http://schemas.microsoft.com/office/drawing/2014/main" id="{E7A8CA7C-C752-4878-B95A-F86B941AC87C}"/>
                </a:ext>
              </a:extLst>
            </p:cNvPr>
            <p:cNvSpPr txBox="1">
              <a:spLocks noChangeArrowheads="1"/>
            </p:cNvSpPr>
            <p:nvPr/>
          </p:nvSpPr>
          <p:spPr bwMode="auto">
            <a:xfrm>
              <a:off x="8720160" y="4095145"/>
              <a:ext cx="651860"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CC00CC"/>
                  </a:solidFill>
                  <a:effectLst/>
                  <a:uLnTx/>
                  <a:uFillTx/>
                  <a:latin typeface="微软雅黑 Light" panose="020B0502040204020203" pitchFamily="34" charset="-122"/>
                  <a:ea typeface="微软雅黑 Light" panose="020B0502040204020203" pitchFamily="34" charset="-122"/>
                </a:rPr>
                <a:t>edu</a:t>
              </a:r>
            </a:p>
          </p:txBody>
        </p:sp>
        <p:sp>
          <p:nvSpPr>
            <p:cNvPr id="158" name="文本框 11318">
              <a:extLst>
                <a:ext uri="{FF2B5EF4-FFF2-40B4-BE49-F238E27FC236}">
                  <a16:creationId xmlns:a16="http://schemas.microsoft.com/office/drawing/2014/main" id="{25097868-03AD-4C5C-98D3-28FCAEF27092}"/>
                </a:ext>
              </a:extLst>
            </p:cNvPr>
            <p:cNvSpPr txBox="1">
              <a:spLocks noChangeArrowheads="1"/>
            </p:cNvSpPr>
            <p:nvPr/>
          </p:nvSpPr>
          <p:spPr bwMode="auto">
            <a:xfrm>
              <a:off x="9303437" y="4095145"/>
              <a:ext cx="716597"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com</a:t>
              </a:r>
            </a:p>
          </p:txBody>
        </p:sp>
        <p:sp>
          <p:nvSpPr>
            <p:cNvPr id="159" name="文本框 11319">
              <a:extLst>
                <a:ext uri="{FF2B5EF4-FFF2-40B4-BE49-F238E27FC236}">
                  <a16:creationId xmlns:a16="http://schemas.microsoft.com/office/drawing/2014/main" id="{D0737298-1557-493A-8698-8C347906BD88}"/>
                </a:ext>
              </a:extLst>
            </p:cNvPr>
            <p:cNvSpPr txBox="1">
              <a:spLocks noChangeArrowheads="1"/>
            </p:cNvSpPr>
            <p:nvPr/>
          </p:nvSpPr>
          <p:spPr bwMode="auto">
            <a:xfrm>
              <a:off x="9885112" y="4095145"/>
              <a:ext cx="455084"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ac</a:t>
              </a:r>
            </a:p>
          </p:txBody>
        </p:sp>
        <p:sp>
          <p:nvSpPr>
            <p:cNvPr id="160" name="文本框 11320">
              <a:extLst>
                <a:ext uri="{FF2B5EF4-FFF2-40B4-BE49-F238E27FC236}">
                  <a16:creationId xmlns:a16="http://schemas.microsoft.com/office/drawing/2014/main" id="{CD070E8F-BA1D-4968-B74E-34E93F9C8110}"/>
                </a:ext>
              </a:extLst>
            </p:cNvPr>
            <p:cNvSpPr txBox="1">
              <a:spLocks noChangeArrowheads="1"/>
            </p:cNvSpPr>
            <p:nvPr/>
          </p:nvSpPr>
          <p:spPr bwMode="auto">
            <a:xfrm>
              <a:off x="4164511" y="3726037"/>
              <a:ext cx="643528" cy="83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a:t>
              </a:r>
            </a:p>
          </p:txBody>
        </p:sp>
        <p:sp>
          <p:nvSpPr>
            <p:cNvPr id="161" name="直接连接符 11321">
              <a:extLst>
                <a:ext uri="{FF2B5EF4-FFF2-40B4-BE49-F238E27FC236}">
                  <a16:creationId xmlns:a16="http://schemas.microsoft.com/office/drawing/2014/main" id="{35B44F0D-66DC-4FED-8132-94CBAEA30A50}"/>
                </a:ext>
              </a:extLst>
            </p:cNvPr>
            <p:cNvSpPr>
              <a:spLocks noChangeShapeType="1"/>
            </p:cNvSpPr>
            <p:nvPr/>
          </p:nvSpPr>
          <p:spPr bwMode="auto">
            <a:xfrm rot="16200000">
              <a:off x="8789253" y="4675170"/>
              <a:ext cx="358561"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62" name="文本框 11322">
              <a:extLst>
                <a:ext uri="{FF2B5EF4-FFF2-40B4-BE49-F238E27FC236}">
                  <a16:creationId xmlns:a16="http://schemas.microsoft.com/office/drawing/2014/main" id="{B0A75361-1CD2-442B-8D96-E6FDEF7A6511}"/>
                </a:ext>
              </a:extLst>
            </p:cNvPr>
            <p:cNvSpPr txBox="1">
              <a:spLocks noChangeArrowheads="1"/>
            </p:cNvSpPr>
            <p:nvPr/>
          </p:nvSpPr>
          <p:spPr bwMode="auto">
            <a:xfrm>
              <a:off x="7020004" y="5026198"/>
              <a:ext cx="645450"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pku</a:t>
              </a:r>
            </a:p>
          </p:txBody>
        </p:sp>
        <p:sp>
          <p:nvSpPr>
            <p:cNvPr id="163" name="文本框 11323">
              <a:extLst>
                <a:ext uri="{FF2B5EF4-FFF2-40B4-BE49-F238E27FC236}">
                  <a16:creationId xmlns:a16="http://schemas.microsoft.com/office/drawing/2014/main" id="{A5C7D0C0-9D77-46F9-ACDC-4AFE0EAE744F}"/>
                </a:ext>
              </a:extLst>
            </p:cNvPr>
            <p:cNvSpPr txBox="1">
              <a:spLocks noChangeArrowheads="1"/>
            </p:cNvSpPr>
            <p:nvPr/>
          </p:nvSpPr>
          <p:spPr bwMode="auto">
            <a:xfrm>
              <a:off x="7656160" y="5024691"/>
              <a:ext cx="894785"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srgbClr val="333399"/>
                  </a:solidFill>
                  <a:effectLst/>
                  <a:uLnTx/>
                  <a:uFillTx/>
                  <a:latin typeface="微软雅黑 Light" panose="020B0502040204020203" pitchFamily="34" charset="-122"/>
                  <a:ea typeface="微软雅黑 Light" panose="020B0502040204020203" pitchFamily="34" charset="-122"/>
                </a:rPr>
                <a:t>fudan</a:t>
              </a:r>
              <a:endParaRPr kumimoji="0" lang="en-US" altLang="zh-CN" sz="1800" b="0" i="0" u="none" strike="noStrike" kern="0" cap="none" spc="0" normalizeH="0" baseline="0" noProof="0" dirty="0">
                <a:ln>
                  <a:noFill/>
                </a:ln>
                <a:solidFill>
                  <a:srgbClr val="333399"/>
                </a:solidFill>
                <a:effectLst/>
                <a:uLnTx/>
                <a:uFillTx/>
                <a:latin typeface="微软雅黑 Light" panose="020B0502040204020203" pitchFamily="34" charset="-122"/>
                <a:ea typeface="微软雅黑 Light" panose="020B0502040204020203" pitchFamily="34" charset="-122"/>
              </a:endParaRPr>
            </a:p>
          </p:txBody>
        </p:sp>
        <p:sp>
          <p:nvSpPr>
            <p:cNvPr id="164" name="文本框 11324">
              <a:extLst>
                <a:ext uri="{FF2B5EF4-FFF2-40B4-BE49-F238E27FC236}">
                  <a16:creationId xmlns:a16="http://schemas.microsoft.com/office/drawing/2014/main" id="{EBED89AD-AEB5-4D2F-B1AE-F827573CD459}"/>
                </a:ext>
              </a:extLst>
            </p:cNvPr>
            <p:cNvSpPr txBox="1">
              <a:spLocks noChangeArrowheads="1"/>
            </p:cNvSpPr>
            <p:nvPr/>
          </p:nvSpPr>
          <p:spPr bwMode="auto">
            <a:xfrm>
              <a:off x="8540690" y="5024691"/>
              <a:ext cx="790308"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srgbClr val="CC00CC"/>
                  </a:solidFill>
                  <a:effectLst/>
                  <a:uLnTx/>
                  <a:uFillTx/>
                  <a:latin typeface="微软雅黑 Light" panose="020B0502040204020203" pitchFamily="34" charset="-122"/>
                  <a:ea typeface="微软雅黑 Light" panose="020B0502040204020203" pitchFamily="34" charset="-122"/>
                </a:rPr>
                <a:t>gzhu</a:t>
              </a:r>
              <a:endParaRPr kumimoji="0" lang="en-US" altLang="zh-CN" sz="1800" b="0" i="0" u="none" strike="noStrike" kern="0" cap="none" spc="0" normalizeH="0" baseline="0" noProof="0" dirty="0">
                <a:ln>
                  <a:noFill/>
                </a:ln>
                <a:solidFill>
                  <a:srgbClr val="CC00CC"/>
                </a:solidFill>
                <a:effectLst/>
                <a:uLnTx/>
                <a:uFillTx/>
                <a:latin typeface="微软雅黑 Light" panose="020B0502040204020203" pitchFamily="34" charset="-122"/>
                <a:ea typeface="微软雅黑 Light" panose="020B0502040204020203" pitchFamily="34" charset="-122"/>
              </a:endParaRPr>
            </a:p>
          </p:txBody>
        </p:sp>
        <p:sp>
          <p:nvSpPr>
            <p:cNvPr id="165" name="文本框 11325">
              <a:extLst>
                <a:ext uri="{FF2B5EF4-FFF2-40B4-BE49-F238E27FC236}">
                  <a16:creationId xmlns:a16="http://schemas.microsoft.com/office/drawing/2014/main" id="{BB5B6DCE-5E46-4F0B-A01B-BDE420252769}"/>
                </a:ext>
              </a:extLst>
            </p:cNvPr>
            <p:cNvSpPr txBox="1">
              <a:spLocks noChangeArrowheads="1"/>
            </p:cNvSpPr>
            <p:nvPr/>
          </p:nvSpPr>
          <p:spPr bwMode="auto">
            <a:xfrm>
              <a:off x="5550593" y="5024691"/>
              <a:ext cx="1245393"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tsinghua</a:t>
              </a:r>
            </a:p>
          </p:txBody>
        </p:sp>
        <p:sp>
          <p:nvSpPr>
            <p:cNvPr id="166" name="文本框 11326">
              <a:extLst>
                <a:ext uri="{FF2B5EF4-FFF2-40B4-BE49-F238E27FC236}">
                  <a16:creationId xmlns:a16="http://schemas.microsoft.com/office/drawing/2014/main" id="{B0806A18-C7F8-41BF-8813-1A8BBD18D360}"/>
                </a:ext>
              </a:extLst>
            </p:cNvPr>
            <p:cNvSpPr txBox="1">
              <a:spLocks noChangeArrowheads="1"/>
            </p:cNvSpPr>
            <p:nvPr/>
          </p:nvSpPr>
          <p:spPr bwMode="auto">
            <a:xfrm>
              <a:off x="4393655" y="4625453"/>
              <a:ext cx="643528" cy="83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a:t>
              </a:r>
            </a:p>
          </p:txBody>
        </p:sp>
        <p:sp>
          <p:nvSpPr>
            <p:cNvPr id="167" name="矩形 11327">
              <a:extLst>
                <a:ext uri="{FF2B5EF4-FFF2-40B4-BE49-F238E27FC236}">
                  <a16:creationId xmlns:a16="http://schemas.microsoft.com/office/drawing/2014/main" id="{D3FF68FE-84CA-4DB4-9C23-E6F32393F0F1}"/>
                </a:ext>
              </a:extLst>
            </p:cNvPr>
            <p:cNvSpPr>
              <a:spLocks noChangeArrowheads="1"/>
            </p:cNvSpPr>
            <p:nvPr/>
          </p:nvSpPr>
          <p:spPr bwMode="auto">
            <a:xfrm>
              <a:off x="5651546" y="1353209"/>
              <a:ext cx="708265" cy="351028"/>
            </a:xfrm>
            <a:prstGeom prst="rect">
              <a:avLst/>
            </a:prstGeom>
            <a:solidFill>
              <a:srgbClr val="99FFCC"/>
            </a:solidFill>
            <a:ln w="19050">
              <a:solidFill>
                <a:srgbClr val="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树根</a:t>
              </a:r>
            </a:p>
          </p:txBody>
        </p:sp>
        <p:sp>
          <p:nvSpPr>
            <p:cNvPr id="168" name="直接连接符 11328">
              <a:extLst>
                <a:ext uri="{FF2B5EF4-FFF2-40B4-BE49-F238E27FC236}">
                  <a16:creationId xmlns:a16="http://schemas.microsoft.com/office/drawing/2014/main" id="{013F94D7-A7BC-4161-A779-3C759DB2AFC9}"/>
                </a:ext>
              </a:extLst>
            </p:cNvPr>
            <p:cNvSpPr>
              <a:spLocks noChangeShapeType="1"/>
            </p:cNvSpPr>
            <p:nvPr/>
          </p:nvSpPr>
          <p:spPr bwMode="auto">
            <a:xfrm rot="5400000" flipH="1">
              <a:off x="5688726" y="2002535"/>
              <a:ext cx="614676"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69" name="直接连接符 11329">
              <a:extLst>
                <a:ext uri="{FF2B5EF4-FFF2-40B4-BE49-F238E27FC236}">
                  <a16:creationId xmlns:a16="http://schemas.microsoft.com/office/drawing/2014/main" id="{EF76C502-86BC-419E-8E38-B1EE88710C14}"/>
                </a:ext>
              </a:extLst>
            </p:cNvPr>
            <p:cNvSpPr>
              <a:spLocks noChangeShapeType="1"/>
            </p:cNvSpPr>
            <p:nvPr/>
          </p:nvSpPr>
          <p:spPr bwMode="auto">
            <a:xfrm rot="16200000">
              <a:off x="6586366" y="3281603"/>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70" name="直接连接符 11330">
              <a:extLst>
                <a:ext uri="{FF2B5EF4-FFF2-40B4-BE49-F238E27FC236}">
                  <a16:creationId xmlns:a16="http://schemas.microsoft.com/office/drawing/2014/main" id="{0589F2B6-1CED-4416-A3F2-65B2B74DF762}"/>
                </a:ext>
              </a:extLst>
            </p:cNvPr>
            <p:cNvSpPr>
              <a:spLocks noChangeShapeType="1"/>
            </p:cNvSpPr>
            <p:nvPr/>
          </p:nvSpPr>
          <p:spPr bwMode="auto">
            <a:xfrm rot="16200000">
              <a:off x="5671389" y="3281603"/>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71" name="直接连接符 11331">
              <a:extLst>
                <a:ext uri="{FF2B5EF4-FFF2-40B4-BE49-F238E27FC236}">
                  <a16:creationId xmlns:a16="http://schemas.microsoft.com/office/drawing/2014/main" id="{D6982014-E0E0-4F70-ABC8-962CEF1096C3}"/>
                </a:ext>
              </a:extLst>
            </p:cNvPr>
            <p:cNvSpPr>
              <a:spLocks noChangeShapeType="1"/>
            </p:cNvSpPr>
            <p:nvPr/>
          </p:nvSpPr>
          <p:spPr bwMode="auto">
            <a:xfrm rot="16200000">
              <a:off x="4923065" y="3281603"/>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72" name="直接连接符 11332">
              <a:extLst>
                <a:ext uri="{FF2B5EF4-FFF2-40B4-BE49-F238E27FC236}">
                  <a16:creationId xmlns:a16="http://schemas.microsoft.com/office/drawing/2014/main" id="{493715CE-838B-459E-9FCE-9CF15BA9FFE0}"/>
                </a:ext>
              </a:extLst>
            </p:cNvPr>
            <p:cNvSpPr>
              <a:spLocks noChangeShapeType="1"/>
            </p:cNvSpPr>
            <p:nvPr/>
          </p:nvSpPr>
          <p:spPr bwMode="auto">
            <a:xfrm rot="16200000">
              <a:off x="3718053" y="3281603"/>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73" name="直接连接符 11333">
              <a:extLst>
                <a:ext uri="{FF2B5EF4-FFF2-40B4-BE49-F238E27FC236}">
                  <a16:creationId xmlns:a16="http://schemas.microsoft.com/office/drawing/2014/main" id="{DE771B6E-3DC8-434D-A1C5-2E644252A8BE}"/>
                </a:ext>
              </a:extLst>
            </p:cNvPr>
            <p:cNvSpPr>
              <a:spLocks noChangeShapeType="1"/>
            </p:cNvSpPr>
            <p:nvPr/>
          </p:nvSpPr>
          <p:spPr bwMode="auto">
            <a:xfrm rot="16200000">
              <a:off x="5090468" y="3011176"/>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74" name="文本框 11334">
              <a:extLst>
                <a:ext uri="{FF2B5EF4-FFF2-40B4-BE49-F238E27FC236}">
                  <a16:creationId xmlns:a16="http://schemas.microsoft.com/office/drawing/2014/main" id="{3D8FD23F-BE23-464F-824B-02FF38641F23}"/>
                </a:ext>
              </a:extLst>
            </p:cNvPr>
            <p:cNvSpPr txBox="1">
              <a:spLocks noChangeArrowheads="1"/>
            </p:cNvSpPr>
            <p:nvPr/>
          </p:nvSpPr>
          <p:spPr bwMode="auto">
            <a:xfrm>
              <a:off x="3521944" y="3284617"/>
              <a:ext cx="672371"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cctv</a:t>
              </a:r>
            </a:p>
          </p:txBody>
        </p:sp>
        <p:sp>
          <p:nvSpPr>
            <p:cNvPr id="175" name="文本框 11335">
              <a:extLst>
                <a:ext uri="{FF2B5EF4-FFF2-40B4-BE49-F238E27FC236}">
                  <a16:creationId xmlns:a16="http://schemas.microsoft.com/office/drawing/2014/main" id="{F6BF1D18-B1FF-44C9-8BB3-3AF4DC1DCA02}"/>
                </a:ext>
              </a:extLst>
            </p:cNvPr>
            <p:cNvSpPr txBox="1">
              <a:spLocks noChangeArrowheads="1"/>
            </p:cNvSpPr>
            <p:nvPr/>
          </p:nvSpPr>
          <p:spPr bwMode="auto">
            <a:xfrm>
              <a:off x="4808680" y="3299682"/>
              <a:ext cx="656347"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srgbClr val="333399"/>
                  </a:solidFill>
                  <a:effectLst/>
                  <a:uLnTx/>
                  <a:uFillTx/>
                  <a:latin typeface="微软雅黑 Light" panose="020B0502040204020203" pitchFamily="34" charset="-122"/>
                  <a:ea typeface="微软雅黑 Light" panose="020B0502040204020203" pitchFamily="34" charset="-122"/>
                </a:rPr>
                <a:t>ibm</a:t>
              </a:r>
            </a:p>
          </p:txBody>
        </p:sp>
        <p:sp>
          <p:nvSpPr>
            <p:cNvPr id="176" name="文本框 11336">
              <a:extLst>
                <a:ext uri="{FF2B5EF4-FFF2-40B4-BE49-F238E27FC236}">
                  <a16:creationId xmlns:a16="http://schemas.microsoft.com/office/drawing/2014/main" id="{F5E82A8E-D8FA-46F3-A194-35536876711A}"/>
                </a:ext>
              </a:extLst>
            </p:cNvPr>
            <p:cNvSpPr txBox="1">
              <a:spLocks noChangeArrowheads="1"/>
            </p:cNvSpPr>
            <p:nvPr/>
          </p:nvSpPr>
          <p:spPr bwMode="auto">
            <a:xfrm>
              <a:off x="5589052" y="3284617"/>
              <a:ext cx="505720"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hp</a:t>
              </a:r>
            </a:p>
          </p:txBody>
        </p:sp>
        <p:sp>
          <p:nvSpPr>
            <p:cNvPr id="177" name="文本框 11337">
              <a:extLst>
                <a:ext uri="{FF2B5EF4-FFF2-40B4-BE49-F238E27FC236}">
                  <a16:creationId xmlns:a16="http://schemas.microsoft.com/office/drawing/2014/main" id="{C41D21ED-688F-4AE4-932A-EF77B880B7E4}"/>
                </a:ext>
              </a:extLst>
            </p:cNvPr>
            <p:cNvSpPr txBox="1">
              <a:spLocks noChangeArrowheads="1"/>
            </p:cNvSpPr>
            <p:nvPr/>
          </p:nvSpPr>
          <p:spPr bwMode="auto">
            <a:xfrm>
              <a:off x="6473582" y="3284617"/>
              <a:ext cx="683267"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mot</a:t>
              </a:r>
            </a:p>
          </p:txBody>
        </p:sp>
        <p:sp>
          <p:nvSpPr>
            <p:cNvPr id="178" name="文本框 11338">
              <a:extLst>
                <a:ext uri="{FF2B5EF4-FFF2-40B4-BE49-F238E27FC236}">
                  <a16:creationId xmlns:a16="http://schemas.microsoft.com/office/drawing/2014/main" id="{FF2A3382-5277-498A-8F0A-3C1C5A7377B1}"/>
                </a:ext>
              </a:extLst>
            </p:cNvPr>
            <p:cNvSpPr txBox="1">
              <a:spLocks noChangeArrowheads="1"/>
            </p:cNvSpPr>
            <p:nvPr/>
          </p:nvSpPr>
          <p:spPr bwMode="auto">
            <a:xfrm>
              <a:off x="4129258" y="2968239"/>
              <a:ext cx="643528" cy="83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a:t>
              </a:r>
            </a:p>
          </p:txBody>
        </p:sp>
        <p:sp>
          <p:nvSpPr>
            <p:cNvPr id="179" name="任意多边形 11339">
              <a:extLst>
                <a:ext uri="{FF2B5EF4-FFF2-40B4-BE49-F238E27FC236}">
                  <a16:creationId xmlns:a16="http://schemas.microsoft.com/office/drawing/2014/main" id="{90B8C877-B3D7-449B-82BA-25504558FAEB}"/>
                </a:ext>
              </a:extLst>
            </p:cNvPr>
            <p:cNvSpPr>
              <a:spLocks noChangeArrowheads="1"/>
            </p:cNvSpPr>
            <p:nvPr/>
          </p:nvSpPr>
          <p:spPr bwMode="auto">
            <a:xfrm>
              <a:off x="3310426" y="3138480"/>
              <a:ext cx="3430759" cy="7533"/>
            </a:xfrm>
            <a:custGeom>
              <a:avLst/>
              <a:gdLst>
                <a:gd name="T0" fmla="*/ 0 w 1979"/>
                <a:gd name="T1" fmla="*/ 4 h 4"/>
                <a:gd name="T2" fmla="*/ 1979 w 1979"/>
                <a:gd name="T3" fmla="*/ 0 h 4"/>
              </a:gdLst>
              <a:ahLst/>
              <a:cxnLst>
                <a:cxn ang="0">
                  <a:pos x="T0" y="T1"/>
                </a:cxn>
                <a:cxn ang="0">
                  <a:pos x="T2" y="T3"/>
                </a:cxn>
              </a:cxnLst>
              <a:rect l="0" t="0" r="r" b="b"/>
              <a:pathLst>
                <a:path w="1979" h="4">
                  <a:moveTo>
                    <a:pt x="0" y="4"/>
                  </a:moveTo>
                  <a:lnTo>
                    <a:pt x="1979" y="0"/>
                  </a:lnTo>
                </a:path>
              </a:pathLst>
            </a:custGeom>
            <a:noFill/>
            <a:ln w="28575">
              <a:solidFill>
                <a:srgbClr val="333399"/>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80" name="矩形 11340">
              <a:extLst>
                <a:ext uri="{FF2B5EF4-FFF2-40B4-BE49-F238E27FC236}">
                  <a16:creationId xmlns:a16="http://schemas.microsoft.com/office/drawing/2014/main" id="{A4F3E512-A9FB-4C03-BAC4-6F690F013A2E}"/>
                </a:ext>
              </a:extLst>
            </p:cNvPr>
            <p:cNvSpPr>
              <a:spLocks noChangeArrowheads="1"/>
            </p:cNvSpPr>
            <p:nvPr/>
          </p:nvSpPr>
          <p:spPr bwMode="auto">
            <a:xfrm>
              <a:off x="-7042" y="2127580"/>
              <a:ext cx="1412684" cy="4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defTabSz="762000">
                <a:defRPr sz="3000">
                  <a:solidFill>
                    <a:schemeClr val="tx1"/>
                  </a:solidFill>
                  <a:latin typeface="Arial" panose="020B0604020202020204" pitchFamily="34" charset="0"/>
                  <a:ea typeface="宋体" panose="02010600030101010101" pitchFamily="2" charset="-122"/>
                </a:defRPr>
              </a:lvl1pPr>
              <a:lvl2pPr defTabSz="762000">
                <a:defRPr sz="3000">
                  <a:solidFill>
                    <a:schemeClr val="tx1"/>
                  </a:solidFill>
                  <a:latin typeface="Arial" panose="020B0604020202020204" pitchFamily="34" charset="0"/>
                  <a:ea typeface="宋体" panose="02010600030101010101" pitchFamily="2" charset="-122"/>
                </a:defRPr>
              </a:lvl2pPr>
              <a:lvl3pPr defTabSz="762000">
                <a:defRPr sz="3000">
                  <a:solidFill>
                    <a:schemeClr val="tx1"/>
                  </a:solidFill>
                  <a:latin typeface="Arial" panose="020B0604020202020204" pitchFamily="34" charset="0"/>
                  <a:ea typeface="宋体" panose="02010600030101010101" pitchFamily="2" charset="-122"/>
                </a:defRPr>
              </a:lvl3pPr>
              <a:lvl4pPr defTabSz="762000">
                <a:defRPr sz="3000">
                  <a:solidFill>
                    <a:schemeClr val="tx1"/>
                  </a:solidFill>
                  <a:latin typeface="Arial" panose="020B0604020202020204" pitchFamily="34" charset="0"/>
                  <a:ea typeface="宋体" panose="02010600030101010101" pitchFamily="2" charset="-122"/>
                </a:defRPr>
              </a:lvl4pPr>
              <a:lvl5pPr defTabSz="762000">
                <a:defRPr sz="3000">
                  <a:solidFill>
                    <a:schemeClr val="tx1"/>
                  </a:solidFill>
                  <a:latin typeface="Arial" panose="020B0604020202020204" pitchFamily="34" charset="0"/>
                  <a:ea typeface="宋体" panose="02010600030101010101" pitchFamily="2" charset="-122"/>
                </a:defRPr>
              </a:lvl5pPr>
              <a:lvl6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6pPr>
              <a:lvl7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7pPr>
              <a:lvl8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8pPr>
              <a:lvl9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9p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微软雅黑 Light" panose="020B0502040204020203" pitchFamily="34" charset="-122"/>
                  <a:ea typeface="微软雅黑 Light" panose="020B0502040204020203" pitchFamily="34" charset="-122"/>
                </a:rPr>
                <a:t>顶级域名</a:t>
              </a:r>
            </a:p>
          </p:txBody>
        </p:sp>
        <p:sp>
          <p:nvSpPr>
            <p:cNvPr id="181" name="直接连接符 11341">
              <a:extLst>
                <a:ext uri="{FF2B5EF4-FFF2-40B4-BE49-F238E27FC236}">
                  <a16:creationId xmlns:a16="http://schemas.microsoft.com/office/drawing/2014/main" id="{7AADAF89-4FC7-42A2-9374-42842B8B1ACB}"/>
                </a:ext>
              </a:extLst>
            </p:cNvPr>
            <p:cNvSpPr>
              <a:spLocks noChangeShapeType="1"/>
            </p:cNvSpPr>
            <p:nvPr/>
          </p:nvSpPr>
          <p:spPr bwMode="auto">
            <a:xfrm>
              <a:off x="4227004" y="3956541"/>
              <a:ext cx="5906481"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82" name="矩形 11342">
              <a:extLst>
                <a:ext uri="{FF2B5EF4-FFF2-40B4-BE49-F238E27FC236}">
                  <a16:creationId xmlns:a16="http://schemas.microsoft.com/office/drawing/2014/main" id="{C4490006-1D87-4018-AD08-50DF4AFD359F}"/>
                </a:ext>
              </a:extLst>
            </p:cNvPr>
            <p:cNvSpPr>
              <a:spLocks noChangeArrowheads="1"/>
            </p:cNvSpPr>
            <p:nvPr/>
          </p:nvSpPr>
          <p:spPr bwMode="auto">
            <a:xfrm>
              <a:off x="-80317" y="3652375"/>
              <a:ext cx="1412684" cy="4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defTabSz="762000">
                <a:defRPr sz="3000">
                  <a:solidFill>
                    <a:schemeClr val="tx1"/>
                  </a:solidFill>
                  <a:latin typeface="Arial" panose="020B0604020202020204" pitchFamily="34" charset="0"/>
                  <a:ea typeface="宋体" panose="02010600030101010101" pitchFamily="2" charset="-122"/>
                </a:defRPr>
              </a:lvl1pPr>
              <a:lvl2pPr defTabSz="762000">
                <a:defRPr sz="3000">
                  <a:solidFill>
                    <a:schemeClr val="tx1"/>
                  </a:solidFill>
                  <a:latin typeface="Arial" panose="020B0604020202020204" pitchFamily="34" charset="0"/>
                  <a:ea typeface="宋体" panose="02010600030101010101" pitchFamily="2" charset="-122"/>
                </a:defRPr>
              </a:lvl2pPr>
              <a:lvl3pPr defTabSz="762000">
                <a:defRPr sz="3000">
                  <a:solidFill>
                    <a:schemeClr val="tx1"/>
                  </a:solidFill>
                  <a:latin typeface="Arial" panose="020B0604020202020204" pitchFamily="34" charset="0"/>
                  <a:ea typeface="宋体" panose="02010600030101010101" pitchFamily="2" charset="-122"/>
                </a:defRPr>
              </a:lvl3pPr>
              <a:lvl4pPr defTabSz="762000">
                <a:defRPr sz="3000">
                  <a:solidFill>
                    <a:schemeClr val="tx1"/>
                  </a:solidFill>
                  <a:latin typeface="Arial" panose="020B0604020202020204" pitchFamily="34" charset="0"/>
                  <a:ea typeface="宋体" panose="02010600030101010101" pitchFamily="2" charset="-122"/>
                </a:defRPr>
              </a:lvl4pPr>
              <a:lvl5pPr defTabSz="762000">
                <a:defRPr sz="3000">
                  <a:solidFill>
                    <a:schemeClr val="tx1"/>
                  </a:solidFill>
                  <a:latin typeface="Arial" panose="020B0604020202020204" pitchFamily="34" charset="0"/>
                  <a:ea typeface="宋体" panose="02010600030101010101" pitchFamily="2" charset="-122"/>
                </a:defRPr>
              </a:lvl5pPr>
              <a:lvl6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6pPr>
              <a:lvl7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7pPr>
              <a:lvl8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8pPr>
              <a:lvl9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9p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微软雅黑 Light" panose="020B0502040204020203" pitchFamily="34" charset="-122"/>
                  <a:ea typeface="微软雅黑 Light" panose="020B0502040204020203" pitchFamily="34" charset="-122"/>
                </a:rPr>
                <a:t>二级域名</a:t>
              </a:r>
            </a:p>
          </p:txBody>
        </p:sp>
        <p:sp>
          <p:nvSpPr>
            <p:cNvPr id="183" name="直接连接符 11343">
              <a:extLst>
                <a:ext uri="{FF2B5EF4-FFF2-40B4-BE49-F238E27FC236}">
                  <a16:creationId xmlns:a16="http://schemas.microsoft.com/office/drawing/2014/main" id="{5E3B6243-2ADA-4802-BC1A-EF974F6062F7}"/>
                </a:ext>
              </a:extLst>
            </p:cNvPr>
            <p:cNvSpPr>
              <a:spLocks noChangeShapeType="1"/>
            </p:cNvSpPr>
            <p:nvPr/>
          </p:nvSpPr>
          <p:spPr bwMode="auto">
            <a:xfrm rot="16200000">
              <a:off x="9540072"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84" name="直接连接符 11344">
              <a:extLst>
                <a:ext uri="{FF2B5EF4-FFF2-40B4-BE49-F238E27FC236}">
                  <a16:creationId xmlns:a16="http://schemas.microsoft.com/office/drawing/2014/main" id="{D7AB47E9-4F0E-49B8-ACD4-7C973EDA629D}"/>
                </a:ext>
              </a:extLst>
            </p:cNvPr>
            <p:cNvSpPr>
              <a:spLocks noChangeShapeType="1"/>
            </p:cNvSpPr>
            <p:nvPr/>
          </p:nvSpPr>
          <p:spPr bwMode="auto">
            <a:xfrm rot="16200000">
              <a:off x="8822192"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85" name="直接连接符 11345">
              <a:extLst>
                <a:ext uri="{FF2B5EF4-FFF2-40B4-BE49-F238E27FC236}">
                  <a16:creationId xmlns:a16="http://schemas.microsoft.com/office/drawing/2014/main" id="{78498F38-78A4-4164-B684-F8F73BF28FED}"/>
                </a:ext>
              </a:extLst>
            </p:cNvPr>
            <p:cNvSpPr>
              <a:spLocks noChangeShapeType="1"/>
            </p:cNvSpPr>
            <p:nvPr/>
          </p:nvSpPr>
          <p:spPr bwMode="auto">
            <a:xfrm rot="16200000">
              <a:off x="7995349"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86" name="直接连接符 11346">
              <a:extLst>
                <a:ext uri="{FF2B5EF4-FFF2-40B4-BE49-F238E27FC236}">
                  <a16:creationId xmlns:a16="http://schemas.microsoft.com/office/drawing/2014/main" id="{5145FC79-208F-4CDB-BD7B-84E1E6F16F17}"/>
                </a:ext>
              </a:extLst>
            </p:cNvPr>
            <p:cNvSpPr>
              <a:spLocks noChangeShapeType="1"/>
            </p:cNvSpPr>
            <p:nvPr/>
          </p:nvSpPr>
          <p:spPr bwMode="auto">
            <a:xfrm rot="16200000">
              <a:off x="7232602"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87" name="直接连接符 11347">
              <a:extLst>
                <a:ext uri="{FF2B5EF4-FFF2-40B4-BE49-F238E27FC236}">
                  <a16:creationId xmlns:a16="http://schemas.microsoft.com/office/drawing/2014/main" id="{DA0CA095-DD04-4FE1-8F11-6D6E1DC6F89B}"/>
                </a:ext>
              </a:extLst>
            </p:cNvPr>
            <p:cNvSpPr>
              <a:spLocks noChangeShapeType="1"/>
            </p:cNvSpPr>
            <p:nvPr/>
          </p:nvSpPr>
          <p:spPr bwMode="auto">
            <a:xfrm rot="16200000">
              <a:off x="6082072"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88" name="任意多边形 11348">
              <a:extLst>
                <a:ext uri="{FF2B5EF4-FFF2-40B4-BE49-F238E27FC236}">
                  <a16:creationId xmlns:a16="http://schemas.microsoft.com/office/drawing/2014/main" id="{30FED7A9-F14A-4507-B194-4F2AE4FE9BAD}"/>
                </a:ext>
              </a:extLst>
            </p:cNvPr>
            <p:cNvSpPr>
              <a:spLocks noChangeArrowheads="1"/>
            </p:cNvSpPr>
            <p:nvPr/>
          </p:nvSpPr>
          <p:spPr bwMode="auto">
            <a:xfrm>
              <a:off x="5454450" y="4858969"/>
              <a:ext cx="4794409" cy="6026"/>
            </a:xfrm>
            <a:custGeom>
              <a:avLst/>
              <a:gdLst>
                <a:gd name="T0" fmla="*/ 0 w 2253"/>
                <a:gd name="T1" fmla="*/ 3 h 3"/>
                <a:gd name="T2" fmla="*/ 2253 w 2253"/>
                <a:gd name="T3" fmla="*/ 0 h 3"/>
              </a:gdLst>
              <a:ahLst/>
              <a:cxnLst>
                <a:cxn ang="0">
                  <a:pos x="T0" y="T1"/>
                </a:cxn>
                <a:cxn ang="0">
                  <a:pos x="T2" y="T3"/>
                </a:cxn>
              </a:cxnLst>
              <a:rect l="0" t="0" r="r" b="b"/>
              <a:pathLst>
                <a:path w="2253" h="3">
                  <a:moveTo>
                    <a:pt x="0" y="3"/>
                  </a:moveTo>
                  <a:lnTo>
                    <a:pt x="2253" y="0"/>
                  </a:lnTo>
                </a:path>
              </a:pathLst>
            </a:custGeom>
            <a:noFill/>
            <a:ln w="28575">
              <a:solidFill>
                <a:srgbClr val="333399"/>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89" name="矩形 11349">
              <a:extLst>
                <a:ext uri="{FF2B5EF4-FFF2-40B4-BE49-F238E27FC236}">
                  <a16:creationId xmlns:a16="http://schemas.microsoft.com/office/drawing/2014/main" id="{A72DBCCD-1231-4CA7-ABB7-10BD1F0286DF}"/>
                </a:ext>
              </a:extLst>
            </p:cNvPr>
            <p:cNvSpPr>
              <a:spLocks noChangeArrowheads="1"/>
            </p:cNvSpPr>
            <p:nvPr/>
          </p:nvSpPr>
          <p:spPr bwMode="auto">
            <a:xfrm>
              <a:off x="-67132" y="5009628"/>
              <a:ext cx="1412684" cy="4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defTabSz="762000">
                <a:defRPr sz="3000">
                  <a:solidFill>
                    <a:schemeClr val="tx1"/>
                  </a:solidFill>
                  <a:latin typeface="Arial" panose="020B0604020202020204" pitchFamily="34" charset="0"/>
                  <a:ea typeface="宋体" panose="02010600030101010101" pitchFamily="2" charset="-122"/>
                </a:defRPr>
              </a:lvl1pPr>
              <a:lvl2pPr defTabSz="762000">
                <a:defRPr sz="3000">
                  <a:solidFill>
                    <a:schemeClr val="tx1"/>
                  </a:solidFill>
                  <a:latin typeface="Arial" panose="020B0604020202020204" pitchFamily="34" charset="0"/>
                  <a:ea typeface="宋体" panose="02010600030101010101" pitchFamily="2" charset="-122"/>
                </a:defRPr>
              </a:lvl2pPr>
              <a:lvl3pPr defTabSz="762000">
                <a:defRPr sz="3000">
                  <a:solidFill>
                    <a:schemeClr val="tx1"/>
                  </a:solidFill>
                  <a:latin typeface="Arial" panose="020B0604020202020204" pitchFamily="34" charset="0"/>
                  <a:ea typeface="宋体" panose="02010600030101010101" pitchFamily="2" charset="-122"/>
                </a:defRPr>
              </a:lvl3pPr>
              <a:lvl4pPr defTabSz="762000">
                <a:defRPr sz="3000">
                  <a:solidFill>
                    <a:schemeClr val="tx1"/>
                  </a:solidFill>
                  <a:latin typeface="Arial" panose="020B0604020202020204" pitchFamily="34" charset="0"/>
                  <a:ea typeface="宋体" panose="02010600030101010101" pitchFamily="2" charset="-122"/>
                </a:defRPr>
              </a:lvl4pPr>
              <a:lvl5pPr defTabSz="762000">
                <a:defRPr sz="3000">
                  <a:solidFill>
                    <a:schemeClr val="tx1"/>
                  </a:solidFill>
                  <a:latin typeface="Arial" panose="020B0604020202020204" pitchFamily="34" charset="0"/>
                  <a:ea typeface="宋体" panose="02010600030101010101" pitchFamily="2" charset="-122"/>
                </a:defRPr>
              </a:lvl5pPr>
              <a:lvl6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6pPr>
              <a:lvl7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7pPr>
              <a:lvl8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8pPr>
              <a:lvl9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9p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微软雅黑 Light" panose="020B0502040204020203" pitchFamily="34" charset="-122"/>
                  <a:ea typeface="微软雅黑 Light" panose="020B0502040204020203" pitchFamily="34" charset="-122"/>
                </a:rPr>
                <a:t>三级域名</a:t>
              </a:r>
            </a:p>
          </p:txBody>
        </p:sp>
        <p:sp>
          <p:nvSpPr>
            <p:cNvPr id="190" name="文本框 11350">
              <a:extLst>
                <a:ext uri="{FF2B5EF4-FFF2-40B4-BE49-F238E27FC236}">
                  <a16:creationId xmlns:a16="http://schemas.microsoft.com/office/drawing/2014/main" id="{14CC37DA-617F-4C98-8ADF-3F6872BDCCDE}"/>
                </a:ext>
              </a:extLst>
            </p:cNvPr>
            <p:cNvSpPr txBox="1">
              <a:spLocks noChangeArrowheads="1"/>
            </p:cNvSpPr>
            <p:nvPr/>
          </p:nvSpPr>
          <p:spPr bwMode="auto">
            <a:xfrm>
              <a:off x="3521944" y="4996066"/>
              <a:ext cx="702496"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mail</a:t>
              </a:r>
            </a:p>
          </p:txBody>
        </p:sp>
        <p:sp>
          <p:nvSpPr>
            <p:cNvPr id="191" name="文本框 11351">
              <a:extLst>
                <a:ext uri="{FF2B5EF4-FFF2-40B4-BE49-F238E27FC236}">
                  <a16:creationId xmlns:a16="http://schemas.microsoft.com/office/drawing/2014/main" id="{7CBEE9D3-D74E-41FB-964D-3F0AE791DB5A}"/>
                </a:ext>
              </a:extLst>
            </p:cNvPr>
            <p:cNvSpPr txBox="1">
              <a:spLocks noChangeArrowheads="1"/>
            </p:cNvSpPr>
            <p:nvPr/>
          </p:nvSpPr>
          <p:spPr bwMode="auto">
            <a:xfrm>
              <a:off x="6380642" y="5805089"/>
              <a:ext cx="792231"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www</a:t>
              </a:r>
            </a:p>
          </p:txBody>
        </p:sp>
        <p:sp>
          <p:nvSpPr>
            <p:cNvPr id="192" name="直接连接符 11352">
              <a:extLst>
                <a:ext uri="{FF2B5EF4-FFF2-40B4-BE49-F238E27FC236}">
                  <a16:creationId xmlns:a16="http://schemas.microsoft.com/office/drawing/2014/main" id="{4B3A8C1E-1A2D-40DA-9735-D10AF546F86B}"/>
                </a:ext>
              </a:extLst>
            </p:cNvPr>
            <p:cNvSpPr>
              <a:spLocks noChangeShapeType="1"/>
            </p:cNvSpPr>
            <p:nvPr/>
          </p:nvSpPr>
          <p:spPr bwMode="auto">
            <a:xfrm rot="16200000">
              <a:off x="6062377" y="5530894"/>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93" name="直接连接符 11353">
              <a:extLst>
                <a:ext uri="{FF2B5EF4-FFF2-40B4-BE49-F238E27FC236}">
                  <a16:creationId xmlns:a16="http://schemas.microsoft.com/office/drawing/2014/main" id="{5414A9F3-B34D-46DA-8124-6AC7F0ABDD04}"/>
                </a:ext>
              </a:extLst>
            </p:cNvPr>
            <p:cNvSpPr>
              <a:spLocks noChangeShapeType="1"/>
            </p:cNvSpPr>
            <p:nvPr/>
          </p:nvSpPr>
          <p:spPr bwMode="auto">
            <a:xfrm rot="16200000">
              <a:off x="3178705" y="4361805"/>
              <a:ext cx="1349876"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94" name="矩形 11354">
              <a:extLst>
                <a:ext uri="{FF2B5EF4-FFF2-40B4-BE49-F238E27FC236}">
                  <a16:creationId xmlns:a16="http://schemas.microsoft.com/office/drawing/2014/main" id="{C747FEC3-7C5D-46C6-9EBA-48B3288004F8}"/>
                </a:ext>
              </a:extLst>
            </p:cNvPr>
            <p:cNvSpPr>
              <a:spLocks noChangeArrowheads="1"/>
            </p:cNvSpPr>
            <p:nvPr/>
          </p:nvSpPr>
          <p:spPr bwMode="auto">
            <a:xfrm>
              <a:off x="-80317" y="5843878"/>
              <a:ext cx="1412684" cy="4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defTabSz="762000">
                <a:defRPr sz="3000">
                  <a:solidFill>
                    <a:schemeClr val="tx1"/>
                  </a:solidFill>
                  <a:latin typeface="Arial" panose="020B0604020202020204" pitchFamily="34" charset="0"/>
                  <a:ea typeface="宋体" panose="02010600030101010101" pitchFamily="2" charset="-122"/>
                </a:defRPr>
              </a:lvl1pPr>
              <a:lvl2pPr defTabSz="762000">
                <a:defRPr sz="3000">
                  <a:solidFill>
                    <a:schemeClr val="tx1"/>
                  </a:solidFill>
                  <a:latin typeface="Arial" panose="020B0604020202020204" pitchFamily="34" charset="0"/>
                  <a:ea typeface="宋体" panose="02010600030101010101" pitchFamily="2" charset="-122"/>
                </a:defRPr>
              </a:lvl2pPr>
              <a:lvl3pPr defTabSz="762000">
                <a:defRPr sz="3000">
                  <a:solidFill>
                    <a:schemeClr val="tx1"/>
                  </a:solidFill>
                  <a:latin typeface="Arial" panose="020B0604020202020204" pitchFamily="34" charset="0"/>
                  <a:ea typeface="宋体" panose="02010600030101010101" pitchFamily="2" charset="-122"/>
                </a:defRPr>
              </a:lvl3pPr>
              <a:lvl4pPr defTabSz="762000">
                <a:defRPr sz="3000">
                  <a:solidFill>
                    <a:schemeClr val="tx1"/>
                  </a:solidFill>
                  <a:latin typeface="Arial" panose="020B0604020202020204" pitchFamily="34" charset="0"/>
                  <a:ea typeface="宋体" panose="02010600030101010101" pitchFamily="2" charset="-122"/>
                </a:defRPr>
              </a:lvl4pPr>
              <a:lvl5pPr defTabSz="762000">
                <a:defRPr sz="3000">
                  <a:solidFill>
                    <a:schemeClr val="tx1"/>
                  </a:solidFill>
                  <a:latin typeface="Arial" panose="020B0604020202020204" pitchFamily="34" charset="0"/>
                  <a:ea typeface="宋体" panose="02010600030101010101" pitchFamily="2" charset="-122"/>
                </a:defRPr>
              </a:lvl5pPr>
              <a:lvl6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6pPr>
              <a:lvl7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7pPr>
              <a:lvl8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8pPr>
              <a:lvl9pPr defTabSz="762000" fontAlgn="base">
                <a:spcBef>
                  <a:spcPct val="0"/>
                </a:spcBef>
                <a:spcAft>
                  <a:spcPct val="0"/>
                </a:spcAft>
                <a:buFont typeface="Arial" panose="020B0604020202020204" pitchFamily="34" charset="0"/>
                <a:defRPr sz="3000">
                  <a:solidFill>
                    <a:schemeClr val="tx1"/>
                  </a:solidFill>
                  <a:latin typeface="Arial" panose="020B0604020202020204" pitchFamily="34" charset="0"/>
                  <a:ea typeface="宋体" panose="02010600030101010101" pitchFamily="2" charset="-122"/>
                </a:defRPr>
              </a:lvl9p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微软雅黑 Light" panose="020B0502040204020203" pitchFamily="34" charset="-122"/>
                  <a:ea typeface="微软雅黑 Light" panose="020B0502040204020203" pitchFamily="34" charset="-122"/>
                </a:rPr>
                <a:t>四级域名</a:t>
              </a:r>
            </a:p>
          </p:txBody>
        </p:sp>
        <p:sp>
          <p:nvSpPr>
            <p:cNvPr id="195" name="直接连接符 11355">
              <a:extLst>
                <a:ext uri="{FF2B5EF4-FFF2-40B4-BE49-F238E27FC236}">
                  <a16:creationId xmlns:a16="http://schemas.microsoft.com/office/drawing/2014/main" id="{CABC0267-0972-4116-8869-E87F7F08C235}"/>
                </a:ext>
              </a:extLst>
            </p:cNvPr>
            <p:cNvSpPr>
              <a:spLocks noChangeShapeType="1"/>
            </p:cNvSpPr>
            <p:nvPr/>
          </p:nvSpPr>
          <p:spPr bwMode="auto">
            <a:xfrm>
              <a:off x="4867968" y="5666484"/>
              <a:ext cx="2509373"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96" name="直接连接符 11356">
              <a:extLst>
                <a:ext uri="{FF2B5EF4-FFF2-40B4-BE49-F238E27FC236}">
                  <a16:creationId xmlns:a16="http://schemas.microsoft.com/office/drawing/2014/main" id="{B04C16AD-9B0E-443C-BDF1-6BC07983A246}"/>
                </a:ext>
              </a:extLst>
            </p:cNvPr>
            <p:cNvSpPr>
              <a:spLocks noChangeShapeType="1"/>
            </p:cNvSpPr>
            <p:nvPr/>
          </p:nvSpPr>
          <p:spPr bwMode="auto">
            <a:xfrm rot="16200000">
              <a:off x="5564781" y="580132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97" name="直接连接符 11357">
              <a:extLst>
                <a:ext uri="{FF2B5EF4-FFF2-40B4-BE49-F238E27FC236}">
                  <a16:creationId xmlns:a16="http://schemas.microsoft.com/office/drawing/2014/main" id="{8401A933-C8DA-440F-975C-1ED1DEDCDBDA}"/>
                </a:ext>
              </a:extLst>
            </p:cNvPr>
            <p:cNvSpPr>
              <a:spLocks noChangeShapeType="1"/>
            </p:cNvSpPr>
            <p:nvPr/>
          </p:nvSpPr>
          <p:spPr bwMode="auto">
            <a:xfrm rot="16200000">
              <a:off x="6528679" y="5800568"/>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198" name="文本框 11358">
              <a:extLst>
                <a:ext uri="{FF2B5EF4-FFF2-40B4-BE49-F238E27FC236}">
                  <a16:creationId xmlns:a16="http://schemas.microsoft.com/office/drawing/2014/main" id="{D3ABD331-83D8-46A9-A6DD-536F8F2B185F}"/>
                </a:ext>
              </a:extLst>
            </p:cNvPr>
            <p:cNvSpPr txBox="1">
              <a:spLocks noChangeArrowheads="1"/>
            </p:cNvSpPr>
            <p:nvPr/>
          </p:nvSpPr>
          <p:spPr bwMode="auto">
            <a:xfrm>
              <a:off x="4549089" y="5805089"/>
              <a:ext cx="702496"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mail</a:t>
              </a:r>
            </a:p>
          </p:txBody>
        </p:sp>
        <p:sp>
          <p:nvSpPr>
            <p:cNvPr id="199" name="文本框 11359">
              <a:extLst>
                <a:ext uri="{FF2B5EF4-FFF2-40B4-BE49-F238E27FC236}">
                  <a16:creationId xmlns:a16="http://schemas.microsoft.com/office/drawing/2014/main" id="{9BE35F1F-E940-4583-B0E3-8DD2018AA522}"/>
                </a:ext>
              </a:extLst>
            </p:cNvPr>
            <p:cNvSpPr txBox="1">
              <a:spLocks noChangeArrowheads="1"/>
            </p:cNvSpPr>
            <p:nvPr/>
          </p:nvSpPr>
          <p:spPr bwMode="auto">
            <a:xfrm>
              <a:off x="5457654" y="5805089"/>
              <a:ext cx="432010"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cs</a:t>
              </a:r>
            </a:p>
          </p:txBody>
        </p:sp>
        <p:sp>
          <p:nvSpPr>
            <p:cNvPr id="200" name="直接连接符 11360">
              <a:extLst>
                <a:ext uri="{FF2B5EF4-FFF2-40B4-BE49-F238E27FC236}">
                  <a16:creationId xmlns:a16="http://schemas.microsoft.com/office/drawing/2014/main" id="{E730C4A6-C760-403F-BAF3-537A3B2C08AB}"/>
                </a:ext>
              </a:extLst>
            </p:cNvPr>
            <p:cNvSpPr>
              <a:spLocks noChangeShapeType="1"/>
            </p:cNvSpPr>
            <p:nvPr/>
          </p:nvSpPr>
          <p:spPr bwMode="auto">
            <a:xfrm rot="16200000">
              <a:off x="4730776" y="5800568"/>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201" name="文本框 11361">
              <a:extLst>
                <a:ext uri="{FF2B5EF4-FFF2-40B4-BE49-F238E27FC236}">
                  <a16:creationId xmlns:a16="http://schemas.microsoft.com/office/drawing/2014/main" id="{97781613-4DBE-4A48-A263-59406ADA1342}"/>
                </a:ext>
              </a:extLst>
            </p:cNvPr>
            <p:cNvSpPr txBox="1">
              <a:spLocks noChangeArrowheads="1"/>
            </p:cNvSpPr>
            <p:nvPr/>
          </p:nvSpPr>
          <p:spPr bwMode="auto">
            <a:xfrm>
              <a:off x="7181846" y="5459703"/>
              <a:ext cx="643528" cy="83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微软雅黑 Light" panose="020B0502040204020203" pitchFamily="34" charset="-122"/>
                  <a:ea typeface="微软雅黑 Light" panose="020B0502040204020203" pitchFamily="34" charset="-122"/>
                </a:rPr>
                <a:t>…</a:t>
              </a:r>
            </a:p>
          </p:txBody>
        </p:sp>
        <p:sp>
          <p:nvSpPr>
            <p:cNvPr id="202" name="文本框 11362">
              <a:extLst>
                <a:ext uri="{FF2B5EF4-FFF2-40B4-BE49-F238E27FC236}">
                  <a16:creationId xmlns:a16="http://schemas.microsoft.com/office/drawing/2014/main" id="{05B79AB2-7CA0-412B-902E-927D55B2C8BC}"/>
                </a:ext>
              </a:extLst>
            </p:cNvPr>
            <p:cNvSpPr txBox="1">
              <a:spLocks noChangeArrowheads="1"/>
            </p:cNvSpPr>
            <p:nvPr/>
          </p:nvSpPr>
          <p:spPr bwMode="auto">
            <a:xfrm>
              <a:off x="1805765" y="2175790"/>
              <a:ext cx="643528" cy="83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a:t>
              </a:r>
            </a:p>
          </p:txBody>
        </p:sp>
        <p:sp>
          <p:nvSpPr>
            <p:cNvPr id="203" name="文本框 11363">
              <a:extLst>
                <a:ext uri="{FF2B5EF4-FFF2-40B4-BE49-F238E27FC236}">
                  <a16:creationId xmlns:a16="http://schemas.microsoft.com/office/drawing/2014/main" id="{190DEDEE-8833-492E-987D-FA83B8A2FA6D}"/>
                </a:ext>
              </a:extLst>
            </p:cNvPr>
            <p:cNvSpPr txBox="1">
              <a:spLocks noChangeArrowheads="1"/>
            </p:cNvSpPr>
            <p:nvPr/>
          </p:nvSpPr>
          <p:spPr bwMode="auto">
            <a:xfrm>
              <a:off x="9918762" y="5026198"/>
              <a:ext cx="606352"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seu</a:t>
              </a:r>
            </a:p>
          </p:txBody>
        </p:sp>
        <p:sp>
          <p:nvSpPr>
            <p:cNvPr id="204" name="矩形 11364">
              <a:extLst>
                <a:ext uri="{FF2B5EF4-FFF2-40B4-BE49-F238E27FC236}">
                  <a16:creationId xmlns:a16="http://schemas.microsoft.com/office/drawing/2014/main" id="{37E00AEE-3E4E-4C56-AA7B-F3DCC5FE553D}"/>
                </a:ext>
              </a:extLst>
            </p:cNvPr>
            <p:cNvSpPr>
              <a:spLocks noChangeArrowheads="1"/>
            </p:cNvSpPr>
            <p:nvPr/>
          </p:nvSpPr>
          <p:spPr bwMode="auto">
            <a:xfrm>
              <a:off x="9226521" y="5027704"/>
              <a:ext cx="624940" cy="43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微软雅黑 Light" panose="020B0502040204020203" pitchFamily="34" charset="-122"/>
                  <a:ea typeface="微软雅黑 Light" panose="020B0502040204020203" pitchFamily="34" charset="-122"/>
                </a:rPr>
                <a:t>sjtu</a:t>
              </a:r>
            </a:p>
          </p:txBody>
        </p:sp>
        <p:sp>
          <p:nvSpPr>
            <p:cNvPr id="205" name="直接连接符 11365">
              <a:extLst>
                <a:ext uri="{FF2B5EF4-FFF2-40B4-BE49-F238E27FC236}">
                  <a16:creationId xmlns:a16="http://schemas.microsoft.com/office/drawing/2014/main" id="{B5DBFCA4-C8A6-4B3A-A956-D6A2BDFDBE19}"/>
                </a:ext>
              </a:extLst>
            </p:cNvPr>
            <p:cNvSpPr>
              <a:spLocks noChangeShapeType="1"/>
            </p:cNvSpPr>
            <p:nvPr/>
          </p:nvSpPr>
          <p:spPr bwMode="auto">
            <a:xfrm rot="16200000">
              <a:off x="10091300" y="498476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206" name="矩形 11367">
              <a:extLst>
                <a:ext uri="{FF2B5EF4-FFF2-40B4-BE49-F238E27FC236}">
                  <a16:creationId xmlns:a16="http://schemas.microsoft.com/office/drawing/2014/main" id="{BD294C8F-F253-4CCA-B6FC-4C1B34992593}"/>
                </a:ext>
              </a:extLst>
            </p:cNvPr>
            <p:cNvSpPr>
              <a:spLocks noChangeArrowheads="1"/>
            </p:cNvSpPr>
            <p:nvPr/>
          </p:nvSpPr>
          <p:spPr bwMode="auto">
            <a:xfrm>
              <a:off x="1611872" y="1223645"/>
              <a:ext cx="1620356" cy="542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endParaRPr>
            </a:p>
          </p:txBody>
        </p:sp>
      </p:grpSp>
      <p:sp>
        <p:nvSpPr>
          <p:cNvPr id="209" name="文本框 208">
            <a:extLst>
              <a:ext uri="{FF2B5EF4-FFF2-40B4-BE49-F238E27FC236}">
                <a16:creationId xmlns:a16="http://schemas.microsoft.com/office/drawing/2014/main" id="{304B574F-EEF5-4B49-AD20-5BDCCAECD78F}"/>
              </a:ext>
            </a:extLst>
          </p:cNvPr>
          <p:cNvSpPr txBox="1"/>
          <p:nvPr/>
        </p:nvSpPr>
        <p:spPr bwMode="auto">
          <a:xfrm>
            <a:off x="2553000" y="5874620"/>
            <a:ext cx="7879080" cy="461665"/>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r>
              <a:rPr lang="zh-CN" altLang="en-US" sz="2400">
                <a:latin typeface="微软雅黑 Light" panose="020B0502040204020203" pitchFamily="34" charset="-122"/>
                <a:ea typeface="微软雅黑 Light" panose="020B0502040204020203" pitchFamily="34" charset="-122"/>
              </a:rPr>
              <a:t>域名系统中的名字空间采用层次化的树状结构，按级划分</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1439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15E7F-12EA-4B2B-81BC-C4BC441B3238}"/>
              </a:ext>
            </a:extLst>
          </p:cNvPr>
          <p:cNvSpPr>
            <a:spLocks noGrp="1"/>
          </p:cNvSpPr>
          <p:nvPr>
            <p:ph type="title"/>
          </p:nvPr>
        </p:nvSpPr>
        <p:spPr/>
        <p:txBody>
          <a:bodyPr/>
          <a:lstStyle/>
          <a:p>
            <a:r>
              <a:rPr lang="zh-CN" altLang="en-US" dirty="0"/>
              <a:t>命名方法</a:t>
            </a:r>
          </a:p>
        </p:txBody>
      </p:sp>
      <p:sp>
        <p:nvSpPr>
          <p:cNvPr id="3" name="内容占位符 2">
            <a:extLst>
              <a:ext uri="{FF2B5EF4-FFF2-40B4-BE49-F238E27FC236}">
                <a16:creationId xmlns:a16="http://schemas.microsoft.com/office/drawing/2014/main" id="{04259C7C-4937-407C-B43A-076D1D8FFD4C}"/>
              </a:ext>
            </a:extLst>
          </p:cNvPr>
          <p:cNvSpPr>
            <a:spLocks noGrp="1"/>
          </p:cNvSpPr>
          <p:nvPr>
            <p:ph idx="1"/>
          </p:nvPr>
        </p:nvSpPr>
        <p:spPr>
          <a:xfrm>
            <a:off x="334434" y="1052515"/>
            <a:ext cx="11523133" cy="3312590"/>
          </a:xfrm>
        </p:spPr>
        <p:txBody>
          <a:bodyPr/>
          <a:lstStyle/>
          <a:p>
            <a:r>
              <a:rPr lang="en-US" altLang="zh-CN" dirty="0"/>
              <a:t>Internet</a:t>
            </a:r>
            <a:r>
              <a:rPr lang="zh-CN" altLang="en-US" dirty="0"/>
              <a:t>的域名结构采用了层次化的树状结构的命名方法</a:t>
            </a:r>
          </a:p>
          <a:p>
            <a:r>
              <a:rPr lang="zh-CN" altLang="en-US" dirty="0"/>
              <a:t>域名的结构由若干个分量组成，各分量之间用小数点</a:t>
            </a:r>
            <a:r>
              <a:rPr lang="en-US" altLang="zh-CN" dirty="0"/>
              <a:t>(.)</a:t>
            </a:r>
            <a:r>
              <a:rPr lang="zh-CN" altLang="en-US" dirty="0"/>
              <a:t>隔开，总长不超过</a:t>
            </a:r>
            <a:r>
              <a:rPr lang="en-US" altLang="zh-CN" dirty="0"/>
              <a:t>255</a:t>
            </a:r>
            <a:r>
              <a:rPr lang="zh-CN" altLang="en-US" dirty="0"/>
              <a:t>个字符</a:t>
            </a:r>
          </a:p>
          <a:p>
            <a:r>
              <a:rPr lang="zh-CN" altLang="en-US" dirty="0"/>
              <a:t>各分量分别代表不同级别的域名</a:t>
            </a:r>
            <a:r>
              <a:rPr lang="en-US" altLang="zh-CN" dirty="0"/>
              <a:t>(</a:t>
            </a:r>
            <a:r>
              <a:rPr lang="zh-CN" altLang="en-US" dirty="0"/>
              <a:t>每个分量域名长度≤</a:t>
            </a:r>
            <a:r>
              <a:rPr lang="en-US" altLang="zh-CN" dirty="0"/>
              <a:t>63</a:t>
            </a:r>
            <a:r>
              <a:rPr lang="zh-CN" altLang="en-US" dirty="0"/>
              <a:t>字符</a:t>
            </a:r>
            <a:r>
              <a:rPr lang="en-US" altLang="zh-CN" dirty="0"/>
              <a:t>)</a:t>
            </a:r>
          </a:p>
          <a:p>
            <a:r>
              <a:rPr lang="zh-CN" altLang="en-US" dirty="0"/>
              <a:t>合法域名中，点“</a:t>
            </a:r>
            <a:r>
              <a:rPr lang="en-US" altLang="zh-CN" dirty="0"/>
              <a:t>.”</a:t>
            </a:r>
            <a:r>
              <a:rPr lang="zh-CN" altLang="en-US" dirty="0"/>
              <a:t>的个数至少为一个</a:t>
            </a:r>
          </a:p>
          <a:p>
            <a:r>
              <a:rPr lang="zh-CN" altLang="en-US" dirty="0"/>
              <a:t>通常，点“</a:t>
            </a:r>
            <a:r>
              <a:rPr lang="en-US" altLang="zh-CN" dirty="0"/>
              <a:t>.”</a:t>
            </a:r>
            <a:r>
              <a:rPr lang="zh-CN" altLang="en-US" dirty="0"/>
              <a:t>对应的英文单词为</a:t>
            </a:r>
            <a:r>
              <a:rPr lang="en-US" altLang="zh-CN" dirty="0"/>
              <a:t>dot</a:t>
            </a:r>
            <a:r>
              <a:rPr lang="zh-CN" altLang="en-US" dirty="0"/>
              <a:t>，也可以读为</a:t>
            </a:r>
            <a:r>
              <a:rPr lang="en-US" altLang="zh-CN" dirty="0"/>
              <a:t>point</a:t>
            </a:r>
          </a:p>
          <a:p>
            <a:endParaRPr lang="zh-CN" altLang="en-US" dirty="0"/>
          </a:p>
        </p:txBody>
      </p:sp>
      <p:sp>
        <p:nvSpPr>
          <p:cNvPr id="4" name="灯片编号占位符 3">
            <a:extLst>
              <a:ext uri="{FF2B5EF4-FFF2-40B4-BE49-F238E27FC236}">
                <a16:creationId xmlns:a16="http://schemas.microsoft.com/office/drawing/2014/main" id="{A5290371-873F-42FF-95D2-4235CF59CE0B}"/>
              </a:ext>
            </a:extLst>
          </p:cNvPr>
          <p:cNvSpPr>
            <a:spLocks noGrp="1"/>
          </p:cNvSpPr>
          <p:nvPr>
            <p:ph type="sldNum" sz="quarter" idx="12"/>
          </p:nvPr>
        </p:nvSpPr>
        <p:spPr/>
        <p:txBody>
          <a:bodyPr/>
          <a:lstStyle/>
          <a:p>
            <a:pPr>
              <a:defRPr/>
            </a:pPr>
            <a:fld id="{816960B2-2B11-492C-B588-5290E1274F96}" type="slidenum">
              <a:rPr lang="en-US" altLang="zh-CN" smtClean="0"/>
              <a:pPr>
                <a:defRPr/>
              </a:pPr>
              <a:t>23</a:t>
            </a:fld>
            <a:endParaRPr lang="en-US" altLang="zh-CN" dirty="0"/>
          </a:p>
        </p:txBody>
      </p:sp>
      <p:sp>
        <p:nvSpPr>
          <p:cNvPr id="5" name="矩形 9218">
            <a:extLst>
              <a:ext uri="{FF2B5EF4-FFF2-40B4-BE49-F238E27FC236}">
                <a16:creationId xmlns:a16="http://schemas.microsoft.com/office/drawing/2014/main" id="{3FE77C86-0A72-4B35-B8CA-8ADCB50079B8}"/>
              </a:ext>
            </a:extLst>
          </p:cNvPr>
          <p:cNvSpPr>
            <a:spLocks noChangeArrowheads="1"/>
          </p:cNvSpPr>
          <p:nvPr/>
        </p:nvSpPr>
        <p:spPr bwMode="auto">
          <a:xfrm>
            <a:off x="2423592" y="4398314"/>
            <a:ext cx="7146925" cy="763587"/>
          </a:xfrm>
          <a:prstGeom prst="rect">
            <a:avLst/>
          </a:prstGeom>
          <a:noFill/>
          <a:ln w="28575">
            <a:solidFill>
              <a:srgbClr val="333399"/>
            </a:solidFill>
            <a:miter lim="800000"/>
          </a:ln>
        </p:spPr>
        <p:txBody>
          <a:bodyPr wrap="none" anchor="ctr"/>
          <a:lstStyle/>
          <a:p>
            <a:pPr algn="ctr"/>
            <a:r>
              <a:rPr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三级域名</a:t>
            </a: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二级域名</a:t>
            </a: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顶级域名</a:t>
            </a:r>
          </a:p>
        </p:txBody>
      </p:sp>
    </p:spTree>
    <p:extLst>
      <p:ext uri="{BB962C8B-B14F-4D97-AF65-F5344CB8AC3E}">
        <p14:creationId xmlns:p14="http://schemas.microsoft.com/office/powerpoint/2010/main" val="2358021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9C8DB-F9F4-45EA-8444-83D0A294D984}"/>
              </a:ext>
            </a:extLst>
          </p:cNvPr>
          <p:cNvSpPr>
            <a:spLocks noGrp="1"/>
          </p:cNvSpPr>
          <p:nvPr>
            <p:ph type="title"/>
          </p:nvPr>
        </p:nvSpPr>
        <p:spPr/>
        <p:txBody>
          <a:bodyPr/>
          <a:lstStyle/>
          <a:p>
            <a:r>
              <a:rPr lang="zh-CN" altLang="en-US" sz="3200" dirty="0">
                <a:sym typeface="+mn-ea"/>
              </a:rPr>
              <a:t>顶级域名分类</a:t>
            </a:r>
            <a:endParaRPr lang="zh-CN" altLang="en-US" dirty="0"/>
          </a:p>
        </p:txBody>
      </p:sp>
      <p:sp>
        <p:nvSpPr>
          <p:cNvPr id="3" name="内容占位符 2">
            <a:extLst>
              <a:ext uri="{FF2B5EF4-FFF2-40B4-BE49-F238E27FC236}">
                <a16:creationId xmlns:a16="http://schemas.microsoft.com/office/drawing/2014/main" id="{5758C33A-6B99-4AD6-8219-57EEE4C865D8}"/>
              </a:ext>
            </a:extLst>
          </p:cNvPr>
          <p:cNvSpPr>
            <a:spLocks noGrp="1"/>
          </p:cNvSpPr>
          <p:nvPr>
            <p:ph idx="1"/>
          </p:nvPr>
        </p:nvSpPr>
        <p:spPr/>
        <p:txBody>
          <a:bodyPr>
            <a:normAutofit lnSpcReduction="10000"/>
          </a:bodyPr>
          <a:lstStyle/>
          <a:p>
            <a:r>
              <a:rPr lang="zh-CN" altLang="en-US" dirty="0"/>
              <a:t>顶级域名</a:t>
            </a:r>
            <a:r>
              <a:rPr lang="en-US" altLang="zh-CN" dirty="0"/>
              <a:t>TLD</a:t>
            </a:r>
            <a:r>
              <a:rPr lang="zh-CN" altLang="en-US" dirty="0"/>
              <a:t>（</a:t>
            </a:r>
            <a:r>
              <a:rPr lang="en-US" altLang="zh-CN" dirty="0"/>
              <a:t>Top Level Domain</a:t>
            </a:r>
            <a:r>
              <a:rPr lang="zh-CN" altLang="en-US" dirty="0"/>
              <a:t>）有三类</a:t>
            </a:r>
          </a:p>
          <a:p>
            <a:r>
              <a:rPr lang="zh-CN" altLang="en-US" dirty="0"/>
              <a:t>国家或地区顶级域</a:t>
            </a:r>
            <a:r>
              <a:rPr lang="en-US" altLang="zh-CN" dirty="0" err="1"/>
              <a:t>nTLD</a:t>
            </a:r>
            <a:r>
              <a:rPr lang="zh-CN" altLang="en-US" dirty="0"/>
              <a:t>，也记为</a:t>
            </a:r>
            <a:r>
              <a:rPr lang="en-US" altLang="zh-CN" dirty="0"/>
              <a:t>ccTLD (cc: country code)</a:t>
            </a:r>
          </a:p>
          <a:p>
            <a:pPr lvl="1"/>
            <a:r>
              <a:rPr lang="zh-CN" altLang="en-US" dirty="0"/>
              <a:t>例如</a:t>
            </a:r>
            <a:r>
              <a:rPr lang="en-US" altLang="zh-CN" dirty="0"/>
              <a:t>.</a:t>
            </a:r>
            <a:r>
              <a:rPr lang="en-US" altLang="zh-CN" dirty="0" err="1"/>
              <a:t>cn</a:t>
            </a:r>
            <a:r>
              <a:rPr lang="en-US" altLang="zh-CN" dirty="0"/>
              <a:t> </a:t>
            </a:r>
            <a:r>
              <a:rPr lang="zh-CN" altLang="en-US" dirty="0"/>
              <a:t>表示中国，</a:t>
            </a:r>
            <a:r>
              <a:rPr lang="en-US" altLang="zh-CN" dirty="0"/>
              <a:t>.us </a:t>
            </a:r>
            <a:r>
              <a:rPr lang="zh-CN" altLang="en-US" dirty="0"/>
              <a:t>表示美国，</a:t>
            </a:r>
            <a:r>
              <a:rPr lang="en-US" altLang="zh-CN" dirty="0"/>
              <a:t>.</a:t>
            </a:r>
            <a:r>
              <a:rPr lang="en-US" altLang="zh-CN" dirty="0" err="1"/>
              <a:t>uk</a:t>
            </a:r>
            <a:r>
              <a:rPr lang="en-US" altLang="zh-CN" dirty="0"/>
              <a:t> </a:t>
            </a:r>
            <a:r>
              <a:rPr lang="zh-CN" altLang="en-US" dirty="0"/>
              <a:t>表示英国。目前有</a:t>
            </a:r>
            <a:r>
              <a:rPr lang="en-US" altLang="zh-CN" dirty="0"/>
              <a:t>300</a:t>
            </a:r>
            <a:r>
              <a:rPr lang="zh-CN" altLang="en-US" dirty="0"/>
              <a:t>多个</a:t>
            </a:r>
          </a:p>
          <a:p>
            <a:r>
              <a:rPr lang="zh-CN" altLang="en-US" dirty="0"/>
              <a:t>基础设施域</a:t>
            </a:r>
            <a:r>
              <a:rPr lang="en-US" altLang="zh-CN" dirty="0"/>
              <a:t>.</a:t>
            </a:r>
            <a:r>
              <a:rPr lang="en-US" altLang="zh-CN" dirty="0" err="1"/>
              <a:t>arpa</a:t>
            </a:r>
            <a:r>
              <a:rPr lang="en-US" altLang="zh-CN" dirty="0"/>
              <a:t> (Address and Routing Parameter Area)</a:t>
            </a:r>
          </a:p>
          <a:p>
            <a:pPr lvl="1"/>
            <a:r>
              <a:rPr lang="zh-CN" altLang="en-US" dirty="0"/>
              <a:t>专用于</a:t>
            </a:r>
            <a:r>
              <a:rPr lang="en-US" altLang="zh-CN" dirty="0"/>
              <a:t>Internet</a:t>
            </a:r>
            <a:r>
              <a:rPr lang="zh-CN" altLang="en-US" dirty="0"/>
              <a:t>基础设施目的</a:t>
            </a:r>
          </a:p>
          <a:p>
            <a:pPr lvl="1"/>
            <a:r>
              <a:rPr lang="zh-CN" altLang="en-US" dirty="0"/>
              <a:t>目前有二级域</a:t>
            </a:r>
            <a:r>
              <a:rPr lang="en-US" altLang="zh-CN" dirty="0"/>
              <a:t>ip6.arpa</a:t>
            </a:r>
            <a:r>
              <a:rPr lang="zh-CN" altLang="en-US" dirty="0"/>
              <a:t>；</a:t>
            </a:r>
            <a:r>
              <a:rPr lang="en-US" altLang="zh-CN" dirty="0" err="1"/>
              <a:t>iris.arpa</a:t>
            </a:r>
            <a:r>
              <a:rPr lang="zh-CN" altLang="en-US" dirty="0"/>
              <a:t>；</a:t>
            </a:r>
            <a:r>
              <a:rPr lang="en-US" altLang="zh-CN" dirty="0"/>
              <a:t>in-</a:t>
            </a:r>
            <a:r>
              <a:rPr lang="en-US" altLang="zh-CN" dirty="0" err="1"/>
              <a:t>addr.arpa</a:t>
            </a:r>
            <a:r>
              <a:rPr lang="zh-CN" altLang="en-US" dirty="0"/>
              <a:t>；</a:t>
            </a:r>
            <a:r>
              <a:rPr lang="en-US" altLang="zh-CN" dirty="0" err="1"/>
              <a:t>uri.arpa</a:t>
            </a:r>
            <a:r>
              <a:rPr lang="zh-CN" altLang="en-US" dirty="0"/>
              <a:t>；</a:t>
            </a:r>
            <a:r>
              <a:rPr lang="en-US" altLang="zh-CN" dirty="0" err="1"/>
              <a:t>urn.arpa</a:t>
            </a:r>
            <a:r>
              <a:rPr lang="zh-CN" altLang="en-US" dirty="0"/>
              <a:t>；</a:t>
            </a:r>
            <a:r>
              <a:rPr lang="en-US" altLang="zh-CN" dirty="0" err="1"/>
              <a:t>home.arpa</a:t>
            </a:r>
            <a:r>
              <a:rPr lang="zh-CN" altLang="en-US" dirty="0"/>
              <a:t>；</a:t>
            </a:r>
            <a:r>
              <a:rPr lang="en-US" altLang="zh-CN" dirty="0"/>
              <a:t>as112.arpa</a:t>
            </a:r>
            <a:r>
              <a:rPr lang="zh-CN" altLang="en-US" dirty="0"/>
              <a:t>；</a:t>
            </a:r>
            <a:r>
              <a:rPr lang="en-US" altLang="zh-CN" dirty="0"/>
              <a:t>in-</a:t>
            </a:r>
            <a:r>
              <a:rPr lang="en-US" altLang="zh-CN" dirty="0" err="1"/>
              <a:t>addr</a:t>
            </a:r>
            <a:r>
              <a:rPr lang="en-US" altLang="zh-CN" dirty="0"/>
              <a:t>-</a:t>
            </a:r>
            <a:r>
              <a:rPr lang="en-US" altLang="zh-CN" dirty="0" err="1"/>
              <a:t>servers.arpa</a:t>
            </a:r>
            <a:r>
              <a:rPr lang="zh-CN" altLang="en-US" dirty="0"/>
              <a:t>；</a:t>
            </a:r>
            <a:r>
              <a:rPr lang="en-US" altLang="zh-CN" dirty="0"/>
              <a:t>ipv4only.arpa</a:t>
            </a:r>
            <a:r>
              <a:rPr lang="zh-CN" altLang="en-US" dirty="0"/>
              <a:t>等</a:t>
            </a:r>
          </a:p>
          <a:p>
            <a:r>
              <a:rPr lang="zh-CN" altLang="en-US" dirty="0"/>
              <a:t>通用顶级域</a:t>
            </a:r>
            <a:r>
              <a:rPr lang="en-US" altLang="zh-CN" dirty="0"/>
              <a:t>gTLD</a:t>
            </a:r>
          </a:p>
          <a:p>
            <a:pPr lvl="1"/>
            <a:r>
              <a:rPr lang="zh-CN" altLang="en-US" dirty="0"/>
              <a:t>早期规定了</a:t>
            </a:r>
            <a:r>
              <a:rPr lang="en-US" altLang="zh-CN" dirty="0"/>
              <a:t>20</a:t>
            </a:r>
            <a:r>
              <a:rPr lang="zh-CN" altLang="en-US" dirty="0"/>
              <a:t>个通用顶级域名，</a:t>
            </a:r>
            <a:r>
              <a:rPr lang="en-US" altLang="zh-CN" dirty="0"/>
              <a:t>2011</a:t>
            </a:r>
            <a:r>
              <a:rPr lang="zh-CN" altLang="en-US" dirty="0"/>
              <a:t>年批准新通用顶级域名</a:t>
            </a:r>
            <a:r>
              <a:rPr lang="en-US" altLang="zh-CN" dirty="0"/>
              <a:t>(New Generic Top-level Domain</a:t>
            </a:r>
            <a:r>
              <a:rPr lang="zh-CN" altLang="en-US" dirty="0"/>
              <a:t>，</a:t>
            </a:r>
            <a:r>
              <a:rPr lang="en-US" altLang="zh-CN" dirty="0"/>
              <a:t>New gTLD)</a:t>
            </a:r>
          </a:p>
          <a:p>
            <a:pPr lvl="1"/>
            <a:r>
              <a:rPr lang="zh-CN" altLang="en-US" dirty="0"/>
              <a:t>截至</a:t>
            </a:r>
            <a:r>
              <a:rPr lang="en-US" altLang="zh-CN" dirty="0"/>
              <a:t>2020</a:t>
            </a:r>
            <a:r>
              <a:rPr lang="zh-CN" altLang="en-US" dirty="0"/>
              <a:t>年，已注册有</a:t>
            </a:r>
            <a:r>
              <a:rPr lang="en-US" altLang="zh-CN" dirty="0"/>
              <a:t>1200</a:t>
            </a:r>
            <a:r>
              <a:rPr lang="zh-CN" altLang="en-US" dirty="0"/>
              <a:t>多个通用顶级域名</a:t>
            </a:r>
            <a:endParaRPr lang="en-US" altLang="zh-CN" dirty="0"/>
          </a:p>
          <a:p>
            <a:r>
              <a:rPr lang="zh-CN" altLang="en-US" dirty="0"/>
              <a:t>可以注册 </a:t>
            </a:r>
            <a:r>
              <a:rPr lang="en-US" altLang="zh-CN" dirty="0"/>
              <a:t>.</a:t>
            </a:r>
            <a:r>
              <a:rPr lang="zh-CN" altLang="en-US" dirty="0"/>
              <a:t>中国、</a:t>
            </a:r>
            <a:r>
              <a:rPr lang="en-US" altLang="zh-CN" dirty="0"/>
              <a:t>.</a:t>
            </a:r>
            <a:r>
              <a:rPr lang="zh-CN" altLang="en-US" dirty="0"/>
              <a:t>公司、</a:t>
            </a:r>
            <a:r>
              <a:rPr lang="en-US" altLang="zh-CN" dirty="0"/>
              <a:t>.</a:t>
            </a:r>
            <a:r>
              <a:rPr lang="zh-CN" altLang="en-US" dirty="0"/>
              <a:t>网络 等顶级域名</a:t>
            </a:r>
            <a:r>
              <a:rPr lang="en-US" altLang="zh-CN" dirty="0"/>
              <a:t>(</a:t>
            </a:r>
            <a:r>
              <a:rPr lang="zh-CN" altLang="en-US" dirty="0"/>
              <a:t>多语种域名国际标准</a:t>
            </a:r>
            <a:r>
              <a:rPr lang="en-US" altLang="zh-CN" dirty="0"/>
              <a:t>RFC3454</a:t>
            </a:r>
            <a:r>
              <a:rPr lang="zh-CN" altLang="en-US" dirty="0"/>
              <a:t>、</a:t>
            </a:r>
            <a:r>
              <a:rPr lang="en-US" altLang="zh-CN" dirty="0"/>
              <a:t>RFC3490</a:t>
            </a:r>
            <a:r>
              <a:rPr lang="zh-CN" altLang="en-US" dirty="0"/>
              <a:t>、</a:t>
            </a:r>
            <a:r>
              <a:rPr lang="en-US" altLang="zh-CN" dirty="0"/>
              <a:t>RFC3491</a:t>
            </a:r>
            <a:r>
              <a:rPr lang="zh-CN" altLang="en-US" dirty="0"/>
              <a:t>、</a:t>
            </a:r>
            <a:r>
              <a:rPr lang="en-US" altLang="zh-CN" dirty="0"/>
              <a:t>RFC3492)</a:t>
            </a:r>
            <a:endParaRPr lang="zh-CN" altLang="en-US" dirty="0"/>
          </a:p>
          <a:p>
            <a:endParaRPr lang="zh-CN" altLang="en-US" dirty="0"/>
          </a:p>
        </p:txBody>
      </p:sp>
      <p:sp>
        <p:nvSpPr>
          <p:cNvPr id="4" name="灯片编号占位符 3">
            <a:extLst>
              <a:ext uri="{FF2B5EF4-FFF2-40B4-BE49-F238E27FC236}">
                <a16:creationId xmlns:a16="http://schemas.microsoft.com/office/drawing/2014/main" id="{4CE3ECDE-10C0-4041-94A0-EA25F0BFEA98}"/>
              </a:ext>
            </a:extLst>
          </p:cNvPr>
          <p:cNvSpPr>
            <a:spLocks noGrp="1"/>
          </p:cNvSpPr>
          <p:nvPr>
            <p:ph type="sldNum" sz="quarter" idx="12"/>
          </p:nvPr>
        </p:nvSpPr>
        <p:spPr/>
        <p:txBody>
          <a:bodyPr/>
          <a:lstStyle/>
          <a:p>
            <a:pPr>
              <a:defRPr/>
            </a:pPr>
            <a:fld id="{816960B2-2B11-492C-B588-5290E1274F96}" type="slidenum">
              <a:rPr lang="en-US" altLang="zh-CN" smtClean="0"/>
              <a:pPr>
                <a:defRPr/>
              </a:pPr>
              <a:t>24</a:t>
            </a:fld>
            <a:endParaRPr lang="en-US" altLang="zh-CN" dirty="0"/>
          </a:p>
        </p:txBody>
      </p:sp>
    </p:spTree>
    <p:extLst>
      <p:ext uri="{BB962C8B-B14F-4D97-AF65-F5344CB8AC3E}">
        <p14:creationId xmlns:p14="http://schemas.microsoft.com/office/powerpoint/2010/main" val="1084436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F6C71-C700-43A9-8B51-0EE36440B8CA}"/>
              </a:ext>
            </a:extLst>
          </p:cNvPr>
          <p:cNvSpPr>
            <a:spLocks noGrp="1"/>
          </p:cNvSpPr>
          <p:nvPr>
            <p:ph type="title"/>
          </p:nvPr>
        </p:nvSpPr>
        <p:spPr/>
        <p:txBody>
          <a:bodyPr/>
          <a:lstStyle/>
          <a:p>
            <a:r>
              <a:rPr lang="zh-CN" altLang="en-US" dirty="0"/>
              <a:t>国家顶级域名 </a:t>
            </a:r>
          </a:p>
        </p:txBody>
      </p:sp>
      <p:sp>
        <p:nvSpPr>
          <p:cNvPr id="3" name="内容占位符 2">
            <a:extLst>
              <a:ext uri="{FF2B5EF4-FFF2-40B4-BE49-F238E27FC236}">
                <a16:creationId xmlns:a16="http://schemas.microsoft.com/office/drawing/2014/main" id="{3DEBBE8C-72C6-4FC7-BEE4-24EBDAED4E86}"/>
              </a:ext>
            </a:extLst>
          </p:cNvPr>
          <p:cNvSpPr>
            <a:spLocks noGrp="1"/>
          </p:cNvSpPr>
          <p:nvPr>
            <p:ph idx="1"/>
          </p:nvPr>
        </p:nvSpPr>
        <p:spPr/>
        <p:txBody>
          <a:bodyPr>
            <a:normAutofit lnSpcReduction="10000"/>
          </a:bodyPr>
          <a:lstStyle/>
          <a:p>
            <a:r>
              <a:rPr lang="zh-CN" altLang="en-US" dirty="0"/>
              <a:t>国家顶级域名 </a:t>
            </a:r>
            <a:r>
              <a:rPr lang="en-US" altLang="zh-CN" dirty="0"/>
              <a:t>.</a:t>
            </a:r>
            <a:r>
              <a:rPr lang="en-US" altLang="zh-CN" dirty="0" err="1"/>
              <a:t>cn</a:t>
            </a:r>
            <a:r>
              <a:rPr lang="zh-CN" altLang="en-US" dirty="0"/>
              <a:t>下的二级域名分为三类</a:t>
            </a:r>
          </a:p>
          <a:p>
            <a:r>
              <a:rPr lang="zh-CN" altLang="en-US" dirty="0"/>
              <a:t>类别域名</a:t>
            </a:r>
            <a:r>
              <a:rPr lang="en-US" altLang="zh-CN" dirty="0"/>
              <a:t>7</a:t>
            </a:r>
            <a:r>
              <a:rPr lang="zh-CN" altLang="en-US" dirty="0"/>
              <a:t>个：</a:t>
            </a:r>
          </a:p>
          <a:p>
            <a:pPr lvl="1"/>
            <a:r>
              <a:rPr lang="en-US" altLang="zh-CN" dirty="0"/>
              <a:t>.edu.cn </a:t>
            </a:r>
            <a:r>
              <a:rPr lang="zh-CN" altLang="en-US" dirty="0"/>
              <a:t>教育</a:t>
            </a:r>
          </a:p>
          <a:p>
            <a:pPr lvl="1"/>
            <a:r>
              <a:rPr lang="en-US" altLang="zh-CN" dirty="0"/>
              <a:t>.gov.cn </a:t>
            </a:r>
            <a:r>
              <a:rPr lang="zh-CN" altLang="en-US" dirty="0"/>
              <a:t>政府</a:t>
            </a:r>
          </a:p>
          <a:p>
            <a:pPr lvl="1"/>
            <a:r>
              <a:rPr lang="en-US" altLang="zh-CN" dirty="0"/>
              <a:t>.org.cn </a:t>
            </a:r>
            <a:r>
              <a:rPr lang="zh-CN" altLang="en-US" dirty="0"/>
              <a:t>非营利组织</a:t>
            </a:r>
          </a:p>
          <a:p>
            <a:pPr lvl="1"/>
            <a:r>
              <a:rPr lang="en-US" altLang="zh-CN" dirty="0"/>
              <a:t>.net.cn </a:t>
            </a:r>
            <a:r>
              <a:rPr lang="zh-CN" altLang="en-US" dirty="0"/>
              <a:t>网络服务</a:t>
            </a:r>
            <a:endParaRPr lang="en-US" altLang="zh-CN" dirty="0"/>
          </a:p>
          <a:p>
            <a:pPr lvl="1"/>
            <a:r>
              <a:rPr lang="en-US" altLang="zh-CN" dirty="0"/>
              <a:t>.com.cn </a:t>
            </a:r>
            <a:r>
              <a:rPr lang="zh-CN" altLang="en-US" dirty="0"/>
              <a:t>工商金融等企业</a:t>
            </a:r>
          </a:p>
          <a:p>
            <a:pPr lvl="1"/>
            <a:r>
              <a:rPr lang="en-US" altLang="zh-CN" dirty="0"/>
              <a:t>.ac.cn </a:t>
            </a:r>
            <a:r>
              <a:rPr lang="zh-CN" altLang="en-US" dirty="0"/>
              <a:t>科研</a:t>
            </a:r>
          </a:p>
          <a:p>
            <a:pPr lvl="1"/>
            <a:r>
              <a:rPr lang="en-US" altLang="zh-CN" dirty="0"/>
              <a:t>.mil.cn </a:t>
            </a:r>
            <a:r>
              <a:rPr lang="zh-CN" altLang="en-US" dirty="0"/>
              <a:t>国防机构</a:t>
            </a:r>
          </a:p>
          <a:p>
            <a:r>
              <a:rPr lang="zh-CN" altLang="en-US" dirty="0"/>
              <a:t>行政区域名</a:t>
            </a:r>
            <a:r>
              <a:rPr lang="en-US" altLang="zh-CN" dirty="0"/>
              <a:t>34</a:t>
            </a:r>
            <a:r>
              <a:rPr lang="zh-CN" altLang="en-US" dirty="0"/>
              <a:t>个：省、直辖市、自治区、特区等行政区域名，每个行政区域名为两个字母，例如：北京</a:t>
            </a:r>
            <a:r>
              <a:rPr lang="en-US" altLang="zh-CN" dirty="0"/>
              <a:t>-</a:t>
            </a:r>
            <a:r>
              <a:rPr lang="en-US" altLang="zh-CN" dirty="0" err="1"/>
              <a:t>bj</a:t>
            </a:r>
            <a:r>
              <a:rPr lang="zh-CN" altLang="en-US" dirty="0"/>
              <a:t>、吉林</a:t>
            </a:r>
            <a:r>
              <a:rPr lang="en-US" altLang="zh-CN" dirty="0"/>
              <a:t>-</a:t>
            </a:r>
            <a:r>
              <a:rPr lang="en-US" altLang="zh-CN" dirty="0" err="1"/>
              <a:t>jl</a:t>
            </a:r>
            <a:r>
              <a:rPr lang="zh-CN" altLang="en-US" dirty="0"/>
              <a:t>等</a:t>
            </a:r>
          </a:p>
          <a:p>
            <a:r>
              <a:rPr lang="zh-CN" altLang="en-US" dirty="0"/>
              <a:t>无类别域名：例如 </a:t>
            </a:r>
            <a:r>
              <a:rPr lang="en-US" altLang="zh-CN" dirty="0"/>
              <a:t>www.google.cn</a:t>
            </a:r>
            <a:r>
              <a:rPr lang="zh-CN" altLang="en-US" dirty="0"/>
              <a:t>、</a:t>
            </a:r>
            <a:r>
              <a:rPr lang="en-US" altLang="zh-CN" dirty="0"/>
              <a:t>www.tianya.cn</a:t>
            </a:r>
            <a:r>
              <a:rPr lang="zh-CN" altLang="en-US" dirty="0"/>
              <a:t>等</a:t>
            </a:r>
          </a:p>
        </p:txBody>
      </p:sp>
      <p:sp>
        <p:nvSpPr>
          <p:cNvPr id="4" name="灯片编号占位符 3">
            <a:extLst>
              <a:ext uri="{FF2B5EF4-FFF2-40B4-BE49-F238E27FC236}">
                <a16:creationId xmlns:a16="http://schemas.microsoft.com/office/drawing/2014/main" id="{B21B38E7-49DF-441F-B3F8-6E90C0DF2180}"/>
              </a:ext>
            </a:extLst>
          </p:cNvPr>
          <p:cNvSpPr>
            <a:spLocks noGrp="1"/>
          </p:cNvSpPr>
          <p:nvPr>
            <p:ph type="sldNum" sz="quarter" idx="12"/>
          </p:nvPr>
        </p:nvSpPr>
        <p:spPr/>
        <p:txBody>
          <a:bodyPr/>
          <a:lstStyle/>
          <a:p>
            <a:pPr>
              <a:defRPr/>
            </a:pPr>
            <a:fld id="{816960B2-2B11-492C-B588-5290E1274F96}" type="slidenum">
              <a:rPr lang="en-US" altLang="zh-CN" smtClean="0"/>
              <a:pPr>
                <a:defRPr/>
              </a:pPr>
              <a:t>25</a:t>
            </a:fld>
            <a:endParaRPr lang="en-US" altLang="zh-CN" dirty="0"/>
          </a:p>
        </p:txBody>
      </p:sp>
    </p:spTree>
    <p:extLst>
      <p:ext uri="{BB962C8B-B14F-4D97-AF65-F5344CB8AC3E}">
        <p14:creationId xmlns:p14="http://schemas.microsoft.com/office/powerpoint/2010/main" val="2470911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A0686-50C4-42B2-B735-6D95CA88262E}"/>
              </a:ext>
            </a:extLst>
          </p:cNvPr>
          <p:cNvSpPr>
            <a:spLocks noGrp="1"/>
          </p:cNvSpPr>
          <p:nvPr>
            <p:ph type="title"/>
          </p:nvPr>
        </p:nvSpPr>
        <p:spPr/>
        <p:txBody>
          <a:bodyPr/>
          <a:lstStyle/>
          <a:p>
            <a:r>
              <a:rPr lang="zh-CN" altLang="en-US" dirty="0"/>
              <a:t>域名管理方法</a:t>
            </a:r>
          </a:p>
        </p:txBody>
      </p:sp>
      <p:sp>
        <p:nvSpPr>
          <p:cNvPr id="3" name="内容占位符 2">
            <a:extLst>
              <a:ext uri="{FF2B5EF4-FFF2-40B4-BE49-F238E27FC236}">
                <a16:creationId xmlns:a16="http://schemas.microsoft.com/office/drawing/2014/main" id="{F58C00D2-0590-43D8-80F5-3B7690FA6B49}"/>
              </a:ext>
            </a:extLst>
          </p:cNvPr>
          <p:cNvSpPr>
            <a:spLocks noGrp="1"/>
          </p:cNvSpPr>
          <p:nvPr>
            <p:ph idx="1"/>
          </p:nvPr>
        </p:nvSpPr>
        <p:spPr>
          <a:xfrm>
            <a:off x="334435" y="1052514"/>
            <a:ext cx="6551100" cy="5437187"/>
          </a:xfrm>
        </p:spPr>
        <p:txBody>
          <a:bodyPr/>
          <a:lstStyle/>
          <a:p>
            <a:r>
              <a:rPr lang="zh-CN" altLang="en-US" dirty="0"/>
              <a:t>域名管理机构分级负责域名注册</a:t>
            </a:r>
          </a:p>
          <a:p>
            <a:pPr lvl="1"/>
            <a:r>
              <a:rPr lang="en-US" altLang="zh-CN" dirty="0"/>
              <a:t>Internet</a:t>
            </a:r>
            <a:r>
              <a:rPr lang="zh-CN" altLang="en-US" dirty="0"/>
              <a:t>的域名管理机构：</a:t>
            </a:r>
            <a:r>
              <a:rPr lang="en-US" altLang="zh-CN" dirty="0"/>
              <a:t>ICANN (Internet Corporation for Assigned Names and Numbers) www.icann.org</a:t>
            </a:r>
          </a:p>
          <a:p>
            <a:pPr lvl="1"/>
            <a:r>
              <a:rPr lang="en-US" altLang="zh-CN" dirty="0"/>
              <a:t>ccTLD</a:t>
            </a:r>
            <a:r>
              <a:rPr lang="zh-CN" altLang="en-US" dirty="0"/>
              <a:t>下的二级域名该国自行确定</a:t>
            </a:r>
          </a:p>
          <a:p>
            <a:pPr lvl="1"/>
            <a:r>
              <a:rPr lang="zh-CN" altLang="en-US" dirty="0"/>
              <a:t>三级域名注册由其所属二级域名机构负责，以此类推</a:t>
            </a:r>
          </a:p>
          <a:p>
            <a:r>
              <a:rPr lang="en-US" altLang="zh-CN" dirty="0"/>
              <a:t>.edu.cn</a:t>
            </a:r>
            <a:r>
              <a:rPr lang="zh-CN" altLang="en-US" dirty="0"/>
              <a:t>下三级域名注册由</a:t>
            </a:r>
            <a:r>
              <a:rPr lang="en-US" altLang="zh-CN" dirty="0"/>
              <a:t>CERNET</a:t>
            </a:r>
            <a:r>
              <a:rPr lang="zh-CN" altLang="en-US" dirty="0"/>
              <a:t>负责</a:t>
            </a:r>
          </a:p>
          <a:p>
            <a:r>
              <a:rPr lang="zh-CN" altLang="en-US" dirty="0"/>
              <a:t>我国的其它二级域名注册由中国互联网络信息中心</a:t>
            </a:r>
            <a:r>
              <a:rPr lang="en-US" altLang="zh-CN" dirty="0"/>
              <a:t>(CNNIC)</a:t>
            </a:r>
            <a:r>
              <a:rPr lang="zh-CN" altLang="en-US" dirty="0"/>
              <a:t>负责</a:t>
            </a:r>
          </a:p>
          <a:p>
            <a:endParaRPr lang="zh-CN" altLang="en-US" dirty="0"/>
          </a:p>
        </p:txBody>
      </p:sp>
      <p:sp>
        <p:nvSpPr>
          <p:cNvPr id="4" name="灯片编号占位符 3">
            <a:extLst>
              <a:ext uri="{FF2B5EF4-FFF2-40B4-BE49-F238E27FC236}">
                <a16:creationId xmlns:a16="http://schemas.microsoft.com/office/drawing/2014/main" id="{0ACF44A1-D97A-4C9B-BF3D-D870EF9B0769}"/>
              </a:ext>
            </a:extLst>
          </p:cNvPr>
          <p:cNvSpPr>
            <a:spLocks noGrp="1"/>
          </p:cNvSpPr>
          <p:nvPr>
            <p:ph type="sldNum" sz="quarter" idx="12"/>
          </p:nvPr>
        </p:nvSpPr>
        <p:spPr/>
        <p:txBody>
          <a:bodyPr/>
          <a:lstStyle/>
          <a:p>
            <a:pPr>
              <a:defRPr/>
            </a:pPr>
            <a:fld id="{816960B2-2B11-492C-B588-5290E1274F96}" type="slidenum">
              <a:rPr lang="en-US" altLang="zh-CN" smtClean="0"/>
              <a:pPr>
                <a:defRPr/>
              </a:pPr>
              <a:t>26</a:t>
            </a:fld>
            <a:endParaRPr lang="en-US" altLang="zh-CN" dirty="0"/>
          </a:p>
        </p:txBody>
      </p:sp>
      <p:sp>
        <p:nvSpPr>
          <p:cNvPr id="5" name="文本框 4">
            <a:extLst>
              <a:ext uri="{FF2B5EF4-FFF2-40B4-BE49-F238E27FC236}">
                <a16:creationId xmlns:a16="http://schemas.microsoft.com/office/drawing/2014/main" id="{4848253E-3901-42F3-9EFC-25FB3FD318A8}"/>
              </a:ext>
            </a:extLst>
          </p:cNvPr>
          <p:cNvSpPr txBox="1"/>
          <p:nvPr/>
        </p:nvSpPr>
        <p:spPr>
          <a:xfrm>
            <a:off x="7057222" y="5752097"/>
            <a:ext cx="4500880" cy="398780"/>
          </a:xfrm>
          <a:prstGeom prst="rect">
            <a:avLst/>
          </a:prstGeom>
          <a:noFill/>
        </p:spPr>
        <p:txBody>
          <a:bodyPr wrap="none" rtlCol="0">
            <a:spAutoFit/>
          </a:bodyPr>
          <a:lstStyle/>
          <a:p>
            <a:r>
              <a:rPr lang="zh-CN" altLang="en-US" sz="2000" dirty="0">
                <a:solidFill>
                  <a:schemeClr val="tx1"/>
                </a:solidFill>
                <a:latin typeface="微软雅黑 Light" panose="020B0502040204020203" pitchFamily="34" charset="-122"/>
                <a:ea typeface="微软雅黑 Light" panose="020B0502040204020203" pitchFamily="34" charset="-122"/>
              </a:rPr>
              <a:t>注册管理机构与注册服务商之间的关系</a:t>
            </a:r>
          </a:p>
        </p:txBody>
      </p:sp>
      <p:pic>
        <p:nvPicPr>
          <p:cNvPr id="6" name="图片 5">
            <a:extLst>
              <a:ext uri="{FF2B5EF4-FFF2-40B4-BE49-F238E27FC236}">
                <a16:creationId xmlns:a16="http://schemas.microsoft.com/office/drawing/2014/main" id="{9FDAB172-0B60-49EA-9EC1-B2C524AE33EA}"/>
              </a:ext>
            </a:extLst>
          </p:cNvPr>
          <p:cNvPicPr>
            <a:picLocks noChangeAspect="1"/>
          </p:cNvPicPr>
          <p:nvPr/>
        </p:nvPicPr>
        <p:blipFill>
          <a:blip r:embed="rId2"/>
          <a:stretch>
            <a:fillRect/>
          </a:stretch>
        </p:blipFill>
        <p:spPr>
          <a:xfrm>
            <a:off x="8291858" y="2357025"/>
            <a:ext cx="942975" cy="847725"/>
          </a:xfrm>
          <a:prstGeom prst="rect">
            <a:avLst/>
          </a:prstGeom>
        </p:spPr>
      </p:pic>
      <p:pic>
        <p:nvPicPr>
          <p:cNvPr id="7" name="图片 6">
            <a:extLst>
              <a:ext uri="{FF2B5EF4-FFF2-40B4-BE49-F238E27FC236}">
                <a16:creationId xmlns:a16="http://schemas.microsoft.com/office/drawing/2014/main" id="{90487966-658C-4E9E-83E9-1CB68B037971}"/>
              </a:ext>
            </a:extLst>
          </p:cNvPr>
          <p:cNvPicPr>
            <a:picLocks noChangeAspect="1"/>
          </p:cNvPicPr>
          <p:nvPr/>
        </p:nvPicPr>
        <p:blipFill>
          <a:blip r:embed="rId3"/>
          <a:stretch>
            <a:fillRect/>
          </a:stretch>
        </p:blipFill>
        <p:spPr>
          <a:xfrm>
            <a:off x="8363446" y="4535319"/>
            <a:ext cx="885825" cy="866775"/>
          </a:xfrm>
          <a:prstGeom prst="rect">
            <a:avLst/>
          </a:prstGeom>
        </p:spPr>
      </p:pic>
      <p:pic>
        <p:nvPicPr>
          <p:cNvPr id="8" name="图片 7">
            <a:extLst>
              <a:ext uri="{FF2B5EF4-FFF2-40B4-BE49-F238E27FC236}">
                <a16:creationId xmlns:a16="http://schemas.microsoft.com/office/drawing/2014/main" id="{7534DEC0-51AB-427C-8B0F-4108407CE6E7}"/>
              </a:ext>
            </a:extLst>
          </p:cNvPr>
          <p:cNvPicPr>
            <a:picLocks noChangeAspect="1"/>
          </p:cNvPicPr>
          <p:nvPr/>
        </p:nvPicPr>
        <p:blipFill>
          <a:blip r:embed="rId4"/>
          <a:stretch>
            <a:fillRect/>
          </a:stretch>
        </p:blipFill>
        <p:spPr>
          <a:xfrm>
            <a:off x="8095118" y="3596509"/>
            <a:ext cx="1279308" cy="548275"/>
          </a:xfrm>
          <a:prstGeom prst="rect">
            <a:avLst/>
          </a:prstGeom>
        </p:spPr>
      </p:pic>
      <p:sp>
        <p:nvSpPr>
          <p:cNvPr id="9" name="文本框 8">
            <a:extLst>
              <a:ext uri="{FF2B5EF4-FFF2-40B4-BE49-F238E27FC236}">
                <a16:creationId xmlns:a16="http://schemas.microsoft.com/office/drawing/2014/main" id="{44DEDB33-CBD1-4E59-A927-D52787042C4B}"/>
              </a:ext>
            </a:extLst>
          </p:cNvPr>
          <p:cNvSpPr txBox="1"/>
          <p:nvPr/>
        </p:nvSpPr>
        <p:spPr>
          <a:xfrm>
            <a:off x="7746235" y="1439399"/>
            <a:ext cx="2137144" cy="460375"/>
          </a:xfrm>
          <a:prstGeom prst="rect">
            <a:avLst/>
          </a:prstGeom>
          <a:noFill/>
          <a:ln w="44450">
            <a:solidFill>
              <a:schemeClr val="tx1">
                <a:lumMod val="75000"/>
                <a:lumOff val="25000"/>
              </a:schemeClr>
            </a:solidFill>
          </a:ln>
        </p:spPr>
        <p:txBody>
          <a:bodyPr wrap="square" rtlCol="0">
            <a:spAutoFit/>
          </a:bodyPr>
          <a:lstStyle/>
          <a:p>
            <a:pPr algn="ctr"/>
            <a:r>
              <a:rPr lang="zh-CN" altLang="en-US" sz="2400" dirty="0">
                <a:solidFill>
                  <a:schemeClr val="tx1"/>
                </a:solidFill>
                <a:latin typeface="微软雅黑 Light" panose="020B0502040204020203" pitchFamily="34" charset="-122"/>
                <a:ea typeface="微软雅黑 Light" panose="020B0502040204020203" pitchFamily="34" charset="-122"/>
              </a:rPr>
              <a:t>申请注册域名</a:t>
            </a:r>
          </a:p>
        </p:txBody>
      </p:sp>
      <p:sp>
        <p:nvSpPr>
          <p:cNvPr id="10" name="箭头: 下 9">
            <a:extLst>
              <a:ext uri="{FF2B5EF4-FFF2-40B4-BE49-F238E27FC236}">
                <a16:creationId xmlns:a16="http://schemas.microsoft.com/office/drawing/2014/main" id="{E88F97A0-136B-41D3-82D2-1B92167A4757}"/>
              </a:ext>
            </a:extLst>
          </p:cNvPr>
          <p:cNvSpPr/>
          <p:nvPr/>
        </p:nvSpPr>
        <p:spPr>
          <a:xfrm>
            <a:off x="8623421" y="2008896"/>
            <a:ext cx="191386" cy="348129"/>
          </a:xfrm>
          <a:prstGeom prst="down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1" name="箭头: 下 10">
            <a:extLst>
              <a:ext uri="{FF2B5EF4-FFF2-40B4-BE49-F238E27FC236}">
                <a16:creationId xmlns:a16="http://schemas.microsoft.com/office/drawing/2014/main" id="{AFA09EBB-70DC-47D2-9587-A0E9E4213BA0}"/>
              </a:ext>
            </a:extLst>
          </p:cNvPr>
          <p:cNvSpPr/>
          <p:nvPr/>
        </p:nvSpPr>
        <p:spPr>
          <a:xfrm>
            <a:off x="8660636" y="3204750"/>
            <a:ext cx="191386" cy="348129"/>
          </a:xfrm>
          <a:prstGeom prst="down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箭头: 下 11">
            <a:extLst>
              <a:ext uri="{FF2B5EF4-FFF2-40B4-BE49-F238E27FC236}">
                <a16:creationId xmlns:a16="http://schemas.microsoft.com/office/drawing/2014/main" id="{A1DCD7F1-3953-4D24-BCE9-B36475D8D8C0}"/>
              </a:ext>
            </a:extLst>
          </p:cNvPr>
          <p:cNvSpPr/>
          <p:nvPr/>
        </p:nvSpPr>
        <p:spPr>
          <a:xfrm>
            <a:off x="8673704" y="4165987"/>
            <a:ext cx="191386" cy="348129"/>
          </a:xfrm>
          <a:prstGeom prst="down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6870990F-96FE-4F0F-8819-059553ACEFDF}"/>
              </a:ext>
            </a:extLst>
          </p:cNvPr>
          <p:cNvSpPr txBox="1"/>
          <p:nvPr/>
        </p:nvSpPr>
        <p:spPr>
          <a:xfrm>
            <a:off x="9464912" y="3683119"/>
            <a:ext cx="2137144" cy="460375"/>
          </a:xfrm>
          <a:prstGeom prst="rect">
            <a:avLst/>
          </a:prstGeom>
          <a:noFill/>
          <a:ln w="44450">
            <a:noFill/>
          </a:ln>
        </p:spPr>
        <p:txBody>
          <a:bodyPr wrap="square" rtlCol="0">
            <a:spAutoFit/>
          </a:bodyPr>
          <a:lstStyle/>
          <a:p>
            <a:r>
              <a:rPr lang="zh-CN" altLang="en-US" sz="2400" dirty="0">
                <a:solidFill>
                  <a:schemeClr val="tx1"/>
                </a:solidFill>
                <a:latin typeface="微软雅黑 Light" panose="020B0502040204020203" pitchFamily="34" charset="-122"/>
                <a:ea typeface="微软雅黑 Light" panose="020B0502040204020203" pitchFamily="34" charset="-122"/>
              </a:rPr>
              <a:t>注册管理机构</a:t>
            </a:r>
          </a:p>
        </p:txBody>
      </p:sp>
      <p:sp>
        <p:nvSpPr>
          <p:cNvPr id="14" name="文本框 13">
            <a:extLst>
              <a:ext uri="{FF2B5EF4-FFF2-40B4-BE49-F238E27FC236}">
                <a16:creationId xmlns:a16="http://schemas.microsoft.com/office/drawing/2014/main" id="{CDD9C342-7BE4-43F4-BD5F-F420BCC02737}"/>
              </a:ext>
            </a:extLst>
          </p:cNvPr>
          <p:cNvSpPr txBox="1"/>
          <p:nvPr/>
        </p:nvSpPr>
        <p:spPr>
          <a:xfrm>
            <a:off x="9266692" y="2550054"/>
            <a:ext cx="1941876" cy="460375"/>
          </a:xfrm>
          <a:prstGeom prst="rect">
            <a:avLst/>
          </a:prstGeom>
          <a:noFill/>
          <a:ln w="44450">
            <a:noFill/>
          </a:ln>
        </p:spPr>
        <p:txBody>
          <a:bodyPr wrap="square" rtlCol="0">
            <a:spAutoFit/>
          </a:bodyPr>
          <a:lstStyle/>
          <a:p>
            <a:r>
              <a:rPr lang="zh-CN" altLang="en-US" sz="2400" dirty="0">
                <a:solidFill>
                  <a:schemeClr val="tx1"/>
                </a:solidFill>
                <a:latin typeface="微软雅黑 Light" panose="020B0502040204020203" pitchFamily="34" charset="-122"/>
                <a:ea typeface="微软雅黑 Light" panose="020B0502040204020203" pitchFamily="34" charset="-122"/>
              </a:rPr>
              <a:t>注册服务商</a:t>
            </a:r>
          </a:p>
        </p:txBody>
      </p:sp>
      <p:sp>
        <p:nvSpPr>
          <p:cNvPr id="15" name="文本框 14">
            <a:extLst>
              <a:ext uri="{FF2B5EF4-FFF2-40B4-BE49-F238E27FC236}">
                <a16:creationId xmlns:a16="http://schemas.microsoft.com/office/drawing/2014/main" id="{69B63DAD-97A4-4C81-AFF2-B57640EDA848}"/>
              </a:ext>
            </a:extLst>
          </p:cNvPr>
          <p:cNvSpPr txBox="1"/>
          <p:nvPr/>
        </p:nvSpPr>
        <p:spPr>
          <a:xfrm>
            <a:off x="9420958" y="4816184"/>
            <a:ext cx="1499578" cy="460375"/>
          </a:xfrm>
          <a:prstGeom prst="rect">
            <a:avLst/>
          </a:prstGeom>
          <a:noFill/>
          <a:ln w="44450">
            <a:noFill/>
          </a:ln>
        </p:spPr>
        <p:txBody>
          <a:bodyPr wrap="square" rtlCol="0">
            <a:spAutoFit/>
          </a:bodyPr>
          <a:lstStyle/>
          <a:p>
            <a:r>
              <a:rPr lang="en-US" altLang="zh-CN" sz="2400" dirty="0">
                <a:solidFill>
                  <a:schemeClr val="tx1"/>
                </a:solidFill>
                <a:latin typeface="微软雅黑 Light" panose="020B0502040204020203" pitchFamily="34" charset="-122"/>
                <a:ea typeface="微软雅黑 Light" panose="020B0502040204020203" pitchFamily="34" charset="-122"/>
              </a:rPr>
              <a:t>ICANN</a:t>
            </a:r>
          </a:p>
        </p:txBody>
      </p:sp>
    </p:spTree>
    <p:extLst>
      <p:ext uri="{BB962C8B-B14F-4D97-AF65-F5344CB8AC3E}">
        <p14:creationId xmlns:p14="http://schemas.microsoft.com/office/powerpoint/2010/main" val="1305963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1939C82-4B12-4460-BF7C-D3EC9B23F86F}" type="slidenum">
              <a:rPr lang="en-US" altLang="zh-CN"/>
              <a:pPr/>
              <a:t>27</a:t>
            </a:fld>
            <a:endParaRPr lang="en-US" altLang="zh-CN"/>
          </a:p>
        </p:txBody>
      </p:sp>
      <p:sp>
        <p:nvSpPr>
          <p:cNvPr id="282626" name="Rectangle 2"/>
          <p:cNvSpPr>
            <a:spLocks noGrp="1" noChangeArrowheads="1"/>
          </p:cNvSpPr>
          <p:nvPr>
            <p:ph type="title"/>
          </p:nvPr>
        </p:nvSpPr>
        <p:spPr/>
        <p:txBody>
          <a:bodyPr/>
          <a:lstStyle/>
          <a:p>
            <a:r>
              <a:rPr lang="zh-CN" altLang="en-US" dirty="0"/>
              <a:t>域名系统</a:t>
            </a:r>
          </a:p>
        </p:txBody>
      </p:sp>
      <p:sp>
        <p:nvSpPr>
          <p:cNvPr id="282627" name="Rectangle 3"/>
          <p:cNvSpPr>
            <a:spLocks noGrp="1" noChangeArrowheads="1"/>
          </p:cNvSpPr>
          <p:nvPr>
            <p:ph type="body" idx="1"/>
          </p:nvPr>
        </p:nvSpPr>
        <p:spPr>
          <a:xfrm>
            <a:off x="334434" y="1052515"/>
            <a:ext cx="11523133" cy="3902612"/>
          </a:xfrm>
        </p:spPr>
        <p:txBody>
          <a:bodyPr>
            <a:normAutofit lnSpcReduction="10000"/>
          </a:bodyPr>
          <a:lstStyle/>
          <a:p>
            <a:r>
              <a:rPr lang="zh-CN" altLang="en-US" dirty="0"/>
              <a:t>域名系统是一个分布式的数据库，每个子域负责维护整个数据库的一个分段。</a:t>
            </a:r>
          </a:p>
          <a:p>
            <a:r>
              <a:rPr lang="en-US" altLang="zh-CN" dirty="0"/>
              <a:t>DNS</a:t>
            </a:r>
            <a:r>
              <a:rPr lang="zh-CN" altLang="en-US" dirty="0"/>
              <a:t>采用客户</a:t>
            </a:r>
            <a:r>
              <a:rPr lang="en-US" altLang="zh-CN" dirty="0"/>
              <a:t>/</a:t>
            </a:r>
            <a:r>
              <a:rPr lang="zh-CN" altLang="en-US" dirty="0"/>
              <a:t>服务器工作模式</a:t>
            </a:r>
          </a:p>
          <a:p>
            <a:pPr lvl="1"/>
            <a:r>
              <a:rPr lang="zh-CN" altLang="en-US" dirty="0"/>
              <a:t>负责进行名字解析的服务器统称为名字服务器或域名服务器</a:t>
            </a:r>
          </a:p>
          <a:p>
            <a:pPr lvl="1"/>
            <a:r>
              <a:rPr lang="zh-CN" altLang="en-US" dirty="0"/>
              <a:t>每个域名服务器必须具有连向其它有关域名服务器的信息</a:t>
            </a:r>
            <a:endParaRPr lang="en-US" altLang="zh-CN" dirty="0"/>
          </a:p>
          <a:p>
            <a:pPr lvl="1"/>
            <a:r>
              <a:rPr lang="zh-CN" altLang="en-US" dirty="0"/>
              <a:t>当自己不能完成域名与</a:t>
            </a:r>
            <a:r>
              <a:rPr lang="en-US" altLang="zh-CN" dirty="0"/>
              <a:t>IP</a:t>
            </a:r>
            <a:r>
              <a:rPr lang="zh-CN" altLang="en-US" dirty="0"/>
              <a:t>地址的转换时，能够知道或使其它域名服务器知道到哪里去找别的域名服务器，使域名解析过程能够完成</a:t>
            </a:r>
          </a:p>
          <a:p>
            <a:r>
              <a:rPr lang="zh-CN" altLang="en-US" dirty="0"/>
              <a:t>域名与</a:t>
            </a:r>
            <a:r>
              <a:rPr lang="en-US" altLang="zh-CN" dirty="0"/>
              <a:t>IP</a:t>
            </a:r>
            <a:r>
              <a:rPr lang="zh-CN" altLang="en-US" dirty="0"/>
              <a:t>地址可以是一对一、一对多或者多对一的关系</a:t>
            </a:r>
          </a:p>
          <a:p>
            <a:r>
              <a:rPr lang="zh-CN" altLang="en-US" dirty="0"/>
              <a:t>域名解析过程对用户透明</a:t>
            </a:r>
          </a:p>
          <a:p>
            <a:endParaRPr lang="en-US" altLang="zh-CN" dirty="0"/>
          </a:p>
        </p:txBody>
      </p:sp>
      <p:grpSp>
        <p:nvGrpSpPr>
          <p:cNvPr id="5" name="组合 4">
            <a:extLst>
              <a:ext uri="{FF2B5EF4-FFF2-40B4-BE49-F238E27FC236}">
                <a16:creationId xmlns:a16="http://schemas.microsoft.com/office/drawing/2014/main" id="{75E5B3F8-0571-497D-89A7-8EB15484B730}"/>
              </a:ext>
            </a:extLst>
          </p:cNvPr>
          <p:cNvGrpSpPr/>
          <p:nvPr/>
        </p:nvGrpSpPr>
        <p:grpSpPr>
          <a:xfrm>
            <a:off x="2999656" y="5085184"/>
            <a:ext cx="5967591" cy="1252682"/>
            <a:chOff x="2479946" y="4916676"/>
            <a:chExt cx="6814868" cy="1410045"/>
          </a:xfrm>
        </p:grpSpPr>
        <p:grpSp>
          <p:nvGrpSpPr>
            <p:cNvPr id="7" name="组合 6">
              <a:extLst>
                <a:ext uri="{FF2B5EF4-FFF2-40B4-BE49-F238E27FC236}">
                  <a16:creationId xmlns:a16="http://schemas.microsoft.com/office/drawing/2014/main" id="{25887972-226C-4751-B20D-EDDDCA8FD19E}"/>
                </a:ext>
              </a:extLst>
            </p:cNvPr>
            <p:cNvGrpSpPr/>
            <p:nvPr/>
          </p:nvGrpSpPr>
          <p:grpSpPr bwMode="auto">
            <a:xfrm>
              <a:off x="2779713" y="4916676"/>
              <a:ext cx="6515101" cy="631825"/>
              <a:chOff x="0" y="0"/>
              <a:chExt cx="4104" cy="398"/>
            </a:xfrm>
          </p:grpSpPr>
          <p:sp>
            <p:nvSpPr>
              <p:cNvPr id="14" name="文本框 20484">
                <a:extLst>
                  <a:ext uri="{FF2B5EF4-FFF2-40B4-BE49-F238E27FC236}">
                    <a16:creationId xmlns:a16="http://schemas.microsoft.com/office/drawing/2014/main" id="{6575245E-0459-4BC4-8691-D46CB2BC5E30}"/>
                  </a:ext>
                </a:extLst>
              </p:cNvPr>
              <p:cNvSpPr txBox="1">
                <a:spLocks noChangeArrowheads="1"/>
              </p:cNvSpPr>
              <p:nvPr/>
            </p:nvSpPr>
            <p:spPr bwMode="auto">
              <a:xfrm>
                <a:off x="0" y="19"/>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a:solidFill>
                      <a:srgbClr val="003366"/>
                    </a:solidFill>
                    <a:latin typeface="微软雅黑 Light" panose="020B0502040204020203" pitchFamily="34" charset="-122"/>
                    <a:ea typeface="微软雅黑 Light" panose="020B0502040204020203" pitchFamily="34" charset="-122"/>
                  </a:rPr>
                  <a:t>域名</a:t>
                </a:r>
              </a:p>
            </p:txBody>
          </p:sp>
          <p:sp>
            <p:nvSpPr>
              <p:cNvPr id="15" name="文本框 20485">
                <a:extLst>
                  <a:ext uri="{FF2B5EF4-FFF2-40B4-BE49-F238E27FC236}">
                    <a16:creationId xmlns:a16="http://schemas.microsoft.com/office/drawing/2014/main" id="{8EA36CCA-00C1-4936-A9CB-DFE157DBEE4A}"/>
                  </a:ext>
                </a:extLst>
              </p:cNvPr>
              <p:cNvSpPr txBox="1">
                <a:spLocks noChangeArrowheads="1"/>
              </p:cNvSpPr>
              <p:nvPr/>
            </p:nvSpPr>
            <p:spPr bwMode="auto">
              <a:xfrm>
                <a:off x="3344" y="0"/>
                <a:ext cx="7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solidFill>
                      <a:srgbClr val="003366"/>
                    </a:solidFill>
                    <a:latin typeface="微软雅黑 Light" panose="020B0502040204020203" pitchFamily="34" charset="-122"/>
                    <a:ea typeface="微软雅黑 Light" panose="020B0502040204020203" pitchFamily="34" charset="-122"/>
                    <a:cs typeface="微软雅黑" panose="020B0503020204020204" pitchFamily="34" charset="-122"/>
                  </a:rPr>
                  <a:t>IP</a:t>
                </a:r>
                <a:r>
                  <a:rPr lang="zh-CN" altLang="en-US" sz="2400">
                    <a:solidFill>
                      <a:srgbClr val="003366"/>
                    </a:solidFill>
                    <a:latin typeface="微软雅黑 Light" panose="020B0502040204020203" pitchFamily="34" charset="-122"/>
                    <a:ea typeface="微软雅黑 Light" panose="020B0502040204020203" pitchFamily="34" charset="-122"/>
                    <a:cs typeface="微软雅黑" panose="020B0503020204020204" pitchFamily="34" charset="-122"/>
                  </a:rPr>
                  <a:t>地址</a:t>
                </a:r>
              </a:p>
            </p:txBody>
          </p:sp>
          <p:sp>
            <p:nvSpPr>
              <p:cNvPr id="16" name="矩形 20486">
                <a:extLst>
                  <a:ext uri="{FF2B5EF4-FFF2-40B4-BE49-F238E27FC236}">
                    <a16:creationId xmlns:a16="http://schemas.microsoft.com/office/drawing/2014/main" id="{ACEEB525-C45A-463D-B971-0BFD0F89987B}"/>
                  </a:ext>
                </a:extLst>
              </p:cNvPr>
              <p:cNvSpPr>
                <a:spLocks noChangeArrowheads="1"/>
              </p:cNvSpPr>
              <p:nvPr/>
            </p:nvSpPr>
            <p:spPr bwMode="auto">
              <a:xfrm>
                <a:off x="1244" y="14"/>
                <a:ext cx="1364" cy="384"/>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eaLnBrk="0" hangingPunct="0"/>
                <a:r>
                  <a:rPr lang="zh-CN" altLang="en-US" sz="2400">
                    <a:solidFill>
                      <a:srgbClr val="003366"/>
                    </a:solidFill>
                    <a:latin typeface="微软雅黑 Light" panose="020B0502040204020203" pitchFamily="34" charset="-122"/>
                    <a:ea typeface="微软雅黑 Light" panose="020B0502040204020203" pitchFamily="34" charset="-122"/>
                  </a:rPr>
                  <a:t>域名解析</a:t>
                </a:r>
              </a:p>
            </p:txBody>
          </p:sp>
          <p:sp>
            <p:nvSpPr>
              <p:cNvPr id="17" name="右箭头 20487">
                <a:extLst>
                  <a:ext uri="{FF2B5EF4-FFF2-40B4-BE49-F238E27FC236}">
                    <a16:creationId xmlns:a16="http://schemas.microsoft.com/office/drawing/2014/main" id="{AFBB6C06-030E-4F29-8A3D-64CAEA4A5DD7}"/>
                  </a:ext>
                </a:extLst>
              </p:cNvPr>
              <p:cNvSpPr>
                <a:spLocks noChangeArrowheads="1"/>
              </p:cNvSpPr>
              <p:nvPr/>
            </p:nvSpPr>
            <p:spPr bwMode="auto">
              <a:xfrm>
                <a:off x="540" y="79"/>
                <a:ext cx="723" cy="208"/>
              </a:xfrm>
              <a:prstGeom prst="rightArrow">
                <a:avLst>
                  <a:gd name="adj1" fmla="val 50000"/>
                  <a:gd name="adj2" fmla="val 86835"/>
                </a:avLst>
              </a:prstGeom>
              <a:solidFill>
                <a:schemeClr val="hlink"/>
              </a:solidFill>
              <a:ln w="9525">
                <a:solidFill>
                  <a:schemeClr val="tx1"/>
                </a:solidFill>
                <a:miter lim="800000"/>
              </a:ln>
            </p:spPr>
            <p:txBody>
              <a:bodyPr/>
              <a:lstStyle/>
              <a:p>
                <a:endParaRPr lang="zh-CN" altLang="en-US" sz="1600">
                  <a:latin typeface="微软雅黑 Light" panose="020B0502040204020203" pitchFamily="34" charset="-122"/>
                  <a:ea typeface="微软雅黑 Light" panose="020B0502040204020203" pitchFamily="34" charset="-122"/>
                </a:endParaRPr>
              </a:p>
            </p:txBody>
          </p:sp>
          <p:sp>
            <p:nvSpPr>
              <p:cNvPr id="18" name="右箭头 20488">
                <a:extLst>
                  <a:ext uri="{FF2B5EF4-FFF2-40B4-BE49-F238E27FC236}">
                    <a16:creationId xmlns:a16="http://schemas.microsoft.com/office/drawing/2014/main" id="{9E3BB935-E418-4B8A-8901-0946EC4295F6}"/>
                  </a:ext>
                </a:extLst>
              </p:cNvPr>
              <p:cNvSpPr>
                <a:spLocks noChangeArrowheads="1"/>
              </p:cNvSpPr>
              <p:nvPr/>
            </p:nvSpPr>
            <p:spPr bwMode="auto">
              <a:xfrm>
                <a:off x="2610" y="79"/>
                <a:ext cx="721" cy="208"/>
              </a:xfrm>
              <a:prstGeom prst="rightArrow">
                <a:avLst>
                  <a:gd name="adj1" fmla="val 50000"/>
                  <a:gd name="adj2" fmla="val 86594"/>
                </a:avLst>
              </a:prstGeom>
              <a:solidFill>
                <a:schemeClr val="hlink"/>
              </a:solidFill>
              <a:ln w="9525">
                <a:solidFill>
                  <a:schemeClr val="tx1"/>
                </a:solidFill>
                <a:miter lim="800000"/>
              </a:ln>
            </p:spPr>
            <p:txBody>
              <a:bodyPr/>
              <a:lstStyle/>
              <a:p>
                <a:endParaRPr lang="zh-CN" altLang="en-US" sz="1600">
                  <a:latin typeface="微软雅黑 Light" panose="020B0502040204020203" pitchFamily="34" charset="-122"/>
                  <a:ea typeface="微软雅黑 Light" panose="020B0502040204020203" pitchFamily="34" charset="-122"/>
                </a:endParaRPr>
              </a:p>
            </p:txBody>
          </p:sp>
        </p:grpSp>
        <p:grpSp>
          <p:nvGrpSpPr>
            <p:cNvPr id="8" name="组合 7">
              <a:extLst>
                <a:ext uri="{FF2B5EF4-FFF2-40B4-BE49-F238E27FC236}">
                  <a16:creationId xmlns:a16="http://schemas.microsoft.com/office/drawing/2014/main" id="{06FF1DC3-FEE5-48AA-A6DB-E5D5AD450367}"/>
                </a:ext>
              </a:extLst>
            </p:cNvPr>
            <p:cNvGrpSpPr/>
            <p:nvPr/>
          </p:nvGrpSpPr>
          <p:grpSpPr bwMode="auto">
            <a:xfrm>
              <a:off x="2479946" y="5717121"/>
              <a:ext cx="6578600" cy="609600"/>
              <a:chOff x="0" y="0"/>
              <a:chExt cx="4144" cy="384"/>
            </a:xfrm>
          </p:grpSpPr>
          <p:sp>
            <p:nvSpPr>
              <p:cNvPr id="9" name="文本框 20490">
                <a:extLst>
                  <a:ext uri="{FF2B5EF4-FFF2-40B4-BE49-F238E27FC236}">
                    <a16:creationId xmlns:a16="http://schemas.microsoft.com/office/drawing/2014/main" id="{050AA580-94B4-4CDA-BE57-EF2399DF0182}"/>
                  </a:ext>
                </a:extLst>
              </p:cNvPr>
              <p:cNvSpPr txBox="1">
                <a:spLocks noChangeArrowheads="1"/>
              </p:cNvSpPr>
              <p:nvPr/>
            </p:nvSpPr>
            <p:spPr bwMode="auto">
              <a:xfrm>
                <a:off x="0" y="48"/>
                <a:ext cx="7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solidFill>
                      <a:srgbClr val="003366"/>
                    </a:solidFill>
                    <a:latin typeface="微软雅黑 Light" panose="020B0502040204020203" pitchFamily="34" charset="-122"/>
                    <a:ea typeface="微软雅黑 Light" panose="020B0502040204020203" pitchFamily="34" charset="-122"/>
                    <a:cs typeface="微软雅黑" panose="020B0503020204020204" pitchFamily="34" charset="-122"/>
                  </a:rPr>
                  <a:t>IP</a:t>
                </a:r>
                <a:r>
                  <a:rPr lang="zh-CN" altLang="en-US" sz="2400">
                    <a:solidFill>
                      <a:srgbClr val="003366"/>
                    </a:solidFill>
                    <a:latin typeface="微软雅黑 Light" panose="020B0502040204020203" pitchFamily="34" charset="-122"/>
                    <a:ea typeface="微软雅黑 Light" panose="020B0502040204020203" pitchFamily="34" charset="-122"/>
                    <a:cs typeface="微软雅黑" panose="020B0503020204020204" pitchFamily="34" charset="-122"/>
                  </a:rPr>
                  <a:t>地址</a:t>
                </a:r>
              </a:p>
            </p:txBody>
          </p:sp>
          <p:sp>
            <p:nvSpPr>
              <p:cNvPr id="10" name="文本框 20491">
                <a:extLst>
                  <a:ext uri="{FF2B5EF4-FFF2-40B4-BE49-F238E27FC236}">
                    <a16:creationId xmlns:a16="http://schemas.microsoft.com/office/drawing/2014/main" id="{AC024C38-7005-4560-9453-5FDD6868BFFC}"/>
                  </a:ext>
                </a:extLst>
              </p:cNvPr>
              <p:cNvSpPr txBox="1">
                <a:spLocks noChangeArrowheads="1"/>
              </p:cNvSpPr>
              <p:nvPr/>
            </p:nvSpPr>
            <p:spPr bwMode="auto">
              <a:xfrm>
                <a:off x="3568" y="31"/>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a:solidFill>
                      <a:srgbClr val="003366"/>
                    </a:solidFill>
                    <a:latin typeface="微软雅黑 Light" panose="020B0502040204020203" pitchFamily="34" charset="-122"/>
                    <a:ea typeface="微软雅黑 Light" panose="020B0502040204020203" pitchFamily="34" charset="-122"/>
                  </a:rPr>
                  <a:t>域名</a:t>
                </a:r>
              </a:p>
            </p:txBody>
          </p:sp>
          <p:sp>
            <p:nvSpPr>
              <p:cNvPr id="11" name="矩形 20492">
                <a:extLst>
                  <a:ext uri="{FF2B5EF4-FFF2-40B4-BE49-F238E27FC236}">
                    <a16:creationId xmlns:a16="http://schemas.microsoft.com/office/drawing/2014/main" id="{A0A53763-4CF7-4A53-8F29-7DBF8B74A641}"/>
                  </a:ext>
                </a:extLst>
              </p:cNvPr>
              <p:cNvSpPr>
                <a:spLocks noChangeArrowheads="1"/>
              </p:cNvSpPr>
              <p:nvPr/>
            </p:nvSpPr>
            <p:spPr bwMode="auto">
              <a:xfrm>
                <a:off x="1467" y="0"/>
                <a:ext cx="1364" cy="384"/>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eaLnBrk="0" hangingPunct="0"/>
                <a:r>
                  <a:rPr lang="zh-CN" altLang="en-US" sz="2400" dirty="0">
                    <a:solidFill>
                      <a:srgbClr val="003366"/>
                    </a:solidFill>
                    <a:latin typeface="微软雅黑 Light" panose="020B0502040204020203" pitchFamily="34" charset="-122"/>
                    <a:ea typeface="微软雅黑 Light" panose="020B0502040204020203" pitchFamily="34" charset="-122"/>
                  </a:rPr>
                  <a:t>域名反解析</a:t>
                </a:r>
              </a:p>
            </p:txBody>
          </p:sp>
          <p:sp>
            <p:nvSpPr>
              <p:cNvPr id="12" name="右箭头 20493">
                <a:extLst>
                  <a:ext uri="{FF2B5EF4-FFF2-40B4-BE49-F238E27FC236}">
                    <a16:creationId xmlns:a16="http://schemas.microsoft.com/office/drawing/2014/main" id="{5A9A9AFB-309B-421B-9C22-7D212C378032}"/>
                  </a:ext>
                </a:extLst>
              </p:cNvPr>
              <p:cNvSpPr>
                <a:spLocks noChangeArrowheads="1"/>
              </p:cNvSpPr>
              <p:nvPr/>
            </p:nvSpPr>
            <p:spPr bwMode="auto">
              <a:xfrm>
                <a:off x="755" y="113"/>
                <a:ext cx="722" cy="208"/>
              </a:xfrm>
              <a:prstGeom prst="rightArrow">
                <a:avLst>
                  <a:gd name="adj1" fmla="val 50000"/>
                  <a:gd name="adj2" fmla="val 86715"/>
                </a:avLst>
              </a:prstGeom>
              <a:solidFill>
                <a:schemeClr val="hlink"/>
              </a:solidFill>
              <a:ln w="9525">
                <a:solidFill>
                  <a:schemeClr val="tx1"/>
                </a:solidFill>
                <a:miter lim="800000"/>
              </a:ln>
            </p:spPr>
            <p:txBody>
              <a:bodyPr/>
              <a:lstStyle/>
              <a:p>
                <a:endParaRPr lang="zh-CN" altLang="en-US" sz="1600">
                  <a:latin typeface="微软雅黑 Light" panose="020B0502040204020203" pitchFamily="34" charset="-122"/>
                  <a:ea typeface="微软雅黑 Light" panose="020B0502040204020203" pitchFamily="34" charset="-122"/>
                </a:endParaRPr>
              </a:p>
            </p:txBody>
          </p:sp>
          <p:sp>
            <p:nvSpPr>
              <p:cNvPr id="13" name="右箭头 20494">
                <a:extLst>
                  <a:ext uri="{FF2B5EF4-FFF2-40B4-BE49-F238E27FC236}">
                    <a16:creationId xmlns:a16="http://schemas.microsoft.com/office/drawing/2014/main" id="{D9B8B5FC-969E-4756-B9F2-4F8FE19B49F9}"/>
                  </a:ext>
                </a:extLst>
              </p:cNvPr>
              <p:cNvSpPr>
                <a:spLocks noChangeArrowheads="1"/>
              </p:cNvSpPr>
              <p:nvPr/>
            </p:nvSpPr>
            <p:spPr bwMode="auto">
              <a:xfrm>
                <a:off x="2833" y="113"/>
                <a:ext cx="722" cy="208"/>
              </a:xfrm>
              <a:prstGeom prst="rightArrow">
                <a:avLst>
                  <a:gd name="adj1" fmla="val 50000"/>
                  <a:gd name="adj2" fmla="val 86715"/>
                </a:avLst>
              </a:prstGeom>
              <a:solidFill>
                <a:schemeClr val="hlink"/>
              </a:solidFill>
              <a:ln w="9525">
                <a:solidFill>
                  <a:schemeClr val="tx1"/>
                </a:solidFill>
                <a:miter lim="800000"/>
              </a:ln>
            </p:spPr>
            <p:txBody>
              <a:bodyPr/>
              <a:lstStyle/>
              <a:p>
                <a:endParaRPr lang="zh-CN" altLang="en-US" sz="1600">
                  <a:latin typeface="微软雅黑 Light" panose="020B0502040204020203" pitchFamily="34" charset="-122"/>
                  <a:ea typeface="微软雅黑 Light" panose="020B0502040204020203" pitchFamily="34" charset="-122"/>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3D7AB-BC41-4945-AA36-A301D6C6EA24}"/>
              </a:ext>
            </a:extLst>
          </p:cNvPr>
          <p:cNvSpPr>
            <a:spLocks noGrp="1"/>
          </p:cNvSpPr>
          <p:nvPr>
            <p:ph type="title"/>
          </p:nvPr>
        </p:nvSpPr>
        <p:spPr/>
        <p:txBody>
          <a:bodyPr/>
          <a:lstStyle/>
          <a:p>
            <a:r>
              <a:rPr lang="zh-CN" altLang="en-US" dirty="0"/>
              <a:t>域名服务器分类</a:t>
            </a:r>
          </a:p>
        </p:txBody>
      </p:sp>
      <p:sp>
        <p:nvSpPr>
          <p:cNvPr id="3" name="内容占位符 2">
            <a:extLst>
              <a:ext uri="{FF2B5EF4-FFF2-40B4-BE49-F238E27FC236}">
                <a16:creationId xmlns:a16="http://schemas.microsoft.com/office/drawing/2014/main" id="{E7D6B6CA-2F3B-4BD4-BD4C-04A5883EE6E2}"/>
              </a:ext>
            </a:extLst>
          </p:cNvPr>
          <p:cNvSpPr>
            <a:spLocks noGrp="1"/>
          </p:cNvSpPr>
          <p:nvPr>
            <p:ph idx="1"/>
          </p:nvPr>
        </p:nvSpPr>
        <p:spPr>
          <a:xfrm>
            <a:off x="334434" y="1052515"/>
            <a:ext cx="11523133" cy="1152350"/>
          </a:xfrm>
        </p:spPr>
        <p:txBody>
          <a:bodyPr/>
          <a:lstStyle/>
          <a:p>
            <a:r>
              <a:rPr lang="zh-CN" altLang="en-US" dirty="0"/>
              <a:t>域名服务器按层次化树状结构的部署方式</a:t>
            </a:r>
          </a:p>
        </p:txBody>
      </p:sp>
      <p:sp>
        <p:nvSpPr>
          <p:cNvPr id="4" name="灯片编号占位符 3">
            <a:extLst>
              <a:ext uri="{FF2B5EF4-FFF2-40B4-BE49-F238E27FC236}">
                <a16:creationId xmlns:a16="http://schemas.microsoft.com/office/drawing/2014/main" id="{683AF0F3-E5D7-4D21-BD98-24313E387F8D}"/>
              </a:ext>
            </a:extLst>
          </p:cNvPr>
          <p:cNvSpPr>
            <a:spLocks noGrp="1"/>
          </p:cNvSpPr>
          <p:nvPr>
            <p:ph type="sldNum" sz="quarter" idx="12"/>
          </p:nvPr>
        </p:nvSpPr>
        <p:spPr/>
        <p:txBody>
          <a:bodyPr/>
          <a:lstStyle/>
          <a:p>
            <a:pPr>
              <a:defRPr/>
            </a:pPr>
            <a:fld id="{816960B2-2B11-492C-B588-5290E1274F96}" type="slidenum">
              <a:rPr lang="en-US" altLang="zh-CN" smtClean="0"/>
              <a:pPr>
                <a:defRPr/>
              </a:pPr>
              <a:t>28</a:t>
            </a:fld>
            <a:endParaRPr lang="en-US" altLang="zh-CN" dirty="0"/>
          </a:p>
        </p:txBody>
      </p:sp>
      <p:grpSp>
        <p:nvGrpSpPr>
          <p:cNvPr id="5" name="组合 23555">
            <a:extLst>
              <a:ext uri="{FF2B5EF4-FFF2-40B4-BE49-F238E27FC236}">
                <a16:creationId xmlns:a16="http://schemas.microsoft.com/office/drawing/2014/main" id="{7747D432-9159-48A0-8ECA-313C314A95A4}"/>
              </a:ext>
            </a:extLst>
          </p:cNvPr>
          <p:cNvGrpSpPr/>
          <p:nvPr/>
        </p:nvGrpSpPr>
        <p:grpSpPr bwMode="auto">
          <a:xfrm>
            <a:off x="1703512" y="1916832"/>
            <a:ext cx="9374189" cy="3983038"/>
            <a:chOff x="-164" y="0"/>
            <a:chExt cx="5905" cy="2509"/>
          </a:xfrm>
        </p:grpSpPr>
        <p:sp>
          <p:nvSpPr>
            <p:cNvPr id="6" name="圆角矩形 23556">
              <a:extLst>
                <a:ext uri="{FF2B5EF4-FFF2-40B4-BE49-F238E27FC236}">
                  <a16:creationId xmlns:a16="http://schemas.microsoft.com/office/drawing/2014/main" id="{99165047-5D4E-4A57-9D58-AE6F4823398F}"/>
                </a:ext>
              </a:extLst>
            </p:cNvPr>
            <p:cNvSpPr>
              <a:spLocks noChangeArrowheads="1"/>
            </p:cNvSpPr>
            <p:nvPr/>
          </p:nvSpPr>
          <p:spPr bwMode="auto">
            <a:xfrm>
              <a:off x="2421" y="1196"/>
              <a:ext cx="1662" cy="1313"/>
            </a:xfrm>
            <a:prstGeom prst="roundRect">
              <a:avLst>
                <a:gd name="adj" fmla="val 16667"/>
              </a:avLst>
            </a:prstGeom>
            <a:solidFill>
              <a:srgbClr val="33CCFF"/>
            </a:solidFill>
            <a:ln w="9525">
              <a:solidFill>
                <a:schemeClr val="tx1"/>
              </a:solidFill>
              <a:prstDash val="dash"/>
              <a:round/>
            </a:ln>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7" name="组合 23557">
              <a:extLst>
                <a:ext uri="{FF2B5EF4-FFF2-40B4-BE49-F238E27FC236}">
                  <a16:creationId xmlns:a16="http://schemas.microsoft.com/office/drawing/2014/main" id="{614892B6-ED51-462D-9CDC-8A3878CCAC71}"/>
                </a:ext>
              </a:extLst>
            </p:cNvPr>
            <p:cNvGrpSpPr/>
            <p:nvPr/>
          </p:nvGrpSpPr>
          <p:grpSpPr bwMode="auto">
            <a:xfrm>
              <a:off x="2064" y="380"/>
              <a:ext cx="2720" cy="247"/>
              <a:chOff x="0" y="0"/>
              <a:chExt cx="2450" cy="318"/>
            </a:xfrm>
          </p:grpSpPr>
          <p:sp>
            <p:nvSpPr>
              <p:cNvPr id="40" name="直接连接符 23558">
                <a:extLst>
                  <a:ext uri="{FF2B5EF4-FFF2-40B4-BE49-F238E27FC236}">
                    <a16:creationId xmlns:a16="http://schemas.microsoft.com/office/drawing/2014/main" id="{7B5865AC-B231-4E87-9FA5-9BD556CDBB32}"/>
                  </a:ext>
                </a:extLst>
              </p:cNvPr>
              <p:cNvSpPr>
                <a:spLocks noChangeShapeType="1"/>
              </p:cNvSpPr>
              <p:nvPr/>
            </p:nvSpPr>
            <p:spPr bwMode="auto">
              <a:xfrm flipV="1">
                <a:off x="0" y="0"/>
                <a:ext cx="1089" cy="31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41" name="直接连接符 23559">
                <a:extLst>
                  <a:ext uri="{FF2B5EF4-FFF2-40B4-BE49-F238E27FC236}">
                    <a16:creationId xmlns:a16="http://schemas.microsoft.com/office/drawing/2014/main" id="{5DA55070-D41B-44B8-8802-73A9D3AC63F4}"/>
                  </a:ext>
                </a:extLst>
              </p:cNvPr>
              <p:cNvSpPr>
                <a:spLocks noChangeShapeType="1"/>
              </p:cNvSpPr>
              <p:nvPr/>
            </p:nvSpPr>
            <p:spPr bwMode="auto">
              <a:xfrm>
                <a:off x="1180" y="0"/>
                <a:ext cx="0" cy="31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42" name="直接连接符 23560">
                <a:extLst>
                  <a:ext uri="{FF2B5EF4-FFF2-40B4-BE49-F238E27FC236}">
                    <a16:creationId xmlns:a16="http://schemas.microsoft.com/office/drawing/2014/main" id="{DDB3DCDE-99CF-48A3-B153-E2C9BB09A13D}"/>
                  </a:ext>
                </a:extLst>
              </p:cNvPr>
              <p:cNvSpPr>
                <a:spLocks noChangeShapeType="1"/>
              </p:cNvSpPr>
              <p:nvPr/>
            </p:nvSpPr>
            <p:spPr bwMode="auto">
              <a:xfrm flipH="1" flipV="1">
                <a:off x="1271" y="0"/>
                <a:ext cx="1179" cy="31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 name="矩形 23561">
              <a:extLst>
                <a:ext uri="{FF2B5EF4-FFF2-40B4-BE49-F238E27FC236}">
                  <a16:creationId xmlns:a16="http://schemas.microsoft.com/office/drawing/2014/main" id="{6622D320-7526-4BB8-BE27-2AD3147ED03A}"/>
                </a:ext>
              </a:extLst>
            </p:cNvPr>
            <p:cNvSpPr>
              <a:spLocks noChangeArrowheads="1"/>
            </p:cNvSpPr>
            <p:nvPr/>
          </p:nvSpPr>
          <p:spPr bwMode="auto">
            <a:xfrm>
              <a:off x="2824" y="52"/>
              <a:ext cx="1108" cy="313"/>
            </a:xfrm>
            <a:prstGeom prst="rect">
              <a:avLst/>
            </a:prstGeom>
            <a:solidFill>
              <a:srgbClr val="FF99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a:latin typeface="微软雅黑 Light" panose="020B0502040204020203" pitchFamily="34" charset="-122"/>
                  <a:ea typeface="微软雅黑 Light" panose="020B0502040204020203" pitchFamily="34" charset="-122"/>
                </a:rPr>
                <a:t>根名字服务器</a:t>
              </a:r>
            </a:p>
          </p:txBody>
        </p:sp>
        <p:sp>
          <p:nvSpPr>
            <p:cNvPr id="9" name="矩形 23562">
              <a:extLst>
                <a:ext uri="{FF2B5EF4-FFF2-40B4-BE49-F238E27FC236}">
                  <a16:creationId xmlns:a16="http://schemas.microsoft.com/office/drawing/2014/main" id="{06F7C9AD-8577-4228-86C3-DACC6FBB9542}"/>
                </a:ext>
              </a:extLst>
            </p:cNvPr>
            <p:cNvSpPr>
              <a:spLocks noChangeArrowheads="1"/>
            </p:cNvSpPr>
            <p:nvPr/>
          </p:nvSpPr>
          <p:spPr bwMode="auto">
            <a:xfrm>
              <a:off x="1464" y="627"/>
              <a:ext cx="1108" cy="313"/>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dirty="0">
                  <a:latin typeface="微软雅黑 Light" panose="020B0502040204020203" pitchFamily="34" charset="-122"/>
                  <a:ea typeface="微软雅黑 Light" panose="020B0502040204020203" pitchFamily="34" charset="-122"/>
                  <a:cs typeface="微软雅黑" panose="020B0503020204020204" pitchFamily="34" charset="-122"/>
                </a:rPr>
                <a:t>org</a:t>
              </a: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rPr>
                <a:t>域名服务器</a:t>
              </a:r>
            </a:p>
          </p:txBody>
        </p:sp>
        <p:sp>
          <p:nvSpPr>
            <p:cNvPr id="10" name="矩形 23563">
              <a:extLst>
                <a:ext uri="{FF2B5EF4-FFF2-40B4-BE49-F238E27FC236}">
                  <a16:creationId xmlns:a16="http://schemas.microsoft.com/office/drawing/2014/main" id="{332365D6-8B7E-496B-B3B0-2749FC133BF0}"/>
                </a:ext>
              </a:extLst>
            </p:cNvPr>
            <p:cNvSpPr>
              <a:spLocks noChangeArrowheads="1"/>
            </p:cNvSpPr>
            <p:nvPr/>
          </p:nvSpPr>
          <p:spPr bwMode="auto">
            <a:xfrm>
              <a:off x="2824" y="627"/>
              <a:ext cx="1108" cy="313"/>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dirty="0">
                  <a:latin typeface="微软雅黑 Light" panose="020B0502040204020203" pitchFamily="34" charset="-122"/>
                  <a:ea typeface="微软雅黑 Light" panose="020B0502040204020203" pitchFamily="34" charset="-122"/>
                  <a:cs typeface="微软雅黑" panose="020B0503020204020204" pitchFamily="34" charset="-122"/>
                </a:rPr>
                <a:t>com</a:t>
              </a: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rPr>
                <a:t>域名服务器</a:t>
              </a:r>
            </a:p>
          </p:txBody>
        </p:sp>
        <p:sp>
          <p:nvSpPr>
            <p:cNvPr id="11" name="矩形 23564">
              <a:extLst>
                <a:ext uri="{FF2B5EF4-FFF2-40B4-BE49-F238E27FC236}">
                  <a16:creationId xmlns:a16="http://schemas.microsoft.com/office/drawing/2014/main" id="{04EF3ED9-7082-49ED-A8CF-EE334874DD04}"/>
                </a:ext>
              </a:extLst>
            </p:cNvPr>
            <p:cNvSpPr>
              <a:spLocks noChangeArrowheads="1"/>
            </p:cNvSpPr>
            <p:nvPr/>
          </p:nvSpPr>
          <p:spPr bwMode="auto">
            <a:xfrm>
              <a:off x="4185" y="627"/>
              <a:ext cx="1108" cy="313"/>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dirty="0" err="1">
                  <a:latin typeface="微软雅黑 Light" panose="020B0502040204020203" pitchFamily="34" charset="-122"/>
                  <a:ea typeface="微软雅黑 Light" panose="020B0502040204020203" pitchFamily="34" charset="-122"/>
                  <a:cs typeface="微软雅黑" panose="020B0503020204020204" pitchFamily="34" charset="-122"/>
                </a:rPr>
                <a:t>edu</a:t>
              </a: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rPr>
                <a:t>域名服务器</a:t>
              </a:r>
            </a:p>
          </p:txBody>
        </p:sp>
        <p:grpSp>
          <p:nvGrpSpPr>
            <p:cNvPr id="12" name="组合 23565">
              <a:extLst>
                <a:ext uri="{FF2B5EF4-FFF2-40B4-BE49-F238E27FC236}">
                  <a16:creationId xmlns:a16="http://schemas.microsoft.com/office/drawing/2014/main" id="{C5BBDCB6-AC40-454C-8A80-F47FC6764EA6}"/>
                </a:ext>
              </a:extLst>
            </p:cNvPr>
            <p:cNvGrpSpPr/>
            <p:nvPr/>
          </p:nvGrpSpPr>
          <p:grpSpPr bwMode="auto">
            <a:xfrm>
              <a:off x="4485" y="940"/>
              <a:ext cx="504" cy="157"/>
              <a:chOff x="0" y="0"/>
              <a:chExt cx="330" cy="132"/>
            </a:xfrm>
          </p:grpSpPr>
          <p:sp>
            <p:nvSpPr>
              <p:cNvPr id="36" name="直接连接符 23566">
                <a:extLst>
                  <a:ext uri="{FF2B5EF4-FFF2-40B4-BE49-F238E27FC236}">
                    <a16:creationId xmlns:a16="http://schemas.microsoft.com/office/drawing/2014/main" id="{BE71D216-30DB-45E1-9832-A037CA2126C3}"/>
                  </a:ext>
                </a:extLst>
              </p:cNvPr>
              <p:cNvSpPr>
                <a:spLocks noChangeShapeType="1"/>
              </p:cNvSpPr>
              <p:nvPr/>
            </p:nvSpPr>
            <p:spPr bwMode="auto">
              <a:xfrm>
                <a:off x="186" y="0"/>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7" name="直接连接符 23567">
                <a:extLst>
                  <a:ext uri="{FF2B5EF4-FFF2-40B4-BE49-F238E27FC236}">
                    <a16:creationId xmlns:a16="http://schemas.microsoft.com/office/drawing/2014/main" id="{D5AE7344-2340-4381-811E-F2F23F564EBA}"/>
                  </a:ext>
                </a:extLst>
              </p:cNvPr>
              <p:cNvSpPr>
                <a:spLocks noChangeShapeType="1"/>
              </p:cNvSpPr>
              <p:nvPr/>
            </p:nvSpPr>
            <p:spPr bwMode="auto">
              <a:xfrm>
                <a:off x="175" y="0"/>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8" name="直接连接符 23568">
                <a:extLst>
                  <a:ext uri="{FF2B5EF4-FFF2-40B4-BE49-F238E27FC236}">
                    <a16:creationId xmlns:a16="http://schemas.microsoft.com/office/drawing/2014/main" id="{A27B3E7C-3476-4B71-8B05-4FCB202B24F9}"/>
                  </a:ext>
                </a:extLst>
              </p:cNvPr>
              <p:cNvSpPr>
                <a:spLocks noChangeShapeType="1"/>
              </p:cNvSpPr>
              <p:nvPr/>
            </p:nvSpPr>
            <p:spPr bwMode="auto">
              <a:xfrm flipH="1">
                <a:off x="0" y="0"/>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9" name="直接连接符 23569">
                <a:extLst>
                  <a:ext uri="{FF2B5EF4-FFF2-40B4-BE49-F238E27FC236}">
                    <a16:creationId xmlns:a16="http://schemas.microsoft.com/office/drawing/2014/main" id="{63CAD66A-B6C3-4A1C-825E-BF39B2E98FAE}"/>
                  </a:ext>
                </a:extLst>
              </p:cNvPr>
              <p:cNvSpPr>
                <a:spLocks noChangeShapeType="1"/>
              </p:cNvSpPr>
              <p:nvPr/>
            </p:nvSpPr>
            <p:spPr bwMode="auto">
              <a:xfrm flipH="1">
                <a:off x="105" y="0"/>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13" name="文本框 23570">
              <a:extLst>
                <a:ext uri="{FF2B5EF4-FFF2-40B4-BE49-F238E27FC236}">
                  <a16:creationId xmlns:a16="http://schemas.microsoft.com/office/drawing/2014/main" id="{30F189F8-9C97-49DA-B86A-6150861542AE}"/>
                </a:ext>
              </a:extLst>
            </p:cNvPr>
            <p:cNvSpPr txBox="1">
              <a:spLocks noChangeArrowheads="1"/>
            </p:cNvSpPr>
            <p:nvPr/>
          </p:nvSpPr>
          <p:spPr bwMode="auto">
            <a:xfrm>
              <a:off x="5392" y="599"/>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latin typeface="微软雅黑 Light" panose="020B0502040204020203" pitchFamily="34" charset="-122"/>
                  <a:ea typeface="微软雅黑 Light" panose="020B0502040204020203" pitchFamily="34" charset="-122"/>
                </a:rPr>
                <a:t>…</a:t>
              </a:r>
            </a:p>
          </p:txBody>
        </p:sp>
        <p:grpSp>
          <p:nvGrpSpPr>
            <p:cNvPr id="14" name="组合 23571">
              <a:extLst>
                <a:ext uri="{FF2B5EF4-FFF2-40B4-BE49-F238E27FC236}">
                  <a16:creationId xmlns:a16="http://schemas.microsoft.com/office/drawing/2014/main" id="{C7933A02-4BDB-42FD-A643-5E49EF46D060}"/>
                </a:ext>
              </a:extLst>
            </p:cNvPr>
            <p:cNvGrpSpPr/>
            <p:nvPr/>
          </p:nvGrpSpPr>
          <p:grpSpPr bwMode="auto">
            <a:xfrm>
              <a:off x="1766" y="940"/>
              <a:ext cx="504" cy="157"/>
              <a:chOff x="0" y="0"/>
              <a:chExt cx="330" cy="132"/>
            </a:xfrm>
          </p:grpSpPr>
          <p:sp>
            <p:nvSpPr>
              <p:cNvPr id="32" name="直接连接符 23572">
                <a:extLst>
                  <a:ext uri="{FF2B5EF4-FFF2-40B4-BE49-F238E27FC236}">
                    <a16:creationId xmlns:a16="http://schemas.microsoft.com/office/drawing/2014/main" id="{8B395A53-BE05-47CA-A959-9E4615E53595}"/>
                  </a:ext>
                </a:extLst>
              </p:cNvPr>
              <p:cNvSpPr>
                <a:spLocks noChangeShapeType="1"/>
              </p:cNvSpPr>
              <p:nvPr/>
            </p:nvSpPr>
            <p:spPr bwMode="auto">
              <a:xfrm>
                <a:off x="186" y="0"/>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3" name="直接连接符 23573">
                <a:extLst>
                  <a:ext uri="{FF2B5EF4-FFF2-40B4-BE49-F238E27FC236}">
                    <a16:creationId xmlns:a16="http://schemas.microsoft.com/office/drawing/2014/main" id="{6DD65AAD-A50B-4046-BDC5-D9D60CBBB985}"/>
                  </a:ext>
                </a:extLst>
              </p:cNvPr>
              <p:cNvSpPr>
                <a:spLocks noChangeShapeType="1"/>
              </p:cNvSpPr>
              <p:nvPr/>
            </p:nvSpPr>
            <p:spPr bwMode="auto">
              <a:xfrm>
                <a:off x="175" y="0"/>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 name="直接连接符 23574">
                <a:extLst>
                  <a:ext uri="{FF2B5EF4-FFF2-40B4-BE49-F238E27FC236}">
                    <a16:creationId xmlns:a16="http://schemas.microsoft.com/office/drawing/2014/main" id="{67961155-2DCF-4C9B-A931-473ABC05CF36}"/>
                  </a:ext>
                </a:extLst>
              </p:cNvPr>
              <p:cNvSpPr>
                <a:spLocks noChangeShapeType="1"/>
              </p:cNvSpPr>
              <p:nvPr/>
            </p:nvSpPr>
            <p:spPr bwMode="auto">
              <a:xfrm flipH="1">
                <a:off x="0" y="0"/>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5" name="直接连接符 23575">
                <a:extLst>
                  <a:ext uri="{FF2B5EF4-FFF2-40B4-BE49-F238E27FC236}">
                    <a16:creationId xmlns:a16="http://schemas.microsoft.com/office/drawing/2014/main" id="{84392792-09E0-4840-9661-241DD97797CD}"/>
                  </a:ext>
                </a:extLst>
              </p:cNvPr>
              <p:cNvSpPr>
                <a:spLocks noChangeShapeType="1"/>
              </p:cNvSpPr>
              <p:nvPr/>
            </p:nvSpPr>
            <p:spPr bwMode="auto">
              <a:xfrm flipH="1">
                <a:off x="105" y="0"/>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15" name="直接连接符 23576">
              <a:extLst>
                <a:ext uri="{FF2B5EF4-FFF2-40B4-BE49-F238E27FC236}">
                  <a16:creationId xmlns:a16="http://schemas.microsoft.com/office/drawing/2014/main" id="{057F3EFF-D510-4E3D-86AC-C040106ADE30}"/>
                </a:ext>
              </a:extLst>
            </p:cNvPr>
            <p:cNvSpPr>
              <a:spLocks noChangeShapeType="1"/>
            </p:cNvSpPr>
            <p:nvPr/>
          </p:nvSpPr>
          <p:spPr bwMode="auto">
            <a:xfrm>
              <a:off x="3461" y="940"/>
              <a:ext cx="219" cy="15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 name="直接连接符 23577">
              <a:extLst>
                <a:ext uri="{FF2B5EF4-FFF2-40B4-BE49-F238E27FC236}">
                  <a16:creationId xmlns:a16="http://schemas.microsoft.com/office/drawing/2014/main" id="{B473B3E8-4F63-4E24-B7E7-9F5BB3B42A39}"/>
                </a:ext>
              </a:extLst>
            </p:cNvPr>
            <p:cNvSpPr>
              <a:spLocks noChangeShapeType="1"/>
            </p:cNvSpPr>
            <p:nvPr/>
          </p:nvSpPr>
          <p:spPr bwMode="auto">
            <a:xfrm>
              <a:off x="3444" y="940"/>
              <a:ext cx="57" cy="154"/>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7" name="直接连接符 23578">
              <a:extLst>
                <a:ext uri="{FF2B5EF4-FFF2-40B4-BE49-F238E27FC236}">
                  <a16:creationId xmlns:a16="http://schemas.microsoft.com/office/drawing/2014/main" id="{C0C7633E-3981-438D-B303-AFFEEA1DEF7C}"/>
                </a:ext>
              </a:extLst>
            </p:cNvPr>
            <p:cNvSpPr>
              <a:spLocks noChangeShapeType="1"/>
            </p:cNvSpPr>
            <p:nvPr/>
          </p:nvSpPr>
          <p:spPr bwMode="auto">
            <a:xfrm flipH="1">
              <a:off x="3176" y="940"/>
              <a:ext cx="220" cy="15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8" name="直接连接符 23579">
              <a:extLst>
                <a:ext uri="{FF2B5EF4-FFF2-40B4-BE49-F238E27FC236}">
                  <a16:creationId xmlns:a16="http://schemas.microsoft.com/office/drawing/2014/main" id="{851DE142-8C80-4EA1-8DE0-29BB798CC9A9}"/>
                </a:ext>
              </a:extLst>
            </p:cNvPr>
            <p:cNvSpPr>
              <a:spLocks noChangeShapeType="1"/>
            </p:cNvSpPr>
            <p:nvPr/>
          </p:nvSpPr>
          <p:spPr bwMode="auto">
            <a:xfrm flipH="1">
              <a:off x="3256" y="940"/>
              <a:ext cx="164" cy="421"/>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9" name="矩形 23580">
              <a:extLst>
                <a:ext uri="{FF2B5EF4-FFF2-40B4-BE49-F238E27FC236}">
                  <a16:creationId xmlns:a16="http://schemas.microsoft.com/office/drawing/2014/main" id="{E5D8075D-5979-48CB-8B1B-6ACA8774D953}"/>
                </a:ext>
              </a:extLst>
            </p:cNvPr>
            <p:cNvSpPr>
              <a:spLocks noChangeArrowheads="1"/>
            </p:cNvSpPr>
            <p:nvPr/>
          </p:nvSpPr>
          <p:spPr bwMode="auto">
            <a:xfrm>
              <a:off x="2673" y="1987"/>
              <a:ext cx="1109" cy="365"/>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微软雅黑 Light" panose="020B0502040204020203" pitchFamily="34" charset="-122"/>
                  <a:ea typeface="微软雅黑 Light" panose="020B0502040204020203" pitchFamily="34" charset="-122"/>
                  <a:cs typeface="微软雅黑" panose="020B0503020204020204" pitchFamily="34" charset="-122"/>
                </a:rPr>
                <a:t>y.abc.com</a:t>
              </a:r>
            </a:p>
            <a:p>
              <a:pPr algn="ctr"/>
              <a:r>
                <a:rPr lang="zh-CN" altLang="en-US" sz="2000">
                  <a:latin typeface="微软雅黑 Light" panose="020B0502040204020203" pitchFamily="34" charset="-122"/>
                  <a:ea typeface="微软雅黑 Light" panose="020B0502040204020203" pitchFamily="34" charset="-122"/>
                  <a:cs typeface="微软雅黑" panose="020B0503020204020204" pitchFamily="34" charset="-122"/>
                </a:rPr>
                <a:t>域名服务器</a:t>
              </a:r>
            </a:p>
          </p:txBody>
        </p:sp>
        <p:sp>
          <p:nvSpPr>
            <p:cNvPr id="20" name="直接连接符 23581">
              <a:extLst>
                <a:ext uri="{FF2B5EF4-FFF2-40B4-BE49-F238E27FC236}">
                  <a16:creationId xmlns:a16="http://schemas.microsoft.com/office/drawing/2014/main" id="{AAF6DEFA-320A-4E36-98FD-F4396B69FE62}"/>
                </a:ext>
              </a:extLst>
            </p:cNvPr>
            <p:cNvSpPr>
              <a:spLocks noChangeShapeType="1"/>
            </p:cNvSpPr>
            <p:nvPr/>
          </p:nvSpPr>
          <p:spPr bwMode="auto">
            <a:xfrm>
              <a:off x="3226" y="1672"/>
              <a:ext cx="0" cy="314"/>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1" name="直接连接符 23582">
              <a:extLst>
                <a:ext uri="{FF2B5EF4-FFF2-40B4-BE49-F238E27FC236}">
                  <a16:creationId xmlns:a16="http://schemas.microsoft.com/office/drawing/2014/main" id="{446982F6-538A-4D0F-87D6-1934492375BB}"/>
                </a:ext>
              </a:extLst>
            </p:cNvPr>
            <p:cNvSpPr>
              <a:spLocks noChangeShapeType="1"/>
            </p:cNvSpPr>
            <p:nvPr/>
          </p:nvSpPr>
          <p:spPr bwMode="auto">
            <a:xfrm flipH="1" flipV="1">
              <a:off x="3818" y="1488"/>
              <a:ext cx="811" cy="114"/>
            </a:xfrm>
            <a:prstGeom prst="line">
              <a:avLst/>
            </a:prstGeom>
            <a:noFill/>
            <a:ln w="28575">
              <a:solidFill>
                <a:schemeClr val="fo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22" name="组合 23583">
              <a:extLst>
                <a:ext uri="{FF2B5EF4-FFF2-40B4-BE49-F238E27FC236}">
                  <a16:creationId xmlns:a16="http://schemas.microsoft.com/office/drawing/2014/main" id="{0D52430B-5C4D-4055-86B0-54E4A28A5D25}"/>
                </a:ext>
              </a:extLst>
            </p:cNvPr>
            <p:cNvGrpSpPr/>
            <p:nvPr/>
          </p:nvGrpSpPr>
          <p:grpSpPr bwMode="auto">
            <a:xfrm>
              <a:off x="0" y="522"/>
              <a:ext cx="5741" cy="523"/>
              <a:chOff x="0" y="0"/>
              <a:chExt cx="5444" cy="454"/>
            </a:xfrm>
          </p:grpSpPr>
          <p:sp>
            <p:nvSpPr>
              <p:cNvPr id="30" name="直接连接符 23584">
                <a:extLst>
                  <a:ext uri="{FF2B5EF4-FFF2-40B4-BE49-F238E27FC236}">
                    <a16:creationId xmlns:a16="http://schemas.microsoft.com/office/drawing/2014/main" id="{5F4A715D-E49B-4D46-BE7E-B2BDAC799BC9}"/>
                  </a:ext>
                </a:extLst>
              </p:cNvPr>
              <p:cNvSpPr>
                <a:spLocks noChangeShapeType="1"/>
              </p:cNvSpPr>
              <p:nvPr/>
            </p:nvSpPr>
            <p:spPr bwMode="auto">
              <a:xfrm>
                <a:off x="0" y="0"/>
                <a:ext cx="5444" cy="0"/>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1" name="直接连接符 23585">
                <a:extLst>
                  <a:ext uri="{FF2B5EF4-FFF2-40B4-BE49-F238E27FC236}">
                    <a16:creationId xmlns:a16="http://schemas.microsoft.com/office/drawing/2014/main" id="{8BF78B0A-1CDB-407C-8CA3-CAF9917BED0F}"/>
                  </a:ext>
                </a:extLst>
              </p:cNvPr>
              <p:cNvSpPr>
                <a:spLocks noChangeShapeType="1"/>
              </p:cNvSpPr>
              <p:nvPr/>
            </p:nvSpPr>
            <p:spPr bwMode="auto">
              <a:xfrm>
                <a:off x="0" y="454"/>
                <a:ext cx="5444" cy="0"/>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3" name="文本框 23586">
              <a:extLst>
                <a:ext uri="{FF2B5EF4-FFF2-40B4-BE49-F238E27FC236}">
                  <a16:creationId xmlns:a16="http://schemas.microsoft.com/office/drawing/2014/main" id="{6D7BD830-F76A-4EAF-8EE1-323F38D8024A}"/>
                </a:ext>
              </a:extLst>
            </p:cNvPr>
            <p:cNvSpPr txBox="1">
              <a:spLocks noChangeArrowheads="1"/>
            </p:cNvSpPr>
            <p:nvPr/>
          </p:nvSpPr>
          <p:spPr bwMode="auto">
            <a:xfrm>
              <a:off x="-164" y="1561"/>
              <a:ext cx="14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Light" panose="020B0502040204020203" pitchFamily="34" charset="-122"/>
                  <a:ea typeface="微软雅黑 Light" panose="020B0502040204020203" pitchFamily="34" charset="-122"/>
                </a:rPr>
                <a:t>权限域名服务器</a:t>
              </a:r>
            </a:p>
          </p:txBody>
        </p:sp>
        <p:sp>
          <p:nvSpPr>
            <p:cNvPr id="24" name="文本框 23587">
              <a:extLst>
                <a:ext uri="{FF2B5EF4-FFF2-40B4-BE49-F238E27FC236}">
                  <a16:creationId xmlns:a16="http://schemas.microsoft.com/office/drawing/2014/main" id="{D1A143DC-448F-48EF-853F-F05F2FF20CB3}"/>
                </a:ext>
              </a:extLst>
            </p:cNvPr>
            <p:cNvSpPr txBox="1">
              <a:spLocks noChangeArrowheads="1"/>
            </p:cNvSpPr>
            <p:nvPr/>
          </p:nvSpPr>
          <p:spPr bwMode="auto">
            <a:xfrm>
              <a:off x="-88" y="89"/>
              <a:ext cx="12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Light" panose="020B0502040204020203" pitchFamily="34" charset="-122"/>
                  <a:ea typeface="微软雅黑 Light" panose="020B0502040204020203" pitchFamily="34" charset="-122"/>
                </a:rPr>
                <a:t>根名字服务器</a:t>
              </a:r>
            </a:p>
          </p:txBody>
        </p:sp>
        <p:sp>
          <p:nvSpPr>
            <p:cNvPr id="25" name="文本框 23588">
              <a:extLst>
                <a:ext uri="{FF2B5EF4-FFF2-40B4-BE49-F238E27FC236}">
                  <a16:creationId xmlns:a16="http://schemas.microsoft.com/office/drawing/2014/main" id="{03F9FA48-54F3-4776-806F-90F10AA53B64}"/>
                </a:ext>
              </a:extLst>
            </p:cNvPr>
            <p:cNvSpPr txBox="1">
              <a:spLocks noChangeArrowheads="1"/>
            </p:cNvSpPr>
            <p:nvPr/>
          </p:nvSpPr>
          <p:spPr bwMode="auto">
            <a:xfrm>
              <a:off x="-164" y="633"/>
              <a:ext cx="14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Light" panose="020B0502040204020203" pitchFamily="34" charset="-122"/>
                  <a:ea typeface="微软雅黑 Light" panose="020B0502040204020203" pitchFamily="34" charset="-122"/>
                </a:rPr>
                <a:t>顶级域名服务器</a:t>
              </a:r>
            </a:p>
          </p:txBody>
        </p:sp>
        <p:sp>
          <p:nvSpPr>
            <p:cNvPr id="26" name="直接连接符 23589">
              <a:extLst>
                <a:ext uri="{FF2B5EF4-FFF2-40B4-BE49-F238E27FC236}">
                  <a16:creationId xmlns:a16="http://schemas.microsoft.com/office/drawing/2014/main" id="{A3081733-9E00-43B2-A740-C8C4921DC336}"/>
                </a:ext>
              </a:extLst>
            </p:cNvPr>
            <p:cNvSpPr>
              <a:spLocks noChangeShapeType="1"/>
            </p:cNvSpPr>
            <p:nvPr/>
          </p:nvSpPr>
          <p:spPr bwMode="auto">
            <a:xfrm>
              <a:off x="1309" y="0"/>
              <a:ext cx="0" cy="2457"/>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7" name="直接连接符 23590">
              <a:extLst>
                <a:ext uri="{FF2B5EF4-FFF2-40B4-BE49-F238E27FC236}">
                  <a16:creationId xmlns:a16="http://schemas.microsoft.com/office/drawing/2014/main" id="{CEB56067-2773-4F24-8B6E-6530A95598A0}"/>
                </a:ext>
              </a:extLst>
            </p:cNvPr>
            <p:cNvSpPr>
              <a:spLocks noChangeShapeType="1"/>
            </p:cNvSpPr>
            <p:nvPr/>
          </p:nvSpPr>
          <p:spPr bwMode="auto">
            <a:xfrm flipH="1">
              <a:off x="3803" y="1777"/>
              <a:ext cx="830" cy="415"/>
            </a:xfrm>
            <a:prstGeom prst="line">
              <a:avLst/>
            </a:prstGeom>
            <a:noFill/>
            <a:ln w="28575">
              <a:solidFill>
                <a:schemeClr val="fo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8" name="矩形 23591">
              <a:extLst>
                <a:ext uri="{FF2B5EF4-FFF2-40B4-BE49-F238E27FC236}">
                  <a16:creationId xmlns:a16="http://schemas.microsoft.com/office/drawing/2014/main" id="{C2502A9F-655F-4B56-A35B-907EECBCD72E}"/>
                </a:ext>
              </a:extLst>
            </p:cNvPr>
            <p:cNvSpPr>
              <a:spLocks noChangeArrowheads="1"/>
            </p:cNvSpPr>
            <p:nvPr/>
          </p:nvSpPr>
          <p:spPr bwMode="auto">
            <a:xfrm>
              <a:off x="2666" y="1359"/>
              <a:ext cx="1109" cy="365"/>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微软雅黑 Light" panose="020B0502040204020203" pitchFamily="34" charset="-122"/>
                  <a:ea typeface="微软雅黑 Light" panose="020B0502040204020203" pitchFamily="34" charset="-122"/>
                  <a:cs typeface="微软雅黑" panose="020B0503020204020204" pitchFamily="34" charset="-122"/>
                </a:rPr>
                <a:t>abc.com</a:t>
              </a:r>
            </a:p>
            <a:p>
              <a:pPr algn="ctr"/>
              <a:r>
                <a:rPr lang="zh-CN" altLang="en-US" sz="2000">
                  <a:latin typeface="微软雅黑 Light" panose="020B0502040204020203" pitchFamily="34" charset="-122"/>
                  <a:ea typeface="微软雅黑 Light" panose="020B0502040204020203" pitchFamily="34" charset="-122"/>
                  <a:cs typeface="微软雅黑" panose="020B0503020204020204" pitchFamily="34" charset="-122"/>
                </a:rPr>
                <a:t>域名服务器</a:t>
              </a:r>
            </a:p>
          </p:txBody>
        </p:sp>
        <p:sp>
          <p:nvSpPr>
            <p:cNvPr id="29" name="文本框 23592">
              <a:extLst>
                <a:ext uri="{FF2B5EF4-FFF2-40B4-BE49-F238E27FC236}">
                  <a16:creationId xmlns:a16="http://schemas.microsoft.com/office/drawing/2014/main" id="{CA98574F-6CC2-48CD-AABF-1006199BA19C}"/>
                </a:ext>
              </a:extLst>
            </p:cNvPr>
            <p:cNvSpPr txBox="1">
              <a:spLocks noChangeArrowheads="1"/>
            </p:cNvSpPr>
            <p:nvPr/>
          </p:nvSpPr>
          <p:spPr bwMode="auto">
            <a:xfrm>
              <a:off x="4471" y="1435"/>
              <a:ext cx="1247" cy="4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err="1">
                  <a:latin typeface="微软雅黑 Light" panose="020B0502040204020203" pitchFamily="34" charset="-122"/>
                  <a:ea typeface="微软雅黑 Light" panose="020B0502040204020203" pitchFamily="34" charset="-122"/>
                  <a:cs typeface="微软雅黑" panose="020B0503020204020204" pitchFamily="34" charset="-122"/>
                </a:rPr>
                <a:t>abc</a:t>
              </a:r>
              <a:r>
                <a:rPr lang="en-US" altLang="zh-CN" sz="2000" dirty="0">
                  <a:latin typeface="微软雅黑 Light" panose="020B0502040204020203" pitchFamily="34" charset="-122"/>
                  <a:ea typeface="微软雅黑 Light" panose="020B0502040204020203" pitchFamily="34" charset="-122"/>
                  <a:cs typeface="微软雅黑" panose="020B0503020204020204" pitchFamily="34" charset="-122"/>
                </a:rPr>
                <a:t> </a:t>
              </a: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rPr>
                <a:t>公司有两个</a:t>
              </a:r>
            </a:p>
            <a:p>
              <a:pPr algn="ct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rPr>
                <a:t>权限域名服务器</a:t>
              </a:r>
            </a:p>
          </p:txBody>
        </p:sp>
      </p:grpSp>
    </p:spTree>
    <p:extLst>
      <p:ext uri="{BB962C8B-B14F-4D97-AF65-F5344CB8AC3E}">
        <p14:creationId xmlns:p14="http://schemas.microsoft.com/office/powerpoint/2010/main" val="2381728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D34EF86-3921-4A4D-A037-F55933B1A005}" type="slidenum">
              <a:rPr lang="en-US" altLang="zh-CN"/>
              <a:pPr/>
              <a:t>29</a:t>
            </a:fld>
            <a:endParaRPr lang="en-US" altLang="zh-CN"/>
          </a:p>
        </p:txBody>
      </p:sp>
      <p:sp>
        <p:nvSpPr>
          <p:cNvPr id="346114" name="Rectangle 2"/>
          <p:cNvSpPr>
            <a:spLocks noGrp="1" noChangeArrowheads="1"/>
          </p:cNvSpPr>
          <p:nvPr>
            <p:ph type="title"/>
          </p:nvPr>
        </p:nvSpPr>
        <p:spPr/>
        <p:txBody>
          <a:bodyPr/>
          <a:lstStyle/>
          <a:p>
            <a:r>
              <a:rPr lang="zh-CN" altLang="en-US" dirty="0"/>
              <a:t>根服务器</a:t>
            </a:r>
            <a:endParaRPr lang="en-US" altLang="zh-CN" dirty="0"/>
          </a:p>
        </p:txBody>
      </p:sp>
      <p:pic>
        <p:nvPicPr>
          <p:cNvPr id="2" name="图片 1">
            <a:extLst>
              <a:ext uri="{FF2B5EF4-FFF2-40B4-BE49-F238E27FC236}">
                <a16:creationId xmlns:a16="http://schemas.microsoft.com/office/drawing/2014/main" id="{3C8EE213-CFEF-4A9A-88C8-BE73B02EF97B}"/>
              </a:ext>
            </a:extLst>
          </p:cNvPr>
          <p:cNvPicPr>
            <a:picLocks noChangeAspect="1"/>
          </p:cNvPicPr>
          <p:nvPr/>
        </p:nvPicPr>
        <p:blipFill>
          <a:blip r:embed="rId2"/>
          <a:stretch>
            <a:fillRect/>
          </a:stretch>
        </p:blipFill>
        <p:spPr>
          <a:xfrm>
            <a:off x="1524000" y="1625294"/>
            <a:ext cx="9144000" cy="4756035"/>
          </a:xfrm>
          <a:prstGeom prst="rect">
            <a:avLst/>
          </a:prstGeom>
        </p:spPr>
      </p:pic>
      <p:sp>
        <p:nvSpPr>
          <p:cNvPr id="3" name="矩形 2">
            <a:extLst>
              <a:ext uri="{FF2B5EF4-FFF2-40B4-BE49-F238E27FC236}">
                <a16:creationId xmlns:a16="http://schemas.microsoft.com/office/drawing/2014/main" id="{447E3F22-3F13-46B8-88BA-4771851EF9EF}"/>
              </a:ext>
            </a:extLst>
          </p:cNvPr>
          <p:cNvSpPr/>
          <p:nvPr/>
        </p:nvSpPr>
        <p:spPr>
          <a:xfrm>
            <a:off x="1524000" y="989542"/>
            <a:ext cx="4572000" cy="584775"/>
          </a:xfrm>
          <a:prstGeom prst="rect">
            <a:avLst/>
          </a:prstGeom>
        </p:spPr>
        <p:txBody>
          <a:bodyPr>
            <a:spAutoFit/>
          </a:bodyPr>
          <a:lstStyle/>
          <a:p>
            <a:r>
              <a:rPr lang="en-US" altLang="zh-CN" sz="3200" dirty="0">
                <a:hlinkClick r:id="rId3"/>
              </a:rPr>
              <a:t>https://root-servers.org/</a:t>
            </a:r>
            <a:endParaRPr lang="zh-CN" altLang="en-US" sz="3200" dirty="0"/>
          </a:p>
        </p:txBody>
      </p:sp>
      <p:sp>
        <p:nvSpPr>
          <p:cNvPr id="4" name="文本框 3">
            <a:extLst>
              <a:ext uri="{FF2B5EF4-FFF2-40B4-BE49-F238E27FC236}">
                <a16:creationId xmlns:a16="http://schemas.microsoft.com/office/drawing/2014/main" id="{62539607-5ABC-4271-B2DC-19DD4769AD89}"/>
              </a:ext>
            </a:extLst>
          </p:cNvPr>
          <p:cNvSpPr txBox="1"/>
          <p:nvPr/>
        </p:nvSpPr>
        <p:spPr bwMode="auto">
          <a:xfrm>
            <a:off x="2174093" y="6459381"/>
            <a:ext cx="7843814" cy="246221"/>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algn="ctr"/>
            <a:r>
              <a:rPr lang="en-US" altLang="zh-CN" sz="1000" b="0" i="0" dirty="0">
                <a:solidFill>
                  <a:srgbClr val="333333"/>
                </a:solidFill>
                <a:effectLst/>
                <a:latin typeface="微软雅黑 Light" panose="020B0502040204020203" pitchFamily="34" charset="-122"/>
                <a:ea typeface="微软雅黑 Light" panose="020B0502040204020203" pitchFamily="34" charset="-122"/>
              </a:rPr>
              <a:t>As of 2023-10-18T08:59:07Z, the root server system consists of 1755 instances operated by the 12 independent root server operators.</a:t>
            </a:r>
            <a:endParaRPr lang="zh-CN" altLang="en-US" sz="1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2279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673E8-9144-4C9D-A033-4E4BA1FA32BD}"/>
              </a:ext>
            </a:extLst>
          </p:cNvPr>
          <p:cNvSpPr>
            <a:spLocks noGrp="1"/>
          </p:cNvSpPr>
          <p:nvPr>
            <p:ph type="title"/>
          </p:nvPr>
        </p:nvSpPr>
        <p:spPr/>
        <p:txBody>
          <a:bodyPr/>
          <a:lstStyle/>
          <a:p>
            <a:r>
              <a:rPr lang="zh-CN" altLang="en-US" dirty="0"/>
              <a:t>应用层协议的特点</a:t>
            </a:r>
          </a:p>
        </p:txBody>
      </p:sp>
      <p:sp>
        <p:nvSpPr>
          <p:cNvPr id="3" name="内容占位符 2">
            <a:extLst>
              <a:ext uri="{FF2B5EF4-FFF2-40B4-BE49-F238E27FC236}">
                <a16:creationId xmlns:a16="http://schemas.microsoft.com/office/drawing/2014/main" id="{FDBB2978-6F0E-493F-B2F3-4ABBAECE415D}"/>
              </a:ext>
            </a:extLst>
          </p:cNvPr>
          <p:cNvSpPr>
            <a:spLocks noGrp="1"/>
          </p:cNvSpPr>
          <p:nvPr>
            <p:ph sz="half" idx="1"/>
          </p:nvPr>
        </p:nvSpPr>
        <p:spPr/>
        <p:txBody>
          <a:bodyPr>
            <a:noAutofit/>
          </a:bodyPr>
          <a:lstStyle/>
          <a:p>
            <a:r>
              <a:rPr lang="zh-CN" altLang="en-US" sz="2400" dirty="0"/>
              <a:t>应用层协议是为了解决某一类具体应用问题</a:t>
            </a:r>
          </a:p>
          <a:p>
            <a:pPr lvl="1"/>
            <a:r>
              <a:rPr lang="zh-CN" altLang="en-US" sz="2000" dirty="0"/>
              <a:t>往往是通过位于不同主机中的多个应用进程之间的通信和协同工作来完成的</a:t>
            </a:r>
          </a:p>
          <a:p>
            <a:r>
              <a:rPr lang="zh-CN" altLang="en-US" sz="2400" dirty="0"/>
              <a:t>应用层的具体内容就是规定应用进程在通信时所遵循的协议</a:t>
            </a:r>
          </a:p>
          <a:p>
            <a:pPr lvl="1"/>
            <a:r>
              <a:rPr lang="zh-CN" altLang="en-US" sz="2000" dirty="0"/>
              <a:t>专用通信、标准化服务</a:t>
            </a:r>
          </a:p>
          <a:p>
            <a:r>
              <a:rPr lang="zh-CN" altLang="en-US" sz="2400" dirty="0"/>
              <a:t>应用层的许多协议都是基于客户服务器方式</a:t>
            </a:r>
          </a:p>
          <a:p>
            <a:pPr lvl="1"/>
            <a:r>
              <a:rPr lang="zh-CN" altLang="en-US" sz="2000" dirty="0"/>
              <a:t>客户服务器方式所描述的是进程之间服务和被服务的关系。</a:t>
            </a:r>
          </a:p>
          <a:p>
            <a:r>
              <a:rPr lang="zh-CN" altLang="en-US" sz="2400" dirty="0"/>
              <a:t>客户</a:t>
            </a:r>
            <a:r>
              <a:rPr lang="en-US" altLang="zh-CN" sz="2400" dirty="0"/>
              <a:t>(client)</a:t>
            </a:r>
            <a:r>
              <a:rPr lang="zh-CN" altLang="en-US" sz="2400" dirty="0"/>
              <a:t>和服务器</a:t>
            </a:r>
            <a:r>
              <a:rPr lang="en-US" altLang="zh-CN" sz="2400" dirty="0"/>
              <a:t>(server)</a:t>
            </a:r>
            <a:r>
              <a:rPr lang="zh-CN" altLang="en-US" sz="2400" dirty="0"/>
              <a:t>都是指通信中所涉及的两个应用进程</a:t>
            </a:r>
          </a:p>
          <a:p>
            <a:pPr lvl="1"/>
            <a:r>
              <a:rPr lang="zh-CN" altLang="en-US" sz="2000" dirty="0"/>
              <a:t>客户是服务请求方，服务器是服务提供方</a:t>
            </a:r>
          </a:p>
          <a:p>
            <a:endParaRPr lang="zh-CN" altLang="en-US" sz="2400" dirty="0"/>
          </a:p>
        </p:txBody>
      </p:sp>
      <p:sp>
        <p:nvSpPr>
          <p:cNvPr id="5" name="灯片编号占位符 4">
            <a:extLst>
              <a:ext uri="{FF2B5EF4-FFF2-40B4-BE49-F238E27FC236}">
                <a16:creationId xmlns:a16="http://schemas.microsoft.com/office/drawing/2014/main" id="{DE6E3108-7995-4E80-A449-367D96DF3043}"/>
              </a:ext>
            </a:extLst>
          </p:cNvPr>
          <p:cNvSpPr>
            <a:spLocks noGrp="1"/>
          </p:cNvSpPr>
          <p:nvPr>
            <p:ph type="sldNum" sz="quarter" idx="12"/>
          </p:nvPr>
        </p:nvSpPr>
        <p:spPr/>
        <p:txBody>
          <a:bodyPr/>
          <a:lstStyle/>
          <a:p>
            <a:pPr>
              <a:defRPr/>
            </a:pPr>
            <a:fld id="{5ACAED0A-32C0-459D-9CE5-9FDF4154FCB4}" type="slidenum">
              <a:rPr lang="en-US" altLang="zh-CN" smtClean="0"/>
              <a:pPr>
                <a:defRPr/>
              </a:pPr>
              <a:t>3</a:t>
            </a:fld>
            <a:endParaRPr lang="en-US" altLang="zh-CN" dirty="0"/>
          </a:p>
        </p:txBody>
      </p:sp>
      <p:sp>
        <p:nvSpPr>
          <p:cNvPr id="7" name="椭圆 6">
            <a:extLst>
              <a:ext uri="{FF2B5EF4-FFF2-40B4-BE49-F238E27FC236}">
                <a16:creationId xmlns:a16="http://schemas.microsoft.com/office/drawing/2014/main" id="{2F84ED9E-0498-4DE7-BC48-08C02C59F4E0}"/>
              </a:ext>
            </a:extLst>
          </p:cNvPr>
          <p:cNvSpPr/>
          <p:nvPr/>
        </p:nvSpPr>
        <p:spPr>
          <a:xfrm>
            <a:off x="8255743" y="3866479"/>
            <a:ext cx="1763321" cy="965296"/>
          </a:xfrm>
          <a:prstGeom prst="ellipse">
            <a:avLst/>
          </a:prstGeom>
          <a:noFill/>
          <a:ln w="28575">
            <a:solidFill>
              <a:srgbClr val="3A55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Light" panose="020B0502040204020203" pitchFamily="34" charset="-122"/>
                <a:ea typeface="微软雅黑 Light" panose="020B0502040204020203" pitchFamily="34" charset="-122"/>
              </a:rPr>
              <a:t>网络</a:t>
            </a:r>
          </a:p>
        </p:txBody>
      </p:sp>
      <p:cxnSp>
        <p:nvCxnSpPr>
          <p:cNvPr id="8" name="直接连接符 7">
            <a:extLst>
              <a:ext uri="{FF2B5EF4-FFF2-40B4-BE49-F238E27FC236}">
                <a16:creationId xmlns:a16="http://schemas.microsoft.com/office/drawing/2014/main" id="{D9D57921-B82F-48AE-9FEE-99FE89698F33}"/>
              </a:ext>
            </a:extLst>
          </p:cNvPr>
          <p:cNvCxnSpPr>
            <a:cxnSpLocks/>
          </p:cNvCxnSpPr>
          <p:nvPr/>
        </p:nvCxnSpPr>
        <p:spPr>
          <a:xfrm>
            <a:off x="8651774" y="2052803"/>
            <a:ext cx="96426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B70CD26-43C0-4466-81B7-5D811CDF29FB}"/>
              </a:ext>
            </a:extLst>
          </p:cNvPr>
          <p:cNvCxnSpPr>
            <a:cxnSpLocks/>
          </p:cNvCxnSpPr>
          <p:nvPr/>
        </p:nvCxnSpPr>
        <p:spPr>
          <a:xfrm>
            <a:off x="6436420" y="2516200"/>
            <a:ext cx="23583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61CEF08-7B11-4415-92E8-BA617769D48E}"/>
              </a:ext>
            </a:extLst>
          </p:cNvPr>
          <p:cNvSpPr txBox="1"/>
          <p:nvPr/>
        </p:nvSpPr>
        <p:spPr>
          <a:xfrm>
            <a:off x="6800284" y="4950782"/>
            <a:ext cx="612668" cy="307777"/>
          </a:xfrm>
          <a:prstGeom prst="rect">
            <a:avLst/>
          </a:prstGeom>
          <a:noFill/>
        </p:spPr>
        <p:txBody>
          <a:bodyPr wrap="none" rtlCol="0">
            <a:spAutoFit/>
          </a:bodyPr>
          <a:lstStyle/>
          <a:p>
            <a:r>
              <a:rPr lang="zh-CN" altLang="en-US" sz="1400" dirty="0">
                <a:latin typeface="微软雅黑 Light" panose="020B0502040204020203" pitchFamily="34" charset="-122"/>
                <a:ea typeface="微软雅黑 Light" panose="020B0502040204020203" pitchFamily="34" charset="-122"/>
              </a:rPr>
              <a:t>主机</a:t>
            </a:r>
            <a:r>
              <a:rPr lang="en-US" altLang="zh-CN" sz="1400" dirty="0">
                <a:latin typeface="微软雅黑 Light" panose="020B0502040204020203" pitchFamily="34" charset="-122"/>
                <a:ea typeface="微软雅黑 Light" panose="020B0502040204020203" pitchFamily="34" charset="-122"/>
              </a:rPr>
              <a:t>1</a:t>
            </a:r>
            <a:endParaRPr lang="zh-CN" altLang="en-US" sz="1400" dirty="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44AB8916-DB90-40C6-A64B-AFD77E5DEB7F}"/>
              </a:ext>
            </a:extLst>
          </p:cNvPr>
          <p:cNvSpPr txBox="1"/>
          <p:nvPr/>
        </p:nvSpPr>
        <p:spPr>
          <a:xfrm>
            <a:off x="10917784" y="4950782"/>
            <a:ext cx="643125" cy="307777"/>
          </a:xfrm>
          <a:prstGeom prst="rect">
            <a:avLst/>
          </a:prstGeom>
          <a:noFill/>
        </p:spPr>
        <p:txBody>
          <a:bodyPr wrap="none" rtlCol="0">
            <a:spAutoFit/>
          </a:bodyPr>
          <a:lstStyle/>
          <a:p>
            <a:r>
              <a:rPr lang="zh-CN" altLang="en-US" sz="1400" dirty="0">
                <a:latin typeface="微软雅黑 Light" panose="020B0502040204020203" pitchFamily="34" charset="-122"/>
                <a:ea typeface="微软雅黑 Light" panose="020B0502040204020203" pitchFamily="34" charset="-122"/>
              </a:rPr>
              <a:t>主机</a:t>
            </a:r>
            <a:r>
              <a:rPr lang="en-US" altLang="zh-CN" sz="1400" dirty="0">
                <a:latin typeface="微软雅黑 Light" panose="020B0502040204020203" pitchFamily="34" charset="-122"/>
                <a:ea typeface="微软雅黑 Light" panose="020B0502040204020203" pitchFamily="34" charset="-122"/>
              </a:rPr>
              <a:t>2</a:t>
            </a:r>
            <a:endParaRPr lang="zh-CN" altLang="en-US" sz="1400" dirty="0">
              <a:latin typeface="微软雅黑 Light" panose="020B0502040204020203" pitchFamily="34" charset="-122"/>
              <a:ea typeface="微软雅黑 Light" panose="020B0502040204020203" pitchFamily="34" charset="-122"/>
            </a:endParaRPr>
          </a:p>
        </p:txBody>
      </p:sp>
      <p:pic>
        <p:nvPicPr>
          <p:cNvPr id="12" name="图形 11">
            <a:extLst>
              <a:ext uri="{FF2B5EF4-FFF2-40B4-BE49-F238E27FC236}">
                <a16:creationId xmlns:a16="http://schemas.microsoft.com/office/drawing/2014/main" id="{23C801D9-76C8-4EDD-AEED-F9A0903B53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078" y="4376122"/>
            <a:ext cx="604860" cy="499796"/>
          </a:xfrm>
          <a:prstGeom prst="rect">
            <a:avLst/>
          </a:prstGeom>
        </p:spPr>
      </p:pic>
      <p:sp>
        <p:nvSpPr>
          <p:cNvPr id="13" name="矩形: 圆角 12">
            <a:extLst>
              <a:ext uri="{FF2B5EF4-FFF2-40B4-BE49-F238E27FC236}">
                <a16:creationId xmlns:a16="http://schemas.microsoft.com/office/drawing/2014/main" id="{0FA25185-DC15-492F-8432-F51D0AB90228}"/>
              </a:ext>
            </a:extLst>
          </p:cNvPr>
          <p:cNvSpPr/>
          <p:nvPr/>
        </p:nvSpPr>
        <p:spPr>
          <a:xfrm>
            <a:off x="7544804" y="4420261"/>
            <a:ext cx="1000973" cy="411516"/>
          </a:xfrm>
          <a:prstGeom prst="roundRect">
            <a:avLst/>
          </a:prstGeom>
          <a:solidFill>
            <a:schemeClr val="bg1"/>
          </a:solid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物理层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
        <p:nvSpPr>
          <p:cNvPr id="14" name="矩形: 圆角 13">
            <a:extLst>
              <a:ext uri="{FF2B5EF4-FFF2-40B4-BE49-F238E27FC236}">
                <a16:creationId xmlns:a16="http://schemas.microsoft.com/office/drawing/2014/main" id="{042F4928-B2C1-4336-B864-81539E9BAF8A}"/>
              </a:ext>
            </a:extLst>
          </p:cNvPr>
          <p:cNvSpPr/>
          <p:nvPr/>
        </p:nvSpPr>
        <p:spPr>
          <a:xfrm>
            <a:off x="7544803" y="3445852"/>
            <a:ext cx="1000973" cy="411516"/>
          </a:xfrm>
          <a:prstGeom prst="roundRect">
            <a:avLst/>
          </a:prstGeom>
          <a:no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网络层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
        <p:nvSpPr>
          <p:cNvPr id="15" name="矩形: 圆角 14">
            <a:extLst>
              <a:ext uri="{FF2B5EF4-FFF2-40B4-BE49-F238E27FC236}">
                <a16:creationId xmlns:a16="http://schemas.microsoft.com/office/drawing/2014/main" id="{B940A89F-71E1-4346-8AF8-DD8EB7BFB310}"/>
              </a:ext>
            </a:extLst>
          </p:cNvPr>
          <p:cNvSpPr/>
          <p:nvPr/>
        </p:nvSpPr>
        <p:spPr>
          <a:xfrm>
            <a:off x="7544803" y="2958647"/>
            <a:ext cx="1000973" cy="411516"/>
          </a:xfrm>
          <a:prstGeom prst="roundRect">
            <a:avLst/>
          </a:prstGeom>
          <a:no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传输层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
        <p:nvSpPr>
          <p:cNvPr id="16" name="矩形: 圆角 15">
            <a:extLst>
              <a:ext uri="{FF2B5EF4-FFF2-40B4-BE49-F238E27FC236}">
                <a16:creationId xmlns:a16="http://schemas.microsoft.com/office/drawing/2014/main" id="{E7D3A857-7A1A-430F-B3C4-A47D4A801564}"/>
              </a:ext>
            </a:extLst>
          </p:cNvPr>
          <p:cNvSpPr/>
          <p:nvPr/>
        </p:nvSpPr>
        <p:spPr>
          <a:xfrm>
            <a:off x="7544802" y="1589408"/>
            <a:ext cx="1000973" cy="926792"/>
          </a:xfrm>
          <a:prstGeom prst="roundRect">
            <a:avLst/>
          </a:prstGeom>
          <a:no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应用层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
        <p:nvSpPr>
          <p:cNvPr id="17" name="椭圆 16">
            <a:extLst>
              <a:ext uri="{FF2B5EF4-FFF2-40B4-BE49-F238E27FC236}">
                <a16:creationId xmlns:a16="http://schemas.microsoft.com/office/drawing/2014/main" id="{C0814B3D-726C-4069-B3AD-7225E018DBC2}"/>
              </a:ext>
            </a:extLst>
          </p:cNvPr>
          <p:cNvSpPr/>
          <p:nvPr/>
        </p:nvSpPr>
        <p:spPr>
          <a:xfrm>
            <a:off x="7584049" y="1958704"/>
            <a:ext cx="922482" cy="481826"/>
          </a:xfrm>
          <a:prstGeom prst="ellipse">
            <a:avLst/>
          </a:prstGeom>
          <a:noFill/>
          <a:ln w="1905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00" dirty="0">
                <a:solidFill>
                  <a:schemeClr val="tx1"/>
                </a:solidFill>
                <a:latin typeface="微软雅黑 Light" panose="020B0502040204020203" pitchFamily="34" charset="-122"/>
                <a:ea typeface="微软雅黑 Light" panose="020B0502040204020203" pitchFamily="34" charset="-122"/>
              </a:rPr>
              <a:t>应用进程</a:t>
            </a: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CF78E550-631A-4F41-B35D-22097DC81D0A}"/>
              </a:ext>
            </a:extLst>
          </p:cNvPr>
          <p:cNvSpPr txBox="1"/>
          <p:nvPr/>
        </p:nvSpPr>
        <p:spPr>
          <a:xfrm>
            <a:off x="6496104" y="2255238"/>
            <a:ext cx="927794" cy="276999"/>
          </a:xfrm>
          <a:prstGeom prst="rect">
            <a:avLst/>
          </a:prstGeom>
          <a:noFill/>
        </p:spPr>
        <p:txBody>
          <a:bodyPr wrap="square" lIns="0" rIns="0" rtlCol="0">
            <a:spAutoFit/>
          </a:bodyPr>
          <a:lstStyle/>
          <a:p>
            <a:r>
              <a:rPr lang="zh-CN" altLang="en-US" sz="1200" dirty="0">
                <a:latin typeface="微软雅黑 Light" panose="020B0502040204020203" pitchFamily="34" charset="-122"/>
                <a:ea typeface="微软雅黑 Light" panose="020B0502040204020203" pitchFamily="34" charset="-122"/>
              </a:rPr>
              <a:t>应用进程控制</a:t>
            </a:r>
          </a:p>
        </p:txBody>
      </p:sp>
      <p:cxnSp>
        <p:nvCxnSpPr>
          <p:cNvPr id="19" name="直接连接符 18">
            <a:extLst>
              <a:ext uri="{FF2B5EF4-FFF2-40B4-BE49-F238E27FC236}">
                <a16:creationId xmlns:a16="http://schemas.microsoft.com/office/drawing/2014/main" id="{89011248-49CE-4F10-AC47-D1B44C98EDD6}"/>
              </a:ext>
            </a:extLst>
          </p:cNvPr>
          <p:cNvCxnSpPr>
            <a:cxnSpLocks/>
          </p:cNvCxnSpPr>
          <p:nvPr/>
        </p:nvCxnSpPr>
        <p:spPr>
          <a:xfrm>
            <a:off x="6436419" y="2874341"/>
            <a:ext cx="2358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1A76F5E-40CE-4888-8191-FFF56630D7AB}"/>
              </a:ext>
            </a:extLst>
          </p:cNvPr>
          <p:cNvCxnSpPr/>
          <p:nvPr/>
        </p:nvCxnSpPr>
        <p:spPr>
          <a:xfrm>
            <a:off x="7725276" y="2518539"/>
            <a:ext cx="0" cy="3659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3F5AD18-E475-4B64-9E23-935E40B450ED}"/>
              </a:ext>
            </a:extLst>
          </p:cNvPr>
          <p:cNvCxnSpPr/>
          <p:nvPr/>
        </p:nvCxnSpPr>
        <p:spPr>
          <a:xfrm>
            <a:off x="8380367" y="2516200"/>
            <a:ext cx="0" cy="36596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4B3AB30-08B9-4C79-AA4C-0F6FE696A03C}"/>
              </a:ext>
            </a:extLst>
          </p:cNvPr>
          <p:cNvSpPr txBox="1"/>
          <p:nvPr/>
        </p:nvSpPr>
        <p:spPr>
          <a:xfrm>
            <a:off x="7886279" y="2528217"/>
            <a:ext cx="333086" cy="338554"/>
          </a:xfrm>
          <a:prstGeom prst="rect">
            <a:avLst/>
          </a:prstGeom>
          <a:solidFill>
            <a:schemeClr val="accent1">
              <a:lumMod val="75000"/>
              <a:lumOff val="25000"/>
            </a:schemeClr>
          </a:solidFill>
        </p:spPr>
        <p:txBody>
          <a:bodyPr wrap="square" rtlCol="0">
            <a:spAutoFit/>
          </a:bodyPr>
          <a:lstStyle/>
          <a:p>
            <a:r>
              <a:rPr lang="en-US" altLang="zh-CN" sz="1600" dirty="0">
                <a:latin typeface="微软雅黑 Light" panose="020B0502040204020203" pitchFamily="34" charset="-122"/>
                <a:ea typeface="微软雅黑 Light" panose="020B0502040204020203" pitchFamily="34" charset="-122"/>
              </a:rPr>
              <a:t>M</a:t>
            </a:r>
            <a:endParaRPr lang="zh-CN" altLang="en-US" sz="1600" dirty="0">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a16="http://schemas.microsoft.com/office/drawing/2014/main" id="{BC323365-8263-4376-B7D0-8B7D397EBE4A}"/>
              </a:ext>
            </a:extLst>
          </p:cNvPr>
          <p:cNvSpPr txBox="1"/>
          <p:nvPr/>
        </p:nvSpPr>
        <p:spPr>
          <a:xfrm>
            <a:off x="8967008" y="1836813"/>
            <a:ext cx="333086" cy="338554"/>
          </a:xfrm>
          <a:prstGeom prst="rect">
            <a:avLst/>
          </a:prstGeom>
          <a:solidFill>
            <a:schemeClr val="accent1">
              <a:lumMod val="75000"/>
              <a:lumOff val="25000"/>
            </a:schemeClr>
          </a:solidFill>
        </p:spPr>
        <p:txBody>
          <a:bodyPr wrap="square" rtlCol="0">
            <a:spAutoFit/>
          </a:bodyPr>
          <a:lstStyle/>
          <a:p>
            <a:r>
              <a:rPr lang="en-US" altLang="zh-CN" sz="1600" dirty="0">
                <a:latin typeface="微软雅黑 Light" panose="020B0502040204020203" pitchFamily="34" charset="-122"/>
                <a:ea typeface="微软雅黑 Light" panose="020B0502040204020203" pitchFamily="34" charset="-122"/>
              </a:rPr>
              <a:t>M</a:t>
            </a:r>
            <a:endParaRPr lang="zh-CN" altLang="en-US" sz="1600" dirty="0">
              <a:latin typeface="微软雅黑 Light" panose="020B0502040204020203" pitchFamily="34" charset="-122"/>
              <a:ea typeface="微软雅黑 Light" panose="020B0502040204020203" pitchFamily="34" charset="-122"/>
            </a:endParaRPr>
          </a:p>
        </p:txBody>
      </p:sp>
      <p:cxnSp>
        <p:nvCxnSpPr>
          <p:cNvPr id="24" name="直接连接符 23">
            <a:extLst>
              <a:ext uri="{FF2B5EF4-FFF2-40B4-BE49-F238E27FC236}">
                <a16:creationId xmlns:a16="http://schemas.microsoft.com/office/drawing/2014/main" id="{70E5CC28-ABE6-45B3-9395-52E0120A8D74}"/>
              </a:ext>
            </a:extLst>
          </p:cNvPr>
          <p:cNvCxnSpPr>
            <a:cxnSpLocks/>
          </p:cNvCxnSpPr>
          <p:nvPr/>
        </p:nvCxnSpPr>
        <p:spPr>
          <a:xfrm>
            <a:off x="8502241" y="2697630"/>
            <a:ext cx="12257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C4CCA34-61B9-441E-AC80-0B63FE2EB00A}"/>
              </a:ext>
            </a:extLst>
          </p:cNvPr>
          <p:cNvSpPr txBox="1"/>
          <p:nvPr/>
        </p:nvSpPr>
        <p:spPr>
          <a:xfrm>
            <a:off x="8978952" y="2509459"/>
            <a:ext cx="315194" cy="307777"/>
          </a:xfrm>
          <a:prstGeom prst="rect">
            <a:avLst/>
          </a:prstGeom>
          <a:solidFill>
            <a:schemeClr val="accent1">
              <a:lumMod val="75000"/>
              <a:lumOff val="25000"/>
            </a:schemeClr>
          </a:solidFill>
        </p:spPr>
        <p:txBody>
          <a:bodyPr wrap="square" lIns="0" rIns="0" rtlCol="0">
            <a:spAutoFit/>
          </a:bodyPr>
          <a:lstStyle/>
          <a:p>
            <a:r>
              <a:rPr lang="en-US" altLang="zh-CN" sz="1400" dirty="0">
                <a:latin typeface="微软雅黑 Light" panose="020B0502040204020203" pitchFamily="34" charset="-122"/>
                <a:ea typeface="微软雅黑 Light" panose="020B0502040204020203" pitchFamily="34" charset="-122"/>
              </a:rPr>
              <a:t>API</a:t>
            </a:r>
            <a:endParaRPr lang="zh-CN" altLang="en-US" sz="1400" dirty="0">
              <a:latin typeface="微软雅黑 Light" panose="020B0502040204020203" pitchFamily="34" charset="-122"/>
              <a:ea typeface="微软雅黑 Light" panose="020B0502040204020203" pitchFamily="34" charset="-122"/>
            </a:endParaRPr>
          </a:p>
        </p:txBody>
      </p:sp>
      <p:cxnSp>
        <p:nvCxnSpPr>
          <p:cNvPr id="26" name="直接连接符 25">
            <a:extLst>
              <a:ext uri="{FF2B5EF4-FFF2-40B4-BE49-F238E27FC236}">
                <a16:creationId xmlns:a16="http://schemas.microsoft.com/office/drawing/2014/main" id="{82CBA3F6-F1C9-4844-8F91-B01358590758}"/>
              </a:ext>
            </a:extLst>
          </p:cNvPr>
          <p:cNvCxnSpPr>
            <a:cxnSpLocks/>
          </p:cNvCxnSpPr>
          <p:nvPr/>
        </p:nvCxnSpPr>
        <p:spPr>
          <a:xfrm>
            <a:off x="9378696" y="2516200"/>
            <a:ext cx="23583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形 26">
            <a:extLst>
              <a:ext uri="{FF2B5EF4-FFF2-40B4-BE49-F238E27FC236}">
                <a16:creationId xmlns:a16="http://schemas.microsoft.com/office/drawing/2014/main" id="{6E70E6A1-8EA1-44A5-B63C-ADCE630FD2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498" y="4306653"/>
            <a:ext cx="604860" cy="499796"/>
          </a:xfrm>
          <a:prstGeom prst="rect">
            <a:avLst/>
          </a:prstGeom>
        </p:spPr>
      </p:pic>
      <p:sp>
        <p:nvSpPr>
          <p:cNvPr id="28" name="矩形: 圆角 27">
            <a:extLst>
              <a:ext uri="{FF2B5EF4-FFF2-40B4-BE49-F238E27FC236}">
                <a16:creationId xmlns:a16="http://schemas.microsoft.com/office/drawing/2014/main" id="{C4DCE4A7-40BD-4523-AEDB-989129789CCC}"/>
              </a:ext>
            </a:extLst>
          </p:cNvPr>
          <p:cNvSpPr/>
          <p:nvPr/>
        </p:nvSpPr>
        <p:spPr>
          <a:xfrm>
            <a:off x="9721326" y="4420261"/>
            <a:ext cx="1000973" cy="411516"/>
          </a:xfrm>
          <a:prstGeom prst="roundRect">
            <a:avLst/>
          </a:prstGeom>
          <a:solidFill>
            <a:schemeClr val="bg1"/>
          </a:solid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物理层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
        <p:nvSpPr>
          <p:cNvPr id="29" name="矩形: 圆角 28">
            <a:extLst>
              <a:ext uri="{FF2B5EF4-FFF2-40B4-BE49-F238E27FC236}">
                <a16:creationId xmlns:a16="http://schemas.microsoft.com/office/drawing/2014/main" id="{A26EA4C2-D732-4ACE-8491-FE33D8C0832B}"/>
              </a:ext>
            </a:extLst>
          </p:cNvPr>
          <p:cNvSpPr/>
          <p:nvPr/>
        </p:nvSpPr>
        <p:spPr>
          <a:xfrm>
            <a:off x="9721326" y="3933056"/>
            <a:ext cx="1000973" cy="411516"/>
          </a:xfrm>
          <a:prstGeom prst="roundRect">
            <a:avLst/>
          </a:prstGeom>
          <a:solidFill>
            <a:schemeClr val="bg1"/>
          </a:solid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数据链路层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
        <p:nvSpPr>
          <p:cNvPr id="30" name="矩形: 圆角 29">
            <a:extLst>
              <a:ext uri="{FF2B5EF4-FFF2-40B4-BE49-F238E27FC236}">
                <a16:creationId xmlns:a16="http://schemas.microsoft.com/office/drawing/2014/main" id="{EAC333B8-F0BD-4C92-925E-B8FA5BF7BEE6}"/>
              </a:ext>
            </a:extLst>
          </p:cNvPr>
          <p:cNvSpPr/>
          <p:nvPr/>
        </p:nvSpPr>
        <p:spPr>
          <a:xfrm>
            <a:off x="9721325" y="3445852"/>
            <a:ext cx="1000973" cy="411516"/>
          </a:xfrm>
          <a:prstGeom prst="roundRect">
            <a:avLst/>
          </a:prstGeom>
          <a:no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网络层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
        <p:nvSpPr>
          <p:cNvPr id="31" name="矩形: 圆角 30">
            <a:extLst>
              <a:ext uri="{FF2B5EF4-FFF2-40B4-BE49-F238E27FC236}">
                <a16:creationId xmlns:a16="http://schemas.microsoft.com/office/drawing/2014/main" id="{DEE0A090-4EBD-45B3-AD6C-85FAC7473BEA}"/>
              </a:ext>
            </a:extLst>
          </p:cNvPr>
          <p:cNvSpPr/>
          <p:nvPr/>
        </p:nvSpPr>
        <p:spPr>
          <a:xfrm>
            <a:off x="9721325" y="2958647"/>
            <a:ext cx="1000973" cy="411516"/>
          </a:xfrm>
          <a:prstGeom prst="roundRect">
            <a:avLst/>
          </a:prstGeom>
          <a:no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传输层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
        <p:nvSpPr>
          <p:cNvPr id="32" name="矩形: 圆角 31">
            <a:extLst>
              <a:ext uri="{FF2B5EF4-FFF2-40B4-BE49-F238E27FC236}">
                <a16:creationId xmlns:a16="http://schemas.microsoft.com/office/drawing/2014/main" id="{9D0CE0B5-833D-4CDC-9C83-E40025761B90}"/>
              </a:ext>
            </a:extLst>
          </p:cNvPr>
          <p:cNvSpPr/>
          <p:nvPr/>
        </p:nvSpPr>
        <p:spPr>
          <a:xfrm>
            <a:off x="9721325" y="1589408"/>
            <a:ext cx="1000973" cy="926792"/>
          </a:xfrm>
          <a:prstGeom prst="roundRect">
            <a:avLst/>
          </a:prstGeom>
          <a:no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应用层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
        <p:nvSpPr>
          <p:cNvPr id="33" name="椭圆 32">
            <a:extLst>
              <a:ext uri="{FF2B5EF4-FFF2-40B4-BE49-F238E27FC236}">
                <a16:creationId xmlns:a16="http://schemas.microsoft.com/office/drawing/2014/main" id="{2A4283C1-3DE1-4B1C-8182-92201EBC5688}"/>
              </a:ext>
            </a:extLst>
          </p:cNvPr>
          <p:cNvSpPr/>
          <p:nvPr/>
        </p:nvSpPr>
        <p:spPr>
          <a:xfrm>
            <a:off x="9760571" y="1958704"/>
            <a:ext cx="922482" cy="481826"/>
          </a:xfrm>
          <a:prstGeom prst="ellipse">
            <a:avLst/>
          </a:prstGeom>
          <a:noFill/>
          <a:ln w="1905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00" dirty="0">
                <a:solidFill>
                  <a:schemeClr val="tx1"/>
                </a:solidFill>
                <a:latin typeface="微软雅黑 Light" panose="020B0502040204020203" pitchFamily="34" charset="-122"/>
                <a:ea typeface="微软雅黑 Light" panose="020B0502040204020203" pitchFamily="34" charset="-122"/>
              </a:rPr>
              <a:t>应用进程</a:t>
            </a: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id="{D6A2973E-84C5-492A-B74C-9A696EB59F5C}"/>
              </a:ext>
            </a:extLst>
          </p:cNvPr>
          <p:cNvSpPr txBox="1"/>
          <p:nvPr/>
        </p:nvSpPr>
        <p:spPr>
          <a:xfrm>
            <a:off x="10804194" y="2255238"/>
            <a:ext cx="927794" cy="276999"/>
          </a:xfrm>
          <a:prstGeom prst="rect">
            <a:avLst/>
          </a:prstGeom>
          <a:noFill/>
        </p:spPr>
        <p:txBody>
          <a:bodyPr wrap="square" lIns="0" rIns="0" rtlCol="0">
            <a:spAutoFit/>
          </a:bodyPr>
          <a:lstStyle/>
          <a:p>
            <a:r>
              <a:rPr lang="zh-CN" altLang="en-US" sz="1200" dirty="0">
                <a:latin typeface="微软雅黑 Light" panose="020B0502040204020203" pitchFamily="34" charset="-122"/>
                <a:ea typeface="微软雅黑 Light" panose="020B0502040204020203" pitchFamily="34" charset="-122"/>
              </a:rPr>
              <a:t>应用进程控制</a:t>
            </a:r>
          </a:p>
        </p:txBody>
      </p:sp>
      <p:cxnSp>
        <p:nvCxnSpPr>
          <p:cNvPr id="35" name="直接连接符 34">
            <a:extLst>
              <a:ext uri="{FF2B5EF4-FFF2-40B4-BE49-F238E27FC236}">
                <a16:creationId xmlns:a16="http://schemas.microsoft.com/office/drawing/2014/main" id="{D8407D48-476E-444D-B215-AE04BDD27DC3}"/>
              </a:ext>
            </a:extLst>
          </p:cNvPr>
          <p:cNvCxnSpPr>
            <a:cxnSpLocks/>
          </p:cNvCxnSpPr>
          <p:nvPr/>
        </p:nvCxnSpPr>
        <p:spPr>
          <a:xfrm>
            <a:off x="9378691" y="2869261"/>
            <a:ext cx="2358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8979EFC9-3A2E-4C62-B60A-E7F0FA15B196}"/>
              </a:ext>
            </a:extLst>
          </p:cNvPr>
          <p:cNvCxnSpPr/>
          <p:nvPr/>
        </p:nvCxnSpPr>
        <p:spPr>
          <a:xfrm>
            <a:off x="9901798" y="2513459"/>
            <a:ext cx="0" cy="3659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86814B0-2729-4249-B1B5-0BE5A421F95C}"/>
              </a:ext>
            </a:extLst>
          </p:cNvPr>
          <p:cNvCxnSpPr/>
          <p:nvPr/>
        </p:nvCxnSpPr>
        <p:spPr>
          <a:xfrm>
            <a:off x="10556889" y="2511120"/>
            <a:ext cx="0" cy="36596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B695D92-3BA7-4984-9500-ACC39BE3E967}"/>
              </a:ext>
            </a:extLst>
          </p:cNvPr>
          <p:cNvSpPr txBox="1"/>
          <p:nvPr/>
        </p:nvSpPr>
        <p:spPr>
          <a:xfrm>
            <a:off x="10062801" y="2528217"/>
            <a:ext cx="333086" cy="338554"/>
          </a:xfrm>
          <a:prstGeom prst="rect">
            <a:avLst/>
          </a:prstGeom>
          <a:solidFill>
            <a:schemeClr val="accent1">
              <a:lumMod val="75000"/>
              <a:lumOff val="25000"/>
            </a:schemeClr>
          </a:solidFill>
        </p:spPr>
        <p:txBody>
          <a:bodyPr wrap="square" rtlCol="0">
            <a:spAutoFit/>
          </a:bodyPr>
          <a:lstStyle/>
          <a:p>
            <a:r>
              <a:rPr lang="en-US" altLang="zh-CN" sz="1600" dirty="0">
                <a:latin typeface="微软雅黑 Light" panose="020B0502040204020203" pitchFamily="34" charset="-122"/>
                <a:ea typeface="微软雅黑 Light" panose="020B0502040204020203" pitchFamily="34" charset="-122"/>
              </a:rPr>
              <a:t>M</a:t>
            </a:r>
            <a:endParaRPr lang="zh-CN" altLang="en-US" sz="1600" dirty="0">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id="{0650F273-92E6-4AC1-8854-B30038732AB9}"/>
              </a:ext>
            </a:extLst>
          </p:cNvPr>
          <p:cNvSpPr txBox="1"/>
          <p:nvPr/>
        </p:nvSpPr>
        <p:spPr>
          <a:xfrm>
            <a:off x="6485600" y="2894661"/>
            <a:ext cx="927794" cy="276999"/>
          </a:xfrm>
          <a:prstGeom prst="rect">
            <a:avLst/>
          </a:prstGeom>
          <a:noFill/>
        </p:spPr>
        <p:txBody>
          <a:bodyPr wrap="square" lIns="0" rIns="0" rtlCol="0">
            <a:spAutoFit/>
          </a:bodyPr>
          <a:lstStyle/>
          <a:p>
            <a:r>
              <a:rPr lang="zh-CN" altLang="en-US" sz="1200" dirty="0">
                <a:latin typeface="微软雅黑 Light" panose="020B0502040204020203" pitchFamily="34" charset="-122"/>
                <a:ea typeface="微软雅黑 Light" panose="020B0502040204020203" pitchFamily="34" charset="-122"/>
              </a:rPr>
              <a:t>操作系统控制</a:t>
            </a:r>
          </a:p>
        </p:txBody>
      </p:sp>
      <p:sp>
        <p:nvSpPr>
          <p:cNvPr id="40" name="文本框 39">
            <a:extLst>
              <a:ext uri="{FF2B5EF4-FFF2-40B4-BE49-F238E27FC236}">
                <a16:creationId xmlns:a16="http://schemas.microsoft.com/office/drawing/2014/main" id="{389A9D0F-DC45-45CA-9F41-DB9B51ACCEE2}"/>
              </a:ext>
            </a:extLst>
          </p:cNvPr>
          <p:cNvSpPr txBox="1"/>
          <p:nvPr/>
        </p:nvSpPr>
        <p:spPr>
          <a:xfrm>
            <a:off x="10843279" y="2890943"/>
            <a:ext cx="927794" cy="276999"/>
          </a:xfrm>
          <a:prstGeom prst="rect">
            <a:avLst/>
          </a:prstGeom>
          <a:noFill/>
        </p:spPr>
        <p:txBody>
          <a:bodyPr wrap="square" lIns="0" rIns="0" rtlCol="0">
            <a:spAutoFit/>
          </a:bodyPr>
          <a:lstStyle/>
          <a:p>
            <a:r>
              <a:rPr lang="zh-CN" altLang="en-US" sz="1200" dirty="0">
                <a:latin typeface="微软雅黑 Light" panose="020B0502040204020203" pitchFamily="34" charset="-122"/>
                <a:ea typeface="微软雅黑 Light" panose="020B0502040204020203" pitchFamily="34" charset="-122"/>
              </a:rPr>
              <a:t>操作系统控制</a:t>
            </a:r>
          </a:p>
        </p:txBody>
      </p:sp>
      <p:cxnSp>
        <p:nvCxnSpPr>
          <p:cNvPr id="41" name="直接箭头连接符 40">
            <a:extLst>
              <a:ext uri="{FF2B5EF4-FFF2-40B4-BE49-F238E27FC236}">
                <a16:creationId xmlns:a16="http://schemas.microsoft.com/office/drawing/2014/main" id="{5D8D005E-384E-404C-9608-F140D92961B4}"/>
              </a:ext>
            </a:extLst>
          </p:cNvPr>
          <p:cNvCxnSpPr>
            <a:stCxn id="13" idx="3"/>
            <a:endCxn id="28" idx="1"/>
          </p:cNvCxnSpPr>
          <p:nvPr/>
        </p:nvCxnSpPr>
        <p:spPr>
          <a:xfrm>
            <a:off x="8545777" y="4626019"/>
            <a:ext cx="1175549"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13D5991D-75D4-4BFC-BBB1-E344AC27A801}"/>
              </a:ext>
            </a:extLst>
          </p:cNvPr>
          <p:cNvSpPr/>
          <p:nvPr/>
        </p:nvSpPr>
        <p:spPr>
          <a:xfrm>
            <a:off x="7544804" y="3933056"/>
            <a:ext cx="1000973" cy="411516"/>
          </a:xfrm>
          <a:prstGeom prst="roundRect">
            <a:avLst/>
          </a:prstGeom>
          <a:solidFill>
            <a:schemeClr val="bg1"/>
          </a:solidFill>
          <a:ln w="28575">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数据链路层</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15178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5"/>
          <p:cNvSpPr>
            <a:spLocks noGrp="1"/>
          </p:cNvSpPr>
          <p:nvPr>
            <p:ph type="sldNum" sz="quarter" idx="12"/>
          </p:nvPr>
        </p:nvSpPr>
        <p:spPr/>
        <p:txBody>
          <a:bodyPr/>
          <a:lstStyle/>
          <a:p>
            <a:fld id="{2BF05C7A-1A7D-4874-8C40-302BC8E3C93C}" type="slidenum">
              <a:rPr lang="en-US" altLang="zh-CN"/>
              <a:pPr/>
              <a:t>30</a:t>
            </a:fld>
            <a:endParaRPr lang="en-US" altLang="zh-CN"/>
          </a:p>
        </p:txBody>
      </p:sp>
      <p:sp>
        <p:nvSpPr>
          <p:cNvPr id="345090" name="Rectangle 2"/>
          <p:cNvSpPr>
            <a:spLocks noGrp="1" noChangeArrowheads="1"/>
          </p:cNvSpPr>
          <p:nvPr>
            <p:ph type="title"/>
          </p:nvPr>
        </p:nvSpPr>
        <p:spPr/>
        <p:txBody>
          <a:bodyPr/>
          <a:lstStyle/>
          <a:p>
            <a:r>
              <a:rPr lang="zh-CN" altLang="en-US" dirty="0"/>
              <a:t>根服务器列表</a:t>
            </a:r>
            <a:endParaRPr lang="en-US" altLang="zh-CN" dirty="0"/>
          </a:p>
        </p:txBody>
      </p:sp>
      <p:sp>
        <p:nvSpPr>
          <p:cNvPr id="345168" name="Rectangle 80"/>
          <p:cNvSpPr>
            <a:spLocks noChangeArrowheads="1"/>
          </p:cNvSpPr>
          <p:nvPr/>
        </p:nvSpPr>
        <p:spPr bwMode="auto">
          <a:xfrm>
            <a:off x="1774825" y="1040141"/>
            <a:ext cx="78501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dirty="0">
                <a:hlinkClick r:id="rId3"/>
              </a:rPr>
              <a:t>https://www.iana.org/domains/root/servers</a:t>
            </a:r>
            <a:endParaRPr kumimoji="1" lang="en-US" altLang="zh-CN" sz="2800" dirty="0"/>
          </a:p>
        </p:txBody>
      </p:sp>
      <p:pic>
        <p:nvPicPr>
          <p:cNvPr id="5" name="图片 4">
            <a:extLst>
              <a:ext uri="{FF2B5EF4-FFF2-40B4-BE49-F238E27FC236}">
                <a16:creationId xmlns:a16="http://schemas.microsoft.com/office/drawing/2014/main" id="{CB545601-6E1E-4750-8EA3-0BD98B9EC479}"/>
              </a:ext>
            </a:extLst>
          </p:cNvPr>
          <p:cNvPicPr>
            <a:picLocks noChangeAspect="1"/>
          </p:cNvPicPr>
          <p:nvPr/>
        </p:nvPicPr>
        <p:blipFill>
          <a:blip r:embed="rId4"/>
          <a:stretch>
            <a:fillRect/>
          </a:stretch>
        </p:blipFill>
        <p:spPr>
          <a:xfrm>
            <a:off x="1830722" y="1628775"/>
            <a:ext cx="8657766" cy="4988842"/>
          </a:xfrm>
          <a:prstGeom prst="rect">
            <a:avLst/>
          </a:prstGeom>
        </p:spPr>
      </p:pic>
    </p:spTree>
    <p:extLst>
      <p:ext uri="{BB962C8B-B14F-4D97-AF65-F5344CB8AC3E}">
        <p14:creationId xmlns:p14="http://schemas.microsoft.com/office/powerpoint/2010/main" val="1890014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167C5-43B9-42FE-AD15-35B8383068E0}"/>
              </a:ext>
            </a:extLst>
          </p:cNvPr>
          <p:cNvSpPr>
            <a:spLocks noGrp="1"/>
          </p:cNvSpPr>
          <p:nvPr>
            <p:ph type="title"/>
          </p:nvPr>
        </p:nvSpPr>
        <p:spPr/>
        <p:txBody>
          <a:bodyPr/>
          <a:lstStyle/>
          <a:p>
            <a:r>
              <a:rPr lang="zh-CN" altLang="en-US" dirty="0"/>
              <a:t>权限域名服务器</a:t>
            </a:r>
          </a:p>
        </p:txBody>
      </p:sp>
      <p:sp>
        <p:nvSpPr>
          <p:cNvPr id="3" name="内容占位符 2">
            <a:extLst>
              <a:ext uri="{FF2B5EF4-FFF2-40B4-BE49-F238E27FC236}">
                <a16:creationId xmlns:a16="http://schemas.microsoft.com/office/drawing/2014/main" id="{2FD49ACF-D3A3-4830-9DEF-023E25D6CBB4}"/>
              </a:ext>
            </a:extLst>
          </p:cNvPr>
          <p:cNvSpPr>
            <a:spLocks noGrp="1"/>
          </p:cNvSpPr>
          <p:nvPr>
            <p:ph idx="1"/>
          </p:nvPr>
        </p:nvSpPr>
        <p:spPr/>
        <p:txBody>
          <a:bodyPr/>
          <a:lstStyle/>
          <a:p>
            <a:r>
              <a:rPr lang="zh-CN" altLang="en-US" dirty="0"/>
              <a:t>每个区设置相应的权限域名字服务器，用来保存该区中的所有主机的域名到</a:t>
            </a:r>
            <a:r>
              <a:rPr lang="en-US" altLang="zh-CN" dirty="0"/>
              <a:t>IP</a:t>
            </a:r>
            <a:r>
              <a:rPr lang="zh-CN" altLang="en-US" dirty="0"/>
              <a:t>地址的映射</a:t>
            </a:r>
          </a:p>
          <a:p>
            <a:r>
              <a:rPr lang="zh-CN" altLang="en-US" dirty="0"/>
              <a:t>权限域名字服务器一般只解析本辖域的域名</a:t>
            </a:r>
          </a:p>
          <a:p>
            <a:pPr lvl="1"/>
            <a:r>
              <a:rPr lang="zh-CN" altLang="en-US" dirty="0"/>
              <a:t>每一个主机都必须在某个权限域名字服务器处注册登记</a:t>
            </a:r>
            <a:endParaRPr lang="en-US" altLang="zh-CN" dirty="0"/>
          </a:p>
          <a:p>
            <a:pPr lvl="1"/>
            <a:r>
              <a:rPr lang="zh-CN" altLang="en-US" dirty="0"/>
              <a:t>权限域名字服务器知道其管辖的主机名应当转换成什么</a:t>
            </a:r>
            <a:r>
              <a:rPr lang="en-US" altLang="zh-CN" dirty="0"/>
              <a:t>IP</a:t>
            </a:r>
            <a:r>
              <a:rPr lang="zh-CN" altLang="en-US" dirty="0"/>
              <a:t>地址</a:t>
            </a:r>
          </a:p>
          <a:p>
            <a:pPr lvl="1"/>
            <a:r>
              <a:rPr lang="zh-CN" altLang="en-US" dirty="0"/>
              <a:t>各个单位根据自己的具体情况把本单位的域名划为若干个域名管辖区</a:t>
            </a:r>
            <a:r>
              <a:rPr lang="en-US" altLang="zh-CN" dirty="0"/>
              <a:t>(zone)</a:t>
            </a:r>
            <a:r>
              <a:rPr lang="zh-CN" altLang="en-US" dirty="0"/>
              <a:t>，也可简称为区</a:t>
            </a:r>
          </a:p>
          <a:p>
            <a:r>
              <a:rPr lang="zh-CN" altLang="en-US" dirty="0"/>
              <a:t>当一个权限域名服务器还不能给出最后的查询回答时，就会告诉发出查询请求的 </a:t>
            </a:r>
            <a:r>
              <a:rPr lang="en-US" altLang="zh-CN" dirty="0"/>
              <a:t>DNS </a:t>
            </a:r>
            <a:r>
              <a:rPr lang="zh-CN" altLang="en-US" dirty="0"/>
              <a:t>客户，下一步应当找哪一个权限域名服务器 </a:t>
            </a:r>
          </a:p>
          <a:p>
            <a:endParaRPr lang="zh-CN" altLang="en-US" dirty="0"/>
          </a:p>
        </p:txBody>
      </p:sp>
      <p:sp>
        <p:nvSpPr>
          <p:cNvPr id="4" name="灯片编号占位符 3">
            <a:extLst>
              <a:ext uri="{FF2B5EF4-FFF2-40B4-BE49-F238E27FC236}">
                <a16:creationId xmlns:a16="http://schemas.microsoft.com/office/drawing/2014/main" id="{F0030CE9-53F7-4D00-9A18-7BC655E77385}"/>
              </a:ext>
            </a:extLst>
          </p:cNvPr>
          <p:cNvSpPr>
            <a:spLocks noGrp="1"/>
          </p:cNvSpPr>
          <p:nvPr>
            <p:ph type="sldNum" sz="quarter" idx="12"/>
          </p:nvPr>
        </p:nvSpPr>
        <p:spPr/>
        <p:txBody>
          <a:bodyPr/>
          <a:lstStyle/>
          <a:p>
            <a:pPr>
              <a:defRPr/>
            </a:pPr>
            <a:fld id="{816960B2-2B11-492C-B588-5290E1274F96}" type="slidenum">
              <a:rPr lang="en-US" altLang="zh-CN" smtClean="0"/>
              <a:pPr>
                <a:defRPr/>
              </a:pPr>
              <a:t>31</a:t>
            </a:fld>
            <a:endParaRPr lang="en-US" altLang="zh-CN" dirty="0"/>
          </a:p>
        </p:txBody>
      </p:sp>
    </p:spTree>
    <p:extLst>
      <p:ext uri="{BB962C8B-B14F-4D97-AF65-F5344CB8AC3E}">
        <p14:creationId xmlns:p14="http://schemas.microsoft.com/office/powerpoint/2010/main" val="3006061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A035F-A5DB-48E0-8DA9-6D0ADB8D2E6F}"/>
              </a:ext>
            </a:extLst>
          </p:cNvPr>
          <p:cNvSpPr>
            <a:spLocks noGrp="1"/>
          </p:cNvSpPr>
          <p:nvPr>
            <p:ph type="title"/>
          </p:nvPr>
        </p:nvSpPr>
        <p:spPr/>
        <p:txBody>
          <a:bodyPr/>
          <a:lstStyle/>
          <a:p>
            <a:r>
              <a:rPr lang="zh-CN" altLang="en-US" dirty="0"/>
              <a:t>本地域名服务器</a:t>
            </a:r>
          </a:p>
        </p:txBody>
      </p:sp>
      <p:sp>
        <p:nvSpPr>
          <p:cNvPr id="3" name="内容占位符 2">
            <a:extLst>
              <a:ext uri="{FF2B5EF4-FFF2-40B4-BE49-F238E27FC236}">
                <a16:creationId xmlns:a16="http://schemas.microsoft.com/office/drawing/2014/main" id="{844C69B4-43DC-4CE2-93A5-618DEFFF930D}"/>
              </a:ext>
            </a:extLst>
          </p:cNvPr>
          <p:cNvSpPr>
            <a:spLocks noGrp="1"/>
          </p:cNvSpPr>
          <p:nvPr>
            <p:ph idx="1"/>
          </p:nvPr>
        </p:nvSpPr>
        <p:spPr/>
        <p:txBody>
          <a:bodyPr/>
          <a:lstStyle/>
          <a:p>
            <a:r>
              <a:rPr lang="zh-CN" altLang="en-US" dirty="0"/>
              <a:t>每一个</a:t>
            </a:r>
            <a:r>
              <a:rPr lang="en-US" altLang="zh-CN" dirty="0"/>
              <a:t>Internet</a:t>
            </a:r>
            <a:r>
              <a:rPr lang="zh-CN" altLang="en-US" dirty="0"/>
              <a:t>服务提供者</a:t>
            </a:r>
            <a:r>
              <a:rPr lang="en-US" altLang="zh-CN" dirty="0"/>
              <a:t>ISP(Internet Service Provider), </a:t>
            </a:r>
            <a:r>
              <a:rPr lang="zh-CN" altLang="en-US" dirty="0"/>
              <a:t>都至少有一个本地域名服务器，称为默认域名服务器</a:t>
            </a:r>
          </a:p>
          <a:p>
            <a:r>
              <a:rPr lang="zh-CN" altLang="en-US" dirty="0"/>
              <a:t>本地域名服务器离用户较近，一般不超过几个路由器的距离</a:t>
            </a:r>
          </a:p>
          <a:p>
            <a:r>
              <a:rPr lang="zh-CN" altLang="en-US" dirty="0"/>
              <a:t>当主机发出</a:t>
            </a:r>
            <a:r>
              <a:rPr lang="en-US" altLang="zh-CN" dirty="0"/>
              <a:t>DNS</a:t>
            </a:r>
            <a:r>
              <a:rPr lang="zh-CN" altLang="en-US" dirty="0"/>
              <a:t>查询报文时，这个查询报文就首先被送往该主机所在区域的本地域名字服务器</a:t>
            </a:r>
          </a:p>
          <a:p>
            <a:r>
              <a:rPr lang="zh-CN" altLang="en-US" dirty="0"/>
              <a:t>如果所要查询的主机也处在本地 </a:t>
            </a:r>
            <a:r>
              <a:rPr lang="en-US" altLang="zh-CN" dirty="0"/>
              <a:t>ISP </a:t>
            </a:r>
            <a:r>
              <a:rPr lang="zh-CN" altLang="en-US" dirty="0"/>
              <a:t>的管辖范围，则本地域名字服务器就立即能进行域名解析，返回</a:t>
            </a:r>
            <a:r>
              <a:rPr lang="en-US" altLang="zh-CN" dirty="0"/>
              <a:t>IP</a:t>
            </a:r>
            <a:r>
              <a:rPr lang="zh-CN" altLang="en-US" dirty="0"/>
              <a:t>。否则就需要再以此字去询问其他的域名服务器</a:t>
            </a:r>
          </a:p>
          <a:p>
            <a:r>
              <a:rPr lang="zh-CN" altLang="en-US" dirty="0"/>
              <a:t>实际部署中，解析请求路径上的本地域名服务器可能有多个</a:t>
            </a:r>
          </a:p>
          <a:p>
            <a:endParaRPr lang="zh-CN" altLang="en-US" dirty="0"/>
          </a:p>
        </p:txBody>
      </p:sp>
      <p:sp>
        <p:nvSpPr>
          <p:cNvPr id="4" name="灯片编号占位符 3">
            <a:extLst>
              <a:ext uri="{FF2B5EF4-FFF2-40B4-BE49-F238E27FC236}">
                <a16:creationId xmlns:a16="http://schemas.microsoft.com/office/drawing/2014/main" id="{9019CFE8-7A98-495E-A0DB-7E8ED4EFA323}"/>
              </a:ext>
            </a:extLst>
          </p:cNvPr>
          <p:cNvSpPr>
            <a:spLocks noGrp="1"/>
          </p:cNvSpPr>
          <p:nvPr>
            <p:ph type="sldNum" sz="quarter" idx="12"/>
          </p:nvPr>
        </p:nvSpPr>
        <p:spPr/>
        <p:txBody>
          <a:bodyPr/>
          <a:lstStyle/>
          <a:p>
            <a:pPr>
              <a:defRPr/>
            </a:pPr>
            <a:fld id="{816960B2-2B11-492C-B588-5290E1274F96}" type="slidenum">
              <a:rPr lang="en-US" altLang="zh-CN" smtClean="0"/>
              <a:pPr>
                <a:defRPr/>
              </a:pPr>
              <a:t>32</a:t>
            </a:fld>
            <a:endParaRPr lang="en-US" altLang="zh-CN" dirty="0"/>
          </a:p>
        </p:txBody>
      </p:sp>
    </p:spTree>
    <p:extLst>
      <p:ext uri="{BB962C8B-B14F-4D97-AF65-F5344CB8AC3E}">
        <p14:creationId xmlns:p14="http://schemas.microsoft.com/office/powerpoint/2010/main" val="2498962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8DFDE47-03C6-4A05-9D6D-4F15867C6BB1}" type="slidenum">
              <a:rPr lang="en-US" altLang="zh-CN"/>
              <a:pPr/>
              <a:t>33</a:t>
            </a:fld>
            <a:endParaRPr lang="en-US" altLang="zh-CN"/>
          </a:p>
        </p:txBody>
      </p:sp>
      <p:sp>
        <p:nvSpPr>
          <p:cNvPr id="283650" name="Rectangle 2"/>
          <p:cNvSpPr>
            <a:spLocks noGrp="1" noChangeArrowheads="1"/>
          </p:cNvSpPr>
          <p:nvPr>
            <p:ph type="title"/>
          </p:nvPr>
        </p:nvSpPr>
        <p:spPr/>
        <p:txBody>
          <a:bodyPr/>
          <a:lstStyle/>
          <a:p>
            <a:r>
              <a:rPr lang="zh-CN" altLang="en-US" dirty="0"/>
              <a:t>域名系统组成</a:t>
            </a:r>
          </a:p>
        </p:txBody>
      </p:sp>
      <p:sp>
        <p:nvSpPr>
          <p:cNvPr id="283651" name="Rectangle 3"/>
          <p:cNvSpPr>
            <a:spLocks noGrp="1" noChangeArrowheads="1"/>
          </p:cNvSpPr>
          <p:nvPr>
            <p:ph type="body" idx="1"/>
          </p:nvPr>
        </p:nvSpPr>
        <p:spPr/>
        <p:txBody>
          <a:bodyPr/>
          <a:lstStyle/>
          <a:p>
            <a:r>
              <a:rPr lang="zh-CN" altLang="en-US" dirty="0"/>
              <a:t>域名空间</a:t>
            </a:r>
          </a:p>
          <a:p>
            <a:pPr lvl="1"/>
            <a:r>
              <a:rPr lang="zh-CN" altLang="en-US" dirty="0"/>
              <a:t>域名全称是一个从该域到根的标签序列，以“ </a:t>
            </a:r>
            <a:r>
              <a:rPr lang="en-US" altLang="zh-CN" dirty="0"/>
              <a:t>. ”</a:t>
            </a:r>
            <a:r>
              <a:rPr lang="zh-CN" altLang="en-US" dirty="0"/>
              <a:t>分离这些标签</a:t>
            </a:r>
          </a:p>
          <a:p>
            <a:pPr lvl="1"/>
            <a:r>
              <a:rPr lang="zh-CN" altLang="en-US" dirty="0"/>
              <a:t>域名即可以是叶结点的名称，也可是子树的根结点的名称</a:t>
            </a:r>
          </a:p>
          <a:p>
            <a:r>
              <a:rPr lang="zh-CN" altLang="en-US" dirty="0"/>
              <a:t>命名规则</a:t>
            </a:r>
          </a:p>
          <a:p>
            <a:pPr lvl="1"/>
            <a:r>
              <a:rPr lang="zh-CN" altLang="en-US" dirty="0"/>
              <a:t>最高层的域名由网络信息中心指定</a:t>
            </a:r>
          </a:p>
          <a:p>
            <a:pPr lvl="1"/>
            <a:r>
              <a:rPr lang="zh-CN" altLang="en-US" dirty="0"/>
              <a:t>第</a:t>
            </a:r>
            <a:r>
              <a:rPr lang="en-US" altLang="zh-CN" dirty="0"/>
              <a:t>3</a:t>
            </a:r>
            <a:r>
              <a:rPr lang="zh-CN" altLang="en-US" dirty="0"/>
              <a:t>层域名通常表示组织部门或分支</a:t>
            </a:r>
            <a:endParaRPr lang="en-US" altLang="zh-CN" dirty="0"/>
          </a:p>
          <a:p>
            <a:r>
              <a:rPr lang="zh-CN" altLang="en-US" dirty="0"/>
              <a:t>代理技术：代理包含</a:t>
            </a:r>
            <a:r>
              <a:rPr lang="en-US" altLang="zh-CN" dirty="0"/>
              <a:t>2</a:t>
            </a:r>
            <a:r>
              <a:rPr lang="zh-CN" altLang="en-US" dirty="0"/>
              <a:t>个意思</a:t>
            </a:r>
          </a:p>
          <a:p>
            <a:pPr lvl="1"/>
            <a:r>
              <a:rPr lang="zh-CN" altLang="en-US" dirty="0"/>
              <a:t>数据存储分散化</a:t>
            </a:r>
          </a:p>
          <a:p>
            <a:pPr lvl="1"/>
            <a:r>
              <a:rPr lang="zh-CN" altLang="en-US" dirty="0"/>
              <a:t>管理权分散化</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A3FF164-AC60-4E8B-996C-99907DA171CA}" type="slidenum">
              <a:rPr lang="en-US" altLang="zh-CN"/>
              <a:pPr/>
              <a:t>34</a:t>
            </a:fld>
            <a:endParaRPr lang="en-US" altLang="zh-CN"/>
          </a:p>
        </p:txBody>
      </p:sp>
      <p:sp>
        <p:nvSpPr>
          <p:cNvPr id="285698" name="Rectangle 2"/>
          <p:cNvSpPr>
            <a:spLocks noGrp="1" noChangeArrowheads="1"/>
          </p:cNvSpPr>
          <p:nvPr>
            <p:ph type="title"/>
          </p:nvPr>
        </p:nvSpPr>
        <p:spPr/>
        <p:txBody>
          <a:bodyPr/>
          <a:lstStyle/>
          <a:p>
            <a:r>
              <a:rPr lang="en-US" altLang="zh-CN"/>
              <a:t>DNS</a:t>
            </a:r>
            <a:r>
              <a:rPr lang="zh-CN" altLang="en-US"/>
              <a:t>的工作原理</a:t>
            </a:r>
          </a:p>
        </p:txBody>
      </p:sp>
      <p:sp>
        <p:nvSpPr>
          <p:cNvPr id="285699" name="Rectangle 3"/>
          <p:cNvSpPr>
            <a:spLocks noGrp="1" noChangeArrowheads="1"/>
          </p:cNvSpPr>
          <p:nvPr>
            <p:ph type="body" idx="1"/>
          </p:nvPr>
        </p:nvSpPr>
        <p:spPr/>
        <p:txBody>
          <a:bodyPr/>
          <a:lstStyle/>
          <a:p>
            <a:r>
              <a:rPr lang="zh-CN" altLang="en-US"/>
              <a:t>解释过程：</a:t>
            </a:r>
          </a:p>
          <a:p>
            <a:pPr lvl="1"/>
            <a:r>
              <a:rPr lang="zh-CN" altLang="en-US"/>
              <a:t>域名解析器首先查询本地主机的的缓冲区，查看主机是否以前解析过主机名。</a:t>
            </a:r>
          </a:p>
          <a:p>
            <a:pPr lvl="1"/>
            <a:r>
              <a:rPr lang="zh-CN" altLang="en-US"/>
              <a:t>如果主机缓冲区中没有与其</a:t>
            </a:r>
            <a:r>
              <a:rPr lang="en-US" altLang="zh-CN"/>
              <a:t>IP</a:t>
            </a:r>
            <a:r>
              <a:rPr lang="zh-CN" altLang="en-US"/>
              <a:t>地址的映射关系，解析器将向本地域名服务器发出请求。</a:t>
            </a:r>
          </a:p>
          <a:p>
            <a:pPr lvl="1"/>
            <a:r>
              <a:rPr lang="zh-CN" altLang="en-US"/>
              <a:t>本地域名服务器首先检查域名与其</a:t>
            </a:r>
            <a:r>
              <a:rPr lang="en-US" altLang="zh-CN"/>
              <a:t>IP</a:t>
            </a:r>
            <a:r>
              <a:rPr lang="zh-CN" altLang="en-US"/>
              <a:t>地址的映射关系是否存储在它的数据库中，如果是，本地服务器将该映射关系传送给请求者。</a:t>
            </a:r>
          </a:p>
          <a:p>
            <a:r>
              <a:rPr lang="zh-CN" altLang="en-US"/>
              <a:t>解释方法有两种：</a:t>
            </a:r>
          </a:p>
          <a:p>
            <a:pPr lvl="1"/>
            <a:r>
              <a:rPr lang="zh-CN" altLang="en-US"/>
              <a:t>重复解释</a:t>
            </a:r>
          </a:p>
          <a:p>
            <a:pPr lvl="1"/>
            <a:r>
              <a:rPr lang="zh-CN" altLang="en-US"/>
              <a:t>递归解释</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zh-CN" altLang="en-US"/>
              <a:t>递归查询</a:t>
            </a:r>
          </a:p>
        </p:txBody>
      </p:sp>
      <p:sp>
        <p:nvSpPr>
          <p:cNvPr id="2" name="内容占位符 1">
            <a:extLst>
              <a:ext uri="{FF2B5EF4-FFF2-40B4-BE49-F238E27FC236}">
                <a16:creationId xmlns:a16="http://schemas.microsoft.com/office/drawing/2014/main" id="{20A614EB-82F4-40DF-A2EA-CF6AB90CA37F}"/>
              </a:ext>
            </a:extLst>
          </p:cNvPr>
          <p:cNvSpPr>
            <a:spLocks noGrp="1"/>
          </p:cNvSpPr>
          <p:nvPr>
            <p:ph sz="half" idx="1"/>
          </p:nvPr>
        </p:nvSpPr>
        <p:spPr>
          <a:xfrm>
            <a:off x="334435" y="1052514"/>
            <a:ext cx="4960610" cy="5437187"/>
          </a:xfrm>
        </p:spPr>
        <p:txBody>
          <a:bodyPr/>
          <a:lstStyle/>
          <a:p>
            <a:r>
              <a:rPr lang="zh-CN" altLang="en-US" dirty="0"/>
              <a:t>域名服务器就以</a:t>
            </a:r>
            <a:r>
              <a:rPr lang="en-US" altLang="zh-CN" dirty="0"/>
              <a:t>DNS</a:t>
            </a:r>
            <a:r>
              <a:rPr lang="zh-CN" altLang="en-US" dirty="0"/>
              <a:t>客户的身份向下一步应查询的域名服务器发出查询请求，即替本地域名字服务器继续查询。</a:t>
            </a:r>
          </a:p>
          <a:p>
            <a:r>
              <a:rPr lang="zh-CN" altLang="en-US" dirty="0"/>
              <a:t>较少使用</a:t>
            </a:r>
          </a:p>
          <a:p>
            <a:endParaRPr lang="zh-CN" altLang="en-US" dirty="0"/>
          </a:p>
        </p:txBody>
      </p:sp>
      <p:sp>
        <p:nvSpPr>
          <p:cNvPr id="36" name="灯片编号占位符 5"/>
          <p:cNvSpPr>
            <a:spLocks noGrp="1"/>
          </p:cNvSpPr>
          <p:nvPr>
            <p:ph type="sldNum" sz="quarter" idx="12"/>
          </p:nvPr>
        </p:nvSpPr>
        <p:spPr/>
        <p:txBody>
          <a:bodyPr/>
          <a:lstStyle/>
          <a:p>
            <a:fld id="{D12DF43D-D25E-4703-A963-A7CA023ED6E3}" type="slidenum">
              <a:rPr lang="en-US" altLang="zh-CN"/>
              <a:pPr/>
              <a:t>35</a:t>
            </a:fld>
            <a:endParaRPr lang="en-US" altLang="zh-CN"/>
          </a:p>
        </p:txBody>
      </p:sp>
      <p:grpSp>
        <p:nvGrpSpPr>
          <p:cNvPr id="37" name="组合 36">
            <a:extLst>
              <a:ext uri="{FF2B5EF4-FFF2-40B4-BE49-F238E27FC236}">
                <a16:creationId xmlns:a16="http://schemas.microsoft.com/office/drawing/2014/main" id="{684EE750-B841-4A81-AFF2-172BED6C0BF5}"/>
              </a:ext>
            </a:extLst>
          </p:cNvPr>
          <p:cNvGrpSpPr/>
          <p:nvPr/>
        </p:nvGrpSpPr>
        <p:grpSpPr>
          <a:xfrm>
            <a:off x="5159896" y="1204741"/>
            <a:ext cx="6810379" cy="5032571"/>
            <a:chOff x="5699500" y="1297755"/>
            <a:chExt cx="6493077" cy="5032286"/>
          </a:xfrm>
        </p:grpSpPr>
        <p:sp>
          <p:nvSpPr>
            <p:cNvPr id="38" name="矩形 32771">
              <a:extLst>
                <a:ext uri="{FF2B5EF4-FFF2-40B4-BE49-F238E27FC236}">
                  <a16:creationId xmlns:a16="http://schemas.microsoft.com/office/drawing/2014/main" id="{F7BACCBA-FAB6-4F88-B719-AFADAE9338D8}"/>
                </a:ext>
              </a:extLst>
            </p:cNvPr>
            <p:cNvSpPr>
              <a:spLocks noChangeArrowheads="1"/>
            </p:cNvSpPr>
            <p:nvPr/>
          </p:nvSpPr>
          <p:spPr bwMode="auto">
            <a:xfrm flipH="1">
              <a:off x="7260996" y="1318392"/>
              <a:ext cx="3140075" cy="3065463"/>
            </a:xfrm>
            <a:prstGeom prst="rect">
              <a:avLst/>
            </a:prstGeom>
            <a:noFill/>
            <a:ln w="28575">
              <a:solidFill>
                <a:srgbClr val="FF0000"/>
              </a:solidFill>
              <a:prstDash val="dash"/>
              <a:miter lim="800000"/>
            </a:ln>
          </p:spPr>
          <p:txBody>
            <a:bodyPr/>
            <a:lstStyle/>
            <a:p>
              <a:endParaRPr lang="zh-CN" altLang="en-US" sz="1800">
                <a:latin typeface="微软雅黑 Light" panose="020B0502040204020203" pitchFamily="34" charset="-122"/>
                <a:ea typeface="微软雅黑 Light" panose="020B0502040204020203" pitchFamily="34" charset="-122"/>
                <a:cs typeface="Times New Roman" panose="02020603050405020304" charset="0"/>
              </a:endParaRPr>
            </a:p>
          </p:txBody>
        </p:sp>
        <p:sp>
          <p:nvSpPr>
            <p:cNvPr id="39" name="文本框 32772">
              <a:extLst>
                <a:ext uri="{FF2B5EF4-FFF2-40B4-BE49-F238E27FC236}">
                  <a16:creationId xmlns:a16="http://schemas.microsoft.com/office/drawing/2014/main" id="{FFBF0F46-44A2-4651-B7F2-E12F572EABF0}"/>
                </a:ext>
              </a:extLst>
            </p:cNvPr>
            <p:cNvSpPr txBox="1">
              <a:spLocks noChangeArrowheads="1"/>
            </p:cNvSpPr>
            <p:nvPr/>
          </p:nvSpPr>
          <p:spPr bwMode="auto">
            <a:xfrm flipH="1">
              <a:off x="10168197" y="1483492"/>
              <a:ext cx="2023745" cy="64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800">
                  <a:latin typeface="微软雅黑 Light" panose="020B0502040204020203" pitchFamily="34" charset="-122"/>
                  <a:ea typeface="微软雅黑 Light" panose="020B0502040204020203" pitchFamily="34" charset="-122"/>
                  <a:cs typeface="Times New Roman" panose="02020603050405020304" charset="0"/>
                </a:rPr>
                <a:t>顶级域名服务器</a:t>
              </a:r>
            </a:p>
            <a:p>
              <a:pPr algn="ctr"/>
              <a:r>
                <a:rPr lang="en-US" altLang="zh-CN" sz="1800">
                  <a:latin typeface="微软雅黑 Light" panose="020B0502040204020203" pitchFamily="34" charset="-122"/>
                  <a:ea typeface="微软雅黑 Light" panose="020B0502040204020203" pitchFamily="34" charset="-122"/>
                  <a:cs typeface="Times New Roman" panose="02020603050405020304" charset="0"/>
                </a:rPr>
                <a:t>dns.com</a:t>
              </a:r>
            </a:p>
          </p:txBody>
        </p:sp>
        <p:sp>
          <p:nvSpPr>
            <p:cNvPr id="40" name="文本框 32773">
              <a:extLst>
                <a:ext uri="{FF2B5EF4-FFF2-40B4-BE49-F238E27FC236}">
                  <a16:creationId xmlns:a16="http://schemas.microsoft.com/office/drawing/2014/main" id="{C3BF9AC2-3318-45A8-8DE8-920DED60FB43}"/>
                </a:ext>
              </a:extLst>
            </p:cNvPr>
            <p:cNvSpPr txBox="1">
              <a:spLocks noChangeArrowheads="1"/>
            </p:cNvSpPr>
            <p:nvPr/>
          </p:nvSpPr>
          <p:spPr bwMode="auto">
            <a:xfrm flipH="1">
              <a:off x="10322451" y="3800464"/>
              <a:ext cx="1870126" cy="53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pPr>
              <a:r>
                <a:rPr lang="zh-CN" altLang="en-US" sz="1800" dirty="0">
                  <a:latin typeface="微软雅黑 Light" panose="020B0502040204020203" pitchFamily="34" charset="-122"/>
                  <a:ea typeface="微软雅黑 Light" panose="020B0502040204020203" pitchFamily="34" charset="-122"/>
                  <a:cs typeface="Times New Roman" panose="02020603050405020304" charset="0"/>
                </a:rPr>
                <a:t>权限域名服务dns.abc.com</a:t>
              </a:r>
            </a:p>
          </p:txBody>
        </p:sp>
        <p:sp>
          <p:nvSpPr>
            <p:cNvPr id="41" name="文本框 32774">
              <a:extLst>
                <a:ext uri="{FF2B5EF4-FFF2-40B4-BE49-F238E27FC236}">
                  <a16:creationId xmlns:a16="http://schemas.microsoft.com/office/drawing/2014/main" id="{E39A2130-98C2-4A49-8A6C-B7D5A6A52A4A}"/>
                </a:ext>
              </a:extLst>
            </p:cNvPr>
            <p:cNvSpPr txBox="1">
              <a:spLocks noChangeArrowheads="1"/>
            </p:cNvSpPr>
            <p:nvPr/>
          </p:nvSpPr>
          <p:spPr bwMode="auto">
            <a:xfrm flipH="1">
              <a:off x="5699500" y="3564893"/>
              <a:ext cx="1603744" cy="75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pPr>
              <a:r>
                <a:rPr kumimoji="1" lang="en-US" altLang="zh-CN" sz="1800"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本地域</a:t>
              </a:r>
            </a:p>
            <a:p>
              <a:pPr algn="ctr">
                <a:lnSpc>
                  <a:spcPct val="80000"/>
                </a:lnSpc>
              </a:pPr>
              <a:r>
                <a:rPr kumimoji="1" lang="en-US" altLang="zh-CN" sz="1800"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名</a:t>
              </a:r>
              <a:r>
                <a:rPr kumimoji="1" lang="zh-CN" altLang="en-US" sz="1800"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字</a:t>
              </a:r>
              <a:r>
                <a:rPr kumimoji="1" lang="en-US" altLang="zh-CN" sz="1800"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服务器</a:t>
              </a:r>
              <a:endParaRPr lang="zh-CN" altLang="en-US" sz="1800">
                <a:latin typeface="微软雅黑 Light" panose="020B0502040204020203" pitchFamily="34" charset="-122"/>
                <a:ea typeface="微软雅黑 Light" panose="020B0502040204020203" pitchFamily="34" charset="-122"/>
                <a:cs typeface="Times New Roman" panose="02020603050405020304" charset="0"/>
              </a:endParaRPr>
            </a:p>
            <a:p>
              <a:pPr algn="ctr">
                <a:lnSpc>
                  <a:spcPct val="80000"/>
                </a:lnSpc>
              </a:pPr>
              <a:r>
                <a:rPr lang="en-US" altLang="zh-CN" sz="1800">
                  <a:latin typeface="微软雅黑 Light" panose="020B0502040204020203" pitchFamily="34" charset="-122"/>
                  <a:ea typeface="微软雅黑 Light" panose="020B0502040204020203" pitchFamily="34" charset="-122"/>
                  <a:cs typeface="Times New Roman" panose="02020603050405020304" charset="0"/>
                </a:rPr>
                <a:t>dns.xyz.com</a:t>
              </a:r>
            </a:p>
          </p:txBody>
        </p:sp>
        <p:sp>
          <p:nvSpPr>
            <p:cNvPr id="42" name="文本框 32776">
              <a:extLst>
                <a:ext uri="{FF2B5EF4-FFF2-40B4-BE49-F238E27FC236}">
                  <a16:creationId xmlns:a16="http://schemas.microsoft.com/office/drawing/2014/main" id="{402ED0E5-35EA-452B-8E51-0935E83BAE6E}"/>
                </a:ext>
              </a:extLst>
            </p:cNvPr>
            <p:cNvSpPr txBox="1">
              <a:spLocks noChangeArrowheads="1"/>
            </p:cNvSpPr>
            <p:nvPr/>
          </p:nvSpPr>
          <p:spPr bwMode="auto">
            <a:xfrm flipH="1">
              <a:off x="7065776" y="6014780"/>
              <a:ext cx="1465262" cy="315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80000"/>
                </a:lnSpc>
              </a:pPr>
              <a:r>
                <a:rPr lang="en-US" altLang="zh-CN" sz="1800" dirty="0">
                  <a:latin typeface="微软雅黑 Light" panose="020B0502040204020203" pitchFamily="34" charset="-122"/>
                  <a:ea typeface="微软雅黑 Light" panose="020B0502040204020203" pitchFamily="34" charset="-122"/>
                  <a:cs typeface="Times New Roman" panose="02020603050405020304" charset="0"/>
                </a:rPr>
                <a:t>m.xyz.com </a:t>
              </a:r>
            </a:p>
          </p:txBody>
        </p:sp>
        <p:sp>
          <p:nvSpPr>
            <p:cNvPr id="43" name="文本框 32777">
              <a:extLst>
                <a:ext uri="{FF2B5EF4-FFF2-40B4-BE49-F238E27FC236}">
                  <a16:creationId xmlns:a16="http://schemas.microsoft.com/office/drawing/2014/main" id="{70AD1514-B1E3-47D0-823D-623CF5F3630A}"/>
                </a:ext>
              </a:extLst>
            </p:cNvPr>
            <p:cNvSpPr txBox="1">
              <a:spLocks noChangeArrowheads="1"/>
            </p:cNvSpPr>
            <p:nvPr/>
          </p:nvSpPr>
          <p:spPr bwMode="auto">
            <a:xfrm flipH="1">
              <a:off x="6036691" y="1499355"/>
              <a:ext cx="1187218" cy="36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800" dirty="0">
                  <a:latin typeface="微软雅黑 Light" panose="020B0502040204020203" pitchFamily="34" charset="-122"/>
                  <a:ea typeface="微软雅黑 Light" panose="020B0502040204020203" pitchFamily="34" charset="-122"/>
                </a:rPr>
                <a:t>根服务器</a:t>
              </a:r>
            </a:p>
          </p:txBody>
        </p:sp>
        <p:grpSp>
          <p:nvGrpSpPr>
            <p:cNvPr id="44" name="组合 43">
              <a:extLst>
                <a:ext uri="{FF2B5EF4-FFF2-40B4-BE49-F238E27FC236}">
                  <a16:creationId xmlns:a16="http://schemas.microsoft.com/office/drawing/2014/main" id="{0F1692F4-6458-4646-90B7-6238D9F8145F}"/>
                </a:ext>
              </a:extLst>
            </p:cNvPr>
            <p:cNvGrpSpPr/>
            <p:nvPr/>
          </p:nvGrpSpPr>
          <p:grpSpPr bwMode="auto">
            <a:xfrm>
              <a:off x="7777740" y="2459805"/>
              <a:ext cx="436562" cy="914400"/>
              <a:chOff x="0" y="0"/>
              <a:chExt cx="275" cy="576"/>
            </a:xfrm>
          </p:grpSpPr>
          <p:sp>
            <p:nvSpPr>
              <p:cNvPr id="69" name="文本框 32781">
                <a:extLst>
                  <a:ext uri="{FF2B5EF4-FFF2-40B4-BE49-F238E27FC236}">
                    <a16:creationId xmlns:a16="http://schemas.microsoft.com/office/drawing/2014/main" id="{076B19B2-AE57-40C3-B9B0-72D17FFD3194}"/>
                  </a:ext>
                </a:extLst>
              </p:cNvPr>
              <p:cNvSpPr txBox="1">
                <a:spLocks noChangeArrowheads="1"/>
              </p:cNvSpPr>
              <p:nvPr/>
            </p:nvSpPr>
            <p:spPr bwMode="auto">
              <a:xfrm flipH="1">
                <a:off x="0" y="46"/>
                <a:ext cx="2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a:latin typeface="微软雅黑 Light" panose="020B0502040204020203" pitchFamily="34" charset="-122"/>
                    <a:ea typeface="微软雅黑 Light" panose="020B0502040204020203" pitchFamily="34" charset="-122"/>
                  </a:rPr>
                  <a:t>⑦</a:t>
                </a:r>
              </a:p>
            </p:txBody>
          </p:sp>
          <p:sp>
            <p:nvSpPr>
              <p:cNvPr id="70" name="直接连接符 32782">
                <a:extLst>
                  <a:ext uri="{FF2B5EF4-FFF2-40B4-BE49-F238E27FC236}">
                    <a16:creationId xmlns:a16="http://schemas.microsoft.com/office/drawing/2014/main" id="{DF1C4B07-3711-4C61-A849-01FFB57D0394}"/>
                  </a:ext>
                </a:extLst>
              </p:cNvPr>
              <p:cNvSpPr>
                <a:spLocks noChangeShapeType="1"/>
              </p:cNvSpPr>
              <p:nvPr/>
            </p:nvSpPr>
            <p:spPr bwMode="auto">
              <a:xfrm rot="10800000" flipH="1" flipV="1">
                <a:off x="13" y="0"/>
                <a:ext cx="0" cy="576"/>
              </a:xfrm>
              <a:prstGeom prst="line">
                <a:avLst/>
              </a:prstGeom>
              <a:noFill/>
              <a:ln w="57150">
                <a:solidFill>
                  <a:schemeClr val="hlink"/>
                </a:solidFill>
                <a:prstDash val="sysDash"/>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45" name="组合 44">
              <a:extLst>
                <a:ext uri="{FF2B5EF4-FFF2-40B4-BE49-F238E27FC236}">
                  <a16:creationId xmlns:a16="http://schemas.microsoft.com/office/drawing/2014/main" id="{3377290C-BEE3-40D8-ACAE-B09E37B833FE}"/>
                </a:ext>
              </a:extLst>
            </p:cNvPr>
            <p:cNvGrpSpPr/>
            <p:nvPr/>
          </p:nvGrpSpPr>
          <p:grpSpPr bwMode="auto">
            <a:xfrm>
              <a:off x="8034915" y="1693042"/>
              <a:ext cx="1592262" cy="398463"/>
              <a:chOff x="0" y="0"/>
              <a:chExt cx="1003" cy="251"/>
            </a:xfrm>
          </p:grpSpPr>
          <p:sp>
            <p:nvSpPr>
              <p:cNvPr id="67" name="文本框 32784">
                <a:extLst>
                  <a:ext uri="{FF2B5EF4-FFF2-40B4-BE49-F238E27FC236}">
                    <a16:creationId xmlns:a16="http://schemas.microsoft.com/office/drawing/2014/main" id="{49ED62FA-2216-43D1-BCE6-9382CD7D0745}"/>
                  </a:ext>
                </a:extLst>
              </p:cNvPr>
              <p:cNvSpPr txBox="1">
                <a:spLocks noChangeArrowheads="1"/>
              </p:cNvSpPr>
              <p:nvPr/>
            </p:nvSpPr>
            <p:spPr bwMode="auto">
              <a:xfrm flipH="1">
                <a:off x="391" y="0"/>
                <a:ext cx="2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a:latin typeface="微软雅黑 Light" panose="020B0502040204020203" pitchFamily="34" charset="-122"/>
                    <a:ea typeface="微软雅黑 Light" panose="020B0502040204020203" pitchFamily="34" charset="-122"/>
                  </a:rPr>
                  <a:t>③</a:t>
                </a:r>
              </a:p>
            </p:txBody>
          </p:sp>
          <p:sp>
            <p:nvSpPr>
              <p:cNvPr id="68" name="直接连接符 32785">
                <a:extLst>
                  <a:ext uri="{FF2B5EF4-FFF2-40B4-BE49-F238E27FC236}">
                    <a16:creationId xmlns:a16="http://schemas.microsoft.com/office/drawing/2014/main" id="{E31C64EF-B5B6-44C2-AD04-82BBF2D72BF9}"/>
                  </a:ext>
                </a:extLst>
              </p:cNvPr>
              <p:cNvSpPr>
                <a:spLocks noChangeShapeType="1"/>
              </p:cNvSpPr>
              <p:nvPr/>
            </p:nvSpPr>
            <p:spPr bwMode="auto">
              <a:xfrm rot="10800000" flipH="1">
                <a:off x="0" y="251"/>
                <a:ext cx="1003" cy="0"/>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46" name="组合 45">
              <a:extLst>
                <a:ext uri="{FF2B5EF4-FFF2-40B4-BE49-F238E27FC236}">
                  <a16:creationId xmlns:a16="http://schemas.microsoft.com/office/drawing/2014/main" id="{A5E77DFE-9B19-46CE-AD11-19BA4E5C2DB8}"/>
                </a:ext>
              </a:extLst>
            </p:cNvPr>
            <p:cNvGrpSpPr/>
            <p:nvPr/>
          </p:nvGrpSpPr>
          <p:grpSpPr bwMode="auto">
            <a:xfrm>
              <a:off x="7282440" y="1297755"/>
              <a:ext cx="2233613" cy="2076450"/>
              <a:chOff x="0" y="0"/>
              <a:chExt cx="1407" cy="1308"/>
            </a:xfrm>
          </p:grpSpPr>
          <p:sp>
            <p:nvSpPr>
              <p:cNvPr id="64" name="文本框 32789">
                <a:extLst>
                  <a:ext uri="{FF2B5EF4-FFF2-40B4-BE49-F238E27FC236}">
                    <a16:creationId xmlns:a16="http://schemas.microsoft.com/office/drawing/2014/main" id="{A3704742-63BE-4D10-843C-796CD3900B58}"/>
                  </a:ext>
                </a:extLst>
              </p:cNvPr>
              <p:cNvSpPr txBox="1">
                <a:spLocks noChangeArrowheads="1"/>
              </p:cNvSpPr>
              <p:nvPr/>
            </p:nvSpPr>
            <p:spPr bwMode="auto">
              <a:xfrm flipH="1">
                <a:off x="0" y="795"/>
                <a:ext cx="2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a:latin typeface="微软雅黑 Light" panose="020B0502040204020203" pitchFamily="34" charset="-122"/>
                    <a:ea typeface="微软雅黑 Light" panose="020B0502040204020203" pitchFamily="34" charset="-122"/>
                  </a:rPr>
                  <a:t>②</a:t>
                </a:r>
              </a:p>
            </p:txBody>
          </p:sp>
          <p:sp>
            <p:nvSpPr>
              <p:cNvPr id="65" name="直接连接符 32790">
                <a:extLst>
                  <a:ext uri="{FF2B5EF4-FFF2-40B4-BE49-F238E27FC236}">
                    <a16:creationId xmlns:a16="http://schemas.microsoft.com/office/drawing/2014/main" id="{0D16DD47-A151-4590-9998-F4EF3AB089CB}"/>
                  </a:ext>
                </a:extLst>
              </p:cNvPr>
              <p:cNvSpPr>
                <a:spLocks noChangeShapeType="1"/>
              </p:cNvSpPr>
              <p:nvPr/>
            </p:nvSpPr>
            <p:spPr bwMode="auto">
              <a:xfrm rot="10800000" flipH="1">
                <a:off x="231" y="732"/>
                <a:ext cx="0" cy="576"/>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sp>
            <p:nvSpPr>
              <p:cNvPr id="66" name="文本框 32791">
                <a:extLst>
                  <a:ext uri="{FF2B5EF4-FFF2-40B4-BE49-F238E27FC236}">
                    <a16:creationId xmlns:a16="http://schemas.microsoft.com/office/drawing/2014/main" id="{D088A23D-3E78-411F-A2C1-915D24FB3F02}"/>
                  </a:ext>
                </a:extLst>
              </p:cNvPr>
              <p:cNvSpPr txBox="1">
                <a:spLocks noChangeArrowheads="1"/>
              </p:cNvSpPr>
              <p:nvPr/>
            </p:nvSpPr>
            <p:spPr bwMode="auto">
              <a:xfrm flipH="1">
                <a:off x="494" y="0"/>
                <a:ext cx="9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kumimoji="1" lang="en-US" altLang="zh-CN"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递归查询</a:t>
                </a:r>
              </a:p>
            </p:txBody>
          </p:sp>
        </p:grpSp>
        <p:grpSp>
          <p:nvGrpSpPr>
            <p:cNvPr id="47" name="组合 46">
              <a:extLst>
                <a:ext uri="{FF2B5EF4-FFF2-40B4-BE49-F238E27FC236}">
                  <a16:creationId xmlns:a16="http://schemas.microsoft.com/office/drawing/2014/main" id="{D4A02D7E-CDD7-45F7-BCA5-DDB84ED41F3C}"/>
                </a:ext>
              </a:extLst>
            </p:cNvPr>
            <p:cNvGrpSpPr/>
            <p:nvPr/>
          </p:nvGrpSpPr>
          <p:grpSpPr bwMode="auto">
            <a:xfrm>
              <a:off x="6545840" y="4199705"/>
              <a:ext cx="1109662" cy="1138238"/>
              <a:chOff x="-102" y="-534"/>
              <a:chExt cx="699" cy="717"/>
            </a:xfrm>
          </p:grpSpPr>
          <p:sp>
            <p:nvSpPr>
              <p:cNvPr id="61" name="文本框 32793">
                <a:extLst>
                  <a:ext uri="{FF2B5EF4-FFF2-40B4-BE49-F238E27FC236}">
                    <a16:creationId xmlns:a16="http://schemas.microsoft.com/office/drawing/2014/main" id="{20CE134F-968E-4FD3-AFEB-A58248DE1318}"/>
                  </a:ext>
                </a:extLst>
              </p:cNvPr>
              <p:cNvSpPr txBox="1">
                <a:spLocks noChangeArrowheads="1"/>
              </p:cNvSpPr>
              <p:nvPr/>
            </p:nvSpPr>
            <p:spPr bwMode="auto">
              <a:xfrm flipH="1">
                <a:off x="-102" y="-334"/>
                <a:ext cx="436"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800">
                    <a:latin typeface="微软雅黑 Light" panose="020B0502040204020203" pitchFamily="34" charset="-122"/>
                    <a:ea typeface="微软雅黑 Light" panose="020B0502040204020203" pitchFamily="34" charset="-122"/>
                  </a:rPr>
                  <a:t>递归</a:t>
                </a:r>
              </a:p>
              <a:p>
                <a:pPr algn="ctr">
                  <a:lnSpc>
                    <a:spcPct val="90000"/>
                  </a:lnSpc>
                </a:pPr>
                <a:r>
                  <a:rPr lang="zh-CN" altLang="en-US" sz="1800">
                    <a:latin typeface="微软雅黑 Light" panose="020B0502040204020203" pitchFamily="34" charset="-122"/>
                    <a:ea typeface="微软雅黑 Light" panose="020B0502040204020203" pitchFamily="34" charset="-122"/>
                  </a:rPr>
                  <a:t>查询</a:t>
                </a:r>
              </a:p>
            </p:txBody>
          </p:sp>
          <p:sp>
            <p:nvSpPr>
              <p:cNvPr id="62" name="文本框 32794">
                <a:extLst>
                  <a:ext uri="{FF2B5EF4-FFF2-40B4-BE49-F238E27FC236}">
                    <a16:creationId xmlns:a16="http://schemas.microsoft.com/office/drawing/2014/main" id="{C4A1EC1D-91D9-4479-841D-7C7083A150F1}"/>
                  </a:ext>
                </a:extLst>
              </p:cNvPr>
              <p:cNvSpPr txBox="1">
                <a:spLocks noChangeArrowheads="1"/>
              </p:cNvSpPr>
              <p:nvPr/>
            </p:nvSpPr>
            <p:spPr bwMode="auto">
              <a:xfrm flipH="1">
                <a:off x="317" y="-246"/>
                <a:ext cx="2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a:latin typeface="微软雅黑 Light" panose="020B0502040204020203" pitchFamily="34" charset="-122"/>
                    <a:ea typeface="微软雅黑 Light" panose="020B0502040204020203" pitchFamily="34" charset="-122"/>
                  </a:rPr>
                  <a:t>①</a:t>
                </a:r>
              </a:p>
            </p:txBody>
          </p:sp>
          <p:sp>
            <p:nvSpPr>
              <p:cNvPr id="63" name="直接连接符 32795">
                <a:extLst>
                  <a:ext uri="{FF2B5EF4-FFF2-40B4-BE49-F238E27FC236}">
                    <a16:creationId xmlns:a16="http://schemas.microsoft.com/office/drawing/2014/main" id="{B145F1D7-660D-4446-868F-4A7D36EEE417}"/>
                  </a:ext>
                </a:extLst>
              </p:cNvPr>
              <p:cNvSpPr>
                <a:spLocks noChangeShapeType="1"/>
              </p:cNvSpPr>
              <p:nvPr/>
            </p:nvSpPr>
            <p:spPr bwMode="auto">
              <a:xfrm rot="10800000" flipH="1">
                <a:off x="593" y="-534"/>
                <a:ext cx="4" cy="717"/>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48" name="组合 47">
              <a:extLst>
                <a:ext uri="{FF2B5EF4-FFF2-40B4-BE49-F238E27FC236}">
                  <a16:creationId xmlns:a16="http://schemas.microsoft.com/office/drawing/2014/main" id="{0087F67E-822D-4108-9D95-1A66173308C0}"/>
                </a:ext>
              </a:extLst>
            </p:cNvPr>
            <p:cNvGrpSpPr/>
            <p:nvPr/>
          </p:nvGrpSpPr>
          <p:grpSpPr bwMode="auto">
            <a:xfrm>
              <a:off x="7738052" y="4207643"/>
              <a:ext cx="2744788" cy="1196975"/>
              <a:chOff x="2" y="-529"/>
              <a:chExt cx="1729" cy="754"/>
            </a:xfrm>
          </p:grpSpPr>
          <p:sp>
            <p:nvSpPr>
              <p:cNvPr id="58" name="矩形 32797">
                <a:extLst>
                  <a:ext uri="{FF2B5EF4-FFF2-40B4-BE49-F238E27FC236}">
                    <a16:creationId xmlns:a16="http://schemas.microsoft.com/office/drawing/2014/main" id="{7C9294DA-3925-4AE6-A169-972D92007A82}"/>
                  </a:ext>
                </a:extLst>
              </p:cNvPr>
              <p:cNvSpPr>
                <a:spLocks noChangeArrowheads="1"/>
              </p:cNvSpPr>
              <p:nvPr/>
            </p:nvSpPr>
            <p:spPr bwMode="auto">
              <a:xfrm>
                <a:off x="255" y="-262"/>
                <a:ext cx="1476" cy="267"/>
              </a:xfrm>
              <a:prstGeom prst="rect">
                <a:avLst/>
              </a:prstGeom>
              <a:solidFill>
                <a:srgbClr val="FFFF66"/>
              </a:solidFill>
              <a:ln w="9525">
                <a:solidFill>
                  <a:schemeClr val="tx1"/>
                </a:solidFill>
                <a:miter lim="800000"/>
              </a:ln>
            </p:spPr>
            <p:txBody>
              <a:bodyPr/>
              <a:lstStyle/>
              <a:p>
                <a:pPr algn="ctr"/>
                <a:r>
                  <a:rPr lang="en-US" altLang="zh-CN" sz="1800" dirty="0">
                    <a:latin typeface="微软雅黑 Light" panose="020B0502040204020203" pitchFamily="34" charset="-122"/>
                    <a:ea typeface="微软雅黑 Light" panose="020B0502040204020203" pitchFamily="34" charset="-122"/>
                    <a:cs typeface="Times New Roman" panose="02020603050405020304" charset="0"/>
                    <a:sym typeface="+mn-ea"/>
                  </a:rPr>
                  <a:t>y.abc.com </a:t>
                </a:r>
                <a:r>
                  <a:rPr lang="zh-CN" altLang="en-US" sz="1800" dirty="0">
                    <a:latin typeface="微软雅黑 Light" panose="020B0502040204020203" pitchFamily="34" charset="-122"/>
                    <a:ea typeface="微软雅黑 Light" panose="020B0502040204020203" pitchFamily="34" charset="-122"/>
                    <a:cs typeface="Times New Roman" panose="02020603050405020304" charset="0"/>
                    <a:sym typeface="+mn-ea"/>
                  </a:rPr>
                  <a:t>的 </a:t>
                </a:r>
                <a:r>
                  <a:rPr lang="en-US" altLang="zh-CN" sz="1800" dirty="0">
                    <a:latin typeface="微软雅黑 Light" panose="020B0502040204020203" pitchFamily="34" charset="-122"/>
                    <a:ea typeface="微软雅黑 Light" panose="020B0502040204020203" pitchFamily="34" charset="-122"/>
                    <a:cs typeface="Times New Roman" panose="02020603050405020304" charset="0"/>
                    <a:sym typeface="+mn-ea"/>
                  </a:rPr>
                  <a:t>IP </a:t>
                </a:r>
                <a:r>
                  <a:rPr lang="zh-CN" altLang="en-US" sz="1800" dirty="0">
                    <a:latin typeface="微软雅黑 Light" panose="020B0502040204020203" pitchFamily="34" charset="-122"/>
                    <a:ea typeface="微软雅黑 Light" panose="020B0502040204020203" pitchFamily="34" charset="-122"/>
                    <a:cs typeface="Times New Roman" panose="02020603050405020304" charset="0"/>
                    <a:sym typeface="+mn-ea"/>
                  </a:rPr>
                  <a:t>地址</a:t>
                </a:r>
                <a:endParaRPr lang="zh-CN" altLang="en-US" sz="1800" dirty="0">
                  <a:latin typeface="微软雅黑 Light" panose="020B0502040204020203" pitchFamily="34" charset="-122"/>
                  <a:ea typeface="微软雅黑 Light" panose="020B0502040204020203" pitchFamily="34" charset="-122"/>
                  <a:cs typeface="Times New Roman" panose="02020603050405020304" charset="0"/>
                </a:endParaRPr>
              </a:p>
            </p:txBody>
          </p:sp>
          <p:sp>
            <p:nvSpPr>
              <p:cNvPr id="59" name="文本框 32799">
                <a:extLst>
                  <a:ext uri="{FF2B5EF4-FFF2-40B4-BE49-F238E27FC236}">
                    <a16:creationId xmlns:a16="http://schemas.microsoft.com/office/drawing/2014/main" id="{A94CD9D0-78DD-4FC9-8862-3DDF5200C4DE}"/>
                  </a:ext>
                </a:extLst>
              </p:cNvPr>
              <p:cNvSpPr txBox="1">
                <a:spLocks noChangeArrowheads="1"/>
              </p:cNvSpPr>
              <p:nvPr/>
            </p:nvSpPr>
            <p:spPr bwMode="auto">
              <a:xfrm flipH="1">
                <a:off x="2" y="-247"/>
                <a:ext cx="2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a:latin typeface="微软雅黑 Light" panose="020B0502040204020203" pitchFamily="34" charset="-122"/>
                    <a:ea typeface="微软雅黑 Light" panose="020B0502040204020203" pitchFamily="34" charset="-122"/>
                  </a:rPr>
                  <a:t>⑧</a:t>
                </a:r>
              </a:p>
            </p:txBody>
          </p:sp>
          <p:sp>
            <p:nvSpPr>
              <p:cNvPr id="60" name="直接连接符 32800">
                <a:extLst>
                  <a:ext uri="{FF2B5EF4-FFF2-40B4-BE49-F238E27FC236}">
                    <a16:creationId xmlns:a16="http://schemas.microsoft.com/office/drawing/2014/main" id="{E9AE78E3-7A3E-4115-8282-C6F2AF87DC74}"/>
                  </a:ext>
                </a:extLst>
              </p:cNvPr>
              <p:cNvSpPr>
                <a:spLocks noChangeShapeType="1"/>
              </p:cNvSpPr>
              <p:nvPr/>
            </p:nvSpPr>
            <p:spPr bwMode="auto">
              <a:xfrm rot="10800000" flipV="1">
                <a:off x="40" y="-529"/>
                <a:ext cx="4" cy="754"/>
              </a:xfrm>
              <a:prstGeom prst="line">
                <a:avLst/>
              </a:prstGeom>
              <a:noFill/>
              <a:ln w="57150">
                <a:solidFill>
                  <a:schemeClr val="hlink"/>
                </a:solidFill>
                <a:prstDash val="sysDash"/>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49" name="组合 48">
              <a:extLst>
                <a:ext uri="{FF2B5EF4-FFF2-40B4-BE49-F238E27FC236}">
                  <a16:creationId xmlns:a16="http://schemas.microsoft.com/office/drawing/2014/main" id="{96CA93D0-E2E0-48E1-8396-C53C54B42831}"/>
                </a:ext>
              </a:extLst>
            </p:cNvPr>
            <p:cNvGrpSpPr/>
            <p:nvPr/>
          </p:nvGrpSpPr>
          <p:grpSpPr bwMode="auto">
            <a:xfrm>
              <a:off x="8034915" y="2199455"/>
              <a:ext cx="1592262" cy="369888"/>
              <a:chOff x="0" y="0"/>
              <a:chExt cx="1003" cy="233"/>
            </a:xfrm>
          </p:grpSpPr>
          <p:sp>
            <p:nvSpPr>
              <p:cNvPr id="56" name="文本框 32802">
                <a:extLst>
                  <a:ext uri="{FF2B5EF4-FFF2-40B4-BE49-F238E27FC236}">
                    <a16:creationId xmlns:a16="http://schemas.microsoft.com/office/drawing/2014/main" id="{53DF060A-4F34-4D53-8A7E-6CBBCED3BCB5}"/>
                  </a:ext>
                </a:extLst>
              </p:cNvPr>
              <p:cNvSpPr txBox="1">
                <a:spLocks noChangeArrowheads="1"/>
              </p:cNvSpPr>
              <p:nvPr/>
            </p:nvSpPr>
            <p:spPr bwMode="auto">
              <a:xfrm flipH="1">
                <a:off x="335" y="0"/>
                <a:ext cx="2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a:latin typeface="微软雅黑 Light" panose="020B0502040204020203" pitchFamily="34" charset="-122"/>
                    <a:ea typeface="微软雅黑 Light" panose="020B0502040204020203" pitchFamily="34" charset="-122"/>
                  </a:rPr>
                  <a:t>⑥</a:t>
                </a:r>
              </a:p>
            </p:txBody>
          </p:sp>
          <p:sp>
            <p:nvSpPr>
              <p:cNvPr id="57" name="直接连接符 32803">
                <a:extLst>
                  <a:ext uri="{FF2B5EF4-FFF2-40B4-BE49-F238E27FC236}">
                    <a16:creationId xmlns:a16="http://schemas.microsoft.com/office/drawing/2014/main" id="{3DB3A074-C43F-4643-A9A4-38EC0862D63C}"/>
                  </a:ext>
                </a:extLst>
              </p:cNvPr>
              <p:cNvSpPr>
                <a:spLocks noChangeShapeType="1"/>
              </p:cNvSpPr>
              <p:nvPr/>
            </p:nvSpPr>
            <p:spPr bwMode="auto">
              <a:xfrm rot="10800000">
                <a:off x="0" y="49"/>
                <a:ext cx="1003" cy="0"/>
              </a:xfrm>
              <a:prstGeom prst="line">
                <a:avLst/>
              </a:prstGeom>
              <a:noFill/>
              <a:ln w="57150">
                <a:solidFill>
                  <a:schemeClr val="hlink"/>
                </a:solidFill>
                <a:prstDash val="sysDash"/>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50" name="组合 49">
              <a:extLst>
                <a:ext uri="{FF2B5EF4-FFF2-40B4-BE49-F238E27FC236}">
                  <a16:creationId xmlns:a16="http://schemas.microsoft.com/office/drawing/2014/main" id="{06A1F038-C81E-437D-9ED7-C28630F02DCB}"/>
                </a:ext>
              </a:extLst>
            </p:cNvPr>
            <p:cNvGrpSpPr/>
            <p:nvPr/>
          </p:nvGrpSpPr>
          <p:grpSpPr bwMode="auto">
            <a:xfrm>
              <a:off x="9539865" y="2377255"/>
              <a:ext cx="438150" cy="912812"/>
              <a:chOff x="0" y="0"/>
              <a:chExt cx="276" cy="575"/>
            </a:xfrm>
          </p:grpSpPr>
          <p:sp>
            <p:nvSpPr>
              <p:cNvPr id="54" name="文本框 32805">
                <a:extLst>
                  <a:ext uri="{FF2B5EF4-FFF2-40B4-BE49-F238E27FC236}">
                    <a16:creationId xmlns:a16="http://schemas.microsoft.com/office/drawing/2014/main" id="{FE8B9351-B8B0-4BB7-9698-A943D0AF0A83}"/>
                  </a:ext>
                </a:extLst>
              </p:cNvPr>
              <p:cNvSpPr txBox="1">
                <a:spLocks noChangeArrowheads="1"/>
              </p:cNvSpPr>
              <p:nvPr/>
            </p:nvSpPr>
            <p:spPr bwMode="auto">
              <a:xfrm flipH="1">
                <a:off x="0" y="135"/>
                <a:ext cx="2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a:latin typeface="微软雅黑 Light" panose="020B0502040204020203" pitchFamily="34" charset="-122"/>
                    <a:ea typeface="微软雅黑 Light" panose="020B0502040204020203" pitchFamily="34" charset="-122"/>
                  </a:rPr>
                  <a:t>⑤</a:t>
                </a:r>
              </a:p>
            </p:txBody>
          </p:sp>
          <p:sp>
            <p:nvSpPr>
              <p:cNvPr id="55" name="直接连接符 32806">
                <a:extLst>
                  <a:ext uri="{FF2B5EF4-FFF2-40B4-BE49-F238E27FC236}">
                    <a16:creationId xmlns:a16="http://schemas.microsoft.com/office/drawing/2014/main" id="{07F761B4-743E-4ADA-B97C-0865D0BBF022}"/>
                  </a:ext>
                </a:extLst>
              </p:cNvPr>
              <p:cNvSpPr>
                <a:spLocks noChangeShapeType="1"/>
              </p:cNvSpPr>
              <p:nvPr/>
            </p:nvSpPr>
            <p:spPr bwMode="auto">
              <a:xfrm rot="10800000" flipH="1">
                <a:off x="233" y="0"/>
                <a:ext cx="0" cy="575"/>
              </a:xfrm>
              <a:prstGeom prst="line">
                <a:avLst/>
              </a:prstGeom>
              <a:noFill/>
              <a:ln w="57150">
                <a:solidFill>
                  <a:schemeClr val="hlink"/>
                </a:solidFill>
                <a:prstDash val="sysDash"/>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51" name="组合 50">
              <a:extLst>
                <a:ext uri="{FF2B5EF4-FFF2-40B4-BE49-F238E27FC236}">
                  <a16:creationId xmlns:a16="http://schemas.microsoft.com/office/drawing/2014/main" id="{5A22AC52-EDD9-4344-BFF5-81859F652C37}"/>
                </a:ext>
              </a:extLst>
            </p:cNvPr>
            <p:cNvGrpSpPr/>
            <p:nvPr/>
          </p:nvGrpSpPr>
          <p:grpSpPr bwMode="auto">
            <a:xfrm>
              <a:off x="10046277" y="2377255"/>
              <a:ext cx="436563" cy="912812"/>
              <a:chOff x="0" y="0"/>
              <a:chExt cx="275" cy="575"/>
            </a:xfrm>
          </p:grpSpPr>
          <p:sp>
            <p:nvSpPr>
              <p:cNvPr id="52" name="文本框 32808">
                <a:extLst>
                  <a:ext uri="{FF2B5EF4-FFF2-40B4-BE49-F238E27FC236}">
                    <a16:creationId xmlns:a16="http://schemas.microsoft.com/office/drawing/2014/main" id="{EDD93AB2-25BB-456C-A5D3-4420F5C0CE03}"/>
                  </a:ext>
                </a:extLst>
              </p:cNvPr>
              <p:cNvSpPr txBox="1">
                <a:spLocks noChangeArrowheads="1"/>
              </p:cNvSpPr>
              <p:nvPr/>
            </p:nvSpPr>
            <p:spPr bwMode="auto">
              <a:xfrm flipH="1">
                <a:off x="0" y="68"/>
                <a:ext cx="2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a:latin typeface="微软雅黑 Light" panose="020B0502040204020203" pitchFamily="34" charset="-122"/>
                    <a:ea typeface="微软雅黑 Light" panose="020B0502040204020203" pitchFamily="34" charset="-122"/>
                  </a:rPr>
                  <a:t>④</a:t>
                </a:r>
              </a:p>
            </p:txBody>
          </p:sp>
          <p:sp>
            <p:nvSpPr>
              <p:cNvPr id="53" name="直接连接符 32809">
                <a:extLst>
                  <a:ext uri="{FF2B5EF4-FFF2-40B4-BE49-F238E27FC236}">
                    <a16:creationId xmlns:a16="http://schemas.microsoft.com/office/drawing/2014/main" id="{A6B8B1D8-2413-4797-951F-928875BBA163}"/>
                  </a:ext>
                </a:extLst>
              </p:cNvPr>
              <p:cNvSpPr>
                <a:spLocks noChangeShapeType="1"/>
              </p:cNvSpPr>
              <p:nvPr/>
            </p:nvSpPr>
            <p:spPr bwMode="auto">
              <a:xfrm rot="10800000" flipH="1" flipV="1">
                <a:off x="8" y="0"/>
                <a:ext cx="0" cy="575"/>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pic>
        <p:nvPicPr>
          <p:cNvPr id="71" name="图片 72" descr="交换机.png">
            <a:extLst>
              <a:ext uri="{FF2B5EF4-FFF2-40B4-BE49-F238E27FC236}">
                <a16:creationId xmlns:a16="http://schemas.microsoft.com/office/drawing/2014/main" id="{63824897-2A30-43C3-8B1A-05460480A216}"/>
              </a:ext>
            </a:extLst>
          </p:cNvPr>
          <p:cNvPicPr>
            <a:picLocks noChangeAspect="1"/>
          </p:cNvPicPr>
          <p:nvPr/>
        </p:nvPicPr>
        <p:blipFill>
          <a:blip r:embed="rId3" cstate="print"/>
          <a:stretch>
            <a:fillRect/>
          </a:stretch>
        </p:blipFill>
        <p:spPr>
          <a:xfrm>
            <a:off x="9420256" y="1553211"/>
            <a:ext cx="720896" cy="842248"/>
          </a:xfrm>
          <a:prstGeom prst="rect">
            <a:avLst/>
          </a:prstGeom>
        </p:spPr>
      </p:pic>
      <p:pic>
        <p:nvPicPr>
          <p:cNvPr id="72" name="图片 72" descr="交换机.png">
            <a:extLst>
              <a:ext uri="{FF2B5EF4-FFF2-40B4-BE49-F238E27FC236}">
                <a16:creationId xmlns:a16="http://schemas.microsoft.com/office/drawing/2014/main" id="{C81E4061-6006-4404-88FC-7CFE61774DB3}"/>
              </a:ext>
            </a:extLst>
          </p:cNvPr>
          <p:cNvPicPr>
            <a:picLocks noChangeAspect="1"/>
          </p:cNvPicPr>
          <p:nvPr/>
        </p:nvPicPr>
        <p:blipFill>
          <a:blip r:embed="rId3" cstate="print"/>
          <a:stretch>
            <a:fillRect/>
          </a:stretch>
        </p:blipFill>
        <p:spPr>
          <a:xfrm>
            <a:off x="7093183" y="1632259"/>
            <a:ext cx="720896" cy="842248"/>
          </a:xfrm>
          <a:prstGeom prst="rect">
            <a:avLst/>
          </a:prstGeom>
        </p:spPr>
      </p:pic>
      <p:pic>
        <p:nvPicPr>
          <p:cNvPr id="73" name="图片 72" descr="交换机.png">
            <a:extLst>
              <a:ext uri="{FF2B5EF4-FFF2-40B4-BE49-F238E27FC236}">
                <a16:creationId xmlns:a16="http://schemas.microsoft.com/office/drawing/2014/main" id="{5BB35776-4AF9-4231-86C2-7AFB5BB54486}"/>
              </a:ext>
            </a:extLst>
          </p:cNvPr>
          <p:cNvPicPr>
            <a:picLocks noChangeAspect="1"/>
          </p:cNvPicPr>
          <p:nvPr/>
        </p:nvPicPr>
        <p:blipFill>
          <a:blip r:embed="rId3" cstate="print"/>
          <a:stretch>
            <a:fillRect/>
          </a:stretch>
        </p:blipFill>
        <p:spPr>
          <a:xfrm>
            <a:off x="7113333" y="3384884"/>
            <a:ext cx="821675" cy="832338"/>
          </a:xfrm>
          <a:prstGeom prst="rect">
            <a:avLst/>
          </a:prstGeom>
        </p:spPr>
      </p:pic>
      <p:pic>
        <p:nvPicPr>
          <p:cNvPr id="74" name="图片 72" descr="交换机.png">
            <a:extLst>
              <a:ext uri="{FF2B5EF4-FFF2-40B4-BE49-F238E27FC236}">
                <a16:creationId xmlns:a16="http://schemas.microsoft.com/office/drawing/2014/main" id="{00E33584-EBF3-439C-8895-4FABE2A02246}"/>
              </a:ext>
            </a:extLst>
          </p:cNvPr>
          <p:cNvPicPr>
            <a:picLocks noChangeAspect="1"/>
          </p:cNvPicPr>
          <p:nvPr/>
        </p:nvPicPr>
        <p:blipFill>
          <a:blip r:embed="rId3" cstate="print"/>
          <a:stretch>
            <a:fillRect/>
          </a:stretch>
        </p:blipFill>
        <p:spPr>
          <a:xfrm>
            <a:off x="9463579" y="3329348"/>
            <a:ext cx="720896" cy="832338"/>
          </a:xfrm>
          <a:prstGeom prst="rect">
            <a:avLst/>
          </a:prstGeom>
        </p:spPr>
      </p:pic>
      <p:pic>
        <p:nvPicPr>
          <p:cNvPr id="75" name="图形 74">
            <a:extLst>
              <a:ext uri="{FF2B5EF4-FFF2-40B4-BE49-F238E27FC236}">
                <a16:creationId xmlns:a16="http://schemas.microsoft.com/office/drawing/2014/main" id="{8255D740-7910-4D1D-B1EB-011588E52F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13334" y="5377140"/>
            <a:ext cx="671818" cy="50866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zh-CN" altLang="en-US"/>
              <a:t>迭代查询</a:t>
            </a:r>
            <a:r>
              <a:rPr lang="en-US" altLang="zh-CN"/>
              <a:t>(</a:t>
            </a:r>
            <a:r>
              <a:rPr lang="zh-CN" altLang="en-US"/>
              <a:t>重复解释</a:t>
            </a:r>
            <a:r>
              <a:rPr lang="en-US" altLang="zh-CN"/>
              <a:t>)</a:t>
            </a:r>
          </a:p>
        </p:txBody>
      </p:sp>
      <p:sp>
        <p:nvSpPr>
          <p:cNvPr id="2" name="内容占位符 1">
            <a:extLst>
              <a:ext uri="{FF2B5EF4-FFF2-40B4-BE49-F238E27FC236}">
                <a16:creationId xmlns:a16="http://schemas.microsoft.com/office/drawing/2014/main" id="{B26EFCF6-B040-4540-AEAA-8511D6200F72}"/>
              </a:ext>
            </a:extLst>
          </p:cNvPr>
          <p:cNvSpPr>
            <a:spLocks noGrp="1"/>
          </p:cNvSpPr>
          <p:nvPr>
            <p:ph sz="half" idx="1"/>
          </p:nvPr>
        </p:nvSpPr>
        <p:spPr>
          <a:xfrm>
            <a:off x="334435" y="1052514"/>
            <a:ext cx="4930002" cy="5437187"/>
          </a:xfrm>
        </p:spPr>
        <p:txBody>
          <a:bodyPr/>
          <a:lstStyle/>
          <a:p>
            <a:r>
              <a:rPr lang="zh-CN" altLang="en-US" dirty="0"/>
              <a:t>被查询的域名服务器检索其本地数据（包括缓存中的数据）找寻所要求的数据。</a:t>
            </a:r>
          </a:p>
          <a:p>
            <a:r>
              <a:rPr lang="zh-CN" altLang="en-US" dirty="0"/>
              <a:t>域名服务器未找到所需的数据，它将尽力返回可以帮助查询者继续解析过程的答案。</a:t>
            </a:r>
          </a:p>
          <a:p>
            <a:r>
              <a:rPr lang="zh-CN" altLang="en-US" dirty="0"/>
              <a:t>通常使用</a:t>
            </a:r>
          </a:p>
          <a:p>
            <a:endParaRPr lang="zh-CN" altLang="en-US" dirty="0"/>
          </a:p>
        </p:txBody>
      </p:sp>
      <p:sp>
        <p:nvSpPr>
          <p:cNvPr id="36" name="灯片编号占位符 5"/>
          <p:cNvSpPr>
            <a:spLocks noGrp="1"/>
          </p:cNvSpPr>
          <p:nvPr>
            <p:ph type="sldNum" sz="quarter" idx="12"/>
          </p:nvPr>
        </p:nvSpPr>
        <p:spPr/>
        <p:txBody>
          <a:bodyPr/>
          <a:lstStyle/>
          <a:p>
            <a:fld id="{E1080E4D-00EA-4C1D-A5CE-C75FAC6F96DB}" type="slidenum">
              <a:rPr lang="en-US" altLang="zh-CN"/>
              <a:pPr/>
              <a:t>36</a:t>
            </a:fld>
            <a:endParaRPr lang="en-US" altLang="zh-CN"/>
          </a:p>
        </p:txBody>
      </p:sp>
      <p:grpSp>
        <p:nvGrpSpPr>
          <p:cNvPr id="4" name="组合 3">
            <a:extLst>
              <a:ext uri="{FF2B5EF4-FFF2-40B4-BE49-F238E27FC236}">
                <a16:creationId xmlns:a16="http://schemas.microsoft.com/office/drawing/2014/main" id="{AEC76BAD-3967-4A2D-9768-305878B000DA}"/>
              </a:ext>
            </a:extLst>
          </p:cNvPr>
          <p:cNvGrpSpPr/>
          <p:nvPr/>
        </p:nvGrpSpPr>
        <p:grpSpPr>
          <a:xfrm>
            <a:off x="5264437" y="1271979"/>
            <a:ext cx="6632133" cy="4745991"/>
            <a:chOff x="5264437" y="1292162"/>
            <a:chExt cx="6632133" cy="4745991"/>
          </a:xfrm>
        </p:grpSpPr>
        <p:grpSp>
          <p:nvGrpSpPr>
            <p:cNvPr id="74" name="组合 73">
              <a:extLst>
                <a:ext uri="{FF2B5EF4-FFF2-40B4-BE49-F238E27FC236}">
                  <a16:creationId xmlns:a16="http://schemas.microsoft.com/office/drawing/2014/main" id="{E446D06F-DF4C-49F5-A147-EE2CB04BD2BF}"/>
                </a:ext>
              </a:extLst>
            </p:cNvPr>
            <p:cNvGrpSpPr/>
            <p:nvPr/>
          </p:nvGrpSpPr>
          <p:grpSpPr bwMode="auto">
            <a:xfrm>
              <a:off x="7196565" y="4289362"/>
              <a:ext cx="3138914" cy="876300"/>
              <a:chOff x="0" y="0"/>
              <a:chExt cx="2027" cy="552"/>
            </a:xfrm>
          </p:grpSpPr>
          <p:sp>
            <p:nvSpPr>
              <p:cNvPr id="105" name="矩形 34820">
                <a:extLst>
                  <a:ext uri="{FF2B5EF4-FFF2-40B4-BE49-F238E27FC236}">
                    <a16:creationId xmlns:a16="http://schemas.microsoft.com/office/drawing/2014/main" id="{AB466CFB-0010-4CD2-B214-82FA7A265199}"/>
                  </a:ext>
                </a:extLst>
              </p:cNvPr>
              <p:cNvSpPr>
                <a:spLocks noChangeArrowheads="1"/>
              </p:cNvSpPr>
              <p:nvPr/>
            </p:nvSpPr>
            <p:spPr bwMode="auto">
              <a:xfrm>
                <a:off x="221" y="105"/>
                <a:ext cx="1806" cy="217"/>
              </a:xfrm>
              <a:prstGeom prst="rect">
                <a:avLst/>
              </a:prstGeom>
              <a:solidFill>
                <a:srgbClr val="FFFF66"/>
              </a:solidFill>
              <a:ln w="9525">
                <a:solidFill>
                  <a:schemeClr val="tx1"/>
                </a:solidFill>
                <a:miter lim="800000"/>
              </a:ln>
            </p:spPr>
            <p:txBody>
              <a:bodyPr/>
              <a:lstStyle/>
              <a:p>
                <a:endParaRPr lang="zh-CN" altLang="en-US" sz="1800">
                  <a:latin typeface="微软雅黑 Light" panose="020B0502040204020203" pitchFamily="34" charset="-122"/>
                  <a:ea typeface="微软雅黑 Light" panose="020B0502040204020203" pitchFamily="34" charset="-122"/>
                  <a:cs typeface="Times New Roman" panose="02020603050405020304" charset="0"/>
                </a:endParaRPr>
              </a:p>
            </p:txBody>
          </p:sp>
          <p:sp>
            <p:nvSpPr>
              <p:cNvPr id="106" name="文本框 34821">
                <a:extLst>
                  <a:ext uri="{FF2B5EF4-FFF2-40B4-BE49-F238E27FC236}">
                    <a16:creationId xmlns:a16="http://schemas.microsoft.com/office/drawing/2014/main" id="{2480EE46-09F4-4246-907F-E18DE7B600D8}"/>
                  </a:ext>
                </a:extLst>
              </p:cNvPr>
              <p:cNvSpPr txBox="1">
                <a:spLocks noChangeArrowheads="1"/>
              </p:cNvSpPr>
              <p:nvPr/>
            </p:nvSpPr>
            <p:spPr bwMode="auto">
              <a:xfrm flipH="1">
                <a:off x="141" y="120"/>
                <a:ext cx="162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pPr>
                <a:r>
                  <a:rPr lang="en-US" altLang="zh-CN" sz="1800">
                    <a:latin typeface="微软雅黑 Light" panose="020B0502040204020203" pitchFamily="34" charset="-122"/>
                    <a:ea typeface="微软雅黑 Light" panose="020B0502040204020203" pitchFamily="34" charset="-122"/>
                    <a:cs typeface="微软雅黑" panose="020B0503020204020204" pitchFamily="34" charset="-122"/>
                  </a:rPr>
                  <a:t>   y.abc.com</a:t>
                </a:r>
                <a:r>
                  <a:rPr lang="en-US" altLang="zh-CN" sz="900">
                    <a:latin typeface="微软雅黑 Light" panose="020B0502040204020203" pitchFamily="34" charset="-122"/>
                    <a:ea typeface="微软雅黑 Light" panose="020B0502040204020203" pitchFamily="34" charset="-122"/>
                    <a:cs typeface="微软雅黑" panose="020B0503020204020204" pitchFamily="34" charset="-122"/>
                  </a:rPr>
                  <a:t> </a:t>
                </a:r>
                <a:r>
                  <a:rPr lang="zh-CN" altLang="en-US" sz="1800">
                    <a:latin typeface="微软雅黑 Light" panose="020B0502040204020203" pitchFamily="34" charset="-122"/>
                    <a:ea typeface="微软雅黑 Light" panose="020B0502040204020203" pitchFamily="34" charset="-122"/>
                    <a:cs typeface="微软雅黑" panose="020B0503020204020204" pitchFamily="34" charset="-122"/>
                  </a:rPr>
                  <a:t>的</a:t>
                </a:r>
                <a:r>
                  <a:rPr lang="zh-CN" altLang="en-US" sz="1400">
                    <a:latin typeface="微软雅黑 Light" panose="020B0502040204020203" pitchFamily="34" charset="-122"/>
                    <a:ea typeface="微软雅黑 Light" panose="020B0502040204020203" pitchFamily="34" charset="-122"/>
                    <a:cs typeface="微软雅黑" panose="020B0503020204020204" pitchFamily="34" charset="-122"/>
                  </a:rPr>
                  <a:t> </a:t>
                </a:r>
                <a:r>
                  <a:rPr lang="en-US" altLang="zh-CN" sz="1800">
                    <a:latin typeface="微软雅黑 Light" panose="020B0502040204020203" pitchFamily="34" charset="-122"/>
                    <a:ea typeface="微软雅黑 Light" panose="020B0502040204020203" pitchFamily="34" charset="-122"/>
                    <a:cs typeface="微软雅黑" panose="020B0503020204020204" pitchFamily="34" charset="-122"/>
                  </a:rPr>
                  <a:t>IP</a:t>
                </a:r>
                <a:r>
                  <a:rPr lang="en-US" altLang="zh-CN" sz="1400">
                    <a:latin typeface="微软雅黑 Light" panose="020B0502040204020203" pitchFamily="34" charset="-122"/>
                    <a:ea typeface="微软雅黑 Light" panose="020B0502040204020203" pitchFamily="34" charset="-122"/>
                    <a:cs typeface="微软雅黑" panose="020B0503020204020204" pitchFamily="34" charset="-122"/>
                  </a:rPr>
                  <a:t> </a:t>
                </a:r>
                <a:r>
                  <a:rPr lang="zh-CN" altLang="en-US" sz="1800">
                    <a:latin typeface="微软雅黑 Light" panose="020B0502040204020203" pitchFamily="34" charset="-122"/>
                    <a:ea typeface="微软雅黑 Light" panose="020B0502040204020203" pitchFamily="34" charset="-122"/>
                    <a:cs typeface="微软雅黑" panose="020B0503020204020204" pitchFamily="34" charset="-122"/>
                  </a:rPr>
                  <a:t>地址 </a:t>
                </a:r>
              </a:p>
            </p:txBody>
          </p:sp>
          <p:sp>
            <p:nvSpPr>
              <p:cNvPr id="107" name="文本框 34822">
                <a:extLst>
                  <a:ext uri="{FF2B5EF4-FFF2-40B4-BE49-F238E27FC236}">
                    <a16:creationId xmlns:a16="http://schemas.microsoft.com/office/drawing/2014/main" id="{7AF211B3-1D8D-464D-B055-20DEBF8468F2}"/>
                  </a:ext>
                </a:extLst>
              </p:cNvPr>
              <p:cNvSpPr txBox="1">
                <a:spLocks noChangeArrowheads="1"/>
              </p:cNvSpPr>
              <p:nvPr/>
            </p:nvSpPr>
            <p:spPr bwMode="auto">
              <a:xfrm flipH="1">
                <a:off x="0" y="82"/>
                <a:ext cx="2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latin typeface="微软雅黑 Light" panose="020B0502040204020203" pitchFamily="34" charset="-122"/>
                    <a:ea typeface="微软雅黑 Light" panose="020B0502040204020203" pitchFamily="34" charset="-122"/>
                  </a:rPr>
                  <a:t>⑧</a:t>
                </a:r>
              </a:p>
            </p:txBody>
          </p:sp>
          <p:sp>
            <p:nvSpPr>
              <p:cNvPr id="108" name="直接连接符 34823">
                <a:extLst>
                  <a:ext uri="{FF2B5EF4-FFF2-40B4-BE49-F238E27FC236}">
                    <a16:creationId xmlns:a16="http://schemas.microsoft.com/office/drawing/2014/main" id="{51AC8123-7525-45B6-A77D-616DD0482B2F}"/>
                  </a:ext>
                </a:extLst>
              </p:cNvPr>
              <p:cNvSpPr>
                <a:spLocks noChangeShapeType="1"/>
              </p:cNvSpPr>
              <p:nvPr/>
            </p:nvSpPr>
            <p:spPr bwMode="auto">
              <a:xfrm rot="10800000" flipH="1" flipV="1">
                <a:off x="43" y="0"/>
                <a:ext cx="0" cy="552"/>
              </a:xfrm>
              <a:prstGeom prst="line">
                <a:avLst/>
              </a:prstGeom>
              <a:noFill/>
              <a:ln w="57150">
                <a:solidFill>
                  <a:schemeClr val="hlink"/>
                </a:solidFill>
                <a:prstDash val="sysDash"/>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sp>
          <p:nvSpPr>
            <p:cNvPr id="75" name="矩形 34824">
              <a:extLst>
                <a:ext uri="{FF2B5EF4-FFF2-40B4-BE49-F238E27FC236}">
                  <a16:creationId xmlns:a16="http://schemas.microsoft.com/office/drawing/2014/main" id="{0B809ACE-0180-4702-9947-9C4A28205BF2}"/>
                </a:ext>
              </a:extLst>
            </p:cNvPr>
            <p:cNvSpPr>
              <a:spLocks noChangeArrowheads="1"/>
            </p:cNvSpPr>
            <p:nvPr/>
          </p:nvSpPr>
          <p:spPr bwMode="auto">
            <a:xfrm flipH="1">
              <a:off x="6753678" y="1292162"/>
              <a:ext cx="3279834" cy="2938462"/>
            </a:xfrm>
            <a:prstGeom prst="rect">
              <a:avLst/>
            </a:prstGeom>
            <a:noFill/>
            <a:ln w="28575">
              <a:solidFill>
                <a:srgbClr val="FF0000"/>
              </a:solidFill>
              <a:prstDash val="dash"/>
              <a:miter lim="800000"/>
            </a:ln>
          </p:spPr>
          <p:txBody>
            <a:bodyPr/>
            <a:lstStyle/>
            <a:p>
              <a:endParaRPr lang="zh-CN" altLang="en-US" sz="1800">
                <a:latin typeface="微软雅黑 Light" panose="020B0502040204020203" pitchFamily="34" charset="-122"/>
                <a:ea typeface="微软雅黑 Light" panose="020B0502040204020203" pitchFamily="34" charset="-122"/>
                <a:cs typeface="Times New Roman" panose="02020603050405020304" charset="0"/>
              </a:endParaRPr>
            </a:p>
          </p:txBody>
        </p:sp>
        <p:sp>
          <p:nvSpPr>
            <p:cNvPr id="76" name="文本框 34825">
              <a:extLst>
                <a:ext uri="{FF2B5EF4-FFF2-40B4-BE49-F238E27FC236}">
                  <a16:creationId xmlns:a16="http://schemas.microsoft.com/office/drawing/2014/main" id="{57B153D9-22B7-43BF-8F3D-8709A9537EF5}"/>
                </a:ext>
              </a:extLst>
            </p:cNvPr>
            <p:cNvSpPr txBox="1">
              <a:spLocks noChangeArrowheads="1"/>
            </p:cNvSpPr>
            <p:nvPr/>
          </p:nvSpPr>
          <p:spPr bwMode="auto">
            <a:xfrm flipH="1">
              <a:off x="9954049" y="1425600"/>
              <a:ext cx="18004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800" dirty="0">
                  <a:latin typeface="微软雅黑 Light" panose="020B0502040204020203" pitchFamily="34" charset="-122"/>
                  <a:ea typeface="微软雅黑 Light" panose="020B0502040204020203" pitchFamily="34" charset="-122"/>
                  <a:cs typeface="微软雅黑" panose="020B0503020204020204" pitchFamily="34" charset="-122"/>
                </a:rPr>
                <a:t>顶级域名服务器</a:t>
              </a:r>
            </a:p>
            <a:p>
              <a:pPr algn="ctr"/>
              <a:r>
                <a:rPr lang="en-US" altLang="zh-CN" sz="1800" dirty="0">
                  <a:latin typeface="微软雅黑 Light" panose="020B0502040204020203" pitchFamily="34" charset="-122"/>
                  <a:ea typeface="微软雅黑 Light" panose="020B0502040204020203" pitchFamily="34" charset="-122"/>
                  <a:cs typeface="微软雅黑" panose="020B0503020204020204" pitchFamily="34" charset="-122"/>
                </a:rPr>
                <a:t>dns.com</a:t>
              </a:r>
            </a:p>
          </p:txBody>
        </p:sp>
        <p:sp>
          <p:nvSpPr>
            <p:cNvPr id="77" name="文本框 34826">
              <a:extLst>
                <a:ext uri="{FF2B5EF4-FFF2-40B4-BE49-F238E27FC236}">
                  <a16:creationId xmlns:a16="http://schemas.microsoft.com/office/drawing/2014/main" id="{D4441FE6-4C0A-46A6-B0EA-AB7DE06C95C0}"/>
                </a:ext>
              </a:extLst>
            </p:cNvPr>
            <p:cNvSpPr txBox="1">
              <a:spLocks noChangeArrowheads="1"/>
            </p:cNvSpPr>
            <p:nvPr/>
          </p:nvSpPr>
          <p:spPr bwMode="auto">
            <a:xfrm flipH="1">
              <a:off x="9853101" y="3416650"/>
              <a:ext cx="2043469" cy="53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pPr>
              <a:r>
                <a:rPr lang="zh-CN" altLang="en-US" sz="1800" dirty="0">
                  <a:latin typeface="微软雅黑 Light" panose="020B0502040204020203" pitchFamily="34" charset="-122"/>
                  <a:ea typeface="微软雅黑 Light" panose="020B0502040204020203" pitchFamily="34" charset="-122"/>
                  <a:cs typeface="微软雅黑" panose="020B0503020204020204" pitchFamily="34" charset="-122"/>
                </a:rPr>
                <a:t>权限域名服务器dns.abc.com</a:t>
              </a:r>
            </a:p>
          </p:txBody>
        </p:sp>
        <p:sp>
          <p:nvSpPr>
            <p:cNvPr id="78" name="文本框 34827">
              <a:extLst>
                <a:ext uri="{FF2B5EF4-FFF2-40B4-BE49-F238E27FC236}">
                  <a16:creationId xmlns:a16="http://schemas.microsoft.com/office/drawing/2014/main" id="{B215E476-7CD7-4585-BD4D-9C9F73CE600A}"/>
                </a:ext>
              </a:extLst>
            </p:cNvPr>
            <p:cNvSpPr txBox="1">
              <a:spLocks noChangeArrowheads="1"/>
            </p:cNvSpPr>
            <p:nvPr/>
          </p:nvSpPr>
          <p:spPr bwMode="auto">
            <a:xfrm flipH="1">
              <a:off x="5264437" y="3369248"/>
              <a:ext cx="1634806" cy="89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360680" algn="ctr">
                <a:lnSpc>
                  <a:spcPct val="100000"/>
                </a:lnSpc>
                <a:spcBef>
                  <a:spcPts val="0"/>
                </a:spcBef>
                <a:spcAft>
                  <a:spcPts val="0"/>
                </a:spcAft>
                <a:buClrTx/>
                <a:buSzTx/>
                <a:buFont typeface="Wingdings" panose="05000000000000000000" pitchFamily="2" charset="2"/>
              </a:pPr>
              <a:r>
                <a:rPr kumimoji="1" lang="en-US" altLang="zh-CN" sz="1800"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本地域</a:t>
              </a:r>
            </a:p>
            <a:p>
              <a:pPr indent="-360680" algn="ctr">
                <a:lnSpc>
                  <a:spcPct val="100000"/>
                </a:lnSpc>
                <a:spcBef>
                  <a:spcPts val="0"/>
                </a:spcBef>
                <a:spcAft>
                  <a:spcPts val="0"/>
                </a:spcAft>
                <a:buClrTx/>
                <a:buSzTx/>
                <a:buFont typeface="Wingdings" panose="05000000000000000000" pitchFamily="2" charset="2"/>
              </a:pPr>
              <a:r>
                <a:rPr kumimoji="1" lang="en-US" altLang="zh-CN" sz="1800"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名字服务器</a:t>
              </a:r>
              <a:endParaRPr lang="zh-CN" altLang="en-US" sz="1800" dirty="0">
                <a:latin typeface="微软雅黑 Light" panose="020B0502040204020203" pitchFamily="34" charset="-122"/>
                <a:ea typeface="微软雅黑 Light" panose="020B0502040204020203" pitchFamily="34" charset="-122"/>
                <a:cs typeface="微软雅黑" panose="020B0503020204020204" pitchFamily="34" charset="-122"/>
              </a:endParaRPr>
            </a:p>
            <a:p>
              <a:pPr algn="ctr">
                <a:lnSpc>
                  <a:spcPct val="80000"/>
                </a:lnSpc>
              </a:pPr>
              <a:r>
                <a:rPr lang="en-US" altLang="zh-CN" sz="1800" dirty="0">
                  <a:latin typeface="微软雅黑 Light" panose="020B0502040204020203" pitchFamily="34" charset="-122"/>
                  <a:ea typeface="微软雅黑 Light" panose="020B0502040204020203" pitchFamily="34" charset="-122"/>
                  <a:cs typeface="微软雅黑" panose="020B0503020204020204" pitchFamily="34" charset="-122"/>
                </a:rPr>
                <a:t>dns.xyz.com</a:t>
              </a:r>
            </a:p>
          </p:txBody>
        </p:sp>
        <p:sp>
          <p:nvSpPr>
            <p:cNvPr id="79" name="文本框 34829">
              <a:extLst>
                <a:ext uri="{FF2B5EF4-FFF2-40B4-BE49-F238E27FC236}">
                  <a16:creationId xmlns:a16="http://schemas.microsoft.com/office/drawing/2014/main" id="{F196559F-1C8F-4D90-BF60-6F22865DA9C7}"/>
                </a:ext>
              </a:extLst>
            </p:cNvPr>
            <p:cNvSpPr txBox="1">
              <a:spLocks noChangeArrowheads="1"/>
            </p:cNvSpPr>
            <p:nvPr/>
          </p:nvSpPr>
          <p:spPr bwMode="auto">
            <a:xfrm flipH="1">
              <a:off x="6344862" y="5722874"/>
              <a:ext cx="1358064" cy="31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pPr>
              <a:r>
                <a:rPr lang="en-US" altLang="zh-CN" sz="1800" dirty="0">
                  <a:latin typeface="微软雅黑 Light" panose="020B0502040204020203" pitchFamily="34" charset="-122"/>
                  <a:ea typeface="微软雅黑 Light" panose="020B0502040204020203" pitchFamily="34" charset="-122"/>
                  <a:cs typeface="Times New Roman" panose="02020603050405020304" charset="0"/>
                </a:rPr>
                <a:t>m.xyz.com </a:t>
              </a:r>
            </a:p>
          </p:txBody>
        </p:sp>
        <p:sp>
          <p:nvSpPr>
            <p:cNvPr id="80" name="文本框 34830">
              <a:extLst>
                <a:ext uri="{FF2B5EF4-FFF2-40B4-BE49-F238E27FC236}">
                  <a16:creationId xmlns:a16="http://schemas.microsoft.com/office/drawing/2014/main" id="{78F35C1D-19EC-497F-AF06-20C87BE48FA6}"/>
                </a:ext>
              </a:extLst>
            </p:cNvPr>
            <p:cNvSpPr txBox="1">
              <a:spLocks noChangeArrowheads="1"/>
            </p:cNvSpPr>
            <p:nvPr/>
          </p:nvSpPr>
          <p:spPr bwMode="auto">
            <a:xfrm flipH="1">
              <a:off x="5581574" y="1595791"/>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800" dirty="0">
                  <a:latin typeface="微软雅黑 Light" panose="020B0502040204020203" pitchFamily="34" charset="-122"/>
                  <a:ea typeface="微软雅黑 Light" panose="020B0502040204020203" pitchFamily="34" charset="-122"/>
                </a:rPr>
                <a:t>根服务器</a:t>
              </a:r>
            </a:p>
          </p:txBody>
        </p:sp>
        <p:grpSp>
          <p:nvGrpSpPr>
            <p:cNvPr id="81" name="组合 80">
              <a:extLst>
                <a:ext uri="{FF2B5EF4-FFF2-40B4-BE49-F238E27FC236}">
                  <a16:creationId xmlns:a16="http://schemas.microsoft.com/office/drawing/2014/main" id="{A5EB3D0E-D5DC-4704-820D-57BD21BD73EB}"/>
                </a:ext>
              </a:extLst>
            </p:cNvPr>
            <p:cNvGrpSpPr/>
            <p:nvPr/>
          </p:nvGrpSpPr>
          <p:grpSpPr bwMode="auto">
            <a:xfrm>
              <a:off x="7456722" y="2174812"/>
              <a:ext cx="1782383" cy="1117600"/>
              <a:chOff x="0" y="0"/>
              <a:chExt cx="1151" cy="704"/>
            </a:xfrm>
          </p:grpSpPr>
          <p:sp>
            <p:nvSpPr>
              <p:cNvPr id="103" name="文本框 34835">
                <a:extLst>
                  <a:ext uri="{FF2B5EF4-FFF2-40B4-BE49-F238E27FC236}">
                    <a16:creationId xmlns:a16="http://schemas.microsoft.com/office/drawing/2014/main" id="{D3EC61A5-432F-4A71-9764-6EEACCD315EA}"/>
                  </a:ext>
                </a:extLst>
              </p:cNvPr>
              <p:cNvSpPr txBox="1">
                <a:spLocks noChangeArrowheads="1"/>
              </p:cNvSpPr>
              <p:nvPr/>
            </p:nvSpPr>
            <p:spPr bwMode="auto">
              <a:xfrm flipH="1">
                <a:off x="546" y="0"/>
                <a:ext cx="2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latin typeface="微软雅黑 Light" panose="020B0502040204020203" pitchFamily="34" charset="-122"/>
                    <a:ea typeface="微软雅黑 Light" panose="020B0502040204020203" pitchFamily="34" charset="-122"/>
                  </a:rPr>
                  <a:t>④</a:t>
                </a:r>
              </a:p>
            </p:txBody>
          </p:sp>
          <p:sp>
            <p:nvSpPr>
              <p:cNvPr id="104" name="直接连接符 34836">
                <a:extLst>
                  <a:ext uri="{FF2B5EF4-FFF2-40B4-BE49-F238E27FC236}">
                    <a16:creationId xmlns:a16="http://schemas.microsoft.com/office/drawing/2014/main" id="{F0C51617-A3B1-4D21-8937-175FC9629A19}"/>
                  </a:ext>
                </a:extLst>
              </p:cNvPr>
              <p:cNvSpPr>
                <a:spLocks noChangeShapeType="1"/>
              </p:cNvSpPr>
              <p:nvPr/>
            </p:nvSpPr>
            <p:spPr bwMode="auto">
              <a:xfrm rot="10800000" flipH="1">
                <a:off x="0" y="23"/>
                <a:ext cx="1151" cy="681"/>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82" name="组合 81">
              <a:extLst>
                <a:ext uri="{FF2B5EF4-FFF2-40B4-BE49-F238E27FC236}">
                  <a16:creationId xmlns:a16="http://schemas.microsoft.com/office/drawing/2014/main" id="{C98BCD8E-8365-44FD-9D87-F0586D7DC0F8}"/>
                </a:ext>
              </a:extLst>
            </p:cNvPr>
            <p:cNvGrpSpPr/>
            <p:nvPr/>
          </p:nvGrpSpPr>
          <p:grpSpPr bwMode="auto">
            <a:xfrm>
              <a:off x="7551183" y="2298637"/>
              <a:ext cx="1893879" cy="1171575"/>
              <a:chOff x="0" y="0"/>
              <a:chExt cx="1223" cy="738"/>
            </a:xfrm>
          </p:grpSpPr>
          <p:sp>
            <p:nvSpPr>
              <p:cNvPr id="101" name="文本框 34838">
                <a:extLst>
                  <a:ext uri="{FF2B5EF4-FFF2-40B4-BE49-F238E27FC236}">
                    <a16:creationId xmlns:a16="http://schemas.microsoft.com/office/drawing/2014/main" id="{1510FA21-1DF4-4518-90A5-F33E8B2297DD}"/>
                  </a:ext>
                </a:extLst>
              </p:cNvPr>
              <p:cNvSpPr txBox="1">
                <a:spLocks noChangeArrowheads="1"/>
              </p:cNvSpPr>
              <p:nvPr/>
            </p:nvSpPr>
            <p:spPr bwMode="auto">
              <a:xfrm flipH="1">
                <a:off x="788" y="183"/>
                <a:ext cx="2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latin typeface="微软雅黑 Light" panose="020B0502040204020203" pitchFamily="34" charset="-122"/>
                    <a:ea typeface="微软雅黑 Light" panose="020B0502040204020203" pitchFamily="34" charset="-122"/>
                  </a:rPr>
                  <a:t>⑤</a:t>
                </a:r>
              </a:p>
            </p:txBody>
          </p:sp>
          <p:sp>
            <p:nvSpPr>
              <p:cNvPr id="102" name="直接连接符 34839">
                <a:extLst>
                  <a:ext uri="{FF2B5EF4-FFF2-40B4-BE49-F238E27FC236}">
                    <a16:creationId xmlns:a16="http://schemas.microsoft.com/office/drawing/2014/main" id="{02C8040A-FF30-4F65-8576-265177522614}"/>
                  </a:ext>
                </a:extLst>
              </p:cNvPr>
              <p:cNvSpPr>
                <a:spLocks noChangeShapeType="1"/>
              </p:cNvSpPr>
              <p:nvPr/>
            </p:nvSpPr>
            <p:spPr bwMode="auto">
              <a:xfrm flipH="1">
                <a:off x="0" y="0"/>
                <a:ext cx="1223" cy="738"/>
              </a:xfrm>
              <a:prstGeom prst="line">
                <a:avLst/>
              </a:prstGeom>
              <a:noFill/>
              <a:ln w="57150">
                <a:solidFill>
                  <a:schemeClr val="hlink"/>
                </a:solidFill>
                <a:prstDash val="sysDash"/>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83" name="组合 82">
              <a:extLst>
                <a:ext uri="{FF2B5EF4-FFF2-40B4-BE49-F238E27FC236}">
                  <a16:creationId xmlns:a16="http://schemas.microsoft.com/office/drawing/2014/main" id="{91DCFFF7-30DD-4D24-898A-20E962A96DE6}"/>
                </a:ext>
              </a:extLst>
            </p:cNvPr>
            <p:cNvGrpSpPr/>
            <p:nvPr/>
          </p:nvGrpSpPr>
          <p:grpSpPr bwMode="auto">
            <a:xfrm>
              <a:off x="7551183" y="3327337"/>
              <a:ext cx="1734378" cy="384176"/>
              <a:chOff x="0" y="0"/>
              <a:chExt cx="1120" cy="242"/>
            </a:xfrm>
          </p:grpSpPr>
          <p:sp>
            <p:nvSpPr>
              <p:cNvPr id="99" name="文本框 34842">
                <a:extLst>
                  <a:ext uri="{FF2B5EF4-FFF2-40B4-BE49-F238E27FC236}">
                    <a16:creationId xmlns:a16="http://schemas.microsoft.com/office/drawing/2014/main" id="{3F93B3E7-77BB-464E-80E3-30C182CF1784}"/>
                  </a:ext>
                </a:extLst>
              </p:cNvPr>
              <p:cNvSpPr txBox="1">
                <a:spLocks noChangeArrowheads="1"/>
              </p:cNvSpPr>
              <p:nvPr/>
            </p:nvSpPr>
            <p:spPr bwMode="auto">
              <a:xfrm flipH="1">
                <a:off x="524" y="0"/>
                <a:ext cx="2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latin typeface="微软雅黑 Light" panose="020B0502040204020203" pitchFamily="34" charset="-122"/>
                    <a:ea typeface="微软雅黑 Light" panose="020B0502040204020203" pitchFamily="34" charset="-122"/>
                  </a:rPr>
                  <a:t>⑥</a:t>
                </a:r>
              </a:p>
            </p:txBody>
          </p:sp>
          <p:sp>
            <p:nvSpPr>
              <p:cNvPr id="100" name="直接连接符 34843">
                <a:extLst>
                  <a:ext uri="{FF2B5EF4-FFF2-40B4-BE49-F238E27FC236}">
                    <a16:creationId xmlns:a16="http://schemas.microsoft.com/office/drawing/2014/main" id="{B7B23D34-A721-403E-BD2F-69328E36FCCD}"/>
                  </a:ext>
                </a:extLst>
              </p:cNvPr>
              <p:cNvSpPr>
                <a:spLocks noChangeShapeType="1"/>
              </p:cNvSpPr>
              <p:nvPr/>
            </p:nvSpPr>
            <p:spPr bwMode="auto">
              <a:xfrm rot="16200000" flipH="1">
                <a:off x="560" y="-318"/>
                <a:ext cx="0" cy="1120"/>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84" name="组合 83">
              <a:extLst>
                <a:ext uri="{FF2B5EF4-FFF2-40B4-BE49-F238E27FC236}">
                  <a16:creationId xmlns:a16="http://schemas.microsoft.com/office/drawing/2014/main" id="{FA33CD3F-6422-48F2-8DBA-76B18479E21A}"/>
                </a:ext>
              </a:extLst>
            </p:cNvPr>
            <p:cNvGrpSpPr/>
            <p:nvPr/>
          </p:nvGrpSpPr>
          <p:grpSpPr bwMode="auto">
            <a:xfrm>
              <a:off x="7551183" y="3765487"/>
              <a:ext cx="1734378" cy="369888"/>
              <a:chOff x="0" y="0"/>
              <a:chExt cx="1120" cy="233"/>
            </a:xfrm>
          </p:grpSpPr>
          <p:sp>
            <p:nvSpPr>
              <p:cNvPr id="97" name="直接连接符 34845">
                <a:extLst>
                  <a:ext uri="{FF2B5EF4-FFF2-40B4-BE49-F238E27FC236}">
                    <a16:creationId xmlns:a16="http://schemas.microsoft.com/office/drawing/2014/main" id="{BE8F6C20-CB20-4FD5-B3EF-B0547AB1A7E3}"/>
                  </a:ext>
                </a:extLst>
              </p:cNvPr>
              <p:cNvSpPr>
                <a:spLocks noChangeShapeType="1"/>
              </p:cNvSpPr>
              <p:nvPr/>
            </p:nvSpPr>
            <p:spPr bwMode="auto">
              <a:xfrm rot="5400000">
                <a:off x="560" y="-500"/>
                <a:ext cx="0" cy="1120"/>
              </a:xfrm>
              <a:prstGeom prst="line">
                <a:avLst/>
              </a:prstGeom>
              <a:noFill/>
              <a:ln w="57150">
                <a:solidFill>
                  <a:schemeClr val="hlink"/>
                </a:solidFill>
                <a:prstDash val="sysDash"/>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sp>
            <p:nvSpPr>
              <p:cNvPr id="98" name="文本框 34846">
                <a:extLst>
                  <a:ext uri="{FF2B5EF4-FFF2-40B4-BE49-F238E27FC236}">
                    <a16:creationId xmlns:a16="http://schemas.microsoft.com/office/drawing/2014/main" id="{1BBB92EB-E1F4-4729-BC2B-3196877DB661}"/>
                  </a:ext>
                </a:extLst>
              </p:cNvPr>
              <p:cNvSpPr txBox="1">
                <a:spLocks noChangeArrowheads="1"/>
              </p:cNvSpPr>
              <p:nvPr/>
            </p:nvSpPr>
            <p:spPr bwMode="auto">
              <a:xfrm flipH="1">
                <a:off x="524" y="0"/>
                <a:ext cx="2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latin typeface="微软雅黑 Light" panose="020B0502040204020203" pitchFamily="34" charset="-122"/>
                    <a:ea typeface="微软雅黑 Light" panose="020B0502040204020203" pitchFamily="34" charset="-122"/>
                  </a:rPr>
                  <a:t>⑦</a:t>
                </a:r>
              </a:p>
            </p:txBody>
          </p:sp>
        </p:grpSp>
        <p:grpSp>
          <p:nvGrpSpPr>
            <p:cNvPr id="85" name="组合 84">
              <a:extLst>
                <a:ext uri="{FF2B5EF4-FFF2-40B4-BE49-F238E27FC236}">
                  <a16:creationId xmlns:a16="http://schemas.microsoft.com/office/drawing/2014/main" id="{B77CBD79-A5C3-4E9A-99D7-DCC25835B367}"/>
                </a:ext>
              </a:extLst>
            </p:cNvPr>
            <p:cNvGrpSpPr/>
            <p:nvPr/>
          </p:nvGrpSpPr>
          <p:grpSpPr bwMode="auto">
            <a:xfrm>
              <a:off x="6753680" y="2378012"/>
              <a:ext cx="415013" cy="884237"/>
              <a:chOff x="0" y="0"/>
              <a:chExt cx="268" cy="557"/>
            </a:xfrm>
          </p:grpSpPr>
          <p:sp>
            <p:nvSpPr>
              <p:cNvPr id="95" name="文本框 34848">
                <a:extLst>
                  <a:ext uri="{FF2B5EF4-FFF2-40B4-BE49-F238E27FC236}">
                    <a16:creationId xmlns:a16="http://schemas.microsoft.com/office/drawing/2014/main" id="{23B64DB2-8CC3-49A5-B86A-39AE4F2923BE}"/>
                  </a:ext>
                </a:extLst>
              </p:cNvPr>
              <p:cNvSpPr txBox="1">
                <a:spLocks noChangeArrowheads="1"/>
              </p:cNvSpPr>
              <p:nvPr/>
            </p:nvSpPr>
            <p:spPr bwMode="auto">
              <a:xfrm flipH="1">
                <a:off x="0" y="140"/>
                <a:ext cx="2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latin typeface="微软雅黑 Light" panose="020B0502040204020203" pitchFamily="34" charset="-122"/>
                    <a:ea typeface="微软雅黑 Light" panose="020B0502040204020203" pitchFamily="34" charset="-122"/>
                  </a:rPr>
                  <a:t>②</a:t>
                </a:r>
              </a:p>
            </p:txBody>
          </p:sp>
          <p:sp>
            <p:nvSpPr>
              <p:cNvPr id="96" name="直接连接符 34849">
                <a:extLst>
                  <a:ext uri="{FF2B5EF4-FFF2-40B4-BE49-F238E27FC236}">
                    <a16:creationId xmlns:a16="http://schemas.microsoft.com/office/drawing/2014/main" id="{8FA5CF45-4421-4C90-B783-D995E17E0C53}"/>
                  </a:ext>
                </a:extLst>
              </p:cNvPr>
              <p:cNvSpPr>
                <a:spLocks noChangeShapeType="1"/>
              </p:cNvSpPr>
              <p:nvPr/>
            </p:nvSpPr>
            <p:spPr bwMode="auto">
              <a:xfrm rot="10800000" flipH="1">
                <a:off x="251" y="0"/>
                <a:ext cx="0" cy="557"/>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grpSp>
          <p:nvGrpSpPr>
            <p:cNvPr id="86" name="组合 85">
              <a:extLst>
                <a:ext uri="{FF2B5EF4-FFF2-40B4-BE49-F238E27FC236}">
                  <a16:creationId xmlns:a16="http://schemas.microsoft.com/office/drawing/2014/main" id="{BAD427A7-6E3C-43EE-A6BA-22D941F6CFAD}"/>
                </a:ext>
              </a:extLst>
            </p:cNvPr>
            <p:cNvGrpSpPr/>
            <p:nvPr/>
          </p:nvGrpSpPr>
          <p:grpSpPr bwMode="auto">
            <a:xfrm>
              <a:off x="7281735" y="1293749"/>
              <a:ext cx="1726636" cy="1968500"/>
              <a:chOff x="0" y="0"/>
              <a:chExt cx="1115" cy="1240"/>
            </a:xfrm>
          </p:grpSpPr>
          <p:grpSp>
            <p:nvGrpSpPr>
              <p:cNvPr id="91" name="组合 34851">
                <a:extLst>
                  <a:ext uri="{FF2B5EF4-FFF2-40B4-BE49-F238E27FC236}">
                    <a16:creationId xmlns:a16="http://schemas.microsoft.com/office/drawing/2014/main" id="{80E62341-F7E5-4BD4-A4CF-ED0EAD8A086E}"/>
                  </a:ext>
                </a:extLst>
              </p:cNvPr>
              <p:cNvGrpSpPr/>
              <p:nvPr/>
            </p:nvGrpSpPr>
            <p:grpSpPr bwMode="auto">
              <a:xfrm>
                <a:off x="0" y="688"/>
                <a:ext cx="268" cy="552"/>
                <a:chOff x="0" y="0"/>
                <a:chExt cx="268" cy="552"/>
              </a:xfrm>
            </p:grpSpPr>
            <p:sp>
              <p:nvSpPr>
                <p:cNvPr id="93" name="文本框 34852">
                  <a:extLst>
                    <a:ext uri="{FF2B5EF4-FFF2-40B4-BE49-F238E27FC236}">
                      <a16:creationId xmlns:a16="http://schemas.microsoft.com/office/drawing/2014/main" id="{A81D6B69-AC20-49E4-9BF5-B88910E23ED2}"/>
                    </a:ext>
                  </a:extLst>
                </p:cNvPr>
                <p:cNvSpPr txBox="1">
                  <a:spLocks noChangeArrowheads="1"/>
                </p:cNvSpPr>
                <p:nvPr/>
              </p:nvSpPr>
              <p:spPr bwMode="auto">
                <a:xfrm flipH="1">
                  <a:off x="0" y="50"/>
                  <a:ext cx="2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latin typeface="微软雅黑 Light" panose="020B0502040204020203" pitchFamily="34" charset="-122"/>
                      <a:ea typeface="微软雅黑 Light" panose="020B0502040204020203" pitchFamily="34" charset="-122"/>
                    </a:rPr>
                    <a:t>③</a:t>
                  </a:r>
                </a:p>
              </p:txBody>
            </p:sp>
            <p:sp>
              <p:nvSpPr>
                <p:cNvPr id="94" name="直接连接符 34853">
                  <a:extLst>
                    <a:ext uri="{FF2B5EF4-FFF2-40B4-BE49-F238E27FC236}">
                      <a16:creationId xmlns:a16="http://schemas.microsoft.com/office/drawing/2014/main" id="{96559BB5-5CF3-4D75-83D2-52070C6BD8CC}"/>
                    </a:ext>
                  </a:extLst>
                </p:cNvPr>
                <p:cNvSpPr>
                  <a:spLocks noChangeShapeType="1"/>
                </p:cNvSpPr>
                <p:nvPr/>
              </p:nvSpPr>
              <p:spPr bwMode="auto">
                <a:xfrm rot="10800000" flipH="1" flipV="1">
                  <a:off x="13" y="0"/>
                  <a:ext cx="0" cy="552"/>
                </a:xfrm>
                <a:prstGeom prst="line">
                  <a:avLst/>
                </a:prstGeom>
                <a:noFill/>
                <a:ln w="57150">
                  <a:solidFill>
                    <a:schemeClr val="hlink"/>
                  </a:solidFill>
                  <a:prstDash val="sysDash"/>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sp>
            <p:nvSpPr>
              <p:cNvPr id="92" name="文本框 34854">
                <a:extLst>
                  <a:ext uri="{FF2B5EF4-FFF2-40B4-BE49-F238E27FC236}">
                    <a16:creationId xmlns:a16="http://schemas.microsoft.com/office/drawing/2014/main" id="{D40F957A-5708-4B19-A27B-53AD4675224B}"/>
                  </a:ext>
                </a:extLst>
              </p:cNvPr>
              <p:cNvSpPr txBox="1">
                <a:spLocks noChangeArrowheads="1"/>
              </p:cNvSpPr>
              <p:nvPr/>
            </p:nvSpPr>
            <p:spPr bwMode="auto">
              <a:xfrm flipH="1">
                <a:off x="333" y="0"/>
                <a:ext cx="7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kumimoji="1" lang="en-US" altLang="zh-CN" noProof="0" dirty="0">
                    <a:ln>
                      <a:noFill/>
                    </a:ln>
                    <a:effectLst/>
                    <a:uLnTx/>
                    <a:uFillTx/>
                    <a:latin typeface="微软雅黑 Light" panose="020B0502040204020203" pitchFamily="34" charset="-122"/>
                    <a:ea typeface="微软雅黑 Light" panose="020B0502040204020203" pitchFamily="34" charset="-122"/>
                    <a:cs typeface="微软雅黑" panose="020B0503020204020204" pitchFamily="34" charset="-122"/>
                  </a:rPr>
                  <a:t>迭代查询</a:t>
                </a:r>
              </a:p>
            </p:txBody>
          </p:sp>
        </p:grpSp>
        <p:grpSp>
          <p:nvGrpSpPr>
            <p:cNvPr id="87" name="组合 86">
              <a:extLst>
                <a:ext uri="{FF2B5EF4-FFF2-40B4-BE49-F238E27FC236}">
                  <a16:creationId xmlns:a16="http://schemas.microsoft.com/office/drawing/2014/main" id="{DEBD3F66-5E38-4B48-9A7D-122BFC6C1A93}"/>
                </a:ext>
              </a:extLst>
            </p:cNvPr>
            <p:cNvGrpSpPr/>
            <p:nvPr/>
          </p:nvGrpSpPr>
          <p:grpSpPr bwMode="auto">
            <a:xfrm>
              <a:off x="6148195" y="4289362"/>
              <a:ext cx="983330" cy="876300"/>
              <a:chOff x="9" y="0"/>
              <a:chExt cx="635" cy="552"/>
            </a:xfrm>
          </p:grpSpPr>
          <p:sp>
            <p:nvSpPr>
              <p:cNvPr id="88" name="文本框 34856">
                <a:extLst>
                  <a:ext uri="{FF2B5EF4-FFF2-40B4-BE49-F238E27FC236}">
                    <a16:creationId xmlns:a16="http://schemas.microsoft.com/office/drawing/2014/main" id="{E89E0815-B5F8-44E0-BA01-A0C9A4C2CC30}"/>
                  </a:ext>
                </a:extLst>
              </p:cNvPr>
              <p:cNvSpPr txBox="1">
                <a:spLocks noChangeArrowheads="1"/>
              </p:cNvSpPr>
              <p:nvPr/>
            </p:nvSpPr>
            <p:spPr bwMode="auto">
              <a:xfrm flipH="1">
                <a:off x="9" y="11"/>
                <a:ext cx="417"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800">
                    <a:latin typeface="微软雅黑 Light" panose="020B0502040204020203" pitchFamily="34" charset="-122"/>
                    <a:ea typeface="微软雅黑 Light" panose="020B0502040204020203" pitchFamily="34" charset="-122"/>
                  </a:rPr>
                  <a:t>递归</a:t>
                </a:r>
              </a:p>
              <a:p>
                <a:pPr algn="ctr">
                  <a:lnSpc>
                    <a:spcPct val="90000"/>
                  </a:lnSpc>
                </a:pPr>
                <a:r>
                  <a:rPr lang="zh-CN" altLang="en-US" sz="1800">
                    <a:latin typeface="微软雅黑 Light" panose="020B0502040204020203" pitchFamily="34" charset="-122"/>
                    <a:ea typeface="微软雅黑 Light" panose="020B0502040204020203" pitchFamily="34" charset="-122"/>
                  </a:rPr>
                  <a:t>查询</a:t>
                </a:r>
              </a:p>
            </p:txBody>
          </p:sp>
          <p:sp>
            <p:nvSpPr>
              <p:cNvPr id="89" name="文本框 34857">
                <a:extLst>
                  <a:ext uri="{FF2B5EF4-FFF2-40B4-BE49-F238E27FC236}">
                    <a16:creationId xmlns:a16="http://schemas.microsoft.com/office/drawing/2014/main" id="{3BB32559-54AC-48B8-98FB-E3AF476B13A7}"/>
                  </a:ext>
                </a:extLst>
              </p:cNvPr>
              <p:cNvSpPr txBox="1">
                <a:spLocks noChangeArrowheads="1"/>
              </p:cNvSpPr>
              <p:nvPr/>
            </p:nvSpPr>
            <p:spPr bwMode="auto">
              <a:xfrm flipH="1">
                <a:off x="376" y="118"/>
                <a:ext cx="2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latin typeface="微软雅黑 Light" panose="020B0502040204020203" pitchFamily="34" charset="-122"/>
                    <a:ea typeface="微软雅黑 Light" panose="020B0502040204020203" pitchFamily="34" charset="-122"/>
                  </a:rPr>
                  <a:t>①</a:t>
                </a:r>
              </a:p>
            </p:txBody>
          </p:sp>
          <p:sp>
            <p:nvSpPr>
              <p:cNvPr id="90" name="直接连接符 34858">
                <a:extLst>
                  <a:ext uri="{FF2B5EF4-FFF2-40B4-BE49-F238E27FC236}">
                    <a16:creationId xmlns:a16="http://schemas.microsoft.com/office/drawing/2014/main" id="{0ABB4CE4-5957-4D6B-B2C5-9C26CBE29C98}"/>
                  </a:ext>
                </a:extLst>
              </p:cNvPr>
              <p:cNvSpPr>
                <a:spLocks noChangeShapeType="1"/>
              </p:cNvSpPr>
              <p:nvPr/>
            </p:nvSpPr>
            <p:spPr bwMode="auto">
              <a:xfrm rot="10800000" flipH="1">
                <a:off x="626" y="0"/>
                <a:ext cx="0" cy="552"/>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800">
                  <a:latin typeface="微软雅黑 Light" panose="020B0502040204020203" pitchFamily="34" charset="-122"/>
                  <a:ea typeface="微软雅黑 Light" panose="020B0502040204020203" pitchFamily="34" charset="-122"/>
                </a:endParaRPr>
              </a:p>
            </p:txBody>
          </p:sp>
        </p:grpSp>
        <p:pic>
          <p:nvPicPr>
            <p:cNvPr id="109" name="图形 108">
              <a:extLst>
                <a:ext uri="{FF2B5EF4-FFF2-40B4-BE49-F238E27FC236}">
                  <a16:creationId xmlns:a16="http://schemas.microsoft.com/office/drawing/2014/main" id="{96CA608F-ED17-4F55-B3D2-EE54A4392A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4082" y="5135498"/>
              <a:ext cx="815181" cy="617209"/>
            </a:xfrm>
            <a:prstGeom prst="rect">
              <a:avLst/>
            </a:prstGeom>
          </p:spPr>
        </p:pic>
        <p:pic>
          <p:nvPicPr>
            <p:cNvPr id="110" name="图片 72" descr="交换机.png">
              <a:extLst>
                <a:ext uri="{FF2B5EF4-FFF2-40B4-BE49-F238E27FC236}">
                  <a16:creationId xmlns:a16="http://schemas.microsoft.com/office/drawing/2014/main" id="{FC3EBA70-7E5B-4898-AE46-404FC0C93A9E}"/>
                </a:ext>
              </a:extLst>
            </p:cNvPr>
            <p:cNvPicPr>
              <a:picLocks noChangeAspect="1"/>
            </p:cNvPicPr>
            <p:nvPr/>
          </p:nvPicPr>
          <p:blipFill>
            <a:blip r:embed="rId4" cstate="print"/>
            <a:stretch>
              <a:fillRect/>
            </a:stretch>
          </p:blipFill>
          <p:spPr>
            <a:xfrm>
              <a:off x="6823153" y="1446679"/>
              <a:ext cx="720896" cy="842248"/>
            </a:xfrm>
            <a:prstGeom prst="rect">
              <a:avLst/>
            </a:prstGeom>
          </p:spPr>
        </p:pic>
        <p:pic>
          <p:nvPicPr>
            <p:cNvPr id="111" name="图片 72" descr="交换机.png">
              <a:extLst>
                <a:ext uri="{FF2B5EF4-FFF2-40B4-BE49-F238E27FC236}">
                  <a16:creationId xmlns:a16="http://schemas.microsoft.com/office/drawing/2014/main" id="{568C49D3-7B62-46ED-8895-F0EA7ED99CC9}"/>
                </a:ext>
              </a:extLst>
            </p:cNvPr>
            <p:cNvPicPr>
              <a:picLocks noChangeAspect="1"/>
            </p:cNvPicPr>
            <p:nvPr/>
          </p:nvPicPr>
          <p:blipFill>
            <a:blip r:embed="rId4" cstate="print"/>
            <a:stretch>
              <a:fillRect/>
            </a:stretch>
          </p:blipFill>
          <p:spPr>
            <a:xfrm>
              <a:off x="9126868" y="1377016"/>
              <a:ext cx="720896" cy="842248"/>
            </a:xfrm>
            <a:prstGeom prst="rect">
              <a:avLst/>
            </a:prstGeom>
          </p:spPr>
        </p:pic>
        <p:pic>
          <p:nvPicPr>
            <p:cNvPr id="112" name="图片 72" descr="交换机.png">
              <a:extLst>
                <a:ext uri="{FF2B5EF4-FFF2-40B4-BE49-F238E27FC236}">
                  <a16:creationId xmlns:a16="http://schemas.microsoft.com/office/drawing/2014/main" id="{6020FC4D-5406-467E-86B8-E6643B107CE5}"/>
                </a:ext>
              </a:extLst>
            </p:cNvPr>
            <p:cNvPicPr>
              <a:picLocks noChangeAspect="1"/>
            </p:cNvPicPr>
            <p:nvPr/>
          </p:nvPicPr>
          <p:blipFill>
            <a:blip r:embed="rId4" cstate="print"/>
            <a:stretch>
              <a:fillRect/>
            </a:stretch>
          </p:blipFill>
          <p:spPr>
            <a:xfrm>
              <a:off x="9256699" y="3290291"/>
              <a:ext cx="720896" cy="842248"/>
            </a:xfrm>
            <a:prstGeom prst="rect">
              <a:avLst/>
            </a:prstGeom>
          </p:spPr>
        </p:pic>
        <p:pic>
          <p:nvPicPr>
            <p:cNvPr id="113" name="图片 72" descr="交换机.png">
              <a:extLst>
                <a:ext uri="{FF2B5EF4-FFF2-40B4-BE49-F238E27FC236}">
                  <a16:creationId xmlns:a16="http://schemas.microsoft.com/office/drawing/2014/main" id="{3ABC7D05-B48C-43DC-979A-A4BB75894CD0}"/>
                </a:ext>
              </a:extLst>
            </p:cNvPr>
            <p:cNvPicPr>
              <a:picLocks noChangeAspect="1"/>
            </p:cNvPicPr>
            <p:nvPr/>
          </p:nvPicPr>
          <p:blipFill>
            <a:blip r:embed="rId4" cstate="print"/>
            <a:stretch>
              <a:fillRect/>
            </a:stretch>
          </p:blipFill>
          <p:spPr>
            <a:xfrm>
              <a:off x="6817899" y="3299601"/>
              <a:ext cx="720896" cy="842248"/>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CC306-F03A-478F-9D97-67B14C7EF242}"/>
              </a:ext>
            </a:extLst>
          </p:cNvPr>
          <p:cNvSpPr>
            <a:spLocks noGrp="1"/>
          </p:cNvSpPr>
          <p:nvPr>
            <p:ph type="title"/>
          </p:nvPr>
        </p:nvSpPr>
        <p:spPr/>
        <p:txBody>
          <a:bodyPr/>
          <a:lstStyle/>
          <a:p>
            <a:r>
              <a:rPr lang="zh-CN" altLang="en-US" dirty="0"/>
              <a:t>域名解析过程示例：无子域代理情形</a:t>
            </a:r>
          </a:p>
        </p:txBody>
      </p:sp>
      <p:sp>
        <p:nvSpPr>
          <p:cNvPr id="4" name="内容占位符 3">
            <a:extLst>
              <a:ext uri="{FF2B5EF4-FFF2-40B4-BE49-F238E27FC236}">
                <a16:creationId xmlns:a16="http://schemas.microsoft.com/office/drawing/2014/main" id="{2B9EA41B-5FC7-4C41-9CA4-274847769DC9}"/>
              </a:ext>
            </a:extLst>
          </p:cNvPr>
          <p:cNvSpPr>
            <a:spLocks noGrp="1"/>
          </p:cNvSpPr>
          <p:nvPr>
            <p:ph sz="half" idx="2"/>
          </p:nvPr>
        </p:nvSpPr>
        <p:spPr/>
        <p:txBody>
          <a:bodyPr/>
          <a:lstStyle/>
          <a:p>
            <a:pPr marL="514350" indent="-514350">
              <a:buFont typeface="+mj-lt"/>
              <a:buAutoNum type="arabicPeriod"/>
            </a:pPr>
            <a:r>
              <a:rPr lang="zh-CN" altLang="en-US" dirty="0"/>
              <a:t>客户机向</a:t>
            </a:r>
            <a:r>
              <a:rPr lang="en-US" altLang="zh-CN" dirty="0"/>
              <a:t>edu.cn</a:t>
            </a:r>
            <a:r>
              <a:rPr lang="zh-CN" altLang="en-US" dirty="0"/>
              <a:t>域名服务器发出域名解析请求，以获得域名</a:t>
            </a:r>
            <a:r>
              <a:rPr lang="en-US" altLang="zh-CN" dirty="0"/>
              <a:t>www.jlu.edu.cn</a:t>
            </a:r>
            <a:r>
              <a:rPr lang="zh-CN" altLang="en-US" dirty="0"/>
              <a:t>的</a:t>
            </a:r>
            <a:r>
              <a:rPr lang="en-US" altLang="zh-CN" dirty="0"/>
              <a:t>IP</a:t>
            </a:r>
            <a:r>
              <a:rPr lang="zh-CN" altLang="en-US" dirty="0"/>
              <a:t>地址；</a:t>
            </a:r>
          </a:p>
          <a:p>
            <a:pPr marL="514350" indent="-514350">
              <a:buFont typeface="+mj-lt"/>
              <a:buAutoNum type="arabicPeriod"/>
            </a:pPr>
            <a:r>
              <a:rPr lang="zh-CN" altLang="en-US" dirty="0"/>
              <a:t>服务器向客户机返回</a:t>
            </a:r>
            <a:r>
              <a:rPr lang="en-US" altLang="zh-CN" dirty="0"/>
              <a:t>www.jlu.edu.cn</a:t>
            </a:r>
            <a:r>
              <a:rPr lang="zh-CN" altLang="en-US" dirty="0"/>
              <a:t>的</a:t>
            </a:r>
            <a:r>
              <a:rPr lang="en-US" altLang="zh-CN" dirty="0"/>
              <a:t>IP</a:t>
            </a:r>
            <a:r>
              <a:rPr lang="zh-CN" altLang="en-US" dirty="0"/>
              <a:t>地址</a:t>
            </a:r>
            <a:r>
              <a:rPr lang="en-US" altLang="zh-CN" dirty="0"/>
              <a:t>202.198.16.80</a:t>
            </a:r>
            <a:r>
              <a:rPr lang="zh-CN" altLang="en-US" dirty="0"/>
              <a:t>；</a:t>
            </a:r>
          </a:p>
          <a:p>
            <a:pPr marL="514350" indent="-514350">
              <a:buFont typeface="+mj-lt"/>
              <a:buAutoNum type="arabicPeriod"/>
            </a:pPr>
            <a:r>
              <a:rPr lang="zh-CN" altLang="en-US" dirty="0"/>
              <a:t>客户机用查询而得的</a:t>
            </a:r>
            <a:r>
              <a:rPr lang="en-US" altLang="zh-CN" dirty="0"/>
              <a:t>IP</a:t>
            </a:r>
            <a:r>
              <a:rPr lang="zh-CN" altLang="en-US" dirty="0"/>
              <a:t>地址向</a:t>
            </a:r>
            <a:r>
              <a:rPr lang="en-US" altLang="zh-CN" dirty="0"/>
              <a:t>www.jlu.edu.cn</a:t>
            </a:r>
            <a:r>
              <a:rPr lang="zh-CN" altLang="en-US" dirty="0"/>
              <a:t>发出</a:t>
            </a:r>
            <a:r>
              <a:rPr lang="en-US" altLang="zh-CN" dirty="0"/>
              <a:t>http</a:t>
            </a:r>
            <a:r>
              <a:rPr lang="zh-CN" altLang="en-US" dirty="0"/>
              <a:t>请求；</a:t>
            </a:r>
          </a:p>
          <a:p>
            <a:pPr marL="514350" indent="-514350">
              <a:buFont typeface="+mj-lt"/>
              <a:buAutoNum type="arabicPeriod"/>
            </a:pPr>
            <a:r>
              <a:rPr lang="zh-CN" altLang="en-US" dirty="0"/>
              <a:t>吉林大学</a:t>
            </a:r>
            <a:r>
              <a:rPr lang="en-US" altLang="zh-CN" dirty="0"/>
              <a:t>www</a:t>
            </a:r>
            <a:r>
              <a:rPr lang="zh-CN" altLang="en-US" dirty="0"/>
              <a:t>服务器接受请求，并返回结果给客户机。</a:t>
            </a:r>
          </a:p>
          <a:p>
            <a:endParaRPr lang="zh-CN" altLang="en-US" dirty="0"/>
          </a:p>
        </p:txBody>
      </p:sp>
      <p:sp>
        <p:nvSpPr>
          <p:cNvPr id="5" name="灯片编号占位符 4">
            <a:extLst>
              <a:ext uri="{FF2B5EF4-FFF2-40B4-BE49-F238E27FC236}">
                <a16:creationId xmlns:a16="http://schemas.microsoft.com/office/drawing/2014/main" id="{1259D068-22AC-4E72-8E74-05BBCD070312}"/>
              </a:ext>
            </a:extLst>
          </p:cNvPr>
          <p:cNvSpPr>
            <a:spLocks noGrp="1"/>
          </p:cNvSpPr>
          <p:nvPr>
            <p:ph type="sldNum" sz="quarter" idx="12"/>
          </p:nvPr>
        </p:nvSpPr>
        <p:spPr/>
        <p:txBody>
          <a:bodyPr/>
          <a:lstStyle/>
          <a:p>
            <a:pPr>
              <a:defRPr/>
            </a:pPr>
            <a:fld id="{5ACAED0A-32C0-459D-9CE5-9FDF4154FCB4}" type="slidenum">
              <a:rPr lang="en-US" altLang="zh-CN" smtClean="0"/>
              <a:pPr>
                <a:defRPr/>
              </a:pPr>
              <a:t>37</a:t>
            </a:fld>
            <a:endParaRPr lang="en-US" altLang="zh-CN" dirty="0"/>
          </a:p>
        </p:txBody>
      </p:sp>
      <p:grpSp>
        <p:nvGrpSpPr>
          <p:cNvPr id="6" name="组合 5">
            <a:extLst>
              <a:ext uri="{FF2B5EF4-FFF2-40B4-BE49-F238E27FC236}">
                <a16:creationId xmlns:a16="http://schemas.microsoft.com/office/drawing/2014/main" id="{0BE8E4B1-B4B2-4B2F-A034-3C0651D0BFF2}"/>
              </a:ext>
            </a:extLst>
          </p:cNvPr>
          <p:cNvGrpSpPr/>
          <p:nvPr/>
        </p:nvGrpSpPr>
        <p:grpSpPr>
          <a:xfrm>
            <a:off x="753533" y="1803399"/>
            <a:ext cx="5066853" cy="3792494"/>
            <a:chOff x="753533" y="1803399"/>
            <a:chExt cx="5066853" cy="3792494"/>
          </a:xfrm>
        </p:grpSpPr>
        <p:pic>
          <p:nvPicPr>
            <p:cNvPr id="7" name="图片 72" descr="交换机.png">
              <a:extLst>
                <a:ext uri="{FF2B5EF4-FFF2-40B4-BE49-F238E27FC236}">
                  <a16:creationId xmlns:a16="http://schemas.microsoft.com/office/drawing/2014/main" id="{ACB09072-BEB5-4D67-B0A6-6E35D1CFF929}"/>
                </a:ext>
              </a:extLst>
            </p:cNvPr>
            <p:cNvPicPr>
              <a:picLocks noChangeAspect="1"/>
            </p:cNvPicPr>
            <p:nvPr/>
          </p:nvPicPr>
          <p:blipFill>
            <a:blip r:embed="rId2" cstate="print"/>
            <a:stretch>
              <a:fillRect/>
            </a:stretch>
          </p:blipFill>
          <p:spPr>
            <a:xfrm>
              <a:off x="978595" y="2141025"/>
              <a:ext cx="459599" cy="778545"/>
            </a:xfrm>
            <a:prstGeom prst="rect">
              <a:avLst/>
            </a:prstGeom>
          </p:spPr>
        </p:pic>
        <p:pic>
          <p:nvPicPr>
            <p:cNvPr id="8" name="图形 7">
              <a:extLst>
                <a:ext uri="{FF2B5EF4-FFF2-40B4-BE49-F238E27FC236}">
                  <a16:creationId xmlns:a16="http://schemas.microsoft.com/office/drawing/2014/main" id="{58374DED-C043-456B-9374-F0722EF4E9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6138" y="4720328"/>
              <a:ext cx="514970" cy="471064"/>
            </a:xfrm>
            <a:prstGeom prst="rect">
              <a:avLst/>
            </a:prstGeom>
          </p:spPr>
        </p:pic>
        <p:pic>
          <p:nvPicPr>
            <p:cNvPr id="9" name="图片 72" descr="交换机.png">
              <a:extLst>
                <a:ext uri="{FF2B5EF4-FFF2-40B4-BE49-F238E27FC236}">
                  <a16:creationId xmlns:a16="http://schemas.microsoft.com/office/drawing/2014/main" id="{6EF1896A-F558-4DFE-98ED-8C5B6CDCFF7E}"/>
                </a:ext>
              </a:extLst>
            </p:cNvPr>
            <p:cNvPicPr>
              <a:picLocks noChangeAspect="1"/>
            </p:cNvPicPr>
            <p:nvPr/>
          </p:nvPicPr>
          <p:blipFill>
            <a:blip r:embed="rId2" cstate="print"/>
            <a:stretch>
              <a:fillRect/>
            </a:stretch>
          </p:blipFill>
          <p:spPr>
            <a:xfrm>
              <a:off x="1544590" y="2783568"/>
              <a:ext cx="459599" cy="778545"/>
            </a:xfrm>
            <a:prstGeom prst="rect">
              <a:avLst/>
            </a:prstGeom>
          </p:spPr>
        </p:pic>
        <p:pic>
          <p:nvPicPr>
            <p:cNvPr id="10" name="图片 72" descr="交换机.png">
              <a:extLst>
                <a:ext uri="{FF2B5EF4-FFF2-40B4-BE49-F238E27FC236}">
                  <a16:creationId xmlns:a16="http://schemas.microsoft.com/office/drawing/2014/main" id="{8C416494-EEF7-492F-A028-1835C281778D}"/>
                </a:ext>
              </a:extLst>
            </p:cNvPr>
            <p:cNvPicPr>
              <a:picLocks noChangeAspect="1"/>
            </p:cNvPicPr>
            <p:nvPr/>
          </p:nvPicPr>
          <p:blipFill>
            <a:blip r:embed="rId2" cstate="print"/>
            <a:stretch>
              <a:fillRect/>
            </a:stretch>
          </p:blipFill>
          <p:spPr>
            <a:xfrm>
              <a:off x="2146070" y="3373267"/>
              <a:ext cx="459599" cy="778545"/>
            </a:xfrm>
            <a:prstGeom prst="rect">
              <a:avLst/>
            </a:prstGeom>
          </p:spPr>
        </p:pic>
        <p:pic>
          <p:nvPicPr>
            <p:cNvPr id="11" name="图片 72" descr="交换机.png">
              <a:extLst>
                <a:ext uri="{FF2B5EF4-FFF2-40B4-BE49-F238E27FC236}">
                  <a16:creationId xmlns:a16="http://schemas.microsoft.com/office/drawing/2014/main" id="{A324172F-99F4-4423-AB1C-5561C299FFC0}"/>
                </a:ext>
              </a:extLst>
            </p:cNvPr>
            <p:cNvPicPr>
              <a:picLocks noChangeAspect="1"/>
            </p:cNvPicPr>
            <p:nvPr/>
          </p:nvPicPr>
          <p:blipFill>
            <a:blip r:embed="rId2" cstate="print"/>
            <a:stretch>
              <a:fillRect/>
            </a:stretch>
          </p:blipFill>
          <p:spPr>
            <a:xfrm>
              <a:off x="3463945" y="3803479"/>
              <a:ext cx="459599" cy="778545"/>
            </a:xfrm>
            <a:prstGeom prst="rect">
              <a:avLst/>
            </a:prstGeom>
          </p:spPr>
        </p:pic>
        <p:pic>
          <p:nvPicPr>
            <p:cNvPr id="12" name="图片 72" descr="交换机.png">
              <a:extLst>
                <a:ext uri="{FF2B5EF4-FFF2-40B4-BE49-F238E27FC236}">
                  <a16:creationId xmlns:a16="http://schemas.microsoft.com/office/drawing/2014/main" id="{C0B460D5-A6CA-4284-B789-E276DB3853DD}"/>
                </a:ext>
              </a:extLst>
            </p:cNvPr>
            <p:cNvPicPr>
              <a:picLocks noChangeAspect="1"/>
            </p:cNvPicPr>
            <p:nvPr/>
          </p:nvPicPr>
          <p:blipFill>
            <a:blip r:embed="rId2" cstate="print"/>
            <a:stretch>
              <a:fillRect/>
            </a:stretch>
          </p:blipFill>
          <p:spPr>
            <a:xfrm>
              <a:off x="3704522" y="4106797"/>
              <a:ext cx="459599" cy="778545"/>
            </a:xfrm>
            <a:prstGeom prst="rect">
              <a:avLst/>
            </a:prstGeom>
          </p:spPr>
        </p:pic>
        <p:pic>
          <p:nvPicPr>
            <p:cNvPr id="13" name="图片 72" descr="交换机.png">
              <a:extLst>
                <a:ext uri="{FF2B5EF4-FFF2-40B4-BE49-F238E27FC236}">
                  <a16:creationId xmlns:a16="http://schemas.microsoft.com/office/drawing/2014/main" id="{E684A01F-5404-4615-872B-1AC68EC5E430}"/>
                </a:ext>
              </a:extLst>
            </p:cNvPr>
            <p:cNvPicPr>
              <a:picLocks noChangeAspect="1"/>
            </p:cNvPicPr>
            <p:nvPr/>
          </p:nvPicPr>
          <p:blipFill>
            <a:blip r:embed="rId2" cstate="print"/>
            <a:stretch>
              <a:fillRect/>
            </a:stretch>
          </p:blipFill>
          <p:spPr>
            <a:xfrm>
              <a:off x="3921520" y="4441984"/>
              <a:ext cx="459599" cy="778545"/>
            </a:xfrm>
            <a:prstGeom prst="rect">
              <a:avLst/>
            </a:prstGeom>
          </p:spPr>
        </p:pic>
        <p:sp>
          <p:nvSpPr>
            <p:cNvPr id="14" name="文本框 34830">
              <a:extLst>
                <a:ext uri="{FF2B5EF4-FFF2-40B4-BE49-F238E27FC236}">
                  <a16:creationId xmlns:a16="http://schemas.microsoft.com/office/drawing/2014/main" id="{3357BA06-6AF2-4DAB-A075-D61266687662}"/>
                </a:ext>
              </a:extLst>
            </p:cNvPr>
            <p:cNvSpPr txBox="1">
              <a:spLocks noChangeArrowheads="1"/>
            </p:cNvSpPr>
            <p:nvPr/>
          </p:nvSpPr>
          <p:spPr bwMode="auto">
            <a:xfrm flipH="1">
              <a:off x="753533" y="1803399"/>
              <a:ext cx="10086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600" dirty="0">
                  <a:latin typeface="微软雅黑 Light" panose="020B0502040204020203" pitchFamily="34" charset="-122"/>
                  <a:ea typeface="微软雅黑 Light" panose="020B0502040204020203" pitchFamily="34" charset="-122"/>
                </a:rPr>
                <a:t>根服务器</a:t>
              </a:r>
            </a:p>
          </p:txBody>
        </p:sp>
        <p:sp>
          <p:nvSpPr>
            <p:cNvPr id="15" name="文本框 34830">
              <a:extLst>
                <a:ext uri="{FF2B5EF4-FFF2-40B4-BE49-F238E27FC236}">
                  <a16:creationId xmlns:a16="http://schemas.microsoft.com/office/drawing/2014/main" id="{577F0A99-7163-4F83-A7C1-A55158881C54}"/>
                </a:ext>
              </a:extLst>
            </p:cNvPr>
            <p:cNvSpPr txBox="1">
              <a:spLocks noChangeArrowheads="1"/>
            </p:cNvSpPr>
            <p:nvPr/>
          </p:nvSpPr>
          <p:spPr bwMode="auto">
            <a:xfrm flipH="1">
              <a:off x="1497938" y="2507904"/>
              <a:ext cx="15231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cn</a:t>
              </a:r>
              <a:r>
                <a:rPr lang="zh-CN" altLang="en-US" sz="1600" dirty="0">
                  <a:latin typeface="微软雅黑 Light" panose="020B0502040204020203" pitchFamily="34" charset="-122"/>
                  <a:ea typeface="微软雅黑 Light" panose="020B0502040204020203" pitchFamily="34" charset="-122"/>
                </a:rPr>
                <a:t>域名服务器</a:t>
              </a:r>
            </a:p>
          </p:txBody>
        </p:sp>
        <p:sp>
          <p:nvSpPr>
            <p:cNvPr id="16" name="文本框 34830">
              <a:extLst>
                <a:ext uri="{FF2B5EF4-FFF2-40B4-BE49-F238E27FC236}">
                  <a16:creationId xmlns:a16="http://schemas.microsoft.com/office/drawing/2014/main" id="{38F53D02-7C9B-43E4-BBC3-21DC8FA0EBC4}"/>
                </a:ext>
              </a:extLst>
            </p:cNvPr>
            <p:cNvSpPr txBox="1">
              <a:spLocks noChangeArrowheads="1"/>
            </p:cNvSpPr>
            <p:nvPr/>
          </p:nvSpPr>
          <p:spPr bwMode="auto">
            <a:xfrm flipH="1">
              <a:off x="2111068" y="3066114"/>
              <a:ext cx="18689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.edu.cn</a:t>
              </a:r>
              <a:r>
                <a:rPr lang="zh-CN" altLang="en-US" sz="1600" dirty="0">
                  <a:latin typeface="微软雅黑 Light" panose="020B0502040204020203" pitchFamily="34" charset="-122"/>
                  <a:ea typeface="微软雅黑 Light" panose="020B0502040204020203" pitchFamily="34" charset="-122"/>
                </a:rPr>
                <a:t>域名服务器</a:t>
              </a:r>
            </a:p>
          </p:txBody>
        </p:sp>
        <p:sp>
          <p:nvSpPr>
            <p:cNvPr id="17" name="文本框 34830">
              <a:extLst>
                <a:ext uri="{FF2B5EF4-FFF2-40B4-BE49-F238E27FC236}">
                  <a16:creationId xmlns:a16="http://schemas.microsoft.com/office/drawing/2014/main" id="{23810BB0-E1F7-40F3-B47C-EC12AFAD0D51}"/>
                </a:ext>
              </a:extLst>
            </p:cNvPr>
            <p:cNvSpPr txBox="1">
              <a:spLocks noChangeArrowheads="1"/>
            </p:cNvSpPr>
            <p:nvPr/>
          </p:nvSpPr>
          <p:spPr bwMode="auto">
            <a:xfrm flipH="1">
              <a:off x="3771342" y="3659740"/>
              <a:ext cx="16546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www.jlu.edu.cn</a:t>
              </a:r>
              <a:endParaRPr lang="zh-CN" altLang="en-US" sz="1600" dirty="0">
                <a:latin typeface="微软雅黑 Light" panose="020B0502040204020203" pitchFamily="34" charset="-122"/>
                <a:ea typeface="微软雅黑 Light" panose="020B0502040204020203" pitchFamily="34" charset="-122"/>
              </a:endParaRPr>
            </a:p>
          </p:txBody>
        </p:sp>
        <p:sp>
          <p:nvSpPr>
            <p:cNvPr id="18" name="文本框 34830">
              <a:extLst>
                <a:ext uri="{FF2B5EF4-FFF2-40B4-BE49-F238E27FC236}">
                  <a16:creationId xmlns:a16="http://schemas.microsoft.com/office/drawing/2014/main" id="{AF93B28C-4BA8-47E0-857E-D96B2076E49A}"/>
                </a:ext>
              </a:extLst>
            </p:cNvPr>
            <p:cNvSpPr txBox="1">
              <a:spLocks noChangeArrowheads="1"/>
            </p:cNvSpPr>
            <p:nvPr/>
          </p:nvSpPr>
          <p:spPr bwMode="auto">
            <a:xfrm flipH="1">
              <a:off x="3980041" y="4043913"/>
              <a:ext cx="16546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oa.jlu.edu.cn</a:t>
              </a:r>
              <a:endParaRPr lang="zh-CN" altLang="en-US" sz="1600" dirty="0">
                <a:latin typeface="微软雅黑 Light" panose="020B0502040204020203" pitchFamily="34" charset="-122"/>
                <a:ea typeface="微软雅黑 Light" panose="020B0502040204020203" pitchFamily="34" charset="-122"/>
              </a:endParaRPr>
            </a:p>
          </p:txBody>
        </p:sp>
        <p:sp>
          <p:nvSpPr>
            <p:cNvPr id="19" name="文本框 34830">
              <a:extLst>
                <a:ext uri="{FF2B5EF4-FFF2-40B4-BE49-F238E27FC236}">
                  <a16:creationId xmlns:a16="http://schemas.microsoft.com/office/drawing/2014/main" id="{C3DDAB7D-753E-432C-939F-79A246B76FD9}"/>
                </a:ext>
              </a:extLst>
            </p:cNvPr>
            <p:cNvSpPr txBox="1">
              <a:spLocks noChangeArrowheads="1"/>
            </p:cNvSpPr>
            <p:nvPr/>
          </p:nvSpPr>
          <p:spPr bwMode="auto">
            <a:xfrm flipH="1">
              <a:off x="4165771" y="4428086"/>
              <a:ext cx="16546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bbs.jlu.edu.cn</a:t>
              </a:r>
              <a:endParaRPr lang="zh-CN" altLang="en-US" sz="1600" dirty="0">
                <a:latin typeface="微软雅黑 Light" panose="020B0502040204020203" pitchFamily="34" charset="-122"/>
                <a:ea typeface="微软雅黑 Light" panose="020B0502040204020203" pitchFamily="34" charset="-122"/>
              </a:endParaRPr>
            </a:p>
          </p:txBody>
        </p:sp>
        <p:cxnSp>
          <p:nvCxnSpPr>
            <p:cNvPr id="20" name="直接连接符 19">
              <a:extLst>
                <a:ext uri="{FF2B5EF4-FFF2-40B4-BE49-F238E27FC236}">
                  <a16:creationId xmlns:a16="http://schemas.microsoft.com/office/drawing/2014/main" id="{C675DEC4-B1E8-4C41-A44A-9782AD4C6713}"/>
                </a:ext>
              </a:extLst>
            </p:cNvPr>
            <p:cNvCxnSpPr>
              <a:cxnSpLocks/>
              <a:endCxn id="9" idx="1"/>
            </p:cNvCxnSpPr>
            <p:nvPr/>
          </p:nvCxnSpPr>
          <p:spPr>
            <a:xfrm>
              <a:off x="1437710" y="2565445"/>
              <a:ext cx="106880" cy="6073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5CA3BF9-C1BA-436B-A064-37F335BEC2D1}"/>
                </a:ext>
              </a:extLst>
            </p:cNvPr>
            <p:cNvCxnSpPr>
              <a:cxnSpLocks/>
            </p:cNvCxnSpPr>
            <p:nvPr/>
          </p:nvCxnSpPr>
          <p:spPr>
            <a:xfrm>
              <a:off x="1994927" y="3354264"/>
              <a:ext cx="162300" cy="5717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78F2FB5-863F-47D4-9001-B5486CB81B36}"/>
                </a:ext>
              </a:extLst>
            </p:cNvPr>
            <p:cNvCxnSpPr>
              <a:cxnSpLocks/>
            </p:cNvCxnSpPr>
            <p:nvPr/>
          </p:nvCxnSpPr>
          <p:spPr>
            <a:xfrm flipV="1">
              <a:off x="1522735" y="4080449"/>
              <a:ext cx="623336" cy="6107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D21D96F-CE9C-49CF-B472-EE60A6F5F76F}"/>
                </a:ext>
              </a:extLst>
            </p:cNvPr>
            <p:cNvCxnSpPr>
              <a:cxnSpLocks/>
            </p:cNvCxnSpPr>
            <p:nvPr/>
          </p:nvCxnSpPr>
          <p:spPr>
            <a:xfrm flipH="1">
              <a:off x="1695251" y="4148245"/>
              <a:ext cx="601963" cy="572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6E7BD61-391D-43A3-A4D6-4CA6D5D5DCC8}"/>
                </a:ext>
              </a:extLst>
            </p:cNvPr>
            <p:cNvCxnSpPr>
              <a:cxnSpLocks/>
              <a:endCxn id="11" idx="1"/>
            </p:cNvCxnSpPr>
            <p:nvPr/>
          </p:nvCxnSpPr>
          <p:spPr>
            <a:xfrm flipV="1">
              <a:off x="1844833" y="4192752"/>
              <a:ext cx="1619112" cy="6093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8BAF67E-CE77-4669-BFAD-7BAFC0EB2A12}"/>
                </a:ext>
              </a:extLst>
            </p:cNvPr>
            <p:cNvCxnSpPr>
              <a:cxnSpLocks/>
            </p:cNvCxnSpPr>
            <p:nvPr/>
          </p:nvCxnSpPr>
          <p:spPr>
            <a:xfrm flipH="1">
              <a:off x="1851722" y="4390895"/>
              <a:ext cx="1613038" cy="6072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文本框 34830">
              <a:extLst>
                <a:ext uri="{FF2B5EF4-FFF2-40B4-BE49-F238E27FC236}">
                  <a16:creationId xmlns:a16="http://schemas.microsoft.com/office/drawing/2014/main" id="{2CC34788-9B89-4C94-982A-DCED9E4D0513}"/>
                </a:ext>
              </a:extLst>
            </p:cNvPr>
            <p:cNvSpPr txBox="1">
              <a:spLocks noChangeArrowheads="1"/>
            </p:cNvSpPr>
            <p:nvPr/>
          </p:nvSpPr>
          <p:spPr bwMode="auto">
            <a:xfrm flipH="1">
              <a:off x="1523213" y="4232130"/>
              <a:ext cx="3547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1</a:t>
              </a:r>
              <a:endParaRPr lang="zh-CN" altLang="en-US" sz="1600" dirty="0">
                <a:latin typeface="微软雅黑 Light" panose="020B0502040204020203" pitchFamily="34" charset="-122"/>
                <a:ea typeface="微软雅黑 Light" panose="020B0502040204020203" pitchFamily="34" charset="-122"/>
              </a:endParaRPr>
            </a:p>
          </p:txBody>
        </p:sp>
        <p:sp>
          <p:nvSpPr>
            <p:cNvPr id="27" name="文本框 34830">
              <a:extLst>
                <a:ext uri="{FF2B5EF4-FFF2-40B4-BE49-F238E27FC236}">
                  <a16:creationId xmlns:a16="http://schemas.microsoft.com/office/drawing/2014/main" id="{756EEE61-B659-4AC1-A213-9064F3DE501C}"/>
                </a:ext>
              </a:extLst>
            </p:cNvPr>
            <p:cNvSpPr txBox="1">
              <a:spLocks noChangeArrowheads="1"/>
            </p:cNvSpPr>
            <p:nvPr/>
          </p:nvSpPr>
          <p:spPr bwMode="auto">
            <a:xfrm flipH="1">
              <a:off x="1940339" y="4287483"/>
              <a:ext cx="3547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2</a:t>
              </a:r>
              <a:endParaRPr lang="zh-CN" altLang="en-US" sz="1600" dirty="0">
                <a:latin typeface="微软雅黑 Light" panose="020B0502040204020203" pitchFamily="34" charset="-122"/>
                <a:ea typeface="微软雅黑 Light" panose="020B0502040204020203" pitchFamily="34" charset="-122"/>
              </a:endParaRPr>
            </a:p>
          </p:txBody>
        </p:sp>
        <p:sp>
          <p:nvSpPr>
            <p:cNvPr id="28" name="文本框 34830">
              <a:extLst>
                <a:ext uri="{FF2B5EF4-FFF2-40B4-BE49-F238E27FC236}">
                  <a16:creationId xmlns:a16="http://schemas.microsoft.com/office/drawing/2014/main" id="{F5D1C020-D6D5-43A0-8A1C-56BBD8AD2886}"/>
                </a:ext>
              </a:extLst>
            </p:cNvPr>
            <p:cNvSpPr txBox="1">
              <a:spLocks noChangeArrowheads="1"/>
            </p:cNvSpPr>
            <p:nvPr/>
          </p:nvSpPr>
          <p:spPr bwMode="auto">
            <a:xfrm flipH="1">
              <a:off x="2567029" y="4220148"/>
              <a:ext cx="3547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3</a:t>
              </a:r>
              <a:endParaRPr lang="zh-CN" altLang="en-US" sz="1600" dirty="0">
                <a:latin typeface="微软雅黑 Light" panose="020B0502040204020203" pitchFamily="34" charset="-122"/>
                <a:ea typeface="微软雅黑 Light" panose="020B0502040204020203" pitchFamily="34" charset="-122"/>
              </a:endParaRPr>
            </a:p>
          </p:txBody>
        </p:sp>
        <p:sp>
          <p:nvSpPr>
            <p:cNvPr id="29" name="文本框 34830">
              <a:extLst>
                <a:ext uri="{FF2B5EF4-FFF2-40B4-BE49-F238E27FC236}">
                  <a16:creationId xmlns:a16="http://schemas.microsoft.com/office/drawing/2014/main" id="{DCDFA88B-814B-44D8-B507-66492764F7B4}"/>
                </a:ext>
              </a:extLst>
            </p:cNvPr>
            <p:cNvSpPr txBox="1">
              <a:spLocks noChangeArrowheads="1"/>
            </p:cNvSpPr>
            <p:nvPr/>
          </p:nvSpPr>
          <p:spPr bwMode="auto">
            <a:xfrm flipH="1">
              <a:off x="2666327" y="4626922"/>
              <a:ext cx="3547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4</a:t>
              </a:r>
              <a:endParaRPr lang="zh-CN" altLang="en-US" sz="1600" dirty="0">
                <a:latin typeface="微软雅黑 Light" panose="020B0502040204020203" pitchFamily="34" charset="-122"/>
                <a:ea typeface="微软雅黑 Light" panose="020B0502040204020203" pitchFamily="34" charset="-122"/>
              </a:endParaRPr>
            </a:p>
          </p:txBody>
        </p:sp>
        <p:sp>
          <p:nvSpPr>
            <p:cNvPr id="30" name="文本框 34830">
              <a:extLst>
                <a:ext uri="{FF2B5EF4-FFF2-40B4-BE49-F238E27FC236}">
                  <a16:creationId xmlns:a16="http://schemas.microsoft.com/office/drawing/2014/main" id="{377889B6-2A48-4018-BE58-3EC89E2CAF6C}"/>
                </a:ext>
              </a:extLst>
            </p:cNvPr>
            <p:cNvSpPr txBox="1">
              <a:spLocks noChangeArrowheads="1"/>
            </p:cNvSpPr>
            <p:nvPr/>
          </p:nvSpPr>
          <p:spPr bwMode="auto">
            <a:xfrm flipH="1">
              <a:off x="3245074" y="5257339"/>
              <a:ext cx="19015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600" dirty="0">
                  <a:latin typeface="微软雅黑 Light" panose="020B0502040204020203" pitchFamily="34" charset="-122"/>
                  <a:ea typeface="微软雅黑 Light" panose="020B0502040204020203" pitchFamily="34" charset="-122"/>
                </a:rPr>
                <a:t>吉林大学服务器群</a:t>
              </a:r>
            </a:p>
          </p:txBody>
        </p:sp>
      </p:grpSp>
    </p:spTree>
    <p:extLst>
      <p:ext uri="{BB962C8B-B14F-4D97-AF65-F5344CB8AC3E}">
        <p14:creationId xmlns:p14="http://schemas.microsoft.com/office/powerpoint/2010/main" val="3492577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71474-1287-4548-A810-B03AFADFAA93}"/>
              </a:ext>
            </a:extLst>
          </p:cNvPr>
          <p:cNvSpPr>
            <a:spLocks noGrp="1"/>
          </p:cNvSpPr>
          <p:nvPr>
            <p:ph type="title"/>
          </p:nvPr>
        </p:nvSpPr>
        <p:spPr/>
        <p:txBody>
          <a:bodyPr/>
          <a:lstStyle/>
          <a:p>
            <a:r>
              <a:rPr lang="zh-CN" altLang="en-US" dirty="0"/>
              <a:t>域名解析过程示例：有子域代理情形</a:t>
            </a:r>
          </a:p>
        </p:txBody>
      </p:sp>
      <p:sp>
        <p:nvSpPr>
          <p:cNvPr id="4" name="内容占位符 3">
            <a:extLst>
              <a:ext uri="{FF2B5EF4-FFF2-40B4-BE49-F238E27FC236}">
                <a16:creationId xmlns:a16="http://schemas.microsoft.com/office/drawing/2014/main" id="{9D7DCDEE-E3C8-4763-B758-E17F718436FF}"/>
              </a:ext>
            </a:extLst>
          </p:cNvPr>
          <p:cNvSpPr>
            <a:spLocks noGrp="1"/>
          </p:cNvSpPr>
          <p:nvPr>
            <p:ph sz="half" idx="2"/>
          </p:nvPr>
        </p:nvSpPr>
        <p:spPr/>
        <p:txBody>
          <a:bodyPr>
            <a:normAutofit fontScale="92500" lnSpcReduction="20000"/>
          </a:bodyPr>
          <a:lstStyle/>
          <a:p>
            <a:pPr marL="514350" indent="-514350">
              <a:buFont typeface="+mj-lt"/>
              <a:buAutoNum type="arabicPeriod"/>
            </a:pPr>
            <a:r>
              <a:rPr lang="zh-CN" altLang="en-US" dirty="0"/>
              <a:t>客户机向</a:t>
            </a:r>
            <a:r>
              <a:rPr lang="en-US" altLang="zh-CN" dirty="0"/>
              <a:t>edu.cn</a:t>
            </a:r>
            <a:r>
              <a:rPr lang="zh-CN" altLang="en-US" dirty="0"/>
              <a:t>域名服务器发出域名解析请求，以获得域名</a:t>
            </a:r>
            <a:r>
              <a:rPr lang="en-US" altLang="zh-CN" dirty="0"/>
              <a:t>www.jlu.edu.cn</a:t>
            </a:r>
            <a:r>
              <a:rPr lang="zh-CN" altLang="en-US" dirty="0"/>
              <a:t>的</a:t>
            </a:r>
            <a:r>
              <a:rPr lang="en-US" altLang="zh-CN" dirty="0"/>
              <a:t>IP</a:t>
            </a:r>
            <a:r>
              <a:rPr lang="zh-CN" altLang="en-US" dirty="0"/>
              <a:t>地址；</a:t>
            </a:r>
          </a:p>
          <a:p>
            <a:pPr marL="514350" indent="-514350">
              <a:buFont typeface="+mj-lt"/>
              <a:buAutoNum type="arabicPeriod"/>
            </a:pPr>
            <a:r>
              <a:rPr lang="en-US" altLang="zh-CN" dirty="0"/>
              <a:t>edu.cn</a:t>
            </a:r>
            <a:r>
              <a:rPr lang="zh-CN" altLang="en-US" dirty="0"/>
              <a:t>域名服务器发觉所请求的地址已经代理出去，于是返回</a:t>
            </a:r>
            <a:r>
              <a:rPr lang="en-US" altLang="zh-CN" dirty="0" err="1"/>
              <a:t>jlu</a:t>
            </a:r>
            <a:r>
              <a:rPr lang="zh-CN" altLang="en-US" dirty="0"/>
              <a:t>域名服务器的</a:t>
            </a:r>
            <a:r>
              <a:rPr lang="en-US" altLang="zh-CN" dirty="0"/>
              <a:t>IP</a:t>
            </a:r>
            <a:r>
              <a:rPr lang="zh-CN" altLang="en-US" dirty="0"/>
              <a:t>的地址；</a:t>
            </a:r>
          </a:p>
          <a:p>
            <a:pPr marL="514350" indent="-514350">
              <a:buFont typeface="+mj-lt"/>
              <a:buAutoNum type="arabicPeriod"/>
            </a:pPr>
            <a:r>
              <a:rPr lang="zh-CN" altLang="en-US" dirty="0"/>
              <a:t>客户机向</a:t>
            </a:r>
            <a:r>
              <a:rPr lang="en-US" altLang="zh-CN" dirty="0"/>
              <a:t>jlu.edu.cn</a:t>
            </a:r>
            <a:r>
              <a:rPr lang="zh-CN" altLang="en-US" dirty="0"/>
              <a:t>域名服务器查询</a:t>
            </a:r>
            <a:r>
              <a:rPr lang="en-US" altLang="zh-CN" dirty="0"/>
              <a:t>www.jlu.edu.cn</a:t>
            </a:r>
            <a:r>
              <a:rPr lang="zh-CN" altLang="en-US" dirty="0"/>
              <a:t>的</a:t>
            </a:r>
            <a:r>
              <a:rPr lang="en-US" altLang="zh-CN" dirty="0"/>
              <a:t>IP</a:t>
            </a:r>
            <a:r>
              <a:rPr lang="zh-CN" altLang="en-US" dirty="0"/>
              <a:t>地址；</a:t>
            </a:r>
          </a:p>
          <a:p>
            <a:pPr marL="514350" indent="-514350">
              <a:buFont typeface="+mj-lt"/>
              <a:buAutoNum type="arabicPeriod"/>
            </a:pPr>
            <a:r>
              <a:rPr lang="en-US" altLang="zh-CN" dirty="0"/>
              <a:t>jlu.edu.cn</a:t>
            </a:r>
            <a:r>
              <a:rPr lang="zh-CN" altLang="en-US" dirty="0"/>
              <a:t>域名服务器返回</a:t>
            </a:r>
            <a:r>
              <a:rPr lang="en-US" altLang="zh-CN" dirty="0"/>
              <a:t>www.jlu.edu.cn</a:t>
            </a:r>
            <a:r>
              <a:rPr lang="zh-CN" altLang="en-US" dirty="0"/>
              <a:t>的</a:t>
            </a:r>
            <a:r>
              <a:rPr lang="en-US" altLang="zh-CN" dirty="0"/>
              <a:t>IP</a:t>
            </a:r>
            <a:r>
              <a:rPr lang="zh-CN" altLang="en-US" dirty="0"/>
              <a:t>地址</a:t>
            </a:r>
            <a:r>
              <a:rPr lang="en-US" altLang="zh-CN" dirty="0"/>
              <a:t>202.198.16.80</a:t>
            </a:r>
            <a:r>
              <a:rPr lang="zh-CN" altLang="en-US" dirty="0"/>
              <a:t>；</a:t>
            </a:r>
          </a:p>
          <a:p>
            <a:pPr marL="514350" indent="-514350">
              <a:buFont typeface="+mj-lt"/>
              <a:buAutoNum type="arabicPeriod"/>
            </a:pPr>
            <a:r>
              <a:rPr lang="zh-CN" altLang="en-US" dirty="0"/>
              <a:t>客户机用查询而得的</a:t>
            </a:r>
            <a:r>
              <a:rPr lang="en-US" altLang="zh-CN" dirty="0"/>
              <a:t>IP</a:t>
            </a:r>
            <a:r>
              <a:rPr lang="zh-CN" altLang="en-US" dirty="0"/>
              <a:t>地址向</a:t>
            </a:r>
            <a:r>
              <a:rPr lang="en-US" altLang="zh-CN" dirty="0"/>
              <a:t>www.jlu.edu.cn</a:t>
            </a:r>
            <a:r>
              <a:rPr lang="zh-CN" altLang="en-US" dirty="0"/>
              <a:t>发出</a:t>
            </a:r>
            <a:r>
              <a:rPr lang="en-US" altLang="zh-CN" dirty="0"/>
              <a:t>http</a:t>
            </a:r>
            <a:r>
              <a:rPr lang="zh-CN" altLang="en-US" dirty="0"/>
              <a:t>请求；</a:t>
            </a:r>
          </a:p>
          <a:p>
            <a:pPr marL="514350" indent="-514350">
              <a:buFont typeface="+mj-lt"/>
              <a:buAutoNum type="arabicPeriod"/>
            </a:pPr>
            <a:r>
              <a:rPr lang="zh-CN" altLang="en-US" dirty="0"/>
              <a:t>吉林大学</a:t>
            </a:r>
            <a:r>
              <a:rPr lang="en-US" altLang="zh-CN" dirty="0"/>
              <a:t>www</a:t>
            </a:r>
            <a:r>
              <a:rPr lang="zh-CN" altLang="en-US" dirty="0"/>
              <a:t>服务器接受请求，并返回结果给客户机。</a:t>
            </a:r>
          </a:p>
        </p:txBody>
      </p:sp>
      <p:sp>
        <p:nvSpPr>
          <p:cNvPr id="5" name="灯片编号占位符 4">
            <a:extLst>
              <a:ext uri="{FF2B5EF4-FFF2-40B4-BE49-F238E27FC236}">
                <a16:creationId xmlns:a16="http://schemas.microsoft.com/office/drawing/2014/main" id="{D191B1BE-1BB6-40B5-91A4-279E8C9693B0}"/>
              </a:ext>
            </a:extLst>
          </p:cNvPr>
          <p:cNvSpPr>
            <a:spLocks noGrp="1"/>
          </p:cNvSpPr>
          <p:nvPr>
            <p:ph type="sldNum" sz="quarter" idx="12"/>
          </p:nvPr>
        </p:nvSpPr>
        <p:spPr/>
        <p:txBody>
          <a:bodyPr/>
          <a:lstStyle/>
          <a:p>
            <a:pPr>
              <a:defRPr/>
            </a:pPr>
            <a:fld id="{5ACAED0A-32C0-459D-9CE5-9FDF4154FCB4}" type="slidenum">
              <a:rPr lang="en-US" altLang="zh-CN" smtClean="0"/>
              <a:pPr>
                <a:defRPr/>
              </a:pPr>
              <a:t>38</a:t>
            </a:fld>
            <a:endParaRPr lang="en-US" altLang="zh-CN" dirty="0"/>
          </a:p>
        </p:txBody>
      </p:sp>
      <p:grpSp>
        <p:nvGrpSpPr>
          <p:cNvPr id="6" name="组合 5">
            <a:extLst>
              <a:ext uri="{FF2B5EF4-FFF2-40B4-BE49-F238E27FC236}">
                <a16:creationId xmlns:a16="http://schemas.microsoft.com/office/drawing/2014/main" id="{EE2ED421-6D05-4B86-A446-C117958004D8}"/>
              </a:ext>
            </a:extLst>
          </p:cNvPr>
          <p:cNvGrpSpPr/>
          <p:nvPr/>
        </p:nvGrpSpPr>
        <p:grpSpPr>
          <a:xfrm>
            <a:off x="592666" y="1752600"/>
            <a:ext cx="5566834" cy="3892682"/>
            <a:chOff x="592666" y="1752600"/>
            <a:chExt cx="5566834" cy="3892682"/>
          </a:xfrm>
        </p:grpSpPr>
        <p:cxnSp>
          <p:nvCxnSpPr>
            <p:cNvPr id="7" name="直接连接符 6">
              <a:extLst>
                <a:ext uri="{FF2B5EF4-FFF2-40B4-BE49-F238E27FC236}">
                  <a16:creationId xmlns:a16="http://schemas.microsoft.com/office/drawing/2014/main" id="{410C439F-CC0B-43CC-B45C-2BA769FE80AA}"/>
                </a:ext>
              </a:extLst>
            </p:cNvPr>
            <p:cNvCxnSpPr>
              <a:cxnSpLocks/>
            </p:cNvCxnSpPr>
            <p:nvPr/>
          </p:nvCxnSpPr>
          <p:spPr>
            <a:xfrm>
              <a:off x="2373046" y="3596956"/>
              <a:ext cx="614588" cy="266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A398E1E-94E2-41FF-A247-B831636CA416}"/>
                </a:ext>
              </a:extLst>
            </p:cNvPr>
            <p:cNvCxnSpPr>
              <a:cxnSpLocks/>
            </p:cNvCxnSpPr>
            <p:nvPr/>
          </p:nvCxnSpPr>
          <p:spPr>
            <a:xfrm>
              <a:off x="1205344" y="2676010"/>
              <a:ext cx="287438" cy="2797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807E2EE-0022-400E-B783-04A0E915858D}"/>
                </a:ext>
              </a:extLst>
            </p:cNvPr>
            <p:cNvCxnSpPr>
              <a:cxnSpLocks/>
            </p:cNvCxnSpPr>
            <p:nvPr/>
          </p:nvCxnSpPr>
          <p:spPr>
            <a:xfrm>
              <a:off x="1820064" y="3169223"/>
              <a:ext cx="205145" cy="189952"/>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图片 72" descr="交换机.png">
              <a:extLst>
                <a:ext uri="{FF2B5EF4-FFF2-40B4-BE49-F238E27FC236}">
                  <a16:creationId xmlns:a16="http://schemas.microsoft.com/office/drawing/2014/main" id="{ACBB9376-8AFE-4C7F-B7C3-46888B62F5F9}"/>
                </a:ext>
              </a:extLst>
            </p:cNvPr>
            <p:cNvPicPr>
              <a:picLocks noChangeAspect="1"/>
            </p:cNvPicPr>
            <p:nvPr/>
          </p:nvPicPr>
          <p:blipFill>
            <a:blip r:embed="rId2" cstate="print"/>
            <a:stretch>
              <a:fillRect/>
            </a:stretch>
          </p:blipFill>
          <p:spPr>
            <a:xfrm>
              <a:off x="807786" y="2067535"/>
              <a:ext cx="439295" cy="726222"/>
            </a:xfrm>
            <a:prstGeom prst="rect">
              <a:avLst/>
            </a:prstGeom>
          </p:spPr>
        </p:pic>
        <p:pic>
          <p:nvPicPr>
            <p:cNvPr id="11" name="图形 10">
              <a:extLst>
                <a:ext uri="{FF2B5EF4-FFF2-40B4-BE49-F238E27FC236}">
                  <a16:creationId xmlns:a16="http://schemas.microsoft.com/office/drawing/2014/main" id="{6DA240F6-E725-4D1E-9672-3388F34054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76" y="4473492"/>
              <a:ext cx="492220" cy="439405"/>
            </a:xfrm>
            <a:prstGeom prst="rect">
              <a:avLst/>
            </a:prstGeom>
          </p:spPr>
        </p:pic>
        <p:pic>
          <p:nvPicPr>
            <p:cNvPr id="12" name="图片 72" descr="交换机.png">
              <a:extLst>
                <a:ext uri="{FF2B5EF4-FFF2-40B4-BE49-F238E27FC236}">
                  <a16:creationId xmlns:a16="http://schemas.microsoft.com/office/drawing/2014/main" id="{3D253DDB-A1E3-466F-90DD-DC75CEFDCC67}"/>
                </a:ext>
              </a:extLst>
            </p:cNvPr>
            <p:cNvPicPr>
              <a:picLocks noChangeAspect="1"/>
            </p:cNvPicPr>
            <p:nvPr/>
          </p:nvPicPr>
          <p:blipFill>
            <a:blip r:embed="rId2" cstate="print"/>
            <a:stretch>
              <a:fillRect/>
            </a:stretch>
          </p:blipFill>
          <p:spPr>
            <a:xfrm>
              <a:off x="1400844" y="2530050"/>
              <a:ext cx="439295" cy="726222"/>
            </a:xfrm>
            <a:prstGeom prst="rect">
              <a:avLst/>
            </a:prstGeom>
          </p:spPr>
        </p:pic>
        <p:pic>
          <p:nvPicPr>
            <p:cNvPr id="13" name="图片 72" descr="交换机.png">
              <a:extLst>
                <a:ext uri="{FF2B5EF4-FFF2-40B4-BE49-F238E27FC236}">
                  <a16:creationId xmlns:a16="http://schemas.microsoft.com/office/drawing/2014/main" id="{2F3FC5C4-AB43-4E68-BE1A-738873078710}"/>
                </a:ext>
              </a:extLst>
            </p:cNvPr>
            <p:cNvPicPr>
              <a:picLocks noChangeAspect="1"/>
            </p:cNvPicPr>
            <p:nvPr/>
          </p:nvPicPr>
          <p:blipFill>
            <a:blip r:embed="rId2" cstate="print"/>
            <a:stretch>
              <a:fillRect/>
            </a:stretch>
          </p:blipFill>
          <p:spPr>
            <a:xfrm>
              <a:off x="1997853" y="3144155"/>
              <a:ext cx="439295" cy="726222"/>
            </a:xfrm>
            <a:prstGeom prst="rect">
              <a:avLst/>
            </a:prstGeom>
          </p:spPr>
        </p:pic>
        <p:pic>
          <p:nvPicPr>
            <p:cNvPr id="14" name="图片 72" descr="交换机.png">
              <a:extLst>
                <a:ext uri="{FF2B5EF4-FFF2-40B4-BE49-F238E27FC236}">
                  <a16:creationId xmlns:a16="http://schemas.microsoft.com/office/drawing/2014/main" id="{FE43D004-D164-450F-8314-32888B4BCA79}"/>
                </a:ext>
              </a:extLst>
            </p:cNvPr>
            <p:cNvPicPr>
              <a:picLocks noChangeAspect="1"/>
            </p:cNvPicPr>
            <p:nvPr/>
          </p:nvPicPr>
          <p:blipFill>
            <a:blip r:embed="rId2" cstate="print"/>
            <a:stretch>
              <a:fillRect/>
            </a:stretch>
          </p:blipFill>
          <p:spPr>
            <a:xfrm>
              <a:off x="3907161" y="4002844"/>
              <a:ext cx="439295" cy="726222"/>
            </a:xfrm>
            <a:prstGeom prst="rect">
              <a:avLst/>
            </a:prstGeom>
          </p:spPr>
        </p:pic>
        <p:pic>
          <p:nvPicPr>
            <p:cNvPr id="15" name="图片 72" descr="交换机.png">
              <a:extLst>
                <a:ext uri="{FF2B5EF4-FFF2-40B4-BE49-F238E27FC236}">
                  <a16:creationId xmlns:a16="http://schemas.microsoft.com/office/drawing/2014/main" id="{F6D532A3-4892-4645-8F95-EE621D7F14F8}"/>
                </a:ext>
              </a:extLst>
            </p:cNvPr>
            <p:cNvPicPr>
              <a:picLocks noChangeAspect="1"/>
            </p:cNvPicPr>
            <p:nvPr/>
          </p:nvPicPr>
          <p:blipFill>
            <a:blip r:embed="rId2" cstate="print"/>
            <a:stretch>
              <a:fillRect/>
            </a:stretch>
          </p:blipFill>
          <p:spPr>
            <a:xfrm>
              <a:off x="4137110" y="4285777"/>
              <a:ext cx="439295" cy="726222"/>
            </a:xfrm>
            <a:prstGeom prst="rect">
              <a:avLst/>
            </a:prstGeom>
          </p:spPr>
        </p:pic>
        <p:pic>
          <p:nvPicPr>
            <p:cNvPr id="16" name="图片 72" descr="交换机.png">
              <a:extLst>
                <a:ext uri="{FF2B5EF4-FFF2-40B4-BE49-F238E27FC236}">
                  <a16:creationId xmlns:a16="http://schemas.microsoft.com/office/drawing/2014/main" id="{894E81E8-007C-4EA4-9186-41270441CDE7}"/>
                </a:ext>
              </a:extLst>
            </p:cNvPr>
            <p:cNvPicPr>
              <a:picLocks noChangeAspect="1"/>
            </p:cNvPicPr>
            <p:nvPr/>
          </p:nvPicPr>
          <p:blipFill>
            <a:blip r:embed="rId2" cstate="print"/>
            <a:stretch>
              <a:fillRect/>
            </a:stretch>
          </p:blipFill>
          <p:spPr>
            <a:xfrm>
              <a:off x="4344521" y="4598437"/>
              <a:ext cx="439295" cy="726222"/>
            </a:xfrm>
            <a:prstGeom prst="rect">
              <a:avLst/>
            </a:prstGeom>
          </p:spPr>
        </p:pic>
        <p:sp>
          <p:nvSpPr>
            <p:cNvPr id="17" name="文本框 34830">
              <a:extLst>
                <a:ext uri="{FF2B5EF4-FFF2-40B4-BE49-F238E27FC236}">
                  <a16:creationId xmlns:a16="http://schemas.microsoft.com/office/drawing/2014/main" id="{CC475F3F-35CC-4143-838E-450730D8A5FC}"/>
                </a:ext>
              </a:extLst>
            </p:cNvPr>
            <p:cNvSpPr txBox="1">
              <a:spLocks noChangeArrowheads="1"/>
            </p:cNvSpPr>
            <p:nvPr/>
          </p:nvSpPr>
          <p:spPr bwMode="auto">
            <a:xfrm flipH="1">
              <a:off x="592666" y="1752600"/>
              <a:ext cx="12273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600" dirty="0">
                  <a:latin typeface="微软雅黑 Light" panose="020B0502040204020203" pitchFamily="34" charset="-122"/>
                  <a:ea typeface="微软雅黑 Light" panose="020B0502040204020203" pitchFamily="34" charset="-122"/>
                </a:rPr>
                <a:t>根服务器</a:t>
              </a:r>
            </a:p>
          </p:txBody>
        </p:sp>
        <p:sp>
          <p:nvSpPr>
            <p:cNvPr id="18" name="文本框 34830">
              <a:extLst>
                <a:ext uri="{FF2B5EF4-FFF2-40B4-BE49-F238E27FC236}">
                  <a16:creationId xmlns:a16="http://schemas.microsoft.com/office/drawing/2014/main" id="{4B3EF643-E3B8-45DA-A302-0877590B60C9}"/>
                </a:ext>
              </a:extLst>
            </p:cNvPr>
            <p:cNvSpPr txBox="1">
              <a:spLocks noChangeArrowheads="1"/>
            </p:cNvSpPr>
            <p:nvPr/>
          </p:nvSpPr>
          <p:spPr bwMode="auto">
            <a:xfrm flipH="1">
              <a:off x="1317370" y="2278834"/>
              <a:ext cx="14558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err="1">
                  <a:latin typeface="微软雅黑 Light" panose="020B0502040204020203" pitchFamily="34" charset="-122"/>
                  <a:ea typeface="微软雅黑 Light" panose="020B0502040204020203" pitchFamily="34" charset="-122"/>
                </a:rPr>
                <a:t>cn</a:t>
              </a:r>
              <a:r>
                <a:rPr lang="zh-CN" altLang="en-US" sz="1600" dirty="0">
                  <a:latin typeface="微软雅黑 Light" panose="020B0502040204020203" pitchFamily="34" charset="-122"/>
                  <a:ea typeface="微软雅黑 Light" panose="020B0502040204020203" pitchFamily="34" charset="-122"/>
                </a:rPr>
                <a:t>域名服务器</a:t>
              </a:r>
            </a:p>
          </p:txBody>
        </p:sp>
        <p:sp>
          <p:nvSpPr>
            <p:cNvPr id="19" name="文本框 34830">
              <a:extLst>
                <a:ext uri="{FF2B5EF4-FFF2-40B4-BE49-F238E27FC236}">
                  <a16:creationId xmlns:a16="http://schemas.microsoft.com/office/drawing/2014/main" id="{A9FE6014-E534-449C-8270-506B324FE772}"/>
                </a:ext>
              </a:extLst>
            </p:cNvPr>
            <p:cNvSpPr txBox="1">
              <a:spLocks noChangeArrowheads="1"/>
            </p:cNvSpPr>
            <p:nvPr/>
          </p:nvSpPr>
          <p:spPr bwMode="auto">
            <a:xfrm flipH="1">
              <a:off x="1963775" y="2843891"/>
              <a:ext cx="19015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edu.cn</a:t>
              </a:r>
              <a:r>
                <a:rPr lang="zh-CN" altLang="en-US" sz="1600" dirty="0">
                  <a:latin typeface="微软雅黑 Light" panose="020B0502040204020203" pitchFamily="34" charset="-122"/>
                  <a:ea typeface="微软雅黑 Light" panose="020B0502040204020203" pitchFamily="34" charset="-122"/>
                </a:rPr>
                <a:t>域名服务器</a:t>
              </a:r>
            </a:p>
          </p:txBody>
        </p:sp>
        <p:sp>
          <p:nvSpPr>
            <p:cNvPr id="20" name="文本框 34830">
              <a:extLst>
                <a:ext uri="{FF2B5EF4-FFF2-40B4-BE49-F238E27FC236}">
                  <a16:creationId xmlns:a16="http://schemas.microsoft.com/office/drawing/2014/main" id="{194C1737-583F-4628-BAE7-CDAE8C59EB90}"/>
                </a:ext>
              </a:extLst>
            </p:cNvPr>
            <p:cNvSpPr txBox="1">
              <a:spLocks noChangeArrowheads="1"/>
            </p:cNvSpPr>
            <p:nvPr/>
          </p:nvSpPr>
          <p:spPr bwMode="auto">
            <a:xfrm flipH="1">
              <a:off x="4200978" y="3868765"/>
              <a:ext cx="15815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www.jlu.edu.cn</a:t>
              </a:r>
              <a:endParaRPr lang="zh-CN" altLang="en-US" sz="1600" dirty="0">
                <a:latin typeface="微软雅黑 Light" panose="020B0502040204020203" pitchFamily="34" charset="-122"/>
                <a:ea typeface="微软雅黑 Light" panose="020B0502040204020203" pitchFamily="34" charset="-122"/>
              </a:endParaRPr>
            </a:p>
          </p:txBody>
        </p:sp>
        <p:sp>
          <p:nvSpPr>
            <p:cNvPr id="21" name="文本框 34830">
              <a:extLst>
                <a:ext uri="{FF2B5EF4-FFF2-40B4-BE49-F238E27FC236}">
                  <a16:creationId xmlns:a16="http://schemas.microsoft.com/office/drawing/2014/main" id="{B3D33DD2-4D77-46C7-8C62-46A4ED268BE9}"/>
                </a:ext>
              </a:extLst>
            </p:cNvPr>
            <p:cNvSpPr txBox="1">
              <a:spLocks noChangeArrowheads="1"/>
            </p:cNvSpPr>
            <p:nvPr/>
          </p:nvSpPr>
          <p:spPr bwMode="auto">
            <a:xfrm flipH="1">
              <a:off x="4400457" y="4227119"/>
              <a:ext cx="15815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oa.jlu.edu.cn</a:t>
              </a:r>
              <a:endParaRPr lang="zh-CN" altLang="en-US" sz="1600" dirty="0">
                <a:latin typeface="微软雅黑 Light" panose="020B0502040204020203" pitchFamily="34" charset="-122"/>
                <a:ea typeface="微软雅黑 Light" panose="020B0502040204020203" pitchFamily="34" charset="-122"/>
              </a:endParaRPr>
            </a:p>
          </p:txBody>
        </p:sp>
        <p:sp>
          <p:nvSpPr>
            <p:cNvPr id="22" name="文本框 34830">
              <a:extLst>
                <a:ext uri="{FF2B5EF4-FFF2-40B4-BE49-F238E27FC236}">
                  <a16:creationId xmlns:a16="http://schemas.microsoft.com/office/drawing/2014/main" id="{1A1E70C1-3BBE-405B-B979-0F528AB8C6D2}"/>
                </a:ext>
              </a:extLst>
            </p:cNvPr>
            <p:cNvSpPr txBox="1">
              <a:spLocks noChangeArrowheads="1"/>
            </p:cNvSpPr>
            <p:nvPr/>
          </p:nvSpPr>
          <p:spPr bwMode="auto">
            <a:xfrm flipH="1">
              <a:off x="4577982" y="4585473"/>
              <a:ext cx="15815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bbs.jlu.edu.cn</a:t>
              </a:r>
              <a:endParaRPr lang="zh-CN" altLang="en-US" sz="1600" dirty="0">
                <a:latin typeface="微软雅黑 Light" panose="020B0502040204020203" pitchFamily="34" charset="-122"/>
                <a:ea typeface="微软雅黑 Light" panose="020B0502040204020203" pitchFamily="34" charset="-122"/>
              </a:endParaRPr>
            </a:p>
          </p:txBody>
        </p:sp>
        <p:cxnSp>
          <p:nvCxnSpPr>
            <p:cNvPr id="23" name="直接箭头连接符 22">
              <a:extLst>
                <a:ext uri="{FF2B5EF4-FFF2-40B4-BE49-F238E27FC236}">
                  <a16:creationId xmlns:a16="http://schemas.microsoft.com/office/drawing/2014/main" id="{6D94085E-3009-4CAF-85FE-971887711ACA}"/>
                </a:ext>
              </a:extLst>
            </p:cNvPr>
            <p:cNvCxnSpPr>
              <a:cxnSpLocks/>
            </p:cNvCxnSpPr>
            <p:nvPr/>
          </p:nvCxnSpPr>
          <p:spPr>
            <a:xfrm flipV="1">
              <a:off x="1327888" y="3876617"/>
              <a:ext cx="595799" cy="5697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1D5C4D1-54E7-4EDF-B4BE-DE1DB7260F00}"/>
                </a:ext>
              </a:extLst>
            </p:cNvPr>
            <p:cNvCxnSpPr>
              <a:cxnSpLocks/>
            </p:cNvCxnSpPr>
            <p:nvPr/>
          </p:nvCxnSpPr>
          <p:spPr>
            <a:xfrm flipH="1">
              <a:off x="1492782" y="3939857"/>
              <a:ext cx="575370" cy="5336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977D5BC-9250-45DF-BA79-36D62A911098}"/>
                </a:ext>
              </a:extLst>
            </p:cNvPr>
            <p:cNvCxnSpPr>
              <a:cxnSpLocks/>
            </p:cNvCxnSpPr>
            <p:nvPr/>
          </p:nvCxnSpPr>
          <p:spPr>
            <a:xfrm flipV="1">
              <a:off x="1626655" y="4099635"/>
              <a:ext cx="1243172" cy="4594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2B5E472C-463C-44D9-AC3B-D660E3F61035}"/>
                </a:ext>
              </a:extLst>
            </p:cNvPr>
            <p:cNvCxnSpPr>
              <a:cxnSpLocks/>
            </p:cNvCxnSpPr>
            <p:nvPr/>
          </p:nvCxnSpPr>
          <p:spPr>
            <a:xfrm flipH="1">
              <a:off x="1642341" y="4142508"/>
              <a:ext cx="1541778" cy="566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文本框 34830">
              <a:extLst>
                <a:ext uri="{FF2B5EF4-FFF2-40B4-BE49-F238E27FC236}">
                  <a16:creationId xmlns:a16="http://schemas.microsoft.com/office/drawing/2014/main" id="{461FB4F2-D02A-4442-875E-02F1799DB802}"/>
                </a:ext>
              </a:extLst>
            </p:cNvPr>
            <p:cNvSpPr txBox="1">
              <a:spLocks noChangeArrowheads="1"/>
            </p:cNvSpPr>
            <p:nvPr/>
          </p:nvSpPr>
          <p:spPr bwMode="auto">
            <a:xfrm flipH="1">
              <a:off x="1328344" y="4018104"/>
              <a:ext cx="3390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1</a:t>
              </a:r>
              <a:endParaRPr lang="zh-CN" altLang="en-US" sz="1600" dirty="0">
                <a:latin typeface="微软雅黑 Light" panose="020B0502040204020203" pitchFamily="34" charset="-122"/>
                <a:ea typeface="微软雅黑 Light" panose="020B0502040204020203" pitchFamily="34" charset="-122"/>
              </a:endParaRPr>
            </a:p>
          </p:txBody>
        </p:sp>
        <p:sp>
          <p:nvSpPr>
            <p:cNvPr id="28" name="文本框 34830">
              <a:extLst>
                <a:ext uri="{FF2B5EF4-FFF2-40B4-BE49-F238E27FC236}">
                  <a16:creationId xmlns:a16="http://schemas.microsoft.com/office/drawing/2014/main" id="{2D8D9E13-515B-4A0E-B444-7AE5C15B0158}"/>
                </a:ext>
              </a:extLst>
            </p:cNvPr>
            <p:cNvSpPr txBox="1">
              <a:spLocks noChangeArrowheads="1"/>
            </p:cNvSpPr>
            <p:nvPr/>
          </p:nvSpPr>
          <p:spPr bwMode="auto">
            <a:xfrm flipH="1">
              <a:off x="1727043" y="4069737"/>
              <a:ext cx="3390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2</a:t>
              </a:r>
              <a:endParaRPr lang="zh-CN" altLang="en-US" sz="1600" dirty="0">
                <a:latin typeface="微软雅黑 Light" panose="020B0502040204020203" pitchFamily="34" charset="-122"/>
                <a:ea typeface="微软雅黑 Light" panose="020B0502040204020203" pitchFamily="34" charset="-122"/>
              </a:endParaRPr>
            </a:p>
          </p:txBody>
        </p:sp>
        <p:sp>
          <p:nvSpPr>
            <p:cNvPr id="29" name="文本框 34830">
              <a:extLst>
                <a:ext uri="{FF2B5EF4-FFF2-40B4-BE49-F238E27FC236}">
                  <a16:creationId xmlns:a16="http://schemas.microsoft.com/office/drawing/2014/main" id="{AE734508-BA37-4801-A0D8-54D023A04465}"/>
                </a:ext>
              </a:extLst>
            </p:cNvPr>
            <p:cNvSpPr txBox="1">
              <a:spLocks noChangeArrowheads="1"/>
            </p:cNvSpPr>
            <p:nvPr/>
          </p:nvSpPr>
          <p:spPr bwMode="auto">
            <a:xfrm flipH="1">
              <a:off x="2326047" y="4006928"/>
              <a:ext cx="3390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3</a:t>
              </a:r>
              <a:endParaRPr lang="zh-CN" altLang="en-US" sz="1600" dirty="0">
                <a:latin typeface="微软雅黑 Light" panose="020B0502040204020203" pitchFamily="34" charset="-122"/>
                <a:ea typeface="微软雅黑 Light" panose="020B0502040204020203" pitchFamily="34" charset="-122"/>
              </a:endParaRPr>
            </a:p>
          </p:txBody>
        </p:sp>
        <p:sp>
          <p:nvSpPr>
            <p:cNvPr id="30" name="文本框 34830">
              <a:extLst>
                <a:ext uri="{FF2B5EF4-FFF2-40B4-BE49-F238E27FC236}">
                  <a16:creationId xmlns:a16="http://schemas.microsoft.com/office/drawing/2014/main" id="{1ECC0CE7-E5A2-4CC0-B5F8-55F06078E919}"/>
                </a:ext>
              </a:extLst>
            </p:cNvPr>
            <p:cNvSpPr txBox="1">
              <a:spLocks noChangeArrowheads="1"/>
            </p:cNvSpPr>
            <p:nvPr/>
          </p:nvSpPr>
          <p:spPr bwMode="auto">
            <a:xfrm flipH="1">
              <a:off x="2461421" y="4275797"/>
              <a:ext cx="3390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4</a:t>
              </a:r>
              <a:endParaRPr lang="zh-CN" altLang="en-US" sz="1600" dirty="0">
                <a:latin typeface="微软雅黑 Light" panose="020B0502040204020203" pitchFamily="34" charset="-122"/>
                <a:ea typeface="微软雅黑 Light" panose="020B0502040204020203" pitchFamily="34" charset="-122"/>
              </a:endParaRPr>
            </a:p>
          </p:txBody>
        </p:sp>
        <p:pic>
          <p:nvPicPr>
            <p:cNvPr id="31" name="图片 72" descr="交换机.png">
              <a:extLst>
                <a:ext uri="{FF2B5EF4-FFF2-40B4-BE49-F238E27FC236}">
                  <a16:creationId xmlns:a16="http://schemas.microsoft.com/office/drawing/2014/main" id="{E4C46460-EDFE-46C6-9A57-569E13390405}"/>
                </a:ext>
              </a:extLst>
            </p:cNvPr>
            <p:cNvPicPr>
              <a:picLocks noChangeAspect="1"/>
            </p:cNvPicPr>
            <p:nvPr/>
          </p:nvPicPr>
          <p:blipFill>
            <a:blip r:embed="rId2" cstate="print"/>
            <a:stretch>
              <a:fillRect/>
            </a:stretch>
          </p:blipFill>
          <p:spPr>
            <a:xfrm>
              <a:off x="2842683" y="3418977"/>
              <a:ext cx="439295" cy="726222"/>
            </a:xfrm>
            <a:prstGeom prst="rect">
              <a:avLst/>
            </a:prstGeom>
          </p:spPr>
        </p:pic>
        <p:sp>
          <p:nvSpPr>
            <p:cNvPr id="32" name="文本框 34830">
              <a:extLst>
                <a:ext uri="{FF2B5EF4-FFF2-40B4-BE49-F238E27FC236}">
                  <a16:creationId xmlns:a16="http://schemas.microsoft.com/office/drawing/2014/main" id="{1350F8EB-9D71-422E-9DC8-4CF366CA1DD4}"/>
                </a:ext>
              </a:extLst>
            </p:cNvPr>
            <p:cNvSpPr txBox="1">
              <a:spLocks noChangeArrowheads="1"/>
            </p:cNvSpPr>
            <p:nvPr/>
          </p:nvSpPr>
          <p:spPr bwMode="auto">
            <a:xfrm flipH="1">
              <a:off x="3089420" y="3227254"/>
              <a:ext cx="21751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jlu.edu.cn</a:t>
              </a:r>
              <a:r>
                <a:rPr lang="zh-CN" altLang="en-US" sz="1600" dirty="0">
                  <a:latin typeface="微软雅黑 Light" panose="020B0502040204020203" pitchFamily="34" charset="-122"/>
                  <a:ea typeface="微软雅黑 Light" panose="020B0502040204020203" pitchFamily="34" charset="-122"/>
                </a:rPr>
                <a:t>域名服务器</a:t>
              </a:r>
            </a:p>
          </p:txBody>
        </p:sp>
        <p:cxnSp>
          <p:nvCxnSpPr>
            <p:cNvPr id="33" name="直接箭头连接符 32">
              <a:extLst>
                <a:ext uri="{FF2B5EF4-FFF2-40B4-BE49-F238E27FC236}">
                  <a16:creationId xmlns:a16="http://schemas.microsoft.com/office/drawing/2014/main" id="{E5D2CDA4-F362-456B-A38D-A6DB87DC7387}"/>
                </a:ext>
              </a:extLst>
            </p:cNvPr>
            <p:cNvCxnSpPr>
              <a:cxnSpLocks/>
            </p:cNvCxnSpPr>
            <p:nvPr/>
          </p:nvCxnSpPr>
          <p:spPr>
            <a:xfrm flipV="1">
              <a:off x="1667402" y="4536733"/>
              <a:ext cx="2217362" cy="3126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C9FA04AF-0B1C-44A4-ACD1-67B014B857EB}"/>
                </a:ext>
              </a:extLst>
            </p:cNvPr>
            <p:cNvCxnSpPr>
              <a:cxnSpLocks/>
            </p:cNvCxnSpPr>
            <p:nvPr/>
          </p:nvCxnSpPr>
          <p:spPr>
            <a:xfrm flipH="1">
              <a:off x="1693775" y="4639290"/>
              <a:ext cx="2159376" cy="3206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文本框 34830">
              <a:extLst>
                <a:ext uri="{FF2B5EF4-FFF2-40B4-BE49-F238E27FC236}">
                  <a16:creationId xmlns:a16="http://schemas.microsoft.com/office/drawing/2014/main" id="{0E53292C-30AF-4A7C-B0C6-749F4566E488}"/>
                </a:ext>
              </a:extLst>
            </p:cNvPr>
            <p:cNvSpPr txBox="1">
              <a:spLocks noChangeArrowheads="1"/>
            </p:cNvSpPr>
            <p:nvPr/>
          </p:nvSpPr>
          <p:spPr bwMode="auto">
            <a:xfrm flipH="1">
              <a:off x="2987634" y="4397688"/>
              <a:ext cx="3390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5</a:t>
              </a:r>
              <a:endParaRPr lang="zh-CN" altLang="en-US" sz="1600" dirty="0">
                <a:latin typeface="微软雅黑 Light" panose="020B0502040204020203" pitchFamily="34" charset="-122"/>
                <a:ea typeface="微软雅黑 Light" panose="020B0502040204020203" pitchFamily="34" charset="-122"/>
              </a:endParaRPr>
            </a:p>
          </p:txBody>
        </p:sp>
        <p:sp>
          <p:nvSpPr>
            <p:cNvPr id="36" name="文本框 34830">
              <a:extLst>
                <a:ext uri="{FF2B5EF4-FFF2-40B4-BE49-F238E27FC236}">
                  <a16:creationId xmlns:a16="http://schemas.microsoft.com/office/drawing/2014/main" id="{A3C445CB-DEDB-4739-8774-D0AEE50A1D07}"/>
                </a:ext>
              </a:extLst>
            </p:cNvPr>
            <p:cNvSpPr txBox="1">
              <a:spLocks noChangeArrowheads="1"/>
            </p:cNvSpPr>
            <p:nvPr/>
          </p:nvSpPr>
          <p:spPr bwMode="auto">
            <a:xfrm flipH="1">
              <a:off x="2682148" y="4764605"/>
              <a:ext cx="3390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latin typeface="微软雅黑 Light" panose="020B0502040204020203" pitchFamily="34" charset="-122"/>
                  <a:ea typeface="微软雅黑 Light" panose="020B0502040204020203" pitchFamily="34" charset="-122"/>
                </a:rPr>
                <a:t>6</a:t>
              </a:r>
              <a:endParaRPr lang="zh-CN" altLang="en-US" sz="1600" dirty="0">
                <a:latin typeface="微软雅黑 Light" panose="020B0502040204020203" pitchFamily="34" charset="-122"/>
                <a:ea typeface="微软雅黑 Light" panose="020B0502040204020203" pitchFamily="34" charset="-122"/>
              </a:endParaRPr>
            </a:p>
          </p:txBody>
        </p:sp>
        <p:sp>
          <p:nvSpPr>
            <p:cNvPr id="37" name="文本框 34830">
              <a:extLst>
                <a:ext uri="{FF2B5EF4-FFF2-40B4-BE49-F238E27FC236}">
                  <a16:creationId xmlns:a16="http://schemas.microsoft.com/office/drawing/2014/main" id="{1A50BDED-782C-42F4-8C27-B4ACEEF21973}"/>
                </a:ext>
              </a:extLst>
            </p:cNvPr>
            <p:cNvSpPr txBox="1">
              <a:spLocks noChangeArrowheads="1"/>
            </p:cNvSpPr>
            <p:nvPr/>
          </p:nvSpPr>
          <p:spPr bwMode="auto">
            <a:xfrm flipH="1">
              <a:off x="3613374" y="5306728"/>
              <a:ext cx="19015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600" dirty="0">
                  <a:latin typeface="微软雅黑 Light" panose="020B0502040204020203" pitchFamily="34" charset="-122"/>
                  <a:ea typeface="微软雅黑 Light" panose="020B0502040204020203" pitchFamily="34" charset="-122"/>
                </a:rPr>
                <a:t>吉林大学服务器群</a:t>
              </a:r>
            </a:p>
          </p:txBody>
        </p:sp>
      </p:grpSp>
    </p:spTree>
    <p:extLst>
      <p:ext uri="{BB962C8B-B14F-4D97-AF65-F5344CB8AC3E}">
        <p14:creationId xmlns:p14="http://schemas.microsoft.com/office/powerpoint/2010/main" val="2092066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FFE2A01-60E4-478F-8FDA-6D17DE92DA74}" type="slidenum">
              <a:rPr lang="en-US" altLang="zh-CN"/>
              <a:pPr/>
              <a:t>39</a:t>
            </a:fld>
            <a:endParaRPr lang="en-US" altLang="zh-CN"/>
          </a:p>
        </p:txBody>
      </p:sp>
      <p:sp>
        <p:nvSpPr>
          <p:cNvPr id="288770" name="Rectangle 2"/>
          <p:cNvSpPr>
            <a:spLocks noGrp="1" noChangeArrowheads="1"/>
          </p:cNvSpPr>
          <p:nvPr>
            <p:ph type="title"/>
          </p:nvPr>
        </p:nvSpPr>
        <p:spPr/>
        <p:txBody>
          <a:bodyPr/>
          <a:lstStyle/>
          <a:p>
            <a:r>
              <a:rPr lang="en-US" altLang="zh-CN"/>
              <a:t>DNS</a:t>
            </a:r>
            <a:r>
              <a:rPr lang="zh-CN" altLang="en-US"/>
              <a:t>相关工具</a:t>
            </a:r>
          </a:p>
        </p:txBody>
      </p:sp>
      <p:sp>
        <p:nvSpPr>
          <p:cNvPr id="288771" name="Rectangle 3"/>
          <p:cNvSpPr>
            <a:spLocks noGrp="1" noChangeArrowheads="1"/>
          </p:cNvSpPr>
          <p:nvPr>
            <p:ph type="body" idx="1"/>
          </p:nvPr>
        </p:nvSpPr>
        <p:spPr/>
        <p:txBody>
          <a:bodyPr/>
          <a:lstStyle/>
          <a:p>
            <a:r>
              <a:rPr lang="zh-CN" altLang="en-US"/>
              <a:t>用于查询域名相关信息</a:t>
            </a:r>
          </a:p>
          <a:p>
            <a:r>
              <a:rPr lang="en-US" altLang="zh-CN"/>
              <a:t>nslookup</a:t>
            </a:r>
          </a:p>
          <a:p>
            <a:pPr>
              <a:buFont typeface="Wingdings" panose="05000000000000000000" pitchFamily="2" charset="2"/>
              <a:buNone/>
            </a:pPr>
            <a:r>
              <a:rPr lang="en-US" altLang="zh-CN"/>
              <a:t>		nslookup domain-name</a:t>
            </a:r>
          </a:p>
          <a:p>
            <a:r>
              <a:rPr lang="en-US" altLang="zh-CN"/>
              <a:t>dig (domain information groper)</a:t>
            </a:r>
          </a:p>
          <a:p>
            <a:r>
              <a:rPr lang="en-US" altLang="zh-CN"/>
              <a:t>host</a:t>
            </a:r>
          </a:p>
          <a:p>
            <a:r>
              <a:rPr lang="zh-CN" altLang="en-US"/>
              <a:t>例：</a:t>
            </a:r>
            <a:r>
              <a:rPr lang="en-US" altLang="zh-CN"/>
              <a:t>Windows</a:t>
            </a:r>
            <a:r>
              <a:rPr lang="zh-CN" altLang="en-US"/>
              <a:t>系统查看</a:t>
            </a:r>
            <a:r>
              <a:rPr lang="en-US" altLang="zh-CN"/>
              <a:t>DNS</a:t>
            </a:r>
            <a:r>
              <a:rPr lang="zh-CN" altLang="en-US"/>
              <a:t>缓存：</a:t>
            </a:r>
          </a:p>
          <a:p>
            <a:pPr>
              <a:buFont typeface="Wingdings" panose="05000000000000000000" pitchFamily="2" charset="2"/>
              <a:buNone/>
            </a:pPr>
            <a:r>
              <a:rPr lang="zh-CN" altLang="en-US"/>
              <a:t>		</a:t>
            </a:r>
            <a:r>
              <a:rPr lang="en-US" altLang="zh-CN"/>
              <a:t>ipconfig /displaydns</a:t>
            </a:r>
          </a:p>
          <a:p>
            <a:pPr>
              <a:buFont typeface="Wingdings" panose="05000000000000000000" pitchFamily="2" charset="2"/>
              <a:buNone/>
            </a:pP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4B3ACBD4-3B96-40AD-9216-7743075C2676}" type="slidenum">
              <a:rPr lang="en-US" altLang="zh-CN"/>
              <a:pPr/>
              <a:t>4</a:t>
            </a:fld>
            <a:endParaRPr lang="en-US" altLang="zh-CN"/>
          </a:p>
        </p:txBody>
      </p:sp>
      <p:sp>
        <p:nvSpPr>
          <p:cNvPr id="310274" name="Rectangle 2"/>
          <p:cNvSpPr>
            <a:spLocks noGrp="1" noChangeArrowheads="1"/>
          </p:cNvSpPr>
          <p:nvPr>
            <p:ph type="title"/>
          </p:nvPr>
        </p:nvSpPr>
        <p:spPr/>
        <p:txBody>
          <a:bodyPr/>
          <a:lstStyle/>
          <a:p>
            <a:r>
              <a:rPr lang="zh-CN" altLang="en-US" dirty="0"/>
              <a:t>基本通信模式</a:t>
            </a:r>
          </a:p>
        </p:txBody>
      </p:sp>
      <p:graphicFrame>
        <p:nvGraphicFramePr>
          <p:cNvPr id="310303" name="Group 31"/>
          <p:cNvGraphicFramePr>
            <a:graphicFrameLocks noGrp="1"/>
          </p:cNvGraphicFramePr>
          <p:nvPr>
            <p:extLst>
              <p:ext uri="{D42A27DB-BD31-4B8C-83A1-F6EECF244321}">
                <p14:modId xmlns:p14="http://schemas.microsoft.com/office/powerpoint/2010/main" val="1896190625"/>
              </p:ext>
            </p:extLst>
          </p:nvPr>
        </p:nvGraphicFramePr>
        <p:xfrm>
          <a:off x="1992314" y="1916114"/>
          <a:ext cx="8207375" cy="3654743"/>
        </p:xfrm>
        <a:graphic>
          <a:graphicData uri="http://schemas.openxmlformats.org/drawingml/2006/table">
            <a:tbl>
              <a:tblPr/>
              <a:tblGrid>
                <a:gridCol w="3816350">
                  <a:extLst>
                    <a:ext uri="{9D8B030D-6E8A-4147-A177-3AD203B41FA5}">
                      <a16:colId xmlns:a16="http://schemas.microsoft.com/office/drawing/2014/main" val="20000"/>
                    </a:ext>
                  </a:extLst>
                </a:gridCol>
                <a:gridCol w="4391025">
                  <a:extLst>
                    <a:ext uri="{9D8B030D-6E8A-4147-A177-3AD203B41FA5}">
                      <a16:colId xmlns:a16="http://schemas.microsoft.com/office/drawing/2014/main" val="20001"/>
                    </a:ext>
                  </a:extLst>
                </a:gridCol>
              </a:tblGrid>
              <a:tr h="576263">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流模式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报文模式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0">
                <a:tc>
                  <a:txBody>
                    <a:bodyPr/>
                    <a:lstStyle>
                      <a:lvl1pPr marL="357188" indent="-357188">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1089025" indent="-457200">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649413" indent="-381000">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2171700" indent="-342900">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693988" indent="-342900">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31511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36083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40655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45227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面向连接</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一对一通信</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字节序列</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任意长度传输</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大多数应用使用</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构建在</a:t>
                      </a:r>
                      <a:r>
                        <a:rPr kumimoji="0" lang="en-US" altLang="zh-CN"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TCP</a:t>
                      </a: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之上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57188" indent="-357188">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1089025" indent="-457200">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649413" indent="-381000">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2171700" indent="-342900">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693988" indent="-342900">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31511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36083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40655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4522788" indent="-342900"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无连接</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多对多通信</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报文序列</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每个报文限制最多</a:t>
                      </a:r>
                      <a:r>
                        <a:rPr kumimoji="0" lang="en-US" altLang="zh-CN"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64KB</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用于多媒体应用</a:t>
                      </a:r>
                    </a:p>
                    <a:p>
                      <a:pPr marL="357188" marR="0" lvl="0" indent="-357188"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AutoNum type="arabicPeriod"/>
                        <a:tabLst/>
                      </a:pP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构建在</a:t>
                      </a:r>
                      <a:r>
                        <a:rPr kumimoji="0" lang="en-US" altLang="zh-CN"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UDP</a:t>
                      </a:r>
                      <a:r>
                        <a:rPr kumimoji="0" lang="zh-CN" altLang="en-US"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之上</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内容占位符 1">
            <a:extLst>
              <a:ext uri="{FF2B5EF4-FFF2-40B4-BE49-F238E27FC236}">
                <a16:creationId xmlns:a16="http://schemas.microsoft.com/office/drawing/2014/main" id="{B8E86903-03D0-43A0-B7CE-9FD6E897626F}"/>
              </a:ext>
            </a:extLst>
          </p:cNvPr>
          <p:cNvSpPr>
            <a:spLocks noGrp="1"/>
          </p:cNvSpPr>
          <p:nvPr>
            <p:ph idx="1"/>
          </p:nvPr>
        </p:nvSpPr>
        <p:spPr>
          <a:xfrm>
            <a:off x="334434" y="1052515"/>
            <a:ext cx="11523133" cy="1656406"/>
          </a:xfrm>
        </p:spPr>
        <p:txBody>
          <a:bodyPr/>
          <a:lstStyle/>
          <a:p>
            <a:r>
              <a:rPr lang="en-US" altLang="zh-CN" dirty="0"/>
              <a:t>2</a:t>
            </a:r>
            <a:r>
              <a:rPr lang="zh-CN" altLang="en-US" dirty="0"/>
              <a:t>种基本通信模式</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5D1B5-1868-4484-B613-F104D84D9014}"/>
              </a:ext>
            </a:extLst>
          </p:cNvPr>
          <p:cNvSpPr>
            <a:spLocks noGrp="1"/>
          </p:cNvSpPr>
          <p:nvPr>
            <p:ph type="title"/>
          </p:nvPr>
        </p:nvSpPr>
        <p:spPr/>
        <p:txBody>
          <a:bodyPr/>
          <a:lstStyle/>
          <a:p>
            <a:r>
              <a:rPr lang="zh-CN" altLang="en-US" dirty="0"/>
              <a:t>域名系统高速缓存</a:t>
            </a:r>
          </a:p>
        </p:txBody>
      </p:sp>
      <p:sp>
        <p:nvSpPr>
          <p:cNvPr id="3" name="内容占位符 2">
            <a:extLst>
              <a:ext uri="{FF2B5EF4-FFF2-40B4-BE49-F238E27FC236}">
                <a16:creationId xmlns:a16="http://schemas.microsoft.com/office/drawing/2014/main" id="{B17BB946-424A-4429-8ABD-0E67095E0ACD}"/>
              </a:ext>
            </a:extLst>
          </p:cNvPr>
          <p:cNvSpPr>
            <a:spLocks noGrp="1"/>
          </p:cNvSpPr>
          <p:nvPr>
            <p:ph idx="1"/>
          </p:nvPr>
        </p:nvSpPr>
        <p:spPr/>
        <p:txBody>
          <a:bodyPr/>
          <a:lstStyle/>
          <a:p>
            <a:r>
              <a:rPr lang="zh-CN" altLang="en-US" dirty="0"/>
              <a:t>每个域名服务器都维护一个高速缓存，存放最近用过的名字以及从何处获得名字映射信息的记录</a:t>
            </a:r>
          </a:p>
          <a:p>
            <a:pPr lvl="1"/>
            <a:r>
              <a:rPr lang="zh-CN" altLang="en-US" dirty="0"/>
              <a:t>可大大减轻根域名服务器负荷，使互联网上 </a:t>
            </a:r>
            <a:r>
              <a:rPr lang="en-US" altLang="zh-CN" dirty="0"/>
              <a:t>DNS </a:t>
            </a:r>
            <a:r>
              <a:rPr lang="zh-CN" altLang="en-US" dirty="0"/>
              <a:t>查询请求和回答报文的数量大为减少</a:t>
            </a:r>
            <a:endParaRPr lang="en-US" altLang="zh-CN" dirty="0"/>
          </a:p>
          <a:p>
            <a:pPr lvl="1"/>
            <a:r>
              <a:rPr lang="zh-CN" altLang="en-US" dirty="0"/>
              <a:t>能够使</a:t>
            </a:r>
            <a:r>
              <a:rPr lang="en-US" altLang="zh-CN" dirty="0"/>
              <a:t>Internet</a:t>
            </a:r>
            <a:r>
              <a:rPr lang="zh-CN" altLang="en-US" dirty="0"/>
              <a:t>上的</a:t>
            </a:r>
            <a:r>
              <a:rPr lang="en-US" altLang="zh-CN" dirty="0"/>
              <a:t>DNS</a:t>
            </a:r>
            <a:r>
              <a:rPr lang="zh-CN" altLang="en-US" dirty="0"/>
              <a:t>查询请求和回答报文的数量大为减少 </a:t>
            </a:r>
          </a:p>
          <a:p>
            <a:r>
              <a:rPr lang="zh-CN" altLang="en-US" dirty="0"/>
              <a:t>为保持高速缓存中的内容正确，域名服务器应为每项内容设置计时器，并处理超过合理时间的项（例如，每个项目只存放两天）。</a:t>
            </a:r>
          </a:p>
          <a:p>
            <a:r>
              <a:rPr lang="zh-CN" altLang="en-US" dirty="0"/>
              <a:t>当权限域名服务器回答一个查询请求时，在响应中都指明绑定有效存在的时间值</a:t>
            </a:r>
            <a:endParaRPr lang="en-US" altLang="zh-CN" dirty="0"/>
          </a:p>
          <a:p>
            <a:pPr lvl="1"/>
            <a:r>
              <a:rPr lang="zh-CN" altLang="en-US" dirty="0"/>
              <a:t>增加此时间值可减少网络开销</a:t>
            </a:r>
            <a:endParaRPr lang="en-US" altLang="zh-CN" dirty="0"/>
          </a:p>
          <a:p>
            <a:pPr lvl="1"/>
            <a:r>
              <a:rPr lang="zh-CN" altLang="en-US" dirty="0"/>
              <a:t>减少此时间值可提高域名转换的准确性 </a:t>
            </a:r>
          </a:p>
          <a:p>
            <a:endParaRPr lang="zh-CN" altLang="en-US" dirty="0"/>
          </a:p>
        </p:txBody>
      </p:sp>
      <p:sp>
        <p:nvSpPr>
          <p:cNvPr id="4" name="灯片编号占位符 3">
            <a:extLst>
              <a:ext uri="{FF2B5EF4-FFF2-40B4-BE49-F238E27FC236}">
                <a16:creationId xmlns:a16="http://schemas.microsoft.com/office/drawing/2014/main" id="{9A82D493-0E04-4FB1-8689-FE8F4EDA0A03}"/>
              </a:ext>
            </a:extLst>
          </p:cNvPr>
          <p:cNvSpPr>
            <a:spLocks noGrp="1"/>
          </p:cNvSpPr>
          <p:nvPr>
            <p:ph type="sldNum" sz="quarter" idx="12"/>
          </p:nvPr>
        </p:nvSpPr>
        <p:spPr/>
        <p:txBody>
          <a:bodyPr/>
          <a:lstStyle/>
          <a:p>
            <a:pPr>
              <a:defRPr/>
            </a:pPr>
            <a:fld id="{816960B2-2B11-492C-B588-5290E1274F96}" type="slidenum">
              <a:rPr lang="en-US" altLang="zh-CN" smtClean="0"/>
              <a:pPr>
                <a:defRPr/>
              </a:pPr>
              <a:t>40</a:t>
            </a:fld>
            <a:endParaRPr lang="en-US" altLang="zh-CN" dirty="0"/>
          </a:p>
        </p:txBody>
      </p:sp>
    </p:spTree>
    <p:extLst>
      <p:ext uri="{BB962C8B-B14F-4D97-AF65-F5344CB8AC3E}">
        <p14:creationId xmlns:p14="http://schemas.microsoft.com/office/powerpoint/2010/main" val="4225943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88637BE-4BD1-495E-B5E2-79D3544D0D95}" type="slidenum">
              <a:rPr lang="en-US" altLang="zh-CN"/>
              <a:pPr/>
              <a:t>41</a:t>
            </a:fld>
            <a:endParaRPr lang="en-US" altLang="zh-CN"/>
          </a:p>
        </p:txBody>
      </p:sp>
      <p:sp>
        <p:nvSpPr>
          <p:cNvPr id="290818" name="Rectangle 2"/>
          <p:cNvSpPr>
            <a:spLocks noGrp="1" noChangeArrowheads="1"/>
          </p:cNvSpPr>
          <p:nvPr>
            <p:ph type="title"/>
          </p:nvPr>
        </p:nvSpPr>
        <p:spPr/>
        <p:txBody>
          <a:bodyPr/>
          <a:lstStyle/>
          <a:p>
            <a:r>
              <a:rPr lang="en-US" altLang="zh-CN" dirty="0"/>
              <a:t>DNS vs ARP</a:t>
            </a:r>
            <a:endParaRPr lang="zh-CN" altLang="en-US" dirty="0"/>
          </a:p>
        </p:txBody>
      </p:sp>
      <p:sp>
        <p:nvSpPr>
          <p:cNvPr id="290819" name="Rectangle 3"/>
          <p:cNvSpPr>
            <a:spLocks noGrp="1" noChangeArrowheads="1"/>
          </p:cNvSpPr>
          <p:nvPr>
            <p:ph type="body" idx="1"/>
          </p:nvPr>
        </p:nvSpPr>
        <p:spPr/>
        <p:txBody>
          <a:bodyPr/>
          <a:lstStyle/>
          <a:p>
            <a:r>
              <a:rPr lang="en-US" altLang="zh-CN"/>
              <a:t>DNS</a:t>
            </a:r>
            <a:r>
              <a:rPr lang="zh-CN" altLang="en-US"/>
              <a:t>是应用层地址与网络层地址之间映射关系的翻译</a:t>
            </a:r>
          </a:p>
          <a:p>
            <a:r>
              <a:rPr lang="en-US" altLang="zh-CN"/>
              <a:t>ARP</a:t>
            </a:r>
            <a:r>
              <a:rPr lang="zh-CN" altLang="en-US"/>
              <a:t>是网络层地址与数据链路层地址之间映射关系的翻译</a:t>
            </a:r>
          </a:p>
          <a:p>
            <a:r>
              <a:rPr lang="zh-CN" altLang="en-US"/>
              <a:t>网络体系结构层次的独立性决定两者存在的必要性</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64A6FBF-AFD3-4A5E-BA53-1F45E2195FD0}" type="slidenum">
              <a:rPr lang="en-US" altLang="zh-CN"/>
              <a:pPr/>
              <a:t>42</a:t>
            </a:fld>
            <a:endParaRPr lang="en-US" altLang="zh-CN"/>
          </a:p>
        </p:txBody>
      </p:sp>
      <p:sp>
        <p:nvSpPr>
          <p:cNvPr id="291842" name="Rectangle 2"/>
          <p:cNvSpPr>
            <a:spLocks noGrp="1" noChangeArrowheads="1"/>
          </p:cNvSpPr>
          <p:nvPr>
            <p:ph type="title"/>
          </p:nvPr>
        </p:nvSpPr>
        <p:spPr/>
        <p:txBody>
          <a:bodyPr/>
          <a:lstStyle/>
          <a:p>
            <a:pPr algn="ctr"/>
            <a:r>
              <a:rPr lang="zh-CN" altLang="en-US" dirty="0"/>
              <a:t>电子邮件服务</a:t>
            </a:r>
          </a:p>
        </p:txBody>
      </p:sp>
      <p:sp>
        <p:nvSpPr>
          <p:cNvPr id="291843" name="Rectangle 3"/>
          <p:cNvSpPr>
            <a:spLocks noGrp="1" noChangeArrowheads="1"/>
          </p:cNvSpPr>
          <p:nvPr>
            <p:ph type="body" idx="1"/>
          </p:nvPr>
        </p:nvSpPr>
        <p:spPr/>
        <p:txBody>
          <a:bodyPr/>
          <a:lstStyle/>
          <a:p>
            <a:r>
              <a:rPr lang="en-US" altLang="zh-CN"/>
              <a:t>Email</a:t>
            </a:r>
            <a:r>
              <a:rPr lang="zh-CN" altLang="en-US"/>
              <a:t>是</a:t>
            </a:r>
            <a:r>
              <a:rPr lang="en-US" altLang="zh-CN"/>
              <a:t>Internet</a:t>
            </a:r>
            <a:r>
              <a:rPr lang="zh-CN" altLang="en-US"/>
              <a:t>上使用最多的一种应用。</a:t>
            </a:r>
          </a:p>
          <a:p>
            <a:r>
              <a:rPr lang="zh-CN" altLang="en-US"/>
              <a:t>一个电子邮件系统由</a:t>
            </a:r>
            <a:r>
              <a:rPr lang="en-US" altLang="zh-CN"/>
              <a:t>3</a:t>
            </a:r>
            <a:r>
              <a:rPr lang="zh-CN" altLang="en-US"/>
              <a:t>部分组成：</a:t>
            </a:r>
          </a:p>
          <a:p>
            <a:pPr lvl="1"/>
            <a:r>
              <a:rPr lang="zh-CN" altLang="en-US"/>
              <a:t>用户代理：用户与电子邮件系统的接口，是用户机上运行的程序。</a:t>
            </a:r>
          </a:p>
          <a:p>
            <a:pPr lvl="1"/>
            <a:r>
              <a:rPr lang="zh-CN" altLang="en-US"/>
              <a:t>邮件服务器：收发邮件，运行邮件服务程序。</a:t>
            </a:r>
          </a:p>
          <a:p>
            <a:pPr lvl="1"/>
            <a:r>
              <a:rPr lang="zh-CN" altLang="en-US"/>
              <a:t>电子邮件协议： </a:t>
            </a:r>
            <a:r>
              <a:rPr lang="en-US" altLang="zh-CN"/>
              <a:t>SMTP</a:t>
            </a:r>
            <a:r>
              <a:rPr lang="zh-CN" altLang="en-US"/>
              <a:t>、</a:t>
            </a:r>
            <a:r>
              <a:rPr lang="en-US" altLang="zh-CN"/>
              <a:t>POP3</a:t>
            </a:r>
          </a:p>
          <a:p>
            <a:r>
              <a:rPr lang="zh-CN" altLang="en-US"/>
              <a:t>电子邮件不是一种“终端到终端”的服务，而是一种“存贮转发式”服务。 </a:t>
            </a:r>
          </a:p>
          <a:p>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灯片编号占位符 5"/>
          <p:cNvSpPr>
            <a:spLocks noGrp="1"/>
          </p:cNvSpPr>
          <p:nvPr>
            <p:ph type="sldNum" sz="quarter" idx="12"/>
          </p:nvPr>
        </p:nvSpPr>
        <p:spPr/>
        <p:txBody>
          <a:bodyPr/>
          <a:lstStyle/>
          <a:p>
            <a:fld id="{4CD3B5D5-4C10-4189-93B8-67FCABF0D8A4}" type="slidenum">
              <a:rPr lang="en-US" altLang="zh-CN"/>
              <a:pPr/>
              <a:t>43</a:t>
            </a:fld>
            <a:endParaRPr lang="en-US" altLang="zh-CN"/>
          </a:p>
        </p:txBody>
      </p:sp>
      <p:grpSp>
        <p:nvGrpSpPr>
          <p:cNvPr id="367030" name="Group 438"/>
          <p:cNvGrpSpPr>
            <a:grpSpLocks/>
          </p:cNvGrpSpPr>
          <p:nvPr/>
        </p:nvGrpSpPr>
        <p:grpSpPr bwMode="auto">
          <a:xfrm flipH="1">
            <a:off x="9336089" y="4437063"/>
            <a:ext cx="884237" cy="1014412"/>
            <a:chOff x="246" y="1767"/>
            <a:chExt cx="557" cy="639"/>
          </a:xfrm>
        </p:grpSpPr>
        <p:grpSp>
          <p:nvGrpSpPr>
            <p:cNvPr id="367031" name="Group 439"/>
            <p:cNvGrpSpPr>
              <a:grpSpLocks/>
            </p:cNvGrpSpPr>
            <p:nvPr/>
          </p:nvGrpSpPr>
          <p:grpSpPr bwMode="auto">
            <a:xfrm>
              <a:off x="246" y="1943"/>
              <a:ext cx="557" cy="463"/>
              <a:chOff x="246" y="1943"/>
              <a:chExt cx="557" cy="463"/>
            </a:xfrm>
          </p:grpSpPr>
          <p:sp>
            <p:nvSpPr>
              <p:cNvPr id="367032" name="Freeform 440"/>
              <p:cNvSpPr>
                <a:spLocks/>
              </p:cNvSpPr>
              <p:nvPr/>
            </p:nvSpPr>
            <p:spPr bwMode="auto">
              <a:xfrm>
                <a:off x="373" y="2005"/>
                <a:ext cx="196" cy="295"/>
              </a:xfrm>
              <a:custGeom>
                <a:avLst/>
                <a:gdLst>
                  <a:gd name="T0" fmla="*/ 652 w 982"/>
                  <a:gd name="T1" fmla="*/ 26 h 1477"/>
                  <a:gd name="T2" fmla="*/ 982 w 982"/>
                  <a:gd name="T3" fmla="*/ 1347 h 1477"/>
                  <a:gd name="T4" fmla="*/ 0 w 982"/>
                  <a:gd name="T5" fmla="*/ 1477 h 1477"/>
                  <a:gd name="T6" fmla="*/ 252 w 982"/>
                  <a:gd name="T7" fmla="*/ 0 h 1477"/>
                </a:gdLst>
                <a:ahLst/>
                <a:cxnLst>
                  <a:cxn ang="0">
                    <a:pos x="T0" y="T1"/>
                  </a:cxn>
                  <a:cxn ang="0">
                    <a:pos x="T2" y="T3"/>
                  </a:cxn>
                  <a:cxn ang="0">
                    <a:pos x="T4" y="T5"/>
                  </a:cxn>
                  <a:cxn ang="0">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367033" name="Group 441"/>
              <p:cNvGrpSpPr>
                <a:grpSpLocks/>
              </p:cNvGrpSpPr>
              <p:nvPr/>
            </p:nvGrpSpPr>
            <p:grpSpPr bwMode="auto">
              <a:xfrm>
                <a:off x="246" y="1943"/>
                <a:ext cx="551" cy="121"/>
                <a:chOff x="246" y="1943"/>
                <a:chExt cx="551" cy="121"/>
              </a:xfrm>
            </p:grpSpPr>
            <p:sp>
              <p:nvSpPr>
                <p:cNvPr id="367034" name="Freeform 442"/>
                <p:cNvSpPr>
                  <a:spLocks/>
                </p:cNvSpPr>
                <p:nvPr/>
              </p:nvSpPr>
              <p:spPr bwMode="auto">
                <a:xfrm>
                  <a:off x="246" y="1943"/>
                  <a:ext cx="551" cy="104"/>
                </a:xfrm>
                <a:custGeom>
                  <a:avLst/>
                  <a:gdLst>
                    <a:gd name="T0" fmla="*/ 2751 w 2751"/>
                    <a:gd name="T1" fmla="*/ 270 h 522"/>
                    <a:gd name="T2" fmla="*/ 1016 w 2751"/>
                    <a:gd name="T3" fmla="*/ 522 h 522"/>
                    <a:gd name="T4" fmla="*/ 0 w 2751"/>
                    <a:gd name="T5" fmla="*/ 132 h 522"/>
                    <a:gd name="T6" fmla="*/ 1302 w 2751"/>
                    <a:gd name="T7" fmla="*/ 0 h 522"/>
                    <a:gd name="T8" fmla="*/ 2751 w 2751"/>
                    <a:gd name="T9" fmla="*/ 270 h 522"/>
                  </a:gdLst>
                  <a:ahLst/>
                  <a:cxnLst>
                    <a:cxn ang="0">
                      <a:pos x="T0" y="T1"/>
                    </a:cxn>
                    <a:cxn ang="0">
                      <a:pos x="T2" y="T3"/>
                    </a:cxn>
                    <a:cxn ang="0">
                      <a:pos x="T4" y="T5"/>
                    </a:cxn>
                    <a:cxn ang="0">
                      <a:pos x="T6" y="T7"/>
                    </a:cxn>
                    <a:cxn ang="0">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35" name="Freeform 443"/>
                <p:cNvSpPr>
                  <a:spLocks/>
                </p:cNvSpPr>
                <p:nvPr/>
              </p:nvSpPr>
              <p:spPr bwMode="auto">
                <a:xfrm>
                  <a:off x="450" y="1997"/>
                  <a:ext cx="345" cy="67"/>
                </a:xfrm>
                <a:custGeom>
                  <a:avLst/>
                  <a:gdLst>
                    <a:gd name="T0" fmla="*/ 1728 w 1728"/>
                    <a:gd name="T1" fmla="*/ 0 h 337"/>
                    <a:gd name="T2" fmla="*/ 0 w 1728"/>
                    <a:gd name="T3" fmla="*/ 251 h 337"/>
                    <a:gd name="T4" fmla="*/ 0 w 1728"/>
                    <a:gd name="T5" fmla="*/ 337 h 337"/>
                    <a:gd name="T6" fmla="*/ 1728 w 1728"/>
                    <a:gd name="T7" fmla="*/ 88 h 337"/>
                    <a:gd name="T8" fmla="*/ 1728 w 1728"/>
                    <a:gd name="T9" fmla="*/ 0 h 337"/>
                  </a:gdLst>
                  <a:ahLst/>
                  <a:cxnLst>
                    <a:cxn ang="0">
                      <a:pos x="T0" y="T1"/>
                    </a:cxn>
                    <a:cxn ang="0">
                      <a:pos x="T2" y="T3"/>
                    </a:cxn>
                    <a:cxn ang="0">
                      <a:pos x="T4" y="T5"/>
                    </a:cxn>
                    <a:cxn ang="0">
                      <a:pos x="T6" y="T7"/>
                    </a:cxn>
                    <a:cxn ang="0">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36" name="Freeform 444"/>
                <p:cNvSpPr>
                  <a:spLocks/>
                </p:cNvSpPr>
                <p:nvPr/>
              </p:nvSpPr>
              <p:spPr bwMode="auto">
                <a:xfrm>
                  <a:off x="246" y="1969"/>
                  <a:ext cx="204" cy="95"/>
                </a:xfrm>
                <a:custGeom>
                  <a:avLst/>
                  <a:gdLst>
                    <a:gd name="T0" fmla="*/ 1016 w 1016"/>
                    <a:gd name="T1" fmla="*/ 476 h 476"/>
                    <a:gd name="T2" fmla="*/ 1016 w 1016"/>
                    <a:gd name="T3" fmla="*/ 390 h 476"/>
                    <a:gd name="T4" fmla="*/ 0 w 1016"/>
                    <a:gd name="T5" fmla="*/ 0 h 476"/>
                    <a:gd name="T6" fmla="*/ 0 w 1016"/>
                    <a:gd name="T7" fmla="*/ 60 h 476"/>
                    <a:gd name="T8" fmla="*/ 1016 w 1016"/>
                    <a:gd name="T9" fmla="*/ 476 h 476"/>
                  </a:gdLst>
                  <a:ahLst/>
                  <a:cxnLst>
                    <a:cxn ang="0">
                      <a:pos x="T0" y="T1"/>
                    </a:cxn>
                    <a:cxn ang="0">
                      <a:pos x="T2" y="T3"/>
                    </a:cxn>
                    <a:cxn ang="0">
                      <a:pos x="T4" y="T5"/>
                    </a:cxn>
                    <a:cxn ang="0">
                      <a:pos x="T6" y="T7"/>
                    </a:cxn>
                    <a:cxn ang="0">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7037" name="Freeform 445"/>
              <p:cNvSpPr>
                <a:spLocks/>
              </p:cNvSpPr>
              <p:nvPr/>
            </p:nvSpPr>
            <p:spPr bwMode="auto">
              <a:xfrm>
                <a:off x="564" y="2028"/>
                <a:ext cx="239" cy="378"/>
              </a:xfrm>
              <a:custGeom>
                <a:avLst/>
                <a:gdLst>
                  <a:gd name="T0" fmla="*/ 660 w 1195"/>
                  <a:gd name="T1" fmla="*/ 0 h 1893"/>
                  <a:gd name="T2" fmla="*/ 1195 w 1195"/>
                  <a:gd name="T3" fmla="*/ 1747 h 1893"/>
                  <a:gd name="T4" fmla="*/ 0 w 1195"/>
                  <a:gd name="T5" fmla="*/ 1893 h 1893"/>
                  <a:gd name="T6" fmla="*/ 191 w 1195"/>
                  <a:gd name="T7" fmla="*/ 35 h 1893"/>
                </a:gdLst>
                <a:ahLst/>
                <a:cxnLst>
                  <a:cxn ang="0">
                    <a:pos x="T0" y="T1"/>
                  </a:cxn>
                  <a:cxn ang="0">
                    <a:pos x="T2" y="T3"/>
                  </a:cxn>
                  <a:cxn ang="0">
                    <a:pos x="T4" y="T5"/>
                  </a:cxn>
                  <a:cxn ang="0">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7038" name="Group 446"/>
            <p:cNvGrpSpPr>
              <a:grpSpLocks/>
            </p:cNvGrpSpPr>
            <p:nvPr/>
          </p:nvGrpSpPr>
          <p:grpSpPr bwMode="auto">
            <a:xfrm>
              <a:off x="325" y="1767"/>
              <a:ext cx="383" cy="268"/>
              <a:chOff x="325" y="1767"/>
              <a:chExt cx="383" cy="268"/>
            </a:xfrm>
          </p:grpSpPr>
          <p:grpSp>
            <p:nvGrpSpPr>
              <p:cNvPr id="367039" name="Group 447"/>
              <p:cNvGrpSpPr>
                <a:grpSpLocks/>
              </p:cNvGrpSpPr>
              <p:nvPr/>
            </p:nvGrpSpPr>
            <p:grpSpPr bwMode="auto">
              <a:xfrm>
                <a:off x="412" y="1767"/>
                <a:ext cx="296" cy="243"/>
                <a:chOff x="412" y="1767"/>
                <a:chExt cx="296" cy="243"/>
              </a:xfrm>
            </p:grpSpPr>
            <p:grpSp>
              <p:nvGrpSpPr>
                <p:cNvPr id="367040" name="Group 448"/>
                <p:cNvGrpSpPr>
                  <a:grpSpLocks/>
                </p:cNvGrpSpPr>
                <p:nvPr/>
              </p:nvGrpSpPr>
              <p:grpSpPr bwMode="auto">
                <a:xfrm>
                  <a:off x="412" y="1767"/>
                  <a:ext cx="296" cy="243"/>
                  <a:chOff x="412" y="1767"/>
                  <a:chExt cx="296" cy="243"/>
                </a:xfrm>
              </p:grpSpPr>
              <p:grpSp>
                <p:nvGrpSpPr>
                  <p:cNvPr id="367041" name="Group 449"/>
                  <p:cNvGrpSpPr>
                    <a:grpSpLocks/>
                  </p:cNvGrpSpPr>
                  <p:nvPr/>
                </p:nvGrpSpPr>
                <p:grpSpPr bwMode="auto">
                  <a:xfrm>
                    <a:off x="412" y="1904"/>
                    <a:ext cx="296" cy="106"/>
                    <a:chOff x="412" y="1904"/>
                    <a:chExt cx="296" cy="106"/>
                  </a:xfrm>
                </p:grpSpPr>
                <p:sp>
                  <p:nvSpPr>
                    <p:cNvPr id="367042" name="Freeform 450"/>
                    <p:cNvSpPr>
                      <a:spLocks/>
                    </p:cNvSpPr>
                    <p:nvPr/>
                  </p:nvSpPr>
                  <p:spPr bwMode="auto">
                    <a:xfrm>
                      <a:off x="412" y="1904"/>
                      <a:ext cx="170" cy="106"/>
                    </a:xfrm>
                    <a:custGeom>
                      <a:avLst/>
                      <a:gdLst>
                        <a:gd name="T0" fmla="*/ 848 w 848"/>
                        <a:gd name="T1" fmla="*/ 162 h 530"/>
                        <a:gd name="T2" fmla="*/ 848 w 848"/>
                        <a:gd name="T3" fmla="*/ 530 h 530"/>
                        <a:gd name="T4" fmla="*/ 0 w 848"/>
                        <a:gd name="T5" fmla="*/ 258 h 530"/>
                        <a:gd name="T6" fmla="*/ 0 w 848"/>
                        <a:gd name="T7" fmla="*/ 0 h 530"/>
                        <a:gd name="T8" fmla="*/ 848 w 848"/>
                        <a:gd name="T9" fmla="*/ 162 h 530"/>
                      </a:gdLst>
                      <a:ahLst/>
                      <a:cxnLst>
                        <a:cxn ang="0">
                          <a:pos x="T0" y="T1"/>
                        </a:cxn>
                        <a:cxn ang="0">
                          <a:pos x="T2" y="T3"/>
                        </a:cxn>
                        <a:cxn ang="0">
                          <a:pos x="T4" y="T5"/>
                        </a:cxn>
                        <a:cxn ang="0">
                          <a:pos x="T6" y="T7"/>
                        </a:cxn>
                        <a:cxn ang="0">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43" name="Freeform 451"/>
                    <p:cNvSpPr>
                      <a:spLocks/>
                    </p:cNvSpPr>
                    <p:nvPr/>
                  </p:nvSpPr>
                  <p:spPr bwMode="auto">
                    <a:xfrm>
                      <a:off x="582" y="1929"/>
                      <a:ext cx="126" cy="81"/>
                    </a:xfrm>
                    <a:custGeom>
                      <a:avLst/>
                      <a:gdLst>
                        <a:gd name="T0" fmla="*/ 0 w 631"/>
                        <a:gd name="T1" fmla="*/ 36 h 404"/>
                        <a:gd name="T2" fmla="*/ 0 w 631"/>
                        <a:gd name="T3" fmla="*/ 404 h 404"/>
                        <a:gd name="T4" fmla="*/ 631 w 631"/>
                        <a:gd name="T5" fmla="*/ 312 h 404"/>
                        <a:gd name="T6" fmla="*/ 631 w 631"/>
                        <a:gd name="T7" fmla="*/ 0 h 404"/>
                        <a:gd name="T8" fmla="*/ 0 w 631"/>
                        <a:gd name="T9" fmla="*/ 36 h 404"/>
                      </a:gdLst>
                      <a:ahLst/>
                      <a:cxnLst>
                        <a:cxn ang="0">
                          <a:pos x="T0" y="T1"/>
                        </a:cxn>
                        <a:cxn ang="0">
                          <a:pos x="T2" y="T3"/>
                        </a:cxn>
                        <a:cxn ang="0">
                          <a:pos x="T4" y="T5"/>
                        </a:cxn>
                        <a:cxn ang="0">
                          <a:pos x="T6" y="T7"/>
                        </a:cxn>
                        <a:cxn ang="0">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44" name="Freeform 452"/>
                    <p:cNvSpPr>
                      <a:spLocks/>
                    </p:cNvSpPr>
                    <p:nvPr/>
                  </p:nvSpPr>
                  <p:spPr bwMode="auto">
                    <a:xfrm>
                      <a:off x="412" y="1904"/>
                      <a:ext cx="296" cy="32"/>
                    </a:xfrm>
                    <a:custGeom>
                      <a:avLst/>
                      <a:gdLst>
                        <a:gd name="T0" fmla="*/ 1479 w 1479"/>
                        <a:gd name="T1" fmla="*/ 126 h 162"/>
                        <a:gd name="T2" fmla="*/ 842 w 1479"/>
                        <a:gd name="T3" fmla="*/ 162 h 162"/>
                        <a:gd name="T4" fmla="*/ 0 w 1479"/>
                        <a:gd name="T5" fmla="*/ 0 h 162"/>
                        <a:gd name="T6" fmla="*/ 619 w 1479"/>
                        <a:gd name="T7" fmla="*/ 0 h 162"/>
                        <a:gd name="T8" fmla="*/ 1479 w 1479"/>
                        <a:gd name="T9" fmla="*/ 126 h 162"/>
                      </a:gdLst>
                      <a:ahLst/>
                      <a:cxnLst>
                        <a:cxn ang="0">
                          <a:pos x="T0" y="T1"/>
                        </a:cxn>
                        <a:cxn ang="0">
                          <a:pos x="T2" y="T3"/>
                        </a:cxn>
                        <a:cxn ang="0">
                          <a:pos x="T4" y="T5"/>
                        </a:cxn>
                        <a:cxn ang="0">
                          <a:pos x="T6" y="T7"/>
                        </a:cxn>
                        <a:cxn ang="0">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7045" name="Freeform 453"/>
                  <p:cNvSpPr>
                    <a:spLocks/>
                  </p:cNvSpPr>
                  <p:nvPr/>
                </p:nvSpPr>
                <p:spPr bwMode="auto">
                  <a:xfrm>
                    <a:off x="504" y="1895"/>
                    <a:ext cx="108" cy="30"/>
                  </a:xfrm>
                  <a:custGeom>
                    <a:avLst/>
                    <a:gdLst>
                      <a:gd name="T0" fmla="*/ 538 w 538"/>
                      <a:gd name="T1" fmla="*/ 86 h 151"/>
                      <a:gd name="T2" fmla="*/ 538 w 538"/>
                      <a:gd name="T3" fmla="*/ 135 h 151"/>
                      <a:gd name="T4" fmla="*/ 287 w 538"/>
                      <a:gd name="T5" fmla="*/ 151 h 151"/>
                      <a:gd name="T6" fmla="*/ 0 w 538"/>
                      <a:gd name="T7" fmla="*/ 97 h 151"/>
                      <a:gd name="T8" fmla="*/ 0 w 538"/>
                      <a:gd name="T9" fmla="*/ 0 h 151"/>
                      <a:gd name="T10" fmla="*/ 538 w 538"/>
                      <a:gd name="T11" fmla="*/ 86 h 151"/>
                    </a:gdLst>
                    <a:ahLst/>
                    <a:cxnLst>
                      <a:cxn ang="0">
                        <a:pos x="T0" y="T1"/>
                      </a:cxn>
                      <a:cxn ang="0">
                        <a:pos x="T2" y="T3"/>
                      </a:cxn>
                      <a:cxn ang="0">
                        <a:pos x="T4" y="T5"/>
                      </a:cxn>
                      <a:cxn ang="0">
                        <a:pos x="T6" y="T7"/>
                      </a:cxn>
                      <a:cxn ang="0">
                        <a:pos x="T8" y="T9"/>
                      </a:cxn>
                      <a:cxn ang="0">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367046" name="Group 454"/>
                  <p:cNvGrpSpPr>
                    <a:grpSpLocks/>
                  </p:cNvGrpSpPr>
                  <p:nvPr/>
                </p:nvGrpSpPr>
                <p:grpSpPr bwMode="auto">
                  <a:xfrm>
                    <a:off x="446" y="1767"/>
                    <a:ext cx="239" cy="151"/>
                    <a:chOff x="446" y="1767"/>
                    <a:chExt cx="239" cy="151"/>
                  </a:xfrm>
                </p:grpSpPr>
                <p:sp>
                  <p:nvSpPr>
                    <p:cNvPr id="367047" name="Freeform 455"/>
                    <p:cNvSpPr>
                      <a:spLocks/>
                    </p:cNvSpPr>
                    <p:nvPr/>
                  </p:nvSpPr>
                  <p:spPr bwMode="auto">
                    <a:xfrm>
                      <a:off x="446" y="1767"/>
                      <a:ext cx="137" cy="148"/>
                    </a:xfrm>
                    <a:custGeom>
                      <a:avLst/>
                      <a:gdLst>
                        <a:gd name="T0" fmla="*/ 589 w 686"/>
                        <a:gd name="T1" fmla="*/ 740 h 740"/>
                        <a:gd name="T2" fmla="*/ 686 w 686"/>
                        <a:gd name="T3" fmla="*/ 24 h 740"/>
                        <a:gd name="T4" fmla="*/ 95 w 686"/>
                        <a:gd name="T5" fmla="*/ 0 h 740"/>
                        <a:gd name="T6" fmla="*/ 0 w 686"/>
                        <a:gd name="T7" fmla="*/ 638 h 740"/>
                        <a:gd name="T8" fmla="*/ 589 w 686"/>
                        <a:gd name="T9" fmla="*/ 740 h 740"/>
                      </a:gdLst>
                      <a:ahLst/>
                      <a:cxnLst>
                        <a:cxn ang="0">
                          <a:pos x="T0" y="T1"/>
                        </a:cxn>
                        <a:cxn ang="0">
                          <a:pos x="T2" y="T3"/>
                        </a:cxn>
                        <a:cxn ang="0">
                          <a:pos x="T4" y="T5"/>
                        </a:cxn>
                        <a:cxn ang="0">
                          <a:pos x="T6" y="T7"/>
                        </a:cxn>
                        <a:cxn ang="0">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48" name="Freeform 456"/>
                    <p:cNvSpPr>
                      <a:spLocks/>
                    </p:cNvSpPr>
                    <p:nvPr/>
                  </p:nvSpPr>
                  <p:spPr bwMode="auto">
                    <a:xfrm>
                      <a:off x="564" y="1771"/>
                      <a:ext cx="121" cy="147"/>
                    </a:xfrm>
                    <a:custGeom>
                      <a:avLst/>
                      <a:gdLst>
                        <a:gd name="T0" fmla="*/ 97 w 608"/>
                        <a:gd name="T1" fmla="*/ 0 h 735"/>
                        <a:gd name="T2" fmla="*/ 608 w 608"/>
                        <a:gd name="T3" fmla="*/ 163 h 735"/>
                        <a:gd name="T4" fmla="*/ 536 w 608"/>
                        <a:gd name="T5" fmla="*/ 735 h 735"/>
                        <a:gd name="T6" fmla="*/ 0 w 608"/>
                        <a:gd name="T7" fmla="*/ 717 h 735"/>
                        <a:gd name="T8" fmla="*/ 97 w 608"/>
                        <a:gd name="T9" fmla="*/ 0 h 735"/>
                      </a:gdLst>
                      <a:ahLst/>
                      <a:cxnLst>
                        <a:cxn ang="0">
                          <a:pos x="T0" y="T1"/>
                        </a:cxn>
                        <a:cxn ang="0">
                          <a:pos x="T2" y="T3"/>
                        </a:cxn>
                        <a:cxn ang="0">
                          <a:pos x="T4" y="T5"/>
                        </a:cxn>
                        <a:cxn ang="0">
                          <a:pos x="T6" y="T7"/>
                        </a:cxn>
                        <a:cxn ang="0">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49" name="Freeform 457"/>
                    <p:cNvSpPr>
                      <a:spLocks/>
                    </p:cNvSpPr>
                    <p:nvPr/>
                  </p:nvSpPr>
                  <p:spPr bwMode="auto">
                    <a:xfrm>
                      <a:off x="462" y="1781"/>
                      <a:ext cx="98" cy="112"/>
                    </a:xfrm>
                    <a:custGeom>
                      <a:avLst/>
                      <a:gdLst>
                        <a:gd name="T0" fmla="*/ 493 w 493"/>
                        <a:gd name="T1" fmla="*/ 25 h 557"/>
                        <a:gd name="T2" fmla="*/ 423 w 493"/>
                        <a:gd name="T3" fmla="*/ 557 h 557"/>
                        <a:gd name="T4" fmla="*/ 0 w 493"/>
                        <a:gd name="T5" fmla="*/ 494 h 557"/>
                        <a:gd name="T6" fmla="*/ 73 w 493"/>
                        <a:gd name="T7" fmla="*/ 0 h 557"/>
                        <a:gd name="T8" fmla="*/ 493 w 493"/>
                        <a:gd name="T9" fmla="*/ 25 h 557"/>
                      </a:gdLst>
                      <a:ahLst/>
                      <a:cxnLst>
                        <a:cxn ang="0">
                          <a:pos x="T0" y="T1"/>
                        </a:cxn>
                        <a:cxn ang="0">
                          <a:pos x="T2" y="T3"/>
                        </a:cxn>
                        <a:cxn ang="0">
                          <a:pos x="T4" y="T5"/>
                        </a:cxn>
                        <a:cxn ang="0">
                          <a:pos x="T6" y="T7"/>
                        </a:cxn>
                        <a:cxn ang="0">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grpSp>
              <p:nvGrpSpPr>
                <p:cNvPr id="367050" name="Group 458"/>
                <p:cNvGrpSpPr>
                  <a:grpSpLocks/>
                </p:cNvGrpSpPr>
                <p:nvPr/>
              </p:nvGrpSpPr>
              <p:grpSpPr bwMode="auto">
                <a:xfrm>
                  <a:off x="424" y="1915"/>
                  <a:ext cx="97" cy="69"/>
                  <a:chOff x="424" y="1915"/>
                  <a:chExt cx="97" cy="69"/>
                </a:xfrm>
              </p:grpSpPr>
              <p:sp>
                <p:nvSpPr>
                  <p:cNvPr id="367051" name="Freeform 459"/>
                  <p:cNvSpPr>
                    <a:spLocks/>
                  </p:cNvSpPr>
                  <p:nvPr/>
                </p:nvSpPr>
                <p:spPr bwMode="auto">
                  <a:xfrm>
                    <a:off x="424" y="1915"/>
                    <a:ext cx="97" cy="69"/>
                  </a:xfrm>
                  <a:custGeom>
                    <a:avLst/>
                    <a:gdLst>
                      <a:gd name="T0" fmla="*/ 0 w 483"/>
                      <a:gd name="T1" fmla="*/ 0 h 346"/>
                      <a:gd name="T2" fmla="*/ 483 w 483"/>
                      <a:gd name="T3" fmla="*/ 104 h 346"/>
                      <a:gd name="T4" fmla="*/ 483 w 483"/>
                      <a:gd name="T5" fmla="*/ 346 h 346"/>
                      <a:gd name="T6" fmla="*/ 0 w 483"/>
                      <a:gd name="T7" fmla="*/ 195 h 346"/>
                      <a:gd name="T8" fmla="*/ 0 w 483"/>
                      <a:gd name="T9" fmla="*/ 0 h 346"/>
                    </a:gdLst>
                    <a:ahLst/>
                    <a:cxnLst>
                      <a:cxn ang="0">
                        <a:pos x="T0" y="T1"/>
                      </a:cxn>
                      <a:cxn ang="0">
                        <a:pos x="T2" y="T3"/>
                      </a:cxn>
                      <a:cxn ang="0">
                        <a:pos x="T4" y="T5"/>
                      </a:cxn>
                      <a:cxn ang="0">
                        <a:pos x="T6" y="T7"/>
                      </a:cxn>
                      <a:cxn ang="0">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52" name="Line 460"/>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53" name="Line 461"/>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54" name="Line 462"/>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55" name="Line 463"/>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56" name="Line 464"/>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57" name="Line 465"/>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grpSp>
            <p:nvGrpSpPr>
              <p:cNvPr id="367058" name="Group 466"/>
              <p:cNvGrpSpPr>
                <a:grpSpLocks/>
              </p:cNvGrpSpPr>
              <p:nvPr/>
            </p:nvGrpSpPr>
            <p:grpSpPr bwMode="auto">
              <a:xfrm>
                <a:off x="325" y="1917"/>
                <a:ext cx="231" cy="118"/>
                <a:chOff x="325" y="1917"/>
                <a:chExt cx="231" cy="118"/>
              </a:xfrm>
            </p:grpSpPr>
            <p:grpSp>
              <p:nvGrpSpPr>
                <p:cNvPr id="367059" name="Group 467"/>
                <p:cNvGrpSpPr>
                  <a:grpSpLocks/>
                </p:cNvGrpSpPr>
                <p:nvPr/>
              </p:nvGrpSpPr>
              <p:grpSpPr bwMode="auto">
                <a:xfrm>
                  <a:off x="504" y="1981"/>
                  <a:ext cx="37" cy="28"/>
                  <a:chOff x="504" y="1981"/>
                  <a:chExt cx="37" cy="28"/>
                </a:xfrm>
              </p:grpSpPr>
              <p:sp>
                <p:nvSpPr>
                  <p:cNvPr id="367060" name="Freeform 468"/>
                  <p:cNvSpPr>
                    <a:spLocks/>
                  </p:cNvSpPr>
                  <p:nvPr/>
                </p:nvSpPr>
                <p:spPr bwMode="auto">
                  <a:xfrm>
                    <a:off x="531" y="1981"/>
                    <a:ext cx="10" cy="28"/>
                  </a:xfrm>
                  <a:custGeom>
                    <a:avLst/>
                    <a:gdLst>
                      <a:gd name="T0" fmla="*/ 37 w 53"/>
                      <a:gd name="T1" fmla="*/ 0 h 140"/>
                      <a:gd name="T2" fmla="*/ 53 w 53"/>
                      <a:gd name="T3" fmla="*/ 131 h 140"/>
                      <a:gd name="T4" fmla="*/ 14 w 53"/>
                      <a:gd name="T5" fmla="*/ 140 h 140"/>
                      <a:gd name="T6" fmla="*/ 0 w 53"/>
                      <a:gd name="T7" fmla="*/ 6 h 140"/>
                      <a:gd name="T8" fmla="*/ 37 w 53"/>
                      <a:gd name="T9" fmla="*/ 0 h 140"/>
                    </a:gdLst>
                    <a:ahLst/>
                    <a:cxnLst>
                      <a:cxn ang="0">
                        <a:pos x="T0" y="T1"/>
                      </a:cxn>
                      <a:cxn ang="0">
                        <a:pos x="T2" y="T3"/>
                      </a:cxn>
                      <a:cxn ang="0">
                        <a:pos x="T4" y="T5"/>
                      </a:cxn>
                      <a:cxn ang="0">
                        <a:pos x="T6" y="T7"/>
                      </a:cxn>
                      <a:cxn ang="0">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61" name="Freeform 469"/>
                  <p:cNvSpPr>
                    <a:spLocks/>
                  </p:cNvSpPr>
                  <p:nvPr/>
                </p:nvSpPr>
                <p:spPr bwMode="auto">
                  <a:xfrm>
                    <a:off x="504" y="1985"/>
                    <a:ext cx="29" cy="24"/>
                  </a:xfrm>
                  <a:custGeom>
                    <a:avLst/>
                    <a:gdLst>
                      <a:gd name="T0" fmla="*/ 136 w 148"/>
                      <a:gd name="T1" fmla="*/ 5 h 122"/>
                      <a:gd name="T2" fmla="*/ 148 w 148"/>
                      <a:gd name="T3" fmla="*/ 122 h 122"/>
                      <a:gd name="T4" fmla="*/ 0 w 148"/>
                      <a:gd name="T5" fmla="*/ 61 h 122"/>
                      <a:gd name="T6" fmla="*/ 58 w 148"/>
                      <a:gd name="T7" fmla="*/ 43 h 122"/>
                      <a:gd name="T8" fmla="*/ 111 w 148"/>
                      <a:gd name="T9" fmla="*/ 70 h 122"/>
                      <a:gd name="T10" fmla="*/ 94 w 148"/>
                      <a:gd name="T11" fmla="*/ 0 h 122"/>
                      <a:gd name="T12" fmla="*/ 136 w 148"/>
                      <a:gd name="T13" fmla="*/ 5 h 122"/>
                    </a:gdLst>
                    <a:ahLst/>
                    <a:cxnLst>
                      <a:cxn ang="0">
                        <a:pos x="T0" y="T1"/>
                      </a:cxn>
                      <a:cxn ang="0">
                        <a:pos x="T2" y="T3"/>
                      </a:cxn>
                      <a:cxn ang="0">
                        <a:pos x="T4" y="T5"/>
                      </a:cxn>
                      <a:cxn ang="0">
                        <a:pos x="T6" y="T7"/>
                      </a:cxn>
                      <a:cxn ang="0">
                        <a:pos x="T8" y="T9"/>
                      </a:cxn>
                      <a:cxn ang="0">
                        <a:pos x="T10" y="T11"/>
                      </a:cxn>
                      <a:cxn ang="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7062" name="Group 470"/>
                <p:cNvGrpSpPr>
                  <a:grpSpLocks/>
                </p:cNvGrpSpPr>
                <p:nvPr/>
              </p:nvGrpSpPr>
              <p:grpSpPr bwMode="auto">
                <a:xfrm>
                  <a:off x="325" y="1917"/>
                  <a:ext cx="231" cy="118"/>
                  <a:chOff x="325" y="1917"/>
                  <a:chExt cx="231" cy="118"/>
                </a:xfrm>
              </p:grpSpPr>
              <p:sp>
                <p:nvSpPr>
                  <p:cNvPr id="367063" name="Freeform 471"/>
                  <p:cNvSpPr>
                    <a:spLocks/>
                  </p:cNvSpPr>
                  <p:nvPr/>
                </p:nvSpPr>
                <p:spPr bwMode="auto">
                  <a:xfrm>
                    <a:off x="326" y="1917"/>
                    <a:ext cx="226" cy="105"/>
                  </a:xfrm>
                  <a:custGeom>
                    <a:avLst/>
                    <a:gdLst>
                      <a:gd name="T0" fmla="*/ 1132 w 1132"/>
                      <a:gd name="T1" fmla="*/ 223 h 525"/>
                      <a:gd name="T2" fmla="*/ 589 w 1132"/>
                      <a:gd name="T3" fmla="*/ 525 h 525"/>
                      <a:gd name="T4" fmla="*/ 0 w 1132"/>
                      <a:gd name="T5" fmla="*/ 230 h 525"/>
                      <a:gd name="T6" fmla="*/ 452 w 1132"/>
                      <a:gd name="T7" fmla="*/ 0 h 525"/>
                      <a:gd name="T8" fmla="*/ 1132 w 1132"/>
                      <a:gd name="T9" fmla="*/ 223 h 525"/>
                    </a:gdLst>
                    <a:ahLst/>
                    <a:cxnLst>
                      <a:cxn ang="0">
                        <a:pos x="T0" y="T1"/>
                      </a:cxn>
                      <a:cxn ang="0">
                        <a:pos x="T2" y="T3"/>
                      </a:cxn>
                      <a:cxn ang="0">
                        <a:pos x="T4" y="T5"/>
                      </a:cxn>
                      <a:cxn ang="0">
                        <a:pos x="T6" y="T7"/>
                      </a:cxn>
                      <a:cxn ang="0">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64" name="Freeform 472"/>
                  <p:cNvSpPr>
                    <a:spLocks/>
                  </p:cNvSpPr>
                  <p:nvPr/>
                </p:nvSpPr>
                <p:spPr bwMode="auto">
                  <a:xfrm>
                    <a:off x="443" y="1961"/>
                    <a:ext cx="113" cy="74"/>
                  </a:xfrm>
                  <a:custGeom>
                    <a:avLst/>
                    <a:gdLst>
                      <a:gd name="T0" fmla="*/ 547 w 566"/>
                      <a:gd name="T1" fmla="*/ 0 h 371"/>
                      <a:gd name="T2" fmla="*/ 0 w 566"/>
                      <a:gd name="T3" fmla="*/ 307 h 371"/>
                      <a:gd name="T4" fmla="*/ 16 w 566"/>
                      <a:gd name="T5" fmla="*/ 371 h 371"/>
                      <a:gd name="T6" fmla="*/ 566 w 566"/>
                      <a:gd name="T7" fmla="*/ 60 h 371"/>
                      <a:gd name="T8" fmla="*/ 547 w 566"/>
                      <a:gd name="T9" fmla="*/ 0 h 371"/>
                    </a:gdLst>
                    <a:ahLst/>
                    <a:cxnLst>
                      <a:cxn ang="0">
                        <a:pos x="T0" y="T1"/>
                      </a:cxn>
                      <a:cxn ang="0">
                        <a:pos x="T2" y="T3"/>
                      </a:cxn>
                      <a:cxn ang="0">
                        <a:pos x="T4" y="T5"/>
                      </a:cxn>
                      <a:cxn ang="0">
                        <a:pos x="T6" y="T7"/>
                      </a:cxn>
                      <a:cxn ang="0">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65" name="Freeform 473"/>
                  <p:cNvSpPr>
                    <a:spLocks/>
                  </p:cNvSpPr>
                  <p:nvPr/>
                </p:nvSpPr>
                <p:spPr bwMode="auto">
                  <a:xfrm>
                    <a:off x="325" y="1963"/>
                    <a:ext cx="121" cy="72"/>
                  </a:xfrm>
                  <a:custGeom>
                    <a:avLst/>
                    <a:gdLst>
                      <a:gd name="T0" fmla="*/ 605 w 605"/>
                      <a:gd name="T1" fmla="*/ 363 h 363"/>
                      <a:gd name="T2" fmla="*/ 587 w 605"/>
                      <a:gd name="T3" fmla="*/ 295 h 363"/>
                      <a:gd name="T4" fmla="*/ 0 w 605"/>
                      <a:gd name="T5" fmla="*/ 0 h 363"/>
                      <a:gd name="T6" fmla="*/ 21 w 605"/>
                      <a:gd name="T7" fmla="*/ 53 h 363"/>
                      <a:gd name="T8" fmla="*/ 605 w 605"/>
                      <a:gd name="T9" fmla="*/ 363 h 363"/>
                    </a:gdLst>
                    <a:ahLst/>
                    <a:cxnLst>
                      <a:cxn ang="0">
                        <a:pos x="T0" y="T1"/>
                      </a:cxn>
                      <a:cxn ang="0">
                        <a:pos x="T2" y="T3"/>
                      </a:cxn>
                      <a:cxn ang="0">
                        <a:pos x="T4" y="T5"/>
                      </a:cxn>
                      <a:cxn ang="0">
                        <a:pos x="T6" y="T7"/>
                      </a:cxn>
                      <a:cxn ang="0">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66" name="Freeform 474"/>
                  <p:cNvSpPr>
                    <a:spLocks/>
                  </p:cNvSpPr>
                  <p:nvPr/>
                </p:nvSpPr>
                <p:spPr bwMode="auto">
                  <a:xfrm>
                    <a:off x="417" y="1966"/>
                    <a:ext cx="90" cy="46"/>
                  </a:xfrm>
                  <a:custGeom>
                    <a:avLst/>
                    <a:gdLst>
                      <a:gd name="T0" fmla="*/ 454 w 454"/>
                      <a:gd name="T1" fmla="*/ 59 h 230"/>
                      <a:gd name="T2" fmla="*/ 297 w 454"/>
                      <a:gd name="T3" fmla="*/ 0 h 230"/>
                      <a:gd name="T4" fmla="*/ 0 w 454"/>
                      <a:gd name="T5" fmla="*/ 161 h 230"/>
                      <a:gd name="T6" fmla="*/ 151 w 454"/>
                      <a:gd name="T7" fmla="*/ 230 h 230"/>
                      <a:gd name="T8" fmla="*/ 454 w 454"/>
                      <a:gd name="T9" fmla="*/ 59 h 230"/>
                    </a:gdLst>
                    <a:ahLst/>
                    <a:cxnLst>
                      <a:cxn ang="0">
                        <a:pos x="T0" y="T1"/>
                      </a:cxn>
                      <a:cxn ang="0">
                        <a:pos x="T2" y="T3"/>
                      </a:cxn>
                      <a:cxn ang="0">
                        <a:pos x="T4" y="T5"/>
                      </a:cxn>
                      <a:cxn ang="0">
                        <a:pos x="T6" y="T7"/>
                      </a:cxn>
                      <a:cxn ang="0">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67" name="Freeform 475"/>
                  <p:cNvSpPr>
                    <a:spLocks/>
                  </p:cNvSpPr>
                  <p:nvPr/>
                </p:nvSpPr>
                <p:spPr bwMode="auto">
                  <a:xfrm>
                    <a:off x="336" y="1934"/>
                    <a:ext cx="134" cy="61"/>
                  </a:xfrm>
                  <a:custGeom>
                    <a:avLst/>
                    <a:gdLst>
                      <a:gd name="T0" fmla="*/ 669 w 669"/>
                      <a:gd name="T1" fmla="*/ 150 h 309"/>
                      <a:gd name="T2" fmla="*/ 377 w 669"/>
                      <a:gd name="T3" fmla="*/ 309 h 309"/>
                      <a:gd name="T4" fmla="*/ 0 w 669"/>
                      <a:gd name="T5" fmla="*/ 132 h 309"/>
                      <a:gd name="T6" fmla="*/ 273 w 669"/>
                      <a:gd name="T7" fmla="*/ 0 h 309"/>
                      <a:gd name="T8" fmla="*/ 669 w 669"/>
                      <a:gd name="T9" fmla="*/ 150 h 309"/>
                    </a:gdLst>
                    <a:ahLst/>
                    <a:cxnLst>
                      <a:cxn ang="0">
                        <a:pos x="T0" y="T1"/>
                      </a:cxn>
                      <a:cxn ang="0">
                        <a:pos x="T2" y="T3"/>
                      </a:cxn>
                      <a:cxn ang="0">
                        <a:pos x="T4" y="T5"/>
                      </a:cxn>
                      <a:cxn ang="0">
                        <a:pos x="T6" y="T7"/>
                      </a:cxn>
                      <a:cxn ang="0">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68" name="Freeform 476"/>
                  <p:cNvSpPr>
                    <a:spLocks/>
                  </p:cNvSpPr>
                  <p:nvPr/>
                </p:nvSpPr>
                <p:spPr bwMode="auto">
                  <a:xfrm>
                    <a:off x="393" y="1920"/>
                    <a:ext cx="148" cy="57"/>
                  </a:xfrm>
                  <a:custGeom>
                    <a:avLst/>
                    <a:gdLst>
                      <a:gd name="T0" fmla="*/ 584 w 738"/>
                      <a:gd name="T1" fmla="*/ 283 h 283"/>
                      <a:gd name="T2" fmla="*/ 738 w 738"/>
                      <a:gd name="T3" fmla="*/ 205 h 283"/>
                      <a:gd name="T4" fmla="*/ 118 w 738"/>
                      <a:gd name="T5" fmla="*/ 0 h 283"/>
                      <a:gd name="T6" fmla="*/ 0 w 738"/>
                      <a:gd name="T7" fmla="*/ 60 h 283"/>
                      <a:gd name="T8" fmla="*/ 584 w 738"/>
                      <a:gd name="T9" fmla="*/ 283 h 283"/>
                    </a:gdLst>
                    <a:ahLst/>
                    <a:cxnLst>
                      <a:cxn ang="0">
                        <a:pos x="T0" y="T1"/>
                      </a:cxn>
                      <a:cxn ang="0">
                        <a:pos x="T2" y="T3"/>
                      </a:cxn>
                      <a:cxn ang="0">
                        <a:pos x="T4" y="T5"/>
                      </a:cxn>
                      <a:cxn ang="0">
                        <a:pos x="T6" y="T7"/>
                      </a:cxn>
                      <a:cxn ang="0">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69" name="Line 477"/>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0" name="Line 478"/>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1" name="Line 479"/>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2" name="Line 480"/>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3" name="Line 481"/>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4" name="Line 482"/>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5" name="Line 483"/>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6" name="Line 484"/>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7" name="Line 485"/>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8" name="Line 486"/>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79" name="Line 487"/>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0" name="Line 488"/>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1" name="Line 489"/>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2" name="Line 490"/>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3" name="Line 491"/>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4" name="Line 492"/>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5" name="Line 493"/>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6" name="Line 494"/>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7" name="Line 495"/>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8" name="Line 496"/>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89" name="Line 497"/>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grpSp>
      </p:grpSp>
      <p:sp>
        <p:nvSpPr>
          <p:cNvPr id="366594" name="Rectangle 2"/>
          <p:cNvSpPr>
            <a:spLocks noGrp="1" noChangeArrowheads="1"/>
          </p:cNvSpPr>
          <p:nvPr>
            <p:ph type="title"/>
          </p:nvPr>
        </p:nvSpPr>
        <p:spPr/>
        <p:txBody>
          <a:bodyPr/>
          <a:lstStyle/>
          <a:p>
            <a:r>
              <a:rPr lang="zh-CN" altLang="en-US" dirty="0"/>
              <a:t>电子邮件的主要组成 </a:t>
            </a:r>
          </a:p>
        </p:txBody>
      </p:sp>
      <p:sp>
        <p:nvSpPr>
          <p:cNvPr id="366596" name="Line 4"/>
          <p:cNvSpPr>
            <a:spLocks noChangeShapeType="1"/>
          </p:cNvSpPr>
          <p:nvPr/>
        </p:nvSpPr>
        <p:spPr bwMode="auto">
          <a:xfrm flipH="1" flipV="1">
            <a:off x="2622550" y="4886325"/>
            <a:ext cx="762000" cy="7620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597" name="Freeform 5"/>
          <p:cNvSpPr>
            <a:spLocks/>
          </p:cNvSpPr>
          <p:nvPr/>
        </p:nvSpPr>
        <p:spPr bwMode="auto">
          <a:xfrm>
            <a:off x="9004300" y="4821239"/>
            <a:ext cx="762000" cy="142875"/>
          </a:xfrm>
          <a:custGeom>
            <a:avLst/>
            <a:gdLst>
              <a:gd name="T0" fmla="*/ 480 w 480"/>
              <a:gd name="T1" fmla="*/ 0 h 90"/>
              <a:gd name="T2" fmla="*/ 0 w 480"/>
              <a:gd name="T3" fmla="*/ 90 h 90"/>
            </a:gdLst>
            <a:ahLst/>
            <a:cxnLst>
              <a:cxn ang="0">
                <a:pos x="T0" y="T1"/>
              </a:cxn>
              <a:cxn ang="0">
                <a:pos x="T2" y="T3"/>
              </a:cxn>
            </a:cxnLst>
            <a:rect l="0" t="0" r="r" b="b"/>
            <a:pathLst>
              <a:path w="480" h="90">
                <a:moveTo>
                  <a:pt x="480" y="0"/>
                </a:moveTo>
                <a:lnTo>
                  <a:pt x="0" y="90"/>
                </a:lnTo>
              </a:path>
            </a:pathLst>
          </a:custGeom>
          <a:noFill/>
          <a:ln w="38100" cmpd="sng">
            <a:solidFill>
              <a:srgbClr val="333399"/>
            </a:solidFill>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598" name="Line 6"/>
          <p:cNvSpPr>
            <a:spLocks noChangeShapeType="1"/>
          </p:cNvSpPr>
          <p:nvPr/>
        </p:nvSpPr>
        <p:spPr bwMode="auto">
          <a:xfrm flipH="1" flipV="1">
            <a:off x="7404100" y="5038725"/>
            <a:ext cx="781050" cy="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599" name="Line 7"/>
          <p:cNvSpPr>
            <a:spLocks noChangeShapeType="1"/>
          </p:cNvSpPr>
          <p:nvPr/>
        </p:nvSpPr>
        <p:spPr bwMode="auto">
          <a:xfrm flipH="1" flipV="1">
            <a:off x="4375150" y="5026025"/>
            <a:ext cx="781050" cy="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0" name="Text Box 8"/>
          <p:cNvSpPr txBox="1">
            <a:spLocks noChangeArrowheads="1"/>
          </p:cNvSpPr>
          <p:nvPr/>
        </p:nvSpPr>
        <p:spPr bwMode="auto">
          <a:xfrm>
            <a:off x="1774825" y="573405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微软雅黑 Light" panose="020B0502040204020203" pitchFamily="34" charset="-122"/>
                <a:ea typeface="微软雅黑 Light" panose="020B0502040204020203" pitchFamily="34" charset="-122"/>
              </a:rPr>
              <a:t>发送方</a:t>
            </a:r>
          </a:p>
        </p:txBody>
      </p:sp>
      <p:sp>
        <p:nvSpPr>
          <p:cNvPr id="366601" name="Text Box 9"/>
          <p:cNvSpPr txBox="1">
            <a:spLocks noChangeArrowheads="1"/>
          </p:cNvSpPr>
          <p:nvPr/>
        </p:nvSpPr>
        <p:spPr bwMode="auto">
          <a:xfrm>
            <a:off x="2927350" y="602138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微软雅黑 Light" panose="020B0502040204020203" pitchFamily="34" charset="-122"/>
                <a:ea typeface="微软雅黑 Light" panose="020B0502040204020203" pitchFamily="34" charset="-122"/>
              </a:rPr>
              <a:t>邮件缓存</a:t>
            </a:r>
          </a:p>
        </p:txBody>
      </p:sp>
      <p:sp>
        <p:nvSpPr>
          <p:cNvPr id="366602" name="Text Box 10"/>
          <p:cNvSpPr txBox="1">
            <a:spLocks noChangeArrowheads="1"/>
          </p:cNvSpPr>
          <p:nvPr/>
        </p:nvSpPr>
        <p:spPr bwMode="auto">
          <a:xfrm>
            <a:off x="7042150" y="595630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333399"/>
                </a:solidFill>
                <a:latin typeface="微软雅黑 Light" panose="020B0502040204020203" pitchFamily="34" charset="-122"/>
                <a:ea typeface="微软雅黑 Light" panose="020B0502040204020203" pitchFamily="34" charset="-122"/>
              </a:rPr>
              <a:t>   </a:t>
            </a:r>
            <a:r>
              <a:rPr kumimoji="1" lang="zh-CN" altLang="en-US" sz="1800">
                <a:solidFill>
                  <a:srgbClr val="333399"/>
                </a:solidFill>
                <a:latin typeface="微软雅黑 Light" panose="020B0502040204020203" pitchFamily="34" charset="-122"/>
                <a:ea typeface="微软雅黑 Light" panose="020B0502040204020203" pitchFamily="34" charset="-122"/>
              </a:rPr>
              <a:t>接收端</a:t>
            </a:r>
          </a:p>
          <a:p>
            <a:r>
              <a:rPr kumimoji="1" lang="zh-CN" altLang="en-US" sz="1800">
                <a:solidFill>
                  <a:srgbClr val="333399"/>
                </a:solidFill>
                <a:latin typeface="微软雅黑 Light" panose="020B0502040204020203" pitchFamily="34" charset="-122"/>
                <a:ea typeface="微软雅黑 Light" panose="020B0502040204020203" pitchFamily="34" charset="-122"/>
              </a:rPr>
              <a:t>邮件服务器</a:t>
            </a:r>
          </a:p>
        </p:txBody>
      </p:sp>
      <p:sp>
        <p:nvSpPr>
          <p:cNvPr id="366603" name="Oval 11"/>
          <p:cNvSpPr>
            <a:spLocks noChangeArrowheads="1"/>
          </p:cNvSpPr>
          <p:nvPr/>
        </p:nvSpPr>
        <p:spPr bwMode="auto">
          <a:xfrm>
            <a:off x="7880350" y="4351339"/>
            <a:ext cx="1296988" cy="1296987"/>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grpSp>
        <p:nvGrpSpPr>
          <p:cNvPr id="366604" name="Group 12"/>
          <p:cNvGrpSpPr>
            <a:grpSpLocks/>
          </p:cNvGrpSpPr>
          <p:nvPr/>
        </p:nvGrpSpPr>
        <p:grpSpPr bwMode="auto">
          <a:xfrm>
            <a:off x="8262938" y="4460875"/>
            <a:ext cx="457200" cy="457200"/>
            <a:chOff x="2351" y="2975"/>
            <a:chExt cx="481" cy="433"/>
          </a:xfrm>
        </p:grpSpPr>
        <p:sp>
          <p:nvSpPr>
            <p:cNvPr id="366605" name="Rectangle 13"/>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6" name="Line 14"/>
            <p:cNvSpPr>
              <a:spLocks noChangeShapeType="1"/>
            </p:cNvSpPr>
            <p:nvPr/>
          </p:nvSpPr>
          <p:spPr bwMode="auto">
            <a:xfrm rot="-10800000">
              <a:off x="2351" y="3321"/>
              <a:ext cx="48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7" name="Line 15"/>
            <p:cNvSpPr>
              <a:spLocks noChangeShapeType="1"/>
            </p:cNvSpPr>
            <p:nvPr/>
          </p:nvSpPr>
          <p:spPr bwMode="auto">
            <a:xfrm rot="-10800000">
              <a:off x="2351" y="3234"/>
              <a:ext cx="48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8" name="Line 16"/>
            <p:cNvSpPr>
              <a:spLocks noChangeShapeType="1"/>
            </p:cNvSpPr>
            <p:nvPr/>
          </p:nvSpPr>
          <p:spPr bwMode="auto">
            <a:xfrm rot="-10800000">
              <a:off x="2351" y="3148"/>
              <a:ext cx="48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9" name="Line 17"/>
            <p:cNvSpPr>
              <a:spLocks noChangeShapeType="1"/>
            </p:cNvSpPr>
            <p:nvPr/>
          </p:nvSpPr>
          <p:spPr bwMode="auto">
            <a:xfrm rot="-10800000">
              <a:off x="2351" y="3061"/>
              <a:ext cx="48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10" name="Line 18"/>
            <p:cNvSpPr>
              <a:spLocks noChangeShapeType="1"/>
            </p:cNvSpPr>
            <p:nvPr/>
          </p:nvSpPr>
          <p:spPr bwMode="auto">
            <a:xfrm rot="-16200000">
              <a:off x="2519" y="3191"/>
              <a:ext cx="432"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11" name="Line 19"/>
            <p:cNvSpPr>
              <a:spLocks noChangeShapeType="1"/>
            </p:cNvSpPr>
            <p:nvPr/>
          </p:nvSpPr>
          <p:spPr bwMode="auto">
            <a:xfrm rot="-16200000">
              <a:off x="2423" y="3191"/>
              <a:ext cx="432"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12" name="Line 20"/>
            <p:cNvSpPr>
              <a:spLocks noChangeShapeType="1"/>
            </p:cNvSpPr>
            <p:nvPr/>
          </p:nvSpPr>
          <p:spPr bwMode="auto">
            <a:xfrm rot="-16200000">
              <a:off x="2327" y="3191"/>
              <a:ext cx="432"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13" name="Line 21"/>
            <p:cNvSpPr>
              <a:spLocks noChangeShapeType="1"/>
            </p:cNvSpPr>
            <p:nvPr/>
          </p:nvSpPr>
          <p:spPr bwMode="auto">
            <a:xfrm rot="-16200000">
              <a:off x="2231" y="3191"/>
              <a:ext cx="432"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614" name="Group 22"/>
          <p:cNvGrpSpPr>
            <a:grpSpLocks/>
          </p:cNvGrpSpPr>
          <p:nvPr/>
        </p:nvGrpSpPr>
        <p:grpSpPr bwMode="auto">
          <a:xfrm>
            <a:off x="8158163" y="5013325"/>
            <a:ext cx="730250" cy="457200"/>
            <a:chOff x="1296" y="768"/>
            <a:chExt cx="556" cy="336"/>
          </a:xfrm>
        </p:grpSpPr>
        <p:sp>
          <p:nvSpPr>
            <p:cNvPr id="366615" name="Rectangle 23"/>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800">
                <a:solidFill>
                  <a:srgbClr val="333399"/>
                </a:solidFill>
                <a:latin typeface="微软雅黑 Light" panose="020B0502040204020203" pitchFamily="34" charset="-122"/>
                <a:ea typeface="微软雅黑 Light" panose="020B0502040204020203" pitchFamily="34" charset="-122"/>
              </a:endParaRPr>
            </a:p>
          </p:txBody>
        </p:sp>
        <p:grpSp>
          <p:nvGrpSpPr>
            <p:cNvPr id="366616" name="Group 24"/>
            <p:cNvGrpSpPr>
              <a:grpSpLocks/>
            </p:cNvGrpSpPr>
            <p:nvPr/>
          </p:nvGrpSpPr>
          <p:grpSpPr bwMode="auto">
            <a:xfrm>
              <a:off x="1367" y="829"/>
              <a:ext cx="393" cy="214"/>
              <a:chOff x="2928" y="3744"/>
              <a:chExt cx="528" cy="336"/>
            </a:xfrm>
          </p:grpSpPr>
          <p:grpSp>
            <p:nvGrpSpPr>
              <p:cNvPr id="366617" name="Group 25"/>
              <p:cNvGrpSpPr>
                <a:grpSpLocks/>
              </p:cNvGrpSpPr>
              <p:nvPr/>
            </p:nvGrpSpPr>
            <p:grpSpPr bwMode="auto">
              <a:xfrm>
                <a:off x="3024" y="3744"/>
                <a:ext cx="432" cy="240"/>
                <a:chOff x="2736" y="3648"/>
                <a:chExt cx="432" cy="240"/>
              </a:xfrm>
            </p:grpSpPr>
            <p:grpSp>
              <p:nvGrpSpPr>
                <p:cNvPr id="366618" name="Group 26"/>
                <p:cNvGrpSpPr>
                  <a:grpSpLocks/>
                </p:cNvGrpSpPr>
                <p:nvPr/>
              </p:nvGrpSpPr>
              <p:grpSpPr bwMode="auto">
                <a:xfrm>
                  <a:off x="2736" y="3648"/>
                  <a:ext cx="432" cy="240"/>
                  <a:chOff x="2592" y="3504"/>
                  <a:chExt cx="576" cy="384"/>
                </a:xfrm>
              </p:grpSpPr>
              <p:sp>
                <p:nvSpPr>
                  <p:cNvPr id="366619" name="Rectangle 27"/>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0" name="Freeform 28"/>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Lst>
                    <a:ahLst/>
                    <a:cxnLst>
                      <a:cxn ang="0">
                        <a:pos x="T0" y="T1"/>
                      </a:cxn>
                      <a:cxn ang="0">
                        <a:pos x="T2" y="T3"/>
                      </a:cxn>
                      <a:cxn ang="0">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1" name="Line 29"/>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2" name="Line 30"/>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66623" name="Line 31"/>
                <p:cNvSpPr>
                  <a:spLocks noChangeShapeType="1"/>
                </p:cNvSpPr>
                <p:nvPr/>
              </p:nvSpPr>
              <p:spPr bwMode="auto">
                <a:xfrm>
                  <a:off x="2736" y="3648"/>
                  <a:ext cx="424"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624" name="Group 32"/>
              <p:cNvGrpSpPr>
                <a:grpSpLocks/>
              </p:cNvGrpSpPr>
              <p:nvPr/>
            </p:nvGrpSpPr>
            <p:grpSpPr bwMode="auto">
              <a:xfrm>
                <a:off x="2976" y="3792"/>
                <a:ext cx="432" cy="240"/>
                <a:chOff x="2736" y="3648"/>
                <a:chExt cx="432" cy="240"/>
              </a:xfrm>
            </p:grpSpPr>
            <p:grpSp>
              <p:nvGrpSpPr>
                <p:cNvPr id="366625" name="Group 33"/>
                <p:cNvGrpSpPr>
                  <a:grpSpLocks/>
                </p:cNvGrpSpPr>
                <p:nvPr/>
              </p:nvGrpSpPr>
              <p:grpSpPr bwMode="auto">
                <a:xfrm>
                  <a:off x="2736" y="3648"/>
                  <a:ext cx="432" cy="240"/>
                  <a:chOff x="2592" y="3504"/>
                  <a:chExt cx="576" cy="384"/>
                </a:xfrm>
              </p:grpSpPr>
              <p:sp>
                <p:nvSpPr>
                  <p:cNvPr id="366626" name="Rectangle 34"/>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7" name="Freeform 35"/>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Lst>
                    <a:ahLst/>
                    <a:cxnLst>
                      <a:cxn ang="0">
                        <a:pos x="T0" y="T1"/>
                      </a:cxn>
                      <a:cxn ang="0">
                        <a:pos x="T2" y="T3"/>
                      </a:cxn>
                      <a:cxn ang="0">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8" name="Line 36"/>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9" name="Line 37"/>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66630" name="Line 38"/>
                <p:cNvSpPr>
                  <a:spLocks noChangeShapeType="1"/>
                </p:cNvSpPr>
                <p:nvPr/>
              </p:nvSpPr>
              <p:spPr bwMode="auto">
                <a:xfrm>
                  <a:off x="2736" y="3648"/>
                  <a:ext cx="424"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631" name="Group 39"/>
              <p:cNvGrpSpPr>
                <a:grpSpLocks/>
              </p:cNvGrpSpPr>
              <p:nvPr/>
            </p:nvGrpSpPr>
            <p:grpSpPr bwMode="auto">
              <a:xfrm>
                <a:off x="2928" y="3840"/>
                <a:ext cx="432" cy="240"/>
                <a:chOff x="2736" y="3648"/>
                <a:chExt cx="432" cy="240"/>
              </a:xfrm>
            </p:grpSpPr>
            <p:grpSp>
              <p:nvGrpSpPr>
                <p:cNvPr id="366632" name="Group 40"/>
                <p:cNvGrpSpPr>
                  <a:grpSpLocks/>
                </p:cNvGrpSpPr>
                <p:nvPr/>
              </p:nvGrpSpPr>
              <p:grpSpPr bwMode="auto">
                <a:xfrm>
                  <a:off x="2736" y="3648"/>
                  <a:ext cx="432" cy="240"/>
                  <a:chOff x="2592" y="3504"/>
                  <a:chExt cx="576" cy="384"/>
                </a:xfrm>
              </p:grpSpPr>
              <p:sp>
                <p:nvSpPr>
                  <p:cNvPr id="366633" name="Rectangle 41"/>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4" name="Freeform 42"/>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Lst>
                    <a:ahLst/>
                    <a:cxnLst>
                      <a:cxn ang="0">
                        <a:pos x="T0" y="T1"/>
                      </a:cxn>
                      <a:cxn ang="0">
                        <a:pos x="T2" y="T3"/>
                      </a:cxn>
                      <a:cxn ang="0">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5" name="Line 43"/>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6" name="Line 44"/>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66637" name="Line 45"/>
                <p:cNvSpPr>
                  <a:spLocks noChangeShapeType="1"/>
                </p:cNvSpPr>
                <p:nvPr/>
              </p:nvSpPr>
              <p:spPr bwMode="auto">
                <a:xfrm>
                  <a:off x="2736" y="3648"/>
                  <a:ext cx="424"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grpSp>
      <p:grpSp>
        <p:nvGrpSpPr>
          <p:cNvPr id="366638" name="Group 46"/>
          <p:cNvGrpSpPr>
            <a:grpSpLocks/>
          </p:cNvGrpSpPr>
          <p:nvPr/>
        </p:nvGrpSpPr>
        <p:grpSpPr bwMode="auto">
          <a:xfrm>
            <a:off x="1946275" y="4567238"/>
            <a:ext cx="884238" cy="1014412"/>
            <a:chOff x="246" y="1767"/>
            <a:chExt cx="557" cy="639"/>
          </a:xfrm>
        </p:grpSpPr>
        <p:grpSp>
          <p:nvGrpSpPr>
            <p:cNvPr id="366639" name="Group 47"/>
            <p:cNvGrpSpPr>
              <a:grpSpLocks/>
            </p:cNvGrpSpPr>
            <p:nvPr/>
          </p:nvGrpSpPr>
          <p:grpSpPr bwMode="auto">
            <a:xfrm>
              <a:off x="246" y="1943"/>
              <a:ext cx="557" cy="463"/>
              <a:chOff x="246" y="1943"/>
              <a:chExt cx="557" cy="463"/>
            </a:xfrm>
          </p:grpSpPr>
          <p:sp>
            <p:nvSpPr>
              <p:cNvPr id="366640" name="Freeform 48"/>
              <p:cNvSpPr>
                <a:spLocks/>
              </p:cNvSpPr>
              <p:nvPr/>
            </p:nvSpPr>
            <p:spPr bwMode="auto">
              <a:xfrm>
                <a:off x="373" y="2005"/>
                <a:ext cx="196" cy="295"/>
              </a:xfrm>
              <a:custGeom>
                <a:avLst/>
                <a:gdLst>
                  <a:gd name="T0" fmla="*/ 652 w 982"/>
                  <a:gd name="T1" fmla="*/ 26 h 1477"/>
                  <a:gd name="T2" fmla="*/ 982 w 982"/>
                  <a:gd name="T3" fmla="*/ 1347 h 1477"/>
                  <a:gd name="T4" fmla="*/ 0 w 982"/>
                  <a:gd name="T5" fmla="*/ 1477 h 1477"/>
                  <a:gd name="T6" fmla="*/ 252 w 982"/>
                  <a:gd name="T7" fmla="*/ 0 h 1477"/>
                </a:gdLst>
                <a:ahLst/>
                <a:cxnLst>
                  <a:cxn ang="0">
                    <a:pos x="T0" y="T1"/>
                  </a:cxn>
                  <a:cxn ang="0">
                    <a:pos x="T2" y="T3"/>
                  </a:cxn>
                  <a:cxn ang="0">
                    <a:pos x="T4" y="T5"/>
                  </a:cxn>
                  <a:cxn ang="0">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366641" name="Group 49"/>
              <p:cNvGrpSpPr>
                <a:grpSpLocks/>
              </p:cNvGrpSpPr>
              <p:nvPr/>
            </p:nvGrpSpPr>
            <p:grpSpPr bwMode="auto">
              <a:xfrm>
                <a:off x="246" y="1943"/>
                <a:ext cx="551" cy="121"/>
                <a:chOff x="246" y="1943"/>
                <a:chExt cx="551" cy="121"/>
              </a:xfrm>
            </p:grpSpPr>
            <p:sp>
              <p:nvSpPr>
                <p:cNvPr id="366642" name="Freeform 50"/>
                <p:cNvSpPr>
                  <a:spLocks/>
                </p:cNvSpPr>
                <p:nvPr/>
              </p:nvSpPr>
              <p:spPr bwMode="auto">
                <a:xfrm>
                  <a:off x="246" y="1943"/>
                  <a:ext cx="551" cy="104"/>
                </a:xfrm>
                <a:custGeom>
                  <a:avLst/>
                  <a:gdLst>
                    <a:gd name="T0" fmla="*/ 2751 w 2751"/>
                    <a:gd name="T1" fmla="*/ 270 h 522"/>
                    <a:gd name="T2" fmla="*/ 1016 w 2751"/>
                    <a:gd name="T3" fmla="*/ 522 h 522"/>
                    <a:gd name="T4" fmla="*/ 0 w 2751"/>
                    <a:gd name="T5" fmla="*/ 132 h 522"/>
                    <a:gd name="T6" fmla="*/ 1302 w 2751"/>
                    <a:gd name="T7" fmla="*/ 0 h 522"/>
                    <a:gd name="T8" fmla="*/ 2751 w 2751"/>
                    <a:gd name="T9" fmla="*/ 270 h 522"/>
                  </a:gdLst>
                  <a:ahLst/>
                  <a:cxnLst>
                    <a:cxn ang="0">
                      <a:pos x="T0" y="T1"/>
                    </a:cxn>
                    <a:cxn ang="0">
                      <a:pos x="T2" y="T3"/>
                    </a:cxn>
                    <a:cxn ang="0">
                      <a:pos x="T4" y="T5"/>
                    </a:cxn>
                    <a:cxn ang="0">
                      <a:pos x="T6" y="T7"/>
                    </a:cxn>
                    <a:cxn ang="0">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43" name="Freeform 51"/>
                <p:cNvSpPr>
                  <a:spLocks/>
                </p:cNvSpPr>
                <p:nvPr/>
              </p:nvSpPr>
              <p:spPr bwMode="auto">
                <a:xfrm>
                  <a:off x="450" y="1997"/>
                  <a:ext cx="345" cy="67"/>
                </a:xfrm>
                <a:custGeom>
                  <a:avLst/>
                  <a:gdLst>
                    <a:gd name="T0" fmla="*/ 1728 w 1728"/>
                    <a:gd name="T1" fmla="*/ 0 h 337"/>
                    <a:gd name="T2" fmla="*/ 0 w 1728"/>
                    <a:gd name="T3" fmla="*/ 251 h 337"/>
                    <a:gd name="T4" fmla="*/ 0 w 1728"/>
                    <a:gd name="T5" fmla="*/ 337 h 337"/>
                    <a:gd name="T6" fmla="*/ 1728 w 1728"/>
                    <a:gd name="T7" fmla="*/ 88 h 337"/>
                    <a:gd name="T8" fmla="*/ 1728 w 1728"/>
                    <a:gd name="T9" fmla="*/ 0 h 337"/>
                  </a:gdLst>
                  <a:ahLst/>
                  <a:cxnLst>
                    <a:cxn ang="0">
                      <a:pos x="T0" y="T1"/>
                    </a:cxn>
                    <a:cxn ang="0">
                      <a:pos x="T2" y="T3"/>
                    </a:cxn>
                    <a:cxn ang="0">
                      <a:pos x="T4" y="T5"/>
                    </a:cxn>
                    <a:cxn ang="0">
                      <a:pos x="T6" y="T7"/>
                    </a:cxn>
                    <a:cxn ang="0">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44" name="Freeform 52"/>
                <p:cNvSpPr>
                  <a:spLocks/>
                </p:cNvSpPr>
                <p:nvPr/>
              </p:nvSpPr>
              <p:spPr bwMode="auto">
                <a:xfrm>
                  <a:off x="246" y="1969"/>
                  <a:ext cx="204" cy="95"/>
                </a:xfrm>
                <a:custGeom>
                  <a:avLst/>
                  <a:gdLst>
                    <a:gd name="T0" fmla="*/ 1016 w 1016"/>
                    <a:gd name="T1" fmla="*/ 476 h 476"/>
                    <a:gd name="T2" fmla="*/ 1016 w 1016"/>
                    <a:gd name="T3" fmla="*/ 390 h 476"/>
                    <a:gd name="T4" fmla="*/ 0 w 1016"/>
                    <a:gd name="T5" fmla="*/ 0 h 476"/>
                    <a:gd name="T6" fmla="*/ 0 w 1016"/>
                    <a:gd name="T7" fmla="*/ 60 h 476"/>
                    <a:gd name="T8" fmla="*/ 1016 w 1016"/>
                    <a:gd name="T9" fmla="*/ 476 h 476"/>
                  </a:gdLst>
                  <a:ahLst/>
                  <a:cxnLst>
                    <a:cxn ang="0">
                      <a:pos x="T0" y="T1"/>
                    </a:cxn>
                    <a:cxn ang="0">
                      <a:pos x="T2" y="T3"/>
                    </a:cxn>
                    <a:cxn ang="0">
                      <a:pos x="T4" y="T5"/>
                    </a:cxn>
                    <a:cxn ang="0">
                      <a:pos x="T6" y="T7"/>
                    </a:cxn>
                    <a:cxn ang="0">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6645" name="Freeform 53"/>
              <p:cNvSpPr>
                <a:spLocks/>
              </p:cNvSpPr>
              <p:nvPr/>
            </p:nvSpPr>
            <p:spPr bwMode="auto">
              <a:xfrm>
                <a:off x="564" y="2028"/>
                <a:ext cx="239" cy="378"/>
              </a:xfrm>
              <a:custGeom>
                <a:avLst/>
                <a:gdLst>
                  <a:gd name="T0" fmla="*/ 660 w 1195"/>
                  <a:gd name="T1" fmla="*/ 0 h 1893"/>
                  <a:gd name="T2" fmla="*/ 1195 w 1195"/>
                  <a:gd name="T3" fmla="*/ 1747 h 1893"/>
                  <a:gd name="T4" fmla="*/ 0 w 1195"/>
                  <a:gd name="T5" fmla="*/ 1893 h 1893"/>
                  <a:gd name="T6" fmla="*/ 191 w 1195"/>
                  <a:gd name="T7" fmla="*/ 35 h 1893"/>
                </a:gdLst>
                <a:ahLst/>
                <a:cxnLst>
                  <a:cxn ang="0">
                    <a:pos x="T0" y="T1"/>
                  </a:cxn>
                  <a:cxn ang="0">
                    <a:pos x="T2" y="T3"/>
                  </a:cxn>
                  <a:cxn ang="0">
                    <a:pos x="T4" y="T5"/>
                  </a:cxn>
                  <a:cxn ang="0">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646" name="Group 54"/>
            <p:cNvGrpSpPr>
              <a:grpSpLocks/>
            </p:cNvGrpSpPr>
            <p:nvPr/>
          </p:nvGrpSpPr>
          <p:grpSpPr bwMode="auto">
            <a:xfrm>
              <a:off x="325" y="1767"/>
              <a:ext cx="383" cy="268"/>
              <a:chOff x="325" y="1767"/>
              <a:chExt cx="383" cy="268"/>
            </a:xfrm>
          </p:grpSpPr>
          <p:grpSp>
            <p:nvGrpSpPr>
              <p:cNvPr id="366647" name="Group 55"/>
              <p:cNvGrpSpPr>
                <a:grpSpLocks/>
              </p:cNvGrpSpPr>
              <p:nvPr/>
            </p:nvGrpSpPr>
            <p:grpSpPr bwMode="auto">
              <a:xfrm>
                <a:off x="412" y="1767"/>
                <a:ext cx="296" cy="243"/>
                <a:chOff x="412" y="1767"/>
                <a:chExt cx="296" cy="243"/>
              </a:xfrm>
            </p:grpSpPr>
            <p:grpSp>
              <p:nvGrpSpPr>
                <p:cNvPr id="366648" name="Group 56"/>
                <p:cNvGrpSpPr>
                  <a:grpSpLocks/>
                </p:cNvGrpSpPr>
                <p:nvPr/>
              </p:nvGrpSpPr>
              <p:grpSpPr bwMode="auto">
                <a:xfrm>
                  <a:off x="412" y="1767"/>
                  <a:ext cx="296" cy="243"/>
                  <a:chOff x="412" y="1767"/>
                  <a:chExt cx="296" cy="243"/>
                </a:xfrm>
              </p:grpSpPr>
              <p:grpSp>
                <p:nvGrpSpPr>
                  <p:cNvPr id="366649" name="Group 57"/>
                  <p:cNvGrpSpPr>
                    <a:grpSpLocks/>
                  </p:cNvGrpSpPr>
                  <p:nvPr/>
                </p:nvGrpSpPr>
                <p:grpSpPr bwMode="auto">
                  <a:xfrm>
                    <a:off x="412" y="1904"/>
                    <a:ext cx="296" cy="106"/>
                    <a:chOff x="412" y="1904"/>
                    <a:chExt cx="296" cy="106"/>
                  </a:xfrm>
                </p:grpSpPr>
                <p:sp>
                  <p:nvSpPr>
                    <p:cNvPr id="366650" name="Freeform 58"/>
                    <p:cNvSpPr>
                      <a:spLocks/>
                    </p:cNvSpPr>
                    <p:nvPr/>
                  </p:nvSpPr>
                  <p:spPr bwMode="auto">
                    <a:xfrm>
                      <a:off x="412" y="1904"/>
                      <a:ext cx="170" cy="106"/>
                    </a:xfrm>
                    <a:custGeom>
                      <a:avLst/>
                      <a:gdLst>
                        <a:gd name="T0" fmla="*/ 848 w 848"/>
                        <a:gd name="T1" fmla="*/ 162 h 530"/>
                        <a:gd name="T2" fmla="*/ 848 w 848"/>
                        <a:gd name="T3" fmla="*/ 530 h 530"/>
                        <a:gd name="T4" fmla="*/ 0 w 848"/>
                        <a:gd name="T5" fmla="*/ 258 h 530"/>
                        <a:gd name="T6" fmla="*/ 0 w 848"/>
                        <a:gd name="T7" fmla="*/ 0 h 530"/>
                        <a:gd name="T8" fmla="*/ 848 w 848"/>
                        <a:gd name="T9" fmla="*/ 162 h 530"/>
                      </a:gdLst>
                      <a:ahLst/>
                      <a:cxnLst>
                        <a:cxn ang="0">
                          <a:pos x="T0" y="T1"/>
                        </a:cxn>
                        <a:cxn ang="0">
                          <a:pos x="T2" y="T3"/>
                        </a:cxn>
                        <a:cxn ang="0">
                          <a:pos x="T4" y="T5"/>
                        </a:cxn>
                        <a:cxn ang="0">
                          <a:pos x="T6" y="T7"/>
                        </a:cxn>
                        <a:cxn ang="0">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51" name="Freeform 59"/>
                    <p:cNvSpPr>
                      <a:spLocks/>
                    </p:cNvSpPr>
                    <p:nvPr/>
                  </p:nvSpPr>
                  <p:spPr bwMode="auto">
                    <a:xfrm>
                      <a:off x="582" y="1929"/>
                      <a:ext cx="126" cy="81"/>
                    </a:xfrm>
                    <a:custGeom>
                      <a:avLst/>
                      <a:gdLst>
                        <a:gd name="T0" fmla="*/ 0 w 631"/>
                        <a:gd name="T1" fmla="*/ 36 h 404"/>
                        <a:gd name="T2" fmla="*/ 0 w 631"/>
                        <a:gd name="T3" fmla="*/ 404 h 404"/>
                        <a:gd name="T4" fmla="*/ 631 w 631"/>
                        <a:gd name="T5" fmla="*/ 312 h 404"/>
                        <a:gd name="T6" fmla="*/ 631 w 631"/>
                        <a:gd name="T7" fmla="*/ 0 h 404"/>
                        <a:gd name="T8" fmla="*/ 0 w 631"/>
                        <a:gd name="T9" fmla="*/ 36 h 404"/>
                      </a:gdLst>
                      <a:ahLst/>
                      <a:cxnLst>
                        <a:cxn ang="0">
                          <a:pos x="T0" y="T1"/>
                        </a:cxn>
                        <a:cxn ang="0">
                          <a:pos x="T2" y="T3"/>
                        </a:cxn>
                        <a:cxn ang="0">
                          <a:pos x="T4" y="T5"/>
                        </a:cxn>
                        <a:cxn ang="0">
                          <a:pos x="T6" y="T7"/>
                        </a:cxn>
                        <a:cxn ang="0">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52" name="Freeform 60"/>
                    <p:cNvSpPr>
                      <a:spLocks/>
                    </p:cNvSpPr>
                    <p:nvPr/>
                  </p:nvSpPr>
                  <p:spPr bwMode="auto">
                    <a:xfrm>
                      <a:off x="412" y="1904"/>
                      <a:ext cx="296" cy="32"/>
                    </a:xfrm>
                    <a:custGeom>
                      <a:avLst/>
                      <a:gdLst>
                        <a:gd name="T0" fmla="*/ 1479 w 1479"/>
                        <a:gd name="T1" fmla="*/ 126 h 162"/>
                        <a:gd name="T2" fmla="*/ 842 w 1479"/>
                        <a:gd name="T3" fmla="*/ 162 h 162"/>
                        <a:gd name="T4" fmla="*/ 0 w 1479"/>
                        <a:gd name="T5" fmla="*/ 0 h 162"/>
                        <a:gd name="T6" fmla="*/ 619 w 1479"/>
                        <a:gd name="T7" fmla="*/ 0 h 162"/>
                        <a:gd name="T8" fmla="*/ 1479 w 1479"/>
                        <a:gd name="T9" fmla="*/ 126 h 162"/>
                      </a:gdLst>
                      <a:ahLst/>
                      <a:cxnLst>
                        <a:cxn ang="0">
                          <a:pos x="T0" y="T1"/>
                        </a:cxn>
                        <a:cxn ang="0">
                          <a:pos x="T2" y="T3"/>
                        </a:cxn>
                        <a:cxn ang="0">
                          <a:pos x="T4" y="T5"/>
                        </a:cxn>
                        <a:cxn ang="0">
                          <a:pos x="T6" y="T7"/>
                        </a:cxn>
                        <a:cxn ang="0">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6653" name="Freeform 61"/>
                  <p:cNvSpPr>
                    <a:spLocks/>
                  </p:cNvSpPr>
                  <p:nvPr/>
                </p:nvSpPr>
                <p:spPr bwMode="auto">
                  <a:xfrm>
                    <a:off x="504" y="1895"/>
                    <a:ext cx="108" cy="30"/>
                  </a:xfrm>
                  <a:custGeom>
                    <a:avLst/>
                    <a:gdLst>
                      <a:gd name="T0" fmla="*/ 538 w 538"/>
                      <a:gd name="T1" fmla="*/ 86 h 151"/>
                      <a:gd name="T2" fmla="*/ 538 w 538"/>
                      <a:gd name="T3" fmla="*/ 135 h 151"/>
                      <a:gd name="T4" fmla="*/ 287 w 538"/>
                      <a:gd name="T5" fmla="*/ 151 h 151"/>
                      <a:gd name="T6" fmla="*/ 0 w 538"/>
                      <a:gd name="T7" fmla="*/ 97 h 151"/>
                      <a:gd name="T8" fmla="*/ 0 w 538"/>
                      <a:gd name="T9" fmla="*/ 0 h 151"/>
                      <a:gd name="T10" fmla="*/ 538 w 538"/>
                      <a:gd name="T11" fmla="*/ 86 h 151"/>
                    </a:gdLst>
                    <a:ahLst/>
                    <a:cxnLst>
                      <a:cxn ang="0">
                        <a:pos x="T0" y="T1"/>
                      </a:cxn>
                      <a:cxn ang="0">
                        <a:pos x="T2" y="T3"/>
                      </a:cxn>
                      <a:cxn ang="0">
                        <a:pos x="T4" y="T5"/>
                      </a:cxn>
                      <a:cxn ang="0">
                        <a:pos x="T6" y="T7"/>
                      </a:cxn>
                      <a:cxn ang="0">
                        <a:pos x="T8" y="T9"/>
                      </a:cxn>
                      <a:cxn ang="0">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366654" name="Group 62"/>
                  <p:cNvGrpSpPr>
                    <a:grpSpLocks/>
                  </p:cNvGrpSpPr>
                  <p:nvPr/>
                </p:nvGrpSpPr>
                <p:grpSpPr bwMode="auto">
                  <a:xfrm>
                    <a:off x="446" y="1767"/>
                    <a:ext cx="239" cy="151"/>
                    <a:chOff x="446" y="1767"/>
                    <a:chExt cx="239" cy="151"/>
                  </a:xfrm>
                </p:grpSpPr>
                <p:sp>
                  <p:nvSpPr>
                    <p:cNvPr id="366655" name="Freeform 63"/>
                    <p:cNvSpPr>
                      <a:spLocks/>
                    </p:cNvSpPr>
                    <p:nvPr/>
                  </p:nvSpPr>
                  <p:spPr bwMode="auto">
                    <a:xfrm>
                      <a:off x="446" y="1767"/>
                      <a:ext cx="137" cy="148"/>
                    </a:xfrm>
                    <a:custGeom>
                      <a:avLst/>
                      <a:gdLst>
                        <a:gd name="T0" fmla="*/ 589 w 686"/>
                        <a:gd name="T1" fmla="*/ 740 h 740"/>
                        <a:gd name="T2" fmla="*/ 686 w 686"/>
                        <a:gd name="T3" fmla="*/ 24 h 740"/>
                        <a:gd name="T4" fmla="*/ 95 w 686"/>
                        <a:gd name="T5" fmla="*/ 0 h 740"/>
                        <a:gd name="T6" fmla="*/ 0 w 686"/>
                        <a:gd name="T7" fmla="*/ 638 h 740"/>
                        <a:gd name="T8" fmla="*/ 589 w 686"/>
                        <a:gd name="T9" fmla="*/ 740 h 740"/>
                      </a:gdLst>
                      <a:ahLst/>
                      <a:cxnLst>
                        <a:cxn ang="0">
                          <a:pos x="T0" y="T1"/>
                        </a:cxn>
                        <a:cxn ang="0">
                          <a:pos x="T2" y="T3"/>
                        </a:cxn>
                        <a:cxn ang="0">
                          <a:pos x="T4" y="T5"/>
                        </a:cxn>
                        <a:cxn ang="0">
                          <a:pos x="T6" y="T7"/>
                        </a:cxn>
                        <a:cxn ang="0">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56" name="Freeform 64"/>
                    <p:cNvSpPr>
                      <a:spLocks/>
                    </p:cNvSpPr>
                    <p:nvPr/>
                  </p:nvSpPr>
                  <p:spPr bwMode="auto">
                    <a:xfrm>
                      <a:off x="564" y="1771"/>
                      <a:ext cx="121" cy="147"/>
                    </a:xfrm>
                    <a:custGeom>
                      <a:avLst/>
                      <a:gdLst>
                        <a:gd name="T0" fmla="*/ 97 w 608"/>
                        <a:gd name="T1" fmla="*/ 0 h 735"/>
                        <a:gd name="T2" fmla="*/ 608 w 608"/>
                        <a:gd name="T3" fmla="*/ 163 h 735"/>
                        <a:gd name="T4" fmla="*/ 536 w 608"/>
                        <a:gd name="T5" fmla="*/ 735 h 735"/>
                        <a:gd name="T6" fmla="*/ 0 w 608"/>
                        <a:gd name="T7" fmla="*/ 717 h 735"/>
                        <a:gd name="T8" fmla="*/ 97 w 608"/>
                        <a:gd name="T9" fmla="*/ 0 h 735"/>
                      </a:gdLst>
                      <a:ahLst/>
                      <a:cxnLst>
                        <a:cxn ang="0">
                          <a:pos x="T0" y="T1"/>
                        </a:cxn>
                        <a:cxn ang="0">
                          <a:pos x="T2" y="T3"/>
                        </a:cxn>
                        <a:cxn ang="0">
                          <a:pos x="T4" y="T5"/>
                        </a:cxn>
                        <a:cxn ang="0">
                          <a:pos x="T6" y="T7"/>
                        </a:cxn>
                        <a:cxn ang="0">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57" name="Freeform 65"/>
                    <p:cNvSpPr>
                      <a:spLocks/>
                    </p:cNvSpPr>
                    <p:nvPr/>
                  </p:nvSpPr>
                  <p:spPr bwMode="auto">
                    <a:xfrm>
                      <a:off x="462" y="1781"/>
                      <a:ext cx="98" cy="112"/>
                    </a:xfrm>
                    <a:custGeom>
                      <a:avLst/>
                      <a:gdLst>
                        <a:gd name="T0" fmla="*/ 493 w 493"/>
                        <a:gd name="T1" fmla="*/ 25 h 557"/>
                        <a:gd name="T2" fmla="*/ 423 w 493"/>
                        <a:gd name="T3" fmla="*/ 557 h 557"/>
                        <a:gd name="T4" fmla="*/ 0 w 493"/>
                        <a:gd name="T5" fmla="*/ 494 h 557"/>
                        <a:gd name="T6" fmla="*/ 73 w 493"/>
                        <a:gd name="T7" fmla="*/ 0 h 557"/>
                        <a:gd name="T8" fmla="*/ 493 w 493"/>
                        <a:gd name="T9" fmla="*/ 25 h 557"/>
                      </a:gdLst>
                      <a:ahLst/>
                      <a:cxnLst>
                        <a:cxn ang="0">
                          <a:pos x="T0" y="T1"/>
                        </a:cxn>
                        <a:cxn ang="0">
                          <a:pos x="T2" y="T3"/>
                        </a:cxn>
                        <a:cxn ang="0">
                          <a:pos x="T4" y="T5"/>
                        </a:cxn>
                        <a:cxn ang="0">
                          <a:pos x="T6" y="T7"/>
                        </a:cxn>
                        <a:cxn ang="0">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grpSp>
              <p:nvGrpSpPr>
                <p:cNvPr id="366658" name="Group 66"/>
                <p:cNvGrpSpPr>
                  <a:grpSpLocks/>
                </p:cNvGrpSpPr>
                <p:nvPr/>
              </p:nvGrpSpPr>
              <p:grpSpPr bwMode="auto">
                <a:xfrm>
                  <a:off x="424" y="1915"/>
                  <a:ext cx="97" cy="69"/>
                  <a:chOff x="424" y="1915"/>
                  <a:chExt cx="97" cy="69"/>
                </a:xfrm>
              </p:grpSpPr>
              <p:sp>
                <p:nvSpPr>
                  <p:cNvPr id="366659" name="Freeform 67"/>
                  <p:cNvSpPr>
                    <a:spLocks/>
                  </p:cNvSpPr>
                  <p:nvPr/>
                </p:nvSpPr>
                <p:spPr bwMode="auto">
                  <a:xfrm>
                    <a:off x="424" y="1915"/>
                    <a:ext cx="97" cy="69"/>
                  </a:xfrm>
                  <a:custGeom>
                    <a:avLst/>
                    <a:gdLst>
                      <a:gd name="T0" fmla="*/ 0 w 483"/>
                      <a:gd name="T1" fmla="*/ 0 h 346"/>
                      <a:gd name="T2" fmla="*/ 483 w 483"/>
                      <a:gd name="T3" fmla="*/ 104 h 346"/>
                      <a:gd name="T4" fmla="*/ 483 w 483"/>
                      <a:gd name="T5" fmla="*/ 346 h 346"/>
                      <a:gd name="T6" fmla="*/ 0 w 483"/>
                      <a:gd name="T7" fmla="*/ 195 h 346"/>
                      <a:gd name="T8" fmla="*/ 0 w 483"/>
                      <a:gd name="T9" fmla="*/ 0 h 346"/>
                    </a:gdLst>
                    <a:ahLst/>
                    <a:cxnLst>
                      <a:cxn ang="0">
                        <a:pos x="T0" y="T1"/>
                      </a:cxn>
                      <a:cxn ang="0">
                        <a:pos x="T2" y="T3"/>
                      </a:cxn>
                      <a:cxn ang="0">
                        <a:pos x="T4" y="T5"/>
                      </a:cxn>
                      <a:cxn ang="0">
                        <a:pos x="T6" y="T7"/>
                      </a:cxn>
                      <a:cxn ang="0">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60" name="Line 68"/>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61" name="Line 69"/>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62" name="Line 70"/>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63" name="Line 71"/>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64" name="Line 72"/>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65" name="Line 73"/>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grpSp>
            <p:nvGrpSpPr>
              <p:cNvPr id="366666" name="Group 74"/>
              <p:cNvGrpSpPr>
                <a:grpSpLocks/>
              </p:cNvGrpSpPr>
              <p:nvPr/>
            </p:nvGrpSpPr>
            <p:grpSpPr bwMode="auto">
              <a:xfrm>
                <a:off x="325" y="1917"/>
                <a:ext cx="231" cy="118"/>
                <a:chOff x="325" y="1917"/>
                <a:chExt cx="231" cy="118"/>
              </a:xfrm>
            </p:grpSpPr>
            <p:grpSp>
              <p:nvGrpSpPr>
                <p:cNvPr id="366667" name="Group 75"/>
                <p:cNvGrpSpPr>
                  <a:grpSpLocks/>
                </p:cNvGrpSpPr>
                <p:nvPr/>
              </p:nvGrpSpPr>
              <p:grpSpPr bwMode="auto">
                <a:xfrm>
                  <a:off x="504" y="1981"/>
                  <a:ext cx="37" cy="28"/>
                  <a:chOff x="504" y="1981"/>
                  <a:chExt cx="37" cy="28"/>
                </a:xfrm>
              </p:grpSpPr>
              <p:sp>
                <p:nvSpPr>
                  <p:cNvPr id="366668" name="Freeform 76"/>
                  <p:cNvSpPr>
                    <a:spLocks/>
                  </p:cNvSpPr>
                  <p:nvPr/>
                </p:nvSpPr>
                <p:spPr bwMode="auto">
                  <a:xfrm>
                    <a:off x="531" y="1981"/>
                    <a:ext cx="10" cy="28"/>
                  </a:xfrm>
                  <a:custGeom>
                    <a:avLst/>
                    <a:gdLst>
                      <a:gd name="T0" fmla="*/ 37 w 53"/>
                      <a:gd name="T1" fmla="*/ 0 h 140"/>
                      <a:gd name="T2" fmla="*/ 53 w 53"/>
                      <a:gd name="T3" fmla="*/ 131 h 140"/>
                      <a:gd name="T4" fmla="*/ 14 w 53"/>
                      <a:gd name="T5" fmla="*/ 140 h 140"/>
                      <a:gd name="T6" fmla="*/ 0 w 53"/>
                      <a:gd name="T7" fmla="*/ 6 h 140"/>
                      <a:gd name="T8" fmla="*/ 37 w 53"/>
                      <a:gd name="T9" fmla="*/ 0 h 140"/>
                    </a:gdLst>
                    <a:ahLst/>
                    <a:cxnLst>
                      <a:cxn ang="0">
                        <a:pos x="T0" y="T1"/>
                      </a:cxn>
                      <a:cxn ang="0">
                        <a:pos x="T2" y="T3"/>
                      </a:cxn>
                      <a:cxn ang="0">
                        <a:pos x="T4" y="T5"/>
                      </a:cxn>
                      <a:cxn ang="0">
                        <a:pos x="T6" y="T7"/>
                      </a:cxn>
                      <a:cxn ang="0">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69" name="Freeform 77"/>
                  <p:cNvSpPr>
                    <a:spLocks/>
                  </p:cNvSpPr>
                  <p:nvPr/>
                </p:nvSpPr>
                <p:spPr bwMode="auto">
                  <a:xfrm>
                    <a:off x="504" y="1985"/>
                    <a:ext cx="29" cy="24"/>
                  </a:xfrm>
                  <a:custGeom>
                    <a:avLst/>
                    <a:gdLst>
                      <a:gd name="T0" fmla="*/ 136 w 148"/>
                      <a:gd name="T1" fmla="*/ 5 h 122"/>
                      <a:gd name="T2" fmla="*/ 148 w 148"/>
                      <a:gd name="T3" fmla="*/ 122 h 122"/>
                      <a:gd name="T4" fmla="*/ 0 w 148"/>
                      <a:gd name="T5" fmla="*/ 61 h 122"/>
                      <a:gd name="T6" fmla="*/ 58 w 148"/>
                      <a:gd name="T7" fmla="*/ 43 h 122"/>
                      <a:gd name="T8" fmla="*/ 111 w 148"/>
                      <a:gd name="T9" fmla="*/ 70 h 122"/>
                      <a:gd name="T10" fmla="*/ 94 w 148"/>
                      <a:gd name="T11" fmla="*/ 0 h 122"/>
                      <a:gd name="T12" fmla="*/ 136 w 148"/>
                      <a:gd name="T13" fmla="*/ 5 h 122"/>
                    </a:gdLst>
                    <a:ahLst/>
                    <a:cxnLst>
                      <a:cxn ang="0">
                        <a:pos x="T0" y="T1"/>
                      </a:cxn>
                      <a:cxn ang="0">
                        <a:pos x="T2" y="T3"/>
                      </a:cxn>
                      <a:cxn ang="0">
                        <a:pos x="T4" y="T5"/>
                      </a:cxn>
                      <a:cxn ang="0">
                        <a:pos x="T6" y="T7"/>
                      </a:cxn>
                      <a:cxn ang="0">
                        <a:pos x="T8" y="T9"/>
                      </a:cxn>
                      <a:cxn ang="0">
                        <a:pos x="T10" y="T11"/>
                      </a:cxn>
                      <a:cxn ang="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670" name="Group 78"/>
                <p:cNvGrpSpPr>
                  <a:grpSpLocks/>
                </p:cNvGrpSpPr>
                <p:nvPr/>
              </p:nvGrpSpPr>
              <p:grpSpPr bwMode="auto">
                <a:xfrm>
                  <a:off x="325" y="1917"/>
                  <a:ext cx="231" cy="118"/>
                  <a:chOff x="325" y="1917"/>
                  <a:chExt cx="231" cy="118"/>
                </a:xfrm>
              </p:grpSpPr>
              <p:sp>
                <p:nvSpPr>
                  <p:cNvPr id="366671" name="Freeform 79"/>
                  <p:cNvSpPr>
                    <a:spLocks/>
                  </p:cNvSpPr>
                  <p:nvPr/>
                </p:nvSpPr>
                <p:spPr bwMode="auto">
                  <a:xfrm>
                    <a:off x="326" y="1917"/>
                    <a:ext cx="226" cy="105"/>
                  </a:xfrm>
                  <a:custGeom>
                    <a:avLst/>
                    <a:gdLst>
                      <a:gd name="T0" fmla="*/ 1132 w 1132"/>
                      <a:gd name="T1" fmla="*/ 223 h 525"/>
                      <a:gd name="T2" fmla="*/ 589 w 1132"/>
                      <a:gd name="T3" fmla="*/ 525 h 525"/>
                      <a:gd name="T4" fmla="*/ 0 w 1132"/>
                      <a:gd name="T5" fmla="*/ 230 h 525"/>
                      <a:gd name="T6" fmla="*/ 452 w 1132"/>
                      <a:gd name="T7" fmla="*/ 0 h 525"/>
                      <a:gd name="T8" fmla="*/ 1132 w 1132"/>
                      <a:gd name="T9" fmla="*/ 223 h 525"/>
                    </a:gdLst>
                    <a:ahLst/>
                    <a:cxnLst>
                      <a:cxn ang="0">
                        <a:pos x="T0" y="T1"/>
                      </a:cxn>
                      <a:cxn ang="0">
                        <a:pos x="T2" y="T3"/>
                      </a:cxn>
                      <a:cxn ang="0">
                        <a:pos x="T4" y="T5"/>
                      </a:cxn>
                      <a:cxn ang="0">
                        <a:pos x="T6" y="T7"/>
                      </a:cxn>
                      <a:cxn ang="0">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2" name="Freeform 80"/>
                  <p:cNvSpPr>
                    <a:spLocks/>
                  </p:cNvSpPr>
                  <p:nvPr/>
                </p:nvSpPr>
                <p:spPr bwMode="auto">
                  <a:xfrm>
                    <a:off x="443" y="1961"/>
                    <a:ext cx="113" cy="74"/>
                  </a:xfrm>
                  <a:custGeom>
                    <a:avLst/>
                    <a:gdLst>
                      <a:gd name="T0" fmla="*/ 547 w 566"/>
                      <a:gd name="T1" fmla="*/ 0 h 371"/>
                      <a:gd name="T2" fmla="*/ 0 w 566"/>
                      <a:gd name="T3" fmla="*/ 307 h 371"/>
                      <a:gd name="T4" fmla="*/ 16 w 566"/>
                      <a:gd name="T5" fmla="*/ 371 h 371"/>
                      <a:gd name="T6" fmla="*/ 566 w 566"/>
                      <a:gd name="T7" fmla="*/ 60 h 371"/>
                      <a:gd name="T8" fmla="*/ 547 w 566"/>
                      <a:gd name="T9" fmla="*/ 0 h 371"/>
                    </a:gdLst>
                    <a:ahLst/>
                    <a:cxnLst>
                      <a:cxn ang="0">
                        <a:pos x="T0" y="T1"/>
                      </a:cxn>
                      <a:cxn ang="0">
                        <a:pos x="T2" y="T3"/>
                      </a:cxn>
                      <a:cxn ang="0">
                        <a:pos x="T4" y="T5"/>
                      </a:cxn>
                      <a:cxn ang="0">
                        <a:pos x="T6" y="T7"/>
                      </a:cxn>
                      <a:cxn ang="0">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3" name="Freeform 81"/>
                  <p:cNvSpPr>
                    <a:spLocks/>
                  </p:cNvSpPr>
                  <p:nvPr/>
                </p:nvSpPr>
                <p:spPr bwMode="auto">
                  <a:xfrm>
                    <a:off x="325" y="1963"/>
                    <a:ext cx="121" cy="72"/>
                  </a:xfrm>
                  <a:custGeom>
                    <a:avLst/>
                    <a:gdLst>
                      <a:gd name="T0" fmla="*/ 605 w 605"/>
                      <a:gd name="T1" fmla="*/ 363 h 363"/>
                      <a:gd name="T2" fmla="*/ 587 w 605"/>
                      <a:gd name="T3" fmla="*/ 295 h 363"/>
                      <a:gd name="T4" fmla="*/ 0 w 605"/>
                      <a:gd name="T5" fmla="*/ 0 h 363"/>
                      <a:gd name="T6" fmla="*/ 21 w 605"/>
                      <a:gd name="T7" fmla="*/ 53 h 363"/>
                      <a:gd name="T8" fmla="*/ 605 w 605"/>
                      <a:gd name="T9" fmla="*/ 363 h 363"/>
                    </a:gdLst>
                    <a:ahLst/>
                    <a:cxnLst>
                      <a:cxn ang="0">
                        <a:pos x="T0" y="T1"/>
                      </a:cxn>
                      <a:cxn ang="0">
                        <a:pos x="T2" y="T3"/>
                      </a:cxn>
                      <a:cxn ang="0">
                        <a:pos x="T4" y="T5"/>
                      </a:cxn>
                      <a:cxn ang="0">
                        <a:pos x="T6" y="T7"/>
                      </a:cxn>
                      <a:cxn ang="0">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4" name="Freeform 82"/>
                  <p:cNvSpPr>
                    <a:spLocks/>
                  </p:cNvSpPr>
                  <p:nvPr/>
                </p:nvSpPr>
                <p:spPr bwMode="auto">
                  <a:xfrm>
                    <a:off x="417" y="1966"/>
                    <a:ext cx="90" cy="46"/>
                  </a:xfrm>
                  <a:custGeom>
                    <a:avLst/>
                    <a:gdLst>
                      <a:gd name="T0" fmla="*/ 454 w 454"/>
                      <a:gd name="T1" fmla="*/ 59 h 230"/>
                      <a:gd name="T2" fmla="*/ 297 w 454"/>
                      <a:gd name="T3" fmla="*/ 0 h 230"/>
                      <a:gd name="T4" fmla="*/ 0 w 454"/>
                      <a:gd name="T5" fmla="*/ 161 h 230"/>
                      <a:gd name="T6" fmla="*/ 151 w 454"/>
                      <a:gd name="T7" fmla="*/ 230 h 230"/>
                      <a:gd name="T8" fmla="*/ 454 w 454"/>
                      <a:gd name="T9" fmla="*/ 59 h 230"/>
                    </a:gdLst>
                    <a:ahLst/>
                    <a:cxnLst>
                      <a:cxn ang="0">
                        <a:pos x="T0" y="T1"/>
                      </a:cxn>
                      <a:cxn ang="0">
                        <a:pos x="T2" y="T3"/>
                      </a:cxn>
                      <a:cxn ang="0">
                        <a:pos x="T4" y="T5"/>
                      </a:cxn>
                      <a:cxn ang="0">
                        <a:pos x="T6" y="T7"/>
                      </a:cxn>
                      <a:cxn ang="0">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5" name="Freeform 83"/>
                  <p:cNvSpPr>
                    <a:spLocks/>
                  </p:cNvSpPr>
                  <p:nvPr/>
                </p:nvSpPr>
                <p:spPr bwMode="auto">
                  <a:xfrm>
                    <a:off x="336" y="1934"/>
                    <a:ext cx="134" cy="61"/>
                  </a:xfrm>
                  <a:custGeom>
                    <a:avLst/>
                    <a:gdLst>
                      <a:gd name="T0" fmla="*/ 669 w 669"/>
                      <a:gd name="T1" fmla="*/ 150 h 309"/>
                      <a:gd name="T2" fmla="*/ 377 w 669"/>
                      <a:gd name="T3" fmla="*/ 309 h 309"/>
                      <a:gd name="T4" fmla="*/ 0 w 669"/>
                      <a:gd name="T5" fmla="*/ 132 h 309"/>
                      <a:gd name="T6" fmla="*/ 273 w 669"/>
                      <a:gd name="T7" fmla="*/ 0 h 309"/>
                      <a:gd name="T8" fmla="*/ 669 w 669"/>
                      <a:gd name="T9" fmla="*/ 150 h 309"/>
                    </a:gdLst>
                    <a:ahLst/>
                    <a:cxnLst>
                      <a:cxn ang="0">
                        <a:pos x="T0" y="T1"/>
                      </a:cxn>
                      <a:cxn ang="0">
                        <a:pos x="T2" y="T3"/>
                      </a:cxn>
                      <a:cxn ang="0">
                        <a:pos x="T4" y="T5"/>
                      </a:cxn>
                      <a:cxn ang="0">
                        <a:pos x="T6" y="T7"/>
                      </a:cxn>
                      <a:cxn ang="0">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6" name="Freeform 84"/>
                  <p:cNvSpPr>
                    <a:spLocks/>
                  </p:cNvSpPr>
                  <p:nvPr/>
                </p:nvSpPr>
                <p:spPr bwMode="auto">
                  <a:xfrm>
                    <a:off x="393" y="1920"/>
                    <a:ext cx="148" cy="57"/>
                  </a:xfrm>
                  <a:custGeom>
                    <a:avLst/>
                    <a:gdLst>
                      <a:gd name="T0" fmla="*/ 584 w 738"/>
                      <a:gd name="T1" fmla="*/ 283 h 283"/>
                      <a:gd name="T2" fmla="*/ 738 w 738"/>
                      <a:gd name="T3" fmla="*/ 205 h 283"/>
                      <a:gd name="T4" fmla="*/ 118 w 738"/>
                      <a:gd name="T5" fmla="*/ 0 h 283"/>
                      <a:gd name="T6" fmla="*/ 0 w 738"/>
                      <a:gd name="T7" fmla="*/ 60 h 283"/>
                      <a:gd name="T8" fmla="*/ 584 w 738"/>
                      <a:gd name="T9" fmla="*/ 283 h 283"/>
                    </a:gdLst>
                    <a:ahLst/>
                    <a:cxnLst>
                      <a:cxn ang="0">
                        <a:pos x="T0" y="T1"/>
                      </a:cxn>
                      <a:cxn ang="0">
                        <a:pos x="T2" y="T3"/>
                      </a:cxn>
                      <a:cxn ang="0">
                        <a:pos x="T4" y="T5"/>
                      </a:cxn>
                      <a:cxn ang="0">
                        <a:pos x="T6" y="T7"/>
                      </a:cxn>
                      <a:cxn ang="0">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7" name="Line 85"/>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8" name="Line 86"/>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9" name="Line 87"/>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0" name="Line 88"/>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1" name="Line 89"/>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2" name="Line 90"/>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3" name="Line 91"/>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4" name="Line 92"/>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5" name="Line 93"/>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6" name="Line 94"/>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7" name="Line 95"/>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8" name="Line 96"/>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9" name="Line 97"/>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0" name="Line 98"/>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1" name="Line 99"/>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2" name="Line 100"/>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3" name="Line 101"/>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4" name="Line 102"/>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5" name="Line 103"/>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6" name="Line 104"/>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7" name="Line 105"/>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grpSp>
      </p:grpSp>
      <p:grpSp>
        <p:nvGrpSpPr>
          <p:cNvPr id="366698" name="Group 106"/>
          <p:cNvGrpSpPr>
            <a:grpSpLocks/>
          </p:cNvGrpSpPr>
          <p:nvPr/>
        </p:nvGrpSpPr>
        <p:grpSpPr bwMode="auto">
          <a:xfrm>
            <a:off x="2011363" y="4733925"/>
            <a:ext cx="87312" cy="171450"/>
            <a:chOff x="287" y="1872"/>
            <a:chExt cx="55" cy="108"/>
          </a:xfrm>
        </p:grpSpPr>
        <p:sp>
          <p:nvSpPr>
            <p:cNvPr id="366699" name="Freeform 107"/>
            <p:cNvSpPr>
              <a:spLocks/>
            </p:cNvSpPr>
            <p:nvPr/>
          </p:nvSpPr>
          <p:spPr bwMode="auto">
            <a:xfrm>
              <a:off x="287" y="1872"/>
              <a:ext cx="55" cy="108"/>
            </a:xfrm>
            <a:custGeom>
              <a:avLst/>
              <a:gdLst>
                <a:gd name="T0" fmla="*/ 0 w 276"/>
                <a:gd name="T1" fmla="*/ 192 h 540"/>
                <a:gd name="T2" fmla="*/ 53 w 276"/>
                <a:gd name="T3" fmla="*/ 121 h 540"/>
                <a:gd name="T4" fmla="*/ 104 w 276"/>
                <a:gd name="T5" fmla="*/ 84 h 540"/>
                <a:gd name="T6" fmla="*/ 125 w 276"/>
                <a:gd name="T7" fmla="*/ 30 h 540"/>
                <a:gd name="T8" fmla="*/ 137 w 276"/>
                <a:gd name="T9" fmla="*/ 6 h 540"/>
                <a:gd name="T10" fmla="*/ 195 w 276"/>
                <a:gd name="T11" fmla="*/ 0 h 540"/>
                <a:gd name="T12" fmla="*/ 276 w 276"/>
                <a:gd name="T13" fmla="*/ 45 h 540"/>
                <a:gd name="T14" fmla="*/ 255 w 276"/>
                <a:gd name="T15" fmla="*/ 143 h 540"/>
                <a:gd name="T16" fmla="*/ 232 w 276"/>
                <a:gd name="T17" fmla="*/ 198 h 540"/>
                <a:gd name="T18" fmla="*/ 179 w 276"/>
                <a:gd name="T19" fmla="*/ 365 h 540"/>
                <a:gd name="T20" fmla="*/ 92 w 276"/>
                <a:gd name="T21" fmla="*/ 540 h 540"/>
                <a:gd name="T22" fmla="*/ 0 w 276"/>
                <a:gd name="T23" fmla="*/ 192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00" name="Freeform 108"/>
            <p:cNvSpPr>
              <a:spLocks/>
            </p:cNvSpPr>
            <p:nvPr/>
          </p:nvSpPr>
          <p:spPr bwMode="auto">
            <a:xfrm>
              <a:off x="296" y="1880"/>
              <a:ext cx="43" cy="77"/>
            </a:xfrm>
            <a:custGeom>
              <a:avLst/>
              <a:gdLst>
                <a:gd name="T0" fmla="*/ 91 w 216"/>
                <a:gd name="T1" fmla="*/ 0 h 385"/>
                <a:gd name="T2" fmla="*/ 115 w 216"/>
                <a:gd name="T3" fmla="*/ 25 h 385"/>
                <a:gd name="T4" fmla="*/ 165 w 216"/>
                <a:gd name="T5" fmla="*/ 46 h 385"/>
                <a:gd name="T6" fmla="*/ 216 w 216"/>
                <a:gd name="T7" fmla="*/ 44 h 385"/>
                <a:gd name="T8" fmla="*/ 185 w 216"/>
                <a:gd name="T9" fmla="*/ 132 h 385"/>
                <a:gd name="T10" fmla="*/ 147 w 216"/>
                <a:gd name="T11" fmla="*/ 128 h 385"/>
                <a:gd name="T12" fmla="*/ 118 w 216"/>
                <a:gd name="T13" fmla="*/ 112 h 385"/>
                <a:gd name="T14" fmla="*/ 134 w 216"/>
                <a:gd name="T15" fmla="*/ 138 h 385"/>
                <a:gd name="T16" fmla="*/ 177 w 216"/>
                <a:gd name="T17" fmla="*/ 146 h 385"/>
                <a:gd name="T18" fmla="*/ 145 w 216"/>
                <a:gd name="T19" fmla="*/ 242 h 385"/>
                <a:gd name="T20" fmla="*/ 124 w 216"/>
                <a:gd name="T21" fmla="*/ 312 h 385"/>
                <a:gd name="T22" fmla="*/ 115 w 216"/>
                <a:gd name="T23" fmla="*/ 271 h 385"/>
                <a:gd name="T24" fmla="*/ 103 w 216"/>
                <a:gd name="T25" fmla="*/ 197 h 385"/>
                <a:gd name="T26" fmla="*/ 102 w 216"/>
                <a:gd name="T27" fmla="*/ 155 h 385"/>
                <a:gd name="T28" fmla="*/ 94 w 216"/>
                <a:gd name="T29" fmla="*/ 173 h 385"/>
                <a:gd name="T30" fmla="*/ 94 w 216"/>
                <a:gd name="T31" fmla="*/ 222 h 385"/>
                <a:gd name="T32" fmla="*/ 103 w 216"/>
                <a:gd name="T33" fmla="*/ 290 h 385"/>
                <a:gd name="T34" fmla="*/ 110 w 216"/>
                <a:gd name="T35" fmla="*/ 333 h 385"/>
                <a:gd name="T36" fmla="*/ 91 w 216"/>
                <a:gd name="T37" fmla="*/ 385 h 385"/>
                <a:gd name="T38" fmla="*/ 55 w 216"/>
                <a:gd name="T39" fmla="*/ 250 h 385"/>
                <a:gd name="T40" fmla="*/ 39 w 216"/>
                <a:gd name="T41" fmla="*/ 204 h 385"/>
                <a:gd name="T42" fmla="*/ 12 w 216"/>
                <a:gd name="T43" fmla="*/ 135 h 385"/>
                <a:gd name="T44" fmla="*/ 0 w 216"/>
                <a:gd name="T45" fmla="*/ 115 h 385"/>
                <a:gd name="T46" fmla="*/ 16 w 216"/>
                <a:gd name="T47" fmla="*/ 88 h 385"/>
                <a:gd name="T48" fmla="*/ 64 w 216"/>
                <a:gd name="T49" fmla="*/ 64 h 385"/>
                <a:gd name="T50" fmla="*/ 81 w 216"/>
                <a:gd name="T51" fmla="*/ 87 h 385"/>
                <a:gd name="T52" fmla="*/ 71 w 216"/>
                <a:gd name="T53" fmla="*/ 46 h 385"/>
                <a:gd name="T54" fmla="*/ 91 w 216"/>
                <a:gd name="T55"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701" name="Group 109"/>
          <p:cNvGrpSpPr>
            <a:grpSpLocks/>
          </p:cNvGrpSpPr>
          <p:nvPr/>
        </p:nvGrpSpPr>
        <p:grpSpPr bwMode="auto">
          <a:xfrm>
            <a:off x="1997076" y="4635500"/>
            <a:ext cx="111125" cy="120650"/>
            <a:chOff x="278" y="1810"/>
            <a:chExt cx="70" cy="76"/>
          </a:xfrm>
        </p:grpSpPr>
        <p:sp>
          <p:nvSpPr>
            <p:cNvPr id="366702" name="Freeform 110"/>
            <p:cNvSpPr>
              <a:spLocks/>
            </p:cNvSpPr>
            <p:nvPr/>
          </p:nvSpPr>
          <p:spPr bwMode="auto">
            <a:xfrm>
              <a:off x="297" y="1815"/>
              <a:ext cx="51" cy="71"/>
            </a:xfrm>
            <a:custGeom>
              <a:avLst/>
              <a:gdLst>
                <a:gd name="T0" fmla="*/ 3 w 256"/>
                <a:gd name="T1" fmla="*/ 130 h 356"/>
                <a:gd name="T2" fmla="*/ 11 w 256"/>
                <a:gd name="T3" fmla="*/ 155 h 356"/>
                <a:gd name="T4" fmla="*/ 26 w 256"/>
                <a:gd name="T5" fmla="*/ 167 h 356"/>
                <a:gd name="T6" fmla="*/ 35 w 256"/>
                <a:gd name="T7" fmla="*/ 187 h 356"/>
                <a:gd name="T8" fmla="*/ 45 w 256"/>
                <a:gd name="T9" fmla="*/ 203 h 356"/>
                <a:gd name="T10" fmla="*/ 61 w 256"/>
                <a:gd name="T11" fmla="*/ 218 h 356"/>
                <a:gd name="T12" fmla="*/ 73 w 256"/>
                <a:gd name="T13" fmla="*/ 227 h 356"/>
                <a:gd name="T14" fmla="*/ 93 w 256"/>
                <a:gd name="T15" fmla="*/ 238 h 356"/>
                <a:gd name="T16" fmla="*/ 96 w 256"/>
                <a:gd name="T17" fmla="*/ 252 h 356"/>
                <a:gd name="T18" fmla="*/ 96 w 256"/>
                <a:gd name="T19" fmla="*/ 270 h 356"/>
                <a:gd name="T20" fmla="*/ 91 w 256"/>
                <a:gd name="T21" fmla="*/ 315 h 356"/>
                <a:gd name="T22" fmla="*/ 127 w 256"/>
                <a:gd name="T23" fmla="*/ 341 h 356"/>
                <a:gd name="T24" fmla="*/ 157 w 256"/>
                <a:gd name="T25" fmla="*/ 354 h 356"/>
                <a:gd name="T26" fmla="*/ 182 w 256"/>
                <a:gd name="T27" fmla="*/ 356 h 356"/>
                <a:gd name="T28" fmla="*/ 207 w 256"/>
                <a:gd name="T29" fmla="*/ 354 h 356"/>
                <a:gd name="T30" fmla="*/ 216 w 256"/>
                <a:gd name="T31" fmla="*/ 325 h 356"/>
                <a:gd name="T32" fmla="*/ 222 w 256"/>
                <a:gd name="T33" fmla="*/ 260 h 356"/>
                <a:gd name="T34" fmla="*/ 237 w 256"/>
                <a:gd name="T35" fmla="*/ 237 h 356"/>
                <a:gd name="T36" fmla="*/ 248 w 256"/>
                <a:gd name="T37" fmla="*/ 204 h 356"/>
                <a:gd name="T38" fmla="*/ 250 w 256"/>
                <a:gd name="T39" fmla="*/ 173 h 356"/>
                <a:gd name="T40" fmla="*/ 255 w 256"/>
                <a:gd name="T41" fmla="*/ 131 h 356"/>
                <a:gd name="T42" fmla="*/ 256 w 256"/>
                <a:gd name="T43" fmla="*/ 107 h 356"/>
                <a:gd name="T44" fmla="*/ 255 w 256"/>
                <a:gd name="T45" fmla="*/ 92 h 356"/>
                <a:gd name="T46" fmla="*/ 248 w 256"/>
                <a:gd name="T47" fmla="*/ 66 h 356"/>
                <a:gd name="T48" fmla="*/ 234 w 256"/>
                <a:gd name="T49" fmla="*/ 52 h 356"/>
                <a:gd name="T50" fmla="*/ 215 w 256"/>
                <a:gd name="T51" fmla="*/ 48 h 356"/>
                <a:gd name="T52" fmla="*/ 208 w 256"/>
                <a:gd name="T53" fmla="*/ 33 h 356"/>
                <a:gd name="T54" fmla="*/ 191 w 256"/>
                <a:gd name="T55" fmla="*/ 23 h 356"/>
                <a:gd name="T56" fmla="*/ 173 w 256"/>
                <a:gd name="T57" fmla="*/ 33 h 356"/>
                <a:gd name="T58" fmla="*/ 160 w 256"/>
                <a:gd name="T59" fmla="*/ 12 h 356"/>
                <a:gd name="T60" fmla="*/ 140 w 256"/>
                <a:gd name="T61" fmla="*/ 5 h 356"/>
                <a:gd name="T62" fmla="*/ 118 w 256"/>
                <a:gd name="T63" fmla="*/ 24 h 356"/>
                <a:gd name="T64" fmla="*/ 108 w 256"/>
                <a:gd name="T65" fmla="*/ 0 h 356"/>
                <a:gd name="T66" fmla="*/ 78 w 256"/>
                <a:gd name="T67" fmla="*/ 3 h 356"/>
                <a:gd name="T68" fmla="*/ 63 w 256"/>
                <a:gd name="T69" fmla="*/ 42 h 356"/>
                <a:gd name="T70" fmla="*/ 60 w 256"/>
                <a:gd name="T71" fmla="*/ 64 h 356"/>
                <a:gd name="T72" fmla="*/ 57 w 256"/>
                <a:gd name="T73" fmla="*/ 93 h 356"/>
                <a:gd name="T74" fmla="*/ 51 w 256"/>
                <a:gd name="T75" fmla="*/ 131 h 356"/>
                <a:gd name="T76" fmla="*/ 43 w 256"/>
                <a:gd name="T77" fmla="*/ 116 h 356"/>
                <a:gd name="T78" fmla="*/ 39 w 256"/>
                <a:gd name="T79" fmla="*/ 89 h 356"/>
                <a:gd name="T80" fmla="*/ 34 w 256"/>
                <a:gd name="T81" fmla="*/ 70 h 356"/>
                <a:gd name="T82" fmla="*/ 27 w 256"/>
                <a:gd name="T83" fmla="*/ 61 h 356"/>
                <a:gd name="T84" fmla="*/ 12 w 256"/>
                <a:gd name="T85" fmla="*/ 54 h 356"/>
                <a:gd name="T86" fmla="*/ 4 w 256"/>
                <a:gd name="T87" fmla="*/ 57 h 356"/>
                <a:gd name="T88" fmla="*/ 0 w 256"/>
                <a:gd name="T89" fmla="*/ 66 h 356"/>
                <a:gd name="T90" fmla="*/ 5 w 256"/>
                <a:gd name="T91" fmla="*/ 80 h 356"/>
                <a:gd name="T92" fmla="*/ 7 w 256"/>
                <a:gd name="T93" fmla="*/ 107 h 356"/>
                <a:gd name="T94" fmla="*/ 3 w 256"/>
                <a:gd name="T95" fmla="*/ 13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03" name="Freeform 111"/>
            <p:cNvSpPr>
              <a:spLocks/>
            </p:cNvSpPr>
            <p:nvPr/>
          </p:nvSpPr>
          <p:spPr bwMode="auto">
            <a:xfrm>
              <a:off x="320" y="1820"/>
              <a:ext cx="26" cy="27"/>
            </a:xfrm>
            <a:custGeom>
              <a:avLst/>
              <a:gdLst>
                <a:gd name="T0" fmla="*/ 6 w 129"/>
                <a:gd name="T1" fmla="*/ 2 h 134"/>
                <a:gd name="T2" fmla="*/ 13 w 129"/>
                <a:gd name="T3" fmla="*/ 30 h 134"/>
                <a:gd name="T4" fmla="*/ 22 w 129"/>
                <a:gd name="T5" fmla="*/ 49 h 134"/>
                <a:gd name="T6" fmla="*/ 11 w 129"/>
                <a:gd name="T7" fmla="*/ 91 h 134"/>
                <a:gd name="T8" fmla="*/ 18 w 129"/>
                <a:gd name="T9" fmla="*/ 100 h 134"/>
                <a:gd name="T10" fmla="*/ 28 w 129"/>
                <a:gd name="T11" fmla="*/ 104 h 134"/>
                <a:gd name="T12" fmla="*/ 41 w 129"/>
                <a:gd name="T13" fmla="*/ 102 h 134"/>
                <a:gd name="T14" fmla="*/ 51 w 129"/>
                <a:gd name="T15" fmla="*/ 79 h 134"/>
                <a:gd name="T16" fmla="*/ 60 w 129"/>
                <a:gd name="T17" fmla="*/ 61 h 134"/>
                <a:gd name="T18" fmla="*/ 55 w 129"/>
                <a:gd name="T19" fmla="*/ 36 h 134"/>
                <a:gd name="T20" fmla="*/ 53 w 129"/>
                <a:gd name="T21" fmla="*/ 9 h 134"/>
                <a:gd name="T22" fmla="*/ 60 w 129"/>
                <a:gd name="T23" fmla="*/ 12 h 134"/>
                <a:gd name="T24" fmla="*/ 62 w 129"/>
                <a:gd name="T25" fmla="*/ 37 h 134"/>
                <a:gd name="T26" fmla="*/ 65 w 129"/>
                <a:gd name="T27" fmla="*/ 54 h 134"/>
                <a:gd name="T28" fmla="*/ 65 w 129"/>
                <a:gd name="T29" fmla="*/ 68 h 134"/>
                <a:gd name="T30" fmla="*/ 56 w 129"/>
                <a:gd name="T31" fmla="*/ 83 h 134"/>
                <a:gd name="T32" fmla="*/ 47 w 129"/>
                <a:gd name="T33" fmla="*/ 100 h 134"/>
                <a:gd name="T34" fmla="*/ 46 w 129"/>
                <a:gd name="T35" fmla="*/ 116 h 134"/>
                <a:gd name="T36" fmla="*/ 56 w 129"/>
                <a:gd name="T37" fmla="*/ 123 h 134"/>
                <a:gd name="T38" fmla="*/ 75 w 129"/>
                <a:gd name="T39" fmla="*/ 120 h 134"/>
                <a:gd name="T40" fmla="*/ 86 w 129"/>
                <a:gd name="T41" fmla="*/ 106 h 134"/>
                <a:gd name="T42" fmla="*/ 104 w 129"/>
                <a:gd name="T43" fmla="*/ 84 h 134"/>
                <a:gd name="T44" fmla="*/ 103 w 129"/>
                <a:gd name="T45" fmla="*/ 70 h 134"/>
                <a:gd name="T46" fmla="*/ 101 w 129"/>
                <a:gd name="T47" fmla="*/ 45 h 134"/>
                <a:gd name="T48" fmla="*/ 107 w 129"/>
                <a:gd name="T49" fmla="*/ 65 h 134"/>
                <a:gd name="T50" fmla="*/ 108 w 129"/>
                <a:gd name="T51" fmla="*/ 84 h 134"/>
                <a:gd name="T52" fmla="*/ 94 w 129"/>
                <a:gd name="T53" fmla="*/ 103 h 134"/>
                <a:gd name="T54" fmla="*/ 93 w 129"/>
                <a:gd name="T55" fmla="*/ 117 h 134"/>
                <a:gd name="T56" fmla="*/ 96 w 129"/>
                <a:gd name="T57" fmla="*/ 128 h 134"/>
                <a:gd name="T58" fmla="*/ 104 w 129"/>
                <a:gd name="T59" fmla="*/ 131 h 134"/>
                <a:gd name="T60" fmla="*/ 113 w 129"/>
                <a:gd name="T61" fmla="*/ 125 h 134"/>
                <a:gd name="T62" fmla="*/ 129 w 129"/>
                <a:gd name="T63" fmla="*/ 109 h 134"/>
                <a:gd name="T64" fmla="*/ 116 w 129"/>
                <a:gd name="T65" fmla="*/ 127 h 134"/>
                <a:gd name="T66" fmla="*/ 111 w 129"/>
                <a:gd name="T67" fmla="*/ 134 h 134"/>
                <a:gd name="T68" fmla="*/ 97 w 129"/>
                <a:gd name="T69" fmla="*/ 134 h 134"/>
                <a:gd name="T70" fmla="*/ 91 w 129"/>
                <a:gd name="T71" fmla="*/ 126 h 134"/>
                <a:gd name="T72" fmla="*/ 87 w 129"/>
                <a:gd name="T73" fmla="*/ 114 h 134"/>
                <a:gd name="T74" fmla="*/ 79 w 129"/>
                <a:gd name="T75" fmla="*/ 125 h 134"/>
                <a:gd name="T76" fmla="*/ 63 w 129"/>
                <a:gd name="T77" fmla="*/ 127 h 134"/>
                <a:gd name="T78" fmla="*/ 49 w 129"/>
                <a:gd name="T79" fmla="*/ 127 h 134"/>
                <a:gd name="T80" fmla="*/ 43 w 129"/>
                <a:gd name="T81" fmla="*/ 116 h 134"/>
                <a:gd name="T82" fmla="*/ 41 w 129"/>
                <a:gd name="T83" fmla="*/ 106 h 134"/>
                <a:gd name="T84" fmla="*/ 35 w 129"/>
                <a:gd name="T85" fmla="*/ 109 h 134"/>
                <a:gd name="T86" fmla="*/ 24 w 129"/>
                <a:gd name="T87" fmla="*/ 109 h 134"/>
                <a:gd name="T88" fmla="*/ 11 w 129"/>
                <a:gd name="T89" fmla="*/ 101 h 134"/>
                <a:gd name="T90" fmla="*/ 8 w 129"/>
                <a:gd name="T91" fmla="*/ 86 h 134"/>
                <a:gd name="T92" fmla="*/ 18 w 129"/>
                <a:gd name="T93" fmla="*/ 51 h 134"/>
                <a:gd name="T94" fmla="*/ 7 w 129"/>
                <a:gd name="T95" fmla="*/ 29 h 134"/>
                <a:gd name="T96" fmla="*/ 0 w 129"/>
                <a:gd name="T97" fmla="*/ 0 h 134"/>
                <a:gd name="T98" fmla="*/ 6 w 129"/>
                <a:gd name="T99"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04" name="Freeform 112"/>
            <p:cNvSpPr>
              <a:spLocks/>
            </p:cNvSpPr>
            <p:nvPr/>
          </p:nvSpPr>
          <p:spPr bwMode="auto">
            <a:xfrm>
              <a:off x="325" y="1834"/>
              <a:ext cx="4" cy="1"/>
            </a:xfrm>
            <a:custGeom>
              <a:avLst/>
              <a:gdLst>
                <a:gd name="T0" fmla="*/ 0 w 20"/>
                <a:gd name="T1" fmla="*/ 5 h 5"/>
                <a:gd name="T2" fmla="*/ 6 w 20"/>
                <a:gd name="T3" fmla="*/ 4 h 5"/>
                <a:gd name="T4" fmla="*/ 20 w 20"/>
                <a:gd name="T5" fmla="*/ 4 h 5"/>
                <a:gd name="T6" fmla="*/ 5 w 20"/>
                <a:gd name="T7" fmla="*/ 0 h 5"/>
                <a:gd name="T8" fmla="*/ 0 w 20"/>
                <a:gd name="T9" fmla="*/ 5 h 5"/>
              </a:gdLst>
              <a:ahLst/>
              <a:cxnLst>
                <a:cxn ang="0">
                  <a:pos x="T0" y="T1"/>
                </a:cxn>
                <a:cxn ang="0">
                  <a:pos x="T2" y="T3"/>
                </a:cxn>
                <a:cxn ang="0">
                  <a:pos x="T4" y="T5"/>
                </a:cxn>
                <a:cxn ang="0">
                  <a:pos x="T6" y="T7"/>
                </a:cxn>
                <a:cxn ang="0">
                  <a:pos x="T8" y="T9"/>
                </a:cxn>
              </a:cxnLst>
              <a:rect l="0" t="0" r="r" b="b"/>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05" name="Freeform 113"/>
            <p:cNvSpPr>
              <a:spLocks/>
            </p:cNvSpPr>
            <p:nvPr/>
          </p:nvSpPr>
          <p:spPr bwMode="auto">
            <a:xfrm>
              <a:off x="330" y="1838"/>
              <a:ext cx="6" cy="2"/>
            </a:xfrm>
            <a:custGeom>
              <a:avLst/>
              <a:gdLst>
                <a:gd name="T0" fmla="*/ 27 w 27"/>
                <a:gd name="T1" fmla="*/ 7 h 9"/>
                <a:gd name="T2" fmla="*/ 23 w 27"/>
                <a:gd name="T3" fmla="*/ 3 h 9"/>
                <a:gd name="T4" fmla="*/ 17 w 27"/>
                <a:gd name="T5" fmla="*/ 1 h 9"/>
                <a:gd name="T6" fmla="*/ 6 w 27"/>
                <a:gd name="T7" fmla="*/ 0 h 9"/>
                <a:gd name="T8" fmla="*/ 0 w 27"/>
                <a:gd name="T9" fmla="*/ 9 h 9"/>
                <a:gd name="T10" fmla="*/ 8 w 27"/>
                <a:gd name="T11" fmla="*/ 3 h 9"/>
                <a:gd name="T12" fmla="*/ 15 w 27"/>
                <a:gd name="T13" fmla="*/ 2 h 9"/>
                <a:gd name="T14" fmla="*/ 27 w 27"/>
                <a:gd name="T15" fmla="*/ 7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06" name="Freeform 114"/>
            <p:cNvSpPr>
              <a:spLocks/>
            </p:cNvSpPr>
            <p:nvPr/>
          </p:nvSpPr>
          <p:spPr bwMode="auto">
            <a:xfrm>
              <a:off x="340" y="1841"/>
              <a:ext cx="4" cy="1"/>
            </a:xfrm>
            <a:custGeom>
              <a:avLst/>
              <a:gdLst>
                <a:gd name="T0" fmla="*/ 0 w 20"/>
                <a:gd name="T1" fmla="*/ 2 h 4"/>
                <a:gd name="T2" fmla="*/ 4 w 20"/>
                <a:gd name="T3" fmla="*/ 0 h 4"/>
                <a:gd name="T4" fmla="*/ 11 w 20"/>
                <a:gd name="T5" fmla="*/ 0 h 4"/>
                <a:gd name="T6" fmla="*/ 20 w 20"/>
                <a:gd name="T7" fmla="*/ 4 h 4"/>
                <a:gd name="T8" fmla="*/ 15 w 20"/>
                <a:gd name="T9" fmla="*/ 3 h 4"/>
                <a:gd name="T10" fmla="*/ 11 w 20"/>
                <a:gd name="T11" fmla="*/ 1 h 4"/>
                <a:gd name="T12" fmla="*/ 0 w 2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07" name="Freeform 115"/>
            <p:cNvSpPr>
              <a:spLocks/>
            </p:cNvSpPr>
            <p:nvPr/>
          </p:nvSpPr>
          <p:spPr bwMode="auto">
            <a:xfrm>
              <a:off x="323" y="1845"/>
              <a:ext cx="6" cy="15"/>
            </a:xfrm>
            <a:custGeom>
              <a:avLst/>
              <a:gdLst>
                <a:gd name="T0" fmla="*/ 0 w 31"/>
                <a:gd name="T1" fmla="*/ 0 h 74"/>
                <a:gd name="T2" fmla="*/ 17 w 31"/>
                <a:gd name="T3" fmla="*/ 19 h 74"/>
                <a:gd name="T4" fmla="*/ 25 w 31"/>
                <a:gd name="T5" fmla="*/ 42 h 74"/>
                <a:gd name="T6" fmla="*/ 26 w 31"/>
                <a:gd name="T7" fmla="*/ 74 h 74"/>
                <a:gd name="T8" fmla="*/ 31 w 31"/>
                <a:gd name="T9" fmla="*/ 49 h 74"/>
                <a:gd name="T10" fmla="*/ 29 w 31"/>
                <a:gd name="T11" fmla="*/ 29 h 74"/>
                <a:gd name="T12" fmla="*/ 24 w 31"/>
                <a:gd name="T13" fmla="*/ 20 h 74"/>
                <a:gd name="T14" fmla="*/ 0 w 31"/>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08" name="Freeform 116"/>
            <p:cNvSpPr>
              <a:spLocks/>
            </p:cNvSpPr>
            <p:nvPr/>
          </p:nvSpPr>
          <p:spPr bwMode="auto">
            <a:xfrm>
              <a:off x="308" y="1839"/>
              <a:ext cx="10" cy="5"/>
            </a:xfrm>
            <a:custGeom>
              <a:avLst/>
              <a:gdLst>
                <a:gd name="T0" fmla="*/ 0 w 50"/>
                <a:gd name="T1" fmla="*/ 11 h 25"/>
                <a:gd name="T2" fmla="*/ 19 w 50"/>
                <a:gd name="T3" fmla="*/ 13 h 25"/>
                <a:gd name="T4" fmla="*/ 50 w 50"/>
                <a:gd name="T5" fmla="*/ 25 h 25"/>
                <a:gd name="T6" fmla="*/ 28 w 50"/>
                <a:gd name="T7" fmla="*/ 9 h 25"/>
                <a:gd name="T8" fmla="*/ 1 w 50"/>
                <a:gd name="T9" fmla="*/ 0 h 25"/>
                <a:gd name="T10" fmla="*/ 0 w 50"/>
                <a:gd name="T11" fmla="*/ 11 h 25"/>
              </a:gdLst>
              <a:ahLst/>
              <a:cxnLst>
                <a:cxn ang="0">
                  <a:pos x="T0" y="T1"/>
                </a:cxn>
                <a:cxn ang="0">
                  <a:pos x="T2" y="T3"/>
                </a:cxn>
                <a:cxn ang="0">
                  <a:pos x="T4" y="T5"/>
                </a:cxn>
                <a:cxn ang="0">
                  <a:pos x="T6" y="T7"/>
                </a:cxn>
                <a:cxn ang="0">
                  <a:pos x="T8" y="T9"/>
                </a:cxn>
                <a:cxn ang="0">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09" name="Freeform 117"/>
            <p:cNvSpPr>
              <a:spLocks/>
            </p:cNvSpPr>
            <p:nvPr/>
          </p:nvSpPr>
          <p:spPr bwMode="auto">
            <a:xfrm>
              <a:off x="321" y="1862"/>
              <a:ext cx="7" cy="7"/>
            </a:xfrm>
            <a:custGeom>
              <a:avLst/>
              <a:gdLst>
                <a:gd name="T0" fmla="*/ 39 w 39"/>
                <a:gd name="T1" fmla="*/ 0 h 33"/>
                <a:gd name="T2" fmla="*/ 20 w 39"/>
                <a:gd name="T3" fmla="*/ 21 h 33"/>
                <a:gd name="T4" fmla="*/ 0 w 39"/>
                <a:gd name="T5" fmla="*/ 33 h 33"/>
                <a:gd name="T6" fmla="*/ 26 w 39"/>
                <a:gd name="T7" fmla="*/ 25 h 33"/>
                <a:gd name="T8" fmla="*/ 39 w 39"/>
                <a:gd name="T9" fmla="*/ 0 h 33"/>
              </a:gdLst>
              <a:ahLst/>
              <a:cxnLst>
                <a:cxn ang="0">
                  <a:pos x="T0" y="T1"/>
                </a:cxn>
                <a:cxn ang="0">
                  <a:pos x="T2" y="T3"/>
                </a:cxn>
                <a:cxn ang="0">
                  <a:pos x="T4" y="T5"/>
                </a:cxn>
                <a:cxn ang="0">
                  <a:pos x="T6" y="T7"/>
                </a:cxn>
                <a:cxn ang="0">
                  <a:pos x="T8" y="T9"/>
                </a:cxn>
              </a:cxnLst>
              <a:rect l="0" t="0" r="r" b="b"/>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10" name="Freeform 118"/>
            <p:cNvSpPr>
              <a:spLocks/>
            </p:cNvSpPr>
            <p:nvPr/>
          </p:nvSpPr>
          <p:spPr bwMode="auto">
            <a:xfrm>
              <a:off x="332" y="1858"/>
              <a:ext cx="7" cy="7"/>
            </a:xfrm>
            <a:custGeom>
              <a:avLst/>
              <a:gdLst>
                <a:gd name="T0" fmla="*/ 0 w 38"/>
                <a:gd name="T1" fmla="*/ 0 h 35"/>
                <a:gd name="T2" fmla="*/ 3 w 38"/>
                <a:gd name="T3" fmla="*/ 13 h 35"/>
                <a:gd name="T4" fmla="*/ 22 w 38"/>
                <a:gd name="T5" fmla="*/ 29 h 35"/>
                <a:gd name="T6" fmla="*/ 38 w 38"/>
                <a:gd name="T7" fmla="*/ 35 h 35"/>
                <a:gd name="T8" fmla="*/ 12 w 38"/>
                <a:gd name="T9" fmla="*/ 32 h 35"/>
                <a:gd name="T10" fmla="*/ 3 w 38"/>
                <a:gd name="T11" fmla="*/ 21 h 35"/>
                <a:gd name="T12" fmla="*/ 2 w 38"/>
                <a:gd name="T13" fmla="*/ 9 h 35"/>
                <a:gd name="T14" fmla="*/ 0 w 38"/>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11" name="Freeform 119"/>
            <p:cNvSpPr>
              <a:spLocks/>
            </p:cNvSpPr>
            <p:nvPr/>
          </p:nvSpPr>
          <p:spPr bwMode="auto">
            <a:xfrm>
              <a:off x="278" y="1810"/>
              <a:ext cx="41" cy="31"/>
            </a:xfrm>
            <a:custGeom>
              <a:avLst/>
              <a:gdLst>
                <a:gd name="T0" fmla="*/ 165 w 201"/>
                <a:gd name="T1" fmla="*/ 158 h 158"/>
                <a:gd name="T2" fmla="*/ 201 w 201"/>
                <a:gd name="T3" fmla="*/ 76 h 158"/>
                <a:gd name="T4" fmla="*/ 132 w 201"/>
                <a:gd name="T5" fmla="*/ 31 h 158"/>
                <a:gd name="T6" fmla="*/ 29 w 201"/>
                <a:gd name="T7" fmla="*/ 0 h 158"/>
                <a:gd name="T8" fmla="*/ 0 w 201"/>
                <a:gd name="T9" fmla="*/ 87 h 158"/>
                <a:gd name="T10" fmla="*/ 94 w 201"/>
                <a:gd name="T11" fmla="*/ 114 h 158"/>
                <a:gd name="T12" fmla="*/ 165 w 201"/>
                <a:gd name="T13" fmla="*/ 158 h 158"/>
              </a:gdLst>
              <a:ahLst/>
              <a:cxnLst>
                <a:cxn ang="0">
                  <a:pos x="T0" y="T1"/>
                </a:cxn>
                <a:cxn ang="0">
                  <a:pos x="T2" y="T3"/>
                </a:cxn>
                <a:cxn ang="0">
                  <a:pos x="T4" y="T5"/>
                </a:cxn>
                <a:cxn ang="0">
                  <a:pos x="T6" y="T7"/>
                </a:cxn>
                <a:cxn ang="0">
                  <a:pos x="T8" y="T9"/>
                </a:cxn>
                <a:cxn ang="0">
                  <a:pos x="T10" y="T11"/>
                </a:cxn>
                <a:cxn ang="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12" name="Oval 120"/>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13" name="Freeform 121"/>
            <p:cNvSpPr>
              <a:spLocks/>
            </p:cNvSpPr>
            <p:nvPr/>
          </p:nvSpPr>
          <p:spPr bwMode="auto">
            <a:xfrm>
              <a:off x="297" y="1826"/>
              <a:ext cx="10" cy="22"/>
            </a:xfrm>
            <a:custGeom>
              <a:avLst/>
              <a:gdLst>
                <a:gd name="T0" fmla="*/ 4 w 52"/>
                <a:gd name="T1" fmla="*/ 74 h 111"/>
                <a:gd name="T2" fmla="*/ 7 w 52"/>
                <a:gd name="T3" fmla="*/ 55 h 111"/>
                <a:gd name="T4" fmla="*/ 5 w 52"/>
                <a:gd name="T5" fmla="*/ 36 h 111"/>
                <a:gd name="T6" fmla="*/ 4 w 52"/>
                <a:gd name="T7" fmla="*/ 23 h 111"/>
                <a:gd name="T8" fmla="*/ 0 w 52"/>
                <a:gd name="T9" fmla="*/ 13 h 111"/>
                <a:gd name="T10" fmla="*/ 4 w 52"/>
                <a:gd name="T11" fmla="*/ 4 h 111"/>
                <a:gd name="T12" fmla="*/ 11 w 52"/>
                <a:gd name="T13" fmla="*/ 0 h 111"/>
                <a:gd name="T14" fmla="*/ 27 w 52"/>
                <a:gd name="T15" fmla="*/ 6 h 111"/>
                <a:gd name="T16" fmla="*/ 33 w 52"/>
                <a:gd name="T17" fmla="*/ 16 h 111"/>
                <a:gd name="T18" fmla="*/ 37 w 52"/>
                <a:gd name="T19" fmla="*/ 27 h 111"/>
                <a:gd name="T20" fmla="*/ 39 w 52"/>
                <a:gd name="T21" fmla="*/ 39 h 111"/>
                <a:gd name="T22" fmla="*/ 40 w 52"/>
                <a:gd name="T23" fmla="*/ 59 h 111"/>
                <a:gd name="T24" fmla="*/ 52 w 52"/>
                <a:gd name="T25" fmla="*/ 79 h 111"/>
                <a:gd name="T26" fmla="*/ 23 w 52"/>
                <a:gd name="T27" fmla="*/ 111 h 111"/>
                <a:gd name="T28" fmla="*/ 11 w 52"/>
                <a:gd name="T29" fmla="*/ 103 h 111"/>
                <a:gd name="T30" fmla="*/ 4 w 52"/>
                <a:gd name="T31"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14" name="Freeform 122"/>
            <p:cNvSpPr>
              <a:spLocks/>
            </p:cNvSpPr>
            <p:nvPr/>
          </p:nvSpPr>
          <p:spPr bwMode="auto">
            <a:xfrm>
              <a:off x="301" y="1841"/>
              <a:ext cx="7" cy="7"/>
            </a:xfrm>
            <a:custGeom>
              <a:avLst/>
              <a:gdLst>
                <a:gd name="T0" fmla="*/ 24 w 35"/>
                <a:gd name="T1" fmla="*/ 0 h 34"/>
                <a:gd name="T2" fmla="*/ 35 w 35"/>
                <a:gd name="T3" fmla="*/ 4 h 34"/>
                <a:gd name="T4" fmla="*/ 9 w 35"/>
                <a:gd name="T5" fmla="*/ 34 h 34"/>
                <a:gd name="T6" fmla="*/ 0 w 35"/>
                <a:gd name="T7" fmla="*/ 26 h 34"/>
                <a:gd name="T8" fmla="*/ 24 w 35"/>
                <a:gd name="T9" fmla="*/ 0 h 34"/>
              </a:gdLst>
              <a:ahLst/>
              <a:cxnLst>
                <a:cxn ang="0">
                  <a:pos x="T0" y="T1"/>
                </a:cxn>
                <a:cxn ang="0">
                  <a:pos x="T2" y="T3"/>
                </a:cxn>
                <a:cxn ang="0">
                  <a:pos x="T4" y="T5"/>
                </a:cxn>
                <a:cxn ang="0">
                  <a:pos x="T6" y="T7"/>
                </a:cxn>
                <a:cxn ang="0">
                  <a:pos x="T8" y="T9"/>
                </a:cxn>
              </a:cxnLst>
              <a:rect l="0" t="0" r="r" b="b"/>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15" name="Freeform 123"/>
            <p:cNvSpPr>
              <a:spLocks/>
            </p:cNvSpPr>
            <p:nvPr/>
          </p:nvSpPr>
          <p:spPr bwMode="auto">
            <a:xfrm>
              <a:off x="312" y="1815"/>
              <a:ext cx="9" cy="20"/>
            </a:xfrm>
            <a:custGeom>
              <a:avLst/>
              <a:gdLst>
                <a:gd name="T0" fmla="*/ 0 w 48"/>
                <a:gd name="T1" fmla="*/ 23 h 97"/>
                <a:gd name="T2" fmla="*/ 4 w 48"/>
                <a:gd name="T3" fmla="*/ 43 h 97"/>
                <a:gd name="T4" fmla="*/ 6 w 48"/>
                <a:gd name="T5" fmla="*/ 51 h 97"/>
                <a:gd name="T6" fmla="*/ 7 w 48"/>
                <a:gd name="T7" fmla="*/ 64 h 97"/>
                <a:gd name="T8" fmla="*/ 5 w 48"/>
                <a:gd name="T9" fmla="*/ 73 h 97"/>
                <a:gd name="T10" fmla="*/ 7 w 48"/>
                <a:gd name="T11" fmla="*/ 84 h 97"/>
                <a:gd name="T12" fmla="*/ 14 w 48"/>
                <a:gd name="T13" fmla="*/ 95 h 97"/>
                <a:gd name="T14" fmla="*/ 21 w 48"/>
                <a:gd name="T15" fmla="*/ 96 h 97"/>
                <a:gd name="T16" fmla="*/ 34 w 48"/>
                <a:gd name="T17" fmla="*/ 97 h 97"/>
                <a:gd name="T18" fmla="*/ 43 w 48"/>
                <a:gd name="T19" fmla="*/ 91 h 97"/>
                <a:gd name="T20" fmla="*/ 46 w 48"/>
                <a:gd name="T21" fmla="*/ 88 h 97"/>
                <a:gd name="T22" fmla="*/ 48 w 48"/>
                <a:gd name="T23" fmla="*/ 77 h 97"/>
                <a:gd name="T24" fmla="*/ 48 w 48"/>
                <a:gd name="T25" fmla="*/ 59 h 97"/>
                <a:gd name="T26" fmla="*/ 48 w 48"/>
                <a:gd name="T27" fmla="*/ 48 h 97"/>
                <a:gd name="T28" fmla="*/ 46 w 48"/>
                <a:gd name="T29" fmla="*/ 32 h 97"/>
                <a:gd name="T30" fmla="*/ 44 w 48"/>
                <a:gd name="T31" fmla="*/ 22 h 97"/>
                <a:gd name="T32" fmla="*/ 36 w 48"/>
                <a:gd name="T33" fmla="*/ 0 h 97"/>
                <a:gd name="T34" fmla="*/ 7 w 48"/>
                <a:gd name="T35" fmla="*/ 1 h 97"/>
                <a:gd name="T36" fmla="*/ 0 w 48"/>
                <a:gd name="T37" fmla="*/ 2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16" name="Freeform 124"/>
            <p:cNvSpPr>
              <a:spLocks/>
            </p:cNvSpPr>
            <p:nvPr/>
          </p:nvSpPr>
          <p:spPr bwMode="auto">
            <a:xfrm>
              <a:off x="315" y="1828"/>
              <a:ext cx="5" cy="4"/>
            </a:xfrm>
            <a:custGeom>
              <a:avLst/>
              <a:gdLst>
                <a:gd name="T0" fmla="*/ 24 w 24"/>
                <a:gd name="T1" fmla="*/ 5 h 20"/>
                <a:gd name="T2" fmla="*/ 12 w 24"/>
                <a:gd name="T3" fmla="*/ 0 h 20"/>
                <a:gd name="T4" fmla="*/ 3 w 24"/>
                <a:gd name="T5" fmla="*/ 1 h 20"/>
                <a:gd name="T6" fmla="*/ 0 w 24"/>
                <a:gd name="T7" fmla="*/ 5 h 20"/>
                <a:gd name="T8" fmla="*/ 1 w 24"/>
                <a:gd name="T9" fmla="*/ 20 h 20"/>
                <a:gd name="T10" fmla="*/ 3 w 24"/>
                <a:gd name="T11" fmla="*/ 8 h 20"/>
                <a:gd name="T12" fmla="*/ 5 w 24"/>
                <a:gd name="T13" fmla="*/ 4 h 20"/>
                <a:gd name="T14" fmla="*/ 24 w 24"/>
                <a:gd name="T15" fmla="*/ 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6743" name="Freeform 151"/>
          <p:cNvSpPr>
            <a:spLocks/>
          </p:cNvSpPr>
          <p:nvPr/>
        </p:nvSpPr>
        <p:spPr bwMode="auto">
          <a:xfrm>
            <a:off x="1870076" y="4530725"/>
            <a:ext cx="168275" cy="184150"/>
          </a:xfrm>
          <a:custGeom>
            <a:avLst/>
            <a:gdLst>
              <a:gd name="T0" fmla="*/ 357 w 529"/>
              <a:gd name="T1" fmla="*/ 20 h 580"/>
              <a:gd name="T2" fmla="*/ 403 w 529"/>
              <a:gd name="T3" fmla="*/ 53 h 580"/>
              <a:gd name="T4" fmla="*/ 428 w 529"/>
              <a:gd name="T5" fmla="*/ 94 h 580"/>
              <a:gd name="T6" fmla="*/ 451 w 529"/>
              <a:gd name="T7" fmla="*/ 138 h 580"/>
              <a:gd name="T8" fmla="*/ 464 w 529"/>
              <a:gd name="T9" fmla="*/ 161 h 580"/>
              <a:gd name="T10" fmla="*/ 464 w 529"/>
              <a:gd name="T11" fmla="*/ 186 h 580"/>
              <a:gd name="T12" fmla="*/ 453 w 529"/>
              <a:gd name="T13" fmla="*/ 216 h 580"/>
              <a:gd name="T14" fmla="*/ 476 w 529"/>
              <a:gd name="T15" fmla="*/ 239 h 580"/>
              <a:gd name="T16" fmla="*/ 511 w 529"/>
              <a:gd name="T17" fmla="*/ 301 h 580"/>
              <a:gd name="T18" fmla="*/ 529 w 529"/>
              <a:gd name="T19" fmla="*/ 334 h 580"/>
              <a:gd name="T20" fmla="*/ 529 w 529"/>
              <a:gd name="T21" fmla="*/ 346 h 580"/>
              <a:gd name="T22" fmla="*/ 526 w 529"/>
              <a:gd name="T23" fmla="*/ 357 h 580"/>
              <a:gd name="T24" fmla="*/ 510 w 529"/>
              <a:gd name="T25" fmla="*/ 361 h 580"/>
              <a:gd name="T26" fmla="*/ 487 w 529"/>
              <a:gd name="T27" fmla="*/ 362 h 580"/>
              <a:gd name="T28" fmla="*/ 475 w 529"/>
              <a:gd name="T29" fmla="*/ 366 h 580"/>
              <a:gd name="T30" fmla="*/ 476 w 529"/>
              <a:gd name="T31" fmla="*/ 391 h 580"/>
              <a:gd name="T32" fmla="*/ 483 w 529"/>
              <a:gd name="T33" fmla="*/ 421 h 580"/>
              <a:gd name="T34" fmla="*/ 469 w 529"/>
              <a:gd name="T35" fmla="*/ 437 h 580"/>
              <a:gd name="T36" fmla="*/ 473 w 529"/>
              <a:gd name="T37" fmla="*/ 459 h 580"/>
              <a:gd name="T38" fmla="*/ 462 w 529"/>
              <a:gd name="T39" fmla="*/ 472 h 580"/>
              <a:gd name="T40" fmla="*/ 452 w 529"/>
              <a:gd name="T41" fmla="*/ 511 h 580"/>
              <a:gd name="T42" fmla="*/ 436 w 529"/>
              <a:gd name="T43" fmla="*/ 523 h 580"/>
              <a:gd name="T44" fmla="*/ 411 w 529"/>
              <a:gd name="T45" fmla="*/ 523 h 580"/>
              <a:gd name="T46" fmla="*/ 375 w 529"/>
              <a:gd name="T47" fmla="*/ 517 h 580"/>
              <a:gd name="T48" fmla="*/ 339 w 529"/>
              <a:gd name="T49" fmla="*/ 511 h 580"/>
              <a:gd name="T50" fmla="*/ 342 w 529"/>
              <a:gd name="T51" fmla="*/ 580 h 580"/>
              <a:gd name="T52" fmla="*/ 60 w 529"/>
              <a:gd name="T53" fmla="*/ 488 h 580"/>
              <a:gd name="T54" fmla="*/ 83 w 529"/>
              <a:gd name="T55" fmla="*/ 435 h 580"/>
              <a:gd name="T56" fmla="*/ 78 w 529"/>
              <a:gd name="T57" fmla="*/ 394 h 580"/>
              <a:gd name="T58" fmla="*/ 0 w 529"/>
              <a:gd name="T59" fmla="*/ 316 h 580"/>
              <a:gd name="T60" fmla="*/ 0 w 529"/>
              <a:gd name="T61" fmla="*/ 111 h 580"/>
              <a:gd name="T62" fmla="*/ 52 w 529"/>
              <a:gd name="T63" fmla="*/ 55 h 580"/>
              <a:gd name="T64" fmla="*/ 117 w 529"/>
              <a:gd name="T65" fmla="*/ 25 h 580"/>
              <a:gd name="T66" fmla="*/ 186 w 529"/>
              <a:gd name="T67" fmla="*/ 0 h 580"/>
              <a:gd name="T68" fmla="*/ 276 w 529"/>
              <a:gd name="T69" fmla="*/ 13 h 580"/>
              <a:gd name="T70" fmla="*/ 357 w 529"/>
              <a:gd name="T71" fmla="*/ 2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44" name="Freeform 152"/>
          <p:cNvSpPr>
            <a:spLocks/>
          </p:cNvSpPr>
          <p:nvPr/>
        </p:nvSpPr>
        <p:spPr bwMode="auto">
          <a:xfrm>
            <a:off x="2019301" y="4641850"/>
            <a:ext cx="9525" cy="1588"/>
          </a:xfrm>
          <a:custGeom>
            <a:avLst/>
            <a:gdLst>
              <a:gd name="T0" fmla="*/ 30 w 30"/>
              <a:gd name="T1" fmla="*/ 2 h 6"/>
              <a:gd name="T2" fmla="*/ 23 w 30"/>
              <a:gd name="T3" fmla="*/ 6 h 6"/>
              <a:gd name="T4" fmla="*/ 8 w 30"/>
              <a:gd name="T5" fmla="*/ 5 h 6"/>
              <a:gd name="T6" fmla="*/ 2 w 30"/>
              <a:gd name="T7" fmla="*/ 6 h 6"/>
              <a:gd name="T8" fmla="*/ 0 w 30"/>
              <a:gd name="T9" fmla="*/ 1 h 6"/>
              <a:gd name="T10" fmla="*/ 9 w 30"/>
              <a:gd name="T11" fmla="*/ 0 h 6"/>
              <a:gd name="T12" fmla="*/ 30 w 30"/>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45" name="Freeform 153"/>
          <p:cNvSpPr>
            <a:spLocks/>
          </p:cNvSpPr>
          <p:nvPr/>
        </p:nvSpPr>
        <p:spPr bwMode="auto">
          <a:xfrm>
            <a:off x="2016126" y="4635500"/>
            <a:ext cx="3175" cy="6350"/>
          </a:xfrm>
          <a:custGeom>
            <a:avLst/>
            <a:gdLst>
              <a:gd name="T0" fmla="*/ 11 w 11"/>
              <a:gd name="T1" fmla="*/ 0 h 22"/>
              <a:gd name="T2" fmla="*/ 3 w 11"/>
              <a:gd name="T3" fmla="*/ 6 h 22"/>
              <a:gd name="T4" fmla="*/ 3 w 11"/>
              <a:gd name="T5" fmla="*/ 12 h 22"/>
              <a:gd name="T6" fmla="*/ 2 w 11"/>
              <a:gd name="T7" fmla="*/ 22 h 22"/>
              <a:gd name="T8" fmla="*/ 0 w 11"/>
              <a:gd name="T9" fmla="*/ 8 h 22"/>
              <a:gd name="T10" fmla="*/ 0 w 11"/>
              <a:gd name="T11" fmla="*/ 1 h 22"/>
              <a:gd name="T12" fmla="*/ 11 w 1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46" name="Freeform 154"/>
          <p:cNvSpPr>
            <a:spLocks/>
          </p:cNvSpPr>
          <p:nvPr/>
        </p:nvSpPr>
        <p:spPr bwMode="auto">
          <a:xfrm>
            <a:off x="2008188" y="4613275"/>
            <a:ext cx="4762" cy="12700"/>
          </a:xfrm>
          <a:custGeom>
            <a:avLst/>
            <a:gdLst>
              <a:gd name="T0" fmla="*/ 0 w 13"/>
              <a:gd name="T1" fmla="*/ 0 h 42"/>
              <a:gd name="T2" fmla="*/ 9 w 13"/>
              <a:gd name="T3" fmla="*/ 24 h 42"/>
              <a:gd name="T4" fmla="*/ 13 w 13"/>
              <a:gd name="T5" fmla="*/ 42 h 42"/>
              <a:gd name="T6" fmla="*/ 6 w 13"/>
              <a:gd name="T7" fmla="*/ 30 h 42"/>
              <a:gd name="T8" fmla="*/ 0 w 13"/>
              <a:gd name="T9" fmla="*/ 0 h 42"/>
            </a:gdLst>
            <a:ahLst/>
            <a:cxnLst>
              <a:cxn ang="0">
                <a:pos x="T0" y="T1"/>
              </a:cxn>
              <a:cxn ang="0">
                <a:pos x="T2" y="T3"/>
              </a:cxn>
              <a:cxn ang="0">
                <a:pos x="T4" y="T5"/>
              </a:cxn>
              <a:cxn ang="0">
                <a:pos x="T6" y="T7"/>
              </a:cxn>
              <a:cxn ang="0">
                <a:pos x="T8" y="T9"/>
              </a:cxn>
            </a:cxnLst>
            <a:rect l="0" t="0" r="r" b="b"/>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47" name="Freeform 155"/>
          <p:cNvSpPr>
            <a:spLocks/>
          </p:cNvSpPr>
          <p:nvPr/>
        </p:nvSpPr>
        <p:spPr bwMode="auto">
          <a:xfrm>
            <a:off x="1990725" y="4598988"/>
            <a:ext cx="19050" cy="11112"/>
          </a:xfrm>
          <a:custGeom>
            <a:avLst/>
            <a:gdLst>
              <a:gd name="T0" fmla="*/ 56 w 56"/>
              <a:gd name="T1" fmla="*/ 0 h 36"/>
              <a:gd name="T2" fmla="*/ 45 w 56"/>
              <a:gd name="T3" fmla="*/ 20 h 36"/>
              <a:gd name="T4" fmla="*/ 47 w 56"/>
              <a:gd name="T5" fmla="*/ 26 h 36"/>
              <a:gd name="T6" fmla="*/ 47 w 56"/>
              <a:gd name="T7" fmla="*/ 29 h 36"/>
              <a:gd name="T8" fmla="*/ 51 w 56"/>
              <a:gd name="T9" fmla="*/ 36 h 36"/>
              <a:gd name="T10" fmla="*/ 43 w 56"/>
              <a:gd name="T11" fmla="*/ 24 h 36"/>
              <a:gd name="T12" fmla="*/ 32 w 56"/>
              <a:gd name="T13" fmla="*/ 24 h 36"/>
              <a:gd name="T14" fmla="*/ 20 w 56"/>
              <a:gd name="T15" fmla="*/ 20 h 36"/>
              <a:gd name="T16" fmla="*/ 0 w 56"/>
              <a:gd name="T17" fmla="*/ 19 h 36"/>
              <a:gd name="T18" fmla="*/ 20 w 56"/>
              <a:gd name="T19" fmla="*/ 7 h 36"/>
              <a:gd name="T20" fmla="*/ 56 w 5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48" name="Freeform 156"/>
          <p:cNvSpPr>
            <a:spLocks/>
          </p:cNvSpPr>
          <p:nvPr/>
        </p:nvSpPr>
        <p:spPr bwMode="auto">
          <a:xfrm>
            <a:off x="1982788" y="4581526"/>
            <a:ext cx="31750" cy="11113"/>
          </a:xfrm>
          <a:custGeom>
            <a:avLst/>
            <a:gdLst>
              <a:gd name="T0" fmla="*/ 96 w 96"/>
              <a:gd name="T1" fmla="*/ 17 h 34"/>
              <a:gd name="T2" fmla="*/ 92 w 96"/>
              <a:gd name="T3" fmla="*/ 29 h 34"/>
              <a:gd name="T4" fmla="*/ 81 w 96"/>
              <a:gd name="T5" fmla="*/ 34 h 34"/>
              <a:gd name="T6" fmla="*/ 66 w 96"/>
              <a:gd name="T7" fmla="*/ 24 h 34"/>
              <a:gd name="T8" fmla="*/ 47 w 96"/>
              <a:gd name="T9" fmla="*/ 17 h 34"/>
              <a:gd name="T10" fmla="*/ 15 w 96"/>
              <a:gd name="T11" fmla="*/ 17 h 34"/>
              <a:gd name="T12" fmla="*/ 0 w 96"/>
              <a:gd name="T13" fmla="*/ 18 h 34"/>
              <a:gd name="T14" fmla="*/ 24 w 96"/>
              <a:gd name="T15" fmla="*/ 9 h 34"/>
              <a:gd name="T16" fmla="*/ 41 w 96"/>
              <a:gd name="T17" fmla="*/ 4 h 34"/>
              <a:gd name="T18" fmla="*/ 39 w 96"/>
              <a:gd name="T19" fmla="*/ 0 h 34"/>
              <a:gd name="T20" fmla="*/ 56 w 96"/>
              <a:gd name="T21" fmla="*/ 7 h 34"/>
              <a:gd name="T22" fmla="*/ 54 w 96"/>
              <a:gd name="T23" fmla="*/ 2 h 34"/>
              <a:gd name="T24" fmla="*/ 68 w 96"/>
              <a:gd name="T25" fmla="*/ 9 h 34"/>
              <a:gd name="T26" fmla="*/ 79 w 96"/>
              <a:gd name="T27" fmla="*/ 9 h 34"/>
              <a:gd name="T28" fmla="*/ 96 w 96"/>
              <a:gd name="T2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49" name="Freeform 157"/>
          <p:cNvSpPr>
            <a:spLocks/>
          </p:cNvSpPr>
          <p:nvPr/>
        </p:nvSpPr>
        <p:spPr bwMode="auto">
          <a:xfrm>
            <a:off x="1927226" y="4597401"/>
            <a:ext cx="17463" cy="34925"/>
          </a:xfrm>
          <a:custGeom>
            <a:avLst/>
            <a:gdLst>
              <a:gd name="T0" fmla="*/ 56 w 56"/>
              <a:gd name="T1" fmla="*/ 21 h 113"/>
              <a:gd name="T2" fmla="*/ 39 w 56"/>
              <a:gd name="T3" fmla="*/ 8 h 113"/>
              <a:gd name="T4" fmla="*/ 19 w 56"/>
              <a:gd name="T5" fmla="*/ 11 h 113"/>
              <a:gd name="T6" fmla="*/ 8 w 56"/>
              <a:gd name="T7" fmla="*/ 29 h 113"/>
              <a:gd name="T8" fmla="*/ 6 w 56"/>
              <a:gd name="T9" fmla="*/ 55 h 113"/>
              <a:gd name="T10" fmla="*/ 8 w 56"/>
              <a:gd name="T11" fmla="*/ 75 h 113"/>
              <a:gd name="T12" fmla="*/ 15 w 56"/>
              <a:gd name="T13" fmla="*/ 91 h 113"/>
              <a:gd name="T14" fmla="*/ 24 w 56"/>
              <a:gd name="T15" fmla="*/ 66 h 113"/>
              <a:gd name="T16" fmla="*/ 35 w 56"/>
              <a:gd name="T17" fmla="*/ 52 h 113"/>
              <a:gd name="T18" fmla="*/ 53 w 56"/>
              <a:gd name="T19" fmla="*/ 42 h 113"/>
              <a:gd name="T20" fmla="*/ 38 w 56"/>
              <a:gd name="T21" fmla="*/ 62 h 113"/>
              <a:gd name="T22" fmla="*/ 22 w 56"/>
              <a:gd name="T23" fmla="*/ 79 h 113"/>
              <a:gd name="T24" fmla="*/ 21 w 56"/>
              <a:gd name="T25" fmla="*/ 95 h 113"/>
              <a:gd name="T26" fmla="*/ 28 w 56"/>
              <a:gd name="T27" fmla="*/ 110 h 113"/>
              <a:gd name="T28" fmla="*/ 37 w 56"/>
              <a:gd name="T29" fmla="*/ 113 h 113"/>
              <a:gd name="T30" fmla="*/ 14 w 56"/>
              <a:gd name="T31" fmla="*/ 107 h 113"/>
              <a:gd name="T32" fmla="*/ 2 w 56"/>
              <a:gd name="T33" fmla="*/ 83 h 113"/>
              <a:gd name="T34" fmla="*/ 0 w 56"/>
              <a:gd name="T35" fmla="*/ 52 h 113"/>
              <a:gd name="T36" fmla="*/ 2 w 56"/>
              <a:gd name="T37" fmla="*/ 24 h 113"/>
              <a:gd name="T38" fmla="*/ 15 w 56"/>
              <a:gd name="T39" fmla="*/ 5 h 113"/>
              <a:gd name="T40" fmla="*/ 32 w 56"/>
              <a:gd name="T41" fmla="*/ 0 h 113"/>
              <a:gd name="T42" fmla="*/ 48 w 56"/>
              <a:gd name="T43" fmla="*/ 3 h 113"/>
              <a:gd name="T44" fmla="*/ 56 w 56"/>
              <a:gd name="T45" fmla="*/ 2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50" name="Freeform 158"/>
          <p:cNvSpPr>
            <a:spLocks/>
          </p:cNvSpPr>
          <p:nvPr/>
        </p:nvSpPr>
        <p:spPr bwMode="auto">
          <a:xfrm>
            <a:off x="1920876" y="4591051"/>
            <a:ext cx="28575" cy="49213"/>
          </a:xfrm>
          <a:custGeom>
            <a:avLst/>
            <a:gdLst>
              <a:gd name="T0" fmla="*/ 91 w 91"/>
              <a:gd name="T1" fmla="*/ 38 h 153"/>
              <a:gd name="T2" fmla="*/ 76 w 91"/>
              <a:gd name="T3" fmla="*/ 13 h 153"/>
              <a:gd name="T4" fmla="*/ 54 w 91"/>
              <a:gd name="T5" fmla="*/ 7 h 153"/>
              <a:gd name="T6" fmla="*/ 24 w 91"/>
              <a:gd name="T7" fmla="*/ 12 h 153"/>
              <a:gd name="T8" fmla="*/ 14 w 91"/>
              <a:gd name="T9" fmla="*/ 25 h 153"/>
              <a:gd name="T10" fmla="*/ 7 w 91"/>
              <a:gd name="T11" fmla="*/ 48 h 153"/>
              <a:gd name="T12" fmla="*/ 7 w 91"/>
              <a:gd name="T13" fmla="*/ 66 h 153"/>
              <a:gd name="T14" fmla="*/ 11 w 91"/>
              <a:gd name="T15" fmla="*/ 79 h 153"/>
              <a:gd name="T16" fmla="*/ 11 w 91"/>
              <a:gd name="T17" fmla="*/ 98 h 153"/>
              <a:gd name="T18" fmla="*/ 15 w 91"/>
              <a:gd name="T19" fmla="*/ 120 h 153"/>
              <a:gd name="T20" fmla="*/ 34 w 91"/>
              <a:gd name="T21" fmla="*/ 142 h 153"/>
              <a:gd name="T22" fmla="*/ 47 w 91"/>
              <a:gd name="T23" fmla="*/ 142 h 153"/>
              <a:gd name="T24" fmla="*/ 63 w 91"/>
              <a:gd name="T25" fmla="*/ 142 h 153"/>
              <a:gd name="T26" fmla="*/ 63 w 91"/>
              <a:gd name="T27" fmla="*/ 144 h 153"/>
              <a:gd name="T28" fmla="*/ 51 w 91"/>
              <a:gd name="T29" fmla="*/ 153 h 153"/>
              <a:gd name="T30" fmla="*/ 36 w 91"/>
              <a:gd name="T31" fmla="*/ 151 h 153"/>
              <a:gd name="T32" fmla="*/ 19 w 91"/>
              <a:gd name="T33" fmla="*/ 144 h 153"/>
              <a:gd name="T34" fmla="*/ 6 w 91"/>
              <a:gd name="T35" fmla="*/ 121 h 153"/>
              <a:gd name="T36" fmla="*/ 5 w 91"/>
              <a:gd name="T37" fmla="*/ 86 h 153"/>
              <a:gd name="T38" fmla="*/ 0 w 91"/>
              <a:gd name="T39" fmla="*/ 62 h 153"/>
              <a:gd name="T40" fmla="*/ 0 w 91"/>
              <a:gd name="T41" fmla="*/ 41 h 153"/>
              <a:gd name="T42" fmla="*/ 9 w 91"/>
              <a:gd name="T43" fmla="*/ 23 h 153"/>
              <a:gd name="T44" fmla="*/ 18 w 91"/>
              <a:gd name="T45" fmla="*/ 7 h 153"/>
              <a:gd name="T46" fmla="*/ 42 w 91"/>
              <a:gd name="T47" fmla="*/ 0 h 153"/>
              <a:gd name="T48" fmla="*/ 76 w 91"/>
              <a:gd name="T49" fmla="*/ 5 h 153"/>
              <a:gd name="T50" fmla="*/ 89 w 91"/>
              <a:gd name="T51" fmla="*/ 13 h 153"/>
              <a:gd name="T52" fmla="*/ 91 w 91"/>
              <a:gd name="T53"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51" name="Freeform 159"/>
          <p:cNvSpPr>
            <a:spLocks/>
          </p:cNvSpPr>
          <p:nvPr/>
        </p:nvSpPr>
        <p:spPr bwMode="auto">
          <a:xfrm>
            <a:off x="1938339" y="4643439"/>
            <a:ext cx="26987" cy="41275"/>
          </a:xfrm>
          <a:custGeom>
            <a:avLst/>
            <a:gdLst>
              <a:gd name="T0" fmla="*/ 0 w 83"/>
              <a:gd name="T1" fmla="*/ 0 h 127"/>
              <a:gd name="T2" fmla="*/ 10 w 83"/>
              <a:gd name="T3" fmla="*/ 27 h 127"/>
              <a:gd name="T4" fmla="*/ 27 w 83"/>
              <a:gd name="T5" fmla="*/ 57 h 127"/>
              <a:gd name="T6" fmla="*/ 45 w 83"/>
              <a:gd name="T7" fmla="*/ 83 h 127"/>
              <a:gd name="T8" fmla="*/ 70 w 83"/>
              <a:gd name="T9" fmla="*/ 116 h 127"/>
              <a:gd name="T10" fmla="*/ 83 w 83"/>
              <a:gd name="T11" fmla="*/ 127 h 127"/>
              <a:gd name="T12" fmla="*/ 55 w 83"/>
              <a:gd name="T13" fmla="*/ 113 h 127"/>
              <a:gd name="T14" fmla="*/ 33 w 83"/>
              <a:gd name="T15" fmla="*/ 82 h 127"/>
              <a:gd name="T16" fmla="*/ 12 w 83"/>
              <a:gd name="T17" fmla="*/ 46 h 127"/>
              <a:gd name="T18" fmla="*/ 0 w 83"/>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52" name="Freeform 160"/>
          <p:cNvSpPr>
            <a:spLocks/>
          </p:cNvSpPr>
          <p:nvPr/>
        </p:nvSpPr>
        <p:spPr bwMode="auto">
          <a:xfrm>
            <a:off x="1857376" y="4505325"/>
            <a:ext cx="150813" cy="152400"/>
          </a:xfrm>
          <a:custGeom>
            <a:avLst/>
            <a:gdLst>
              <a:gd name="T0" fmla="*/ 440 w 478"/>
              <a:gd name="T1" fmla="*/ 138 h 480"/>
              <a:gd name="T2" fmla="*/ 367 w 478"/>
              <a:gd name="T3" fmla="*/ 127 h 480"/>
              <a:gd name="T4" fmla="*/ 320 w 478"/>
              <a:gd name="T5" fmla="*/ 133 h 480"/>
              <a:gd name="T6" fmla="*/ 290 w 478"/>
              <a:gd name="T7" fmla="*/ 168 h 480"/>
              <a:gd name="T8" fmla="*/ 308 w 478"/>
              <a:gd name="T9" fmla="*/ 209 h 480"/>
              <a:gd name="T10" fmla="*/ 331 w 478"/>
              <a:gd name="T11" fmla="*/ 224 h 480"/>
              <a:gd name="T12" fmla="*/ 338 w 478"/>
              <a:gd name="T13" fmla="*/ 262 h 480"/>
              <a:gd name="T14" fmla="*/ 324 w 478"/>
              <a:gd name="T15" fmla="*/ 287 h 480"/>
              <a:gd name="T16" fmla="*/ 335 w 478"/>
              <a:gd name="T17" fmla="*/ 325 h 480"/>
              <a:gd name="T18" fmla="*/ 306 w 478"/>
              <a:gd name="T19" fmla="*/ 325 h 480"/>
              <a:gd name="T20" fmla="*/ 298 w 478"/>
              <a:gd name="T21" fmla="*/ 282 h 480"/>
              <a:gd name="T22" fmla="*/ 280 w 478"/>
              <a:gd name="T23" fmla="*/ 262 h 480"/>
              <a:gd name="T24" fmla="*/ 243 w 478"/>
              <a:gd name="T25" fmla="*/ 262 h 480"/>
              <a:gd name="T26" fmla="*/ 209 w 478"/>
              <a:gd name="T27" fmla="*/ 271 h 480"/>
              <a:gd name="T28" fmla="*/ 197 w 478"/>
              <a:gd name="T29" fmla="*/ 301 h 480"/>
              <a:gd name="T30" fmla="*/ 193 w 478"/>
              <a:gd name="T31" fmla="*/ 341 h 480"/>
              <a:gd name="T32" fmla="*/ 197 w 478"/>
              <a:gd name="T33" fmla="*/ 370 h 480"/>
              <a:gd name="T34" fmla="*/ 197 w 478"/>
              <a:gd name="T35" fmla="*/ 391 h 480"/>
              <a:gd name="T36" fmla="*/ 195 w 478"/>
              <a:gd name="T37" fmla="*/ 416 h 480"/>
              <a:gd name="T38" fmla="*/ 172 w 478"/>
              <a:gd name="T39" fmla="*/ 439 h 480"/>
              <a:gd name="T40" fmla="*/ 156 w 478"/>
              <a:gd name="T41" fmla="*/ 453 h 480"/>
              <a:gd name="T42" fmla="*/ 115 w 478"/>
              <a:gd name="T43" fmla="*/ 480 h 480"/>
              <a:gd name="T44" fmla="*/ 37 w 478"/>
              <a:gd name="T45" fmla="*/ 399 h 480"/>
              <a:gd name="T46" fmla="*/ 14 w 478"/>
              <a:gd name="T47" fmla="*/ 334 h 480"/>
              <a:gd name="T48" fmla="*/ 5 w 478"/>
              <a:gd name="T49" fmla="*/ 229 h 480"/>
              <a:gd name="T50" fmla="*/ 0 w 478"/>
              <a:gd name="T51" fmla="*/ 154 h 480"/>
              <a:gd name="T52" fmla="*/ 9 w 478"/>
              <a:gd name="T53" fmla="*/ 82 h 480"/>
              <a:gd name="T54" fmla="*/ 30 w 478"/>
              <a:gd name="T55" fmla="*/ 42 h 480"/>
              <a:gd name="T56" fmla="*/ 78 w 478"/>
              <a:gd name="T57" fmla="*/ 15 h 480"/>
              <a:gd name="T58" fmla="*/ 121 w 478"/>
              <a:gd name="T59" fmla="*/ 7 h 480"/>
              <a:gd name="T60" fmla="*/ 204 w 478"/>
              <a:gd name="T61" fmla="*/ 0 h 480"/>
              <a:gd name="T62" fmla="*/ 285 w 478"/>
              <a:gd name="T63" fmla="*/ 5 h 480"/>
              <a:gd name="T64" fmla="*/ 387 w 478"/>
              <a:gd name="T65" fmla="*/ 22 h 480"/>
              <a:gd name="T66" fmla="*/ 432 w 478"/>
              <a:gd name="T67" fmla="*/ 44 h 480"/>
              <a:gd name="T68" fmla="*/ 455 w 478"/>
              <a:gd name="T69" fmla="*/ 67 h 480"/>
              <a:gd name="T70" fmla="*/ 478 w 478"/>
              <a:gd name="T71" fmla="*/ 102 h 480"/>
              <a:gd name="T72" fmla="*/ 475 w 478"/>
              <a:gd name="T73" fmla="*/ 120 h 480"/>
              <a:gd name="T74" fmla="*/ 440 w 478"/>
              <a:gd name="T75" fmla="*/ 13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53" name="Freeform 161"/>
          <p:cNvSpPr>
            <a:spLocks/>
          </p:cNvSpPr>
          <p:nvPr/>
        </p:nvSpPr>
        <p:spPr bwMode="auto">
          <a:xfrm>
            <a:off x="1860551" y="4506913"/>
            <a:ext cx="144463" cy="146050"/>
          </a:xfrm>
          <a:custGeom>
            <a:avLst/>
            <a:gdLst>
              <a:gd name="T0" fmla="*/ 436 w 455"/>
              <a:gd name="T1" fmla="*/ 69 h 460"/>
              <a:gd name="T2" fmla="*/ 444 w 455"/>
              <a:gd name="T3" fmla="*/ 108 h 460"/>
              <a:gd name="T4" fmla="*/ 339 w 455"/>
              <a:gd name="T5" fmla="*/ 113 h 460"/>
              <a:gd name="T6" fmla="*/ 247 w 455"/>
              <a:gd name="T7" fmla="*/ 90 h 460"/>
              <a:gd name="T8" fmla="*/ 291 w 455"/>
              <a:gd name="T9" fmla="*/ 105 h 460"/>
              <a:gd name="T10" fmla="*/ 302 w 455"/>
              <a:gd name="T11" fmla="*/ 120 h 460"/>
              <a:gd name="T12" fmla="*/ 256 w 455"/>
              <a:gd name="T13" fmla="*/ 116 h 460"/>
              <a:gd name="T14" fmla="*/ 246 w 455"/>
              <a:gd name="T15" fmla="*/ 122 h 460"/>
              <a:gd name="T16" fmla="*/ 272 w 455"/>
              <a:gd name="T17" fmla="*/ 154 h 460"/>
              <a:gd name="T18" fmla="*/ 264 w 455"/>
              <a:gd name="T19" fmla="*/ 161 h 460"/>
              <a:gd name="T20" fmla="*/ 289 w 455"/>
              <a:gd name="T21" fmla="*/ 199 h 460"/>
              <a:gd name="T22" fmla="*/ 205 w 455"/>
              <a:gd name="T23" fmla="*/ 181 h 460"/>
              <a:gd name="T24" fmla="*/ 315 w 455"/>
              <a:gd name="T25" fmla="*/ 222 h 460"/>
              <a:gd name="T26" fmla="*/ 254 w 455"/>
              <a:gd name="T27" fmla="*/ 214 h 460"/>
              <a:gd name="T28" fmla="*/ 309 w 455"/>
              <a:gd name="T29" fmla="*/ 242 h 460"/>
              <a:gd name="T30" fmla="*/ 291 w 455"/>
              <a:gd name="T31" fmla="*/ 255 h 460"/>
              <a:gd name="T32" fmla="*/ 202 w 455"/>
              <a:gd name="T33" fmla="*/ 246 h 460"/>
              <a:gd name="T34" fmla="*/ 137 w 455"/>
              <a:gd name="T35" fmla="*/ 253 h 460"/>
              <a:gd name="T36" fmla="*/ 141 w 455"/>
              <a:gd name="T37" fmla="*/ 271 h 460"/>
              <a:gd name="T38" fmla="*/ 126 w 455"/>
              <a:gd name="T39" fmla="*/ 280 h 460"/>
              <a:gd name="T40" fmla="*/ 178 w 455"/>
              <a:gd name="T41" fmla="*/ 317 h 460"/>
              <a:gd name="T42" fmla="*/ 131 w 455"/>
              <a:gd name="T43" fmla="*/ 315 h 460"/>
              <a:gd name="T44" fmla="*/ 178 w 455"/>
              <a:gd name="T45" fmla="*/ 365 h 460"/>
              <a:gd name="T46" fmla="*/ 145 w 455"/>
              <a:gd name="T47" fmla="*/ 363 h 460"/>
              <a:gd name="T48" fmla="*/ 159 w 455"/>
              <a:gd name="T49" fmla="*/ 418 h 460"/>
              <a:gd name="T50" fmla="*/ 100 w 455"/>
              <a:gd name="T51" fmla="*/ 337 h 460"/>
              <a:gd name="T52" fmla="*/ 156 w 455"/>
              <a:gd name="T53" fmla="*/ 429 h 460"/>
              <a:gd name="T54" fmla="*/ 88 w 455"/>
              <a:gd name="T55" fmla="*/ 395 h 460"/>
              <a:gd name="T56" fmla="*/ 104 w 455"/>
              <a:gd name="T57" fmla="*/ 430 h 460"/>
              <a:gd name="T58" fmla="*/ 69 w 455"/>
              <a:gd name="T59" fmla="*/ 429 h 460"/>
              <a:gd name="T60" fmla="*/ 12 w 455"/>
              <a:gd name="T61" fmla="*/ 275 h 460"/>
              <a:gd name="T62" fmla="*/ 39 w 455"/>
              <a:gd name="T63" fmla="*/ 181 h 460"/>
              <a:gd name="T64" fmla="*/ 88 w 455"/>
              <a:gd name="T65" fmla="*/ 189 h 460"/>
              <a:gd name="T66" fmla="*/ 5 w 455"/>
              <a:gd name="T67" fmla="*/ 158 h 460"/>
              <a:gd name="T68" fmla="*/ 61 w 455"/>
              <a:gd name="T69" fmla="*/ 100 h 460"/>
              <a:gd name="T70" fmla="*/ 97 w 455"/>
              <a:gd name="T71" fmla="*/ 100 h 460"/>
              <a:gd name="T72" fmla="*/ 21 w 455"/>
              <a:gd name="T73" fmla="*/ 49 h 460"/>
              <a:gd name="T74" fmla="*/ 111 w 455"/>
              <a:gd name="T75" fmla="*/ 28 h 460"/>
              <a:gd name="T76" fmla="*/ 86 w 455"/>
              <a:gd name="T77" fmla="*/ 10 h 460"/>
              <a:gd name="T78" fmla="*/ 198 w 455"/>
              <a:gd name="T79" fmla="*/ 8 h 460"/>
              <a:gd name="T80" fmla="*/ 241 w 455"/>
              <a:gd name="T81" fmla="*/ 23 h 460"/>
              <a:gd name="T82" fmla="*/ 249 w 455"/>
              <a:gd name="T83" fmla="*/ 2 h 460"/>
              <a:gd name="T84" fmla="*/ 337 w 455"/>
              <a:gd name="T85" fmla="*/ 37 h 460"/>
              <a:gd name="T86" fmla="*/ 322 w 455"/>
              <a:gd name="T87" fmla="*/ 1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366765" name="Group 173"/>
          <p:cNvGrpSpPr>
            <a:grpSpLocks/>
          </p:cNvGrpSpPr>
          <p:nvPr/>
        </p:nvGrpSpPr>
        <p:grpSpPr bwMode="auto">
          <a:xfrm>
            <a:off x="1812925" y="4664076"/>
            <a:ext cx="363538" cy="415925"/>
            <a:chOff x="162" y="1828"/>
            <a:chExt cx="229" cy="262"/>
          </a:xfrm>
        </p:grpSpPr>
        <p:sp>
          <p:nvSpPr>
            <p:cNvPr id="366766" name="Freeform 174"/>
            <p:cNvSpPr>
              <a:spLocks/>
            </p:cNvSpPr>
            <p:nvPr/>
          </p:nvSpPr>
          <p:spPr bwMode="auto">
            <a:xfrm>
              <a:off x="286" y="1828"/>
              <a:ext cx="7" cy="5"/>
            </a:xfrm>
            <a:custGeom>
              <a:avLst/>
              <a:gdLst>
                <a:gd name="T0" fmla="*/ 37 w 37"/>
                <a:gd name="T1" fmla="*/ 0 h 25"/>
                <a:gd name="T2" fmla="*/ 26 w 37"/>
                <a:gd name="T3" fmla="*/ 7 h 25"/>
                <a:gd name="T4" fmla="*/ 16 w 37"/>
                <a:gd name="T5" fmla="*/ 10 h 25"/>
                <a:gd name="T6" fmla="*/ 6 w 37"/>
                <a:gd name="T7" fmla="*/ 16 h 25"/>
                <a:gd name="T8" fmla="*/ 0 w 37"/>
                <a:gd name="T9" fmla="*/ 25 h 25"/>
                <a:gd name="T10" fmla="*/ 9 w 37"/>
                <a:gd name="T11" fmla="*/ 22 h 25"/>
                <a:gd name="T12" fmla="*/ 26 w 37"/>
                <a:gd name="T13" fmla="*/ 17 h 25"/>
                <a:gd name="T14" fmla="*/ 37 w 37"/>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67" name="Freeform 175"/>
            <p:cNvSpPr>
              <a:spLocks/>
            </p:cNvSpPr>
            <p:nvPr/>
          </p:nvSpPr>
          <p:spPr bwMode="auto">
            <a:xfrm>
              <a:off x="289" y="1837"/>
              <a:ext cx="2" cy="3"/>
            </a:xfrm>
            <a:custGeom>
              <a:avLst/>
              <a:gdLst>
                <a:gd name="T0" fmla="*/ 9 w 9"/>
                <a:gd name="T1" fmla="*/ 0 h 16"/>
                <a:gd name="T2" fmla="*/ 0 w 9"/>
                <a:gd name="T3" fmla="*/ 0 h 16"/>
                <a:gd name="T4" fmla="*/ 0 w 9"/>
                <a:gd name="T5" fmla="*/ 16 h 16"/>
                <a:gd name="T6" fmla="*/ 9 w 9"/>
                <a:gd name="T7" fmla="*/ 0 h 16"/>
              </a:gdLst>
              <a:ahLst/>
              <a:cxnLst>
                <a:cxn ang="0">
                  <a:pos x="T0" y="T1"/>
                </a:cxn>
                <a:cxn ang="0">
                  <a:pos x="T2" y="T3"/>
                </a:cxn>
                <a:cxn ang="0">
                  <a:pos x="T4" y="T5"/>
                </a:cxn>
                <a:cxn ang="0">
                  <a:pos x="T6" y="T7"/>
                </a:cxn>
              </a:cxnLst>
              <a:rect l="0" t="0" r="r" b="b"/>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68" name="Freeform 176"/>
            <p:cNvSpPr>
              <a:spLocks/>
            </p:cNvSpPr>
            <p:nvPr/>
          </p:nvSpPr>
          <p:spPr bwMode="auto">
            <a:xfrm>
              <a:off x="260" y="1863"/>
              <a:ext cx="62" cy="154"/>
            </a:xfrm>
            <a:custGeom>
              <a:avLst/>
              <a:gdLst>
                <a:gd name="T0" fmla="*/ 46 w 309"/>
                <a:gd name="T1" fmla="*/ 0 h 772"/>
                <a:gd name="T2" fmla="*/ 75 w 309"/>
                <a:gd name="T3" fmla="*/ 32 h 772"/>
                <a:gd name="T4" fmla="*/ 84 w 309"/>
                <a:gd name="T5" fmla="*/ 78 h 772"/>
                <a:gd name="T6" fmla="*/ 127 w 309"/>
                <a:gd name="T7" fmla="*/ 122 h 772"/>
                <a:gd name="T8" fmla="*/ 218 w 309"/>
                <a:gd name="T9" fmla="*/ 330 h 772"/>
                <a:gd name="T10" fmla="*/ 269 w 309"/>
                <a:gd name="T11" fmla="*/ 519 h 772"/>
                <a:gd name="T12" fmla="*/ 309 w 309"/>
                <a:gd name="T13" fmla="*/ 772 h 772"/>
                <a:gd name="T14" fmla="*/ 182 w 309"/>
                <a:gd name="T15" fmla="*/ 659 h 772"/>
                <a:gd name="T16" fmla="*/ 0 w 309"/>
                <a:gd name="T17" fmla="*/ 100 h 772"/>
                <a:gd name="T18" fmla="*/ 46 w 309"/>
                <a:gd name="T19"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69" name="Freeform 177"/>
            <p:cNvSpPr>
              <a:spLocks/>
            </p:cNvSpPr>
            <p:nvPr/>
          </p:nvSpPr>
          <p:spPr bwMode="auto">
            <a:xfrm>
              <a:off x="162" y="1833"/>
              <a:ext cx="229" cy="257"/>
            </a:xfrm>
            <a:custGeom>
              <a:avLst/>
              <a:gdLst>
                <a:gd name="T0" fmla="*/ 212 w 1147"/>
                <a:gd name="T1" fmla="*/ 67 h 1285"/>
                <a:gd name="T2" fmla="*/ 247 w 1147"/>
                <a:gd name="T3" fmla="*/ 0 h 1285"/>
                <a:gd name="T4" fmla="*/ 528 w 1147"/>
                <a:gd name="T5" fmla="*/ 116 h 1285"/>
                <a:gd name="T6" fmla="*/ 541 w 1147"/>
                <a:gd name="T7" fmla="*/ 206 h 1285"/>
                <a:gd name="T8" fmla="*/ 563 w 1147"/>
                <a:gd name="T9" fmla="*/ 238 h 1285"/>
                <a:gd name="T10" fmla="*/ 595 w 1147"/>
                <a:gd name="T11" fmla="*/ 274 h 1285"/>
                <a:gd name="T12" fmla="*/ 614 w 1147"/>
                <a:gd name="T13" fmla="*/ 339 h 1285"/>
                <a:gd name="T14" fmla="*/ 676 w 1147"/>
                <a:gd name="T15" fmla="*/ 487 h 1285"/>
                <a:gd name="T16" fmla="*/ 727 w 1147"/>
                <a:gd name="T17" fmla="*/ 663 h 1285"/>
                <a:gd name="T18" fmla="*/ 748 w 1147"/>
                <a:gd name="T19" fmla="*/ 780 h 1285"/>
                <a:gd name="T20" fmla="*/ 974 w 1147"/>
                <a:gd name="T21" fmla="*/ 785 h 1285"/>
                <a:gd name="T22" fmla="*/ 1011 w 1147"/>
                <a:gd name="T23" fmla="*/ 807 h 1285"/>
                <a:gd name="T24" fmla="*/ 1115 w 1147"/>
                <a:gd name="T25" fmla="*/ 807 h 1285"/>
                <a:gd name="T26" fmla="*/ 1143 w 1147"/>
                <a:gd name="T27" fmla="*/ 853 h 1285"/>
                <a:gd name="T28" fmla="*/ 1147 w 1147"/>
                <a:gd name="T29" fmla="*/ 907 h 1285"/>
                <a:gd name="T30" fmla="*/ 1137 w 1147"/>
                <a:gd name="T31" fmla="*/ 956 h 1285"/>
                <a:gd name="T32" fmla="*/ 1042 w 1147"/>
                <a:gd name="T33" fmla="*/ 974 h 1285"/>
                <a:gd name="T34" fmla="*/ 997 w 1147"/>
                <a:gd name="T35" fmla="*/ 1041 h 1285"/>
                <a:gd name="T36" fmla="*/ 907 w 1147"/>
                <a:gd name="T37" fmla="*/ 1064 h 1285"/>
                <a:gd name="T38" fmla="*/ 840 w 1147"/>
                <a:gd name="T39" fmla="*/ 1064 h 1285"/>
                <a:gd name="T40" fmla="*/ 763 w 1147"/>
                <a:gd name="T41" fmla="*/ 1079 h 1285"/>
                <a:gd name="T42" fmla="*/ 759 w 1147"/>
                <a:gd name="T43" fmla="*/ 1110 h 1285"/>
                <a:gd name="T44" fmla="*/ 763 w 1147"/>
                <a:gd name="T45" fmla="*/ 1177 h 1285"/>
                <a:gd name="T46" fmla="*/ 754 w 1147"/>
                <a:gd name="T47" fmla="*/ 1223 h 1285"/>
                <a:gd name="T48" fmla="*/ 713 w 1147"/>
                <a:gd name="T49" fmla="*/ 1227 h 1285"/>
                <a:gd name="T50" fmla="*/ 663 w 1147"/>
                <a:gd name="T51" fmla="*/ 1236 h 1285"/>
                <a:gd name="T52" fmla="*/ 614 w 1147"/>
                <a:gd name="T53" fmla="*/ 1282 h 1285"/>
                <a:gd name="T54" fmla="*/ 554 w 1147"/>
                <a:gd name="T55" fmla="*/ 1282 h 1285"/>
                <a:gd name="T56" fmla="*/ 501 w 1147"/>
                <a:gd name="T57" fmla="*/ 1276 h 1285"/>
                <a:gd name="T58" fmla="*/ 420 w 1147"/>
                <a:gd name="T59" fmla="*/ 1250 h 1285"/>
                <a:gd name="T60" fmla="*/ 330 w 1147"/>
                <a:gd name="T61" fmla="*/ 1259 h 1285"/>
                <a:gd name="T62" fmla="*/ 238 w 1147"/>
                <a:gd name="T63" fmla="*/ 1285 h 1285"/>
                <a:gd name="T64" fmla="*/ 153 w 1147"/>
                <a:gd name="T65" fmla="*/ 1267 h 1285"/>
                <a:gd name="T66" fmla="*/ 95 w 1147"/>
                <a:gd name="T67" fmla="*/ 1200 h 1285"/>
                <a:gd name="T68" fmla="*/ 99 w 1147"/>
                <a:gd name="T69" fmla="*/ 1128 h 1285"/>
                <a:gd name="T70" fmla="*/ 76 w 1147"/>
                <a:gd name="T71" fmla="*/ 1038 h 1285"/>
                <a:gd name="T72" fmla="*/ 64 w 1147"/>
                <a:gd name="T73" fmla="*/ 920 h 1285"/>
                <a:gd name="T74" fmla="*/ 36 w 1147"/>
                <a:gd name="T75" fmla="*/ 812 h 1285"/>
                <a:gd name="T76" fmla="*/ 0 w 1147"/>
                <a:gd name="T77" fmla="*/ 650 h 1285"/>
                <a:gd name="T78" fmla="*/ 4 w 1147"/>
                <a:gd name="T79" fmla="*/ 487 h 1285"/>
                <a:gd name="T80" fmla="*/ 4 w 1147"/>
                <a:gd name="T81" fmla="*/ 342 h 1285"/>
                <a:gd name="T82" fmla="*/ 14 w 1147"/>
                <a:gd name="T83" fmla="*/ 243 h 1285"/>
                <a:gd name="T84" fmla="*/ 36 w 1147"/>
                <a:gd name="T85" fmla="*/ 198 h 1285"/>
                <a:gd name="T86" fmla="*/ 87 w 1147"/>
                <a:gd name="T87" fmla="*/ 162 h 1285"/>
                <a:gd name="T88" fmla="*/ 145 w 1147"/>
                <a:gd name="T89" fmla="*/ 102 h 1285"/>
                <a:gd name="T90" fmla="*/ 212 w 1147"/>
                <a:gd name="T91" fmla="*/ 67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0" name="Freeform 178"/>
            <p:cNvSpPr>
              <a:spLocks/>
            </p:cNvSpPr>
            <p:nvPr/>
          </p:nvSpPr>
          <p:spPr bwMode="auto">
            <a:xfrm>
              <a:off x="166" y="1848"/>
              <a:ext cx="145" cy="240"/>
            </a:xfrm>
            <a:custGeom>
              <a:avLst/>
              <a:gdLst>
                <a:gd name="T0" fmla="*/ 630 w 725"/>
                <a:gd name="T1" fmla="*/ 990 h 1198"/>
                <a:gd name="T2" fmla="*/ 460 w 725"/>
                <a:gd name="T3" fmla="*/ 978 h 1198"/>
                <a:gd name="T4" fmla="*/ 314 w 725"/>
                <a:gd name="T5" fmla="*/ 932 h 1198"/>
                <a:gd name="T6" fmla="*/ 256 w 725"/>
                <a:gd name="T7" fmla="*/ 825 h 1198"/>
                <a:gd name="T8" fmla="*/ 274 w 725"/>
                <a:gd name="T9" fmla="*/ 753 h 1198"/>
                <a:gd name="T10" fmla="*/ 162 w 725"/>
                <a:gd name="T11" fmla="*/ 600 h 1198"/>
                <a:gd name="T12" fmla="*/ 266 w 725"/>
                <a:gd name="T13" fmla="*/ 668 h 1198"/>
                <a:gd name="T14" fmla="*/ 211 w 725"/>
                <a:gd name="T15" fmla="*/ 532 h 1198"/>
                <a:gd name="T16" fmla="*/ 121 w 725"/>
                <a:gd name="T17" fmla="*/ 355 h 1198"/>
                <a:gd name="T18" fmla="*/ 256 w 725"/>
                <a:gd name="T19" fmla="*/ 504 h 1198"/>
                <a:gd name="T20" fmla="*/ 274 w 725"/>
                <a:gd name="T21" fmla="*/ 271 h 1198"/>
                <a:gd name="T22" fmla="*/ 341 w 725"/>
                <a:gd name="T23" fmla="*/ 190 h 1198"/>
                <a:gd name="T24" fmla="*/ 437 w 725"/>
                <a:gd name="T25" fmla="*/ 153 h 1198"/>
                <a:gd name="T26" fmla="*/ 251 w 725"/>
                <a:gd name="T27" fmla="*/ 90 h 1198"/>
                <a:gd name="T28" fmla="*/ 167 w 725"/>
                <a:gd name="T29" fmla="*/ 162 h 1198"/>
                <a:gd name="T30" fmla="*/ 220 w 725"/>
                <a:gd name="T31" fmla="*/ 90 h 1198"/>
                <a:gd name="T32" fmla="*/ 324 w 725"/>
                <a:gd name="T33" fmla="*/ 60 h 1198"/>
                <a:gd name="T34" fmla="*/ 251 w 725"/>
                <a:gd name="T35" fmla="*/ 32 h 1198"/>
                <a:gd name="T36" fmla="*/ 188 w 725"/>
                <a:gd name="T37" fmla="*/ 0 h 1198"/>
                <a:gd name="T38" fmla="*/ 104 w 725"/>
                <a:gd name="T39" fmla="*/ 68 h 1198"/>
                <a:gd name="T40" fmla="*/ 27 w 725"/>
                <a:gd name="T41" fmla="*/ 130 h 1198"/>
                <a:gd name="T42" fmla="*/ 0 w 725"/>
                <a:gd name="T43" fmla="*/ 240 h 1198"/>
                <a:gd name="T44" fmla="*/ 5 w 725"/>
                <a:gd name="T45" fmla="*/ 450 h 1198"/>
                <a:gd name="T46" fmla="*/ 31 w 725"/>
                <a:gd name="T47" fmla="*/ 698 h 1198"/>
                <a:gd name="T48" fmla="*/ 73 w 725"/>
                <a:gd name="T49" fmla="*/ 941 h 1198"/>
                <a:gd name="T50" fmla="*/ 90 w 725"/>
                <a:gd name="T51" fmla="*/ 1095 h 1198"/>
                <a:gd name="T52" fmla="*/ 131 w 725"/>
                <a:gd name="T53" fmla="*/ 1166 h 1198"/>
                <a:gd name="T54" fmla="*/ 225 w 725"/>
                <a:gd name="T55" fmla="*/ 1198 h 1198"/>
                <a:gd name="T56" fmla="*/ 288 w 725"/>
                <a:gd name="T57" fmla="*/ 1181 h 1198"/>
                <a:gd name="T58" fmla="*/ 337 w 725"/>
                <a:gd name="T59" fmla="*/ 1118 h 1198"/>
                <a:gd name="T60" fmla="*/ 356 w 725"/>
                <a:gd name="T61" fmla="*/ 1099 h 1198"/>
                <a:gd name="T62" fmla="*/ 433 w 725"/>
                <a:gd name="T63" fmla="*/ 1163 h 1198"/>
                <a:gd name="T64" fmla="*/ 527 w 725"/>
                <a:gd name="T65" fmla="*/ 1185 h 1198"/>
                <a:gd name="T66" fmla="*/ 603 w 725"/>
                <a:gd name="T67" fmla="*/ 1172 h 1198"/>
                <a:gd name="T68" fmla="*/ 553 w 725"/>
                <a:gd name="T69" fmla="*/ 1122 h 1198"/>
                <a:gd name="T70" fmla="*/ 472 w 725"/>
                <a:gd name="T71" fmla="*/ 1036 h 1198"/>
                <a:gd name="T72" fmla="*/ 598 w 725"/>
                <a:gd name="T73" fmla="*/ 1108 h 1198"/>
                <a:gd name="T74" fmla="*/ 702 w 725"/>
                <a:gd name="T75" fmla="*/ 1140 h 1198"/>
                <a:gd name="T76" fmla="*/ 725 w 725"/>
                <a:gd name="T77" fmla="*/ 1095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1" name="Freeform 179"/>
            <p:cNvSpPr>
              <a:spLocks/>
            </p:cNvSpPr>
            <p:nvPr/>
          </p:nvSpPr>
          <p:spPr bwMode="auto">
            <a:xfrm>
              <a:off x="176" y="1968"/>
              <a:ext cx="43" cy="110"/>
            </a:xfrm>
            <a:custGeom>
              <a:avLst/>
              <a:gdLst>
                <a:gd name="T0" fmla="*/ 211 w 211"/>
                <a:gd name="T1" fmla="*/ 553 h 553"/>
                <a:gd name="T2" fmla="*/ 173 w 211"/>
                <a:gd name="T3" fmla="*/ 535 h 553"/>
                <a:gd name="T4" fmla="*/ 134 w 211"/>
                <a:gd name="T5" fmla="*/ 490 h 553"/>
                <a:gd name="T6" fmla="*/ 99 w 211"/>
                <a:gd name="T7" fmla="*/ 410 h 553"/>
                <a:gd name="T8" fmla="*/ 81 w 211"/>
                <a:gd name="T9" fmla="*/ 342 h 553"/>
                <a:gd name="T10" fmla="*/ 53 w 211"/>
                <a:gd name="T11" fmla="*/ 265 h 553"/>
                <a:gd name="T12" fmla="*/ 41 w 211"/>
                <a:gd name="T13" fmla="*/ 192 h 553"/>
                <a:gd name="T14" fmla="*/ 19 w 211"/>
                <a:gd name="T15" fmla="*/ 81 h 553"/>
                <a:gd name="T16" fmla="*/ 0 w 211"/>
                <a:gd name="T17" fmla="*/ 0 h 553"/>
                <a:gd name="T18" fmla="*/ 45 w 211"/>
                <a:gd name="T19" fmla="*/ 162 h 553"/>
                <a:gd name="T20" fmla="*/ 81 w 211"/>
                <a:gd name="T21" fmla="*/ 287 h 553"/>
                <a:gd name="T22" fmla="*/ 121 w 211"/>
                <a:gd name="T23" fmla="*/ 373 h 553"/>
                <a:gd name="T24" fmla="*/ 183 w 211"/>
                <a:gd name="T25" fmla="*/ 463 h 553"/>
                <a:gd name="T26" fmla="*/ 211 w 211"/>
                <a:gd name="T27"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2" name="Freeform 180"/>
            <p:cNvSpPr>
              <a:spLocks/>
            </p:cNvSpPr>
            <p:nvPr/>
          </p:nvSpPr>
          <p:spPr bwMode="auto">
            <a:xfrm>
              <a:off x="220" y="1878"/>
              <a:ext cx="167" cy="167"/>
            </a:xfrm>
            <a:custGeom>
              <a:avLst/>
              <a:gdLst>
                <a:gd name="T0" fmla="*/ 253 w 838"/>
                <a:gd name="T1" fmla="*/ 30 h 832"/>
                <a:gd name="T2" fmla="*/ 326 w 838"/>
                <a:gd name="T3" fmla="*/ 153 h 832"/>
                <a:gd name="T4" fmla="*/ 311 w 838"/>
                <a:gd name="T5" fmla="*/ 272 h 832"/>
                <a:gd name="T6" fmla="*/ 320 w 838"/>
                <a:gd name="T7" fmla="*/ 408 h 832"/>
                <a:gd name="T8" fmla="*/ 320 w 838"/>
                <a:gd name="T9" fmla="*/ 445 h 832"/>
                <a:gd name="T10" fmla="*/ 311 w 838"/>
                <a:gd name="T11" fmla="*/ 490 h 832"/>
                <a:gd name="T12" fmla="*/ 347 w 838"/>
                <a:gd name="T13" fmla="*/ 521 h 832"/>
                <a:gd name="T14" fmla="*/ 378 w 838"/>
                <a:gd name="T15" fmla="*/ 557 h 832"/>
                <a:gd name="T16" fmla="*/ 433 w 838"/>
                <a:gd name="T17" fmla="*/ 557 h 832"/>
                <a:gd name="T18" fmla="*/ 622 w 838"/>
                <a:gd name="T19" fmla="*/ 567 h 832"/>
                <a:gd name="T20" fmla="*/ 717 w 838"/>
                <a:gd name="T21" fmla="*/ 594 h 832"/>
                <a:gd name="T22" fmla="*/ 838 w 838"/>
                <a:gd name="T23" fmla="*/ 625 h 832"/>
                <a:gd name="T24" fmla="*/ 833 w 838"/>
                <a:gd name="T25" fmla="*/ 719 h 832"/>
                <a:gd name="T26" fmla="*/ 762 w 838"/>
                <a:gd name="T27" fmla="*/ 700 h 832"/>
                <a:gd name="T28" fmla="*/ 743 w 838"/>
                <a:gd name="T29" fmla="*/ 656 h 832"/>
                <a:gd name="T30" fmla="*/ 734 w 838"/>
                <a:gd name="T31" fmla="*/ 738 h 832"/>
                <a:gd name="T32" fmla="*/ 685 w 838"/>
                <a:gd name="T33" fmla="*/ 800 h 832"/>
                <a:gd name="T34" fmla="*/ 550 w 838"/>
                <a:gd name="T35" fmla="*/ 828 h 832"/>
                <a:gd name="T36" fmla="*/ 569 w 838"/>
                <a:gd name="T37" fmla="*/ 782 h 832"/>
                <a:gd name="T38" fmla="*/ 639 w 838"/>
                <a:gd name="T39" fmla="*/ 700 h 832"/>
                <a:gd name="T40" fmla="*/ 582 w 838"/>
                <a:gd name="T41" fmla="*/ 665 h 832"/>
                <a:gd name="T42" fmla="*/ 550 w 838"/>
                <a:gd name="T43" fmla="*/ 742 h 832"/>
                <a:gd name="T44" fmla="*/ 456 w 838"/>
                <a:gd name="T45" fmla="*/ 823 h 832"/>
                <a:gd name="T46" fmla="*/ 329 w 838"/>
                <a:gd name="T47" fmla="*/ 823 h 832"/>
                <a:gd name="T48" fmla="*/ 469 w 838"/>
                <a:gd name="T49" fmla="*/ 727 h 832"/>
                <a:gd name="T50" fmla="*/ 528 w 838"/>
                <a:gd name="T51" fmla="*/ 665 h 832"/>
                <a:gd name="T52" fmla="*/ 497 w 838"/>
                <a:gd name="T53" fmla="*/ 633 h 832"/>
                <a:gd name="T54" fmla="*/ 447 w 838"/>
                <a:gd name="T55" fmla="*/ 697 h 832"/>
                <a:gd name="T56" fmla="*/ 356 w 838"/>
                <a:gd name="T57" fmla="*/ 765 h 832"/>
                <a:gd name="T58" fmla="*/ 280 w 838"/>
                <a:gd name="T59" fmla="*/ 805 h 832"/>
                <a:gd name="T60" fmla="*/ 181 w 838"/>
                <a:gd name="T61" fmla="*/ 813 h 832"/>
                <a:gd name="T62" fmla="*/ 244 w 838"/>
                <a:gd name="T63" fmla="*/ 765 h 832"/>
                <a:gd name="T64" fmla="*/ 320 w 838"/>
                <a:gd name="T65" fmla="*/ 700 h 832"/>
                <a:gd name="T66" fmla="*/ 298 w 838"/>
                <a:gd name="T67" fmla="*/ 665 h 832"/>
                <a:gd name="T68" fmla="*/ 262 w 838"/>
                <a:gd name="T69" fmla="*/ 723 h 832"/>
                <a:gd name="T70" fmla="*/ 185 w 838"/>
                <a:gd name="T71" fmla="*/ 779 h 832"/>
                <a:gd name="T72" fmla="*/ 91 w 838"/>
                <a:gd name="T73" fmla="*/ 787 h 832"/>
                <a:gd name="T74" fmla="*/ 42 w 838"/>
                <a:gd name="T75" fmla="*/ 709 h 832"/>
                <a:gd name="T76" fmla="*/ 212 w 838"/>
                <a:gd name="T77" fmla="*/ 683 h 832"/>
                <a:gd name="T78" fmla="*/ 315 w 838"/>
                <a:gd name="T79" fmla="*/ 621 h 832"/>
                <a:gd name="T80" fmla="*/ 334 w 838"/>
                <a:gd name="T81" fmla="*/ 567 h 832"/>
                <a:gd name="T82" fmla="*/ 293 w 838"/>
                <a:gd name="T83" fmla="*/ 594 h 832"/>
                <a:gd name="T84" fmla="*/ 176 w 838"/>
                <a:gd name="T85" fmla="*/ 669 h 832"/>
                <a:gd name="T86" fmla="*/ 42 w 838"/>
                <a:gd name="T87" fmla="*/ 709 h 832"/>
                <a:gd name="T88" fmla="*/ 14 w 838"/>
                <a:gd name="T89" fmla="*/ 548 h 832"/>
                <a:gd name="T90" fmla="*/ 91 w 838"/>
                <a:gd name="T91" fmla="*/ 530 h 832"/>
                <a:gd name="T92" fmla="*/ 253 w 838"/>
                <a:gd name="T93" fmla="*/ 544 h 832"/>
                <a:gd name="T94" fmla="*/ 280 w 838"/>
                <a:gd name="T95" fmla="*/ 513 h 832"/>
                <a:gd name="T96" fmla="*/ 196 w 838"/>
                <a:gd name="T97" fmla="*/ 526 h 832"/>
                <a:gd name="T98" fmla="*/ 14 w 838"/>
                <a:gd name="T99" fmla="*/ 490 h 832"/>
                <a:gd name="T100" fmla="*/ 5 w 838"/>
                <a:gd name="T101" fmla="*/ 345 h 832"/>
                <a:gd name="T102" fmla="*/ 10 w 838"/>
                <a:gd name="T103" fmla="*/ 188 h 832"/>
                <a:gd name="T104" fmla="*/ 100 w 838"/>
                <a:gd name="T105" fmla="*/ 108 h 832"/>
                <a:gd name="T106" fmla="*/ 10 w 838"/>
                <a:gd name="T107" fmla="*/ 143 h 832"/>
                <a:gd name="T108" fmla="*/ 60 w 838"/>
                <a:gd name="T109" fmla="*/ 48 h 832"/>
                <a:gd name="T110" fmla="*/ 155 w 838"/>
                <a:gd name="T111"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3" name="Freeform 181"/>
            <p:cNvSpPr>
              <a:spLocks/>
            </p:cNvSpPr>
            <p:nvPr/>
          </p:nvSpPr>
          <p:spPr bwMode="auto">
            <a:xfrm>
              <a:off x="231" y="1940"/>
              <a:ext cx="42" cy="38"/>
            </a:xfrm>
            <a:custGeom>
              <a:avLst/>
              <a:gdLst>
                <a:gd name="T0" fmla="*/ 209 w 209"/>
                <a:gd name="T1" fmla="*/ 0 h 187"/>
                <a:gd name="T2" fmla="*/ 209 w 209"/>
                <a:gd name="T3" fmla="*/ 15 h 187"/>
                <a:gd name="T4" fmla="*/ 182 w 209"/>
                <a:gd name="T5" fmla="*/ 51 h 187"/>
                <a:gd name="T6" fmla="*/ 157 w 209"/>
                <a:gd name="T7" fmla="*/ 71 h 187"/>
                <a:gd name="T8" fmla="*/ 100 w 209"/>
                <a:gd name="T9" fmla="*/ 113 h 187"/>
                <a:gd name="T10" fmla="*/ 77 w 209"/>
                <a:gd name="T11" fmla="*/ 130 h 187"/>
                <a:gd name="T12" fmla="*/ 25 w 209"/>
                <a:gd name="T13" fmla="*/ 170 h 187"/>
                <a:gd name="T14" fmla="*/ 82 w 209"/>
                <a:gd name="T15" fmla="*/ 152 h 187"/>
                <a:gd name="T16" fmla="*/ 140 w 209"/>
                <a:gd name="T17" fmla="*/ 135 h 187"/>
                <a:gd name="T18" fmla="*/ 198 w 209"/>
                <a:gd name="T19" fmla="*/ 130 h 187"/>
                <a:gd name="T20" fmla="*/ 194 w 209"/>
                <a:gd name="T21" fmla="*/ 147 h 187"/>
                <a:gd name="T22" fmla="*/ 100 w 209"/>
                <a:gd name="T23" fmla="*/ 164 h 187"/>
                <a:gd name="T24" fmla="*/ 52 w 209"/>
                <a:gd name="T25" fmla="*/ 184 h 187"/>
                <a:gd name="T26" fmla="*/ 25 w 209"/>
                <a:gd name="T27" fmla="*/ 187 h 187"/>
                <a:gd name="T28" fmla="*/ 2 w 209"/>
                <a:gd name="T29" fmla="*/ 180 h 187"/>
                <a:gd name="T30" fmla="*/ 0 w 209"/>
                <a:gd name="T31" fmla="*/ 158 h 187"/>
                <a:gd name="T32" fmla="*/ 18 w 209"/>
                <a:gd name="T33" fmla="*/ 141 h 187"/>
                <a:gd name="T34" fmla="*/ 44 w 209"/>
                <a:gd name="T35" fmla="*/ 116 h 187"/>
                <a:gd name="T36" fmla="*/ 75 w 209"/>
                <a:gd name="T37" fmla="*/ 80 h 187"/>
                <a:gd name="T38" fmla="*/ 107 w 209"/>
                <a:gd name="T39" fmla="*/ 40 h 187"/>
                <a:gd name="T40" fmla="*/ 144 w 209"/>
                <a:gd name="T41" fmla="*/ 12 h 187"/>
                <a:gd name="T42" fmla="*/ 184 w 209"/>
                <a:gd name="T43" fmla="*/ 2 h 187"/>
                <a:gd name="T44" fmla="*/ 209 w 209"/>
                <a:gd name="T45"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4" name="Freeform 182"/>
            <p:cNvSpPr>
              <a:spLocks/>
            </p:cNvSpPr>
            <p:nvPr/>
          </p:nvSpPr>
          <p:spPr bwMode="auto">
            <a:xfrm>
              <a:off x="232" y="1909"/>
              <a:ext cx="39" cy="49"/>
            </a:xfrm>
            <a:custGeom>
              <a:avLst/>
              <a:gdLst>
                <a:gd name="T0" fmla="*/ 156 w 192"/>
                <a:gd name="T1" fmla="*/ 0 h 246"/>
                <a:gd name="T2" fmla="*/ 183 w 192"/>
                <a:gd name="T3" fmla="*/ 4 h 246"/>
                <a:gd name="T4" fmla="*/ 192 w 192"/>
                <a:gd name="T5" fmla="*/ 27 h 246"/>
                <a:gd name="T6" fmla="*/ 190 w 192"/>
                <a:gd name="T7" fmla="*/ 46 h 246"/>
                <a:gd name="T8" fmla="*/ 174 w 192"/>
                <a:gd name="T9" fmla="*/ 71 h 246"/>
                <a:gd name="T10" fmla="*/ 152 w 192"/>
                <a:gd name="T11" fmla="*/ 78 h 246"/>
                <a:gd name="T12" fmla="*/ 110 w 192"/>
                <a:gd name="T13" fmla="*/ 106 h 246"/>
                <a:gd name="T14" fmla="*/ 69 w 192"/>
                <a:gd name="T15" fmla="*/ 140 h 246"/>
                <a:gd name="T16" fmla="*/ 41 w 192"/>
                <a:gd name="T17" fmla="*/ 184 h 246"/>
                <a:gd name="T18" fmla="*/ 8 w 192"/>
                <a:gd name="T19" fmla="*/ 231 h 246"/>
                <a:gd name="T20" fmla="*/ 0 w 192"/>
                <a:gd name="T21" fmla="*/ 246 h 246"/>
                <a:gd name="T22" fmla="*/ 8 w 192"/>
                <a:gd name="T23" fmla="*/ 190 h 246"/>
                <a:gd name="T24" fmla="*/ 16 w 192"/>
                <a:gd name="T25" fmla="*/ 141 h 246"/>
                <a:gd name="T26" fmla="*/ 31 w 192"/>
                <a:gd name="T27" fmla="*/ 99 h 246"/>
                <a:gd name="T28" fmla="*/ 57 w 192"/>
                <a:gd name="T29" fmla="*/ 60 h 246"/>
                <a:gd name="T30" fmla="*/ 128 w 192"/>
                <a:gd name="T31" fmla="*/ 6 h 246"/>
                <a:gd name="T32" fmla="*/ 156 w 192"/>
                <a:gd name="T3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5" name="Freeform 183"/>
            <p:cNvSpPr>
              <a:spLocks/>
            </p:cNvSpPr>
            <p:nvPr/>
          </p:nvSpPr>
          <p:spPr bwMode="auto">
            <a:xfrm>
              <a:off x="237" y="1860"/>
              <a:ext cx="41" cy="29"/>
            </a:xfrm>
            <a:custGeom>
              <a:avLst/>
              <a:gdLst>
                <a:gd name="T0" fmla="*/ 204 w 204"/>
                <a:gd name="T1" fmla="*/ 141 h 141"/>
                <a:gd name="T2" fmla="*/ 169 w 204"/>
                <a:gd name="T3" fmla="*/ 110 h 141"/>
                <a:gd name="T4" fmla="*/ 111 w 204"/>
                <a:gd name="T5" fmla="*/ 89 h 141"/>
                <a:gd name="T6" fmla="*/ 71 w 204"/>
                <a:gd name="T7" fmla="*/ 78 h 141"/>
                <a:gd name="T8" fmla="*/ 0 w 204"/>
                <a:gd name="T9" fmla="*/ 0 h 141"/>
                <a:gd name="T10" fmla="*/ 53 w 204"/>
                <a:gd name="T11" fmla="*/ 30 h 141"/>
                <a:gd name="T12" fmla="*/ 103 w 204"/>
                <a:gd name="T13" fmla="*/ 51 h 141"/>
                <a:gd name="T14" fmla="*/ 138 w 204"/>
                <a:gd name="T15" fmla="*/ 69 h 141"/>
                <a:gd name="T16" fmla="*/ 155 w 204"/>
                <a:gd name="T17" fmla="*/ 89 h 141"/>
                <a:gd name="T18" fmla="*/ 204 w 204"/>
                <a:gd name="T19"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6" name="Freeform 184"/>
            <p:cNvSpPr>
              <a:spLocks/>
            </p:cNvSpPr>
            <p:nvPr/>
          </p:nvSpPr>
          <p:spPr bwMode="auto">
            <a:xfrm>
              <a:off x="286" y="1913"/>
              <a:ext cx="23" cy="73"/>
            </a:xfrm>
            <a:custGeom>
              <a:avLst/>
              <a:gdLst>
                <a:gd name="T0" fmla="*/ 115 w 115"/>
                <a:gd name="T1" fmla="*/ 368 h 368"/>
                <a:gd name="T2" fmla="*/ 58 w 115"/>
                <a:gd name="T3" fmla="*/ 368 h 368"/>
                <a:gd name="T4" fmla="*/ 40 w 115"/>
                <a:gd name="T5" fmla="*/ 364 h 368"/>
                <a:gd name="T6" fmla="*/ 40 w 115"/>
                <a:gd name="T7" fmla="*/ 349 h 368"/>
                <a:gd name="T8" fmla="*/ 28 w 115"/>
                <a:gd name="T9" fmla="*/ 336 h 368"/>
                <a:gd name="T10" fmla="*/ 9 w 115"/>
                <a:gd name="T11" fmla="*/ 323 h 368"/>
                <a:gd name="T12" fmla="*/ 19 w 115"/>
                <a:gd name="T13" fmla="*/ 309 h 368"/>
                <a:gd name="T14" fmla="*/ 19 w 115"/>
                <a:gd name="T15" fmla="*/ 291 h 368"/>
                <a:gd name="T16" fmla="*/ 5 w 115"/>
                <a:gd name="T17" fmla="*/ 269 h 368"/>
                <a:gd name="T18" fmla="*/ 5 w 115"/>
                <a:gd name="T19" fmla="*/ 246 h 368"/>
                <a:gd name="T20" fmla="*/ 14 w 115"/>
                <a:gd name="T21" fmla="*/ 219 h 368"/>
                <a:gd name="T22" fmla="*/ 14 w 115"/>
                <a:gd name="T23" fmla="*/ 161 h 368"/>
                <a:gd name="T24" fmla="*/ 0 w 115"/>
                <a:gd name="T25" fmla="*/ 107 h 368"/>
                <a:gd name="T26" fmla="*/ 5 w 115"/>
                <a:gd name="T27" fmla="*/ 67 h 368"/>
                <a:gd name="T28" fmla="*/ 5 w 115"/>
                <a:gd name="T29" fmla="*/ 0 h 368"/>
                <a:gd name="T30" fmla="*/ 40 w 115"/>
                <a:gd name="T31" fmla="*/ 101 h 368"/>
                <a:gd name="T32" fmla="*/ 71 w 115"/>
                <a:gd name="T33" fmla="*/ 197 h 368"/>
                <a:gd name="T34" fmla="*/ 93 w 115"/>
                <a:gd name="T35" fmla="*/ 300 h 368"/>
                <a:gd name="T36" fmla="*/ 115 w 115"/>
                <a:gd name="T3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7" name="Freeform 185"/>
            <p:cNvSpPr>
              <a:spLocks/>
            </p:cNvSpPr>
            <p:nvPr/>
          </p:nvSpPr>
          <p:spPr bwMode="auto">
            <a:xfrm>
              <a:off x="233" y="1992"/>
              <a:ext cx="41" cy="14"/>
            </a:xfrm>
            <a:custGeom>
              <a:avLst/>
              <a:gdLst>
                <a:gd name="T0" fmla="*/ 42 w 206"/>
                <a:gd name="T1" fmla="*/ 34 h 69"/>
                <a:gd name="T2" fmla="*/ 87 w 206"/>
                <a:gd name="T3" fmla="*/ 15 h 69"/>
                <a:gd name="T4" fmla="*/ 129 w 206"/>
                <a:gd name="T5" fmla="*/ 3 h 69"/>
                <a:gd name="T6" fmla="*/ 184 w 206"/>
                <a:gd name="T7" fmla="*/ 0 h 69"/>
                <a:gd name="T8" fmla="*/ 206 w 206"/>
                <a:gd name="T9" fmla="*/ 4 h 69"/>
                <a:gd name="T10" fmla="*/ 196 w 206"/>
                <a:gd name="T11" fmla="*/ 26 h 69"/>
                <a:gd name="T12" fmla="*/ 174 w 206"/>
                <a:gd name="T13" fmla="*/ 43 h 69"/>
                <a:gd name="T14" fmla="*/ 126 w 206"/>
                <a:gd name="T15" fmla="*/ 57 h 69"/>
                <a:gd name="T16" fmla="*/ 50 w 206"/>
                <a:gd name="T17" fmla="*/ 69 h 69"/>
                <a:gd name="T18" fmla="*/ 0 w 206"/>
                <a:gd name="T19" fmla="*/ 65 h 69"/>
                <a:gd name="T20" fmla="*/ 42 w 206"/>
                <a:gd name="T21"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8" name="Freeform 186"/>
            <p:cNvSpPr>
              <a:spLocks/>
            </p:cNvSpPr>
            <p:nvPr/>
          </p:nvSpPr>
          <p:spPr bwMode="auto">
            <a:xfrm>
              <a:off x="284" y="1999"/>
              <a:ext cx="25" cy="31"/>
            </a:xfrm>
            <a:custGeom>
              <a:avLst/>
              <a:gdLst>
                <a:gd name="T0" fmla="*/ 67 w 124"/>
                <a:gd name="T1" fmla="*/ 43 h 154"/>
                <a:gd name="T2" fmla="*/ 82 w 124"/>
                <a:gd name="T3" fmla="*/ 9 h 154"/>
                <a:gd name="T4" fmla="*/ 106 w 124"/>
                <a:gd name="T5" fmla="*/ 0 h 154"/>
                <a:gd name="T6" fmla="*/ 122 w 124"/>
                <a:gd name="T7" fmla="*/ 7 h 154"/>
                <a:gd name="T8" fmla="*/ 124 w 124"/>
                <a:gd name="T9" fmla="*/ 25 h 154"/>
                <a:gd name="T10" fmla="*/ 114 w 124"/>
                <a:gd name="T11" fmla="*/ 55 h 154"/>
                <a:gd name="T12" fmla="*/ 95 w 124"/>
                <a:gd name="T13" fmla="*/ 82 h 154"/>
                <a:gd name="T14" fmla="*/ 73 w 124"/>
                <a:gd name="T15" fmla="*/ 108 h 154"/>
                <a:gd name="T16" fmla="*/ 45 w 124"/>
                <a:gd name="T17" fmla="*/ 133 h 154"/>
                <a:gd name="T18" fmla="*/ 0 w 124"/>
                <a:gd name="T19" fmla="*/ 154 h 154"/>
                <a:gd name="T20" fmla="*/ 40 w 124"/>
                <a:gd name="T21" fmla="*/ 110 h 154"/>
                <a:gd name="T22" fmla="*/ 53 w 124"/>
                <a:gd name="T23" fmla="*/ 78 h 154"/>
                <a:gd name="T24" fmla="*/ 67 w 124"/>
                <a:gd name="T25" fmla="*/ 4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79" name="Freeform 187"/>
            <p:cNvSpPr>
              <a:spLocks/>
            </p:cNvSpPr>
            <p:nvPr/>
          </p:nvSpPr>
          <p:spPr bwMode="auto">
            <a:xfrm>
              <a:off x="208" y="1836"/>
              <a:ext cx="60" cy="37"/>
            </a:xfrm>
            <a:custGeom>
              <a:avLst/>
              <a:gdLst>
                <a:gd name="T0" fmla="*/ 298 w 298"/>
                <a:gd name="T1" fmla="*/ 186 h 186"/>
                <a:gd name="T2" fmla="*/ 289 w 298"/>
                <a:gd name="T3" fmla="*/ 109 h 186"/>
                <a:gd name="T4" fmla="*/ 226 w 298"/>
                <a:gd name="T5" fmla="*/ 82 h 186"/>
                <a:gd name="T6" fmla="*/ 142 w 298"/>
                <a:gd name="T7" fmla="*/ 49 h 186"/>
                <a:gd name="T8" fmla="*/ 80 w 298"/>
                <a:gd name="T9" fmla="*/ 25 h 186"/>
                <a:gd name="T10" fmla="*/ 23 w 298"/>
                <a:gd name="T11" fmla="*/ 0 h 186"/>
                <a:gd name="T12" fmla="*/ 0 w 298"/>
                <a:gd name="T13" fmla="*/ 53 h 186"/>
                <a:gd name="T14" fmla="*/ 55 w 298"/>
                <a:gd name="T15" fmla="*/ 84 h 186"/>
                <a:gd name="T16" fmla="*/ 119 w 298"/>
                <a:gd name="T17" fmla="*/ 107 h 186"/>
                <a:gd name="T18" fmla="*/ 168 w 298"/>
                <a:gd name="T19" fmla="*/ 122 h 186"/>
                <a:gd name="T20" fmla="*/ 229 w 298"/>
                <a:gd name="T21" fmla="*/ 154 h 186"/>
                <a:gd name="T22" fmla="*/ 298 w 298"/>
                <a:gd name="T2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985" name="Group 393"/>
          <p:cNvGrpSpPr>
            <a:grpSpLocks/>
          </p:cNvGrpSpPr>
          <p:nvPr/>
        </p:nvGrpSpPr>
        <p:grpSpPr bwMode="auto">
          <a:xfrm>
            <a:off x="1779588" y="4876800"/>
            <a:ext cx="647700" cy="704850"/>
            <a:chOff x="161" y="3072"/>
            <a:chExt cx="408" cy="444"/>
          </a:xfrm>
        </p:grpSpPr>
        <p:grpSp>
          <p:nvGrpSpPr>
            <p:cNvPr id="366717" name="Group 125"/>
            <p:cNvGrpSpPr>
              <a:grpSpLocks/>
            </p:cNvGrpSpPr>
            <p:nvPr/>
          </p:nvGrpSpPr>
          <p:grpSpPr bwMode="auto">
            <a:xfrm>
              <a:off x="395" y="3425"/>
              <a:ext cx="139" cy="71"/>
              <a:chOff x="375" y="2315"/>
              <a:chExt cx="139" cy="71"/>
            </a:xfrm>
          </p:grpSpPr>
          <p:sp>
            <p:nvSpPr>
              <p:cNvPr id="366718" name="Freeform 126"/>
              <p:cNvSpPr>
                <a:spLocks/>
              </p:cNvSpPr>
              <p:nvPr/>
            </p:nvSpPr>
            <p:spPr bwMode="auto">
              <a:xfrm>
                <a:off x="375" y="2315"/>
                <a:ext cx="139" cy="71"/>
              </a:xfrm>
              <a:custGeom>
                <a:avLst/>
                <a:gdLst>
                  <a:gd name="T0" fmla="*/ 279 w 691"/>
                  <a:gd name="T1" fmla="*/ 11 h 355"/>
                  <a:gd name="T2" fmla="*/ 274 w 691"/>
                  <a:gd name="T3" fmla="*/ 104 h 355"/>
                  <a:gd name="T4" fmla="*/ 455 w 691"/>
                  <a:gd name="T5" fmla="*/ 189 h 355"/>
                  <a:gd name="T6" fmla="*/ 607 w 691"/>
                  <a:gd name="T7" fmla="*/ 226 h 355"/>
                  <a:gd name="T8" fmla="*/ 691 w 691"/>
                  <a:gd name="T9" fmla="*/ 263 h 355"/>
                  <a:gd name="T10" fmla="*/ 687 w 691"/>
                  <a:gd name="T11" fmla="*/ 313 h 355"/>
                  <a:gd name="T12" fmla="*/ 577 w 691"/>
                  <a:gd name="T13" fmla="*/ 343 h 355"/>
                  <a:gd name="T14" fmla="*/ 413 w 691"/>
                  <a:gd name="T15" fmla="*/ 355 h 355"/>
                  <a:gd name="T16" fmla="*/ 274 w 691"/>
                  <a:gd name="T17" fmla="*/ 331 h 355"/>
                  <a:gd name="T18" fmla="*/ 188 w 691"/>
                  <a:gd name="T19" fmla="*/ 307 h 355"/>
                  <a:gd name="T20" fmla="*/ 183 w 691"/>
                  <a:gd name="T21" fmla="*/ 334 h 355"/>
                  <a:gd name="T22" fmla="*/ 74 w 691"/>
                  <a:gd name="T23" fmla="*/ 331 h 355"/>
                  <a:gd name="T24" fmla="*/ 7 w 691"/>
                  <a:gd name="T25" fmla="*/ 318 h 355"/>
                  <a:gd name="T26" fmla="*/ 7 w 691"/>
                  <a:gd name="T27" fmla="*/ 270 h 355"/>
                  <a:gd name="T28" fmla="*/ 0 w 691"/>
                  <a:gd name="T29" fmla="*/ 242 h 355"/>
                  <a:gd name="T30" fmla="*/ 0 w 691"/>
                  <a:gd name="T31" fmla="*/ 173 h 355"/>
                  <a:gd name="T32" fmla="*/ 18 w 691"/>
                  <a:gd name="T33" fmla="*/ 135 h 355"/>
                  <a:gd name="T34" fmla="*/ 53 w 691"/>
                  <a:gd name="T35" fmla="*/ 91 h 355"/>
                  <a:gd name="T36" fmla="*/ 60 w 691"/>
                  <a:gd name="T37" fmla="*/ 0 h 355"/>
                  <a:gd name="T38" fmla="*/ 279 w 691"/>
                  <a:gd name="T39" fmla="*/ 1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19" name="Freeform 127"/>
              <p:cNvSpPr>
                <a:spLocks/>
              </p:cNvSpPr>
              <p:nvPr/>
            </p:nvSpPr>
            <p:spPr bwMode="auto">
              <a:xfrm>
                <a:off x="421" y="2341"/>
                <a:ext cx="42" cy="22"/>
              </a:xfrm>
              <a:custGeom>
                <a:avLst/>
                <a:gdLst>
                  <a:gd name="T0" fmla="*/ 53 w 208"/>
                  <a:gd name="T1" fmla="*/ 0 h 110"/>
                  <a:gd name="T2" fmla="*/ 0 w 208"/>
                  <a:gd name="T3" fmla="*/ 58 h 110"/>
                  <a:gd name="T4" fmla="*/ 186 w 208"/>
                  <a:gd name="T5" fmla="*/ 110 h 110"/>
                  <a:gd name="T6" fmla="*/ 208 w 208"/>
                  <a:gd name="T7" fmla="*/ 70 h 110"/>
                  <a:gd name="T8" fmla="*/ 53 w 208"/>
                  <a:gd name="T9" fmla="*/ 0 h 110"/>
                </a:gdLst>
                <a:ahLst/>
                <a:cxnLst>
                  <a:cxn ang="0">
                    <a:pos x="T0" y="T1"/>
                  </a:cxn>
                  <a:cxn ang="0">
                    <a:pos x="T2" y="T3"/>
                  </a:cxn>
                  <a:cxn ang="0">
                    <a:pos x="T4" y="T5"/>
                  </a:cxn>
                  <a:cxn ang="0">
                    <a:pos x="T6" y="T7"/>
                  </a:cxn>
                  <a:cxn ang="0">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20" name="Freeform 128"/>
              <p:cNvSpPr>
                <a:spLocks/>
              </p:cNvSpPr>
              <p:nvPr/>
            </p:nvSpPr>
            <p:spPr bwMode="auto">
              <a:xfrm>
                <a:off x="463" y="2356"/>
                <a:ext cx="46" cy="13"/>
              </a:xfrm>
              <a:custGeom>
                <a:avLst/>
                <a:gdLst>
                  <a:gd name="T0" fmla="*/ 27 w 233"/>
                  <a:gd name="T1" fmla="*/ 0 h 67"/>
                  <a:gd name="T2" fmla="*/ 0 w 233"/>
                  <a:gd name="T3" fmla="*/ 32 h 67"/>
                  <a:gd name="T4" fmla="*/ 115 w 233"/>
                  <a:gd name="T5" fmla="*/ 62 h 67"/>
                  <a:gd name="T6" fmla="*/ 168 w 233"/>
                  <a:gd name="T7" fmla="*/ 67 h 67"/>
                  <a:gd name="T8" fmla="*/ 233 w 233"/>
                  <a:gd name="T9" fmla="*/ 64 h 67"/>
                  <a:gd name="T10" fmla="*/ 165 w 233"/>
                  <a:gd name="T11" fmla="*/ 30 h 67"/>
                  <a:gd name="T12" fmla="*/ 27 w 233"/>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21" name="Freeform 129"/>
              <p:cNvSpPr>
                <a:spLocks/>
              </p:cNvSpPr>
              <p:nvPr/>
            </p:nvSpPr>
            <p:spPr bwMode="auto">
              <a:xfrm>
                <a:off x="376" y="2341"/>
                <a:ext cx="134" cy="41"/>
              </a:xfrm>
              <a:custGeom>
                <a:avLst/>
                <a:gdLst>
                  <a:gd name="T0" fmla="*/ 670 w 670"/>
                  <a:gd name="T1" fmla="*/ 178 h 209"/>
                  <a:gd name="T2" fmla="*/ 670 w 670"/>
                  <a:gd name="T3" fmla="*/ 146 h 209"/>
                  <a:gd name="T4" fmla="*/ 582 w 670"/>
                  <a:gd name="T5" fmla="*/ 155 h 209"/>
                  <a:gd name="T6" fmla="*/ 442 w 670"/>
                  <a:gd name="T7" fmla="*/ 134 h 209"/>
                  <a:gd name="T8" fmla="*/ 361 w 670"/>
                  <a:gd name="T9" fmla="*/ 116 h 209"/>
                  <a:gd name="T10" fmla="*/ 206 w 670"/>
                  <a:gd name="T11" fmla="*/ 66 h 209"/>
                  <a:gd name="T12" fmla="*/ 140 w 670"/>
                  <a:gd name="T13" fmla="*/ 58 h 209"/>
                  <a:gd name="T14" fmla="*/ 73 w 670"/>
                  <a:gd name="T15" fmla="*/ 34 h 209"/>
                  <a:gd name="T16" fmla="*/ 40 w 670"/>
                  <a:gd name="T17" fmla="*/ 0 h 209"/>
                  <a:gd name="T18" fmla="*/ 0 w 670"/>
                  <a:gd name="T19" fmla="*/ 43 h 209"/>
                  <a:gd name="T20" fmla="*/ 0 w 670"/>
                  <a:gd name="T21" fmla="*/ 132 h 209"/>
                  <a:gd name="T22" fmla="*/ 49 w 670"/>
                  <a:gd name="T23" fmla="*/ 146 h 209"/>
                  <a:gd name="T24" fmla="*/ 170 w 670"/>
                  <a:gd name="T25" fmla="*/ 162 h 209"/>
                  <a:gd name="T26" fmla="*/ 218 w 670"/>
                  <a:gd name="T27" fmla="*/ 167 h 209"/>
                  <a:gd name="T28" fmla="*/ 298 w 670"/>
                  <a:gd name="T29" fmla="*/ 196 h 209"/>
                  <a:gd name="T30" fmla="*/ 388 w 670"/>
                  <a:gd name="T31" fmla="*/ 209 h 209"/>
                  <a:gd name="T32" fmla="*/ 452 w 670"/>
                  <a:gd name="T33" fmla="*/ 209 h 209"/>
                  <a:gd name="T34" fmla="*/ 553 w 670"/>
                  <a:gd name="T35" fmla="*/ 209 h 209"/>
                  <a:gd name="T36" fmla="*/ 670 w 670"/>
                  <a:gd name="T37" fmla="*/ 17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22" name="Freeform 130"/>
              <p:cNvSpPr>
                <a:spLocks/>
              </p:cNvSpPr>
              <p:nvPr/>
            </p:nvSpPr>
            <p:spPr bwMode="auto">
              <a:xfrm>
                <a:off x="386" y="2317"/>
                <a:ext cx="44" cy="34"/>
              </a:xfrm>
              <a:custGeom>
                <a:avLst/>
                <a:gdLst>
                  <a:gd name="T0" fmla="*/ 214 w 219"/>
                  <a:gd name="T1" fmla="*/ 11 h 171"/>
                  <a:gd name="T2" fmla="*/ 207 w 219"/>
                  <a:gd name="T3" fmla="*/ 96 h 171"/>
                  <a:gd name="T4" fmla="*/ 219 w 219"/>
                  <a:gd name="T5" fmla="*/ 114 h 171"/>
                  <a:gd name="T6" fmla="*/ 170 w 219"/>
                  <a:gd name="T7" fmla="*/ 171 h 171"/>
                  <a:gd name="T8" fmla="*/ 103 w 219"/>
                  <a:gd name="T9" fmla="*/ 171 h 171"/>
                  <a:gd name="T10" fmla="*/ 26 w 219"/>
                  <a:gd name="T11" fmla="*/ 146 h 171"/>
                  <a:gd name="T12" fmla="*/ 0 w 219"/>
                  <a:gd name="T13" fmla="*/ 112 h 171"/>
                  <a:gd name="T14" fmla="*/ 15 w 219"/>
                  <a:gd name="T15" fmla="*/ 89 h 171"/>
                  <a:gd name="T16" fmla="*/ 20 w 219"/>
                  <a:gd name="T17" fmla="*/ 0 h 171"/>
                  <a:gd name="T18" fmla="*/ 214 w 219"/>
                  <a:gd name="T19" fmla="*/ 1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723" name="Group 131"/>
            <p:cNvGrpSpPr>
              <a:grpSpLocks/>
            </p:cNvGrpSpPr>
            <p:nvPr/>
          </p:nvGrpSpPr>
          <p:grpSpPr bwMode="auto">
            <a:xfrm>
              <a:off x="398" y="3301"/>
              <a:ext cx="58" cy="142"/>
              <a:chOff x="378" y="2191"/>
              <a:chExt cx="58" cy="142"/>
            </a:xfrm>
          </p:grpSpPr>
          <p:sp>
            <p:nvSpPr>
              <p:cNvPr id="366724" name="Freeform 132"/>
              <p:cNvSpPr>
                <a:spLocks/>
              </p:cNvSpPr>
              <p:nvPr/>
            </p:nvSpPr>
            <p:spPr bwMode="auto">
              <a:xfrm>
                <a:off x="378" y="2191"/>
                <a:ext cx="58" cy="142"/>
              </a:xfrm>
              <a:custGeom>
                <a:avLst/>
                <a:gdLst>
                  <a:gd name="T0" fmla="*/ 24 w 292"/>
                  <a:gd name="T1" fmla="*/ 15 h 710"/>
                  <a:gd name="T2" fmla="*/ 6 w 292"/>
                  <a:gd name="T3" fmla="*/ 256 h 710"/>
                  <a:gd name="T4" fmla="*/ 10 w 292"/>
                  <a:gd name="T5" fmla="*/ 454 h 710"/>
                  <a:gd name="T6" fmla="*/ 0 w 292"/>
                  <a:gd name="T7" fmla="*/ 678 h 710"/>
                  <a:gd name="T8" fmla="*/ 144 w 292"/>
                  <a:gd name="T9" fmla="*/ 710 h 710"/>
                  <a:gd name="T10" fmla="*/ 283 w 292"/>
                  <a:gd name="T11" fmla="*/ 710 h 710"/>
                  <a:gd name="T12" fmla="*/ 292 w 292"/>
                  <a:gd name="T13" fmla="*/ 0 h 710"/>
                  <a:gd name="T14" fmla="*/ 24 w 292"/>
                  <a:gd name="T15" fmla="*/ 15 h 7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25" name="Freeform 133"/>
              <p:cNvSpPr>
                <a:spLocks/>
              </p:cNvSpPr>
              <p:nvPr/>
            </p:nvSpPr>
            <p:spPr bwMode="auto">
              <a:xfrm>
                <a:off x="383" y="2193"/>
                <a:ext cx="50" cy="136"/>
              </a:xfrm>
              <a:custGeom>
                <a:avLst/>
                <a:gdLst>
                  <a:gd name="T0" fmla="*/ 23 w 252"/>
                  <a:gd name="T1" fmla="*/ 21 h 681"/>
                  <a:gd name="T2" fmla="*/ 0 w 252"/>
                  <a:gd name="T3" fmla="*/ 223 h 681"/>
                  <a:gd name="T4" fmla="*/ 5 w 252"/>
                  <a:gd name="T5" fmla="*/ 385 h 681"/>
                  <a:gd name="T6" fmla="*/ 5 w 252"/>
                  <a:gd name="T7" fmla="*/ 633 h 681"/>
                  <a:gd name="T8" fmla="*/ 128 w 252"/>
                  <a:gd name="T9" fmla="*/ 681 h 681"/>
                  <a:gd name="T10" fmla="*/ 238 w 252"/>
                  <a:gd name="T11" fmla="*/ 681 h 681"/>
                  <a:gd name="T12" fmla="*/ 252 w 252"/>
                  <a:gd name="T13" fmla="*/ 0 h 681"/>
                  <a:gd name="T14" fmla="*/ 23 w 252"/>
                  <a:gd name="T15" fmla="*/ 21 h 6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726" name="Group 134"/>
            <p:cNvGrpSpPr>
              <a:grpSpLocks/>
            </p:cNvGrpSpPr>
            <p:nvPr/>
          </p:nvGrpSpPr>
          <p:grpSpPr bwMode="auto">
            <a:xfrm>
              <a:off x="428" y="3445"/>
              <a:ext cx="141" cy="71"/>
              <a:chOff x="408" y="2335"/>
              <a:chExt cx="141" cy="71"/>
            </a:xfrm>
          </p:grpSpPr>
          <p:sp>
            <p:nvSpPr>
              <p:cNvPr id="366727" name="Freeform 135"/>
              <p:cNvSpPr>
                <a:spLocks/>
              </p:cNvSpPr>
              <p:nvPr/>
            </p:nvSpPr>
            <p:spPr bwMode="auto">
              <a:xfrm>
                <a:off x="408" y="2335"/>
                <a:ext cx="141" cy="71"/>
              </a:xfrm>
              <a:custGeom>
                <a:avLst/>
                <a:gdLst>
                  <a:gd name="T0" fmla="*/ 285 w 703"/>
                  <a:gd name="T1" fmla="*/ 13 h 356"/>
                  <a:gd name="T2" fmla="*/ 280 w 703"/>
                  <a:gd name="T3" fmla="*/ 104 h 356"/>
                  <a:gd name="T4" fmla="*/ 463 w 703"/>
                  <a:gd name="T5" fmla="*/ 191 h 356"/>
                  <a:gd name="T6" fmla="*/ 617 w 703"/>
                  <a:gd name="T7" fmla="*/ 227 h 356"/>
                  <a:gd name="T8" fmla="*/ 703 w 703"/>
                  <a:gd name="T9" fmla="*/ 264 h 356"/>
                  <a:gd name="T10" fmla="*/ 698 w 703"/>
                  <a:gd name="T11" fmla="*/ 314 h 356"/>
                  <a:gd name="T12" fmla="*/ 588 w 703"/>
                  <a:gd name="T13" fmla="*/ 345 h 356"/>
                  <a:gd name="T14" fmla="*/ 420 w 703"/>
                  <a:gd name="T15" fmla="*/ 356 h 356"/>
                  <a:gd name="T16" fmla="*/ 280 w 703"/>
                  <a:gd name="T17" fmla="*/ 332 h 356"/>
                  <a:gd name="T18" fmla="*/ 194 w 703"/>
                  <a:gd name="T19" fmla="*/ 307 h 356"/>
                  <a:gd name="T20" fmla="*/ 188 w 703"/>
                  <a:gd name="T21" fmla="*/ 335 h 356"/>
                  <a:gd name="T22" fmla="*/ 76 w 703"/>
                  <a:gd name="T23" fmla="*/ 332 h 356"/>
                  <a:gd name="T24" fmla="*/ 8 w 703"/>
                  <a:gd name="T25" fmla="*/ 320 h 356"/>
                  <a:gd name="T26" fmla="*/ 8 w 703"/>
                  <a:gd name="T27" fmla="*/ 271 h 356"/>
                  <a:gd name="T28" fmla="*/ 0 w 703"/>
                  <a:gd name="T29" fmla="*/ 243 h 356"/>
                  <a:gd name="T30" fmla="*/ 0 w 703"/>
                  <a:gd name="T31" fmla="*/ 174 h 356"/>
                  <a:gd name="T32" fmla="*/ 22 w 703"/>
                  <a:gd name="T33" fmla="*/ 136 h 356"/>
                  <a:gd name="T34" fmla="*/ 56 w 703"/>
                  <a:gd name="T35" fmla="*/ 94 h 356"/>
                  <a:gd name="T36" fmla="*/ 64 w 703"/>
                  <a:gd name="T37" fmla="*/ 0 h 356"/>
                  <a:gd name="T38" fmla="*/ 285 w 703"/>
                  <a:gd name="T39" fmla="*/ 1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28" name="Freeform 136"/>
              <p:cNvSpPr>
                <a:spLocks/>
              </p:cNvSpPr>
              <p:nvPr/>
            </p:nvSpPr>
            <p:spPr bwMode="auto">
              <a:xfrm>
                <a:off x="455" y="2361"/>
                <a:ext cx="42" cy="22"/>
              </a:xfrm>
              <a:custGeom>
                <a:avLst/>
                <a:gdLst>
                  <a:gd name="T0" fmla="*/ 53 w 210"/>
                  <a:gd name="T1" fmla="*/ 0 h 111"/>
                  <a:gd name="T2" fmla="*/ 0 w 210"/>
                  <a:gd name="T3" fmla="*/ 60 h 111"/>
                  <a:gd name="T4" fmla="*/ 187 w 210"/>
                  <a:gd name="T5" fmla="*/ 111 h 111"/>
                  <a:gd name="T6" fmla="*/ 210 w 210"/>
                  <a:gd name="T7" fmla="*/ 71 h 111"/>
                  <a:gd name="T8" fmla="*/ 53 w 210"/>
                  <a:gd name="T9" fmla="*/ 0 h 111"/>
                </a:gdLst>
                <a:ahLst/>
                <a:cxnLst>
                  <a:cxn ang="0">
                    <a:pos x="T0" y="T1"/>
                  </a:cxn>
                  <a:cxn ang="0">
                    <a:pos x="T2" y="T3"/>
                  </a:cxn>
                  <a:cxn ang="0">
                    <a:pos x="T4" y="T5"/>
                  </a:cxn>
                  <a:cxn ang="0">
                    <a:pos x="T6" y="T7"/>
                  </a:cxn>
                  <a:cxn ang="0">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29" name="Freeform 137"/>
              <p:cNvSpPr>
                <a:spLocks/>
              </p:cNvSpPr>
              <p:nvPr/>
            </p:nvSpPr>
            <p:spPr bwMode="auto">
              <a:xfrm>
                <a:off x="497" y="2377"/>
                <a:ext cx="47" cy="13"/>
              </a:xfrm>
              <a:custGeom>
                <a:avLst/>
                <a:gdLst>
                  <a:gd name="T0" fmla="*/ 27 w 237"/>
                  <a:gd name="T1" fmla="*/ 0 h 66"/>
                  <a:gd name="T2" fmla="*/ 0 w 237"/>
                  <a:gd name="T3" fmla="*/ 31 h 66"/>
                  <a:gd name="T4" fmla="*/ 116 w 237"/>
                  <a:gd name="T5" fmla="*/ 59 h 66"/>
                  <a:gd name="T6" fmla="*/ 171 w 237"/>
                  <a:gd name="T7" fmla="*/ 66 h 66"/>
                  <a:gd name="T8" fmla="*/ 237 w 237"/>
                  <a:gd name="T9" fmla="*/ 61 h 66"/>
                  <a:gd name="T10" fmla="*/ 168 w 237"/>
                  <a:gd name="T11" fmla="*/ 28 h 66"/>
                  <a:gd name="T12" fmla="*/ 27 w 237"/>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30" name="Freeform 138"/>
              <p:cNvSpPr>
                <a:spLocks/>
              </p:cNvSpPr>
              <p:nvPr/>
            </p:nvSpPr>
            <p:spPr bwMode="auto">
              <a:xfrm>
                <a:off x="410" y="2361"/>
                <a:ext cx="135" cy="42"/>
              </a:xfrm>
              <a:custGeom>
                <a:avLst/>
                <a:gdLst>
                  <a:gd name="T0" fmla="*/ 678 w 678"/>
                  <a:gd name="T1" fmla="*/ 178 h 211"/>
                  <a:gd name="T2" fmla="*/ 678 w 678"/>
                  <a:gd name="T3" fmla="*/ 147 h 211"/>
                  <a:gd name="T4" fmla="*/ 590 w 678"/>
                  <a:gd name="T5" fmla="*/ 156 h 211"/>
                  <a:gd name="T6" fmla="*/ 446 w 678"/>
                  <a:gd name="T7" fmla="*/ 136 h 211"/>
                  <a:gd name="T8" fmla="*/ 365 w 678"/>
                  <a:gd name="T9" fmla="*/ 117 h 211"/>
                  <a:gd name="T10" fmla="*/ 209 w 678"/>
                  <a:gd name="T11" fmla="*/ 66 h 211"/>
                  <a:gd name="T12" fmla="*/ 140 w 678"/>
                  <a:gd name="T13" fmla="*/ 60 h 211"/>
                  <a:gd name="T14" fmla="*/ 74 w 678"/>
                  <a:gd name="T15" fmla="*/ 35 h 211"/>
                  <a:gd name="T16" fmla="*/ 39 w 678"/>
                  <a:gd name="T17" fmla="*/ 0 h 211"/>
                  <a:gd name="T18" fmla="*/ 0 w 678"/>
                  <a:gd name="T19" fmla="*/ 44 h 211"/>
                  <a:gd name="T20" fmla="*/ 0 w 678"/>
                  <a:gd name="T21" fmla="*/ 133 h 211"/>
                  <a:gd name="T22" fmla="*/ 50 w 678"/>
                  <a:gd name="T23" fmla="*/ 147 h 211"/>
                  <a:gd name="T24" fmla="*/ 171 w 678"/>
                  <a:gd name="T25" fmla="*/ 162 h 211"/>
                  <a:gd name="T26" fmla="*/ 220 w 678"/>
                  <a:gd name="T27" fmla="*/ 170 h 211"/>
                  <a:gd name="T28" fmla="*/ 300 w 678"/>
                  <a:gd name="T29" fmla="*/ 197 h 211"/>
                  <a:gd name="T30" fmla="*/ 392 w 678"/>
                  <a:gd name="T31" fmla="*/ 211 h 211"/>
                  <a:gd name="T32" fmla="*/ 458 w 678"/>
                  <a:gd name="T33" fmla="*/ 211 h 211"/>
                  <a:gd name="T34" fmla="*/ 560 w 678"/>
                  <a:gd name="T35" fmla="*/ 211 h 211"/>
                  <a:gd name="T36" fmla="*/ 678 w 678"/>
                  <a:gd name="T37" fmla="*/ 17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31" name="Freeform 139"/>
              <p:cNvSpPr>
                <a:spLocks/>
              </p:cNvSpPr>
              <p:nvPr/>
            </p:nvSpPr>
            <p:spPr bwMode="auto">
              <a:xfrm>
                <a:off x="419" y="2337"/>
                <a:ext cx="45" cy="34"/>
              </a:xfrm>
              <a:custGeom>
                <a:avLst/>
                <a:gdLst>
                  <a:gd name="T0" fmla="*/ 216 w 224"/>
                  <a:gd name="T1" fmla="*/ 12 h 170"/>
                  <a:gd name="T2" fmla="*/ 210 w 224"/>
                  <a:gd name="T3" fmla="*/ 95 h 170"/>
                  <a:gd name="T4" fmla="*/ 224 w 224"/>
                  <a:gd name="T5" fmla="*/ 114 h 170"/>
                  <a:gd name="T6" fmla="*/ 173 w 224"/>
                  <a:gd name="T7" fmla="*/ 170 h 170"/>
                  <a:gd name="T8" fmla="*/ 105 w 224"/>
                  <a:gd name="T9" fmla="*/ 170 h 170"/>
                  <a:gd name="T10" fmla="*/ 28 w 224"/>
                  <a:gd name="T11" fmla="*/ 145 h 170"/>
                  <a:gd name="T12" fmla="*/ 0 w 224"/>
                  <a:gd name="T13" fmla="*/ 112 h 170"/>
                  <a:gd name="T14" fmla="*/ 16 w 224"/>
                  <a:gd name="T15" fmla="*/ 89 h 170"/>
                  <a:gd name="T16" fmla="*/ 20 w 224"/>
                  <a:gd name="T17" fmla="*/ 0 h 170"/>
                  <a:gd name="T18" fmla="*/ 216 w 224"/>
                  <a:gd name="T19"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6732" name="Oval 140"/>
            <p:cNvSpPr>
              <a:spLocks noChangeArrowheads="1"/>
            </p:cNvSpPr>
            <p:nvPr/>
          </p:nvSpPr>
          <p:spPr bwMode="auto">
            <a:xfrm>
              <a:off x="218" y="3446"/>
              <a:ext cx="167" cy="65"/>
            </a:xfrm>
            <a:prstGeom prst="ellipse">
              <a:avLst/>
            </a:prstGeom>
            <a:solidFill>
              <a:srgbClr val="606060"/>
            </a:solidFill>
            <a:ln w="3175">
              <a:solidFill>
                <a:srgbClr val="000000"/>
              </a:solidFill>
              <a:round/>
              <a:headEnd/>
              <a:tailEnd/>
            </a:ln>
          </p:spPr>
          <p:txBody>
            <a:bodyPr/>
            <a:lstStyle/>
            <a:p>
              <a:endParaRPr lang="zh-CN" altLang="zh-CN">
                <a:latin typeface="微软雅黑 Light" panose="020B0502040204020203" pitchFamily="34" charset="-122"/>
                <a:ea typeface="微软雅黑 Light" panose="020B0502040204020203" pitchFamily="34" charset="-122"/>
              </a:endParaRPr>
            </a:p>
          </p:txBody>
        </p:sp>
        <p:sp>
          <p:nvSpPr>
            <p:cNvPr id="366733" name="Rectangle 141"/>
            <p:cNvSpPr>
              <a:spLocks noChangeArrowheads="1"/>
            </p:cNvSpPr>
            <p:nvPr/>
          </p:nvSpPr>
          <p:spPr bwMode="auto">
            <a:xfrm>
              <a:off x="279" y="3317"/>
              <a:ext cx="44" cy="148"/>
            </a:xfrm>
            <a:prstGeom prst="rect">
              <a:avLst/>
            </a:prstGeom>
            <a:solidFill>
              <a:srgbClr val="606060"/>
            </a:solidFill>
            <a:ln w="3175">
              <a:solidFill>
                <a:srgbClr val="000000"/>
              </a:solidFill>
              <a:miter lim="800000"/>
              <a:headEnd/>
              <a:tailEnd/>
            </a:ln>
          </p:spPr>
          <p:txBody>
            <a:bodyPr/>
            <a:lstStyle/>
            <a:p>
              <a:endParaRPr lang="zh-CN" altLang="zh-CN">
                <a:latin typeface="微软雅黑 Light" panose="020B0502040204020203" pitchFamily="34" charset="-122"/>
                <a:ea typeface="微软雅黑 Light" panose="020B0502040204020203" pitchFamily="34" charset="-122"/>
              </a:endParaRPr>
            </a:p>
          </p:txBody>
        </p:sp>
        <p:grpSp>
          <p:nvGrpSpPr>
            <p:cNvPr id="366734" name="Group 142"/>
            <p:cNvGrpSpPr>
              <a:grpSpLocks/>
            </p:cNvGrpSpPr>
            <p:nvPr/>
          </p:nvGrpSpPr>
          <p:grpSpPr bwMode="auto">
            <a:xfrm>
              <a:off x="202" y="3261"/>
              <a:ext cx="221" cy="77"/>
              <a:chOff x="182" y="2151"/>
              <a:chExt cx="221" cy="77"/>
            </a:xfrm>
          </p:grpSpPr>
          <p:sp>
            <p:nvSpPr>
              <p:cNvPr id="366735" name="Freeform 143"/>
              <p:cNvSpPr>
                <a:spLocks/>
              </p:cNvSpPr>
              <p:nvPr/>
            </p:nvSpPr>
            <p:spPr bwMode="auto">
              <a:xfrm>
                <a:off x="182" y="2151"/>
                <a:ext cx="221" cy="77"/>
              </a:xfrm>
              <a:custGeom>
                <a:avLst/>
                <a:gdLst>
                  <a:gd name="T0" fmla="*/ 1106 w 1106"/>
                  <a:gd name="T1" fmla="*/ 202 h 386"/>
                  <a:gd name="T2" fmla="*/ 1099 w 1106"/>
                  <a:gd name="T3" fmla="*/ 321 h 386"/>
                  <a:gd name="T4" fmla="*/ 735 w 1106"/>
                  <a:gd name="T5" fmla="*/ 386 h 386"/>
                  <a:gd name="T6" fmla="*/ 334 w 1106"/>
                  <a:gd name="T7" fmla="*/ 386 h 386"/>
                  <a:gd name="T8" fmla="*/ 19 w 1106"/>
                  <a:gd name="T9" fmla="*/ 288 h 386"/>
                  <a:gd name="T10" fmla="*/ 0 w 1106"/>
                  <a:gd name="T11" fmla="*/ 10 h 386"/>
                  <a:gd name="T12" fmla="*/ 625 w 1106"/>
                  <a:gd name="T13" fmla="*/ 0 h 386"/>
                  <a:gd name="T14" fmla="*/ 1106 w 1106"/>
                  <a:gd name="T15" fmla="*/ 202 h 3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36" name="Freeform 144"/>
              <p:cNvSpPr>
                <a:spLocks/>
              </p:cNvSpPr>
              <p:nvPr/>
            </p:nvSpPr>
            <p:spPr bwMode="auto">
              <a:xfrm>
                <a:off x="187" y="2180"/>
                <a:ext cx="211" cy="45"/>
              </a:xfrm>
              <a:custGeom>
                <a:avLst/>
                <a:gdLst>
                  <a:gd name="T0" fmla="*/ 1055 w 1055"/>
                  <a:gd name="T1" fmla="*/ 75 h 221"/>
                  <a:gd name="T2" fmla="*/ 1049 w 1055"/>
                  <a:gd name="T3" fmla="*/ 162 h 221"/>
                  <a:gd name="T4" fmla="*/ 721 w 1055"/>
                  <a:gd name="T5" fmla="*/ 221 h 221"/>
                  <a:gd name="T6" fmla="*/ 296 w 1055"/>
                  <a:gd name="T7" fmla="*/ 221 h 221"/>
                  <a:gd name="T8" fmla="*/ 0 w 1055"/>
                  <a:gd name="T9" fmla="*/ 119 h 221"/>
                  <a:gd name="T10" fmla="*/ 0 w 1055"/>
                  <a:gd name="T11" fmla="*/ 0 h 221"/>
                  <a:gd name="T12" fmla="*/ 283 w 1055"/>
                  <a:gd name="T13" fmla="*/ 119 h 221"/>
                  <a:gd name="T14" fmla="*/ 716 w 1055"/>
                  <a:gd name="T15" fmla="*/ 124 h 221"/>
                  <a:gd name="T16" fmla="*/ 1055 w 1055"/>
                  <a:gd name="T17" fmla="*/ 7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6737" name="Freeform 145"/>
            <p:cNvSpPr>
              <a:spLocks/>
            </p:cNvSpPr>
            <p:nvPr/>
          </p:nvSpPr>
          <p:spPr bwMode="auto">
            <a:xfrm>
              <a:off x="195" y="3180"/>
              <a:ext cx="302" cy="280"/>
            </a:xfrm>
            <a:custGeom>
              <a:avLst/>
              <a:gdLst>
                <a:gd name="T0" fmla="*/ 1501 w 1507"/>
                <a:gd name="T1" fmla="*/ 789 h 1401"/>
                <a:gd name="T2" fmla="*/ 1493 w 1507"/>
                <a:gd name="T3" fmla="*/ 649 h 1401"/>
                <a:gd name="T4" fmla="*/ 1495 w 1507"/>
                <a:gd name="T5" fmla="*/ 499 h 1401"/>
                <a:gd name="T6" fmla="*/ 1489 w 1507"/>
                <a:gd name="T7" fmla="*/ 385 h 1401"/>
                <a:gd name="T8" fmla="*/ 1424 w 1507"/>
                <a:gd name="T9" fmla="*/ 317 h 1401"/>
                <a:gd name="T10" fmla="*/ 1345 w 1507"/>
                <a:gd name="T11" fmla="*/ 278 h 1401"/>
                <a:gd name="T12" fmla="*/ 1166 w 1507"/>
                <a:gd name="T13" fmla="*/ 213 h 1401"/>
                <a:gd name="T14" fmla="*/ 903 w 1507"/>
                <a:gd name="T15" fmla="*/ 149 h 1401"/>
                <a:gd name="T16" fmla="*/ 852 w 1507"/>
                <a:gd name="T17" fmla="*/ 144 h 1401"/>
                <a:gd name="T18" fmla="*/ 817 w 1507"/>
                <a:gd name="T19" fmla="*/ 149 h 1401"/>
                <a:gd name="T20" fmla="*/ 809 w 1507"/>
                <a:gd name="T21" fmla="*/ 135 h 1401"/>
                <a:gd name="T22" fmla="*/ 794 w 1507"/>
                <a:gd name="T23" fmla="*/ 122 h 1401"/>
                <a:gd name="T24" fmla="*/ 777 w 1507"/>
                <a:gd name="T25" fmla="*/ 125 h 1401"/>
                <a:gd name="T26" fmla="*/ 754 w 1507"/>
                <a:gd name="T27" fmla="*/ 126 h 1401"/>
                <a:gd name="T28" fmla="*/ 745 w 1507"/>
                <a:gd name="T29" fmla="*/ 100 h 1401"/>
                <a:gd name="T30" fmla="*/ 726 w 1507"/>
                <a:gd name="T31" fmla="*/ 85 h 1401"/>
                <a:gd name="T32" fmla="*/ 704 w 1507"/>
                <a:gd name="T33" fmla="*/ 82 h 1401"/>
                <a:gd name="T34" fmla="*/ 678 w 1507"/>
                <a:gd name="T35" fmla="*/ 82 h 1401"/>
                <a:gd name="T36" fmla="*/ 681 w 1507"/>
                <a:gd name="T37" fmla="*/ 59 h 1401"/>
                <a:gd name="T38" fmla="*/ 651 w 1507"/>
                <a:gd name="T39" fmla="*/ 0 h 1401"/>
                <a:gd name="T40" fmla="*/ 37 w 1507"/>
                <a:gd name="T41" fmla="*/ 16 h 1401"/>
                <a:gd name="T42" fmla="*/ 39 w 1507"/>
                <a:gd name="T43" fmla="*/ 79 h 1401"/>
                <a:gd name="T44" fmla="*/ 28 w 1507"/>
                <a:gd name="T45" fmla="*/ 135 h 1401"/>
                <a:gd name="T46" fmla="*/ 18 w 1507"/>
                <a:gd name="T47" fmla="*/ 175 h 1401"/>
                <a:gd name="T48" fmla="*/ 8 w 1507"/>
                <a:gd name="T49" fmla="*/ 225 h 1401"/>
                <a:gd name="T50" fmla="*/ 0 w 1507"/>
                <a:gd name="T51" fmla="*/ 306 h 1401"/>
                <a:gd name="T52" fmla="*/ 9 w 1507"/>
                <a:gd name="T53" fmla="*/ 354 h 1401"/>
                <a:gd name="T54" fmla="*/ 28 w 1507"/>
                <a:gd name="T55" fmla="*/ 399 h 1401"/>
                <a:gd name="T56" fmla="*/ 49 w 1507"/>
                <a:gd name="T57" fmla="*/ 438 h 1401"/>
                <a:gd name="T58" fmla="*/ 78 w 1507"/>
                <a:gd name="T59" fmla="*/ 451 h 1401"/>
                <a:gd name="T60" fmla="*/ 122 w 1507"/>
                <a:gd name="T61" fmla="*/ 464 h 1401"/>
                <a:gd name="T62" fmla="*/ 180 w 1507"/>
                <a:gd name="T63" fmla="*/ 483 h 1401"/>
                <a:gd name="T64" fmla="*/ 208 w 1507"/>
                <a:gd name="T65" fmla="*/ 514 h 1401"/>
                <a:gd name="T66" fmla="*/ 240 w 1507"/>
                <a:gd name="T67" fmla="*/ 541 h 1401"/>
                <a:gd name="T68" fmla="*/ 289 w 1507"/>
                <a:gd name="T69" fmla="*/ 564 h 1401"/>
                <a:gd name="T70" fmla="*/ 348 w 1507"/>
                <a:gd name="T71" fmla="*/ 582 h 1401"/>
                <a:gd name="T72" fmla="*/ 441 w 1507"/>
                <a:gd name="T73" fmla="*/ 594 h 1401"/>
                <a:gd name="T74" fmla="*/ 520 w 1507"/>
                <a:gd name="T75" fmla="*/ 594 h 1401"/>
                <a:gd name="T76" fmla="*/ 581 w 1507"/>
                <a:gd name="T77" fmla="*/ 587 h 1401"/>
                <a:gd name="T78" fmla="*/ 637 w 1507"/>
                <a:gd name="T79" fmla="*/ 582 h 1401"/>
                <a:gd name="T80" fmla="*/ 678 w 1507"/>
                <a:gd name="T81" fmla="*/ 604 h 1401"/>
                <a:gd name="T82" fmla="*/ 758 w 1507"/>
                <a:gd name="T83" fmla="*/ 600 h 1401"/>
                <a:gd name="T84" fmla="*/ 1078 w 1507"/>
                <a:gd name="T85" fmla="*/ 645 h 1401"/>
                <a:gd name="T86" fmla="*/ 1165 w 1507"/>
                <a:gd name="T87" fmla="*/ 655 h 1401"/>
                <a:gd name="T88" fmla="*/ 1133 w 1507"/>
                <a:gd name="T89" fmla="*/ 845 h 1401"/>
                <a:gd name="T90" fmla="*/ 1130 w 1507"/>
                <a:gd name="T91" fmla="*/ 942 h 1401"/>
                <a:gd name="T92" fmla="*/ 1149 w 1507"/>
                <a:gd name="T93" fmla="*/ 1066 h 1401"/>
                <a:gd name="T94" fmla="*/ 1169 w 1507"/>
                <a:gd name="T95" fmla="*/ 1212 h 1401"/>
                <a:gd name="T96" fmla="*/ 1169 w 1507"/>
                <a:gd name="T97" fmla="*/ 1363 h 1401"/>
                <a:gd name="T98" fmla="*/ 1244 w 1507"/>
                <a:gd name="T99" fmla="*/ 1385 h 1401"/>
                <a:gd name="T100" fmla="*/ 1339 w 1507"/>
                <a:gd name="T101" fmla="*/ 1395 h 1401"/>
                <a:gd name="T102" fmla="*/ 1420 w 1507"/>
                <a:gd name="T103" fmla="*/ 1401 h 1401"/>
                <a:gd name="T104" fmla="*/ 1507 w 1507"/>
                <a:gd name="T105" fmla="*/ 1391 h 1401"/>
                <a:gd name="T106" fmla="*/ 1501 w 1507"/>
                <a:gd name="T107" fmla="*/ 1252 h 1401"/>
                <a:gd name="T108" fmla="*/ 1501 w 1507"/>
                <a:gd name="T109" fmla="*/ 1024 h 1401"/>
                <a:gd name="T110" fmla="*/ 1501 w 1507"/>
                <a:gd name="T111" fmla="*/ 824 h 1401"/>
                <a:gd name="T112" fmla="*/ 1501 w 1507"/>
                <a:gd name="T113" fmla="*/ 789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38" name="Freeform 146"/>
            <p:cNvSpPr>
              <a:spLocks/>
            </p:cNvSpPr>
            <p:nvPr/>
          </p:nvSpPr>
          <p:spPr bwMode="auto">
            <a:xfrm>
              <a:off x="199" y="3191"/>
              <a:ext cx="295" cy="265"/>
            </a:xfrm>
            <a:custGeom>
              <a:avLst/>
              <a:gdLst>
                <a:gd name="T0" fmla="*/ 46 w 1473"/>
                <a:gd name="T1" fmla="*/ 66 h 1324"/>
                <a:gd name="T2" fmla="*/ 10 w 1473"/>
                <a:gd name="T3" fmla="*/ 144 h 1324"/>
                <a:gd name="T4" fmla="*/ 39 w 1473"/>
                <a:gd name="T5" fmla="*/ 367 h 1324"/>
                <a:gd name="T6" fmla="*/ 120 w 1473"/>
                <a:gd name="T7" fmla="*/ 367 h 1324"/>
                <a:gd name="T8" fmla="*/ 211 w 1473"/>
                <a:gd name="T9" fmla="*/ 449 h 1324"/>
                <a:gd name="T10" fmla="*/ 421 w 1473"/>
                <a:gd name="T11" fmla="*/ 504 h 1324"/>
                <a:gd name="T12" fmla="*/ 620 w 1473"/>
                <a:gd name="T13" fmla="*/ 504 h 1324"/>
                <a:gd name="T14" fmla="*/ 546 w 1473"/>
                <a:gd name="T15" fmla="*/ 423 h 1324"/>
                <a:gd name="T16" fmla="*/ 641 w 1473"/>
                <a:gd name="T17" fmla="*/ 501 h 1324"/>
                <a:gd name="T18" fmla="*/ 737 w 1473"/>
                <a:gd name="T19" fmla="*/ 520 h 1324"/>
                <a:gd name="T20" fmla="*/ 672 w 1473"/>
                <a:gd name="T21" fmla="*/ 469 h 1324"/>
                <a:gd name="T22" fmla="*/ 776 w 1473"/>
                <a:gd name="T23" fmla="*/ 527 h 1324"/>
                <a:gd name="T24" fmla="*/ 1114 w 1473"/>
                <a:gd name="T25" fmla="*/ 572 h 1324"/>
                <a:gd name="T26" fmla="*/ 1122 w 1473"/>
                <a:gd name="T27" fmla="*/ 833 h 1324"/>
                <a:gd name="T28" fmla="*/ 1159 w 1473"/>
                <a:gd name="T29" fmla="*/ 1288 h 1324"/>
                <a:gd name="T30" fmla="*/ 1360 w 1473"/>
                <a:gd name="T31" fmla="*/ 1324 h 1324"/>
                <a:gd name="T32" fmla="*/ 1468 w 1473"/>
                <a:gd name="T33" fmla="*/ 998 h 1324"/>
                <a:gd name="T34" fmla="*/ 1451 w 1473"/>
                <a:gd name="T35" fmla="*/ 579 h 1324"/>
                <a:gd name="T36" fmla="*/ 1455 w 1473"/>
                <a:gd name="T37" fmla="*/ 381 h 1324"/>
                <a:gd name="T38" fmla="*/ 1355 w 1473"/>
                <a:gd name="T39" fmla="*/ 261 h 1324"/>
                <a:gd name="T40" fmla="*/ 1057 w 1473"/>
                <a:gd name="T41" fmla="*/ 150 h 1324"/>
                <a:gd name="T42" fmla="*/ 809 w 1473"/>
                <a:gd name="T43" fmla="*/ 98 h 1324"/>
                <a:gd name="T44" fmla="*/ 662 w 1473"/>
                <a:gd name="T45" fmla="*/ 205 h 1324"/>
                <a:gd name="T46" fmla="*/ 767 w 1473"/>
                <a:gd name="T47" fmla="*/ 131 h 1324"/>
                <a:gd name="T48" fmla="*/ 776 w 1473"/>
                <a:gd name="T49" fmla="*/ 79 h 1324"/>
                <a:gd name="T50" fmla="*/ 725 w 1473"/>
                <a:gd name="T51" fmla="*/ 98 h 1324"/>
                <a:gd name="T52" fmla="*/ 656 w 1473"/>
                <a:gd name="T53" fmla="*/ 137 h 1324"/>
                <a:gd name="T54" fmla="*/ 722 w 1473"/>
                <a:gd name="T55" fmla="*/ 68 h 1324"/>
                <a:gd name="T56" fmla="*/ 669 w 1473"/>
                <a:gd name="T57" fmla="*/ 36 h 1324"/>
                <a:gd name="T58" fmla="*/ 569 w 1473"/>
                <a:gd name="T59" fmla="*/ 112 h 1324"/>
                <a:gd name="T60" fmla="*/ 646 w 1473"/>
                <a:gd name="T61" fmla="*/ 20 h 1324"/>
                <a:gd name="T62" fmla="*/ 597 w 1473"/>
                <a:gd name="T63" fmla="*/ 7 h 1324"/>
                <a:gd name="T64" fmla="*/ 523 w 1473"/>
                <a:gd name="T65" fmla="*/ 63 h 1324"/>
                <a:gd name="T66" fmla="*/ 386 w 1473"/>
                <a:gd name="T67" fmla="*/ 40 h 1324"/>
                <a:gd name="T68" fmla="*/ 345 w 1473"/>
                <a:gd name="T69" fmla="*/ 72 h 1324"/>
                <a:gd name="T70" fmla="*/ 211 w 1473"/>
                <a:gd name="T71" fmla="*/ 95 h 1324"/>
                <a:gd name="T72" fmla="*/ 185 w 1473"/>
                <a:gd name="T73" fmla="*/ 45 h 1324"/>
                <a:gd name="T74" fmla="*/ 130 w 1473"/>
                <a:gd name="T75" fmla="*/ 91 h 1324"/>
                <a:gd name="T76" fmla="*/ 72 w 1473"/>
                <a:gd name="T77" fmla="*/ 40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39" name="Freeform 147"/>
            <p:cNvSpPr>
              <a:spLocks/>
            </p:cNvSpPr>
            <p:nvPr/>
          </p:nvSpPr>
          <p:spPr bwMode="auto">
            <a:xfrm>
              <a:off x="240" y="3235"/>
              <a:ext cx="40" cy="7"/>
            </a:xfrm>
            <a:custGeom>
              <a:avLst/>
              <a:gdLst>
                <a:gd name="T0" fmla="*/ 0 w 199"/>
                <a:gd name="T1" fmla="*/ 0 h 33"/>
                <a:gd name="T2" fmla="*/ 93 w 199"/>
                <a:gd name="T3" fmla="*/ 33 h 33"/>
                <a:gd name="T4" fmla="*/ 199 w 199"/>
                <a:gd name="T5" fmla="*/ 25 h 33"/>
                <a:gd name="T6" fmla="*/ 0 w 199"/>
                <a:gd name="T7" fmla="*/ 0 h 33"/>
              </a:gdLst>
              <a:ahLst/>
              <a:cxnLst>
                <a:cxn ang="0">
                  <a:pos x="T0" y="T1"/>
                </a:cxn>
                <a:cxn ang="0">
                  <a:pos x="T2" y="T3"/>
                </a:cxn>
                <a:cxn ang="0">
                  <a:pos x="T4" y="T5"/>
                </a:cxn>
                <a:cxn ang="0">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40" name="Freeform 148"/>
            <p:cNvSpPr>
              <a:spLocks/>
            </p:cNvSpPr>
            <p:nvPr/>
          </p:nvSpPr>
          <p:spPr bwMode="auto">
            <a:xfrm>
              <a:off x="200" y="3224"/>
              <a:ext cx="25" cy="8"/>
            </a:xfrm>
            <a:custGeom>
              <a:avLst/>
              <a:gdLst>
                <a:gd name="T0" fmla="*/ 0 w 122"/>
                <a:gd name="T1" fmla="*/ 0 h 40"/>
                <a:gd name="T2" fmla="*/ 32 w 122"/>
                <a:gd name="T3" fmla="*/ 25 h 40"/>
                <a:gd name="T4" fmla="*/ 122 w 122"/>
                <a:gd name="T5" fmla="*/ 38 h 40"/>
                <a:gd name="T6" fmla="*/ 30 w 122"/>
                <a:gd name="T7" fmla="*/ 40 h 40"/>
                <a:gd name="T8" fmla="*/ 0 w 122"/>
                <a:gd name="T9" fmla="*/ 0 h 40"/>
              </a:gdLst>
              <a:ahLst/>
              <a:cxnLst>
                <a:cxn ang="0">
                  <a:pos x="T0" y="T1"/>
                </a:cxn>
                <a:cxn ang="0">
                  <a:pos x="T2" y="T3"/>
                </a:cxn>
                <a:cxn ang="0">
                  <a:pos x="T4" y="T5"/>
                </a:cxn>
                <a:cxn ang="0">
                  <a:pos x="T6" y="T7"/>
                </a:cxn>
                <a:cxn ang="0">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41" name="Freeform 149"/>
            <p:cNvSpPr>
              <a:spLocks/>
            </p:cNvSpPr>
            <p:nvPr/>
          </p:nvSpPr>
          <p:spPr bwMode="auto">
            <a:xfrm>
              <a:off x="302" y="3218"/>
              <a:ext cx="38" cy="20"/>
            </a:xfrm>
            <a:custGeom>
              <a:avLst/>
              <a:gdLst>
                <a:gd name="T0" fmla="*/ 0 w 187"/>
                <a:gd name="T1" fmla="*/ 0 h 102"/>
                <a:gd name="T2" fmla="*/ 84 w 187"/>
                <a:gd name="T3" fmla="*/ 9 h 102"/>
                <a:gd name="T4" fmla="*/ 101 w 187"/>
                <a:gd name="T5" fmla="*/ 23 h 102"/>
                <a:gd name="T6" fmla="*/ 101 w 187"/>
                <a:gd name="T7" fmla="*/ 54 h 102"/>
                <a:gd name="T8" fmla="*/ 106 w 187"/>
                <a:gd name="T9" fmla="*/ 89 h 102"/>
                <a:gd name="T10" fmla="*/ 187 w 187"/>
                <a:gd name="T11" fmla="*/ 102 h 102"/>
                <a:gd name="T12" fmla="*/ 90 w 187"/>
                <a:gd name="T13" fmla="*/ 98 h 102"/>
                <a:gd name="T14" fmla="*/ 74 w 187"/>
                <a:gd name="T15" fmla="*/ 34 h 102"/>
                <a:gd name="T16" fmla="*/ 0 w 187"/>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42" name="Freeform 150"/>
            <p:cNvSpPr>
              <a:spLocks/>
            </p:cNvSpPr>
            <p:nvPr/>
          </p:nvSpPr>
          <p:spPr bwMode="auto">
            <a:xfrm>
              <a:off x="340" y="3264"/>
              <a:ext cx="122" cy="30"/>
            </a:xfrm>
            <a:custGeom>
              <a:avLst/>
              <a:gdLst>
                <a:gd name="T0" fmla="*/ 0 w 609"/>
                <a:gd name="T1" fmla="*/ 0 h 150"/>
                <a:gd name="T2" fmla="*/ 154 w 609"/>
                <a:gd name="T3" fmla="*/ 7 h 150"/>
                <a:gd name="T4" fmla="*/ 313 w 609"/>
                <a:gd name="T5" fmla="*/ 44 h 150"/>
                <a:gd name="T6" fmla="*/ 431 w 609"/>
                <a:gd name="T7" fmla="*/ 51 h 150"/>
                <a:gd name="T8" fmla="*/ 527 w 609"/>
                <a:gd name="T9" fmla="*/ 71 h 150"/>
                <a:gd name="T10" fmla="*/ 563 w 609"/>
                <a:gd name="T11" fmla="*/ 122 h 150"/>
                <a:gd name="T12" fmla="*/ 609 w 609"/>
                <a:gd name="T13" fmla="*/ 150 h 150"/>
                <a:gd name="T14" fmla="*/ 563 w 609"/>
                <a:gd name="T15" fmla="*/ 141 h 150"/>
                <a:gd name="T16" fmla="*/ 521 w 609"/>
                <a:gd name="T17" fmla="*/ 84 h 150"/>
                <a:gd name="T18" fmla="*/ 392 w 609"/>
                <a:gd name="T19" fmla="*/ 58 h 150"/>
                <a:gd name="T20" fmla="*/ 313 w 609"/>
                <a:gd name="T21" fmla="*/ 58 h 150"/>
                <a:gd name="T22" fmla="*/ 252 w 609"/>
                <a:gd name="T23" fmla="*/ 44 h 150"/>
                <a:gd name="T24" fmla="*/ 146 w 609"/>
                <a:gd name="T25" fmla="*/ 17 h 150"/>
                <a:gd name="T26" fmla="*/ 0 w 609"/>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366754" name="Group 162"/>
            <p:cNvGrpSpPr>
              <a:grpSpLocks/>
            </p:cNvGrpSpPr>
            <p:nvPr/>
          </p:nvGrpSpPr>
          <p:grpSpPr bwMode="auto">
            <a:xfrm>
              <a:off x="397" y="3072"/>
              <a:ext cx="99" cy="61"/>
              <a:chOff x="377" y="1962"/>
              <a:chExt cx="99" cy="61"/>
            </a:xfrm>
          </p:grpSpPr>
          <p:sp>
            <p:nvSpPr>
              <p:cNvPr id="366755" name="Freeform 163"/>
              <p:cNvSpPr>
                <a:spLocks/>
              </p:cNvSpPr>
              <p:nvPr/>
            </p:nvSpPr>
            <p:spPr bwMode="auto">
              <a:xfrm>
                <a:off x="377" y="1962"/>
                <a:ext cx="99" cy="61"/>
              </a:xfrm>
              <a:custGeom>
                <a:avLst/>
                <a:gdLst>
                  <a:gd name="T0" fmla="*/ 0 w 497"/>
                  <a:gd name="T1" fmla="*/ 182 h 305"/>
                  <a:gd name="T2" fmla="*/ 61 w 497"/>
                  <a:gd name="T3" fmla="*/ 168 h 305"/>
                  <a:gd name="T4" fmla="*/ 84 w 497"/>
                  <a:gd name="T5" fmla="*/ 163 h 305"/>
                  <a:gd name="T6" fmla="*/ 98 w 497"/>
                  <a:gd name="T7" fmla="*/ 150 h 305"/>
                  <a:gd name="T8" fmla="*/ 112 w 497"/>
                  <a:gd name="T9" fmla="*/ 130 h 305"/>
                  <a:gd name="T10" fmla="*/ 142 w 497"/>
                  <a:gd name="T11" fmla="*/ 102 h 305"/>
                  <a:gd name="T12" fmla="*/ 197 w 497"/>
                  <a:gd name="T13" fmla="*/ 56 h 305"/>
                  <a:gd name="T14" fmla="*/ 206 w 497"/>
                  <a:gd name="T15" fmla="*/ 41 h 305"/>
                  <a:gd name="T16" fmla="*/ 221 w 497"/>
                  <a:gd name="T17" fmla="*/ 28 h 305"/>
                  <a:gd name="T18" fmla="*/ 249 w 497"/>
                  <a:gd name="T19" fmla="*/ 23 h 305"/>
                  <a:gd name="T20" fmla="*/ 336 w 497"/>
                  <a:gd name="T21" fmla="*/ 8 h 305"/>
                  <a:gd name="T22" fmla="*/ 360 w 497"/>
                  <a:gd name="T23" fmla="*/ 0 h 305"/>
                  <a:gd name="T24" fmla="*/ 382 w 497"/>
                  <a:gd name="T25" fmla="*/ 11 h 305"/>
                  <a:gd name="T26" fmla="*/ 393 w 497"/>
                  <a:gd name="T27" fmla="*/ 20 h 305"/>
                  <a:gd name="T28" fmla="*/ 443 w 497"/>
                  <a:gd name="T29" fmla="*/ 37 h 305"/>
                  <a:gd name="T30" fmla="*/ 464 w 497"/>
                  <a:gd name="T31" fmla="*/ 45 h 305"/>
                  <a:gd name="T32" fmla="*/ 471 w 497"/>
                  <a:gd name="T33" fmla="*/ 53 h 305"/>
                  <a:gd name="T34" fmla="*/ 481 w 497"/>
                  <a:gd name="T35" fmla="*/ 81 h 305"/>
                  <a:gd name="T36" fmla="*/ 486 w 497"/>
                  <a:gd name="T37" fmla="*/ 96 h 305"/>
                  <a:gd name="T38" fmla="*/ 490 w 497"/>
                  <a:gd name="T39" fmla="*/ 104 h 305"/>
                  <a:gd name="T40" fmla="*/ 497 w 497"/>
                  <a:gd name="T41" fmla="*/ 119 h 305"/>
                  <a:gd name="T42" fmla="*/ 497 w 497"/>
                  <a:gd name="T43" fmla="*/ 129 h 305"/>
                  <a:gd name="T44" fmla="*/ 487 w 497"/>
                  <a:gd name="T45" fmla="*/ 137 h 305"/>
                  <a:gd name="T46" fmla="*/ 466 w 497"/>
                  <a:gd name="T47" fmla="*/ 136 h 305"/>
                  <a:gd name="T48" fmla="*/ 434 w 497"/>
                  <a:gd name="T49" fmla="*/ 121 h 305"/>
                  <a:gd name="T50" fmla="*/ 393 w 497"/>
                  <a:gd name="T51" fmla="*/ 113 h 305"/>
                  <a:gd name="T52" fmla="*/ 356 w 497"/>
                  <a:gd name="T53" fmla="*/ 119 h 305"/>
                  <a:gd name="T54" fmla="*/ 395 w 497"/>
                  <a:gd name="T55" fmla="*/ 128 h 305"/>
                  <a:gd name="T56" fmla="*/ 422 w 497"/>
                  <a:gd name="T57" fmla="*/ 137 h 305"/>
                  <a:gd name="T58" fmla="*/ 454 w 497"/>
                  <a:gd name="T59" fmla="*/ 150 h 305"/>
                  <a:gd name="T60" fmla="*/ 462 w 497"/>
                  <a:gd name="T61" fmla="*/ 161 h 305"/>
                  <a:gd name="T62" fmla="*/ 462 w 497"/>
                  <a:gd name="T63" fmla="*/ 173 h 305"/>
                  <a:gd name="T64" fmla="*/ 449 w 497"/>
                  <a:gd name="T65" fmla="*/ 182 h 305"/>
                  <a:gd name="T66" fmla="*/ 435 w 497"/>
                  <a:gd name="T67" fmla="*/ 179 h 305"/>
                  <a:gd name="T68" fmla="*/ 391 w 497"/>
                  <a:gd name="T69" fmla="*/ 168 h 305"/>
                  <a:gd name="T70" fmla="*/ 351 w 497"/>
                  <a:gd name="T71" fmla="*/ 166 h 305"/>
                  <a:gd name="T72" fmla="*/ 320 w 497"/>
                  <a:gd name="T73" fmla="*/ 168 h 305"/>
                  <a:gd name="T74" fmla="*/ 303 w 497"/>
                  <a:gd name="T75" fmla="*/ 179 h 305"/>
                  <a:gd name="T76" fmla="*/ 282 w 497"/>
                  <a:gd name="T77" fmla="*/ 200 h 305"/>
                  <a:gd name="T78" fmla="*/ 267 w 497"/>
                  <a:gd name="T79" fmla="*/ 223 h 305"/>
                  <a:gd name="T80" fmla="*/ 251 w 497"/>
                  <a:gd name="T81" fmla="*/ 246 h 305"/>
                  <a:gd name="T82" fmla="*/ 237 w 497"/>
                  <a:gd name="T83" fmla="*/ 263 h 305"/>
                  <a:gd name="T84" fmla="*/ 213 w 497"/>
                  <a:gd name="T85" fmla="*/ 280 h 305"/>
                  <a:gd name="T86" fmla="*/ 190 w 497"/>
                  <a:gd name="T87" fmla="*/ 284 h 305"/>
                  <a:gd name="T88" fmla="*/ 165 w 497"/>
                  <a:gd name="T89" fmla="*/ 287 h 305"/>
                  <a:gd name="T90" fmla="*/ 135 w 497"/>
                  <a:gd name="T91" fmla="*/ 284 h 305"/>
                  <a:gd name="T92" fmla="*/ 112 w 497"/>
                  <a:gd name="T93" fmla="*/ 282 h 305"/>
                  <a:gd name="T94" fmla="*/ 82 w 497"/>
                  <a:gd name="T95" fmla="*/ 290 h 305"/>
                  <a:gd name="T96" fmla="*/ 0 w 497"/>
                  <a:gd name="T97" fmla="*/ 305 h 305"/>
                  <a:gd name="T98" fmla="*/ 0 w 497"/>
                  <a:gd name="T99" fmla="*/ 18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56" name="Freeform 164"/>
              <p:cNvSpPr>
                <a:spLocks/>
              </p:cNvSpPr>
              <p:nvPr/>
            </p:nvSpPr>
            <p:spPr bwMode="auto">
              <a:xfrm>
                <a:off x="439" y="1973"/>
                <a:ext cx="32" cy="7"/>
              </a:xfrm>
              <a:custGeom>
                <a:avLst/>
                <a:gdLst>
                  <a:gd name="T0" fmla="*/ 159 w 159"/>
                  <a:gd name="T1" fmla="*/ 37 h 37"/>
                  <a:gd name="T2" fmla="*/ 132 w 159"/>
                  <a:gd name="T3" fmla="*/ 24 h 37"/>
                  <a:gd name="T4" fmla="*/ 110 w 159"/>
                  <a:gd name="T5" fmla="*/ 21 h 37"/>
                  <a:gd name="T6" fmla="*/ 84 w 159"/>
                  <a:gd name="T7" fmla="*/ 13 h 37"/>
                  <a:gd name="T8" fmla="*/ 61 w 159"/>
                  <a:gd name="T9" fmla="*/ 7 h 37"/>
                  <a:gd name="T10" fmla="*/ 25 w 159"/>
                  <a:gd name="T11" fmla="*/ 10 h 37"/>
                  <a:gd name="T12" fmla="*/ 0 w 159"/>
                  <a:gd name="T13" fmla="*/ 13 h 37"/>
                  <a:gd name="T14" fmla="*/ 38 w 159"/>
                  <a:gd name="T15" fmla="*/ 5 h 37"/>
                  <a:gd name="T16" fmla="*/ 69 w 159"/>
                  <a:gd name="T17" fmla="*/ 0 h 37"/>
                  <a:gd name="T18" fmla="*/ 110 w 159"/>
                  <a:gd name="T19" fmla="*/ 17 h 37"/>
                  <a:gd name="T20" fmla="*/ 132 w 159"/>
                  <a:gd name="T21" fmla="*/ 19 h 37"/>
                  <a:gd name="T22" fmla="*/ 157 w 159"/>
                  <a:gd name="T23" fmla="*/ 31 h 37"/>
                  <a:gd name="T24" fmla="*/ 159 w 15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57" name="Freeform 165"/>
              <p:cNvSpPr>
                <a:spLocks/>
              </p:cNvSpPr>
              <p:nvPr/>
            </p:nvSpPr>
            <p:spPr bwMode="auto">
              <a:xfrm>
                <a:off x="427" y="1965"/>
                <a:ext cx="27" cy="5"/>
              </a:xfrm>
              <a:custGeom>
                <a:avLst/>
                <a:gdLst>
                  <a:gd name="T0" fmla="*/ 97 w 133"/>
                  <a:gd name="T1" fmla="*/ 0 h 25"/>
                  <a:gd name="T2" fmla="*/ 113 w 133"/>
                  <a:gd name="T3" fmla="*/ 1 h 25"/>
                  <a:gd name="T4" fmla="*/ 133 w 133"/>
                  <a:gd name="T5" fmla="*/ 8 h 25"/>
                  <a:gd name="T6" fmla="*/ 120 w 133"/>
                  <a:gd name="T7" fmla="*/ 7 h 25"/>
                  <a:gd name="T8" fmla="*/ 99 w 133"/>
                  <a:gd name="T9" fmla="*/ 3 h 25"/>
                  <a:gd name="T10" fmla="*/ 56 w 133"/>
                  <a:gd name="T11" fmla="*/ 15 h 25"/>
                  <a:gd name="T12" fmla="*/ 32 w 133"/>
                  <a:gd name="T13" fmla="*/ 21 h 25"/>
                  <a:gd name="T14" fmla="*/ 4 w 133"/>
                  <a:gd name="T15" fmla="*/ 25 h 25"/>
                  <a:gd name="T16" fmla="*/ 0 w 133"/>
                  <a:gd name="T17" fmla="*/ 21 h 25"/>
                  <a:gd name="T18" fmla="*/ 29 w 133"/>
                  <a:gd name="T19" fmla="*/ 16 h 25"/>
                  <a:gd name="T20" fmla="*/ 64 w 133"/>
                  <a:gd name="T21" fmla="*/ 8 h 25"/>
                  <a:gd name="T22" fmla="*/ 97 w 133"/>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58" name="Freeform 166"/>
              <p:cNvSpPr>
                <a:spLocks/>
              </p:cNvSpPr>
              <p:nvPr/>
            </p:nvSpPr>
            <p:spPr bwMode="auto">
              <a:xfrm>
                <a:off x="438" y="1984"/>
                <a:ext cx="11" cy="2"/>
              </a:xfrm>
              <a:custGeom>
                <a:avLst/>
                <a:gdLst>
                  <a:gd name="T0" fmla="*/ 53 w 53"/>
                  <a:gd name="T1" fmla="*/ 5 h 12"/>
                  <a:gd name="T2" fmla="*/ 46 w 53"/>
                  <a:gd name="T3" fmla="*/ 12 h 12"/>
                  <a:gd name="T4" fmla="*/ 27 w 53"/>
                  <a:gd name="T5" fmla="*/ 9 h 12"/>
                  <a:gd name="T6" fmla="*/ 5 w 53"/>
                  <a:gd name="T7" fmla="*/ 9 h 12"/>
                  <a:gd name="T8" fmla="*/ 0 w 53"/>
                  <a:gd name="T9" fmla="*/ 0 h 12"/>
                  <a:gd name="T10" fmla="*/ 14 w 53"/>
                  <a:gd name="T11" fmla="*/ 3 h 12"/>
                  <a:gd name="T12" fmla="*/ 53 w 53"/>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59" name="Freeform 167"/>
              <p:cNvSpPr>
                <a:spLocks/>
              </p:cNvSpPr>
              <p:nvPr/>
            </p:nvSpPr>
            <p:spPr bwMode="auto">
              <a:xfrm>
                <a:off x="469" y="1982"/>
                <a:ext cx="3" cy="4"/>
              </a:xfrm>
              <a:custGeom>
                <a:avLst/>
                <a:gdLst>
                  <a:gd name="T0" fmla="*/ 0 w 11"/>
                  <a:gd name="T1" fmla="*/ 0 h 23"/>
                  <a:gd name="T2" fmla="*/ 0 w 11"/>
                  <a:gd name="T3" fmla="*/ 6 h 23"/>
                  <a:gd name="T4" fmla="*/ 2 w 11"/>
                  <a:gd name="T5" fmla="*/ 18 h 23"/>
                  <a:gd name="T6" fmla="*/ 11 w 11"/>
                  <a:gd name="T7" fmla="*/ 23 h 23"/>
                  <a:gd name="T8" fmla="*/ 0 w 11"/>
                  <a:gd name="T9" fmla="*/ 0 h 23"/>
                </a:gdLst>
                <a:ahLst/>
                <a:cxnLst>
                  <a:cxn ang="0">
                    <a:pos x="T0" y="T1"/>
                  </a:cxn>
                  <a:cxn ang="0">
                    <a:pos x="T2" y="T3"/>
                  </a:cxn>
                  <a:cxn ang="0">
                    <a:pos x="T4" y="T5"/>
                  </a:cxn>
                  <a:cxn ang="0">
                    <a:pos x="T6" y="T7"/>
                  </a:cxn>
                  <a:cxn ang="0">
                    <a:pos x="T8" y="T9"/>
                  </a:cxn>
                </a:cxnLst>
                <a:rect l="0" t="0" r="r" b="b"/>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60" name="Freeform 168"/>
              <p:cNvSpPr>
                <a:spLocks/>
              </p:cNvSpPr>
              <p:nvPr/>
            </p:nvSpPr>
            <p:spPr bwMode="auto">
              <a:xfrm>
                <a:off x="462" y="1993"/>
                <a:ext cx="2" cy="2"/>
              </a:xfrm>
              <a:custGeom>
                <a:avLst/>
                <a:gdLst>
                  <a:gd name="T0" fmla="*/ 0 w 11"/>
                  <a:gd name="T1" fmla="*/ 0 h 13"/>
                  <a:gd name="T2" fmla="*/ 3 w 11"/>
                  <a:gd name="T3" fmla="*/ 7 h 13"/>
                  <a:gd name="T4" fmla="*/ 11 w 11"/>
                  <a:gd name="T5" fmla="*/ 13 h 13"/>
                  <a:gd name="T6" fmla="*/ 0 w 11"/>
                  <a:gd name="T7" fmla="*/ 0 h 13"/>
                </a:gdLst>
                <a:ahLst/>
                <a:cxnLst>
                  <a:cxn ang="0">
                    <a:pos x="T0" y="T1"/>
                  </a:cxn>
                  <a:cxn ang="0">
                    <a:pos x="T2" y="T3"/>
                  </a:cxn>
                  <a:cxn ang="0">
                    <a:pos x="T4" y="T5"/>
                  </a:cxn>
                  <a:cxn ang="0">
                    <a:pos x="T6" y="T7"/>
                  </a:cxn>
                </a:cxnLst>
                <a:rect l="0" t="0" r="r" b="b"/>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61" name="Freeform 169"/>
              <p:cNvSpPr>
                <a:spLocks/>
              </p:cNvSpPr>
              <p:nvPr/>
            </p:nvSpPr>
            <p:spPr bwMode="auto">
              <a:xfrm>
                <a:off x="423" y="1977"/>
                <a:ext cx="5" cy="6"/>
              </a:xfrm>
              <a:custGeom>
                <a:avLst/>
                <a:gdLst>
                  <a:gd name="T0" fmla="*/ 25 w 25"/>
                  <a:gd name="T1" fmla="*/ 0 h 29"/>
                  <a:gd name="T2" fmla="*/ 21 w 25"/>
                  <a:gd name="T3" fmla="*/ 9 h 29"/>
                  <a:gd name="T4" fmla="*/ 21 w 25"/>
                  <a:gd name="T5" fmla="*/ 17 h 29"/>
                  <a:gd name="T6" fmla="*/ 0 w 25"/>
                  <a:gd name="T7" fmla="*/ 29 h 29"/>
                  <a:gd name="T8" fmla="*/ 25 w 25"/>
                  <a:gd name="T9" fmla="*/ 0 h 29"/>
                </a:gdLst>
                <a:ahLst/>
                <a:cxnLst>
                  <a:cxn ang="0">
                    <a:pos x="T0" y="T1"/>
                  </a:cxn>
                  <a:cxn ang="0">
                    <a:pos x="T2" y="T3"/>
                  </a:cxn>
                  <a:cxn ang="0">
                    <a:pos x="T4" y="T5"/>
                  </a:cxn>
                  <a:cxn ang="0">
                    <a:pos x="T6" y="T7"/>
                  </a:cxn>
                  <a:cxn ang="0">
                    <a:pos x="T8" y="T9"/>
                  </a:cxn>
                </a:cxnLst>
                <a:rect l="0" t="0" r="r" b="b"/>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62" name="Freeform 170"/>
              <p:cNvSpPr>
                <a:spLocks/>
              </p:cNvSpPr>
              <p:nvPr/>
            </p:nvSpPr>
            <p:spPr bwMode="auto">
              <a:xfrm>
                <a:off x="403" y="1977"/>
                <a:ext cx="16" cy="16"/>
              </a:xfrm>
              <a:custGeom>
                <a:avLst/>
                <a:gdLst>
                  <a:gd name="T0" fmla="*/ 80 w 80"/>
                  <a:gd name="T1" fmla="*/ 0 h 81"/>
                  <a:gd name="T2" fmla="*/ 66 w 80"/>
                  <a:gd name="T3" fmla="*/ 26 h 81"/>
                  <a:gd name="T4" fmla="*/ 50 w 80"/>
                  <a:gd name="T5" fmla="*/ 46 h 81"/>
                  <a:gd name="T6" fmla="*/ 0 w 80"/>
                  <a:gd name="T7" fmla="*/ 81 h 81"/>
                  <a:gd name="T8" fmla="*/ 47 w 80"/>
                  <a:gd name="T9" fmla="*/ 38 h 81"/>
                  <a:gd name="T10" fmla="*/ 80 w 80"/>
                  <a:gd name="T11" fmla="*/ 0 h 81"/>
                </a:gdLst>
                <a:ahLst/>
                <a:cxnLst>
                  <a:cxn ang="0">
                    <a:pos x="T0" y="T1"/>
                  </a:cxn>
                  <a:cxn ang="0">
                    <a:pos x="T2" y="T3"/>
                  </a:cxn>
                  <a:cxn ang="0">
                    <a:pos x="T4" y="T5"/>
                  </a:cxn>
                  <a:cxn ang="0">
                    <a:pos x="T6" y="T7"/>
                  </a:cxn>
                  <a:cxn ang="0">
                    <a:pos x="T8" y="T9"/>
                  </a:cxn>
                  <a:cxn ang="0">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63" name="Freeform 171"/>
              <p:cNvSpPr>
                <a:spLocks/>
              </p:cNvSpPr>
              <p:nvPr/>
            </p:nvSpPr>
            <p:spPr bwMode="auto">
              <a:xfrm>
                <a:off x="395" y="2000"/>
                <a:ext cx="4" cy="12"/>
              </a:xfrm>
              <a:custGeom>
                <a:avLst/>
                <a:gdLst>
                  <a:gd name="T0" fmla="*/ 0 w 18"/>
                  <a:gd name="T1" fmla="*/ 0 h 58"/>
                  <a:gd name="T2" fmla="*/ 11 w 18"/>
                  <a:gd name="T3" fmla="*/ 20 h 58"/>
                  <a:gd name="T4" fmla="*/ 15 w 18"/>
                  <a:gd name="T5" fmla="*/ 41 h 58"/>
                  <a:gd name="T6" fmla="*/ 16 w 18"/>
                  <a:gd name="T7" fmla="*/ 58 h 58"/>
                  <a:gd name="T8" fmla="*/ 18 w 18"/>
                  <a:gd name="T9" fmla="*/ 33 h 58"/>
                  <a:gd name="T10" fmla="*/ 16 w 18"/>
                  <a:gd name="T11" fmla="*/ 14 h 58"/>
                  <a:gd name="T12" fmla="*/ 0 w 18"/>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64" name="Freeform 172"/>
              <p:cNvSpPr>
                <a:spLocks/>
              </p:cNvSpPr>
              <p:nvPr/>
            </p:nvSpPr>
            <p:spPr bwMode="auto">
              <a:xfrm>
                <a:off x="432" y="1988"/>
                <a:ext cx="2" cy="4"/>
              </a:xfrm>
              <a:custGeom>
                <a:avLst/>
                <a:gdLst>
                  <a:gd name="T0" fmla="*/ 2 w 9"/>
                  <a:gd name="T1" fmla="*/ 0 h 21"/>
                  <a:gd name="T2" fmla="*/ 0 w 9"/>
                  <a:gd name="T3" fmla="*/ 9 h 21"/>
                  <a:gd name="T4" fmla="*/ 9 w 9"/>
                  <a:gd name="T5" fmla="*/ 21 h 21"/>
                  <a:gd name="T6" fmla="*/ 2 w 9"/>
                  <a:gd name="T7" fmla="*/ 0 h 21"/>
                </a:gdLst>
                <a:ahLst/>
                <a:cxnLst>
                  <a:cxn ang="0">
                    <a:pos x="T0" y="T1"/>
                  </a:cxn>
                  <a:cxn ang="0">
                    <a:pos x="T2" y="T3"/>
                  </a:cxn>
                  <a:cxn ang="0">
                    <a:pos x="T4" y="T5"/>
                  </a:cxn>
                  <a:cxn ang="0">
                    <a:pos x="T6" y="T7"/>
                  </a:cxn>
                </a:cxnLst>
                <a:rect l="0" t="0" r="r" b="b"/>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780" name="Group 188"/>
            <p:cNvGrpSpPr>
              <a:grpSpLocks/>
            </p:cNvGrpSpPr>
            <p:nvPr/>
          </p:nvGrpSpPr>
          <p:grpSpPr bwMode="auto">
            <a:xfrm>
              <a:off x="161" y="3120"/>
              <a:ext cx="123" cy="167"/>
              <a:chOff x="141" y="2010"/>
              <a:chExt cx="123" cy="167"/>
            </a:xfrm>
          </p:grpSpPr>
          <p:sp>
            <p:nvSpPr>
              <p:cNvPr id="366781" name="Freeform 189"/>
              <p:cNvSpPr>
                <a:spLocks/>
              </p:cNvSpPr>
              <p:nvPr/>
            </p:nvSpPr>
            <p:spPr bwMode="auto">
              <a:xfrm>
                <a:off x="141" y="2010"/>
                <a:ext cx="123" cy="167"/>
              </a:xfrm>
              <a:custGeom>
                <a:avLst/>
                <a:gdLst>
                  <a:gd name="T0" fmla="*/ 342 w 617"/>
                  <a:gd name="T1" fmla="*/ 123 h 835"/>
                  <a:gd name="T2" fmla="*/ 229 w 617"/>
                  <a:gd name="T3" fmla="*/ 113 h 835"/>
                  <a:gd name="T4" fmla="*/ 160 w 617"/>
                  <a:gd name="T5" fmla="*/ 96 h 835"/>
                  <a:gd name="T6" fmla="*/ 139 w 617"/>
                  <a:gd name="T7" fmla="*/ 64 h 835"/>
                  <a:gd name="T8" fmla="*/ 139 w 617"/>
                  <a:gd name="T9" fmla="*/ 38 h 835"/>
                  <a:gd name="T10" fmla="*/ 121 w 617"/>
                  <a:gd name="T11" fmla="*/ 15 h 835"/>
                  <a:gd name="T12" fmla="*/ 58 w 617"/>
                  <a:gd name="T13" fmla="*/ 0 h 835"/>
                  <a:gd name="T14" fmla="*/ 0 w 617"/>
                  <a:gd name="T15" fmla="*/ 5 h 835"/>
                  <a:gd name="T16" fmla="*/ 70 w 617"/>
                  <a:gd name="T17" fmla="*/ 650 h 835"/>
                  <a:gd name="T18" fmla="*/ 121 w 617"/>
                  <a:gd name="T19" fmla="*/ 710 h 835"/>
                  <a:gd name="T20" fmla="*/ 183 w 617"/>
                  <a:gd name="T21" fmla="*/ 768 h 835"/>
                  <a:gd name="T22" fmla="*/ 273 w 617"/>
                  <a:gd name="T23" fmla="*/ 813 h 835"/>
                  <a:gd name="T24" fmla="*/ 377 w 617"/>
                  <a:gd name="T25" fmla="*/ 827 h 835"/>
                  <a:gd name="T26" fmla="*/ 518 w 617"/>
                  <a:gd name="T27" fmla="*/ 835 h 835"/>
                  <a:gd name="T28" fmla="*/ 599 w 617"/>
                  <a:gd name="T29" fmla="*/ 823 h 835"/>
                  <a:gd name="T30" fmla="*/ 617 w 617"/>
                  <a:gd name="T31" fmla="*/ 777 h 835"/>
                  <a:gd name="T32" fmla="*/ 608 w 617"/>
                  <a:gd name="T33" fmla="*/ 718 h 835"/>
                  <a:gd name="T34" fmla="*/ 550 w 617"/>
                  <a:gd name="T35" fmla="*/ 537 h 835"/>
                  <a:gd name="T36" fmla="*/ 500 w 617"/>
                  <a:gd name="T37" fmla="*/ 357 h 835"/>
                  <a:gd name="T38" fmla="*/ 478 w 617"/>
                  <a:gd name="T39" fmla="*/ 221 h 835"/>
                  <a:gd name="T40" fmla="*/ 478 w 617"/>
                  <a:gd name="T41" fmla="*/ 186 h 835"/>
                  <a:gd name="T42" fmla="*/ 446 w 617"/>
                  <a:gd name="T43" fmla="*/ 136 h 835"/>
                  <a:gd name="T44" fmla="*/ 409 w 617"/>
                  <a:gd name="T45" fmla="*/ 123 h 835"/>
                  <a:gd name="T46" fmla="*/ 342 w 617"/>
                  <a:gd name="T47" fmla="*/ 12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82" name="Freeform 190"/>
              <p:cNvSpPr>
                <a:spLocks/>
              </p:cNvSpPr>
              <p:nvPr/>
            </p:nvSpPr>
            <p:spPr bwMode="auto">
              <a:xfrm>
                <a:off x="143" y="2019"/>
                <a:ext cx="106" cy="153"/>
              </a:xfrm>
              <a:custGeom>
                <a:avLst/>
                <a:gdLst>
                  <a:gd name="T0" fmla="*/ 347 w 531"/>
                  <a:gd name="T1" fmla="*/ 154 h 766"/>
                  <a:gd name="T2" fmla="*/ 248 w 531"/>
                  <a:gd name="T3" fmla="*/ 150 h 766"/>
                  <a:gd name="T4" fmla="*/ 143 w 531"/>
                  <a:gd name="T5" fmla="*/ 131 h 766"/>
                  <a:gd name="T6" fmla="*/ 81 w 531"/>
                  <a:gd name="T7" fmla="*/ 99 h 766"/>
                  <a:gd name="T8" fmla="*/ 46 w 531"/>
                  <a:gd name="T9" fmla="*/ 72 h 766"/>
                  <a:gd name="T10" fmla="*/ 0 w 531"/>
                  <a:gd name="T11" fmla="*/ 0 h 766"/>
                  <a:gd name="T12" fmla="*/ 67 w 531"/>
                  <a:gd name="T13" fmla="*/ 589 h 766"/>
                  <a:gd name="T14" fmla="*/ 113 w 531"/>
                  <a:gd name="T15" fmla="*/ 643 h 766"/>
                  <a:gd name="T16" fmla="*/ 162 w 531"/>
                  <a:gd name="T17" fmla="*/ 694 h 766"/>
                  <a:gd name="T18" fmla="*/ 225 w 531"/>
                  <a:gd name="T19" fmla="*/ 729 h 766"/>
                  <a:gd name="T20" fmla="*/ 279 w 531"/>
                  <a:gd name="T21" fmla="*/ 747 h 766"/>
                  <a:gd name="T22" fmla="*/ 347 w 531"/>
                  <a:gd name="T23" fmla="*/ 756 h 766"/>
                  <a:gd name="T24" fmla="*/ 409 w 531"/>
                  <a:gd name="T25" fmla="*/ 766 h 766"/>
                  <a:gd name="T26" fmla="*/ 480 w 531"/>
                  <a:gd name="T27" fmla="*/ 766 h 766"/>
                  <a:gd name="T28" fmla="*/ 512 w 531"/>
                  <a:gd name="T29" fmla="*/ 756 h 766"/>
                  <a:gd name="T30" fmla="*/ 531 w 531"/>
                  <a:gd name="T31" fmla="*/ 729 h 766"/>
                  <a:gd name="T32" fmla="*/ 522 w 531"/>
                  <a:gd name="T33" fmla="*/ 685 h 766"/>
                  <a:gd name="T34" fmla="*/ 476 w 531"/>
                  <a:gd name="T35" fmla="*/ 581 h 766"/>
                  <a:gd name="T36" fmla="*/ 399 w 531"/>
                  <a:gd name="T37" fmla="*/ 229 h 766"/>
                  <a:gd name="T38" fmla="*/ 387 w 531"/>
                  <a:gd name="T39" fmla="*/ 180 h 766"/>
                  <a:gd name="T40" fmla="*/ 347 w 531"/>
                  <a:gd name="T41" fmla="*/ 154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6783" name="Freeform 191"/>
            <p:cNvSpPr>
              <a:spLocks/>
            </p:cNvSpPr>
            <p:nvPr/>
          </p:nvSpPr>
          <p:spPr bwMode="auto">
            <a:xfrm>
              <a:off x="463" y="3310"/>
              <a:ext cx="9" cy="141"/>
            </a:xfrm>
            <a:custGeom>
              <a:avLst/>
              <a:gdLst>
                <a:gd name="T0" fmla="*/ 29 w 43"/>
                <a:gd name="T1" fmla="*/ 0 h 703"/>
                <a:gd name="T2" fmla="*/ 43 w 43"/>
                <a:gd name="T3" fmla="*/ 36 h 703"/>
                <a:gd name="T4" fmla="*/ 27 w 43"/>
                <a:gd name="T5" fmla="*/ 63 h 703"/>
                <a:gd name="T6" fmla="*/ 14 w 43"/>
                <a:gd name="T7" fmla="*/ 122 h 703"/>
                <a:gd name="T8" fmla="*/ 32 w 43"/>
                <a:gd name="T9" fmla="*/ 176 h 703"/>
                <a:gd name="T10" fmla="*/ 21 w 43"/>
                <a:gd name="T11" fmla="*/ 491 h 703"/>
                <a:gd name="T12" fmla="*/ 21 w 43"/>
                <a:gd name="T13" fmla="*/ 693 h 703"/>
                <a:gd name="T14" fmla="*/ 0 w 43"/>
                <a:gd name="T15" fmla="*/ 703 h 703"/>
                <a:gd name="T16" fmla="*/ 2 w 43"/>
                <a:gd name="T17" fmla="*/ 284 h 703"/>
                <a:gd name="T18" fmla="*/ 21 w 43"/>
                <a:gd name="T19" fmla="*/ 184 h 703"/>
                <a:gd name="T20" fmla="*/ 10 w 43"/>
                <a:gd name="T21" fmla="*/ 137 h 703"/>
                <a:gd name="T22" fmla="*/ 4 w 43"/>
                <a:gd name="T23" fmla="*/ 120 h 703"/>
                <a:gd name="T24" fmla="*/ 12 w 43"/>
                <a:gd name="T25" fmla="*/ 69 h 703"/>
                <a:gd name="T26" fmla="*/ 27 w 43"/>
                <a:gd name="T27" fmla="*/ 40 h 703"/>
                <a:gd name="T28" fmla="*/ 29 w 43"/>
                <a:gd name="T29"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784" name="Freeform 192"/>
            <p:cNvSpPr>
              <a:spLocks/>
            </p:cNvSpPr>
            <p:nvPr/>
          </p:nvSpPr>
          <p:spPr bwMode="auto">
            <a:xfrm>
              <a:off x="427" y="3312"/>
              <a:ext cx="22" cy="7"/>
            </a:xfrm>
            <a:custGeom>
              <a:avLst/>
              <a:gdLst>
                <a:gd name="T0" fmla="*/ 112 w 112"/>
                <a:gd name="T1" fmla="*/ 0 h 36"/>
                <a:gd name="T2" fmla="*/ 57 w 112"/>
                <a:gd name="T3" fmla="*/ 26 h 36"/>
                <a:gd name="T4" fmla="*/ 9 w 112"/>
                <a:gd name="T5" fmla="*/ 36 h 36"/>
                <a:gd name="T6" fmla="*/ 0 w 112"/>
                <a:gd name="T7" fmla="*/ 36 h 36"/>
                <a:gd name="T8" fmla="*/ 29 w 112"/>
                <a:gd name="T9" fmla="*/ 11 h 36"/>
                <a:gd name="T10" fmla="*/ 112 w 112"/>
                <a:gd name="T11" fmla="*/ 0 h 36"/>
              </a:gdLst>
              <a:ahLst/>
              <a:cxnLst>
                <a:cxn ang="0">
                  <a:pos x="T0" y="T1"/>
                </a:cxn>
                <a:cxn ang="0">
                  <a:pos x="T2" y="T3"/>
                </a:cxn>
                <a:cxn ang="0">
                  <a:pos x="T4" y="T5"/>
                </a:cxn>
                <a:cxn ang="0">
                  <a:pos x="T6" y="T7"/>
                </a:cxn>
                <a:cxn ang="0">
                  <a:pos x="T8" y="T9"/>
                </a:cxn>
                <a:cxn ang="0">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6786" name="Text Box 194"/>
          <p:cNvSpPr txBox="1">
            <a:spLocks noChangeArrowheads="1"/>
          </p:cNvSpPr>
          <p:nvPr/>
        </p:nvSpPr>
        <p:spPr bwMode="auto">
          <a:xfrm>
            <a:off x="9480550" y="3644901"/>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微软雅黑 Light" panose="020B0502040204020203" pitchFamily="34" charset="-122"/>
                <a:ea typeface="微软雅黑 Light" panose="020B0502040204020203" pitchFamily="34" charset="-122"/>
              </a:rPr>
              <a:t>用户代理</a:t>
            </a:r>
          </a:p>
        </p:txBody>
      </p:sp>
      <p:sp>
        <p:nvSpPr>
          <p:cNvPr id="366787" name="Oval 195"/>
          <p:cNvSpPr>
            <a:spLocks noChangeArrowheads="1"/>
          </p:cNvSpPr>
          <p:nvPr/>
        </p:nvSpPr>
        <p:spPr bwMode="auto">
          <a:xfrm>
            <a:off x="2317750" y="4783139"/>
            <a:ext cx="298450" cy="1619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grpSp>
        <p:nvGrpSpPr>
          <p:cNvPr id="367090" name="Group 498"/>
          <p:cNvGrpSpPr>
            <a:grpSpLocks/>
          </p:cNvGrpSpPr>
          <p:nvPr/>
        </p:nvGrpSpPr>
        <p:grpSpPr bwMode="auto">
          <a:xfrm>
            <a:off x="9912351" y="4352925"/>
            <a:ext cx="581025" cy="668338"/>
            <a:chOff x="5284" y="2742"/>
            <a:chExt cx="366" cy="421"/>
          </a:xfrm>
        </p:grpSpPr>
        <p:grpSp>
          <p:nvGrpSpPr>
            <p:cNvPr id="366847" name="Group 255"/>
            <p:cNvGrpSpPr>
              <a:grpSpLocks/>
            </p:cNvGrpSpPr>
            <p:nvPr/>
          </p:nvGrpSpPr>
          <p:grpSpPr bwMode="auto">
            <a:xfrm>
              <a:off x="5345" y="2970"/>
              <a:ext cx="144" cy="79"/>
              <a:chOff x="5325" y="1860"/>
              <a:chExt cx="144" cy="79"/>
            </a:xfrm>
          </p:grpSpPr>
          <p:grpSp>
            <p:nvGrpSpPr>
              <p:cNvPr id="366848" name="Group 256"/>
              <p:cNvGrpSpPr>
                <a:grpSpLocks/>
              </p:cNvGrpSpPr>
              <p:nvPr/>
            </p:nvGrpSpPr>
            <p:grpSpPr bwMode="auto">
              <a:xfrm>
                <a:off x="5325" y="1860"/>
                <a:ext cx="125" cy="63"/>
                <a:chOff x="5325" y="1860"/>
                <a:chExt cx="125" cy="63"/>
              </a:xfrm>
            </p:grpSpPr>
            <p:sp>
              <p:nvSpPr>
                <p:cNvPr id="366849" name="Freeform 257"/>
                <p:cNvSpPr>
                  <a:spLocks/>
                </p:cNvSpPr>
                <p:nvPr/>
              </p:nvSpPr>
              <p:spPr bwMode="auto">
                <a:xfrm>
                  <a:off x="5325" y="1860"/>
                  <a:ext cx="125" cy="63"/>
                </a:xfrm>
                <a:custGeom>
                  <a:avLst/>
                  <a:gdLst>
                    <a:gd name="T0" fmla="*/ 679 w 751"/>
                    <a:gd name="T1" fmla="*/ 379 h 379"/>
                    <a:gd name="T2" fmla="*/ 639 w 751"/>
                    <a:gd name="T3" fmla="*/ 370 h 379"/>
                    <a:gd name="T4" fmla="*/ 600 w 751"/>
                    <a:gd name="T5" fmla="*/ 352 h 379"/>
                    <a:gd name="T6" fmla="*/ 564 w 751"/>
                    <a:gd name="T7" fmla="*/ 344 h 379"/>
                    <a:gd name="T8" fmla="*/ 502 w 751"/>
                    <a:gd name="T9" fmla="*/ 353 h 379"/>
                    <a:gd name="T10" fmla="*/ 457 w 751"/>
                    <a:gd name="T11" fmla="*/ 352 h 379"/>
                    <a:gd name="T12" fmla="*/ 425 w 751"/>
                    <a:gd name="T13" fmla="*/ 341 h 379"/>
                    <a:gd name="T14" fmla="*/ 399 w 751"/>
                    <a:gd name="T15" fmla="*/ 332 h 379"/>
                    <a:gd name="T16" fmla="*/ 373 w 751"/>
                    <a:gd name="T17" fmla="*/ 320 h 379"/>
                    <a:gd name="T18" fmla="*/ 346 w 751"/>
                    <a:gd name="T19" fmla="*/ 295 h 379"/>
                    <a:gd name="T20" fmla="*/ 324 w 751"/>
                    <a:gd name="T21" fmla="*/ 273 h 379"/>
                    <a:gd name="T22" fmla="*/ 288 w 751"/>
                    <a:gd name="T23" fmla="*/ 246 h 379"/>
                    <a:gd name="T24" fmla="*/ 238 w 751"/>
                    <a:gd name="T25" fmla="*/ 254 h 379"/>
                    <a:gd name="T26" fmla="*/ 208 w 751"/>
                    <a:gd name="T27" fmla="*/ 256 h 379"/>
                    <a:gd name="T28" fmla="*/ 190 w 751"/>
                    <a:gd name="T29" fmla="*/ 251 h 379"/>
                    <a:gd name="T30" fmla="*/ 182 w 751"/>
                    <a:gd name="T31" fmla="*/ 243 h 379"/>
                    <a:gd name="T32" fmla="*/ 176 w 751"/>
                    <a:gd name="T33" fmla="*/ 228 h 379"/>
                    <a:gd name="T34" fmla="*/ 180 w 751"/>
                    <a:gd name="T35" fmla="*/ 215 h 379"/>
                    <a:gd name="T36" fmla="*/ 190 w 751"/>
                    <a:gd name="T37" fmla="*/ 200 h 379"/>
                    <a:gd name="T38" fmla="*/ 208 w 751"/>
                    <a:gd name="T39" fmla="*/ 193 h 379"/>
                    <a:gd name="T40" fmla="*/ 248 w 751"/>
                    <a:gd name="T41" fmla="*/ 188 h 379"/>
                    <a:gd name="T42" fmla="*/ 296 w 751"/>
                    <a:gd name="T43" fmla="*/ 171 h 379"/>
                    <a:gd name="T44" fmla="*/ 256 w 751"/>
                    <a:gd name="T45" fmla="*/ 140 h 379"/>
                    <a:gd name="T46" fmla="*/ 209 w 751"/>
                    <a:gd name="T47" fmla="*/ 121 h 379"/>
                    <a:gd name="T48" fmla="*/ 168 w 751"/>
                    <a:gd name="T49" fmla="*/ 124 h 379"/>
                    <a:gd name="T50" fmla="*/ 121 w 751"/>
                    <a:gd name="T51" fmla="*/ 121 h 379"/>
                    <a:gd name="T52" fmla="*/ 93 w 751"/>
                    <a:gd name="T53" fmla="*/ 131 h 379"/>
                    <a:gd name="T54" fmla="*/ 54 w 751"/>
                    <a:gd name="T55" fmla="*/ 132 h 379"/>
                    <a:gd name="T56" fmla="*/ 42 w 751"/>
                    <a:gd name="T57" fmla="*/ 121 h 379"/>
                    <a:gd name="T58" fmla="*/ 39 w 751"/>
                    <a:gd name="T59" fmla="*/ 105 h 379"/>
                    <a:gd name="T60" fmla="*/ 18 w 751"/>
                    <a:gd name="T61" fmla="*/ 106 h 379"/>
                    <a:gd name="T62" fmla="*/ 6 w 751"/>
                    <a:gd name="T63" fmla="*/ 103 h 379"/>
                    <a:gd name="T64" fmla="*/ 0 w 751"/>
                    <a:gd name="T65" fmla="*/ 87 h 379"/>
                    <a:gd name="T66" fmla="*/ 4 w 751"/>
                    <a:gd name="T67" fmla="*/ 74 h 379"/>
                    <a:gd name="T68" fmla="*/ 15 w 751"/>
                    <a:gd name="T69" fmla="*/ 68 h 379"/>
                    <a:gd name="T70" fmla="*/ 36 w 751"/>
                    <a:gd name="T71" fmla="*/ 56 h 379"/>
                    <a:gd name="T72" fmla="*/ 52 w 751"/>
                    <a:gd name="T73" fmla="*/ 44 h 379"/>
                    <a:gd name="T74" fmla="*/ 71 w 751"/>
                    <a:gd name="T75" fmla="*/ 34 h 379"/>
                    <a:gd name="T76" fmla="*/ 93 w 751"/>
                    <a:gd name="T77" fmla="*/ 27 h 379"/>
                    <a:gd name="T78" fmla="*/ 112 w 751"/>
                    <a:gd name="T79" fmla="*/ 27 h 379"/>
                    <a:gd name="T80" fmla="*/ 203 w 751"/>
                    <a:gd name="T81" fmla="*/ 9 h 379"/>
                    <a:gd name="T82" fmla="*/ 222 w 751"/>
                    <a:gd name="T83" fmla="*/ 4 h 379"/>
                    <a:gd name="T84" fmla="*/ 244 w 751"/>
                    <a:gd name="T85" fmla="*/ 0 h 379"/>
                    <a:gd name="T86" fmla="*/ 267 w 751"/>
                    <a:gd name="T87" fmla="*/ 4 h 379"/>
                    <a:gd name="T88" fmla="*/ 295 w 751"/>
                    <a:gd name="T89" fmla="*/ 13 h 379"/>
                    <a:gd name="T90" fmla="*/ 373 w 751"/>
                    <a:gd name="T91" fmla="*/ 56 h 379"/>
                    <a:gd name="T92" fmla="*/ 410 w 751"/>
                    <a:gd name="T93" fmla="*/ 64 h 379"/>
                    <a:gd name="T94" fmla="*/ 443 w 751"/>
                    <a:gd name="T95" fmla="*/ 71 h 379"/>
                    <a:gd name="T96" fmla="*/ 469 w 751"/>
                    <a:gd name="T97" fmla="*/ 87 h 379"/>
                    <a:gd name="T98" fmla="*/ 484 w 751"/>
                    <a:gd name="T99" fmla="*/ 108 h 379"/>
                    <a:gd name="T100" fmla="*/ 549 w 751"/>
                    <a:gd name="T101" fmla="*/ 153 h 379"/>
                    <a:gd name="T102" fmla="*/ 578 w 751"/>
                    <a:gd name="T103" fmla="*/ 174 h 379"/>
                    <a:gd name="T104" fmla="*/ 617 w 751"/>
                    <a:gd name="T105" fmla="*/ 215 h 379"/>
                    <a:gd name="T106" fmla="*/ 641 w 751"/>
                    <a:gd name="T107" fmla="*/ 227 h 379"/>
                    <a:gd name="T108" fmla="*/ 751 w 751"/>
                    <a:gd name="T109" fmla="*/ 232 h 379"/>
                    <a:gd name="T110" fmla="*/ 679 w 751"/>
                    <a:gd name="T111" fmla="*/ 3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50" name="Freeform 258"/>
                <p:cNvSpPr>
                  <a:spLocks/>
                </p:cNvSpPr>
                <p:nvPr/>
              </p:nvSpPr>
              <p:spPr bwMode="auto">
                <a:xfrm>
                  <a:off x="5374" y="1888"/>
                  <a:ext cx="29" cy="7"/>
                </a:xfrm>
                <a:custGeom>
                  <a:avLst/>
                  <a:gdLst>
                    <a:gd name="T0" fmla="*/ 0 w 179"/>
                    <a:gd name="T1" fmla="*/ 0 h 43"/>
                    <a:gd name="T2" fmla="*/ 6 w 179"/>
                    <a:gd name="T3" fmla="*/ 11 h 43"/>
                    <a:gd name="T4" fmla="*/ 38 w 179"/>
                    <a:gd name="T5" fmla="*/ 10 h 43"/>
                    <a:gd name="T6" fmla="*/ 50 w 179"/>
                    <a:gd name="T7" fmla="*/ 16 h 43"/>
                    <a:gd name="T8" fmla="*/ 76 w 179"/>
                    <a:gd name="T9" fmla="*/ 29 h 43"/>
                    <a:gd name="T10" fmla="*/ 112 w 179"/>
                    <a:gd name="T11" fmla="*/ 37 h 43"/>
                    <a:gd name="T12" fmla="*/ 150 w 179"/>
                    <a:gd name="T13" fmla="*/ 38 h 43"/>
                    <a:gd name="T14" fmla="*/ 179 w 179"/>
                    <a:gd name="T15" fmla="*/ 43 h 43"/>
                    <a:gd name="T16" fmla="*/ 155 w 179"/>
                    <a:gd name="T17" fmla="*/ 34 h 43"/>
                    <a:gd name="T18" fmla="*/ 125 w 179"/>
                    <a:gd name="T19" fmla="*/ 29 h 43"/>
                    <a:gd name="T20" fmla="*/ 105 w 179"/>
                    <a:gd name="T21" fmla="*/ 29 h 43"/>
                    <a:gd name="T22" fmla="*/ 76 w 179"/>
                    <a:gd name="T23" fmla="*/ 21 h 43"/>
                    <a:gd name="T24" fmla="*/ 53 w 179"/>
                    <a:gd name="T25" fmla="*/ 8 h 43"/>
                    <a:gd name="T26" fmla="*/ 43 w 179"/>
                    <a:gd name="T27" fmla="*/ 2 h 43"/>
                    <a:gd name="T28" fmla="*/ 0 w 179"/>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51" name="Freeform 259"/>
                <p:cNvSpPr>
                  <a:spLocks/>
                </p:cNvSpPr>
                <p:nvPr/>
              </p:nvSpPr>
              <p:spPr bwMode="auto">
                <a:xfrm>
                  <a:off x="5362" y="1894"/>
                  <a:ext cx="4" cy="4"/>
                </a:xfrm>
                <a:custGeom>
                  <a:avLst/>
                  <a:gdLst>
                    <a:gd name="T0" fmla="*/ 4 w 20"/>
                    <a:gd name="T1" fmla="*/ 0 h 24"/>
                    <a:gd name="T2" fmla="*/ 12 w 20"/>
                    <a:gd name="T3" fmla="*/ 6 h 24"/>
                    <a:gd name="T4" fmla="*/ 9 w 20"/>
                    <a:gd name="T5" fmla="*/ 15 h 24"/>
                    <a:gd name="T6" fmla="*/ 0 w 20"/>
                    <a:gd name="T7" fmla="*/ 24 h 24"/>
                    <a:gd name="T8" fmla="*/ 17 w 20"/>
                    <a:gd name="T9" fmla="*/ 18 h 24"/>
                    <a:gd name="T10" fmla="*/ 20 w 20"/>
                    <a:gd name="T11" fmla="*/ 8 h 24"/>
                    <a:gd name="T12" fmla="*/ 4 w 2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52" name="Freeform 260"/>
                <p:cNvSpPr>
                  <a:spLocks/>
                </p:cNvSpPr>
                <p:nvPr/>
              </p:nvSpPr>
              <p:spPr bwMode="auto">
                <a:xfrm>
                  <a:off x="5331" y="1869"/>
                  <a:ext cx="17" cy="8"/>
                </a:xfrm>
                <a:custGeom>
                  <a:avLst/>
                  <a:gdLst>
                    <a:gd name="T0" fmla="*/ 0 w 104"/>
                    <a:gd name="T1" fmla="*/ 45 h 48"/>
                    <a:gd name="T2" fmla="*/ 11 w 104"/>
                    <a:gd name="T3" fmla="*/ 48 h 48"/>
                    <a:gd name="T4" fmla="*/ 25 w 104"/>
                    <a:gd name="T5" fmla="*/ 33 h 48"/>
                    <a:gd name="T6" fmla="*/ 46 w 104"/>
                    <a:gd name="T7" fmla="*/ 25 h 48"/>
                    <a:gd name="T8" fmla="*/ 56 w 104"/>
                    <a:gd name="T9" fmla="*/ 14 h 48"/>
                    <a:gd name="T10" fmla="*/ 66 w 104"/>
                    <a:gd name="T11" fmla="*/ 9 h 48"/>
                    <a:gd name="T12" fmla="*/ 89 w 104"/>
                    <a:gd name="T13" fmla="*/ 4 h 48"/>
                    <a:gd name="T14" fmla="*/ 104 w 104"/>
                    <a:gd name="T15" fmla="*/ 1 h 48"/>
                    <a:gd name="T16" fmla="*/ 84 w 104"/>
                    <a:gd name="T17" fmla="*/ 0 h 48"/>
                    <a:gd name="T18" fmla="*/ 58 w 104"/>
                    <a:gd name="T19" fmla="*/ 4 h 48"/>
                    <a:gd name="T20" fmla="*/ 49 w 104"/>
                    <a:gd name="T21" fmla="*/ 12 h 48"/>
                    <a:gd name="T22" fmla="*/ 37 w 104"/>
                    <a:gd name="T23" fmla="*/ 20 h 48"/>
                    <a:gd name="T24" fmla="*/ 0 w 104"/>
                    <a:gd name="T25" fmla="*/ 4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53" name="Freeform 261"/>
                <p:cNvSpPr>
                  <a:spLocks/>
                </p:cNvSpPr>
                <p:nvPr/>
              </p:nvSpPr>
              <p:spPr bwMode="auto">
                <a:xfrm>
                  <a:off x="5357" y="1866"/>
                  <a:ext cx="27" cy="7"/>
                </a:xfrm>
                <a:custGeom>
                  <a:avLst/>
                  <a:gdLst>
                    <a:gd name="T0" fmla="*/ 0 w 166"/>
                    <a:gd name="T1" fmla="*/ 10 h 42"/>
                    <a:gd name="T2" fmla="*/ 35 w 166"/>
                    <a:gd name="T3" fmla="*/ 6 h 42"/>
                    <a:gd name="T4" fmla="*/ 55 w 166"/>
                    <a:gd name="T5" fmla="*/ 0 h 42"/>
                    <a:gd name="T6" fmla="*/ 63 w 166"/>
                    <a:gd name="T7" fmla="*/ 0 h 42"/>
                    <a:gd name="T8" fmla="*/ 85 w 166"/>
                    <a:gd name="T9" fmla="*/ 5 h 42"/>
                    <a:gd name="T10" fmla="*/ 94 w 166"/>
                    <a:gd name="T11" fmla="*/ 14 h 42"/>
                    <a:gd name="T12" fmla="*/ 111 w 166"/>
                    <a:gd name="T13" fmla="*/ 23 h 42"/>
                    <a:gd name="T14" fmla="*/ 143 w 166"/>
                    <a:gd name="T15" fmla="*/ 36 h 42"/>
                    <a:gd name="T16" fmla="*/ 166 w 166"/>
                    <a:gd name="T17" fmla="*/ 36 h 42"/>
                    <a:gd name="T18" fmla="*/ 142 w 166"/>
                    <a:gd name="T19" fmla="*/ 42 h 42"/>
                    <a:gd name="T20" fmla="*/ 126 w 166"/>
                    <a:gd name="T21" fmla="*/ 39 h 42"/>
                    <a:gd name="T22" fmla="*/ 91 w 166"/>
                    <a:gd name="T23" fmla="*/ 22 h 42"/>
                    <a:gd name="T24" fmla="*/ 79 w 166"/>
                    <a:gd name="T25" fmla="*/ 10 h 42"/>
                    <a:gd name="T26" fmla="*/ 55 w 166"/>
                    <a:gd name="T27" fmla="*/ 8 h 42"/>
                    <a:gd name="T28" fmla="*/ 35 w 166"/>
                    <a:gd name="T29" fmla="*/ 10 h 42"/>
                    <a:gd name="T30" fmla="*/ 0 w 166"/>
                    <a:gd name="T31" fmla="*/ 1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54" name="Freeform 262"/>
                <p:cNvSpPr>
                  <a:spLocks/>
                </p:cNvSpPr>
                <p:nvPr/>
              </p:nvSpPr>
              <p:spPr bwMode="auto">
                <a:xfrm>
                  <a:off x="5335" y="1874"/>
                  <a:ext cx="6" cy="5"/>
                </a:xfrm>
                <a:custGeom>
                  <a:avLst/>
                  <a:gdLst>
                    <a:gd name="T0" fmla="*/ 25 w 33"/>
                    <a:gd name="T1" fmla="*/ 0 h 30"/>
                    <a:gd name="T2" fmla="*/ 33 w 33"/>
                    <a:gd name="T3" fmla="*/ 11 h 30"/>
                    <a:gd name="T4" fmla="*/ 23 w 33"/>
                    <a:gd name="T5" fmla="*/ 24 h 30"/>
                    <a:gd name="T6" fmla="*/ 0 w 33"/>
                    <a:gd name="T7" fmla="*/ 30 h 30"/>
                    <a:gd name="T8" fmla="*/ 25 w 33"/>
                    <a:gd name="T9" fmla="*/ 15 h 30"/>
                    <a:gd name="T10" fmla="*/ 25 w 33"/>
                    <a:gd name="T11" fmla="*/ 0 h 30"/>
                  </a:gdLst>
                  <a:ahLst/>
                  <a:cxnLst>
                    <a:cxn ang="0">
                      <a:pos x="T0" y="T1"/>
                    </a:cxn>
                    <a:cxn ang="0">
                      <a:pos x="T2" y="T3"/>
                    </a:cxn>
                    <a:cxn ang="0">
                      <a:pos x="T4" y="T5"/>
                    </a:cxn>
                    <a:cxn ang="0">
                      <a:pos x="T6" y="T7"/>
                    </a:cxn>
                    <a:cxn ang="0">
                      <a:pos x="T8" y="T9"/>
                    </a:cxn>
                    <a:cxn ang="0">
                      <a:pos x="T10" y="T11"/>
                    </a:cxn>
                  </a:cxnLst>
                  <a:rect l="0" t="0" r="r" b="b"/>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55" name="Freeform 263"/>
                <p:cNvSpPr>
                  <a:spLocks/>
                </p:cNvSpPr>
                <p:nvPr/>
              </p:nvSpPr>
              <p:spPr bwMode="auto">
                <a:xfrm>
                  <a:off x="5329" y="1870"/>
                  <a:ext cx="6" cy="4"/>
                </a:xfrm>
                <a:custGeom>
                  <a:avLst/>
                  <a:gdLst>
                    <a:gd name="T0" fmla="*/ 33 w 33"/>
                    <a:gd name="T1" fmla="*/ 16 h 28"/>
                    <a:gd name="T2" fmla="*/ 25 w 33"/>
                    <a:gd name="T3" fmla="*/ 0 h 28"/>
                    <a:gd name="T4" fmla="*/ 24 w 33"/>
                    <a:gd name="T5" fmla="*/ 13 h 28"/>
                    <a:gd name="T6" fmla="*/ 0 w 33"/>
                    <a:gd name="T7" fmla="*/ 26 h 28"/>
                    <a:gd name="T8" fmla="*/ 3 w 33"/>
                    <a:gd name="T9" fmla="*/ 28 h 28"/>
                    <a:gd name="T10" fmla="*/ 33 w 33"/>
                    <a:gd name="T11" fmla="*/ 16 h 28"/>
                  </a:gdLst>
                  <a:ahLst/>
                  <a:cxnLst>
                    <a:cxn ang="0">
                      <a:pos x="T0" y="T1"/>
                    </a:cxn>
                    <a:cxn ang="0">
                      <a:pos x="T2" y="T3"/>
                    </a:cxn>
                    <a:cxn ang="0">
                      <a:pos x="T4" y="T5"/>
                    </a:cxn>
                    <a:cxn ang="0">
                      <a:pos x="T6" y="T7"/>
                    </a:cxn>
                    <a:cxn ang="0">
                      <a:pos x="T8" y="T9"/>
                    </a:cxn>
                    <a:cxn ang="0">
                      <a:pos x="T10" y="T11"/>
                    </a:cxn>
                  </a:cxnLst>
                  <a:rect l="0" t="0" r="r" b="b"/>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56" name="Freeform 264"/>
                <p:cNvSpPr>
                  <a:spLocks/>
                </p:cNvSpPr>
                <p:nvPr/>
              </p:nvSpPr>
              <p:spPr bwMode="auto">
                <a:xfrm>
                  <a:off x="5399" y="1876"/>
                  <a:ext cx="6" cy="7"/>
                </a:xfrm>
                <a:custGeom>
                  <a:avLst/>
                  <a:gdLst>
                    <a:gd name="T0" fmla="*/ 0 w 37"/>
                    <a:gd name="T1" fmla="*/ 0 h 42"/>
                    <a:gd name="T2" fmla="*/ 8 w 37"/>
                    <a:gd name="T3" fmla="*/ 21 h 42"/>
                    <a:gd name="T4" fmla="*/ 23 w 37"/>
                    <a:gd name="T5" fmla="*/ 39 h 42"/>
                    <a:gd name="T6" fmla="*/ 37 w 37"/>
                    <a:gd name="T7" fmla="*/ 42 h 42"/>
                    <a:gd name="T8" fmla="*/ 0 w 37"/>
                    <a:gd name="T9" fmla="*/ 0 h 42"/>
                  </a:gdLst>
                  <a:ahLst/>
                  <a:cxnLst>
                    <a:cxn ang="0">
                      <a:pos x="T0" y="T1"/>
                    </a:cxn>
                    <a:cxn ang="0">
                      <a:pos x="T2" y="T3"/>
                    </a:cxn>
                    <a:cxn ang="0">
                      <a:pos x="T4" y="T5"/>
                    </a:cxn>
                    <a:cxn ang="0">
                      <a:pos x="T6" y="T7"/>
                    </a:cxn>
                    <a:cxn ang="0">
                      <a:pos x="T8" y="T9"/>
                    </a:cxn>
                  </a:cxnLst>
                  <a:rect l="0" t="0" r="r" b="b"/>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57" name="Freeform 265"/>
                <p:cNvSpPr>
                  <a:spLocks/>
                </p:cNvSpPr>
                <p:nvPr/>
              </p:nvSpPr>
              <p:spPr bwMode="auto">
                <a:xfrm>
                  <a:off x="5420" y="1907"/>
                  <a:ext cx="9" cy="6"/>
                </a:xfrm>
                <a:custGeom>
                  <a:avLst/>
                  <a:gdLst>
                    <a:gd name="T0" fmla="*/ 50 w 50"/>
                    <a:gd name="T1" fmla="*/ 0 h 39"/>
                    <a:gd name="T2" fmla="*/ 17 w 50"/>
                    <a:gd name="T3" fmla="*/ 14 h 39"/>
                    <a:gd name="T4" fmla="*/ 0 w 50"/>
                    <a:gd name="T5" fmla="*/ 39 h 39"/>
                    <a:gd name="T6" fmla="*/ 50 w 50"/>
                    <a:gd name="T7" fmla="*/ 0 h 39"/>
                  </a:gdLst>
                  <a:ahLst/>
                  <a:cxnLst>
                    <a:cxn ang="0">
                      <a:pos x="T0" y="T1"/>
                    </a:cxn>
                    <a:cxn ang="0">
                      <a:pos x="T2" y="T3"/>
                    </a:cxn>
                    <a:cxn ang="0">
                      <a:pos x="T4" y="T5"/>
                    </a:cxn>
                    <a:cxn ang="0">
                      <a:pos x="T6" y="T7"/>
                    </a:cxn>
                  </a:cxnLst>
                  <a:rect l="0" t="0" r="r" b="b"/>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858" name="Group 266"/>
              <p:cNvGrpSpPr>
                <a:grpSpLocks/>
              </p:cNvGrpSpPr>
              <p:nvPr/>
            </p:nvGrpSpPr>
            <p:grpSpPr bwMode="auto">
              <a:xfrm>
                <a:off x="5432" y="1894"/>
                <a:ext cx="37" cy="45"/>
                <a:chOff x="5432" y="1894"/>
                <a:chExt cx="37" cy="45"/>
              </a:xfrm>
            </p:grpSpPr>
            <p:sp>
              <p:nvSpPr>
                <p:cNvPr id="366859" name="Freeform 267"/>
                <p:cNvSpPr>
                  <a:spLocks/>
                </p:cNvSpPr>
                <p:nvPr/>
              </p:nvSpPr>
              <p:spPr bwMode="auto">
                <a:xfrm>
                  <a:off x="5432" y="1894"/>
                  <a:ext cx="37" cy="45"/>
                </a:xfrm>
                <a:custGeom>
                  <a:avLst/>
                  <a:gdLst>
                    <a:gd name="T0" fmla="*/ 77 w 219"/>
                    <a:gd name="T1" fmla="*/ 17 h 267"/>
                    <a:gd name="T2" fmla="*/ 42 w 219"/>
                    <a:gd name="T3" fmla="*/ 55 h 267"/>
                    <a:gd name="T4" fmla="*/ 26 w 219"/>
                    <a:gd name="T5" fmla="*/ 87 h 267"/>
                    <a:gd name="T6" fmla="*/ 11 w 219"/>
                    <a:gd name="T7" fmla="*/ 138 h 267"/>
                    <a:gd name="T8" fmla="*/ 11 w 219"/>
                    <a:gd name="T9" fmla="*/ 167 h 267"/>
                    <a:gd name="T10" fmla="*/ 0 w 219"/>
                    <a:gd name="T11" fmla="*/ 210 h 267"/>
                    <a:gd name="T12" fmla="*/ 178 w 219"/>
                    <a:gd name="T13" fmla="*/ 267 h 267"/>
                    <a:gd name="T14" fmla="*/ 219 w 219"/>
                    <a:gd name="T15" fmla="*/ 0 h 267"/>
                    <a:gd name="T16" fmla="*/ 146 w 219"/>
                    <a:gd name="T17" fmla="*/ 17 h 267"/>
                    <a:gd name="T18" fmla="*/ 77 w 219"/>
                    <a:gd name="T19" fmla="*/ 1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60" name="Freeform 268"/>
                <p:cNvSpPr>
                  <a:spLocks/>
                </p:cNvSpPr>
                <p:nvPr/>
              </p:nvSpPr>
              <p:spPr bwMode="auto">
                <a:xfrm>
                  <a:off x="5436" y="1898"/>
                  <a:ext cx="29" cy="37"/>
                </a:xfrm>
                <a:custGeom>
                  <a:avLst/>
                  <a:gdLst>
                    <a:gd name="T0" fmla="*/ 69 w 175"/>
                    <a:gd name="T1" fmla="*/ 7 h 220"/>
                    <a:gd name="T2" fmla="*/ 38 w 175"/>
                    <a:gd name="T3" fmla="*/ 42 h 220"/>
                    <a:gd name="T4" fmla="*/ 12 w 175"/>
                    <a:gd name="T5" fmla="*/ 92 h 220"/>
                    <a:gd name="T6" fmla="*/ 6 w 175"/>
                    <a:gd name="T7" fmla="*/ 128 h 220"/>
                    <a:gd name="T8" fmla="*/ 0 w 175"/>
                    <a:gd name="T9" fmla="*/ 171 h 220"/>
                    <a:gd name="T10" fmla="*/ 140 w 175"/>
                    <a:gd name="T11" fmla="*/ 220 h 220"/>
                    <a:gd name="T12" fmla="*/ 175 w 175"/>
                    <a:gd name="T13" fmla="*/ 0 h 220"/>
                    <a:gd name="T14" fmla="*/ 122 w 175"/>
                    <a:gd name="T15" fmla="*/ 10 h 220"/>
                    <a:gd name="T16" fmla="*/ 69 w 175"/>
                    <a:gd name="T17" fmla="*/ 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sp>
          <p:nvSpPr>
            <p:cNvPr id="366861" name="Freeform 269"/>
            <p:cNvSpPr>
              <a:spLocks/>
            </p:cNvSpPr>
            <p:nvPr/>
          </p:nvSpPr>
          <p:spPr bwMode="auto">
            <a:xfrm>
              <a:off x="5485" y="2761"/>
              <a:ext cx="123" cy="134"/>
            </a:xfrm>
            <a:custGeom>
              <a:avLst/>
              <a:gdLst>
                <a:gd name="T0" fmla="*/ 243 w 741"/>
                <a:gd name="T1" fmla="*/ 26 h 807"/>
                <a:gd name="T2" fmla="*/ 179 w 741"/>
                <a:gd name="T3" fmla="*/ 74 h 807"/>
                <a:gd name="T4" fmla="*/ 144 w 741"/>
                <a:gd name="T5" fmla="*/ 131 h 807"/>
                <a:gd name="T6" fmla="*/ 112 w 741"/>
                <a:gd name="T7" fmla="*/ 192 h 807"/>
                <a:gd name="T8" fmla="*/ 92 w 741"/>
                <a:gd name="T9" fmla="*/ 224 h 807"/>
                <a:gd name="T10" fmla="*/ 92 w 741"/>
                <a:gd name="T11" fmla="*/ 259 h 807"/>
                <a:gd name="T12" fmla="*/ 109 w 741"/>
                <a:gd name="T13" fmla="*/ 300 h 807"/>
                <a:gd name="T14" fmla="*/ 77 w 741"/>
                <a:gd name="T15" fmla="*/ 332 h 807"/>
                <a:gd name="T16" fmla="*/ 26 w 741"/>
                <a:gd name="T17" fmla="*/ 420 h 807"/>
                <a:gd name="T18" fmla="*/ 0 w 741"/>
                <a:gd name="T19" fmla="*/ 467 h 807"/>
                <a:gd name="T20" fmla="*/ 0 w 741"/>
                <a:gd name="T21" fmla="*/ 482 h 807"/>
                <a:gd name="T22" fmla="*/ 6 w 741"/>
                <a:gd name="T23" fmla="*/ 498 h 807"/>
                <a:gd name="T24" fmla="*/ 28 w 741"/>
                <a:gd name="T25" fmla="*/ 503 h 807"/>
                <a:gd name="T26" fmla="*/ 60 w 741"/>
                <a:gd name="T27" fmla="*/ 504 h 807"/>
                <a:gd name="T28" fmla="*/ 79 w 741"/>
                <a:gd name="T29" fmla="*/ 511 h 807"/>
                <a:gd name="T30" fmla="*/ 77 w 741"/>
                <a:gd name="T31" fmla="*/ 546 h 807"/>
                <a:gd name="T32" fmla="*/ 67 w 741"/>
                <a:gd name="T33" fmla="*/ 587 h 807"/>
                <a:gd name="T34" fmla="*/ 86 w 741"/>
                <a:gd name="T35" fmla="*/ 609 h 807"/>
                <a:gd name="T36" fmla="*/ 80 w 741"/>
                <a:gd name="T37" fmla="*/ 639 h 807"/>
                <a:gd name="T38" fmla="*/ 95 w 741"/>
                <a:gd name="T39" fmla="*/ 659 h 807"/>
                <a:gd name="T40" fmla="*/ 110 w 741"/>
                <a:gd name="T41" fmla="*/ 713 h 807"/>
                <a:gd name="T42" fmla="*/ 133 w 741"/>
                <a:gd name="T43" fmla="*/ 728 h 807"/>
                <a:gd name="T44" fmla="*/ 167 w 741"/>
                <a:gd name="T45" fmla="*/ 728 h 807"/>
                <a:gd name="T46" fmla="*/ 217 w 741"/>
                <a:gd name="T47" fmla="*/ 721 h 807"/>
                <a:gd name="T48" fmla="*/ 269 w 741"/>
                <a:gd name="T49" fmla="*/ 713 h 807"/>
                <a:gd name="T50" fmla="*/ 263 w 741"/>
                <a:gd name="T51" fmla="*/ 807 h 807"/>
                <a:gd name="T52" fmla="*/ 658 w 741"/>
                <a:gd name="T53" fmla="*/ 681 h 807"/>
                <a:gd name="T54" fmla="*/ 626 w 741"/>
                <a:gd name="T55" fmla="*/ 606 h 807"/>
                <a:gd name="T56" fmla="*/ 634 w 741"/>
                <a:gd name="T57" fmla="*/ 549 h 807"/>
                <a:gd name="T58" fmla="*/ 741 w 741"/>
                <a:gd name="T59" fmla="*/ 441 h 807"/>
                <a:gd name="T60" fmla="*/ 741 w 741"/>
                <a:gd name="T61" fmla="*/ 155 h 807"/>
                <a:gd name="T62" fmla="*/ 668 w 741"/>
                <a:gd name="T63" fmla="*/ 77 h 807"/>
                <a:gd name="T64" fmla="*/ 577 w 741"/>
                <a:gd name="T65" fmla="*/ 35 h 807"/>
                <a:gd name="T66" fmla="*/ 481 w 741"/>
                <a:gd name="T67" fmla="*/ 0 h 807"/>
                <a:gd name="T68" fmla="*/ 355 w 741"/>
                <a:gd name="T69" fmla="*/ 18 h 807"/>
                <a:gd name="T70" fmla="*/ 243 w 741"/>
                <a:gd name="T71" fmla="*/ 26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62" name="Freeform 270"/>
            <p:cNvSpPr>
              <a:spLocks/>
            </p:cNvSpPr>
            <p:nvPr/>
          </p:nvSpPr>
          <p:spPr bwMode="auto">
            <a:xfrm>
              <a:off x="5491" y="2842"/>
              <a:ext cx="7" cy="2"/>
            </a:xfrm>
            <a:custGeom>
              <a:avLst/>
              <a:gdLst>
                <a:gd name="T0" fmla="*/ 0 w 42"/>
                <a:gd name="T1" fmla="*/ 3 h 9"/>
                <a:gd name="T2" fmla="*/ 9 w 42"/>
                <a:gd name="T3" fmla="*/ 8 h 9"/>
                <a:gd name="T4" fmla="*/ 30 w 42"/>
                <a:gd name="T5" fmla="*/ 6 h 9"/>
                <a:gd name="T6" fmla="*/ 39 w 42"/>
                <a:gd name="T7" fmla="*/ 9 h 9"/>
                <a:gd name="T8" fmla="*/ 42 w 42"/>
                <a:gd name="T9" fmla="*/ 2 h 9"/>
                <a:gd name="T10" fmla="*/ 29 w 42"/>
                <a:gd name="T11" fmla="*/ 0 h 9"/>
                <a:gd name="T12" fmla="*/ 0 w 42"/>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63" name="Freeform 271"/>
            <p:cNvSpPr>
              <a:spLocks/>
            </p:cNvSpPr>
            <p:nvPr/>
          </p:nvSpPr>
          <p:spPr bwMode="auto">
            <a:xfrm>
              <a:off x="5498" y="2837"/>
              <a:ext cx="3" cy="5"/>
            </a:xfrm>
            <a:custGeom>
              <a:avLst/>
              <a:gdLst>
                <a:gd name="T0" fmla="*/ 0 w 17"/>
                <a:gd name="T1" fmla="*/ 0 h 31"/>
                <a:gd name="T2" fmla="*/ 11 w 17"/>
                <a:gd name="T3" fmla="*/ 7 h 31"/>
                <a:gd name="T4" fmla="*/ 11 w 17"/>
                <a:gd name="T5" fmla="*/ 16 h 31"/>
                <a:gd name="T6" fmla="*/ 13 w 17"/>
                <a:gd name="T7" fmla="*/ 31 h 31"/>
                <a:gd name="T8" fmla="*/ 17 w 17"/>
                <a:gd name="T9" fmla="*/ 12 h 31"/>
                <a:gd name="T10" fmla="*/ 17 w 17"/>
                <a:gd name="T11" fmla="*/ 1 h 31"/>
                <a:gd name="T12" fmla="*/ 0 w 1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64" name="Freeform 272"/>
            <p:cNvSpPr>
              <a:spLocks/>
            </p:cNvSpPr>
            <p:nvPr/>
          </p:nvSpPr>
          <p:spPr bwMode="auto">
            <a:xfrm>
              <a:off x="5503" y="2820"/>
              <a:ext cx="3" cy="10"/>
            </a:xfrm>
            <a:custGeom>
              <a:avLst/>
              <a:gdLst>
                <a:gd name="T0" fmla="*/ 19 w 19"/>
                <a:gd name="T1" fmla="*/ 0 h 60"/>
                <a:gd name="T2" fmla="*/ 5 w 19"/>
                <a:gd name="T3" fmla="*/ 34 h 60"/>
                <a:gd name="T4" fmla="*/ 0 w 19"/>
                <a:gd name="T5" fmla="*/ 60 h 60"/>
                <a:gd name="T6" fmla="*/ 9 w 19"/>
                <a:gd name="T7" fmla="*/ 43 h 60"/>
                <a:gd name="T8" fmla="*/ 19 w 19"/>
                <a:gd name="T9" fmla="*/ 0 h 60"/>
              </a:gdLst>
              <a:ahLst/>
              <a:cxnLst>
                <a:cxn ang="0">
                  <a:pos x="T0" y="T1"/>
                </a:cxn>
                <a:cxn ang="0">
                  <a:pos x="T2" y="T3"/>
                </a:cxn>
                <a:cxn ang="0">
                  <a:pos x="T4" y="T5"/>
                </a:cxn>
                <a:cxn ang="0">
                  <a:pos x="T6" y="T7"/>
                </a:cxn>
                <a:cxn ang="0">
                  <a:pos x="T8" y="T9"/>
                </a:cxn>
              </a:cxnLst>
              <a:rect l="0" t="0" r="r" b="b"/>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65" name="Freeform 273"/>
            <p:cNvSpPr>
              <a:spLocks/>
            </p:cNvSpPr>
            <p:nvPr/>
          </p:nvSpPr>
          <p:spPr bwMode="auto">
            <a:xfrm>
              <a:off x="5505" y="2810"/>
              <a:ext cx="13" cy="9"/>
            </a:xfrm>
            <a:custGeom>
              <a:avLst/>
              <a:gdLst>
                <a:gd name="T0" fmla="*/ 0 w 80"/>
                <a:gd name="T1" fmla="*/ 0 h 51"/>
                <a:gd name="T2" fmla="*/ 17 w 80"/>
                <a:gd name="T3" fmla="*/ 28 h 51"/>
                <a:gd name="T4" fmla="*/ 13 w 80"/>
                <a:gd name="T5" fmla="*/ 35 h 51"/>
                <a:gd name="T6" fmla="*/ 13 w 80"/>
                <a:gd name="T7" fmla="*/ 40 h 51"/>
                <a:gd name="T8" fmla="*/ 9 w 80"/>
                <a:gd name="T9" fmla="*/ 51 h 51"/>
                <a:gd name="T10" fmla="*/ 20 w 80"/>
                <a:gd name="T11" fmla="*/ 34 h 51"/>
                <a:gd name="T12" fmla="*/ 35 w 80"/>
                <a:gd name="T13" fmla="*/ 34 h 51"/>
                <a:gd name="T14" fmla="*/ 52 w 80"/>
                <a:gd name="T15" fmla="*/ 28 h 51"/>
                <a:gd name="T16" fmla="*/ 80 w 80"/>
                <a:gd name="T17" fmla="*/ 26 h 51"/>
                <a:gd name="T18" fmla="*/ 52 w 80"/>
                <a:gd name="T19" fmla="*/ 9 h 51"/>
                <a:gd name="T20" fmla="*/ 0 w 80"/>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66" name="Freeform 274"/>
            <p:cNvSpPr>
              <a:spLocks/>
            </p:cNvSpPr>
            <p:nvPr/>
          </p:nvSpPr>
          <p:spPr bwMode="auto">
            <a:xfrm>
              <a:off x="5502" y="2798"/>
              <a:ext cx="22" cy="8"/>
            </a:xfrm>
            <a:custGeom>
              <a:avLst/>
              <a:gdLst>
                <a:gd name="T0" fmla="*/ 0 w 135"/>
                <a:gd name="T1" fmla="*/ 25 h 48"/>
                <a:gd name="T2" fmla="*/ 6 w 135"/>
                <a:gd name="T3" fmla="*/ 42 h 48"/>
                <a:gd name="T4" fmla="*/ 20 w 135"/>
                <a:gd name="T5" fmla="*/ 48 h 48"/>
                <a:gd name="T6" fmla="*/ 42 w 135"/>
                <a:gd name="T7" fmla="*/ 34 h 48"/>
                <a:gd name="T8" fmla="*/ 69 w 135"/>
                <a:gd name="T9" fmla="*/ 25 h 48"/>
                <a:gd name="T10" fmla="*/ 113 w 135"/>
                <a:gd name="T11" fmla="*/ 24 h 48"/>
                <a:gd name="T12" fmla="*/ 135 w 135"/>
                <a:gd name="T13" fmla="*/ 27 h 48"/>
                <a:gd name="T14" fmla="*/ 101 w 135"/>
                <a:gd name="T15" fmla="*/ 12 h 48"/>
                <a:gd name="T16" fmla="*/ 77 w 135"/>
                <a:gd name="T17" fmla="*/ 6 h 48"/>
                <a:gd name="T18" fmla="*/ 80 w 135"/>
                <a:gd name="T19" fmla="*/ 0 h 48"/>
                <a:gd name="T20" fmla="*/ 57 w 135"/>
                <a:gd name="T21" fmla="*/ 9 h 48"/>
                <a:gd name="T22" fmla="*/ 59 w 135"/>
                <a:gd name="T23" fmla="*/ 3 h 48"/>
                <a:gd name="T24" fmla="*/ 40 w 135"/>
                <a:gd name="T25" fmla="*/ 12 h 48"/>
                <a:gd name="T26" fmla="*/ 23 w 135"/>
                <a:gd name="T27" fmla="*/ 12 h 48"/>
                <a:gd name="T28" fmla="*/ 0 w 135"/>
                <a:gd name="T2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67" name="Freeform 275"/>
            <p:cNvSpPr>
              <a:spLocks/>
            </p:cNvSpPr>
            <p:nvPr/>
          </p:nvSpPr>
          <p:spPr bwMode="auto">
            <a:xfrm>
              <a:off x="5552" y="2809"/>
              <a:ext cx="13" cy="26"/>
            </a:xfrm>
            <a:custGeom>
              <a:avLst/>
              <a:gdLst>
                <a:gd name="T0" fmla="*/ 0 w 78"/>
                <a:gd name="T1" fmla="*/ 30 h 159"/>
                <a:gd name="T2" fmla="*/ 24 w 78"/>
                <a:gd name="T3" fmla="*/ 10 h 159"/>
                <a:gd name="T4" fmla="*/ 52 w 78"/>
                <a:gd name="T5" fmla="*/ 15 h 159"/>
                <a:gd name="T6" fmla="*/ 68 w 78"/>
                <a:gd name="T7" fmla="*/ 41 h 159"/>
                <a:gd name="T8" fmla="*/ 71 w 78"/>
                <a:gd name="T9" fmla="*/ 77 h 159"/>
                <a:gd name="T10" fmla="*/ 68 w 78"/>
                <a:gd name="T11" fmla="*/ 105 h 159"/>
                <a:gd name="T12" fmla="*/ 59 w 78"/>
                <a:gd name="T13" fmla="*/ 128 h 159"/>
                <a:gd name="T14" fmla="*/ 44 w 78"/>
                <a:gd name="T15" fmla="*/ 93 h 159"/>
                <a:gd name="T16" fmla="*/ 31 w 78"/>
                <a:gd name="T17" fmla="*/ 73 h 159"/>
                <a:gd name="T18" fmla="*/ 5 w 78"/>
                <a:gd name="T19" fmla="*/ 60 h 159"/>
                <a:gd name="T20" fmla="*/ 25 w 78"/>
                <a:gd name="T21" fmla="*/ 89 h 159"/>
                <a:gd name="T22" fmla="*/ 47 w 78"/>
                <a:gd name="T23" fmla="*/ 111 h 159"/>
                <a:gd name="T24" fmla="*/ 49 w 78"/>
                <a:gd name="T25" fmla="*/ 134 h 159"/>
                <a:gd name="T26" fmla="*/ 40 w 78"/>
                <a:gd name="T27" fmla="*/ 156 h 159"/>
                <a:gd name="T28" fmla="*/ 28 w 78"/>
                <a:gd name="T29" fmla="*/ 159 h 159"/>
                <a:gd name="T30" fmla="*/ 61 w 78"/>
                <a:gd name="T31" fmla="*/ 151 h 159"/>
                <a:gd name="T32" fmla="*/ 77 w 78"/>
                <a:gd name="T33" fmla="*/ 117 h 159"/>
                <a:gd name="T34" fmla="*/ 78 w 78"/>
                <a:gd name="T35" fmla="*/ 73 h 159"/>
                <a:gd name="T36" fmla="*/ 77 w 78"/>
                <a:gd name="T37" fmla="*/ 33 h 159"/>
                <a:gd name="T38" fmla="*/ 59 w 78"/>
                <a:gd name="T39" fmla="*/ 7 h 159"/>
                <a:gd name="T40" fmla="*/ 34 w 78"/>
                <a:gd name="T41" fmla="*/ 0 h 159"/>
                <a:gd name="T42" fmla="*/ 10 w 78"/>
                <a:gd name="T43" fmla="*/ 4 h 159"/>
                <a:gd name="T44" fmla="*/ 0 w 78"/>
                <a:gd name="T4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68" name="Freeform 276"/>
            <p:cNvSpPr>
              <a:spLocks/>
            </p:cNvSpPr>
            <p:nvPr/>
          </p:nvSpPr>
          <p:spPr bwMode="auto">
            <a:xfrm>
              <a:off x="5549" y="2805"/>
              <a:ext cx="21" cy="35"/>
            </a:xfrm>
            <a:custGeom>
              <a:avLst/>
              <a:gdLst>
                <a:gd name="T0" fmla="*/ 0 w 129"/>
                <a:gd name="T1" fmla="*/ 53 h 215"/>
                <a:gd name="T2" fmla="*/ 20 w 129"/>
                <a:gd name="T3" fmla="*/ 19 h 215"/>
                <a:gd name="T4" fmla="*/ 54 w 129"/>
                <a:gd name="T5" fmla="*/ 9 h 215"/>
                <a:gd name="T6" fmla="*/ 95 w 129"/>
                <a:gd name="T7" fmla="*/ 16 h 215"/>
                <a:gd name="T8" fmla="*/ 109 w 129"/>
                <a:gd name="T9" fmla="*/ 35 h 215"/>
                <a:gd name="T10" fmla="*/ 120 w 129"/>
                <a:gd name="T11" fmla="*/ 67 h 215"/>
                <a:gd name="T12" fmla="*/ 120 w 129"/>
                <a:gd name="T13" fmla="*/ 93 h 215"/>
                <a:gd name="T14" fmla="*/ 114 w 129"/>
                <a:gd name="T15" fmla="*/ 111 h 215"/>
                <a:gd name="T16" fmla="*/ 114 w 129"/>
                <a:gd name="T17" fmla="*/ 137 h 215"/>
                <a:gd name="T18" fmla="*/ 107 w 129"/>
                <a:gd name="T19" fmla="*/ 168 h 215"/>
                <a:gd name="T20" fmla="*/ 80 w 129"/>
                <a:gd name="T21" fmla="*/ 198 h 215"/>
                <a:gd name="T22" fmla="*/ 63 w 129"/>
                <a:gd name="T23" fmla="*/ 198 h 215"/>
                <a:gd name="T24" fmla="*/ 40 w 129"/>
                <a:gd name="T25" fmla="*/ 198 h 215"/>
                <a:gd name="T26" fmla="*/ 40 w 129"/>
                <a:gd name="T27" fmla="*/ 203 h 215"/>
                <a:gd name="T28" fmla="*/ 57 w 129"/>
                <a:gd name="T29" fmla="*/ 215 h 215"/>
                <a:gd name="T30" fmla="*/ 76 w 129"/>
                <a:gd name="T31" fmla="*/ 211 h 215"/>
                <a:gd name="T32" fmla="*/ 101 w 129"/>
                <a:gd name="T33" fmla="*/ 201 h 215"/>
                <a:gd name="T34" fmla="*/ 121 w 129"/>
                <a:gd name="T35" fmla="*/ 171 h 215"/>
                <a:gd name="T36" fmla="*/ 123 w 129"/>
                <a:gd name="T37" fmla="*/ 121 h 215"/>
                <a:gd name="T38" fmla="*/ 129 w 129"/>
                <a:gd name="T39" fmla="*/ 87 h 215"/>
                <a:gd name="T40" fmla="*/ 129 w 129"/>
                <a:gd name="T41" fmla="*/ 58 h 215"/>
                <a:gd name="T42" fmla="*/ 117 w 129"/>
                <a:gd name="T43" fmla="*/ 32 h 215"/>
                <a:gd name="T44" fmla="*/ 103 w 129"/>
                <a:gd name="T45" fmla="*/ 9 h 215"/>
                <a:gd name="T46" fmla="*/ 69 w 129"/>
                <a:gd name="T47" fmla="*/ 0 h 215"/>
                <a:gd name="T48" fmla="*/ 20 w 129"/>
                <a:gd name="T49" fmla="*/ 6 h 215"/>
                <a:gd name="T50" fmla="*/ 3 w 129"/>
                <a:gd name="T51" fmla="*/ 19 h 215"/>
                <a:gd name="T52" fmla="*/ 0 w 129"/>
                <a:gd name="T53" fmla="*/ 5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69" name="Freeform 277"/>
            <p:cNvSpPr>
              <a:spLocks/>
            </p:cNvSpPr>
            <p:nvPr/>
          </p:nvSpPr>
          <p:spPr bwMode="auto">
            <a:xfrm>
              <a:off x="5538" y="2843"/>
              <a:ext cx="19" cy="30"/>
            </a:xfrm>
            <a:custGeom>
              <a:avLst/>
              <a:gdLst>
                <a:gd name="T0" fmla="*/ 118 w 118"/>
                <a:gd name="T1" fmla="*/ 0 h 179"/>
                <a:gd name="T2" fmla="*/ 102 w 118"/>
                <a:gd name="T3" fmla="*/ 39 h 179"/>
                <a:gd name="T4" fmla="*/ 77 w 118"/>
                <a:gd name="T5" fmla="*/ 80 h 179"/>
                <a:gd name="T6" fmla="*/ 52 w 118"/>
                <a:gd name="T7" fmla="*/ 116 h 179"/>
                <a:gd name="T8" fmla="*/ 17 w 118"/>
                <a:gd name="T9" fmla="*/ 164 h 179"/>
                <a:gd name="T10" fmla="*/ 0 w 118"/>
                <a:gd name="T11" fmla="*/ 179 h 179"/>
                <a:gd name="T12" fmla="*/ 39 w 118"/>
                <a:gd name="T13" fmla="*/ 159 h 179"/>
                <a:gd name="T14" fmla="*/ 70 w 118"/>
                <a:gd name="T15" fmla="*/ 115 h 179"/>
                <a:gd name="T16" fmla="*/ 99 w 118"/>
                <a:gd name="T17" fmla="*/ 67 h 179"/>
                <a:gd name="T18" fmla="*/ 118 w 118"/>
                <a:gd name="T1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70" name="Freeform 278"/>
            <p:cNvSpPr>
              <a:spLocks/>
            </p:cNvSpPr>
            <p:nvPr/>
          </p:nvSpPr>
          <p:spPr bwMode="auto">
            <a:xfrm>
              <a:off x="5505" y="2742"/>
              <a:ext cx="112" cy="111"/>
            </a:xfrm>
            <a:custGeom>
              <a:avLst/>
              <a:gdLst>
                <a:gd name="T0" fmla="*/ 54 w 671"/>
                <a:gd name="T1" fmla="*/ 193 h 670"/>
                <a:gd name="T2" fmla="*/ 155 w 671"/>
                <a:gd name="T3" fmla="*/ 177 h 670"/>
                <a:gd name="T4" fmla="*/ 223 w 671"/>
                <a:gd name="T5" fmla="*/ 187 h 670"/>
                <a:gd name="T6" fmla="*/ 264 w 671"/>
                <a:gd name="T7" fmla="*/ 234 h 670"/>
                <a:gd name="T8" fmla="*/ 238 w 671"/>
                <a:gd name="T9" fmla="*/ 290 h 670"/>
                <a:gd name="T10" fmla="*/ 206 w 671"/>
                <a:gd name="T11" fmla="*/ 311 h 670"/>
                <a:gd name="T12" fmla="*/ 197 w 671"/>
                <a:gd name="T13" fmla="*/ 366 h 670"/>
                <a:gd name="T14" fmla="*/ 217 w 671"/>
                <a:gd name="T15" fmla="*/ 401 h 670"/>
                <a:gd name="T16" fmla="*/ 200 w 671"/>
                <a:gd name="T17" fmla="*/ 453 h 670"/>
                <a:gd name="T18" fmla="*/ 242 w 671"/>
                <a:gd name="T19" fmla="*/ 453 h 670"/>
                <a:gd name="T20" fmla="*/ 254 w 671"/>
                <a:gd name="T21" fmla="*/ 394 h 670"/>
                <a:gd name="T22" fmla="*/ 280 w 671"/>
                <a:gd name="T23" fmla="*/ 366 h 670"/>
                <a:gd name="T24" fmla="*/ 329 w 671"/>
                <a:gd name="T25" fmla="*/ 366 h 670"/>
                <a:gd name="T26" fmla="*/ 378 w 671"/>
                <a:gd name="T27" fmla="*/ 378 h 670"/>
                <a:gd name="T28" fmla="*/ 393 w 671"/>
                <a:gd name="T29" fmla="*/ 419 h 670"/>
                <a:gd name="T30" fmla="*/ 399 w 671"/>
                <a:gd name="T31" fmla="*/ 475 h 670"/>
                <a:gd name="T32" fmla="*/ 393 w 671"/>
                <a:gd name="T33" fmla="*/ 516 h 670"/>
                <a:gd name="T34" fmla="*/ 393 w 671"/>
                <a:gd name="T35" fmla="*/ 547 h 670"/>
                <a:gd name="T36" fmla="*/ 396 w 671"/>
                <a:gd name="T37" fmla="*/ 581 h 670"/>
                <a:gd name="T38" fmla="*/ 428 w 671"/>
                <a:gd name="T39" fmla="*/ 613 h 670"/>
                <a:gd name="T40" fmla="*/ 451 w 671"/>
                <a:gd name="T41" fmla="*/ 632 h 670"/>
                <a:gd name="T42" fmla="*/ 510 w 671"/>
                <a:gd name="T43" fmla="*/ 670 h 670"/>
                <a:gd name="T44" fmla="*/ 620 w 671"/>
                <a:gd name="T45" fmla="*/ 558 h 670"/>
                <a:gd name="T46" fmla="*/ 652 w 671"/>
                <a:gd name="T47" fmla="*/ 466 h 670"/>
                <a:gd name="T48" fmla="*/ 665 w 671"/>
                <a:gd name="T49" fmla="*/ 318 h 670"/>
                <a:gd name="T50" fmla="*/ 671 w 671"/>
                <a:gd name="T51" fmla="*/ 215 h 670"/>
                <a:gd name="T52" fmla="*/ 658 w 671"/>
                <a:gd name="T53" fmla="*/ 114 h 670"/>
                <a:gd name="T54" fmla="*/ 629 w 671"/>
                <a:gd name="T55" fmla="*/ 59 h 670"/>
                <a:gd name="T56" fmla="*/ 562 w 671"/>
                <a:gd name="T57" fmla="*/ 21 h 670"/>
                <a:gd name="T58" fmla="*/ 502 w 671"/>
                <a:gd name="T59" fmla="*/ 8 h 670"/>
                <a:gd name="T60" fmla="*/ 384 w 671"/>
                <a:gd name="T61" fmla="*/ 0 h 670"/>
                <a:gd name="T62" fmla="*/ 270 w 671"/>
                <a:gd name="T63" fmla="*/ 5 h 670"/>
                <a:gd name="T64" fmla="*/ 129 w 671"/>
                <a:gd name="T65" fmla="*/ 30 h 670"/>
                <a:gd name="T66" fmla="*/ 64 w 671"/>
                <a:gd name="T67" fmla="*/ 62 h 670"/>
                <a:gd name="T68" fmla="*/ 32 w 671"/>
                <a:gd name="T69" fmla="*/ 94 h 670"/>
                <a:gd name="T70" fmla="*/ 0 w 671"/>
                <a:gd name="T71" fmla="*/ 140 h 670"/>
                <a:gd name="T72" fmla="*/ 6 w 671"/>
                <a:gd name="T73" fmla="*/ 166 h 670"/>
                <a:gd name="T74" fmla="*/ 54 w 671"/>
                <a:gd name="T75" fmla="*/ 19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71" name="Freeform 279"/>
            <p:cNvSpPr>
              <a:spLocks/>
            </p:cNvSpPr>
            <p:nvPr/>
          </p:nvSpPr>
          <p:spPr bwMode="auto">
            <a:xfrm>
              <a:off x="5508" y="2743"/>
              <a:ext cx="107" cy="107"/>
            </a:xfrm>
            <a:custGeom>
              <a:avLst/>
              <a:gdLst>
                <a:gd name="T0" fmla="*/ 25 w 636"/>
                <a:gd name="T1" fmla="*/ 98 h 643"/>
                <a:gd name="T2" fmla="*/ 13 w 636"/>
                <a:gd name="T3" fmla="*/ 152 h 643"/>
                <a:gd name="T4" fmla="*/ 160 w 636"/>
                <a:gd name="T5" fmla="*/ 158 h 643"/>
                <a:gd name="T6" fmla="*/ 290 w 636"/>
                <a:gd name="T7" fmla="*/ 126 h 643"/>
                <a:gd name="T8" fmla="*/ 229 w 636"/>
                <a:gd name="T9" fmla="*/ 148 h 643"/>
                <a:gd name="T10" fmla="*/ 213 w 636"/>
                <a:gd name="T11" fmla="*/ 169 h 643"/>
                <a:gd name="T12" fmla="*/ 277 w 636"/>
                <a:gd name="T13" fmla="*/ 163 h 643"/>
                <a:gd name="T14" fmla="*/ 293 w 636"/>
                <a:gd name="T15" fmla="*/ 172 h 643"/>
                <a:gd name="T16" fmla="*/ 255 w 636"/>
                <a:gd name="T17" fmla="*/ 217 h 643"/>
                <a:gd name="T18" fmla="*/ 267 w 636"/>
                <a:gd name="T19" fmla="*/ 226 h 643"/>
                <a:gd name="T20" fmla="*/ 232 w 636"/>
                <a:gd name="T21" fmla="*/ 280 h 643"/>
                <a:gd name="T22" fmla="*/ 348 w 636"/>
                <a:gd name="T23" fmla="*/ 255 h 643"/>
                <a:gd name="T24" fmla="*/ 194 w 636"/>
                <a:gd name="T25" fmla="*/ 310 h 643"/>
                <a:gd name="T26" fmla="*/ 280 w 636"/>
                <a:gd name="T27" fmla="*/ 300 h 643"/>
                <a:gd name="T28" fmla="*/ 204 w 636"/>
                <a:gd name="T29" fmla="*/ 338 h 643"/>
                <a:gd name="T30" fmla="*/ 229 w 636"/>
                <a:gd name="T31" fmla="*/ 358 h 643"/>
                <a:gd name="T32" fmla="*/ 354 w 636"/>
                <a:gd name="T33" fmla="*/ 344 h 643"/>
                <a:gd name="T34" fmla="*/ 444 w 636"/>
                <a:gd name="T35" fmla="*/ 355 h 643"/>
                <a:gd name="T36" fmla="*/ 438 w 636"/>
                <a:gd name="T37" fmla="*/ 379 h 643"/>
                <a:gd name="T38" fmla="*/ 460 w 636"/>
                <a:gd name="T39" fmla="*/ 393 h 643"/>
                <a:gd name="T40" fmla="*/ 387 w 636"/>
                <a:gd name="T41" fmla="*/ 442 h 643"/>
                <a:gd name="T42" fmla="*/ 454 w 636"/>
                <a:gd name="T43" fmla="*/ 440 h 643"/>
                <a:gd name="T44" fmla="*/ 387 w 636"/>
                <a:gd name="T45" fmla="*/ 511 h 643"/>
                <a:gd name="T46" fmla="*/ 432 w 636"/>
                <a:gd name="T47" fmla="*/ 508 h 643"/>
                <a:gd name="T48" fmla="*/ 412 w 636"/>
                <a:gd name="T49" fmla="*/ 586 h 643"/>
                <a:gd name="T50" fmla="*/ 496 w 636"/>
                <a:gd name="T51" fmla="*/ 471 h 643"/>
                <a:gd name="T52" fmla="*/ 419 w 636"/>
                <a:gd name="T53" fmla="*/ 599 h 643"/>
                <a:gd name="T54" fmla="*/ 514 w 636"/>
                <a:gd name="T55" fmla="*/ 553 h 643"/>
                <a:gd name="T56" fmla="*/ 491 w 636"/>
                <a:gd name="T57" fmla="*/ 602 h 643"/>
                <a:gd name="T58" fmla="*/ 540 w 636"/>
                <a:gd name="T59" fmla="*/ 599 h 643"/>
                <a:gd name="T60" fmla="*/ 620 w 636"/>
                <a:gd name="T61" fmla="*/ 386 h 643"/>
                <a:gd name="T62" fmla="*/ 582 w 636"/>
                <a:gd name="T63" fmla="*/ 255 h 643"/>
                <a:gd name="T64" fmla="*/ 514 w 636"/>
                <a:gd name="T65" fmla="*/ 266 h 643"/>
                <a:gd name="T66" fmla="*/ 630 w 636"/>
                <a:gd name="T67" fmla="*/ 223 h 643"/>
                <a:gd name="T68" fmla="*/ 551 w 636"/>
                <a:gd name="T69" fmla="*/ 141 h 643"/>
                <a:gd name="T70" fmla="*/ 499 w 636"/>
                <a:gd name="T71" fmla="*/ 141 h 643"/>
                <a:gd name="T72" fmla="*/ 607 w 636"/>
                <a:gd name="T73" fmla="*/ 69 h 643"/>
                <a:gd name="T74" fmla="*/ 482 w 636"/>
                <a:gd name="T75" fmla="*/ 41 h 643"/>
                <a:gd name="T76" fmla="*/ 517 w 636"/>
                <a:gd name="T77" fmla="*/ 16 h 643"/>
                <a:gd name="T78" fmla="*/ 359 w 636"/>
                <a:gd name="T79" fmla="*/ 13 h 643"/>
                <a:gd name="T80" fmla="*/ 298 w 636"/>
                <a:gd name="T81" fmla="*/ 32 h 643"/>
                <a:gd name="T82" fmla="*/ 287 w 636"/>
                <a:gd name="T83" fmla="*/ 3 h 643"/>
                <a:gd name="T84" fmla="*/ 163 w 636"/>
                <a:gd name="T85" fmla="*/ 54 h 643"/>
                <a:gd name="T86" fmla="*/ 184 w 636"/>
                <a:gd name="T87" fmla="*/ 1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366872" name="Group 280"/>
            <p:cNvGrpSpPr>
              <a:grpSpLocks/>
            </p:cNvGrpSpPr>
            <p:nvPr/>
          </p:nvGrpSpPr>
          <p:grpSpPr bwMode="auto">
            <a:xfrm>
              <a:off x="5284" y="3014"/>
              <a:ext cx="116" cy="71"/>
              <a:chOff x="5264" y="1904"/>
              <a:chExt cx="116" cy="71"/>
            </a:xfrm>
          </p:grpSpPr>
          <p:sp>
            <p:nvSpPr>
              <p:cNvPr id="366873" name="Freeform 281"/>
              <p:cNvSpPr>
                <a:spLocks/>
              </p:cNvSpPr>
              <p:nvPr/>
            </p:nvSpPr>
            <p:spPr bwMode="auto">
              <a:xfrm>
                <a:off x="5264" y="1904"/>
                <a:ext cx="116" cy="71"/>
              </a:xfrm>
              <a:custGeom>
                <a:avLst/>
                <a:gdLst>
                  <a:gd name="T0" fmla="*/ 698 w 698"/>
                  <a:gd name="T1" fmla="*/ 253 h 425"/>
                  <a:gd name="T2" fmla="*/ 611 w 698"/>
                  <a:gd name="T3" fmla="*/ 233 h 425"/>
                  <a:gd name="T4" fmla="*/ 579 w 698"/>
                  <a:gd name="T5" fmla="*/ 227 h 425"/>
                  <a:gd name="T6" fmla="*/ 558 w 698"/>
                  <a:gd name="T7" fmla="*/ 210 h 425"/>
                  <a:gd name="T8" fmla="*/ 538 w 698"/>
                  <a:gd name="T9" fmla="*/ 182 h 425"/>
                  <a:gd name="T10" fmla="*/ 496 w 698"/>
                  <a:gd name="T11" fmla="*/ 143 h 425"/>
                  <a:gd name="T12" fmla="*/ 420 w 698"/>
                  <a:gd name="T13" fmla="*/ 79 h 425"/>
                  <a:gd name="T14" fmla="*/ 407 w 698"/>
                  <a:gd name="T15" fmla="*/ 58 h 425"/>
                  <a:gd name="T16" fmla="*/ 387 w 698"/>
                  <a:gd name="T17" fmla="*/ 38 h 425"/>
                  <a:gd name="T18" fmla="*/ 347 w 698"/>
                  <a:gd name="T19" fmla="*/ 32 h 425"/>
                  <a:gd name="T20" fmla="*/ 225 w 698"/>
                  <a:gd name="T21" fmla="*/ 11 h 425"/>
                  <a:gd name="T22" fmla="*/ 192 w 698"/>
                  <a:gd name="T23" fmla="*/ 0 h 425"/>
                  <a:gd name="T24" fmla="*/ 162 w 698"/>
                  <a:gd name="T25" fmla="*/ 14 h 425"/>
                  <a:gd name="T26" fmla="*/ 147 w 698"/>
                  <a:gd name="T27" fmla="*/ 27 h 425"/>
                  <a:gd name="T28" fmla="*/ 75 w 698"/>
                  <a:gd name="T29" fmla="*/ 52 h 425"/>
                  <a:gd name="T30" fmla="*/ 48 w 698"/>
                  <a:gd name="T31" fmla="*/ 62 h 425"/>
                  <a:gd name="T32" fmla="*/ 37 w 698"/>
                  <a:gd name="T33" fmla="*/ 73 h 425"/>
                  <a:gd name="T34" fmla="*/ 24 w 698"/>
                  <a:gd name="T35" fmla="*/ 114 h 425"/>
                  <a:gd name="T36" fmla="*/ 16 w 698"/>
                  <a:gd name="T37" fmla="*/ 133 h 425"/>
                  <a:gd name="T38" fmla="*/ 9 w 698"/>
                  <a:gd name="T39" fmla="*/ 146 h 425"/>
                  <a:gd name="T40" fmla="*/ 0 w 698"/>
                  <a:gd name="T41" fmla="*/ 165 h 425"/>
                  <a:gd name="T42" fmla="*/ 0 w 698"/>
                  <a:gd name="T43" fmla="*/ 181 h 425"/>
                  <a:gd name="T44" fmla="*/ 15 w 698"/>
                  <a:gd name="T45" fmla="*/ 191 h 425"/>
                  <a:gd name="T46" fmla="*/ 43 w 698"/>
                  <a:gd name="T47" fmla="*/ 190 h 425"/>
                  <a:gd name="T48" fmla="*/ 89 w 698"/>
                  <a:gd name="T49" fmla="*/ 168 h 425"/>
                  <a:gd name="T50" fmla="*/ 147 w 698"/>
                  <a:gd name="T51" fmla="*/ 158 h 425"/>
                  <a:gd name="T52" fmla="*/ 198 w 698"/>
                  <a:gd name="T53" fmla="*/ 165 h 425"/>
                  <a:gd name="T54" fmla="*/ 144 w 698"/>
                  <a:gd name="T55" fmla="*/ 179 h 425"/>
                  <a:gd name="T56" fmla="*/ 105 w 698"/>
                  <a:gd name="T57" fmla="*/ 191 h 425"/>
                  <a:gd name="T58" fmla="*/ 61 w 698"/>
                  <a:gd name="T59" fmla="*/ 210 h 425"/>
                  <a:gd name="T60" fmla="*/ 51 w 698"/>
                  <a:gd name="T61" fmla="*/ 224 h 425"/>
                  <a:gd name="T62" fmla="*/ 51 w 698"/>
                  <a:gd name="T63" fmla="*/ 242 h 425"/>
                  <a:gd name="T64" fmla="*/ 67 w 698"/>
                  <a:gd name="T65" fmla="*/ 253 h 425"/>
                  <a:gd name="T66" fmla="*/ 87 w 698"/>
                  <a:gd name="T67" fmla="*/ 250 h 425"/>
                  <a:gd name="T68" fmla="*/ 150 w 698"/>
                  <a:gd name="T69" fmla="*/ 233 h 425"/>
                  <a:gd name="T70" fmla="*/ 205 w 698"/>
                  <a:gd name="T71" fmla="*/ 230 h 425"/>
                  <a:gd name="T72" fmla="*/ 249 w 698"/>
                  <a:gd name="T73" fmla="*/ 233 h 425"/>
                  <a:gd name="T74" fmla="*/ 273 w 698"/>
                  <a:gd name="T75" fmla="*/ 250 h 425"/>
                  <a:gd name="T76" fmla="*/ 301 w 698"/>
                  <a:gd name="T77" fmla="*/ 279 h 425"/>
                  <a:gd name="T78" fmla="*/ 323 w 698"/>
                  <a:gd name="T79" fmla="*/ 310 h 425"/>
                  <a:gd name="T80" fmla="*/ 346 w 698"/>
                  <a:gd name="T81" fmla="*/ 342 h 425"/>
                  <a:gd name="T82" fmla="*/ 364 w 698"/>
                  <a:gd name="T83" fmla="*/ 366 h 425"/>
                  <a:gd name="T84" fmla="*/ 397 w 698"/>
                  <a:gd name="T85" fmla="*/ 389 h 425"/>
                  <a:gd name="T86" fmla="*/ 429 w 698"/>
                  <a:gd name="T87" fmla="*/ 396 h 425"/>
                  <a:gd name="T88" fmla="*/ 464 w 698"/>
                  <a:gd name="T89" fmla="*/ 399 h 425"/>
                  <a:gd name="T90" fmla="*/ 507 w 698"/>
                  <a:gd name="T91" fmla="*/ 396 h 425"/>
                  <a:gd name="T92" fmla="*/ 539 w 698"/>
                  <a:gd name="T93" fmla="*/ 393 h 425"/>
                  <a:gd name="T94" fmla="*/ 582 w 698"/>
                  <a:gd name="T95" fmla="*/ 404 h 425"/>
                  <a:gd name="T96" fmla="*/ 698 w 698"/>
                  <a:gd name="T97" fmla="*/ 425 h 425"/>
                  <a:gd name="T98" fmla="*/ 698 w 698"/>
                  <a:gd name="T99" fmla="*/ 25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74" name="Freeform 282"/>
              <p:cNvSpPr>
                <a:spLocks/>
              </p:cNvSpPr>
              <p:nvPr/>
            </p:nvSpPr>
            <p:spPr bwMode="auto">
              <a:xfrm>
                <a:off x="5269" y="1916"/>
                <a:ext cx="37" cy="9"/>
              </a:xfrm>
              <a:custGeom>
                <a:avLst/>
                <a:gdLst>
                  <a:gd name="T0" fmla="*/ 0 w 223"/>
                  <a:gd name="T1" fmla="*/ 52 h 52"/>
                  <a:gd name="T2" fmla="*/ 38 w 223"/>
                  <a:gd name="T3" fmla="*/ 36 h 52"/>
                  <a:gd name="T4" fmla="*/ 69 w 223"/>
                  <a:gd name="T5" fmla="*/ 30 h 52"/>
                  <a:gd name="T6" fmla="*/ 107 w 223"/>
                  <a:gd name="T7" fmla="*/ 18 h 52"/>
                  <a:gd name="T8" fmla="*/ 139 w 223"/>
                  <a:gd name="T9" fmla="*/ 11 h 52"/>
                  <a:gd name="T10" fmla="*/ 189 w 223"/>
                  <a:gd name="T11" fmla="*/ 15 h 52"/>
                  <a:gd name="T12" fmla="*/ 223 w 223"/>
                  <a:gd name="T13" fmla="*/ 18 h 52"/>
                  <a:gd name="T14" fmla="*/ 171 w 223"/>
                  <a:gd name="T15" fmla="*/ 8 h 52"/>
                  <a:gd name="T16" fmla="*/ 127 w 223"/>
                  <a:gd name="T17" fmla="*/ 0 h 52"/>
                  <a:gd name="T18" fmla="*/ 69 w 223"/>
                  <a:gd name="T19" fmla="*/ 24 h 52"/>
                  <a:gd name="T20" fmla="*/ 38 w 223"/>
                  <a:gd name="T21" fmla="*/ 28 h 52"/>
                  <a:gd name="T22" fmla="*/ 3 w 223"/>
                  <a:gd name="T23" fmla="*/ 45 h 52"/>
                  <a:gd name="T24" fmla="*/ 0 w 223"/>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75" name="Freeform 283"/>
              <p:cNvSpPr>
                <a:spLocks/>
              </p:cNvSpPr>
              <p:nvPr/>
            </p:nvSpPr>
            <p:spPr bwMode="auto">
              <a:xfrm>
                <a:off x="5289" y="1907"/>
                <a:ext cx="31" cy="6"/>
              </a:xfrm>
              <a:custGeom>
                <a:avLst/>
                <a:gdLst>
                  <a:gd name="T0" fmla="*/ 51 w 188"/>
                  <a:gd name="T1" fmla="*/ 0 h 36"/>
                  <a:gd name="T2" fmla="*/ 29 w 188"/>
                  <a:gd name="T3" fmla="*/ 1 h 36"/>
                  <a:gd name="T4" fmla="*/ 0 w 188"/>
                  <a:gd name="T5" fmla="*/ 11 h 36"/>
                  <a:gd name="T6" fmla="*/ 19 w 188"/>
                  <a:gd name="T7" fmla="*/ 9 h 36"/>
                  <a:gd name="T8" fmla="*/ 48 w 188"/>
                  <a:gd name="T9" fmla="*/ 4 h 36"/>
                  <a:gd name="T10" fmla="*/ 109 w 188"/>
                  <a:gd name="T11" fmla="*/ 20 h 36"/>
                  <a:gd name="T12" fmla="*/ 143 w 188"/>
                  <a:gd name="T13" fmla="*/ 30 h 36"/>
                  <a:gd name="T14" fmla="*/ 181 w 188"/>
                  <a:gd name="T15" fmla="*/ 36 h 36"/>
                  <a:gd name="T16" fmla="*/ 188 w 188"/>
                  <a:gd name="T17" fmla="*/ 30 h 36"/>
                  <a:gd name="T18" fmla="*/ 146 w 188"/>
                  <a:gd name="T19" fmla="*/ 22 h 36"/>
                  <a:gd name="T20" fmla="*/ 97 w 188"/>
                  <a:gd name="T21" fmla="*/ 11 h 36"/>
                  <a:gd name="T22" fmla="*/ 51 w 188"/>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76" name="Freeform 284"/>
              <p:cNvSpPr>
                <a:spLocks/>
              </p:cNvSpPr>
              <p:nvPr/>
            </p:nvSpPr>
            <p:spPr bwMode="auto">
              <a:xfrm>
                <a:off x="5295" y="1929"/>
                <a:ext cx="13" cy="3"/>
              </a:xfrm>
              <a:custGeom>
                <a:avLst/>
                <a:gdLst>
                  <a:gd name="T0" fmla="*/ 0 w 76"/>
                  <a:gd name="T1" fmla="*/ 8 h 17"/>
                  <a:gd name="T2" fmla="*/ 8 w 76"/>
                  <a:gd name="T3" fmla="*/ 17 h 17"/>
                  <a:gd name="T4" fmla="*/ 36 w 76"/>
                  <a:gd name="T5" fmla="*/ 12 h 17"/>
                  <a:gd name="T6" fmla="*/ 67 w 76"/>
                  <a:gd name="T7" fmla="*/ 12 h 17"/>
                  <a:gd name="T8" fmla="*/ 76 w 76"/>
                  <a:gd name="T9" fmla="*/ 0 h 17"/>
                  <a:gd name="T10" fmla="*/ 55 w 76"/>
                  <a:gd name="T11" fmla="*/ 4 h 17"/>
                  <a:gd name="T12" fmla="*/ 0 w 76"/>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77" name="Freeform 285"/>
              <p:cNvSpPr>
                <a:spLocks/>
              </p:cNvSpPr>
              <p:nvPr/>
            </p:nvSpPr>
            <p:spPr bwMode="auto">
              <a:xfrm>
                <a:off x="5268" y="1926"/>
                <a:ext cx="3" cy="6"/>
              </a:xfrm>
              <a:custGeom>
                <a:avLst/>
                <a:gdLst>
                  <a:gd name="T0" fmla="*/ 19 w 19"/>
                  <a:gd name="T1" fmla="*/ 0 h 32"/>
                  <a:gd name="T2" fmla="*/ 19 w 19"/>
                  <a:gd name="T3" fmla="*/ 9 h 32"/>
                  <a:gd name="T4" fmla="*/ 14 w 19"/>
                  <a:gd name="T5" fmla="*/ 24 h 32"/>
                  <a:gd name="T6" fmla="*/ 0 w 19"/>
                  <a:gd name="T7" fmla="*/ 32 h 32"/>
                  <a:gd name="T8" fmla="*/ 19 w 19"/>
                  <a:gd name="T9" fmla="*/ 0 h 32"/>
                </a:gdLst>
                <a:ahLst/>
                <a:cxnLst>
                  <a:cxn ang="0">
                    <a:pos x="T0" y="T1"/>
                  </a:cxn>
                  <a:cxn ang="0">
                    <a:pos x="T2" y="T3"/>
                  </a:cxn>
                  <a:cxn ang="0">
                    <a:pos x="T4" y="T5"/>
                  </a:cxn>
                  <a:cxn ang="0">
                    <a:pos x="T6" y="T7"/>
                  </a:cxn>
                  <a:cxn ang="0">
                    <a:pos x="T8" y="T9"/>
                  </a:cxn>
                </a:cxnLst>
                <a:rect l="0" t="0" r="r" b="b"/>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78" name="Freeform 286"/>
              <p:cNvSpPr>
                <a:spLocks/>
              </p:cNvSpPr>
              <p:nvPr/>
            </p:nvSpPr>
            <p:spPr bwMode="auto">
              <a:xfrm>
                <a:off x="5277" y="1940"/>
                <a:ext cx="3" cy="3"/>
              </a:xfrm>
              <a:custGeom>
                <a:avLst/>
                <a:gdLst>
                  <a:gd name="T0" fmla="*/ 14 w 14"/>
                  <a:gd name="T1" fmla="*/ 0 h 18"/>
                  <a:gd name="T2" fmla="*/ 11 w 14"/>
                  <a:gd name="T3" fmla="*/ 9 h 18"/>
                  <a:gd name="T4" fmla="*/ 0 w 14"/>
                  <a:gd name="T5" fmla="*/ 18 h 18"/>
                  <a:gd name="T6" fmla="*/ 14 w 14"/>
                  <a:gd name="T7" fmla="*/ 0 h 18"/>
                </a:gdLst>
                <a:ahLst/>
                <a:cxnLst>
                  <a:cxn ang="0">
                    <a:pos x="T0" y="T1"/>
                  </a:cxn>
                  <a:cxn ang="0">
                    <a:pos x="T2" y="T3"/>
                  </a:cxn>
                  <a:cxn ang="0">
                    <a:pos x="T4" y="T5"/>
                  </a:cxn>
                  <a:cxn ang="0">
                    <a:pos x="T6" y="T7"/>
                  </a:cxn>
                </a:cxnLst>
                <a:rect l="0" t="0" r="r" b="b"/>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79" name="Freeform 287"/>
              <p:cNvSpPr>
                <a:spLocks/>
              </p:cNvSpPr>
              <p:nvPr/>
            </p:nvSpPr>
            <p:spPr bwMode="auto">
              <a:xfrm>
                <a:off x="5319" y="1921"/>
                <a:ext cx="6" cy="7"/>
              </a:xfrm>
              <a:custGeom>
                <a:avLst/>
                <a:gdLst>
                  <a:gd name="T0" fmla="*/ 0 w 35"/>
                  <a:gd name="T1" fmla="*/ 0 h 43"/>
                  <a:gd name="T2" fmla="*/ 7 w 35"/>
                  <a:gd name="T3" fmla="*/ 14 h 43"/>
                  <a:gd name="T4" fmla="*/ 7 w 35"/>
                  <a:gd name="T5" fmla="*/ 24 h 43"/>
                  <a:gd name="T6" fmla="*/ 35 w 35"/>
                  <a:gd name="T7" fmla="*/ 43 h 43"/>
                  <a:gd name="T8" fmla="*/ 0 w 35"/>
                  <a:gd name="T9" fmla="*/ 0 h 43"/>
                </a:gdLst>
                <a:ahLst/>
                <a:cxnLst>
                  <a:cxn ang="0">
                    <a:pos x="T0" y="T1"/>
                  </a:cxn>
                  <a:cxn ang="0">
                    <a:pos x="T2" y="T3"/>
                  </a:cxn>
                  <a:cxn ang="0">
                    <a:pos x="T4" y="T5"/>
                  </a:cxn>
                  <a:cxn ang="0">
                    <a:pos x="T6" y="T7"/>
                  </a:cxn>
                  <a:cxn ang="0">
                    <a:pos x="T8" y="T9"/>
                  </a:cxn>
                </a:cxnLst>
                <a:rect l="0" t="0" r="r" b="b"/>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80" name="Freeform 288"/>
              <p:cNvSpPr>
                <a:spLocks/>
              </p:cNvSpPr>
              <p:nvPr/>
            </p:nvSpPr>
            <p:spPr bwMode="auto">
              <a:xfrm>
                <a:off x="5330" y="1921"/>
                <a:ext cx="19" cy="19"/>
              </a:xfrm>
              <a:custGeom>
                <a:avLst/>
                <a:gdLst>
                  <a:gd name="T0" fmla="*/ 0 w 114"/>
                  <a:gd name="T1" fmla="*/ 0 h 114"/>
                  <a:gd name="T2" fmla="*/ 21 w 114"/>
                  <a:gd name="T3" fmla="*/ 35 h 114"/>
                  <a:gd name="T4" fmla="*/ 43 w 114"/>
                  <a:gd name="T5" fmla="*/ 63 h 114"/>
                  <a:gd name="T6" fmla="*/ 114 w 114"/>
                  <a:gd name="T7" fmla="*/ 114 h 114"/>
                  <a:gd name="T8" fmla="*/ 47 w 114"/>
                  <a:gd name="T9" fmla="*/ 53 h 114"/>
                  <a:gd name="T10" fmla="*/ 0 w 114"/>
                  <a:gd name="T11" fmla="*/ 0 h 114"/>
                </a:gdLst>
                <a:ahLst/>
                <a:cxnLst>
                  <a:cxn ang="0">
                    <a:pos x="T0" y="T1"/>
                  </a:cxn>
                  <a:cxn ang="0">
                    <a:pos x="T2" y="T3"/>
                  </a:cxn>
                  <a:cxn ang="0">
                    <a:pos x="T4" y="T5"/>
                  </a:cxn>
                  <a:cxn ang="0">
                    <a:pos x="T6" y="T7"/>
                  </a:cxn>
                  <a:cxn ang="0">
                    <a:pos x="T8" y="T9"/>
                  </a:cxn>
                  <a:cxn ang="0">
                    <a:pos x="T10" y="T11"/>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81" name="Freeform 289"/>
              <p:cNvSpPr>
                <a:spLocks/>
              </p:cNvSpPr>
              <p:nvPr/>
            </p:nvSpPr>
            <p:spPr bwMode="auto">
              <a:xfrm>
                <a:off x="5354" y="1948"/>
                <a:ext cx="4" cy="13"/>
              </a:xfrm>
              <a:custGeom>
                <a:avLst/>
                <a:gdLst>
                  <a:gd name="T0" fmla="*/ 27 w 27"/>
                  <a:gd name="T1" fmla="*/ 0 h 82"/>
                  <a:gd name="T2" fmla="*/ 9 w 27"/>
                  <a:gd name="T3" fmla="*/ 29 h 82"/>
                  <a:gd name="T4" fmla="*/ 4 w 27"/>
                  <a:gd name="T5" fmla="*/ 57 h 82"/>
                  <a:gd name="T6" fmla="*/ 3 w 27"/>
                  <a:gd name="T7" fmla="*/ 82 h 82"/>
                  <a:gd name="T8" fmla="*/ 0 w 27"/>
                  <a:gd name="T9" fmla="*/ 47 h 82"/>
                  <a:gd name="T10" fmla="*/ 3 w 27"/>
                  <a:gd name="T11" fmla="*/ 21 h 82"/>
                  <a:gd name="T12" fmla="*/ 27 w 27"/>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82" name="Freeform 290"/>
              <p:cNvSpPr>
                <a:spLocks/>
              </p:cNvSpPr>
              <p:nvPr/>
            </p:nvSpPr>
            <p:spPr bwMode="auto">
              <a:xfrm>
                <a:off x="5312" y="1934"/>
                <a:ext cx="2" cy="5"/>
              </a:xfrm>
              <a:custGeom>
                <a:avLst/>
                <a:gdLst>
                  <a:gd name="T0" fmla="*/ 11 w 15"/>
                  <a:gd name="T1" fmla="*/ 0 h 30"/>
                  <a:gd name="T2" fmla="*/ 15 w 15"/>
                  <a:gd name="T3" fmla="*/ 12 h 30"/>
                  <a:gd name="T4" fmla="*/ 0 w 15"/>
                  <a:gd name="T5" fmla="*/ 30 h 30"/>
                  <a:gd name="T6" fmla="*/ 11 w 15"/>
                  <a:gd name="T7" fmla="*/ 0 h 30"/>
                </a:gdLst>
                <a:ahLst/>
                <a:cxnLst>
                  <a:cxn ang="0">
                    <a:pos x="T0" y="T1"/>
                  </a:cxn>
                  <a:cxn ang="0">
                    <a:pos x="T2" y="T3"/>
                  </a:cxn>
                  <a:cxn ang="0">
                    <a:pos x="T4" y="T5"/>
                  </a:cxn>
                  <a:cxn ang="0">
                    <a:pos x="T6" y="T7"/>
                  </a:cxn>
                </a:cxnLst>
                <a:rect l="0" t="0" r="r" b="b"/>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883" name="Group 291"/>
            <p:cNvGrpSpPr>
              <a:grpSpLocks/>
            </p:cNvGrpSpPr>
            <p:nvPr/>
          </p:nvGrpSpPr>
          <p:grpSpPr bwMode="auto">
            <a:xfrm>
              <a:off x="5382" y="2858"/>
              <a:ext cx="268" cy="305"/>
              <a:chOff x="5362" y="1748"/>
              <a:chExt cx="268" cy="305"/>
            </a:xfrm>
          </p:grpSpPr>
          <p:sp>
            <p:nvSpPr>
              <p:cNvPr id="366884" name="Freeform 292"/>
              <p:cNvSpPr>
                <a:spLocks/>
              </p:cNvSpPr>
              <p:nvPr/>
            </p:nvSpPr>
            <p:spPr bwMode="auto">
              <a:xfrm>
                <a:off x="5477" y="1748"/>
                <a:ext cx="8" cy="6"/>
              </a:xfrm>
              <a:custGeom>
                <a:avLst/>
                <a:gdLst>
                  <a:gd name="T0" fmla="*/ 0 w 51"/>
                  <a:gd name="T1" fmla="*/ 0 h 36"/>
                  <a:gd name="T2" fmla="*/ 14 w 51"/>
                  <a:gd name="T3" fmla="*/ 10 h 36"/>
                  <a:gd name="T4" fmla="*/ 29 w 51"/>
                  <a:gd name="T5" fmla="*/ 15 h 36"/>
                  <a:gd name="T6" fmla="*/ 43 w 51"/>
                  <a:gd name="T7" fmla="*/ 23 h 36"/>
                  <a:gd name="T8" fmla="*/ 51 w 51"/>
                  <a:gd name="T9" fmla="*/ 36 h 36"/>
                  <a:gd name="T10" fmla="*/ 39 w 51"/>
                  <a:gd name="T11" fmla="*/ 32 h 36"/>
                  <a:gd name="T12" fmla="*/ 14 w 51"/>
                  <a:gd name="T13" fmla="*/ 24 h 36"/>
                  <a:gd name="T14" fmla="*/ 0 w 51"/>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85" name="Freeform 293"/>
              <p:cNvSpPr>
                <a:spLocks/>
              </p:cNvSpPr>
              <p:nvPr/>
            </p:nvSpPr>
            <p:spPr bwMode="auto">
              <a:xfrm>
                <a:off x="5479" y="1758"/>
                <a:ext cx="2" cy="4"/>
              </a:xfrm>
              <a:custGeom>
                <a:avLst/>
                <a:gdLst>
                  <a:gd name="T0" fmla="*/ 0 w 14"/>
                  <a:gd name="T1" fmla="*/ 0 h 24"/>
                  <a:gd name="T2" fmla="*/ 14 w 14"/>
                  <a:gd name="T3" fmla="*/ 0 h 24"/>
                  <a:gd name="T4" fmla="*/ 14 w 14"/>
                  <a:gd name="T5" fmla="*/ 24 h 24"/>
                  <a:gd name="T6" fmla="*/ 0 w 14"/>
                  <a:gd name="T7" fmla="*/ 0 h 24"/>
                </a:gdLst>
                <a:ahLst/>
                <a:cxnLst>
                  <a:cxn ang="0">
                    <a:pos x="T0" y="T1"/>
                  </a:cxn>
                  <a:cxn ang="0">
                    <a:pos x="T2" y="T3"/>
                  </a:cxn>
                  <a:cxn ang="0">
                    <a:pos x="T4" y="T5"/>
                  </a:cxn>
                  <a:cxn ang="0">
                    <a:pos x="T6" y="T7"/>
                  </a:cxn>
                </a:cxnLst>
                <a:rect l="0" t="0" r="r" b="b"/>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86" name="Freeform 294"/>
              <p:cNvSpPr>
                <a:spLocks/>
              </p:cNvSpPr>
              <p:nvPr/>
            </p:nvSpPr>
            <p:spPr bwMode="auto">
              <a:xfrm>
                <a:off x="5444" y="1788"/>
                <a:ext cx="71" cy="180"/>
              </a:xfrm>
              <a:custGeom>
                <a:avLst/>
                <a:gdLst>
                  <a:gd name="T0" fmla="*/ 369 w 431"/>
                  <a:gd name="T1" fmla="*/ 0 h 1076"/>
                  <a:gd name="T2" fmla="*/ 328 w 431"/>
                  <a:gd name="T3" fmla="*/ 44 h 1076"/>
                  <a:gd name="T4" fmla="*/ 317 w 431"/>
                  <a:gd name="T5" fmla="*/ 108 h 1076"/>
                  <a:gd name="T6" fmla="*/ 254 w 431"/>
                  <a:gd name="T7" fmla="*/ 170 h 1076"/>
                  <a:gd name="T8" fmla="*/ 126 w 431"/>
                  <a:gd name="T9" fmla="*/ 461 h 1076"/>
                  <a:gd name="T10" fmla="*/ 57 w 431"/>
                  <a:gd name="T11" fmla="*/ 724 h 1076"/>
                  <a:gd name="T12" fmla="*/ 0 w 431"/>
                  <a:gd name="T13" fmla="*/ 1076 h 1076"/>
                  <a:gd name="T14" fmla="*/ 178 w 431"/>
                  <a:gd name="T15" fmla="*/ 919 h 1076"/>
                  <a:gd name="T16" fmla="*/ 431 w 431"/>
                  <a:gd name="T17" fmla="*/ 140 h 1076"/>
                  <a:gd name="T18" fmla="*/ 369 w 431"/>
                  <a:gd name="T19"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87" name="Freeform 295"/>
              <p:cNvSpPr>
                <a:spLocks/>
              </p:cNvSpPr>
              <p:nvPr/>
            </p:nvSpPr>
            <p:spPr bwMode="auto">
              <a:xfrm>
                <a:off x="5362" y="1754"/>
                <a:ext cx="268" cy="299"/>
              </a:xfrm>
              <a:custGeom>
                <a:avLst/>
                <a:gdLst>
                  <a:gd name="T0" fmla="*/ 1309 w 1606"/>
                  <a:gd name="T1" fmla="*/ 94 h 1792"/>
                  <a:gd name="T2" fmla="*/ 1258 w 1606"/>
                  <a:gd name="T3" fmla="*/ 0 h 1792"/>
                  <a:gd name="T4" fmla="*/ 867 w 1606"/>
                  <a:gd name="T5" fmla="*/ 163 h 1792"/>
                  <a:gd name="T6" fmla="*/ 850 w 1606"/>
                  <a:gd name="T7" fmla="*/ 288 h 1792"/>
                  <a:gd name="T8" fmla="*/ 818 w 1606"/>
                  <a:gd name="T9" fmla="*/ 332 h 1792"/>
                  <a:gd name="T10" fmla="*/ 773 w 1606"/>
                  <a:gd name="T11" fmla="*/ 382 h 1792"/>
                  <a:gd name="T12" fmla="*/ 747 w 1606"/>
                  <a:gd name="T13" fmla="*/ 472 h 1792"/>
                  <a:gd name="T14" fmla="*/ 660 w 1606"/>
                  <a:gd name="T15" fmla="*/ 678 h 1792"/>
                  <a:gd name="T16" fmla="*/ 590 w 1606"/>
                  <a:gd name="T17" fmla="*/ 924 h 1792"/>
                  <a:gd name="T18" fmla="*/ 558 w 1606"/>
                  <a:gd name="T19" fmla="*/ 1088 h 1792"/>
                  <a:gd name="T20" fmla="*/ 243 w 1606"/>
                  <a:gd name="T21" fmla="*/ 1094 h 1792"/>
                  <a:gd name="T22" fmla="*/ 192 w 1606"/>
                  <a:gd name="T23" fmla="*/ 1125 h 1792"/>
                  <a:gd name="T24" fmla="*/ 47 w 1606"/>
                  <a:gd name="T25" fmla="*/ 1125 h 1792"/>
                  <a:gd name="T26" fmla="*/ 7 w 1606"/>
                  <a:gd name="T27" fmla="*/ 1189 h 1792"/>
                  <a:gd name="T28" fmla="*/ 0 w 1606"/>
                  <a:gd name="T29" fmla="*/ 1264 h 1792"/>
                  <a:gd name="T30" fmla="*/ 15 w 1606"/>
                  <a:gd name="T31" fmla="*/ 1332 h 1792"/>
                  <a:gd name="T32" fmla="*/ 148 w 1606"/>
                  <a:gd name="T33" fmla="*/ 1358 h 1792"/>
                  <a:gd name="T34" fmla="*/ 211 w 1606"/>
                  <a:gd name="T35" fmla="*/ 1452 h 1792"/>
                  <a:gd name="T36" fmla="*/ 337 w 1606"/>
                  <a:gd name="T37" fmla="*/ 1484 h 1792"/>
                  <a:gd name="T38" fmla="*/ 430 w 1606"/>
                  <a:gd name="T39" fmla="*/ 1484 h 1792"/>
                  <a:gd name="T40" fmla="*/ 538 w 1606"/>
                  <a:gd name="T41" fmla="*/ 1503 h 1792"/>
                  <a:gd name="T42" fmla="*/ 544 w 1606"/>
                  <a:gd name="T43" fmla="*/ 1548 h 1792"/>
                  <a:gd name="T44" fmla="*/ 538 w 1606"/>
                  <a:gd name="T45" fmla="*/ 1642 h 1792"/>
                  <a:gd name="T46" fmla="*/ 550 w 1606"/>
                  <a:gd name="T47" fmla="*/ 1705 h 1792"/>
                  <a:gd name="T48" fmla="*/ 608 w 1606"/>
                  <a:gd name="T49" fmla="*/ 1712 h 1792"/>
                  <a:gd name="T50" fmla="*/ 677 w 1606"/>
                  <a:gd name="T51" fmla="*/ 1724 h 1792"/>
                  <a:gd name="T52" fmla="*/ 747 w 1606"/>
                  <a:gd name="T53" fmla="*/ 1786 h 1792"/>
                  <a:gd name="T54" fmla="*/ 830 w 1606"/>
                  <a:gd name="T55" fmla="*/ 1786 h 1792"/>
                  <a:gd name="T56" fmla="*/ 905 w 1606"/>
                  <a:gd name="T57" fmla="*/ 1779 h 1792"/>
                  <a:gd name="T58" fmla="*/ 1019 w 1606"/>
                  <a:gd name="T59" fmla="*/ 1744 h 1792"/>
                  <a:gd name="T60" fmla="*/ 1145 w 1606"/>
                  <a:gd name="T61" fmla="*/ 1756 h 1792"/>
                  <a:gd name="T62" fmla="*/ 1273 w 1606"/>
                  <a:gd name="T63" fmla="*/ 1792 h 1792"/>
                  <a:gd name="T64" fmla="*/ 1392 w 1606"/>
                  <a:gd name="T65" fmla="*/ 1766 h 1792"/>
                  <a:gd name="T66" fmla="*/ 1473 w 1606"/>
                  <a:gd name="T67" fmla="*/ 1674 h 1792"/>
                  <a:gd name="T68" fmla="*/ 1467 w 1606"/>
                  <a:gd name="T69" fmla="*/ 1571 h 1792"/>
                  <a:gd name="T70" fmla="*/ 1497 w 1606"/>
                  <a:gd name="T71" fmla="*/ 1446 h 1792"/>
                  <a:gd name="T72" fmla="*/ 1516 w 1606"/>
                  <a:gd name="T73" fmla="*/ 1282 h 1792"/>
                  <a:gd name="T74" fmla="*/ 1554 w 1606"/>
                  <a:gd name="T75" fmla="*/ 1131 h 1792"/>
                  <a:gd name="T76" fmla="*/ 1606 w 1606"/>
                  <a:gd name="T77" fmla="*/ 906 h 1792"/>
                  <a:gd name="T78" fmla="*/ 1598 w 1606"/>
                  <a:gd name="T79" fmla="*/ 678 h 1792"/>
                  <a:gd name="T80" fmla="*/ 1598 w 1606"/>
                  <a:gd name="T81" fmla="*/ 478 h 1792"/>
                  <a:gd name="T82" fmla="*/ 1586 w 1606"/>
                  <a:gd name="T83" fmla="*/ 338 h 1792"/>
                  <a:gd name="T84" fmla="*/ 1554 w 1606"/>
                  <a:gd name="T85" fmla="*/ 276 h 1792"/>
                  <a:gd name="T86" fmla="*/ 1484 w 1606"/>
                  <a:gd name="T87" fmla="*/ 225 h 1792"/>
                  <a:gd name="T88" fmla="*/ 1403 w 1606"/>
                  <a:gd name="T89" fmla="*/ 142 h 1792"/>
                  <a:gd name="T90" fmla="*/ 1309 w 1606"/>
                  <a:gd name="T91" fmla="*/ 94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88" name="Freeform 296"/>
              <p:cNvSpPr>
                <a:spLocks/>
              </p:cNvSpPr>
              <p:nvPr/>
            </p:nvSpPr>
            <p:spPr bwMode="auto">
              <a:xfrm>
                <a:off x="5456" y="1772"/>
                <a:ext cx="169" cy="278"/>
              </a:xfrm>
              <a:custGeom>
                <a:avLst/>
                <a:gdLst>
                  <a:gd name="T0" fmla="*/ 132 w 1014"/>
                  <a:gd name="T1" fmla="*/ 1382 h 1671"/>
                  <a:gd name="T2" fmla="*/ 370 w 1014"/>
                  <a:gd name="T3" fmla="*/ 1363 h 1671"/>
                  <a:gd name="T4" fmla="*/ 573 w 1014"/>
                  <a:gd name="T5" fmla="*/ 1301 h 1671"/>
                  <a:gd name="T6" fmla="*/ 656 w 1014"/>
                  <a:gd name="T7" fmla="*/ 1149 h 1671"/>
                  <a:gd name="T8" fmla="*/ 630 w 1014"/>
                  <a:gd name="T9" fmla="*/ 1050 h 1671"/>
                  <a:gd name="T10" fmla="*/ 787 w 1014"/>
                  <a:gd name="T11" fmla="*/ 837 h 1671"/>
                  <a:gd name="T12" fmla="*/ 642 w 1014"/>
                  <a:gd name="T13" fmla="*/ 931 h 1671"/>
                  <a:gd name="T14" fmla="*/ 718 w 1014"/>
                  <a:gd name="T15" fmla="*/ 741 h 1671"/>
                  <a:gd name="T16" fmla="*/ 845 w 1014"/>
                  <a:gd name="T17" fmla="*/ 497 h 1671"/>
                  <a:gd name="T18" fmla="*/ 656 w 1014"/>
                  <a:gd name="T19" fmla="*/ 703 h 1671"/>
                  <a:gd name="T20" fmla="*/ 630 w 1014"/>
                  <a:gd name="T21" fmla="*/ 378 h 1671"/>
                  <a:gd name="T22" fmla="*/ 535 w 1014"/>
                  <a:gd name="T23" fmla="*/ 264 h 1671"/>
                  <a:gd name="T24" fmla="*/ 402 w 1014"/>
                  <a:gd name="T25" fmla="*/ 214 h 1671"/>
                  <a:gd name="T26" fmla="*/ 661 w 1014"/>
                  <a:gd name="T27" fmla="*/ 126 h 1671"/>
                  <a:gd name="T28" fmla="*/ 781 w 1014"/>
                  <a:gd name="T29" fmla="*/ 226 h 1671"/>
                  <a:gd name="T30" fmla="*/ 705 w 1014"/>
                  <a:gd name="T31" fmla="*/ 126 h 1671"/>
                  <a:gd name="T32" fmla="*/ 560 w 1014"/>
                  <a:gd name="T33" fmla="*/ 82 h 1671"/>
                  <a:gd name="T34" fmla="*/ 661 w 1014"/>
                  <a:gd name="T35" fmla="*/ 44 h 1671"/>
                  <a:gd name="T36" fmla="*/ 750 w 1014"/>
                  <a:gd name="T37" fmla="*/ 0 h 1671"/>
                  <a:gd name="T38" fmla="*/ 868 w 1014"/>
                  <a:gd name="T39" fmla="*/ 94 h 1671"/>
                  <a:gd name="T40" fmla="*/ 976 w 1014"/>
                  <a:gd name="T41" fmla="*/ 182 h 1671"/>
                  <a:gd name="T42" fmla="*/ 1014 w 1014"/>
                  <a:gd name="T43" fmla="*/ 334 h 1671"/>
                  <a:gd name="T44" fmla="*/ 1008 w 1014"/>
                  <a:gd name="T45" fmla="*/ 628 h 1671"/>
                  <a:gd name="T46" fmla="*/ 970 w 1014"/>
                  <a:gd name="T47" fmla="*/ 975 h 1671"/>
                  <a:gd name="T48" fmla="*/ 913 w 1014"/>
                  <a:gd name="T49" fmla="*/ 1314 h 1671"/>
                  <a:gd name="T50" fmla="*/ 888 w 1014"/>
                  <a:gd name="T51" fmla="*/ 1527 h 1671"/>
                  <a:gd name="T52" fmla="*/ 830 w 1014"/>
                  <a:gd name="T53" fmla="*/ 1627 h 1671"/>
                  <a:gd name="T54" fmla="*/ 699 w 1014"/>
                  <a:gd name="T55" fmla="*/ 1671 h 1671"/>
                  <a:gd name="T56" fmla="*/ 612 w 1014"/>
                  <a:gd name="T57" fmla="*/ 1648 h 1671"/>
                  <a:gd name="T58" fmla="*/ 541 w 1014"/>
                  <a:gd name="T59" fmla="*/ 1559 h 1671"/>
                  <a:gd name="T60" fmla="*/ 516 w 1014"/>
                  <a:gd name="T61" fmla="*/ 1534 h 1671"/>
                  <a:gd name="T62" fmla="*/ 407 w 1014"/>
                  <a:gd name="T63" fmla="*/ 1622 h 1671"/>
                  <a:gd name="T64" fmla="*/ 276 w 1014"/>
                  <a:gd name="T65" fmla="*/ 1652 h 1671"/>
                  <a:gd name="T66" fmla="*/ 170 w 1014"/>
                  <a:gd name="T67" fmla="*/ 1636 h 1671"/>
                  <a:gd name="T68" fmla="*/ 240 w 1014"/>
                  <a:gd name="T69" fmla="*/ 1565 h 1671"/>
                  <a:gd name="T70" fmla="*/ 352 w 1014"/>
                  <a:gd name="T71" fmla="*/ 1446 h 1671"/>
                  <a:gd name="T72" fmla="*/ 176 w 1014"/>
                  <a:gd name="T73" fmla="*/ 1546 h 1671"/>
                  <a:gd name="T74" fmla="*/ 32 w 1014"/>
                  <a:gd name="T75" fmla="*/ 1590 h 1671"/>
                  <a:gd name="T76" fmla="*/ 0 w 1014"/>
                  <a:gd name="T77" fmla="*/ 1527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89" name="Freeform 297"/>
              <p:cNvSpPr>
                <a:spLocks/>
              </p:cNvSpPr>
              <p:nvPr/>
            </p:nvSpPr>
            <p:spPr bwMode="auto">
              <a:xfrm>
                <a:off x="5563" y="1910"/>
                <a:ext cx="50" cy="129"/>
              </a:xfrm>
              <a:custGeom>
                <a:avLst/>
                <a:gdLst>
                  <a:gd name="T0" fmla="*/ 0 w 295"/>
                  <a:gd name="T1" fmla="*/ 774 h 774"/>
                  <a:gd name="T2" fmla="*/ 51 w 295"/>
                  <a:gd name="T3" fmla="*/ 748 h 774"/>
                  <a:gd name="T4" fmla="*/ 107 w 295"/>
                  <a:gd name="T5" fmla="*/ 686 h 774"/>
                  <a:gd name="T6" fmla="*/ 156 w 295"/>
                  <a:gd name="T7" fmla="*/ 573 h 774"/>
                  <a:gd name="T8" fmla="*/ 183 w 295"/>
                  <a:gd name="T9" fmla="*/ 477 h 774"/>
                  <a:gd name="T10" fmla="*/ 220 w 295"/>
                  <a:gd name="T11" fmla="*/ 371 h 774"/>
                  <a:gd name="T12" fmla="*/ 239 w 295"/>
                  <a:gd name="T13" fmla="*/ 270 h 774"/>
                  <a:gd name="T14" fmla="*/ 270 w 295"/>
                  <a:gd name="T15" fmla="*/ 114 h 774"/>
                  <a:gd name="T16" fmla="*/ 295 w 295"/>
                  <a:gd name="T17" fmla="*/ 0 h 774"/>
                  <a:gd name="T18" fmla="*/ 232 w 295"/>
                  <a:gd name="T19" fmla="*/ 226 h 774"/>
                  <a:gd name="T20" fmla="*/ 183 w 295"/>
                  <a:gd name="T21" fmla="*/ 402 h 774"/>
                  <a:gd name="T22" fmla="*/ 126 w 295"/>
                  <a:gd name="T23" fmla="*/ 521 h 774"/>
                  <a:gd name="T24" fmla="*/ 38 w 295"/>
                  <a:gd name="T25" fmla="*/ 648 h 774"/>
                  <a:gd name="T26" fmla="*/ 0 w 295"/>
                  <a:gd name="T2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90" name="Freeform 298"/>
              <p:cNvSpPr>
                <a:spLocks/>
              </p:cNvSpPr>
              <p:nvPr/>
            </p:nvSpPr>
            <p:spPr bwMode="auto">
              <a:xfrm>
                <a:off x="5367" y="1806"/>
                <a:ext cx="195" cy="194"/>
              </a:xfrm>
              <a:custGeom>
                <a:avLst/>
                <a:gdLst>
                  <a:gd name="T0" fmla="*/ 820 w 1172"/>
                  <a:gd name="T1" fmla="*/ 43 h 1162"/>
                  <a:gd name="T2" fmla="*/ 719 w 1172"/>
                  <a:gd name="T3" fmla="*/ 213 h 1162"/>
                  <a:gd name="T4" fmla="*/ 739 w 1172"/>
                  <a:gd name="T5" fmla="*/ 381 h 1162"/>
                  <a:gd name="T6" fmla="*/ 727 w 1172"/>
                  <a:gd name="T7" fmla="*/ 571 h 1162"/>
                  <a:gd name="T8" fmla="*/ 727 w 1172"/>
                  <a:gd name="T9" fmla="*/ 621 h 1162"/>
                  <a:gd name="T10" fmla="*/ 739 w 1172"/>
                  <a:gd name="T11" fmla="*/ 684 h 1162"/>
                  <a:gd name="T12" fmla="*/ 688 w 1172"/>
                  <a:gd name="T13" fmla="*/ 729 h 1162"/>
                  <a:gd name="T14" fmla="*/ 644 w 1172"/>
                  <a:gd name="T15" fmla="*/ 779 h 1162"/>
                  <a:gd name="T16" fmla="*/ 569 w 1172"/>
                  <a:gd name="T17" fmla="*/ 779 h 1162"/>
                  <a:gd name="T18" fmla="*/ 304 w 1172"/>
                  <a:gd name="T19" fmla="*/ 793 h 1162"/>
                  <a:gd name="T20" fmla="*/ 170 w 1172"/>
                  <a:gd name="T21" fmla="*/ 831 h 1162"/>
                  <a:gd name="T22" fmla="*/ 0 w 1172"/>
                  <a:gd name="T23" fmla="*/ 873 h 1162"/>
                  <a:gd name="T24" fmla="*/ 6 w 1172"/>
                  <a:gd name="T25" fmla="*/ 1004 h 1162"/>
                  <a:gd name="T26" fmla="*/ 109 w 1172"/>
                  <a:gd name="T27" fmla="*/ 978 h 1162"/>
                  <a:gd name="T28" fmla="*/ 133 w 1172"/>
                  <a:gd name="T29" fmla="*/ 916 h 1162"/>
                  <a:gd name="T30" fmla="*/ 147 w 1172"/>
                  <a:gd name="T31" fmla="*/ 1030 h 1162"/>
                  <a:gd name="T32" fmla="*/ 215 w 1172"/>
                  <a:gd name="T33" fmla="*/ 1118 h 1162"/>
                  <a:gd name="T34" fmla="*/ 403 w 1172"/>
                  <a:gd name="T35" fmla="*/ 1155 h 1162"/>
                  <a:gd name="T36" fmla="*/ 379 w 1172"/>
                  <a:gd name="T37" fmla="*/ 1093 h 1162"/>
                  <a:gd name="T38" fmla="*/ 279 w 1172"/>
                  <a:gd name="T39" fmla="*/ 978 h 1162"/>
                  <a:gd name="T40" fmla="*/ 358 w 1172"/>
                  <a:gd name="T41" fmla="*/ 929 h 1162"/>
                  <a:gd name="T42" fmla="*/ 403 w 1172"/>
                  <a:gd name="T43" fmla="*/ 1036 h 1162"/>
                  <a:gd name="T44" fmla="*/ 537 w 1172"/>
                  <a:gd name="T45" fmla="*/ 1149 h 1162"/>
                  <a:gd name="T46" fmla="*/ 713 w 1172"/>
                  <a:gd name="T47" fmla="*/ 1149 h 1162"/>
                  <a:gd name="T48" fmla="*/ 517 w 1172"/>
                  <a:gd name="T49" fmla="*/ 1016 h 1162"/>
                  <a:gd name="T50" fmla="*/ 435 w 1172"/>
                  <a:gd name="T51" fmla="*/ 929 h 1162"/>
                  <a:gd name="T52" fmla="*/ 479 w 1172"/>
                  <a:gd name="T53" fmla="*/ 885 h 1162"/>
                  <a:gd name="T54" fmla="*/ 549 w 1172"/>
                  <a:gd name="T55" fmla="*/ 972 h 1162"/>
                  <a:gd name="T56" fmla="*/ 675 w 1172"/>
                  <a:gd name="T57" fmla="*/ 1068 h 1162"/>
                  <a:gd name="T58" fmla="*/ 782 w 1172"/>
                  <a:gd name="T59" fmla="*/ 1123 h 1162"/>
                  <a:gd name="T60" fmla="*/ 921 w 1172"/>
                  <a:gd name="T61" fmla="*/ 1136 h 1162"/>
                  <a:gd name="T62" fmla="*/ 833 w 1172"/>
                  <a:gd name="T63" fmla="*/ 1068 h 1162"/>
                  <a:gd name="T64" fmla="*/ 727 w 1172"/>
                  <a:gd name="T65" fmla="*/ 978 h 1162"/>
                  <a:gd name="T66" fmla="*/ 756 w 1172"/>
                  <a:gd name="T67" fmla="*/ 929 h 1162"/>
                  <a:gd name="T68" fmla="*/ 808 w 1172"/>
                  <a:gd name="T69" fmla="*/ 1010 h 1162"/>
                  <a:gd name="T70" fmla="*/ 914 w 1172"/>
                  <a:gd name="T71" fmla="*/ 1087 h 1162"/>
                  <a:gd name="T72" fmla="*/ 1046 w 1172"/>
                  <a:gd name="T73" fmla="*/ 1098 h 1162"/>
                  <a:gd name="T74" fmla="*/ 1117 w 1172"/>
                  <a:gd name="T75" fmla="*/ 991 h 1162"/>
                  <a:gd name="T76" fmla="*/ 878 w 1172"/>
                  <a:gd name="T77" fmla="*/ 954 h 1162"/>
                  <a:gd name="T78" fmla="*/ 733 w 1172"/>
                  <a:gd name="T79" fmla="*/ 868 h 1162"/>
                  <a:gd name="T80" fmla="*/ 707 w 1172"/>
                  <a:gd name="T81" fmla="*/ 793 h 1162"/>
                  <a:gd name="T82" fmla="*/ 765 w 1172"/>
                  <a:gd name="T83" fmla="*/ 831 h 1162"/>
                  <a:gd name="T84" fmla="*/ 927 w 1172"/>
                  <a:gd name="T85" fmla="*/ 935 h 1162"/>
                  <a:gd name="T86" fmla="*/ 1117 w 1172"/>
                  <a:gd name="T87" fmla="*/ 991 h 1162"/>
                  <a:gd name="T88" fmla="*/ 1155 w 1172"/>
                  <a:gd name="T89" fmla="*/ 767 h 1162"/>
                  <a:gd name="T90" fmla="*/ 1046 w 1172"/>
                  <a:gd name="T91" fmla="*/ 741 h 1162"/>
                  <a:gd name="T92" fmla="*/ 820 w 1172"/>
                  <a:gd name="T93" fmla="*/ 761 h 1162"/>
                  <a:gd name="T94" fmla="*/ 782 w 1172"/>
                  <a:gd name="T95" fmla="*/ 716 h 1162"/>
                  <a:gd name="T96" fmla="*/ 901 w 1172"/>
                  <a:gd name="T97" fmla="*/ 735 h 1162"/>
                  <a:gd name="T98" fmla="*/ 1155 w 1172"/>
                  <a:gd name="T99" fmla="*/ 684 h 1162"/>
                  <a:gd name="T100" fmla="*/ 1167 w 1172"/>
                  <a:gd name="T101" fmla="*/ 483 h 1162"/>
                  <a:gd name="T102" fmla="*/ 1161 w 1172"/>
                  <a:gd name="T103" fmla="*/ 264 h 1162"/>
                  <a:gd name="T104" fmla="*/ 1034 w 1172"/>
                  <a:gd name="T105" fmla="*/ 152 h 1162"/>
                  <a:gd name="T106" fmla="*/ 1161 w 1172"/>
                  <a:gd name="T107" fmla="*/ 201 h 1162"/>
                  <a:gd name="T108" fmla="*/ 1091 w 1172"/>
                  <a:gd name="T109" fmla="*/ 68 h 1162"/>
                  <a:gd name="T110" fmla="*/ 959 w 1172"/>
                  <a:gd name="T111" fmla="*/ 0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91" name="Freeform 299"/>
              <p:cNvSpPr>
                <a:spLocks/>
              </p:cNvSpPr>
              <p:nvPr/>
            </p:nvSpPr>
            <p:spPr bwMode="auto">
              <a:xfrm>
                <a:off x="5500" y="1878"/>
                <a:ext cx="49" cy="44"/>
              </a:xfrm>
              <a:custGeom>
                <a:avLst/>
                <a:gdLst>
                  <a:gd name="T0" fmla="*/ 0 w 295"/>
                  <a:gd name="T1" fmla="*/ 0 h 263"/>
                  <a:gd name="T2" fmla="*/ 0 w 295"/>
                  <a:gd name="T3" fmla="*/ 21 h 263"/>
                  <a:gd name="T4" fmla="*/ 38 w 295"/>
                  <a:gd name="T5" fmla="*/ 71 h 263"/>
                  <a:gd name="T6" fmla="*/ 75 w 295"/>
                  <a:gd name="T7" fmla="*/ 99 h 263"/>
                  <a:gd name="T8" fmla="*/ 152 w 295"/>
                  <a:gd name="T9" fmla="*/ 158 h 263"/>
                  <a:gd name="T10" fmla="*/ 184 w 295"/>
                  <a:gd name="T11" fmla="*/ 182 h 263"/>
                  <a:gd name="T12" fmla="*/ 260 w 295"/>
                  <a:gd name="T13" fmla="*/ 239 h 263"/>
                  <a:gd name="T14" fmla="*/ 178 w 295"/>
                  <a:gd name="T15" fmla="*/ 213 h 263"/>
                  <a:gd name="T16" fmla="*/ 97 w 295"/>
                  <a:gd name="T17" fmla="*/ 188 h 263"/>
                  <a:gd name="T18" fmla="*/ 16 w 295"/>
                  <a:gd name="T19" fmla="*/ 182 h 263"/>
                  <a:gd name="T20" fmla="*/ 22 w 295"/>
                  <a:gd name="T21" fmla="*/ 207 h 263"/>
                  <a:gd name="T22" fmla="*/ 152 w 295"/>
                  <a:gd name="T23" fmla="*/ 231 h 263"/>
                  <a:gd name="T24" fmla="*/ 222 w 295"/>
                  <a:gd name="T25" fmla="*/ 257 h 263"/>
                  <a:gd name="T26" fmla="*/ 260 w 295"/>
                  <a:gd name="T27" fmla="*/ 263 h 263"/>
                  <a:gd name="T28" fmla="*/ 292 w 295"/>
                  <a:gd name="T29" fmla="*/ 252 h 263"/>
                  <a:gd name="T30" fmla="*/ 295 w 295"/>
                  <a:gd name="T31" fmla="*/ 222 h 263"/>
                  <a:gd name="T32" fmla="*/ 269 w 295"/>
                  <a:gd name="T33" fmla="*/ 199 h 263"/>
                  <a:gd name="T34" fmla="*/ 232 w 295"/>
                  <a:gd name="T35" fmla="*/ 162 h 263"/>
                  <a:gd name="T36" fmla="*/ 188 w 295"/>
                  <a:gd name="T37" fmla="*/ 112 h 263"/>
                  <a:gd name="T38" fmla="*/ 144 w 295"/>
                  <a:gd name="T39" fmla="*/ 56 h 263"/>
                  <a:gd name="T40" fmla="*/ 91 w 295"/>
                  <a:gd name="T41" fmla="*/ 17 h 263"/>
                  <a:gd name="T42" fmla="*/ 35 w 295"/>
                  <a:gd name="T43" fmla="*/ 3 h 263"/>
                  <a:gd name="T44" fmla="*/ 0 w 295"/>
                  <a:gd name="T4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92" name="Freeform 300"/>
              <p:cNvSpPr>
                <a:spLocks/>
              </p:cNvSpPr>
              <p:nvPr/>
            </p:nvSpPr>
            <p:spPr bwMode="auto">
              <a:xfrm>
                <a:off x="5503" y="1842"/>
                <a:ext cx="44" cy="57"/>
              </a:xfrm>
              <a:custGeom>
                <a:avLst/>
                <a:gdLst>
                  <a:gd name="T0" fmla="*/ 51 w 270"/>
                  <a:gd name="T1" fmla="*/ 0 h 345"/>
                  <a:gd name="T2" fmla="*/ 13 w 270"/>
                  <a:gd name="T3" fmla="*/ 7 h 345"/>
                  <a:gd name="T4" fmla="*/ 0 w 270"/>
                  <a:gd name="T5" fmla="*/ 39 h 345"/>
                  <a:gd name="T6" fmla="*/ 3 w 270"/>
                  <a:gd name="T7" fmla="*/ 65 h 345"/>
                  <a:gd name="T8" fmla="*/ 26 w 270"/>
                  <a:gd name="T9" fmla="*/ 101 h 345"/>
                  <a:gd name="T10" fmla="*/ 57 w 270"/>
                  <a:gd name="T11" fmla="*/ 112 h 345"/>
                  <a:gd name="T12" fmla="*/ 116 w 270"/>
                  <a:gd name="T13" fmla="*/ 149 h 345"/>
                  <a:gd name="T14" fmla="*/ 172 w 270"/>
                  <a:gd name="T15" fmla="*/ 195 h 345"/>
                  <a:gd name="T16" fmla="*/ 212 w 270"/>
                  <a:gd name="T17" fmla="*/ 259 h 345"/>
                  <a:gd name="T18" fmla="*/ 257 w 270"/>
                  <a:gd name="T19" fmla="*/ 325 h 345"/>
                  <a:gd name="T20" fmla="*/ 270 w 270"/>
                  <a:gd name="T21" fmla="*/ 345 h 345"/>
                  <a:gd name="T22" fmla="*/ 257 w 270"/>
                  <a:gd name="T23" fmla="*/ 267 h 345"/>
                  <a:gd name="T24" fmla="*/ 247 w 270"/>
                  <a:gd name="T25" fmla="*/ 198 h 345"/>
                  <a:gd name="T26" fmla="*/ 225 w 270"/>
                  <a:gd name="T27" fmla="*/ 140 h 345"/>
                  <a:gd name="T28" fmla="*/ 188 w 270"/>
                  <a:gd name="T29" fmla="*/ 86 h 345"/>
                  <a:gd name="T30" fmla="*/ 90 w 270"/>
                  <a:gd name="T31" fmla="*/ 10 h 345"/>
                  <a:gd name="T32" fmla="*/ 51 w 270"/>
                  <a:gd name="T3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93" name="Freeform 301"/>
              <p:cNvSpPr>
                <a:spLocks/>
              </p:cNvSpPr>
              <p:nvPr/>
            </p:nvSpPr>
            <p:spPr bwMode="auto">
              <a:xfrm>
                <a:off x="5494" y="1785"/>
                <a:ext cx="48" cy="34"/>
              </a:xfrm>
              <a:custGeom>
                <a:avLst/>
                <a:gdLst>
                  <a:gd name="T0" fmla="*/ 0 w 287"/>
                  <a:gd name="T1" fmla="*/ 199 h 199"/>
                  <a:gd name="T2" fmla="*/ 49 w 287"/>
                  <a:gd name="T3" fmla="*/ 156 h 199"/>
                  <a:gd name="T4" fmla="*/ 130 w 287"/>
                  <a:gd name="T5" fmla="*/ 125 h 199"/>
                  <a:gd name="T6" fmla="*/ 185 w 287"/>
                  <a:gd name="T7" fmla="*/ 111 h 199"/>
                  <a:gd name="T8" fmla="*/ 287 w 287"/>
                  <a:gd name="T9" fmla="*/ 0 h 199"/>
                  <a:gd name="T10" fmla="*/ 211 w 287"/>
                  <a:gd name="T11" fmla="*/ 44 h 199"/>
                  <a:gd name="T12" fmla="*/ 142 w 287"/>
                  <a:gd name="T13" fmla="*/ 74 h 199"/>
                  <a:gd name="T14" fmla="*/ 93 w 287"/>
                  <a:gd name="T15" fmla="*/ 99 h 199"/>
                  <a:gd name="T16" fmla="*/ 68 w 287"/>
                  <a:gd name="T17" fmla="*/ 125 h 199"/>
                  <a:gd name="T18" fmla="*/ 0 w 287"/>
                  <a:gd name="T19"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94" name="Freeform 302"/>
              <p:cNvSpPr>
                <a:spLocks/>
              </p:cNvSpPr>
              <p:nvPr/>
            </p:nvSpPr>
            <p:spPr bwMode="auto">
              <a:xfrm>
                <a:off x="5458" y="1846"/>
                <a:ext cx="27" cy="86"/>
              </a:xfrm>
              <a:custGeom>
                <a:avLst/>
                <a:gdLst>
                  <a:gd name="T0" fmla="*/ 0 w 162"/>
                  <a:gd name="T1" fmla="*/ 514 h 514"/>
                  <a:gd name="T2" fmla="*/ 81 w 162"/>
                  <a:gd name="T3" fmla="*/ 514 h 514"/>
                  <a:gd name="T4" fmla="*/ 106 w 162"/>
                  <a:gd name="T5" fmla="*/ 508 h 514"/>
                  <a:gd name="T6" fmla="*/ 106 w 162"/>
                  <a:gd name="T7" fmla="*/ 489 h 514"/>
                  <a:gd name="T8" fmla="*/ 124 w 162"/>
                  <a:gd name="T9" fmla="*/ 470 h 514"/>
                  <a:gd name="T10" fmla="*/ 150 w 162"/>
                  <a:gd name="T11" fmla="*/ 451 h 514"/>
                  <a:gd name="T12" fmla="*/ 137 w 162"/>
                  <a:gd name="T13" fmla="*/ 433 h 514"/>
                  <a:gd name="T14" fmla="*/ 137 w 162"/>
                  <a:gd name="T15" fmla="*/ 407 h 514"/>
                  <a:gd name="T16" fmla="*/ 156 w 162"/>
                  <a:gd name="T17" fmla="*/ 376 h 514"/>
                  <a:gd name="T18" fmla="*/ 156 w 162"/>
                  <a:gd name="T19" fmla="*/ 344 h 514"/>
                  <a:gd name="T20" fmla="*/ 144 w 162"/>
                  <a:gd name="T21" fmla="*/ 306 h 514"/>
                  <a:gd name="T22" fmla="*/ 144 w 162"/>
                  <a:gd name="T23" fmla="*/ 224 h 514"/>
                  <a:gd name="T24" fmla="*/ 162 w 162"/>
                  <a:gd name="T25" fmla="*/ 150 h 514"/>
                  <a:gd name="T26" fmla="*/ 156 w 162"/>
                  <a:gd name="T27" fmla="*/ 94 h 514"/>
                  <a:gd name="T28" fmla="*/ 156 w 162"/>
                  <a:gd name="T29" fmla="*/ 0 h 514"/>
                  <a:gd name="T30" fmla="*/ 106 w 162"/>
                  <a:gd name="T31" fmla="*/ 142 h 514"/>
                  <a:gd name="T32" fmla="*/ 62 w 162"/>
                  <a:gd name="T33" fmla="*/ 275 h 514"/>
                  <a:gd name="T34" fmla="*/ 32 w 162"/>
                  <a:gd name="T35" fmla="*/ 419 h 514"/>
                  <a:gd name="T36" fmla="*/ 0 w 162"/>
                  <a:gd name="T37" fmla="*/ 51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95" name="Freeform 303"/>
              <p:cNvSpPr>
                <a:spLocks/>
              </p:cNvSpPr>
              <p:nvPr/>
            </p:nvSpPr>
            <p:spPr bwMode="auto">
              <a:xfrm>
                <a:off x="5498" y="1939"/>
                <a:ext cx="48" cy="16"/>
              </a:xfrm>
              <a:custGeom>
                <a:avLst/>
                <a:gdLst>
                  <a:gd name="T0" fmla="*/ 232 w 289"/>
                  <a:gd name="T1" fmla="*/ 47 h 97"/>
                  <a:gd name="T2" fmla="*/ 168 w 289"/>
                  <a:gd name="T3" fmla="*/ 19 h 97"/>
                  <a:gd name="T4" fmla="*/ 110 w 289"/>
                  <a:gd name="T5" fmla="*/ 4 h 97"/>
                  <a:gd name="T6" fmla="*/ 32 w 289"/>
                  <a:gd name="T7" fmla="*/ 0 h 97"/>
                  <a:gd name="T8" fmla="*/ 0 w 289"/>
                  <a:gd name="T9" fmla="*/ 6 h 97"/>
                  <a:gd name="T10" fmla="*/ 15 w 289"/>
                  <a:gd name="T11" fmla="*/ 37 h 97"/>
                  <a:gd name="T12" fmla="*/ 45 w 289"/>
                  <a:gd name="T13" fmla="*/ 61 h 97"/>
                  <a:gd name="T14" fmla="*/ 113 w 289"/>
                  <a:gd name="T15" fmla="*/ 79 h 97"/>
                  <a:gd name="T16" fmla="*/ 219 w 289"/>
                  <a:gd name="T17" fmla="*/ 97 h 97"/>
                  <a:gd name="T18" fmla="*/ 289 w 289"/>
                  <a:gd name="T19" fmla="*/ 91 h 97"/>
                  <a:gd name="T20" fmla="*/ 232 w 289"/>
                  <a:gd name="T2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96" name="Freeform 304"/>
              <p:cNvSpPr>
                <a:spLocks/>
              </p:cNvSpPr>
              <p:nvPr/>
            </p:nvSpPr>
            <p:spPr bwMode="auto">
              <a:xfrm>
                <a:off x="5458" y="1947"/>
                <a:ext cx="30" cy="36"/>
              </a:xfrm>
              <a:custGeom>
                <a:avLst/>
                <a:gdLst>
                  <a:gd name="T0" fmla="*/ 81 w 176"/>
                  <a:gd name="T1" fmla="*/ 59 h 216"/>
                  <a:gd name="T2" fmla="*/ 59 w 176"/>
                  <a:gd name="T3" fmla="*/ 14 h 216"/>
                  <a:gd name="T4" fmla="*/ 26 w 176"/>
                  <a:gd name="T5" fmla="*/ 0 h 216"/>
                  <a:gd name="T6" fmla="*/ 3 w 176"/>
                  <a:gd name="T7" fmla="*/ 11 h 216"/>
                  <a:gd name="T8" fmla="*/ 0 w 176"/>
                  <a:gd name="T9" fmla="*/ 35 h 216"/>
                  <a:gd name="T10" fmla="*/ 15 w 176"/>
                  <a:gd name="T11" fmla="*/ 76 h 216"/>
                  <a:gd name="T12" fmla="*/ 40 w 176"/>
                  <a:gd name="T13" fmla="*/ 115 h 216"/>
                  <a:gd name="T14" fmla="*/ 71 w 176"/>
                  <a:gd name="T15" fmla="*/ 150 h 216"/>
                  <a:gd name="T16" fmla="*/ 113 w 176"/>
                  <a:gd name="T17" fmla="*/ 185 h 216"/>
                  <a:gd name="T18" fmla="*/ 176 w 176"/>
                  <a:gd name="T19" fmla="*/ 216 h 216"/>
                  <a:gd name="T20" fmla="*/ 119 w 176"/>
                  <a:gd name="T21" fmla="*/ 153 h 216"/>
                  <a:gd name="T22" fmla="*/ 100 w 176"/>
                  <a:gd name="T23" fmla="*/ 108 h 216"/>
                  <a:gd name="T24" fmla="*/ 81 w 176"/>
                  <a:gd name="T25" fmla="*/ 5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897" name="Freeform 305"/>
              <p:cNvSpPr>
                <a:spLocks/>
              </p:cNvSpPr>
              <p:nvPr/>
            </p:nvSpPr>
            <p:spPr bwMode="auto">
              <a:xfrm>
                <a:off x="5506" y="1757"/>
                <a:ext cx="70" cy="44"/>
              </a:xfrm>
              <a:custGeom>
                <a:avLst/>
                <a:gdLst>
                  <a:gd name="T0" fmla="*/ 0 w 418"/>
                  <a:gd name="T1" fmla="*/ 260 h 260"/>
                  <a:gd name="T2" fmla="*/ 13 w 418"/>
                  <a:gd name="T3" fmla="*/ 153 h 260"/>
                  <a:gd name="T4" fmla="*/ 101 w 418"/>
                  <a:gd name="T5" fmla="*/ 116 h 260"/>
                  <a:gd name="T6" fmla="*/ 220 w 418"/>
                  <a:gd name="T7" fmla="*/ 69 h 260"/>
                  <a:gd name="T8" fmla="*/ 304 w 418"/>
                  <a:gd name="T9" fmla="*/ 35 h 260"/>
                  <a:gd name="T10" fmla="*/ 386 w 418"/>
                  <a:gd name="T11" fmla="*/ 0 h 260"/>
                  <a:gd name="T12" fmla="*/ 418 w 418"/>
                  <a:gd name="T13" fmla="*/ 76 h 260"/>
                  <a:gd name="T14" fmla="*/ 341 w 418"/>
                  <a:gd name="T15" fmla="*/ 119 h 260"/>
                  <a:gd name="T16" fmla="*/ 252 w 418"/>
                  <a:gd name="T17" fmla="*/ 150 h 260"/>
                  <a:gd name="T18" fmla="*/ 182 w 418"/>
                  <a:gd name="T19" fmla="*/ 170 h 260"/>
                  <a:gd name="T20" fmla="*/ 98 w 418"/>
                  <a:gd name="T21" fmla="*/ 216 h 260"/>
                  <a:gd name="T22" fmla="*/ 0 w 418"/>
                  <a:gd name="T23"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sp>
        <p:nvSpPr>
          <p:cNvPr id="366901" name="Oval 309"/>
          <p:cNvSpPr>
            <a:spLocks noChangeArrowheads="1"/>
          </p:cNvSpPr>
          <p:nvPr/>
        </p:nvSpPr>
        <p:spPr bwMode="auto">
          <a:xfrm>
            <a:off x="9563100" y="4624389"/>
            <a:ext cx="298450" cy="1619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902" name="Oval 310"/>
          <p:cNvSpPr>
            <a:spLocks noChangeArrowheads="1"/>
          </p:cNvSpPr>
          <p:nvPr/>
        </p:nvSpPr>
        <p:spPr bwMode="auto">
          <a:xfrm>
            <a:off x="3308350" y="4352925"/>
            <a:ext cx="1296988" cy="1296988"/>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grpSp>
        <p:nvGrpSpPr>
          <p:cNvPr id="366903" name="Group 311"/>
          <p:cNvGrpSpPr>
            <a:grpSpLocks/>
          </p:cNvGrpSpPr>
          <p:nvPr/>
        </p:nvGrpSpPr>
        <p:grpSpPr bwMode="auto">
          <a:xfrm>
            <a:off x="3690938" y="4462463"/>
            <a:ext cx="457200" cy="457200"/>
            <a:chOff x="2351" y="2975"/>
            <a:chExt cx="481" cy="433"/>
          </a:xfrm>
        </p:grpSpPr>
        <p:sp>
          <p:nvSpPr>
            <p:cNvPr id="366904" name="Rectangle 312"/>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05" name="Line 313"/>
            <p:cNvSpPr>
              <a:spLocks noChangeShapeType="1"/>
            </p:cNvSpPr>
            <p:nvPr/>
          </p:nvSpPr>
          <p:spPr bwMode="auto">
            <a:xfrm rot="-10800000">
              <a:off x="2351" y="3321"/>
              <a:ext cx="48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06" name="Line 314"/>
            <p:cNvSpPr>
              <a:spLocks noChangeShapeType="1"/>
            </p:cNvSpPr>
            <p:nvPr/>
          </p:nvSpPr>
          <p:spPr bwMode="auto">
            <a:xfrm rot="-10800000">
              <a:off x="2351" y="3234"/>
              <a:ext cx="48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07" name="Line 315"/>
            <p:cNvSpPr>
              <a:spLocks noChangeShapeType="1"/>
            </p:cNvSpPr>
            <p:nvPr/>
          </p:nvSpPr>
          <p:spPr bwMode="auto">
            <a:xfrm rot="-10800000">
              <a:off x="2351" y="3148"/>
              <a:ext cx="48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08" name="Line 316"/>
            <p:cNvSpPr>
              <a:spLocks noChangeShapeType="1"/>
            </p:cNvSpPr>
            <p:nvPr/>
          </p:nvSpPr>
          <p:spPr bwMode="auto">
            <a:xfrm rot="-10800000">
              <a:off x="2351" y="3061"/>
              <a:ext cx="48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09" name="Line 317"/>
            <p:cNvSpPr>
              <a:spLocks noChangeShapeType="1"/>
            </p:cNvSpPr>
            <p:nvPr/>
          </p:nvSpPr>
          <p:spPr bwMode="auto">
            <a:xfrm rot="-16200000">
              <a:off x="2519" y="3191"/>
              <a:ext cx="432"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10" name="Line 318"/>
            <p:cNvSpPr>
              <a:spLocks noChangeShapeType="1"/>
            </p:cNvSpPr>
            <p:nvPr/>
          </p:nvSpPr>
          <p:spPr bwMode="auto">
            <a:xfrm rot="-16200000">
              <a:off x="2423" y="3191"/>
              <a:ext cx="432"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11" name="Line 319"/>
            <p:cNvSpPr>
              <a:spLocks noChangeShapeType="1"/>
            </p:cNvSpPr>
            <p:nvPr/>
          </p:nvSpPr>
          <p:spPr bwMode="auto">
            <a:xfrm rot="-16200000">
              <a:off x="2327" y="3191"/>
              <a:ext cx="432"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12" name="Line 320"/>
            <p:cNvSpPr>
              <a:spLocks noChangeShapeType="1"/>
            </p:cNvSpPr>
            <p:nvPr/>
          </p:nvSpPr>
          <p:spPr bwMode="auto">
            <a:xfrm rot="-16200000">
              <a:off x="2231" y="3191"/>
              <a:ext cx="432"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913" name="Group 321"/>
          <p:cNvGrpSpPr>
            <a:grpSpLocks/>
          </p:cNvGrpSpPr>
          <p:nvPr/>
        </p:nvGrpSpPr>
        <p:grpSpPr bwMode="auto">
          <a:xfrm>
            <a:off x="3586163" y="5014913"/>
            <a:ext cx="730250" cy="457200"/>
            <a:chOff x="1296" y="768"/>
            <a:chExt cx="556" cy="336"/>
          </a:xfrm>
        </p:grpSpPr>
        <p:sp>
          <p:nvSpPr>
            <p:cNvPr id="366914" name="Rectangle 322"/>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800">
                <a:solidFill>
                  <a:srgbClr val="333399"/>
                </a:solidFill>
                <a:latin typeface="微软雅黑 Light" panose="020B0502040204020203" pitchFamily="34" charset="-122"/>
                <a:ea typeface="微软雅黑 Light" panose="020B0502040204020203" pitchFamily="34" charset="-122"/>
              </a:endParaRPr>
            </a:p>
          </p:txBody>
        </p:sp>
        <p:grpSp>
          <p:nvGrpSpPr>
            <p:cNvPr id="366915" name="Group 323"/>
            <p:cNvGrpSpPr>
              <a:grpSpLocks/>
            </p:cNvGrpSpPr>
            <p:nvPr/>
          </p:nvGrpSpPr>
          <p:grpSpPr bwMode="auto">
            <a:xfrm>
              <a:off x="1367" y="829"/>
              <a:ext cx="393" cy="214"/>
              <a:chOff x="2928" y="3744"/>
              <a:chExt cx="528" cy="336"/>
            </a:xfrm>
          </p:grpSpPr>
          <p:grpSp>
            <p:nvGrpSpPr>
              <p:cNvPr id="366916" name="Group 324"/>
              <p:cNvGrpSpPr>
                <a:grpSpLocks/>
              </p:cNvGrpSpPr>
              <p:nvPr/>
            </p:nvGrpSpPr>
            <p:grpSpPr bwMode="auto">
              <a:xfrm>
                <a:off x="3024" y="3744"/>
                <a:ext cx="432" cy="240"/>
                <a:chOff x="2736" y="3648"/>
                <a:chExt cx="432" cy="240"/>
              </a:xfrm>
            </p:grpSpPr>
            <p:grpSp>
              <p:nvGrpSpPr>
                <p:cNvPr id="366917" name="Group 325"/>
                <p:cNvGrpSpPr>
                  <a:grpSpLocks/>
                </p:cNvGrpSpPr>
                <p:nvPr/>
              </p:nvGrpSpPr>
              <p:grpSpPr bwMode="auto">
                <a:xfrm>
                  <a:off x="2736" y="3648"/>
                  <a:ext cx="432" cy="240"/>
                  <a:chOff x="2592" y="3504"/>
                  <a:chExt cx="576" cy="384"/>
                </a:xfrm>
              </p:grpSpPr>
              <p:sp>
                <p:nvSpPr>
                  <p:cNvPr id="366918" name="Rectangle 326"/>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19" name="Freeform 327"/>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Lst>
                    <a:ahLst/>
                    <a:cxnLst>
                      <a:cxn ang="0">
                        <a:pos x="T0" y="T1"/>
                      </a:cxn>
                      <a:cxn ang="0">
                        <a:pos x="T2" y="T3"/>
                      </a:cxn>
                      <a:cxn ang="0">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20" name="Line 328"/>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21" name="Line 329"/>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66922" name="Line 330"/>
                <p:cNvSpPr>
                  <a:spLocks noChangeShapeType="1"/>
                </p:cNvSpPr>
                <p:nvPr/>
              </p:nvSpPr>
              <p:spPr bwMode="auto">
                <a:xfrm>
                  <a:off x="2736" y="3648"/>
                  <a:ext cx="424"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923" name="Group 331"/>
              <p:cNvGrpSpPr>
                <a:grpSpLocks/>
              </p:cNvGrpSpPr>
              <p:nvPr/>
            </p:nvGrpSpPr>
            <p:grpSpPr bwMode="auto">
              <a:xfrm>
                <a:off x="2976" y="3792"/>
                <a:ext cx="432" cy="240"/>
                <a:chOff x="2736" y="3648"/>
                <a:chExt cx="432" cy="240"/>
              </a:xfrm>
            </p:grpSpPr>
            <p:grpSp>
              <p:nvGrpSpPr>
                <p:cNvPr id="366924" name="Group 332"/>
                <p:cNvGrpSpPr>
                  <a:grpSpLocks/>
                </p:cNvGrpSpPr>
                <p:nvPr/>
              </p:nvGrpSpPr>
              <p:grpSpPr bwMode="auto">
                <a:xfrm>
                  <a:off x="2736" y="3648"/>
                  <a:ext cx="432" cy="240"/>
                  <a:chOff x="2592" y="3504"/>
                  <a:chExt cx="576" cy="384"/>
                </a:xfrm>
              </p:grpSpPr>
              <p:sp>
                <p:nvSpPr>
                  <p:cNvPr id="366925" name="Rectangle 333"/>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26" name="Freeform 334"/>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Lst>
                    <a:ahLst/>
                    <a:cxnLst>
                      <a:cxn ang="0">
                        <a:pos x="T0" y="T1"/>
                      </a:cxn>
                      <a:cxn ang="0">
                        <a:pos x="T2" y="T3"/>
                      </a:cxn>
                      <a:cxn ang="0">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27" name="Line 335"/>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28" name="Line 336"/>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66929" name="Line 337"/>
                <p:cNvSpPr>
                  <a:spLocks noChangeShapeType="1"/>
                </p:cNvSpPr>
                <p:nvPr/>
              </p:nvSpPr>
              <p:spPr bwMode="auto">
                <a:xfrm>
                  <a:off x="2736" y="3648"/>
                  <a:ext cx="424"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930" name="Group 338"/>
              <p:cNvGrpSpPr>
                <a:grpSpLocks/>
              </p:cNvGrpSpPr>
              <p:nvPr/>
            </p:nvGrpSpPr>
            <p:grpSpPr bwMode="auto">
              <a:xfrm>
                <a:off x="2928" y="3840"/>
                <a:ext cx="432" cy="240"/>
                <a:chOff x="2736" y="3648"/>
                <a:chExt cx="432" cy="240"/>
              </a:xfrm>
            </p:grpSpPr>
            <p:grpSp>
              <p:nvGrpSpPr>
                <p:cNvPr id="366931" name="Group 339"/>
                <p:cNvGrpSpPr>
                  <a:grpSpLocks/>
                </p:cNvGrpSpPr>
                <p:nvPr/>
              </p:nvGrpSpPr>
              <p:grpSpPr bwMode="auto">
                <a:xfrm>
                  <a:off x="2736" y="3648"/>
                  <a:ext cx="432" cy="240"/>
                  <a:chOff x="2592" y="3504"/>
                  <a:chExt cx="576" cy="384"/>
                </a:xfrm>
              </p:grpSpPr>
              <p:sp>
                <p:nvSpPr>
                  <p:cNvPr id="366932" name="Rectangle 340"/>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33" name="Freeform 341"/>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Lst>
                    <a:ahLst/>
                    <a:cxnLst>
                      <a:cxn ang="0">
                        <a:pos x="T0" y="T1"/>
                      </a:cxn>
                      <a:cxn ang="0">
                        <a:pos x="T2" y="T3"/>
                      </a:cxn>
                      <a:cxn ang="0">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34" name="Line 342"/>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35" name="Line 343"/>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66936" name="Line 344"/>
                <p:cNvSpPr>
                  <a:spLocks noChangeShapeType="1"/>
                </p:cNvSpPr>
                <p:nvPr/>
              </p:nvSpPr>
              <p:spPr bwMode="auto">
                <a:xfrm>
                  <a:off x="2736" y="3648"/>
                  <a:ext cx="424"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grpSp>
      <p:sp>
        <p:nvSpPr>
          <p:cNvPr id="366937" name="Freeform 345"/>
          <p:cNvSpPr>
            <a:spLocks/>
          </p:cNvSpPr>
          <p:nvPr/>
        </p:nvSpPr>
        <p:spPr bwMode="auto">
          <a:xfrm>
            <a:off x="2451100" y="4694239"/>
            <a:ext cx="1238250" cy="496887"/>
          </a:xfrm>
          <a:custGeom>
            <a:avLst/>
            <a:gdLst>
              <a:gd name="T0" fmla="*/ 0 w 780"/>
              <a:gd name="T1" fmla="*/ 99 h 313"/>
              <a:gd name="T2" fmla="*/ 228 w 780"/>
              <a:gd name="T3" fmla="*/ 13 h 313"/>
              <a:gd name="T4" fmla="*/ 444 w 780"/>
              <a:gd name="T5" fmla="*/ 19 h 313"/>
              <a:gd name="T6" fmla="*/ 582 w 780"/>
              <a:gd name="T7" fmla="*/ 67 h 313"/>
              <a:gd name="T8" fmla="*/ 732 w 780"/>
              <a:gd name="T9" fmla="*/ 217 h 313"/>
              <a:gd name="T10" fmla="*/ 780 w 780"/>
              <a:gd name="T11" fmla="*/ 313 h 313"/>
            </a:gdLst>
            <a:ahLst/>
            <a:cxnLst>
              <a:cxn ang="0">
                <a:pos x="T0" y="T1"/>
              </a:cxn>
              <a:cxn ang="0">
                <a:pos x="T2" y="T3"/>
              </a:cxn>
              <a:cxn ang="0">
                <a:pos x="T4" y="T5"/>
              </a:cxn>
              <a:cxn ang="0">
                <a:pos x="T6" y="T7"/>
              </a:cxn>
              <a:cxn ang="0">
                <a:pos x="T8" y="T9"/>
              </a:cxn>
              <a:cxn ang="0">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38" name="Freeform 346"/>
          <p:cNvSpPr>
            <a:spLocks/>
          </p:cNvSpPr>
          <p:nvPr/>
        </p:nvSpPr>
        <p:spPr bwMode="auto">
          <a:xfrm>
            <a:off x="3994151" y="4092575"/>
            <a:ext cx="4462463" cy="1022350"/>
          </a:xfrm>
          <a:custGeom>
            <a:avLst/>
            <a:gdLst>
              <a:gd name="T0" fmla="*/ 0 w 2811"/>
              <a:gd name="T1" fmla="*/ 644 h 644"/>
              <a:gd name="T2" fmla="*/ 488 w 2811"/>
              <a:gd name="T3" fmla="*/ 292 h 644"/>
              <a:gd name="T4" fmla="*/ 807 w 2811"/>
              <a:gd name="T5" fmla="*/ 137 h 644"/>
              <a:gd name="T6" fmla="*/ 1200 w 2811"/>
              <a:gd name="T7" fmla="*/ 28 h 644"/>
              <a:gd name="T8" fmla="*/ 1704 w 2811"/>
              <a:gd name="T9" fmla="*/ 12 h 644"/>
              <a:gd name="T10" fmla="*/ 2226 w 2811"/>
              <a:gd name="T11" fmla="*/ 98 h 644"/>
              <a:gd name="T12" fmla="*/ 2811 w 2811"/>
              <a:gd name="T13" fmla="*/ 329 h 644"/>
            </a:gdLst>
            <a:ahLst/>
            <a:cxnLst>
              <a:cxn ang="0">
                <a:pos x="T0" y="T1"/>
              </a:cxn>
              <a:cxn ang="0">
                <a:pos x="T2" y="T3"/>
              </a:cxn>
              <a:cxn ang="0">
                <a:pos x="T4" y="T5"/>
              </a:cxn>
              <a:cxn ang="0">
                <a:pos x="T6" y="T7"/>
              </a:cxn>
              <a:cxn ang="0">
                <a:pos x="T8" y="T9"/>
              </a:cxn>
              <a:cxn ang="0">
                <a:pos x="T10" y="T11"/>
              </a:cxn>
              <a:cxn ang="0">
                <a:pos x="T12" y="T13"/>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39" name="Freeform 347"/>
          <p:cNvSpPr>
            <a:spLocks/>
          </p:cNvSpPr>
          <p:nvPr/>
        </p:nvSpPr>
        <p:spPr bwMode="auto">
          <a:xfrm>
            <a:off x="8555038" y="4437063"/>
            <a:ext cx="1154112" cy="296862"/>
          </a:xfrm>
          <a:custGeom>
            <a:avLst/>
            <a:gdLst>
              <a:gd name="T0" fmla="*/ 0 w 727"/>
              <a:gd name="T1" fmla="*/ 129 h 219"/>
              <a:gd name="T2" fmla="*/ 145 w 727"/>
              <a:gd name="T3" fmla="*/ 38 h 219"/>
              <a:gd name="T4" fmla="*/ 229 w 727"/>
              <a:gd name="T5" fmla="*/ 9 h 219"/>
              <a:gd name="T6" fmla="*/ 307 w 727"/>
              <a:gd name="T7" fmla="*/ 3 h 219"/>
              <a:gd name="T8" fmla="*/ 382 w 727"/>
              <a:gd name="T9" fmla="*/ 6 h 219"/>
              <a:gd name="T10" fmla="*/ 481 w 727"/>
              <a:gd name="T11" fmla="*/ 39 h 219"/>
              <a:gd name="T12" fmla="*/ 727 w 727"/>
              <a:gd name="T13" fmla="*/ 219 h 219"/>
            </a:gdLst>
            <a:ahLst/>
            <a:cxnLst>
              <a:cxn ang="0">
                <a:pos x="T0" y="T1"/>
              </a:cxn>
              <a:cxn ang="0">
                <a:pos x="T2" y="T3"/>
              </a:cxn>
              <a:cxn ang="0">
                <a:pos x="T4" y="T5"/>
              </a:cxn>
              <a:cxn ang="0">
                <a:pos x="T6" y="T7"/>
              </a:cxn>
              <a:cxn ang="0">
                <a:pos x="T8" y="T9"/>
              </a:cxn>
              <a:cxn ang="0">
                <a:pos x="T10" y="T11"/>
              </a:cxn>
              <a:cxn ang="0">
                <a:pos x="T12" y="T13"/>
              </a:cxn>
            </a:cxnLst>
            <a:rect l="0" t="0" r="r" b="b"/>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43" name="Text Box 351"/>
          <p:cNvSpPr txBox="1">
            <a:spLocks noChangeArrowheads="1"/>
          </p:cNvSpPr>
          <p:nvPr/>
        </p:nvSpPr>
        <p:spPr bwMode="auto">
          <a:xfrm>
            <a:off x="4070350" y="595630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333399"/>
                </a:solidFill>
                <a:latin typeface="微软雅黑 Light" panose="020B0502040204020203" pitchFamily="34" charset="-122"/>
                <a:ea typeface="微软雅黑 Light" panose="020B0502040204020203" pitchFamily="34" charset="-122"/>
              </a:rPr>
              <a:t>   </a:t>
            </a:r>
            <a:r>
              <a:rPr kumimoji="1" lang="zh-CN" altLang="en-US" sz="1800">
                <a:solidFill>
                  <a:srgbClr val="333399"/>
                </a:solidFill>
                <a:latin typeface="微软雅黑 Light" panose="020B0502040204020203" pitchFamily="34" charset="-122"/>
                <a:ea typeface="微软雅黑 Light" panose="020B0502040204020203" pitchFamily="34" charset="-122"/>
              </a:rPr>
              <a:t>发送端</a:t>
            </a:r>
          </a:p>
          <a:p>
            <a:r>
              <a:rPr kumimoji="1" lang="zh-CN" altLang="en-US" sz="1800">
                <a:solidFill>
                  <a:srgbClr val="333399"/>
                </a:solidFill>
                <a:latin typeface="微软雅黑 Light" panose="020B0502040204020203" pitchFamily="34" charset="-122"/>
                <a:ea typeface="微软雅黑 Light" panose="020B0502040204020203" pitchFamily="34" charset="-122"/>
              </a:rPr>
              <a:t>邮件服务器</a:t>
            </a:r>
          </a:p>
        </p:txBody>
      </p:sp>
      <p:sp>
        <p:nvSpPr>
          <p:cNvPr id="366944" name="Line 352"/>
          <p:cNvSpPr>
            <a:spLocks noChangeShapeType="1"/>
          </p:cNvSpPr>
          <p:nvPr/>
        </p:nvSpPr>
        <p:spPr bwMode="auto">
          <a:xfrm flipH="1">
            <a:off x="9752014" y="4005263"/>
            <a:ext cx="160337" cy="6731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45" name="Line 353"/>
          <p:cNvSpPr>
            <a:spLocks noChangeShapeType="1"/>
          </p:cNvSpPr>
          <p:nvPr/>
        </p:nvSpPr>
        <p:spPr bwMode="auto">
          <a:xfrm flipV="1">
            <a:off x="3648076" y="5343526"/>
            <a:ext cx="193675" cy="677863"/>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46" name="Line 354"/>
          <p:cNvSpPr>
            <a:spLocks noChangeShapeType="1"/>
          </p:cNvSpPr>
          <p:nvPr/>
        </p:nvSpPr>
        <p:spPr bwMode="auto">
          <a:xfrm>
            <a:off x="2351088" y="4149725"/>
            <a:ext cx="114300" cy="7191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47" name="Text Box 355"/>
          <p:cNvSpPr txBox="1">
            <a:spLocks noChangeArrowheads="1"/>
          </p:cNvSpPr>
          <p:nvPr/>
        </p:nvSpPr>
        <p:spPr bwMode="auto">
          <a:xfrm>
            <a:off x="1703388" y="3789363"/>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微软雅黑 Light" panose="020B0502040204020203" pitchFamily="34" charset="-122"/>
                <a:ea typeface="微软雅黑 Light" panose="020B0502040204020203" pitchFamily="34" charset="-122"/>
              </a:rPr>
              <a:t>用户代理</a:t>
            </a:r>
          </a:p>
        </p:txBody>
      </p:sp>
      <p:sp>
        <p:nvSpPr>
          <p:cNvPr id="366948" name="Text Box 356"/>
          <p:cNvSpPr txBox="1">
            <a:spLocks noChangeArrowheads="1"/>
          </p:cNvSpPr>
          <p:nvPr/>
        </p:nvSpPr>
        <p:spPr bwMode="auto">
          <a:xfrm>
            <a:off x="7499350" y="3640138"/>
            <a:ext cx="10985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微软雅黑 Light" panose="020B0502040204020203" pitchFamily="34" charset="-122"/>
                <a:ea typeface="微软雅黑 Light" panose="020B0502040204020203" pitchFamily="34" charset="-122"/>
              </a:rPr>
              <a:t>用户邮箱</a:t>
            </a:r>
          </a:p>
        </p:txBody>
      </p:sp>
      <p:sp>
        <p:nvSpPr>
          <p:cNvPr id="366949" name="Line 357"/>
          <p:cNvSpPr>
            <a:spLocks noChangeShapeType="1"/>
          </p:cNvSpPr>
          <p:nvPr/>
        </p:nvSpPr>
        <p:spPr bwMode="auto">
          <a:xfrm rot="10800000" flipH="1" flipV="1">
            <a:off x="8032750" y="3971926"/>
            <a:ext cx="439738" cy="53657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50" name="Text Box 358"/>
          <p:cNvSpPr txBox="1">
            <a:spLocks noChangeArrowheads="1"/>
          </p:cNvSpPr>
          <p:nvPr/>
        </p:nvSpPr>
        <p:spPr bwMode="auto">
          <a:xfrm>
            <a:off x="9696450" y="6021388"/>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微软雅黑 Light" panose="020B0502040204020203" pitchFamily="34" charset="-122"/>
                <a:ea typeface="微软雅黑 Light" panose="020B0502040204020203" pitchFamily="34" charset="-122"/>
              </a:rPr>
              <a:t>接收方</a:t>
            </a:r>
          </a:p>
        </p:txBody>
      </p:sp>
      <p:sp>
        <p:nvSpPr>
          <p:cNvPr id="366951" name="Line 359"/>
          <p:cNvSpPr>
            <a:spLocks noChangeShapeType="1"/>
          </p:cNvSpPr>
          <p:nvPr/>
        </p:nvSpPr>
        <p:spPr bwMode="auto">
          <a:xfrm flipV="1">
            <a:off x="7651751" y="5605464"/>
            <a:ext cx="595313" cy="4032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52" name="Line 360"/>
          <p:cNvSpPr>
            <a:spLocks noChangeShapeType="1"/>
          </p:cNvSpPr>
          <p:nvPr/>
        </p:nvSpPr>
        <p:spPr bwMode="auto">
          <a:xfrm flipH="1" flipV="1">
            <a:off x="4146550" y="5648326"/>
            <a:ext cx="438150" cy="37147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53" name="Text Box 361"/>
          <p:cNvSpPr txBox="1">
            <a:spLocks noChangeArrowheads="1"/>
          </p:cNvSpPr>
          <p:nvPr/>
        </p:nvSpPr>
        <p:spPr bwMode="auto">
          <a:xfrm>
            <a:off x="2495550" y="407670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333399"/>
                </a:solidFill>
                <a:latin typeface="微软雅黑 Light" panose="020B0502040204020203" pitchFamily="34" charset="-122"/>
                <a:ea typeface="微软雅黑 Light" panose="020B0502040204020203" pitchFamily="34" charset="-122"/>
              </a:rPr>
              <a:t>发送邮件</a:t>
            </a:r>
          </a:p>
          <a:p>
            <a:pPr algn="ctr"/>
            <a:r>
              <a:rPr kumimoji="1" lang="en-US" altLang="zh-CN" sz="1800">
                <a:solidFill>
                  <a:srgbClr val="333399"/>
                </a:solidFill>
                <a:latin typeface="微软雅黑 Light" panose="020B0502040204020203" pitchFamily="34" charset="-122"/>
                <a:ea typeface="微软雅黑 Light" panose="020B0502040204020203" pitchFamily="34" charset="-122"/>
              </a:rPr>
              <a:t>SMTP</a:t>
            </a:r>
          </a:p>
        </p:txBody>
      </p:sp>
      <p:sp>
        <p:nvSpPr>
          <p:cNvPr id="366954" name="Text Box 362"/>
          <p:cNvSpPr txBox="1">
            <a:spLocks noChangeArrowheads="1"/>
          </p:cNvSpPr>
          <p:nvPr/>
        </p:nvSpPr>
        <p:spPr bwMode="auto">
          <a:xfrm>
            <a:off x="5735638" y="3573463"/>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333399"/>
                </a:solidFill>
                <a:latin typeface="微软雅黑 Light" panose="020B0502040204020203" pitchFamily="34" charset="-122"/>
                <a:ea typeface="微软雅黑 Light" panose="020B0502040204020203" pitchFamily="34" charset="-122"/>
              </a:rPr>
              <a:t>发送邮件</a:t>
            </a:r>
          </a:p>
          <a:p>
            <a:pPr algn="ctr"/>
            <a:r>
              <a:rPr kumimoji="1" lang="en-US" altLang="zh-CN" sz="1800">
                <a:solidFill>
                  <a:srgbClr val="333399"/>
                </a:solidFill>
                <a:latin typeface="微软雅黑 Light" panose="020B0502040204020203" pitchFamily="34" charset="-122"/>
                <a:ea typeface="微软雅黑 Light" panose="020B0502040204020203" pitchFamily="34" charset="-122"/>
              </a:rPr>
              <a:t>SMTP</a:t>
            </a:r>
          </a:p>
        </p:txBody>
      </p:sp>
      <p:sp>
        <p:nvSpPr>
          <p:cNvPr id="366955" name="Text Box 363"/>
          <p:cNvSpPr txBox="1">
            <a:spLocks noChangeArrowheads="1"/>
          </p:cNvSpPr>
          <p:nvPr/>
        </p:nvSpPr>
        <p:spPr bwMode="auto">
          <a:xfrm>
            <a:off x="8543925" y="386080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333399"/>
                </a:solidFill>
                <a:latin typeface="微软雅黑 Light" panose="020B0502040204020203" pitchFamily="34" charset="-122"/>
                <a:ea typeface="微软雅黑 Light" panose="020B0502040204020203" pitchFamily="34" charset="-122"/>
              </a:rPr>
              <a:t>读取邮件</a:t>
            </a:r>
          </a:p>
          <a:p>
            <a:pPr algn="ctr"/>
            <a:r>
              <a:rPr kumimoji="1" lang="en-US" altLang="zh-CN" sz="1800">
                <a:solidFill>
                  <a:srgbClr val="333399"/>
                </a:solidFill>
                <a:latin typeface="微软雅黑 Light" panose="020B0502040204020203" pitchFamily="34" charset="-122"/>
                <a:ea typeface="微软雅黑 Light" panose="020B0502040204020203" pitchFamily="34" charset="-122"/>
              </a:rPr>
              <a:t>POP3</a:t>
            </a:r>
          </a:p>
        </p:txBody>
      </p:sp>
      <p:graphicFrame>
        <p:nvGraphicFramePr>
          <p:cNvPr id="366956" name="Object 364"/>
          <p:cNvGraphicFramePr>
            <a:graphicFrameLocks noChangeAspect="1"/>
          </p:cNvGraphicFramePr>
          <p:nvPr>
            <p:extLst>
              <p:ext uri="{D42A27DB-BD31-4B8C-83A1-F6EECF244321}">
                <p14:modId xmlns:p14="http://schemas.microsoft.com/office/powerpoint/2010/main" val="3962469153"/>
              </p:ext>
            </p:extLst>
          </p:nvPr>
        </p:nvGraphicFramePr>
        <p:xfrm>
          <a:off x="4800600" y="4292601"/>
          <a:ext cx="2800350" cy="1655763"/>
        </p:xfrm>
        <a:graphic>
          <a:graphicData uri="http://schemas.openxmlformats.org/presentationml/2006/ole">
            <mc:AlternateContent xmlns:mc="http://schemas.openxmlformats.org/markup-compatibility/2006">
              <mc:Choice xmlns:v="urn:schemas-microsoft-com:vml" Requires="v">
                <p:oleObj name="VISIO" r:id="rId2" imgW="1689840" imgH="964440" progId="Visio.Drawing.6">
                  <p:embed/>
                </p:oleObj>
              </mc:Choice>
              <mc:Fallback>
                <p:oleObj name="VISIO" r:id="rId2" imgW="1689840" imgH="964440" progId="Visio.Drawing.6">
                  <p:embed/>
                  <p:pic>
                    <p:nvPicPr>
                      <p:cNvPr id="366956" name="Object 3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292601"/>
                        <a:ext cx="2800350" cy="16557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66957" name="Text Box 365"/>
          <p:cNvSpPr txBox="1">
            <a:spLocks noChangeArrowheads="1"/>
          </p:cNvSpPr>
          <p:nvPr/>
        </p:nvSpPr>
        <p:spPr bwMode="auto">
          <a:xfrm>
            <a:off x="5808663" y="4868863"/>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微软雅黑 Light" panose="020B0502040204020203" pitchFamily="34" charset="-122"/>
                <a:ea typeface="微软雅黑 Light" panose="020B0502040204020203" pitchFamily="34" charset="-122"/>
              </a:rPr>
              <a:t>因特网</a:t>
            </a:r>
          </a:p>
        </p:txBody>
      </p:sp>
      <p:sp>
        <p:nvSpPr>
          <p:cNvPr id="366958" name="Rectangle 366"/>
          <p:cNvSpPr>
            <a:spLocks noChangeArrowheads="1"/>
          </p:cNvSpPr>
          <p:nvPr/>
        </p:nvSpPr>
        <p:spPr bwMode="auto">
          <a:xfrm>
            <a:off x="9696450" y="1628775"/>
            <a:ext cx="863600" cy="1728788"/>
          </a:xfrm>
          <a:prstGeom prst="rect">
            <a:avLst/>
          </a:prstGeom>
          <a:solidFill>
            <a:srgbClr val="CCECFF"/>
          </a:solidFill>
          <a:ln w="9525" algn="ctr">
            <a:solidFill>
              <a:schemeClr val="folHlink"/>
            </a:solidFill>
            <a:miter lim="800000"/>
            <a:headEnd/>
            <a:tailEnd/>
          </a:ln>
          <a:effectLst>
            <a:outerShdw dist="35921" dir="2700000" algn="ctr" rotWithShape="0">
              <a:schemeClr val="bg2"/>
            </a:outerShdw>
          </a:effec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66959" name="Rectangle 367"/>
          <p:cNvSpPr>
            <a:spLocks noChangeArrowheads="1"/>
          </p:cNvSpPr>
          <p:nvPr/>
        </p:nvSpPr>
        <p:spPr bwMode="auto">
          <a:xfrm>
            <a:off x="3432175" y="1617663"/>
            <a:ext cx="863600" cy="1739900"/>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66960" name="Rectangle 368"/>
          <p:cNvSpPr>
            <a:spLocks noChangeArrowheads="1"/>
          </p:cNvSpPr>
          <p:nvPr/>
        </p:nvSpPr>
        <p:spPr bwMode="auto">
          <a:xfrm>
            <a:off x="1703388" y="1617663"/>
            <a:ext cx="863600" cy="173990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66961" name="Line 369"/>
          <p:cNvSpPr>
            <a:spLocks noChangeShapeType="1"/>
          </p:cNvSpPr>
          <p:nvPr/>
        </p:nvSpPr>
        <p:spPr bwMode="auto">
          <a:xfrm>
            <a:off x="2308225" y="2060575"/>
            <a:ext cx="1195388"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62" name="Text Box 370"/>
          <p:cNvSpPr txBox="1">
            <a:spLocks noChangeArrowheads="1"/>
          </p:cNvSpPr>
          <p:nvPr/>
        </p:nvSpPr>
        <p:spPr bwMode="auto">
          <a:xfrm>
            <a:off x="2552701" y="1736725"/>
            <a:ext cx="7136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SMTP</a:t>
            </a:r>
          </a:p>
        </p:txBody>
      </p:sp>
      <p:sp>
        <p:nvSpPr>
          <p:cNvPr id="366963" name="Text Box 371"/>
          <p:cNvSpPr txBox="1">
            <a:spLocks noChangeArrowheads="1"/>
          </p:cNvSpPr>
          <p:nvPr/>
        </p:nvSpPr>
        <p:spPr bwMode="auto">
          <a:xfrm>
            <a:off x="8967789" y="1722438"/>
            <a:ext cx="725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POP3</a:t>
            </a:r>
          </a:p>
        </p:txBody>
      </p:sp>
      <p:sp>
        <p:nvSpPr>
          <p:cNvPr id="366964" name="Text Box 372"/>
          <p:cNvSpPr txBox="1">
            <a:spLocks noChangeArrowheads="1"/>
          </p:cNvSpPr>
          <p:nvPr/>
        </p:nvSpPr>
        <p:spPr bwMode="auto">
          <a:xfrm>
            <a:off x="2640013" y="1268414"/>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发送</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邮件</a:t>
            </a:r>
          </a:p>
        </p:txBody>
      </p:sp>
      <p:sp>
        <p:nvSpPr>
          <p:cNvPr id="366965" name="Text Box 373"/>
          <p:cNvSpPr txBox="1">
            <a:spLocks noChangeArrowheads="1"/>
          </p:cNvSpPr>
          <p:nvPr/>
        </p:nvSpPr>
        <p:spPr bwMode="auto">
          <a:xfrm>
            <a:off x="5303838" y="2490788"/>
            <a:ext cx="1617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a:solidFill>
                  <a:schemeClr val="accent2"/>
                </a:solidFill>
                <a:latin typeface="微软雅黑 Light" panose="020B0502040204020203" pitchFamily="34" charset="-122"/>
                <a:ea typeface="微软雅黑 Light" panose="020B0502040204020203" pitchFamily="34" charset="-122"/>
              </a:rPr>
              <a:t>发送邮件 </a:t>
            </a:r>
            <a:r>
              <a:rPr kumimoji="1" lang="en-US" altLang="zh-CN" sz="1600">
                <a:solidFill>
                  <a:schemeClr val="accent2"/>
                </a:solidFill>
                <a:latin typeface="微软雅黑 Light" panose="020B0502040204020203" pitchFamily="34" charset="-122"/>
                <a:ea typeface="微软雅黑 Light" panose="020B0502040204020203" pitchFamily="34" charset="-122"/>
              </a:rPr>
              <a:t>SMTP</a:t>
            </a:r>
          </a:p>
        </p:txBody>
      </p:sp>
      <p:sp>
        <p:nvSpPr>
          <p:cNvPr id="366966" name="Text Box 374"/>
          <p:cNvSpPr txBox="1">
            <a:spLocks noChangeArrowheads="1"/>
          </p:cNvSpPr>
          <p:nvPr/>
        </p:nvSpPr>
        <p:spPr bwMode="auto">
          <a:xfrm>
            <a:off x="8975725" y="1196976"/>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a:solidFill>
                  <a:schemeClr val="accent2"/>
                </a:solidFill>
                <a:latin typeface="微软雅黑 Light" panose="020B0502040204020203" pitchFamily="34" charset="-122"/>
                <a:ea typeface="微软雅黑 Light" panose="020B0502040204020203" pitchFamily="34" charset="-122"/>
              </a:rPr>
              <a:t>读取</a:t>
            </a:r>
          </a:p>
          <a:p>
            <a:r>
              <a:rPr kumimoji="1" lang="zh-CN" altLang="en-US" sz="1600">
                <a:solidFill>
                  <a:schemeClr val="accent2"/>
                </a:solidFill>
                <a:latin typeface="微软雅黑 Light" panose="020B0502040204020203" pitchFamily="34" charset="-122"/>
                <a:ea typeface="微软雅黑 Light" panose="020B0502040204020203" pitchFamily="34" charset="-122"/>
              </a:rPr>
              <a:t>邮件</a:t>
            </a:r>
          </a:p>
        </p:txBody>
      </p:sp>
      <p:sp>
        <p:nvSpPr>
          <p:cNvPr id="366967" name="Text Box 375"/>
          <p:cNvSpPr txBox="1">
            <a:spLocks noChangeArrowheads="1"/>
          </p:cNvSpPr>
          <p:nvPr/>
        </p:nvSpPr>
        <p:spPr bwMode="auto">
          <a:xfrm>
            <a:off x="2640013" y="2058989"/>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TCP</a:t>
            </a:r>
          </a:p>
          <a:p>
            <a:r>
              <a:rPr kumimoji="1" lang="zh-CN" altLang="en-US" sz="1600">
                <a:solidFill>
                  <a:schemeClr val="accent2"/>
                </a:solidFill>
                <a:latin typeface="微软雅黑 Light" panose="020B0502040204020203" pitchFamily="34" charset="-122"/>
                <a:ea typeface="微软雅黑 Light" panose="020B0502040204020203" pitchFamily="34" charset="-122"/>
              </a:rPr>
              <a:t>连接</a:t>
            </a:r>
          </a:p>
        </p:txBody>
      </p:sp>
      <p:sp>
        <p:nvSpPr>
          <p:cNvPr id="366968" name="Text Box 376"/>
          <p:cNvSpPr txBox="1">
            <a:spLocks noChangeArrowheads="1"/>
          </p:cNvSpPr>
          <p:nvPr/>
        </p:nvSpPr>
        <p:spPr bwMode="auto">
          <a:xfrm>
            <a:off x="8961438" y="2128839"/>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TCP</a:t>
            </a:r>
          </a:p>
          <a:p>
            <a:r>
              <a:rPr kumimoji="1" lang="zh-CN" altLang="en-US" sz="1600">
                <a:solidFill>
                  <a:schemeClr val="accent2"/>
                </a:solidFill>
                <a:latin typeface="微软雅黑 Light" panose="020B0502040204020203" pitchFamily="34" charset="-122"/>
                <a:ea typeface="微软雅黑 Light" panose="020B0502040204020203" pitchFamily="34" charset="-122"/>
              </a:rPr>
              <a:t>连接</a:t>
            </a:r>
          </a:p>
        </p:txBody>
      </p:sp>
      <p:sp>
        <p:nvSpPr>
          <p:cNvPr id="366969" name="Text Box 377"/>
          <p:cNvSpPr txBox="1">
            <a:spLocks noChangeArrowheads="1"/>
          </p:cNvSpPr>
          <p:nvPr/>
        </p:nvSpPr>
        <p:spPr bwMode="auto">
          <a:xfrm>
            <a:off x="3225800" y="1008064"/>
            <a:ext cx="1200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发送方</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邮件服务器</a:t>
            </a:r>
          </a:p>
        </p:txBody>
      </p:sp>
      <p:sp>
        <p:nvSpPr>
          <p:cNvPr id="366970" name="Oval 378"/>
          <p:cNvSpPr>
            <a:spLocks noChangeArrowheads="1"/>
          </p:cNvSpPr>
          <p:nvPr/>
        </p:nvSpPr>
        <p:spPr bwMode="auto">
          <a:xfrm>
            <a:off x="1774825" y="1700214"/>
            <a:ext cx="719138" cy="719137"/>
          </a:xfrm>
          <a:prstGeom prst="ellipse">
            <a:avLst/>
          </a:prstGeom>
          <a:solidFill>
            <a:schemeClr val="accent1">
              <a:lumMod val="75000"/>
            </a:schemeClr>
          </a:solidFill>
          <a:ln w="9525">
            <a:solidFill>
              <a:schemeClr val="folHlink"/>
            </a:solidFill>
            <a:round/>
            <a:headEnd/>
            <a:tailEnd/>
          </a:ln>
          <a:effectLst/>
        </p:spPr>
        <p:txBody>
          <a:bodyPr wrap="none" anchor="ctr"/>
          <a:lstStyle/>
          <a:p>
            <a:pPr algn="ctr"/>
            <a:r>
              <a:rPr kumimoji="1" lang="en-US" altLang="zh-CN" sz="1600">
                <a:solidFill>
                  <a:schemeClr val="accent2"/>
                </a:solidFill>
                <a:latin typeface="微软雅黑 Light" panose="020B0502040204020203" pitchFamily="34" charset="-122"/>
                <a:ea typeface="微软雅黑 Light" panose="020B0502040204020203" pitchFamily="34" charset="-122"/>
              </a:rPr>
              <a:t>SMTP</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客户</a:t>
            </a:r>
          </a:p>
        </p:txBody>
      </p:sp>
      <p:sp>
        <p:nvSpPr>
          <p:cNvPr id="366971" name="Oval 379"/>
          <p:cNvSpPr>
            <a:spLocks noChangeArrowheads="1"/>
          </p:cNvSpPr>
          <p:nvPr/>
        </p:nvSpPr>
        <p:spPr bwMode="auto">
          <a:xfrm>
            <a:off x="9767889" y="1700214"/>
            <a:ext cx="719137" cy="719137"/>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a:solidFill>
                  <a:schemeClr val="accent2"/>
                </a:solidFill>
                <a:latin typeface="微软雅黑 Light" panose="020B0502040204020203" pitchFamily="34" charset="-122"/>
                <a:ea typeface="微软雅黑 Light" panose="020B0502040204020203" pitchFamily="34" charset="-122"/>
              </a:rPr>
              <a:t>POP3</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客户</a:t>
            </a:r>
          </a:p>
        </p:txBody>
      </p:sp>
      <p:sp>
        <p:nvSpPr>
          <p:cNvPr id="366972" name="Text Box 380"/>
          <p:cNvSpPr txBox="1">
            <a:spLocks noChangeArrowheads="1"/>
          </p:cNvSpPr>
          <p:nvPr/>
        </p:nvSpPr>
        <p:spPr bwMode="auto">
          <a:xfrm>
            <a:off x="1601788" y="1008064"/>
            <a:ext cx="996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发件人</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用户代理</a:t>
            </a:r>
          </a:p>
        </p:txBody>
      </p:sp>
      <p:sp>
        <p:nvSpPr>
          <p:cNvPr id="366973" name="Text Box 381"/>
          <p:cNvSpPr txBox="1">
            <a:spLocks noChangeArrowheads="1"/>
          </p:cNvSpPr>
          <p:nvPr/>
        </p:nvSpPr>
        <p:spPr bwMode="auto">
          <a:xfrm>
            <a:off x="7775575" y="1008064"/>
            <a:ext cx="1200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接收方</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邮件服务器</a:t>
            </a:r>
          </a:p>
        </p:txBody>
      </p:sp>
      <p:sp>
        <p:nvSpPr>
          <p:cNvPr id="366974" name="Rectangle 382"/>
          <p:cNvSpPr>
            <a:spLocks noChangeArrowheads="1"/>
          </p:cNvSpPr>
          <p:nvPr/>
        </p:nvSpPr>
        <p:spPr bwMode="auto">
          <a:xfrm>
            <a:off x="7969250" y="1628775"/>
            <a:ext cx="863600" cy="1728788"/>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66975" name="Oval 383"/>
          <p:cNvSpPr>
            <a:spLocks noChangeArrowheads="1"/>
          </p:cNvSpPr>
          <p:nvPr/>
        </p:nvSpPr>
        <p:spPr bwMode="auto">
          <a:xfrm>
            <a:off x="8040689" y="2492375"/>
            <a:ext cx="719137" cy="719138"/>
          </a:xfrm>
          <a:prstGeom prst="ellipse">
            <a:avLst/>
          </a:prstGeom>
          <a:solidFill>
            <a:srgbClr val="FFCCFF"/>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a:solidFill>
                  <a:schemeClr val="accent2"/>
                </a:solidFill>
                <a:latin typeface="微软雅黑 Light" panose="020B0502040204020203" pitchFamily="34" charset="-122"/>
                <a:ea typeface="微软雅黑 Light" panose="020B0502040204020203" pitchFamily="34" charset="-122"/>
              </a:rPr>
              <a:t>SMTP</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服务器</a:t>
            </a:r>
          </a:p>
        </p:txBody>
      </p:sp>
      <p:sp>
        <p:nvSpPr>
          <p:cNvPr id="366976" name="Oval 384"/>
          <p:cNvSpPr>
            <a:spLocks noChangeArrowheads="1"/>
          </p:cNvSpPr>
          <p:nvPr/>
        </p:nvSpPr>
        <p:spPr bwMode="auto">
          <a:xfrm>
            <a:off x="8040689" y="1700214"/>
            <a:ext cx="719137" cy="719137"/>
          </a:xfrm>
          <a:prstGeom prst="ellipse">
            <a:avLst/>
          </a:prstGeom>
          <a:solidFill>
            <a:srgbClr val="FF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a:solidFill>
                  <a:schemeClr val="accent2"/>
                </a:solidFill>
                <a:latin typeface="微软雅黑 Light" panose="020B0502040204020203" pitchFamily="34" charset="-122"/>
                <a:ea typeface="微软雅黑 Light" panose="020B0502040204020203" pitchFamily="34" charset="-122"/>
              </a:rPr>
              <a:t>POP3</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服务器</a:t>
            </a:r>
          </a:p>
        </p:txBody>
      </p:sp>
      <p:sp>
        <p:nvSpPr>
          <p:cNvPr id="366977" name="Line 385"/>
          <p:cNvSpPr>
            <a:spLocks noChangeShapeType="1"/>
          </p:cNvSpPr>
          <p:nvPr/>
        </p:nvSpPr>
        <p:spPr bwMode="auto">
          <a:xfrm flipV="1">
            <a:off x="4151314" y="2852738"/>
            <a:ext cx="3887787"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78" name="Oval 386"/>
          <p:cNvSpPr>
            <a:spLocks noChangeArrowheads="1"/>
          </p:cNvSpPr>
          <p:nvPr/>
        </p:nvSpPr>
        <p:spPr bwMode="auto">
          <a:xfrm>
            <a:off x="3505200" y="1700214"/>
            <a:ext cx="719138" cy="719137"/>
          </a:xfrm>
          <a:prstGeom prst="ellipse">
            <a:avLst/>
          </a:prstGeom>
          <a:solidFill>
            <a:srgbClr val="FFCC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a:solidFill>
                  <a:schemeClr val="accent2"/>
                </a:solidFill>
                <a:latin typeface="微软雅黑 Light" panose="020B0502040204020203" pitchFamily="34" charset="-122"/>
                <a:ea typeface="微软雅黑 Light" panose="020B0502040204020203" pitchFamily="34" charset="-122"/>
              </a:rPr>
              <a:t>SMTP</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服务器</a:t>
            </a:r>
          </a:p>
        </p:txBody>
      </p:sp>
      <p:sp>
        <p:nvSpPr>
          <p:cNvPr id="366979" name="Oval 387"/>
          <p:cNvSpPr>
            <a:spLocks noChangeArrowheads="1"/>
          </p:cNvSpPr>
          <p:nvPr/>
        </p:nvSpPr>
        <p:spPr bwMode="auto">
          <a:xfrm>
            <a:off x="3505200" y="2492375"/>
            <a:ext cx="719138" cy="719138"/>
          </a:xfrm>
          <a:prstGeom prst="ellipse">
            <a:avLst/>
          </a:prstGeom>
          <a:solidFill>
            <a:schemeClr val="accent1">
              <a:lumMod val="75000"/>
            </a:schemeClr>
          </a:solidFill>
          <a:ln w="9525" algn="ctr">
            <a:solidFill>
              <a:schemeClr val="folHlink"/>
            </a:solidFill>
            <a:round/>
            <a:headEnd/>
            <a:tailEnd/>
          </a:ln>
          <a:effectLst/>
        </p:spPr>
        <p:txBody>
          <a:bodyPr wrap="none" anchor="ctr"/>
          <a:lstStyle/>
          <a:p>
            <a:pPr algn="ctr"/>
            <a:r>
              <a:rPr kumimoji="1" lang="en-US" altLang="zh-CN" sz="1600" dirty="0">
                <a:solidFill>
                  <a:schemeClr val="accent2"/>
                </a:solidFill>
                <a:latin typeface="微软雅黑 Light" panose="020B0502040204020203" pitchFamily="34" charset="-122"/>
                <a:ea typeface="微软雅黑 Light" panose="020B0502040204020203" pitchFamily="34" charset="-122"/>
              </a:rPr>
              <a:t>SMTP</a:t>
            </a:r>
          </a:p>
          <a:p>
            <a:pPr algn="ctr"/>
            <a:r>
              <a:rPr kumimoji="1" lang="zh-CN" altLang="en-US" sz="1600" dirty="0">
                <a:solidFill>
                  <a:schemeClr val="accent2"/>
                </a:solidFill>
                <a:latin typeface="微软雅黑 Light" panose="020B0502040204020203" pitchFamily="34" charset="-122"/>
                <a:ea typeface="微软雅黑 Light" panose="020B0502040204020203" pitchFamily="34" charset="-122"/>
              </a:rPr>
              <a:t>客户</a:t>
            </a:r>
          </a:p>
        </p:txBody>
      </p:sp>
      <p:sp>
        <p:nvSpPr>
          <p:cNvPr id="366980" name="Text Box 388"/>
          <p:cNvSpPr txBox="1">
            <a:spLocks noChangeArrowheads="1"/>
          </p:cNvSpPr>
          <p:nvPr/>
        </p:nvSpPr>
        <p:spPr bwMode="auto">
          <a:xfrm>
            <a:off x="9671050" y="1008064"/>
            <a:ext cx="996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收件人</a:t>
            </a:r>
          </a:p>
          <a:p>
            <a:pPr algn="ctr"/>
            <a:r>
              <a:rPr kumimoji="1" lang="zh-CN" altLang="en-US" sz="1600">
                <a:solidFill>
                  <a:schemeClr val="accent2"/>
                </a:solidFill>
                <a:latin typeface="微软雅黑 Light" panose="020B0502040204020203" pitchFamily="34" charset="-122"/>
                <a:ea typeface="微软雅黑 Light" panose="020B0502040204020203" pitchFamily="34" charset="-122"/>
              </a:rPr>
              <a:t>用户代理</a:t>
            </a:r>
          </a:p>
        </p:txBody>
      </p:sp>
      <p:sp>
        <p:nvSpPr>
          <p:cNvPr id="366981" name="Line 389"/>
          <p:cNvSpPr>
            <a:spLocks noChangeShapeType="1"/>
          </p:cNvSpPr>
          <p:nvPr/>
        </p:nvSpPr>
        <p:spPr bwMode="auto">
          <a:xfrm flipV="1">
            <a:off x="8759826" y="2060575"/>
            <a:ext cx="1008063"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982" name="Text Box 390"/>
          <p:cNvSpPr txBox="1">
            <a:spLocks noChangeArrowheads="1"/>
          </p:cNvSpPr>
          <p:nvPr/>
        </p:nvSpPr>
        <p:spPr bwMode="auto">
          <a:xfrm>
            <a:off x="5591176" y="2874963"/>
            <a:ext cx="1052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TCP </a:t>
            </a:r>
            <a:r>
              <a:rPr kumimoji="1" lang="zh-CN" altLang="en-US" sz="1600">
                <a:solidFill>
                  <a:schemeClr val="accent2"/>
                </a:solidFill>
                <a:latin typeface="微软雅黑 Light" panose="020B0502040204020203" pitchFamily="34" charset="-122"/>
                <a:ea typeface="微软雅黑 Light" panose="020B0502040204020203" pitchFamily="34" charset="-122"/>
              </a:rPr>
              <a:t>连接</a:t>
            </a:r>
          </a:p>
        </p:txBody>
      </p:sp>
      <p:grpSp>
        <p:nvGrpSpPr>
          <p:cNvPr id="367029" name="Group 437"/>
          <p:cNvGrpSpPr>
            <a:grpSpLocks/>
          </p:cNvGrpSpPr>
          <p:nvPr/>
        </p:nvGrpSpPr>
        <p:grpSpPr bwMode="auto">
          <a:xfrm flipH="1">
            <a:off x="9840913" y="4868863"/>
            <a:ext cx="647700" cy="628650"/>
            <a:chOff x="1882" y="2163"/>
            <a:chExt cx="408" cy="396"/>
          </a:xfrm>
        </p:grpSpPr>
        <p:grpSp>
          <p:nvGrpSpPr>
            <p:cNvPr id="366987" name="Group 395"/>
            <p:cNvGrpSpPr>
              <a:grpSpLocks/>
            </p:cNvGrpSpPr>
            <p:nvPr/>
          </p:nvGrpSpPr>
          <p:grpSpPr bwMode="auto">
            <a:xfrm>
              <a:off x="2116" y="2468"/>
              <a:ext cx="139" cy="71"/>
              <a:chOff x="375" y="2315"/>
              <a:chExt cx="139" cy="71"/>
            </a:xfrm>
          </p:grpSpPr>
          <p:sp>
            <p:nvSpPr>
              <p:cNvPr id="366988" name="Freeform 396"/>
              <p:cNvSpPr>
                <a:spLocks/>
              </p:cNvSpPr>
              <p:nvPr/>
            </p:nvSpPr>
            <p:spPr bwMode="auto">
              <a:xfrm>
                <a:off x="375" y="2315"/>
                <a:ext cx="139" cy="71"/>
              </a:xfrm>
              <a:custGeom>
                <a:avLst/>
                <a:gdLst>
                  <a:gd name="T0" fmla="*/ 279 w 691"/>
                  <a:gd name="T1" fmla="*/ 11 h 355"/>
                  <a:gd name="T2" fmla="*/ 274 w 691"/>
                  <a:gd name="T3" fmla="*/ 104 h 355"/>
                  <a:gd name="T4" fmla="*/ 455 w 691"/>
                  <a:gd name="T5" fmla="*/ 189 h 355"/>
                  <a:gd name="T6" fmla="*/ 607 w 691"/>
                  <a:gd name="T7" fmla="*/ 226 h 355"/>
                  <a:gd name="T8" fmla="*/ 691 w 691"/>
                  <a:gd name="T9" fmla="*/ 263 h 355"/>
                  <a:gd name="T10" fmla="*/ 687 w 691"/>
                  <a:gd name="T11" fmla="*/ 313 h 355"/>
                  <a:gd name="T12" fmla="*/ 577 w 691"/>
                  <a:gd name="T13" fmla="*/ 343 h 355"/>
                  <a:gd name="T14" fmla="*/ 413 w 691"/>
                  <a:gd name="T15" fmla="*/ 355 h 355"/>
                  <a:gd name="T16" fmla="*/ 274 w 691"/>
                  <a:gd name="T17" fmla="*/ 331 h 355"/>
                  <a:gd name="T18" fmla="*/ 188 w 691"/>
                  <a:gd name="T19" fmla="*/ 307 h 355"/>
                  <a:gd name="T20" fmla="*/ 183 w 691"/>
                  <a:gd name="T21" fmla="*/ 334 h 355"/>
                  <a:gd name="T22" fmla="*/ 74 w 691"/>
                  <a:gd name="T23" fmla="*/ 331 h 355"/>
                  <a:gd name="T24" fmla="*/ 7 w 691"/>
                  <a:gd name="T25" fmla="*/ 318 h 355"/>
                  <a:gd name="T26" fmla="*/ 7 w 691"/>
                  <a:gd name="T27" fmla="*/ 270 h 355"/>
                  <a:gd name="T28" fmla="*/ 0 w 691"/>
                  <a:gd name="T29" fmla="*/ 242 h 355"/>
                  <a:gd name="T30" fmla="*/ 0 w 691"/>
                  <a:gd name="T31" fmla="*/ 173 h 355"/>
                  <a:gd name="T32" fmla="*/ 18 w 691"/>
                  <a:gd name="T33" fmla="*/ 135 h 355"/>
                  <a:gd name="T34" fmla="*/ 53 w 691"/>
                  <a:gd name="T35" fmla="*/ 91 h 355"/>
                  <a:gd name="T36" fmla="*/ 60 w 691"/>
                  <a:gd name="T37" fmla="*/ 0 h 355"/>
                  <a:gd name="T38" fmla="*/ 279 w 691"/>
                  <a:gd name="T39" fmla="*/ 1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989" name="Freeform 397"/>
              <p:cNvSpPr>
                <a:spLocks/>
              </p:cNvSpPr>
              <p:nvPr/>
            </p:nvSpPr>
            <p:spPr bwMode="auto">
              <a:xfrm>
                <a:off x="421" y="2341"/>
                <a:ext cx="42" cy="22"/>
              </a:xfrm>
              <a:custGeom>
                <a:avLst/>
                <a:gdLst>
                  <a:gd name="T0" fmla="*/ 53 w 208"/>
                  <a:gd name="T1" fmla="*/ 0 h 110"/>
                  <a:gd name="T2" fmla="*/ 0 w 208"/>
                  <a:gd name="T3" fmla="*/ 58 h 110"/>
                  <a:gd name="T4" fmla="*/ 186 w 208"/>
                  <a:gd name="T5" fmla="*/ 110 h 110"/>
                  <a:gd name="T6" fmla="*/ 208 w 208"/>
                  <a:gd name="T7" fmla="*/ 70 h 110"/>
                  <a:gd name="T8" fmla="*/ 53 w 208"/>
                  <a:gd name="T9" fmla="*/ 0 h 110"/>
                </a:gdLst>
                <a:ahLst/>
                <a:cxnLst>
                  <a:cxn ang="0">
                    <a:pos x="T0" y="T1"/>
                  </a:cxn>
                  <a:cxn ang="0">
                    <a:pos x="T2" y="T3"/>
                  </a:cxn>
                  <a:cxn ang="0">
                    <a:pos x="T4" y="T5"/>
                  </a:cxn>
                  <a:cxn ang="0">
                    <a:pos x="T6" y="T7"/>
                  </a:cxn>
                  <a:cxn ang="0">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990" name="Freeform 398"/>
              <p:cNvSpPr>
                <a:spLocks/>
              </p:cNvSpPr>
              <p:nvPr/>
            </p:nvSpPr>
            <p:spPr bwMode="auto">
              <a:xfrm>
                <a:off x="463" y="2356"/>
                <a:ext cx="46" cy="13"/>
              </a:xfrm>
              <a:custGeom>
                <a:avLst/>
                <a:gdLst>
                  <a:gd name="T0" fmla="*/ 27 w 233"/>
                  <a:gd name="T1" fmla="*/ 0 h 67"/>
                  <a:gd name="T2" fmla="*/ 0 w 233"/>
                  <a:gd name="T3" fmla="*/ 32 h 67"/>
                  <a:gd name="T4" fmla="*/ 115 w 233"/>
                  <a:gd name="T5" fmla="*/ 62 h 67"/>
                  <a:gd name="T6" fmla="*/ 168 w 233"/>
                  <a:gd name="T7" fmla="*/ 67 h 67"/>
                  <a:gd name="T8" fmla="*/ 233 w 233"/>
                  <a:gd name="T9" fmla="*/ 64 h 67"/>
                  <a:gd name="T10" fmla="*/ 165 w 233"/>
                  <a:gd name="T11" fmla="*/ 30 h 67"/>
                  <a:gd name="T12" fmla="*/ 27 w 233"/>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991" name="Freeform 399"/>
              <p:cNvSpPr>
                <a:spLocks/>
              </p:cNvSpPr>
              <p:nvPr/>
            </p:nvSpPr>
            <p:spPr bwMode="auto">
              <a:xfrm>
                <a:off x="376" y="2341"/>
                <a:ext cx="134" cy="41"/>
              </a:xfrm>
              <a:custGeom>
                <a:avLst/>
                <a:gdLst>
                  <a:gd name="T0" fmla="*/ 670 w 670"/>
                  <a:gd name="T1" fmla="*/ 178 h 209"/>
                  <a:gd name="T2" fmla="*/ 670 w 670"/>
                  <a:gd name="T3" fmla="*/ 146 h 209"/>
                  <a:gd name="T4" fmla="*/ 582 w 670"/>
                  <a:gd name="T5" fmla="*/ 155 h 209"/>
                  <a:gd name="T6" fmla="*/ 442 w 670"/>
                  <a:gd name="T7" fmla="*/ 134 h 209"/>
                  <a:gd name="T8" fmla="*/ 361 w 670"/>
                  <a:gd name="T9" fmla="*/ 116 h 209"/>
                  <a:gd name="T10" fmla="*/ 206 w 670"/>
                  <a:gd name="T11" fmla="*/ 66 h 209"/>
                  <a:gd name="T12" fmla="*/ 140 w 670"/>
                  <a:gd name="T13" fmla="*/ 58 h 209"/>
                  <a:gd name="T14" fmla="*/ 73 w 670"/>
                  <a:gd name="T15" fmla="*/ 34 h 209"/>
                  <a:gd name="T16" fmla="*/ 40 w 670"/>
                  <a:gd name="T17" fmla="*/ 0 h 209"/>
                  <a:gd name="T18" fmla="*/ 0 w 670"/>
                  <a:gd name="T19" fmla="*/ 43 h 209"/>
                  <a:gd name="T20" fmla="*/ 0 w 670"/>
                  <a:gd name="T21" fmla="*/ 132 h 209"/>
                  <a:gd name="T22" fmla="*/ 49 w 670"/>
                  <a:gd name="T23" fmla="*/ 146 h 209"/>
                  <a:gd name="T24" fmla="*/ 170 w 670"/>
                  <a:gd name="T25" fmla="*/ 162 h 209"/>
                  <a:gd name="T26" fmla="*/ 218 w 670"/>
                  <a:gd name="T27" fmla="*/ 167 h 209"/>
                  <a:gd name="T28" fmla="*/ 298 w 670"/>
                  <a:gd name="T29" fmla="*/ 196 h 209"/>
                  <a:gd name="T30" fmla="*/ 388 w 670"/>
                  <a:gd name="T31" fmla="*/ 209 h 209"/>
                  <a:gd name="T32" fmla="*/ 452 w 670"/>
                  <a:gd name="T33" fmla="*/ 209 h 209"/>
                  <a:gd name="T34" fmla="*/ 553 w 670"/>
                  <a:gd name="T35" fmla="*/ 209 h 209"/>
                  <a:gd name="T36" fmla="*/ 670 w 670"/>
                  <a:gd name="T37" fmla="*/ 17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992" name="Freeform 400"/>
              <p:cNvSpPr>
                <a:spLocks/>
              </p:cNvSpPr>
              <p:nvPr/>
            </p:nvSpPr>
            <p:spPr bwMode="auto">
              <a:xfrm>
                <a:off x="386" y="2317"/>
                <a:ext cx="44" cy="34"/>
              </a:xfrm>
              <a:custGeom>
                <a:avLst/>
                <a:gdLst>
                  <a:gd name="T0" fmla="*/ 214 w 219"/>
                  <a:gd name="T1" fmla="*/ 11 h 171"/>
                  <a:gd name="T2" fmla="*/ 207 w 219"/>
                  <a:gd name="T3" fmla="*/ 96 h 171"/>
                  <a:gd name="T4" fmla="*/ 219 w 219"/>
                  <a:gd name="T5" fmla="*/ 114 h 171"/>
                  <a:gd name="T6" fmla="*/ 170 w 219"/>
                  <a:gd name="T7" fmla="*/ 171 h 171"/>
                  <a:gd name="T8" fmla="*/ 103 w 219"/>
                  <a:gd name="T9" fmla="*/ 171 h 171"/>
                  <a:gd name="T10" fmla="*/ 26 w 219"/>
                  <a:gd name="T11" fmla="*/ 146 h 171"/>
                  <a:gd name="T12" fmla="*/ 0 w 219"/>
                  <a:gd name="T13" fmla="*/ 112 h 171"/>
                  <a:gd name="T14" fmla="*/ 15 w 219"/>
                  <a:gd name="T15" fmla="*/ 89 h 171"/>
                  <a:gd name="T16" fmla="*/ 20 w 219"/>
                  <a:gd name="T17" fmla="*/ 0 h 171"/>
                  <a:gd name="T18" fmla="*/ 214 w 219"/>
                  <a:gd name="T19" fmla="*/ 1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993" name="Group 401"/>
            <p:cNvGrpSpPr>
              <a:grpSpLocks/>
            </p:cNvGrpSpPr>
            <p:nvPr/>
          </p:nvGrpSpPr>
          <p:grpSpPr bwMode="auto">
            <a:xfrm>
              <a:off x="2119" y="2344"/>
              <a:ext cx="58" cy="142"/>
              <a:chOff x="378" y="2191"/>
              <a:chExt cx="58" cy="142"/>
            </a:xfrm>
          </p:grpSpPr>
          <p:sp>
            <p:nvSpPr>
              <p:cNvPr id="366994" name="Freeform 402"/>
              <p:cNvSpPr>
                <a:spLocks/>
              </p:cNvSpPr>
              <p:nvPr/>
            </p:nvSpPr>
            <p:spPr bwMode="auto">
              <a:xfrm>
                <a:off x="378" y="2191"/>
                <a:ext cx="58" cy="142"/>
              </a:xfrm>
              <a:custGeom>
                <a:avLst/>
                <a:gdLst>
                  <a:gd name="T0" fmla="*/ 24 w 292"/>
                  <a:gd name="T1" fmla="*/ 15 h 710"/>
                  <a:gd name="T2" fmla="*/ 6 w 292"/>
                  <a:gd name="T3" fmla="*/ 256 h 710"/>
                  <a:gd name="T4" fmla="*/ 10 w 292"/>
                  <a:gd name="T5" fmla="*/ 454 h 710"/>
                  <a:gd name="T6" fmla="*/ 0 w 292"/>
                  <a:gd name="T7" fmla="*/ 678 h 710"/>
                  <a:gd name="T8" fmla="*/ 144 w 292"/>
                  <a:gd name="T9" fmla="*/ 710 h 710"/>
                  <a:gd name="T10" fmla="*/ 283 w 292"/>
                  <a:gd name="T11" fmla="*/ 710 h 710"/>
                  <a:gd name="T12" fmla="*/ 292 w 292"/>
                  <a:gd name="T13" fmla="*/ 0 h 710"/>
                  <a:gd name="T14" fmla="*/ 24 w 292"/>
                  <a:gd name="T15" fmla="*/ 15 h 7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995" name="Freeform 403"/>
              <p:cNvSpPr>
                <a:spLocks/>
              </p:cNvSpPr>
              <p:nvPr/>
            </p:nvSpPr>
            <p:spPr bwMode="auto">
              <a:xfrm>
                <a:off x="383" y="2193"/>
                <a:ext cx="50" cy="136"/>
              </a:xfrm>
              <a:custGeom>
                <a:avLst/>
                <a:gdLst>
                  <a:gd name="T0" fmla="*/ 23 w 252"/>
                  <a:gd name="T1" fmla="*/ 21 h 681"/>
                  <a:gd name="T2" fmla="*/ 0 w 252"/>
                  <a:gd name="T3" fmla="*/ 223 h 681"/>
                  <a:gd name="T4" fmla="*/ 5 w 252"/>
                  <a:gd name="T5" fmla="*/ 385 h 681"/>
                  <a:gd name="T6" fmla="*/ 5 w 252"/>
                  <a:gd name="T7" fmla="*/ 633 h 681"/>
                  <a:gd name="T8" fmla="*/ 128 w 252"/>
                  <a:gd name="T9" fmla="*/ 681 h 681"/>
                  <a:gd name="T10" fmla="*/ 238 w 252"/>
                  <a:gd name="T11" fmla="*/ 681 h 681"/>
                  <a:gd name="T12" fmla="*/ 252 w 252"/>
                  <a:gd name="T13" fmla="*/ 0 h 681"/>
                  <a:gd name="T14" fmla="*/ 23 w 252"/>
                  <a:gd name="T15" fmla="*/ 21 h 6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66996" name="Group 404"/>
            <p:cNvGrpSpPr>
              <a:grpSpLocks/>
            </p:cNvGrpSpPr>
            <p:nvPr/>
          </p:nvGrpSpPr>
          <p:grpSpPr bwMode="auto">
            <a:xfrm>
              <a:off x="2149" y="2488"/>
              <a:ext cx="141" cy="71"/>
              <a:chOff x="408" y="2335"/>
              <a:chExt cx="141" cy="71"/>
            </a:xfrm>
          </p:grpSpPr>
          <p:sp>
            <p:nvSpPr>
              <p:cNvPr id="366997" name="Freeform 405"/>
              <p:cNvSpPr>
                <a:spLocks/>
              </p:cNvSpPr>
              <p:nvPr/>
            </p:nvSpPr>
            <p:spPr bwMode="auto">
              <a:xfrm>
                <a:off x="408" y="2335"/>
                <a:ext cx="141" cy="71"/>
              </a:xfrm>
              <a:custGeom>
                <a:avLst/>
                <a:gdLst>
                  <a:gd name="T0" fmla="*/ 285 w 703"/>
                  <a:gd name="T1" fmla="*/ 13 h 356"/>
                  <a:gd name="T2" fmla="*/ 280 w 703"/>
                  <a:gd name="T3" fmla="*/ 104 h 356"/>
                  <a:gd name="T4" fmla="*/ 463 w 703"/>
                  <a:gd name="T5" fmla="*/ 191 h 356"/>
                  <a:gd name="T6" fmla="*/ 617 w 703"/>
                  <a:gd name="T7" fmla="*/ 227 h 356"/>
                  <a:gd name="T8" fmla="*/ 703 w 703"/>
                  <a:gd name="T9" fmla="*/ 264 h 356"/>
                  <a:gd name="T10" fmla="*/ 698 w 703"/>
                  <a:gd name="T11" fmla="*/ 314 h 356"/>
                  <a:gd name="T12" fmla="*/ 588 w 703"/>
                  <a:gd name="T13" fmla="*/ 345 h 356"/>
                  <a:gd name="T14" fmla="*/ 420 w 703"/>
                  <a:gd name="T15" fmla="*/ 356 h 356"/>
                  <a:gd name="T16" fmla="*/ 280 w 703"/>
                  <a:gd name="T17" fmla="*/ 332 h 356"/>
                  <a:gd name="T18" fmla="*/ 194 w 703"/>
                  <a:gd name="T19" fmla="*/ 307 h 356"/>
                  <a:gd name="T20" fmla="*/ 188 w 703"/>
                  <a:gd name="T21" fmla="*/ 335 h 356"/>
                  <a:gd name="T22" fmla="*/ 76 w 703"/>
                  <a:gd name="T23" fmla="*/ 332 h 356"/>
                  <a:gd name="T24" fmla="*/ 8 w 703"/>
                  <a:gd name="T25" fmla="*/ 320 h 356"/>
                  <a:gd name="T26" fmla="*/ 8 w 703"/>
                  <a:gd name="T27" fmla="*/ 271 h 356"/>
                  <a:gd name="T28" fmla="*/ 0 w 703"/>
                  <a:gd name="T29" fmla="*/ 243 h 356"/>
                  <a:gd name="T30" fmla="*/ 0 w 703"/>
                  <a:gd name="T31" fmla="*/ 174 h 356"/>
                  <a:gd name="T32" fmla="*/ 22 w 703"/>
                  <a:gd name="T33" fmla="*/ 136 h 356"/>
                  <a:gd name="T34" fmla="*/ 56 w 703"/>
                  <a:gd name="T35" fmla="*/ 94 h 356"/>
                  <a:gd name="T36" fmla="*/ 64 w 703"/>
                  <a:gd name="T37" fmla="*/ 0 h 356"/>
                  <a:gd name="T38" fmla="*/ 285 w 703"/>
                  <a:gd name="T39" fmla="*/ 1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998" name="Freeform 406"/>
              <p:cNvSpPr>
                <a:spLocks/>
              </p:cNvSpPr>
              <p:nvPr/>
            </p:nvSpPr>
            <p:spPr bwMode="auto">
              <a:xfrm>
                <a:off x="455" y="2361"/>
                <a:ext cx="42" cy="22"/>
              </a:xfrm>
              <a:custGeom>
                <a:avLst/>
                <a:gdLst>
                  <a:gd name="T0" fmla="*/ 53 w 210"/>
                  <a:gd name="T1" fmla="*/ 0 h 111"/>
                  <a:gd name="T2" fmla="*/ 0 w 210"/>
                  <a:gd name="T3" fmla="*/ 60 h 111"/>
                  <a:gd name="T4" fmla="*/ 187 w 210"/>
                  <a:gd name="T5" fmla="*/ 111 h 111"/>
                  <a:gd name="T6" fmla="*/ 210 w 210"/>
                  <a:gd name="T7" fmla="*/ 71 h 111"/>
                  <a:gd name="T8" fmla="*/ 53 w 210"/>
                  <a:gd name="T9" fmla="*/ 0 h 111"/>
                </a:gdLst>
                <a:ahLst/>
                <a:cxnLst>
                  <a:cxn ang="0">
                    <a:pos x="T0" y="T1"/>
                  </a:cxn>
                  <a:cxn ang="0">
                    <a:pos x="T2" y="T3"/>
                  </a:cxn>
                  <a:cxn ang="0">
                    <a:pos x="T4" y="T5"/>
                  </a:cxn>
                  <a:cxn ang="0">
                    <a:pos x="T6" y="T7"/>
                  </a:cxn>
                  <a:cxn ang="0">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999" name="Freeform 407"/>
              <p:cNvSpPr>
                <a:spLocks/>
              </p:cNvSpPr>
              <p:nvPr/>
            </p:nvSpPr>
            <p:spPr bwMode="auto">
              <a:xfrm>
                <a:off x="497" y="2377"/>
                <a:ext cx="47" cy="13"/>
              </a:xfrm>
              <a:custGeom>
                <a:avLst/>
                <a:gdLst>
                  <a:gd name="T0" fmla="*/ 27 w 237"/>
                  <a:gd name="T1" fmla="*/ 0 h 66"/>
                  <a:gd name="T2" fmla="*/ 0 w 237"/>
                  <a:gd name="T3" fmla="*/ 31 h 66"/>
                  <a:gd name="T4" fmla="*/ 116 w 237"/>
                  <a:gd name="T5" fmla="*/ 59 h 66"/>
                  <a:gd name="T6" fmla="*/ 171 w 237"/>
                  <a:gd name="T7" fmla="*/ 66 h 66"/>
                  <a:gd name="T8" fmla="*/ 237 w 237"/>
                  <a:gd name="T9" fmla="*/ 61 h 66"/>
                  <a:gd name="T10" fmla="*/ 168 w 237"/>
                  <a:gd name="T11" fmla="*/ 28 h 66"/>
                  <a:gd name="T12" fmla="*/ 27 w 237"/>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00" name="Freeform 408"/>
              <p:cNvSpPr>
                <a:spLocks/>
              </p:cNvSpPr>
              <p:nvPr/>
            </p:nvSpPr>
            <p:spPr bwMode="auto">
              <a:xfrm>
                <a:off x="410" y="2361"/>
                <a:ext cx="135" cy="42"/>
              </a:xfrm>
              <a:custGeom>
                <a:avLst/>
                <a:gdLst>
                  <a:gd name="T0" fmla="*/ 678 w 678"/>
                  <a:gd name="T1" fmla="*/ 178 h 211"/>
                  <a:gd name="T2" fmla="*/ 678 w 678"/>
                  <a:gd name="T3" fmla="*/ 147 h 211"/>
                  <a:gd name="T4" fmla="*/ 590 w 678"/>
                  <a:gd name="T5" fmla="*/ 156 h 211"/>
                  <a:gd name="T6" fmla="*/ 446 w 678"/>
                  <a:gd name="T7" fmla="*/ 136 h 211"/>
                  <a:gd name="T8" fmla="*/ 365 w 678"/>
                  <a:gd name="T9" fmla="*/ 117 h 211"/>
                  <a:gd name="T10" fmla="*/ 209 w 678"/>
                  <a:gd name="T11" fmla="*/ 66 h 211"/>
                  <a:gd name="T12" fmla="*/ 140 w 678"/>
                  <a:gd name="T13" fmla="*/ 60 h 211"/>
                  <a:gd name="T14" fmla="*/ 74 w 678"/>
                  <a:gd name="T15" fmla="*/ 35 h 211"/>
                  <a:gd name="T16" fmla="*/ 39 w 678"/>
                  <a:gd name="T17" fmla="*/ 0 h 211"/>
                  <a:gd name="T18" fmla="*/ 0 w 678"/>
                  <a:gd name="T19" fmla="*/ 44 h 211"/>
                  <a:gd name="T20" fmla="*/ 0 w 678"/>
                  <a:gd name="T21" fmla="*/ 133 h 211"/>
                  <a:gd name="T22" fmla="*/ 50 w 678"/>
                  <a:gd name="T23" fmla="*/ 147 h 211"/>
                  <a:gd name="T24" fmla="*/ 171 w 678"/>
                  <a:gd name="T25" fmla="*/ 162 h 211"/>
                  <a:gd name="T26" fmla="*/ 220 w 678"/>
                  <a:gd name="T27" fmla="*/ 170 h 211"/>
                  <a:gd name="T28" fmla="*/ 300 w 678"/>
                  <a:gd name="T29" fmla="*/ 197 h 211"/>
                  <a:gd name="T30" fmla="*/ 392 w 678"/>
                  <a:gd name="T31" fmla="*/ 211 h 211"/>
                  <a:gd name="T32" fmla="*/ 458 w 678"/>
                  <a:gd name="T33" fmla="*/ 211 h 211"/>
                  <a:gd name="T34" fmla="*/ 560 w 678"/>
                  <a:gd name="T35" fmla="*/ 211 h 211"/>
                  <a:gd name="T36" fmla="*/ 678 w 678"/>
                  <a:gd name="T37" fmla="*/ 17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01" name="Freeform 409"/>
              <p:cNvSpPr>
                <a:spLocks/>
              </p:cNvSpPr>
              <p:nvPr/>
            </p:nvSpPr>
            <p:spPr bwMode="auto">
              <a:xfrm>
                <a:off x="419" y="2337"/>
                <a:ext cx="45" cy="34"/>
              </a:xfrm>
              <a:custGeom>
                <a:avLst/>
                <a:gdLst>
                  <a:gd name="T0" fmla="*/ 216 w 224"/>
                  <a:gd name="T1" fmla="*/ 12 h 170"/>
                  <a:gd name="T2" fmla="*/ 210 w 224"/>
                  <a:gd name="T3" fmla="*/ 95 h 170"/>
                  <a:gd name="T4" fmla="*/ 224 w 224"/>
                  <a:gd name="T5" fmla="*/ 114 h 170"/>
                  <a:gd name="T6" fmla="*/ 173 w 224"/>
                  <a:gd name="T7" fmla="*/ 170 h 170"/>
                  <a:gd name="T8" fmla="*/ 105 w 224"/>
                  <a:gd name="T9" fmla="*/ 170 h 170"/>
                  <a:gd name="T10" fmla="*/ 28 w 224"/>
                  <a:gd name="T11" fmla="*/ 145 h 170"/>
                  <a:gd name="T12" fmla="*/ 0 w 224"/>
                  <a:gd name="T13" fmla="*/ 112 h 170"/>
                  <a:gd name="T14" fmla="*/ 16 w 224"/>
                  <a:gd name="T15" fmla="*/ 89 h 170"/>
                  <a:gd name="T16" fmla="*/ 20 w 224"/>
                  <a:gd name="T17" fmla="*/ 0 h 170"/>
                  <a:gd name="T18" fmla="*/ 216 w 224"/>
                  <a:gd name="T19"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7002" name="Oval 410"/>
            <p:cNvSpPr>
              <a:spLocks noChangeArrowheads="1"/>
            </p:cNvSpPr>
            <p:nvPr/>
          </p:nvSpPr>
          <p:spPr bwMode="auto">
            <a:xfrm>
              <a:off x="1939" y="2489"/>
              <a:ext cx="167" cy="65"/>
            </a:xfrm>
            <a:prstGeom prst="ellipse">
              <a:avLst/>
            </a:prstGeom>
            <a:solidFill>
              <a:srgbClr val="606060"/>
            </a:solidFill>
            <a:ln w="3175">
              <a:solidFill>
                <a:srgbClr val="000000"/>
              </a:solidFill>
              <a:round/>
              <a:headEnd/>
              <a:tailEnd/>
            </a:ln>
          </p:spPr>
          <p:txBody>
            <a:bodyPr/>
            <a:lstStyle/>
            <a:p>
              <a:endParaRPr lang="zh-CN" altLang="zh-CN">
                <a:latin typeface="微软雅黑 Light" panose="020B0502040204020203" pitchFamily="34" charset="-122"/>
                <a:ea typeface="微软雅黑 Light" panose="020B0502040204020203" pitchFamily="34" charset="-122"/>
              </a:endParaRPr>
            </a:p>
          </p:txBody>
        </p:sp>
        <p:sp>
          <p:nvSpPr>
            <p:cNvPr id="367003" name="Rectangle 411"/>
            <p:cNvSpPr>
              <a:spLocks noChangeArrowheads="1"/>
            </p:cNvSpPr>
            <p:nvPr/>
          </p:nvSpPr>
          <p:spPr bwMode="auto">
            <a:xfrm>
              <a:off x="2000" y="2360"/>
              <a:ext cx="44" cy="148"/>
            </a:xfrm>
            <a:prstGeom prst="rect">
              <a:avLst/>
            </a:prstGeom>
            <a:solidFill>
              <a:srgbClr val="606060"/>
            </a:solidFill>
            <a:ln w="3175">
              <a:solidFill>
                <a:srgbClr val="000000"/>
              </a:solidFill>
              <a:miter lim="800000"/>
              <a:headEnd/>
              <a:tailEnd/>
            </a:ln>
          </p:spPr>
          <p:txBody>
            <a:bodyPr/>
            <a:lstStyle/>
            <a:p>
              <a:endParaRPr lang="zh-CN" altLang="zh-CN">
                <a:latin typeface="微软雅黑 Light" panose="020B0502040204020203" pitchFamily="34" charset="-122"/>
                <a:ea typeface="微软雅黑 Light" panose="020B0502040204020203" pitchFamily="34" charset="-122"/>
              </a:endParaRPr>
            </a:p>
          </p:txBody>
        </p:sp>
        <p:grpSp>
          <p:nvGrpSpPr>
            <p:cNvPr id="367004" name="Group 412"/>
            <p:cNvGrpSpPr>
              <a:grpSpLocks/>
            </p:cNvGrpSpPr>
            <p:nvPr/>
          </p:nvGrpSpPr>
          <p:grpSpPr bwMode="auto">
            <a:xfrm>
              <a:off x="1923" y="2304"/>
              <a:ext cx="221" cy="77"/>
              <a:chOff x="182" y="2151"/>
              <a:chExt cx="221" cy="77"/>
            </a:xfrm>
          </p:grpSpPr>
          <p:sp>
            <p:nvSpPr>
              <p:cNvPr id="367005" name="Freeform 413"/>
              <p:cNvSpPr>
                <a:spLocks/>
              </p:cNvSpPr>
              <p:nvPr/>
            </p:nvSpPr>
            <p:spPr bwMode="auto">
              <a:xfrm>
                <a:off x="182" y="2151"/>
                <a:ext cx="221" cy="77"/>
              </a:xfrm>
              <a:custGeom>
                <a:avLst/>
                <a:gdLst>
                  <a:gd name="T0" fmla="*/ 1106 w 1106"/>
                  <a:gd name="T1" fmla="*/ 202 h 386"/>
                  <a:gd name="T2" fmla="*/ 1099 w 1106"/>
                  <a:gd name="T3" fmla="*/ 321 h 386"/>
                  <a:gd name="T4" fmla="*/ 735 w 1106"/>
                  <a:gd name="T5" fmla="*/ 386 h 386"/>
                  <a:gd name="T6" fmla="*/ 334 w 1106"/>
                  <a:gd name="T7" fmla="*/ 386 h 386"/>
                  <a:gd name="T8" fmla="*/ 19 w 1106"/>
                  <a:gd name="T9" fmla="*/ 288 h 386"/>
                  <a:gd name="T10" fmla="*/ 0 w 1106"/>
                  <a:gd name="T11" fmla="*/ 10 h 386"/>
                  <a:gd name="T12" fmla="*/ 625 w 1106"/>
                  <a:gd name="T13" fmla="*/ 0 h 386"/>
                  <a:gd name="T14" fmla="*/ 1106 w 1106"/>
                  <a:gd name="T15" fmla="*/ 202 h 3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06" name="Freeform 414"/>
              <p:cNvSpPr>
                <a:spLocks/>
              </p:cNvSpPr>
              <p:nvPr/>
            </p:nvSpPr>
            <p:spPr bwMode="auto">
              <a:xfrm>
                <a:off x="187" y="2180"/>
                <a:ext cx="211" cy="45"/>
              </a:xfrm>
              <a:custGeom>
                <a:avLst/>
                <a:gdLst>
                  <a:gd name="T0" fmla="*/ 1055 w 1055"/>
                  <a:gd name="T1" fmla="*/ 75 h 221"/>
                  <a:gd name="T2" fmla="*/ 1049 w 1055"/>
                  <a:gd name="T3" fmla="*/ 162 h 221"/>
                  <a:gd name="T4" fmla="*/ 721 w 1055"/>
                  <a:gd name="T5" fmla="*/ 221 h 221"/>
                  <a:gd name="T6" fmla="*/ 296 w 1055"/>
                  <a:gd name="T7" fmla="*/ 221 h 221"/>
                  <a:gd name="T8" fmla="*/ 0 w 1055"/>
                  <a:gd name="T9" fmla="*/ 119 h 221"/>
                  <a:gd name="T10" fmla="*/ 0 w 1055"/>
                  <a:gd name="T11" fmla="*/ 0 h 221"/>
                  <a:gd name="T12" fmla="*/ 283 w 1055"/>
                  <a:gd name="T13" fmla="*/ 119 h 221"/>
                  <a:gd name="T14" fmla="*/ 716 w 1055"/>
                  <a:gd name="T15" fmla="*/ 124 h 221"/>
                  <a:gd name="T16" fmla="*/ 1055 w 1055"/>
                  <a:gd name="T17" fmla="*/ 7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7007" name="Freeform 415"/>
            <p:cNvSpPr>
              <a:spLocks/>
            </p:cNvSpPr>
            <p:nvPr/>
          </p:nvSpPr>
          <p:spPr bwMode="auto">
            <a:xfrm>
              <a:off x="1916" y="2223"/>
              <a:ext cx="302" cy="280"/>
            </a:xfrm>
            <a:custGeom>
              <a:avLst/>
              <a:gdLst>
                <a:gd name="T0" fmla="*/ 1501 w 1507"/>
                <a:gd name="T1" fmla="*/ 789 h 1401"/>
                <a:gd name="T2" fmla="*/ 1493 w 1507"/>
                <a:gd name="T3" fmla="*/ 649 h 1401"/>
                <a:gd name="T4" fmla="*/ 1495 w 1507"/>
                <a:gd name="T5" fmla="*/ 499 h 1401"/>
                <a:gd name="T6" fmla="*/ 1489 w 1507"/>
                <a:gd name="T7" fmla="*/ 385 h 1401"/>
                <a:gd name="T8" fmla="*/ 1424 w 1507"/>
                <a:gd name="T9" fmla="*/ 317 h 1401"/>
                <a:gd name="T10" fmla="*/ 1345 w 1507"/>
                <a:gd name="T11" fmla="*/ 278 h 1401"/>
                <a:gd name="T12" fmla="*/ 1166 w 1507"/>
                <a:gd name="T13" fmla="*/ 213 h 1401"/>
                <a:gd name="T14" fmla="*/ 903 w 1507"/>
                <a:gd name="T15" fmla="*/ 149 h 1401"/>
                <a:gd name="T16" fmla="*/ 852 w 1507"/>
                <a:gd name="T17" fmla="*/ 144 h 1401"/>
                <a:gd name="T18" fmla="*/ 817 w 1507"/>
                <a:gd name="T19" fmla="*/ 149 h 1401"/>
                <a:gd name="T20" fmla="*/ 809 w 1507"/>
                <a:gd name="T21" fmla="*/ 135 h 1401"/>
                <a:gd name="T22" fmla="*/ 794 w 1507"/>
                <a:gd name="T23" fmla="*/ 122 h 1401"/>
                <a:gd name="T24" fmla="*/ 777 w 1507"/>
                <a:gd name="T25" fmla="*/ 125 h 1401"/>
                <a:gd name="T26" fmla="*/ 754 w 1507"/>
                <a:gd name="T27" fmla="*/ 126 h 1401"/>
                <a:gd name="T28" fmla="*/ 745 w 1507"/>
                <a:gd name="T29" fmla="*/ 100 h 1401"/>
                <a:gd name="T30" fmla="*/ 726 w 1507"/>
                <a:gd name="T31" fmla="*/ 85 h 1401"/>
                <a:gd name="T32" fmla="*/ 704 w 1507"/>
                <a:gd name="T33" fmla="*/ 82 h 1401"/>
                <a:gd name="T34" fmla="*/ 678 w 1507"/>
                <a:gd name="T35" fmla="*/ 82 h 1401"/>
                <a:gd name="T36" fmla="*/ 681 w 1507"/>
                <a:gd name="T37" fmla="*/ 59 h 1401"/>
                <a:gd name="T38" fmla="*/ 651 w 1507"/>
                <a:gd name="T39" fmla="*/ 0 h 1401"/>
                <a:gd name="T40" fmla="*/ 37 w 1507"/>
                <a:gd name="T41" fmla="*/ 16 h 1401"/>
                <a:gd name="T42" fmla="*/ 39 w 1507"/>
                <a:gd name="T43" fmla="*/ 79 h 1401"/>
                <a:gd name="T44" fmla="*/ 28 w 1507"/>
                <a:gd name="T45" fmla="*/ 135 h 1401"/>
                <a:gd name="T46" fmla="*/ 18 w 1507"/>
                <a:gd name="T47" fmla="*/ 175 h 1401"/>
                <a:gd name="T48" fmla="*/ 8 w 1507"/>
                <a:gd name="T49" fmla="*/ 225 h 1401"/>
                <a:gd name="T50" fmla="*/ 0 w 1507"/>
                <a:gd name="T51" fmla="*/ 306 h 1401"/>
                <a:gd name="T52" fmla="*/ 9 w 1507"/>
                <a:gd name="T53" fmla="*/ 354 h 1401"/>
                <a:gd name="T54" fmla="*/ 28 w 1507"/>
                <a:gd name="T55" fmla="*/ 399 h 1401"/>
                <a:gd name="T56" fmla="*/ 49 w 1507"/>
                <a:gd name="T57" fmla="*/ 438 h 1401"/>
                <a:gd name="T58" fmla="*/ 78 w 1507"/>
                <a:gd name="T59" fmla="*/ 451 h 1401"/>
                <a:gd name="T60" fmla="*/ 122 w 1507"/>
                <a:gd name="T61" fmla="*/ 464 h 1401"/>
                <a:gd name="T62" fmla="*/ 180 w 1507"/>
                <a:gd name="T63" fmla="*/ 483 h 1401"/>
                <a:gd name="T64" fmla="*/ 208 w 1507"/>
                <a:gd name="T65" fmla="*/ 514 h 1401"/>
                <a:gd name="T66" fmla="*/ 240 w 1507"/>
                <a:gd name="T67" fmla="*/ 541 h 1401"/>
                <a:gd name="T68" fmla="*/ 289 w 1507"/>
                <a:gd name="T69" fmla="*/ 564 h 1401"/>
                <a:gd name="T70" fmla="*/ 348 w 1507"/>
                <a:gd name="T71" fmla="*/ 582 h 1401"/>
                <a:gd name="T72" fmla="*/ 441 w 1507"/>
                <a:gd name="T73" fmla="*/ 594 h 1401"/>
                <a:gd name="T74" fmla="*/ 520 w 1507"/>
                <a:gd name="T75" fmla="*/ 594 h 1401"/>
                <a:gd name="T76" fmla="*/ 581 w 1507"/>
                <a:gd name="T77" fmla="*/ 587 h 1401"/>
                <a:gd name="T78" fmla="*/ 637 w 1507"/>
                <a:gd name="T79" fmla="*/ 582 h 1401"/>
                <a:gd name="T80" fmla="*/ 678 w 1507"/>
                <a:gd name="T81" fmla="*/ 604 h 1401"/>
                <a:gd name="T82" fmla="*/ 758 w 1507"/>
                <a:gd name="T83" fmla="*/ 600 h 1401"/>
                <a:gd name="T84" fmla="*/ 1078 w 1507"/>
                <a:gd name="T85" fmla="*/ 645 h 1401"/>
                <a:gd name="T86" fmla="*/ 1165 w 1507"/>
                <a:gd name="T87" fmla="*/ 655 h 1401"/>
                <a:gd name="T88" fmla="*/ 1133 w 1507"/>
                <a:gd name="T89" fmla="*/ 845 h 1401"/>
                <a:gd name="T90" fmla="*/ 1130 w 1507"/>
                <a:gd name="T91" fmla="*/ 942 h 1401"/>
                <a:gd name="T92" fmla="*/ 1149 w 1507"/>
                <a:gd name="T93" fmla="*/ 1066 h 1401"/>
                <a:gd name="T94" fmla="*/ 1169 w 1507"/>
                <a:gd name="T95" fmla="*/ 1212 h 1401"/>
                <a:gd name="T96" fmla="*/ 1169 w 1507"/>
                <a:gd name="T97" fmla="*/ 1363 h 1401"/>
                <a:gd name="T98" fmla="*/ 1244 w 1507"/>
                <a:gd name="T99" fmla="*/ 1385 h 1401"/>
                <a:gd name="T100" fmla="*/ 1339 w 1507"/>
                <a:gd name="T101" fmla="*/ 1395 h 1401"/>
                <a:gd name="T102" fmla="*/ 1420 w 1507"/>
                <a:gd name="T103" fmla="*/ 1401 h 1401"/>
                <a:gd name="T104" fmla="*/ 1507 w 1507"/>
                <a:gd name="T105" fmla="*/ 1391 h 1401"/>
                <a:gd name="T106" fmla="*/ 1501 w 1507"/>
                <a:gd name="T107" fmla="*/ 1252 h 1401"/>
                <a:gd name="T108" fmla="*/ 1501 w 1507"/>
                <a:gd name="T109" fmla="*/ 1024 h 1401"/>
                <a:gd name="T110" fmla="*/ 1501 w 1507"/>
                <a:gd name="T111" fmla="*/ 824 h 1401"/>
                <a:gd name="T112" fmla="*/ 1501 w 1507"/>
                <a:gd name="T113" fmla="*/ 789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08" name="Freeform 416"/>
            <p:cNvSpPr>
              <a:spLocks/>
            </p:cNvSpPr>
            <p:nvPr/>
          </p:nvSpPr>
          <p:spPr bwMode="auto">
            <a:xfrm>
              <a:off x="1920" y="2234"/>
              <a:ext cx="295" cy="265"/>
            </a:xfrm>
            <a:custGeom>
              <a:avLst/>
              <a:gdLst>
                <a:gd name="T0" fmla="*/ 46 w 1473"/>
                <a:gd name="T1" fmla="*/ 66 h 1324"/>
                <a:gd name="T2" fmla="*/ 10 w 1473"/>
                <a:gd name="T3" fmla="*/ 144 h 1324"/>
                <a:gd name="T4" fmla="*/ 39 w 1473"/>
                <a:gd name="T5" fmla="*/ 367 h 1324"/>
                <a:gd name="T6" fmla="*/ 120 w 1473"/>
                <a:gd name="T7" fmla="*/ 367 h 1324"/>
                <a:gd name="T8" fmla="*/ 211 w 1473"/>
                <a:gd name="T9" fmla="*/ 449 h 1324"/>
                <a:gd name="T10" fmla="*/ 421 w 1473"/>
                <a:gd name="T11" fmla="*/ 504 h 1324"/>
                <a:gd name="T12" fmla="*/ 620 w 1473"/>
                <a:gd name="T13" fmla="*/ 504 h 1324"/>
                <a:gd name="T14" fmla="*/ 546 w 1473"/>
                <a:gd name="T15" fmla="*/ 423 h 1324"/>
                <a:gd name="T16" fmla="*/ 641 w 1473"/>
                <a:gd name="T17" fmla="*/ 501 h 1324"/>
                <a:gd name="T18" fmla="*/ 737 w 1473"/>
                <a:gd name="T19" fmla="*/ 520 h 1324"/>
                <a:gd name="T20" fmla="*/ 672 w 1473"/>
                <a:gd name="T21" fmla="*/ 469 h 1324"/>
                <a:gd name="T22" fmla="*/ 776 w 1473"/>
                <a:gd name="T23" fmla="*/ 527 h 1324"/>
                <a:gd name="T24" fmla="*/ 1114 w 1473"/>
                <a:gd name="T25" fmla="*/ 572 h 1324"/>
                <a:gd name="T26" fmla="*/ 1122 w 1473"/>
                <a:gd name="T27" fmla="*/ 833 h 1324"/>
                <a:gd name="T28" fmla="*/ 1159 w 1473"/>
                <a:gd name="T29" fmla="*/ 1288 h 1324"/>
                <a:gd name="T30" fmla="*/ 1360 w 1473"/>
                <a:gd name="T31" fmla="*/ 1324 h 1324"/>
                <a:gd name="T32" fmla="*/ 1468 w 1473"/>
                <a:gd name="T33" fmla="*/ 998 h 1324"/>
                <a:gd name="T34" fmla="*/ 1451 w 1473"/>
                <a:gd name="T35" fmla="*/ 579 h 1324"/>
                <a:gd name="T36" fmla="*/ 1455 w 1473"/>
                <a:gd name="T37" fmla="*/ 381 h 1324"/>
                <a:gd name="T38" fmla="*/ 1355 w 1473"/>
                <a:gd name="T39" fmla="*/ 261 h 1324"/>
                <a:gd name="T40" fmla="*/ 1057 w 1473"/>
                <a:gd name="T41" fmla="*/ 150 h 1324"/>
                <a:gd name="T42" fmla="*/ 809 w 1473"/>
                <a:gd name="T43" fmla="*/ 98 h 1324"/>
                <a:gd name="T44" fmla="*/ 662 w 1473"/>
                <a:gd name="T45" fmla="*/ 205 h 1324"/>
                <a:gd name="T46" fmla="*/ 767 w 1473"/>
                <a:gd name="T47" fmla="*/ 131 h 1324"/>
                <a:gd name="T48" fmla="*/ 776 w 1473"/>
                <a:gd name="T49" fmla="*/ 79 h 1324"/>
                <a:gd name="T50" fmla="*/ 725 w 1473"/>
                <a:gd name="T51" fmla="*/ 98 h 1324"/>
                <a:gd name="T52" fmla="*/ 656 w 1473"/>
                <a:gd name="T53" fmla="*/ 137 h 1324"/>
                <a:gd name="T54" fmla="*/ 722 w 1473"/>
                <a:gd name="T55" fmla="*/ 68 h 1324"/>
                <a:gd name="T56" fmla="*/ 669 w 1473"/>
                <a:gd name="T57" fmla="*/ 36 h 1324"/>
                <a:gd name="T58" fmla="*/ 569 w 1473"/>
                <a:gd name="T59" fmla="*/ 112 h 1324"/>
                <a:gd name="T60" fmla="*/ 646 w 1473"/>
                <a:gd name="T61" fmla="*/ 20 h 1324"/>
                <a:gd name="T62" fmla="*/ 597 w 1473"/>
                <a:gd name="T63" fmla="*/ 7 h 1324"/>
                <a:gd name="T64" fmla="*/ 523 w 1473"/>
                <a:gd name="T65" fmla="*/ 63 h 1324"/>
                <a:gd name="T66" fmla="*/ 386 w 1473"/>
                <a:gd name="T67" fmla="*/ 40 h 1324"/>
                <a:gd name="T68" fmla="*/ 345 w 1473"/>
                <a:gd name="T69" fmla="*/ 72 h 1324"/>
                <a:gd name="T70" fmla="*/ 211 w 1473"/>
                <a:gd name="T71" fmla="*/ 95 h 1324"/>
                <a:gd name="T72" fmla="*/ 185 w 1473"/>
                <a:gd name="T73" fmla="*/ 45 h 1324"/>
                <a:gd name="T74" fmla="*/ 130 w 1473"/>
                <a:gd name="T75" fmla="*/ 91 h 1324"/>
                <a:gd name="T76" fmla="*/ 72 w 1473"/>
                <a:gd name="T77" fmla="*/ 40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09" name="Freeform 417"/>
            <p:cNvSpPr>
              <a:spLocks/>
            </p:cNvSpPr>
            <p:nvPr/>
          </p:nvSpPr>
          <p:spPr bwMode="auto">
            <a:xfrm>
              <a:off x="1961" y="2278"/>
              <a:ext cx="40" cy="7"/>
            </a:xfrm>
            <a:custGeom>
              <a:avLst/>
              <a:gdLst>
                <a:gd name="T0" fmla="*/ 0 w 199"/>
                <a:gd name="T1" fmla="*/ 0 h 33"/>
                <a:gd name="T2" fmla="*/ 93 w 199"/>
                <a:gd name="T3" fmla="*/ 33 h 33"/>
                <a:gd name="T4" fmla="*/ 199 w 199"/>
                <a:gd name="T5" fmla="*/ 25 h 33"/>
                <a:gd name="T6" fmla="*/ 0 w 199"/>
                <a:gd name="T7" fmla="*/ 0 h 33"/>
              </a:gdLst>
              <a:ahLst/>
              <a:cxnLst>
                <a:cxn ang="0">
                  <a:pos x="T0" y="T1"/>
                </a:cxn>
                <a:cxn ang="0">
                  <a:pos x="T2" y="T3"/>
                </a:cxn>
                <a:cxn ang="0">
                  <a:pos x="T4" y="T5"/>
                </a:cxn>
                <a:cxn ang="0">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10" name="Freeform 418"/>
            <p:cNvSpPr>
              <a:spLocks/>
            </p:cNvSpPr>
            <p:nvPr/>
          </p:nvSpPr>
          <p:spPr bwMode="auto">
            <a:xfrm>
              <a:off x="1921" y="2267"/>
              <a:ext cx="25" cy="8"/>
            </a:xfrm>
            <a:custGeom>
              <a:avLst/>
              <a:gdLst>
                <a:gd name="T0" fmla="*/ 0 w 122"/>
                <a:gd name="T1" fmla="*/ 0 h 40"/>
                <a:gd name="T2" fmla="*/ 32 w 122"/>
                <a:gd name="T3" fmla="*/ 25 h 40"/>
                <a:gd name="T4" fmla="*/ 122 w 122"/>
                <a:gd name="T5" fmla="*/ 38 h 40"/>
                <a:gd name="T6" fmla="*/ 30 w 122"/>
                <a:gd name="T7" fmla="*/ 40 h 40"/>
                <a:gd name="T8" fmla="*/ 0 w 122"/>
                <a:gd name="T9" fmla="*/ 0 h 40"/>
              </a:gdLst>
              <a:ahLst/>
              <a:cxnLst>
                <a:cxn ang="0">
                  <a:pos x="T0" y="T1"/>
                </a:cxn>
                <a:cxn ang="0">
                  <a:pos x="T2" y="T3"/>
                </a:cxn>
                <a:cxn ang="0">
                  <a:pos x="T4" y="T5"/>
                </a:cxn>
                <a:cxn ang="0">
                  <a:pos x="T6" y="T7"/>
                </a:cxn>
                <a:cxn ang="0">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11" name="Freeform 419"/>
            <p:cNvSpPr>
              <a:spLocks/>
            </p:cNvSpPr>
            <p:nvPr/>
          </p:nvSpPr>
          <p:spPr bwMode="auto">
            <a:xfrm>
              <a:off x="2023" y="2261"/>
              <a:ext cx="38" cy="20"/>
            </a:xfrm>
            <a:custGeom>
              <a:avLst/>
              <a:gdLst>
                <a:gd name="T0" fmla="*/ 0 w 187"/>
                <a:gd name="T1" fmla="*/ 0 h 102"/>
                <a:gd name="T2" fmla="*/ 84 w 187"/>
                <a:gd name="T3" fmla="*/ 9 h 102"/>
                <a:gd name="T4" fmla="*/ 101 w 187"/>
                <a:gd name="T5" fmla="*/ 23 h 102"/>
                <a:gd name="T6" fmla="*/ 101 w 187"/>
                <a:gd name="T7" fmla="*/ 54 h 102"/>
                <a:gd name="T8" fmla="*/ 106 w 187"/>
                <a:gd name="T9" fmla="*/ 89 h 102"/>
                <a:gd name="T10" fmla="*/ 187 w 187"/>
                <a:gd name="T11" fmla="*/ 102 h 102"/>
                <a:gd name="T12" fmla="*/ 90 w 187"/>
                <a:gd name="T13" fmla="*/ 98 h 102"/>
                <a:gd name="T14" fmla="*/ 74 w 187"/>
                <a:gd name="T15" fmla="*/ 34 h 102"/>
                <a:gd name="T16" fmla="*/ 0 w 187"/>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12" name="Freeform 420"/>
            <p:cNvSpPr>
              <a:spLocks/>
            </p:cNvSpPr>
            <p:nvPr/>
          </p:nvSpPr>
          <p:spPr bwMode="auto">
            <a:xfrm>
              <a:off x="2061" y="2307"/>
              <a:ext cx="122" cy="30"/>
            </a:xfrm>
            <a:custGeom>
              <a:avLst/>
              <a:gdLst>
                <a:gd name="T0" fmla="*/ 0 w 609"/>
                <a:gd name="T1" fmla="*/ 0 h 150"/>
                <a:gd name="T2" fmla="*/ 154 w 609"/>
                <a:gd name="T3" fmla="*/ 7 h 150"/>
                <a:gd name="T4" fmla="*/ 313 w 609"/>
                <a:gd name="T5" fmla="*/ 44 h 150"/>
                <a:gd name="T6" fmla="*/ 431 w 609"/>
                <a:gd name="T7" fmla="*/ 51 h 150"/>
                <a:gd name="T8" fmla="*/ 527 w 609"/>
                <a:gd name="T9" fmla="*/ 71 h 150"/>
                <a:gd name="T10" fmla="*/ 563 w 609"/>
                <a:gd name="T11" fmla="*/ 122 h 150"/>
                <a:gd name="T12" fmla="*/ 609 w 609"/>
                <a:gd name="T13" fmla="*/ 150 h 150"/>
                <a:gd name="T14" fmla="*/ 563 w 609"/>
                <a:gd name="T15" fmla="*/ 141 h 150"/>
                <a:gd name="T16" fmla="*/ 521 w 609"/>
                <a:gd name="T17" fmla="*/ 84 h 150"/>
                <a:gd name="T18" fmla="*/ 392 w 609"/>
                <a:gd name="T19" fmla="*/ 58 h 150"/>
                <a:gd name="T20" fmla="*/ 313 w 609"/>
                <a:gd name="T21" fmla="*/ 58 h 150"/>
                <a:gd name="T22" fmla="*/ 252 w 609"/>
                <a:gd name="T23" fmla="*/ 44 h 150"/>
                <a:gd name="T24" fmla="*/ 146 w 609"/>
                <a:gd name="T25" fmla="*/ 17 h 150"/>
                <a:gd name="T26" fmla="*/ 0 w 609"/>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nvGrpSpPr>
            <p:cNvPr id="367024" name="Group 432"/>
            <p:cNvGrpSpPr>
              <a:grpSpLocks/>
            </p:cNvGrpSpPr>
            <p:nvPr/>
          </p:nvGrpSpPr>
          <p:grpSpPr bwMode="auto">
            <a:xfrm>
              <a:off x="1882" y="2163"/>
              <a:ext cx="123" cy="167"/>
              <a:chOff x="141" y="2010"/>
              <a:chExt cx="123" cy="167"/>
            </a:xfrm>
          </p:grpSpPr>
          <p:sp>
            <p:nvSpPr>
              <p:cNvPr id="367025" name="Freeform 433"/>
              <p:cNvSpPr>
                <a:spLocks/>
              </p:cNvSpPr>
              <p:nvPr/>
            </p:nvSpPr>
            <p:spPr bwMode="auto">
              <a:xfrm>
                <a:off x="141" y="2010"/>
                <a:ext cx="123" cy="167"/>
              </a:xfrm>
              <a:custGeom>
                <a:avLst/>
                <a:gdLst>
                  <a:gd name="T0" fmla="*/ 342 w 617"/>
                  <a:gd name="T1" fmla="*/ 123 h 835"/>
                  <a:gd name="T2" fmla="*/ 229 w 617"/>
                  <a:gd name="T3" fmla="*/ 113 h 835"/>
                  <a:gd name="T4" fmla="*/ 160 w 617"/>
                  <a:gd name="T5" fmla="*/ 96 h 835"/>
                  <a:gd name="T6" fmla="*/ 139 w 617"/>
                  <a:gd name="T7" fmla="*/ 64 h 835"/>
                  <a:gd name="T8" fmla="*/ 139 w 617"/>
                  <a:gd name="T9" fmla="*/ 38 h 835"/>
                  <a:gd name="T10" fmla="*/ 121 w 617"/>
                  <a:gd name="T11" fmla="*/ 15 h 835"/>
                  <a:gd name="T12" fmla="*/ 58 w 617"/>
                  <a:gd name="T13" fmla="*/ 0 h 835"/>
                  <a:gd name="T14" fmla="*/ 0 w 617"/>
                  <a:gd name="T15" fmla="*/ 5 h 835"/>
                  <a:gd name="T16" fmla="*/ 70 w 617"/>
                  <a:gd name="T17" fmla="*/ 650 h 835"/>
                  <a:gd name="T18" fmla="*/ 121 w 617"/>
                  <a:gd name="T19" fmla="*/ 710 h 835"/>
                  <a:gd name="T20" fmla="*/ 183 w 617"/>
                  <a:gd name="T21" fmla="*/ 768 h 835"/>
                  <a:gd name="T22" fmla="*/ 273 w 617"/>
                  <a:gd name="T23" fmla="*/ 813 h 835"/>
                  <a:gd name="T24" fmla="*/ 377 w 617"/>
                  <a:gd name="T25" fmla="*/ 827 h 835"/>
                  <a:gd name="T26" fmla="*/ 518 w 617"/>
                  <a:gd name="T27" fmla="*/ 835 h 835"/>
                  <a:gd name="T28" fmla="*/ 599 w 617"/>
                  <a:gd name="T29" fmla="*/ 823 h 835"/>
                  <a:gd name="T30" fmla="*/ 617 w 617"/>
                  <a:gd name="T31" fmla="*/ 777 h 835"/>
                  <a:gd name="T32" fmla="*/ 608 w 617"/>
                  <a:gd name="T33" fmla="*/ 718 h 835"/>
                  <a:gd name="T34" fmla="*/ 550 w 617"/>
                  <a:gd name="T35" fmla="*/ 537 h 835"/>
                  <a:gd name="T36" fmla="*/ 500 w 617"/>
                  <a:gd name="T37" fmla="*/ 357 h 835"/>
                  <a:gd name="T38" fmla="*/ 478 w 617"/>
                  <a:gd name="T39" fmla="*/ 221 h 835"/>
                  <a:gd name="T40" fmla="*/ 478 w 617"/>
                  <a:gd name="T41" fmla="*/ 186 h 835"/>
                  <a:gd name="T42" fmla="*/ 446 w 617"/>
                  <a:gd name="T43" fmla="*/ 136 h 835"/>
                  <a:gd name="T44" fmla="*/ 409 w 617"/>
                  <a:gd name="T45" fmla="*/ 123 h 835"/>
                  <a:gd name="T46" fmla="*/ 342 w 617"/>
                  <a:gd name="T47" fmla="*/ 12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26" name="Freeform 434"/>
              <p:cNvSpPr>
                <a:spLocks/>
              </p:cNvSpPr>
              <p:nvPr/>
            </p:nvSpPr>
            <p:spPr bwMode="auto">
              <a:xfrm>
                <a:off x="143" y="2019"/>
                <a:ext cx="106" cy="153"/>
              </a:xfrm>
              <a:custGeom>
                <a:avLst/>
                <a:gdLst>
                  <a:gd name="T0" fmla="*/ 347 w 531"/>
                  <a:gd name="T1" fmla="*/ 154 h 766"/>
                  <a:gd name="T2" fmla="*/ 248 w 531"/>
                  <a:gd name="T3" fmla="*/ 150 h 766"/>
                  <a:gd name="T4" fmla="*/ 143 w 531"/>
                  <a:gd name="T5" fmla="*/ 131 h 766"/>
                  <a:gd name="T6" fmla="*/ 81 w 531"/>
                  <a:gd name="T7" fmla="*/ 99 h 766"/>
                  <a:gd name="T8" fmla="*/ 46 w 531"/>
                  <a:gd name="T9" fmla="*/ 72 h 766"/>
                  <a:gd name="T10" fmla="*/ 0 w 531"/>
                  <a:gd name="T11" fmla="*/ 0 h 766"/>
                  <a:gd name="T12" fmla="*/ 67 w 531"/>
                  <a:gd name="T13" fmla="*/ 589 h 766"/>
                  <a:gd name="T14" fmla="*/ 113 w 531"/>
                  <a:gd name="T15" fmla="*/ 643 h 766"/>
                  <a:gd name="T16" fmla="*/ 162 w 531"/>
                  <a:gd name="T17" fmla="*/ 694 h 766"/>
                  <a:gd name="T18" fmla="*/ 225 w 531"/>
                  <a:gd name="T19" fmla="*/ 729 h 766"/>
                  <a:gd name="T20" fmla="*/ 279 w 531"/>
                  <a:gd name="T21" fmla="*/ 747 h 766"/>
                  <a:gd name="T22" fmla="*/ 347 w 531"/>
                  <a:gd name="T23" fmla="*/ 756 h 766"/>
                  <a:gd name="T24" fmla="*/ 409 w 531"/>
                  <a:gd name="T25" fmla="*/ 766 h 766"/>
                  <a:gd name="T26" fmla="*/ 480 w 531"/>
                  <a:gd name="T27" fmla="*/ 766 h 766"/>
                  <a:gd name="T28" fmla="*/ 512 w 531"/>
                  <a:gd name="T29" fmla="*/ 756 h 766"/>
                  <a:gd name="T30" fmla="*/ 531 w 531"/>
                  <a:gd name="T31" fmla="*/ 729 h 766"/>
                  <a:gd name="T32" fmla="*/ 522 w 531"/>
                  <a:gd name="T33" fmla="*/ 685 h 766"/>
                  <a:gd name="T34" fmla="*/ 476 w 531"/>
                  <a:gd name="T35" fmla="*/ 581 h 766"/>
                  <a:gd name="T36" fmla="*/ 399 w 531"/>
                  <a:gd name="T37" fmla="*/ 229 h 766"/>
                  <a:gd name="T38" fmla="*/ 387 w 531"/>
                  <a:gd name="T39" fmla="*/ 180 h 766"/>
                  <a:gd name="T40" fmla="*/ 347 w 531"/>
                  <a:gd name="T41" fmla="*/ 154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67027" name="Freeform 435"/>
            <p:cNvSpPr>
              <a:spLocks/>
            </p:cNvSpPr>
            <p:nvPr/>
          </p:nvSpPr>
          <p:spPr bwMode="auto">
            <a:xfrm>
              <a:off x="2184" y="2353"/>
              <a:ext cx="9" cy="141"/>
            </a:xfrm>
            <a:custGeom>
              <a:avLst/>
              <a:gdLst>
                <a:gd name="T0" fmla="*/ 29 w 43"/>
                <a:gd name="T1" fmla="*/ 0 h 703"/>
                <a:gd name="T2" fmla="*/ 43 w 43"/>
                <a:gd name="T3" fmla="*/ 36 h 703"/>
                <a:gd name="T4" fmla="*/ 27 w 43"/>
                <a:gd name="T5" fmla="*/ 63 h 703"/>
                <a:gd name="T6" fmla="*/ 14 w 43"/>
                <a:gd name="T7" fmla="*/ 122 h 703"/>
                <a:gd name="T8" fmla="*/ 32 w 43"/>
                <a:gd name="T9" fmla="*/ 176 h 703"/>
                <a:gd name="T10" fmla="*/ 21 w 43"/>
                <a:gd name="T11" fmla="*/ 491 h 703"/>
                <a:gd name="T12" fmla="*/ 21 w 43"/>
                <a:gd name="T13" fmla="*/ 693 h 703"/>
                <a:gd name="T14" fmla="*/ 0 w 43"/>
                <a:gd name="T15" fmla="*/ 703 h 703"/>
                <a:gd name="T16" fmla="*/ 2 w 43"/>
                <a:gd name="T17" fmla="*/ 284 h 703"/>
                <a:gd name="T18" fmla="*/ 21 w 43"/>
                <a:gd name="T19" fmla="*/ 184 h 703"/>
                <a:gd name="T20" fmla="*/ 10 w 43"/>
                <a:gd name="T21" fmla="*/ 137 h 703"/>
                <a:gd name="T22" fmla="*/ 4 w 43"/>
                <a:gd name="T23" fmla="*/ 120 h 703"/>
                <a:gd name="T24" fmla="*/ 12 w 43"/>
                <a:gd name="T25" fmla="*/ 69 h 703"/>
                <a:gd name="T26" fmla="*/ 27 w 43"/>
                <a:gd name="T27" fmla="*/ 40 h 703"/>
                <a:gd name="T28" fmla="*/ 29 w 43"/>
                <a:gd name="T29"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7028" name="Freeform 436"/>
            <p:cNvSpPr>
              <a:spLocks/>
            </p:cNvSpPr>
            <p:nvPr/>
          </p:nvSpPr>
          <p:spPr bwMode="auto">
            <a:xfrm>
              <a:off x="2148" y="2355"/>
              <a:ext cx="22" cy="7"/>
            </a:xfrm>
            <a:custGeom>
              <a:avLst/>
              <a:gdLst>
                <a:gd name="T0" fmla="*/ 112 w 112"/>
                <a:gd name="T1" fmla="*/ 0 h 36"/>
                <a:gd name="T2" fmla="*/ 57 w 112"/>
                <a:gd name="T3" fmla="*/ 26 h 36"/>
                <a:gd name="T4" fmla="*/ 9 w 112"/>
                <a:gd name="T5" fmla="*/ 36 h 36"/>
                <a:gd name="T6" fmla="*/ 0 w 112"/>
                <a:gd name="T7" fmla="*/ 36 h 36"/>
                <a:gd name="T8" fmla="*/ 29 w 112"/>
                <a:gd name="T9" fmla="*/ 11 h 36"/>
                <a:gd name="T10" fmla="*/ 112 w 112"/>
                <a:gd name="T11" fmla="*/ 0 h 36"/>
              </a:gdLst>
              <a:ahLst/>
              <a:cxnLst>
                <a:cxn ang="0">
                  <a:pos x="T0" y="T1"/>
                </a:cxn>
                <a:cxn ang="0">
                  <a:pos x="T2" y="T3"/>
                </a:cxn>
                <a:cxn ang="0">
                  <a:pos x="T4" y="T5"/>
                </a:cxn>
                <a:cxn ang="0">
                  <a:pos x="T6" y="T7"/>
                </a:cxn>
                <a:cxn ang="0">
                  <a:pos x="T8" y="T9"/>
                </a:cxn>
                <a:cxn ang="0">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160AD9C-7554-4344-907F-C94979190EC8}" type="slidenum">
              <a:rPr lang="en-US" altLang="zh-CN"/>
              <a:pPr/>
              <a:t>44</a:t>
            </a:fld>
            <a:endParaRPr lang="en-US" altLang="zh-CN"/>
          </a:p>
        </p:txBody>
      </p:sp>
      <p:sp>
        <p:nvSpPr>
          <p:cNvPr id="293890" name="Rectangle 2"/>
          <p:cNvSpPr>
            <a:spLocks noGrp="1" noChangeArrowheads="1"/>
          </p:cNvSpPr>
          <p:nvPr>
            <p:ph type="title"/>
          </p:nvPr>
        </p:nvSpPr>
        <p:spPr/>
        <p:txBody>
          <a:bodyPr/>
          <a:lstStyle/>
          <a:p>
            <a:r>
              <a:rPr lang="zh-CN" altLang="en-US" dirty="0"/>
              <a:t>简单邮件传输协议</a:t>
            </a:r>
          </a:p>
        </p:txBody>
      </p:sp>
      <p:sp>
        <p:nvSpPr>
          <p:cNvPr id="293891" name="Rectangle 3"/>
          <p:cNvSpPr>
            <a:spLocks noGrp="1" noChangeArrowheads="1"/>
          </p:cNvSpPr>
          <p:nvPr>
            <p:ph type="body" idx="1"/>
          </p:nvPr>
        </p:nvSpPr>
        <p:spPr/>
        <p:txBody>
          <a:bodyPr/>
          <a:lstStyle/>
          <a:p>
            <a:r>
              <a:rPr lang="zh-CN" altLang="en-US"/>
              <a:t>简单邮件传输协议</a:t>
            </a:r>
            <a:r>
              <a:rPr lang="en-US" altLang="zh-CN"/>
              <a:t>--SMTP(Simple Mail Transfer Protocol) </a:t>
            </a:r>
          </a:p>
          <a:p>
            <a:r>
              <a:rPr lang="en-US" altLang="zh-CN"/>
              <a:t>SMTP</a:t>
            </a:r>
            <a:r>
              <a:rPr lang="zh-CN" altLang="en-US"/>
              <a:t>使用客户服务器模式，负责发送邮件的</a:t>
            </a:r>
            <a:r>
              <a:rPr lang="en-US" altLang="zh-CN"/>
              <a:t>SMTP</a:t>
            </a:r>
            <a:r>
              <a:rPr lang="zh-CN" altLang="en-US"/>
              <a:t>进程是</a:t>
            </a:r>
            <a:r>
              <a:rPr lang="en-US" altLang="zh-CN"/>
              <a:t>SMTP</a:t>
            </a:r>
            <a:r>
              <a:rPr lang="zh-CN" altLang="en-US"/>
              <a:t>客户，负责接受邮件的</a:t>
            </a:r>
            <a:r>
              <a:rPr lang="en-US" altLang="zh-CN"/>
              <a:t>SMTP</a:t>
            </a:r>
            <a:r>
              <a:rPr lang="zh-CN" altLang="en-US"/>
              <a:t>进程是</a:t>
            </a:r>
            <a:r>
              <a:rPr lang="en-US" altLang="zh-CN"/>
              <a:t>SMTP</a:t>
            </a:r>
            <a:r>
              <a:rPr lang="zh-CN" altLang="en-US"/>
              <a:t>服务器。</a:t>
            </a:r>
          </a:p>
          <a:p>
            <a:r>
              <a:rPr lang="en-US" altLang="zh-CN"/>
              <a:t>SMTP</a:t>
            </a:r>
            <a:r>
              <a:rPr lang="zh-CN" altLang="en-US"/>
              <a:t>规定了</a:t>
            </a:r>
            <a:r>
              <a:rPr lang="en-US" altLang="zh-CN"/>
              <a:t>14</a:t>
            </a:r>
            <a:r>
              <a:rPr lang="zh-CN" altLang="en-US"/>
              <a:t>条命令和</a:t>
            </a:r>
            <a:r>
              <a:rPr lang="en-US" altLang="zh-CN"/>
              <a:t>21</a:t>
            </a:r>
            <a:r>
              <a:rPr lang="zh-CN" altLang="en-US"/>
              <a:t>种响应信息。</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D49F8-C0A3-4B9D-9CAD-FF4959F96AF3}"/>
              </a:ext>
            </a:extLst>
          </p:cNvPr>
          <p:cNvSpPr>
            <a:spLocks noGrp="1"/>
          </p:cNvSpPr>
          <p:nvPr>
            <p:ph type="title"/>
          </p:nvPr>
        </p:nvSpPr>
        <p:spPr/>
        <p:txBody>
          <a:bodyPr/>
          <a:lstStyle/>
          <a:p>
            <a:r>
              <a:rPr lang="en-US" altLang="zh-CN" dirty="0"/>
              <a:t>SMTP </a:t>
            </a:r>
            <a:r>
              <a:rPr lang="zh-CN" altLang="en-US" dirty="0"/>
              <a:t>协议：基于 </a:t>
            </a:r>
            <a:r>
              <a:rPr lang="en-US" altLang="zh-CN" dirty="0"/>
              <a:t>TCP </a:t>
            </a:r>
            <a:r>
              <a:rPr lang="zh-CN" altLang="en-US" dirty="0"/>
              <a:t>通信的三个阶段</a:t>
            </a:r>
          </a:p>
        </p:txBody>
      </p:sp>
      <p:sp>
        <p:nvSpPr>
          <p:cNvPr id="3" name="内容占位符 2">
            <a:extLst>
              <a:ext uri="{FF2B5EF4-FFF2-40B4-BE49-F238E27FC236}">
                <a16:creationId xmlns:a16="http://schemas.microsoft.com/office/drawing/2014/main" id="{6DCA873F-7F3F-412A-A861-BFEE253FE885}"/>
              </a:ext>
            </a:extLst>
          </p:cNvPr>
          <p:cNvSpPr>
            <a:spLocks noGrp="1"/>
          </p:cNvSpPr>
          <p:nvPr>
            <p:ph idx="1"/>
          </p:nvPr>
        </p:nvSpPr>
        <p:spPr>
          <a:xfrm>
            <a:off x="334435" y="1052514"/>
            <a:ext cx="5516528" cy="5256805"/>
          </a:xfrm>
        </p:spPr>
        <p:txBody>
          <a:bodyPr>
            <a:normAutofit/>
          </a:bodyPr>
          <a:lstStyle/>
          <a:p>
            <a:r>
              <a:rPr lang="zh-CN" altLang="en-US" dirty="0"/>
              <a:t>连接建立</a:t>
            </a:r>
          </a:p>
          <a:p>
            <a:pPr lvl="1"/>
            <a:r>
              <a:rPr lang="zh-CN" altLang="en-US" dirty="0"/>
              <a:t>连接是在发送主机的 </a:t>
            </a:r>
            <a:r>
              <a:rPr lang="en-US" altLang="zh-CN" dirty="0"/>
              <a:t>SMTP </a:t>
            </a:r>
            <a:r>
              <a:rPr lang="zh-CN" altLang="en-US" dirty="0"/>
              <a:t>客户和接收主机的 </a:t>
            </a:r>
            <a:r>
              <a:rPr lang="en-US" altLang="zh-CN" dirty="0"/>
              <a:t>SMTP </a:t>
            </a:r>
            <a:r>
              <a:rPr lang="zh-CN" altLang="en-US" dirty="0"/>
              <a:t>服务器之间建立的。</a:t>
            </a:r>
            <a:r>
              <a:rPr lang="en-US" altLang="zh-CN" dirty="0"/>
              <a:t>SMTP</a:t>
            </a:r>
            <a:r>
              <a:rPr lang="zh-CN" altLang="en-US" dirty="0"/>
              <a:t>不使用中间的邮件服务器   </a:t>
            </a:r>
          </a:p>
          <a:p>
            <a:r>
              <a:rPr lang="zh-CN" altLang="en-US" dirty="0"/>
              <a:t>邮件传送</a:t>
            </a:r>
          </a:p>
          <a:p>
            <a:r>
              <a:rPr lang="zh-CN" altLang="en-US" dirty="0"/>
              <a:t>连接释放</a:t>
            </a:r>
          </a:p>
          <a:p>
            <a:pPr lvl="1"/>
            <a:r>
              <a:rPr lang="zh-CN" altLang="en-US" dirty="0"/>
              <a:t>邮件发送完毕后，</a:t>
            </a:r>
            <a:r>
              <a:rPr lang="en-US" altLang="zh-CN" dirty="0"/>
              <a:t>SMTP </a:t>
            </a:r>
            <a:r>
              <a:rPr lang="zh-CN" altLang="en-US" dirty="0"/>
              <a:t>应释放 </a:t>
            </a:r>
            <a:r>
              <a:rPr lang="en-US" altLang="zh-CN" dirty="0"/>
              <a:t>TCP </a:t>
            </a:r>
            <a:r>
              <a:rPr lang="zh-CN" altLang="en-US" dirty="0"/>
              <a:t>连接</a:t>
            </a:r>
          </a:p>
        </p:txBody>
      </p:sp>
      <p:sp>
        <p:nvSpPr>
          <p:cNvPr id="4" name="灯片编号占位符 3">
            <a:extLst>
              <a:ext uri="{FF2B5EF4-FFF2-40B4-BE49-F238E27FC236}">
                <a16:creationId xmlns:a16="http://schemas.microsoft.com/office/drawing/2014/main" id="{F666EC93-04A5-4C17-8AC6-EBE6AE459980}"/>
              </a:ext>
            </a:extLst>
          </p:cNvPr>
          <p:cNvSpPr>
            <a:spLocks noGrp="1"/>
          </p:cNvSpPr>
          <p:nvPr>
            <p:ph type="sldNum" sz="quarter" idx="12"/>
          </p:nvPr>
        </p:nvSpPr>
        <p:spPr/>
        <p:txBody>
          <a:bodyPr/>
          <a:lstStyle/>
          <a:p>
            <a:pPr>
              <a:defRPr/>
            </a:pPr>
            <a:fld id="{816960B2-2B11-492C-B588-5290E1274F96}" type="slidenum">
              <a:rPr lang="en-US" altLang="zh-CN" smtClean="0"/>
              <a:pPr>
                <a:defRPr/>
              </a:pPr>
              <a:t>45</a:t>
            </a:fld>
            <a:endParaRPr lang="en-US" altLang="zh-CN" dirty="0"/>
          </a:p>
        </p:txBody>
      </p:sp>
      <p:sp>
        <p:nvSpPr>
          <p:cNvPr id="6" name="矩形 5">
            <a:extLst>
              <a:ext uri="{FF2B5EF4-FFF2-40B4-BE49-F238E27FC236}">
                <a16:creationId xmlns:a16="http://schemas.microsoft.com/office/drawing/2014/main" id="{078E0E05-FE58-4063-88FB-0061DD92D131}"/>
              </a:ext>
            </a:extLst>
          </p:cNvPr>
          <p:cNvSpPr/>
          <p:nvPr/>
        </p:nvSpPr>
        <p:spPr>
          <a:xfrm>
            <a:off x="10364289" y="4106594"/>
            <a:ext cx="968477" cy="661035"/>
          </a:xfrm>
          <a:prstGeom prst="rect">
            <a:avLst/>
          </a:prstGeom>
          <a:solidFill>
            <a:srgbClr val="0066FF"/>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dirty="0">
                <a:solidFill>
                  <a:schemeClr val="bg1"/>
                </a:solidFill>
                <a:latin typeface="微软雅黑 Light" panose="020B0502040204020203" pitchFamily="34" charset="-122"/>
                <a:ea typeface="微软雅黑 Light" panose="020B0502040204020203" pitchFamily="34" charset="-122"/>
              </a:rPr>
              <a:t>SMTP</a:t>
            </a:r>
          </a:p>
          <a:p>
            <a:pPr algn="ctr"/>
            <a:r>
              <a:rPr lang="zh-CN" altLang="en-US" sz="1800" dirty="0">
                <a:solidFill>
                  <a:schemeClr val="bg1"/>
                </a:solidFill>
                <a:latin typeface="微软雅黑 Light" panose="020B0502040204020203" pitchFamily="34" charset="-122"/>
                <a:ea typeface="微软雅黑 Light" panose="020B0502040204020203" pitchFamily="34" charset="-122"/>
              </a:rPr>
              <a:t>服务器</a:t>
            </a:r>
          </a:p>
        </p:txBody>
      </p:sp>
      <p:cxnSp>
        <p:nvCxnSpPr>
          <p:cNvPr id="7" name="直接箭头连接符 6">
            <a:extLst>
              <a:ext uri="{FF2B5EF4-FFF2-40B4-BE49-F238E27FC236}">
                <a16:creationId xmlns:a16="http://schemas.microsoft.com/office/drawing/2014/main" id="{FA33E434-548B-459A-A1F4-DE6E48D08BC9}"/>
              </a:ext>
            </a:extLst>
          </p:cNvPr>
          <p:cNvCxnSpPr>
            <a:cxnSpLocks/>
            <a:stCxn id="10" idx="2"/>
          </p:cNvCxnSpPr>
          <p:nvPr/>
        </p:nvCxnSpPr>
        <p:spPr>
          <a:xfrm>
            <a:off x="7151251" y="2564610"/>
            <a:ext cx="938162" cy="72688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ext Box 409">
            <a:extLst>
              <a:ext uri="{FF2B5EF4-FFF2-40B4-BE49-F238E27FC236}">
                <a16:creationId xmlns:a16="http://schemas.microsoft.com/office/drawing/2014/main" id="{661C67E1-06C1-410D-859E-2A69B5FB2CEC}"/>
              </a:ext>
            </a:extLst>
          </p:cNvPr>
          <p:cNvSpPr txBox="1">
            <a:spLocks noChangeArrowheads="1"/>
          </p:cNvSpPr>
          <p:nvPr/>
        </p:nvSpPr>
        <p:spPr bwMode="auto">
          <a:xfrm>
            <a:off x="10201554" y="3401486"/>
            <a:ext cx="12939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600" dirty="0">
                <a:latin typeface="微软雅黑 Light" panose="020B0502040204020203" pitchFamily="34" charset="-122"/>
                <a:ea typeface="微软雅黑 Light" panose="020B0502040204020203" pitchFamily="34" charset="-122"/>
              </a:rPr>
              <a:t>TCP</a:t>
            </a:r>
          </a:p>
          <a:p>
            <a:pPr algn="ctr" eaLnBrk="1" hangingPunct="1"/>
            <a:r>
              <a:rPr kumimoji="1" lang="zh-CN" altLang="en-US" sz="1600" dirty="0">
                <a:latin typeface="微软雅黑 Light" panose="020B0502040204020203" pitchFamily="34" charset="-122"/>
                <a:ea typeface="微软雅黑 Light" panose="020B0502040204020203" pitchFamily="34" charset="-122"/>
              </a:rPr>
              <a:t>熟知端口 </a:t>
            </a:r>
            <a:r>
              <a:rPr kumimoji="1" lang="en-US" altLang="zh-CN" sz="1600" dirty="0">
                <a:latin typeface="微软雅黑 Light" panose="020B0502040204020203" pitchFamily="34" charset="-122"/>
                <a:ea typeface="微软雅黑 Light" panose="020B0502040204020203" pitchFamily="34" charset="-122"/>
              </a:rPr>
              <a:t>25</a:t>
            </a:r>
            <a:endParaRPr kumimoji="1" lang="zh-CN" altLang="en-US" sz="16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236BC536-F02F-41C3-A36A-86A8B26D900B}"/>
              </a:ext>
            </a:extLst>
          </p:cNvPr>
          <p:cNvSpPr/>
          <p:nvPr/>
        </p:nvSpPr>
        <p:spPr>
          <a:xfrm>
            <a:off x="6667012" y="1903575"/>
            <a:ext cx="968477" cy="661035"/>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chemeClr val="tx1"/>
                </a:solidFill>
                <a:latin typeface="微软雅黑 Light" panose="020B0502040204020203" pitchFamily="34" charset="-122"/>
                <a:ea typeface="微软雅黑 Light" panose="020B0502040204020203" pitchFamily="34" charset="-122"/>
              </a:rPr>
              <a:t>SMTP</a:t>
            </a:r>
          </a:p>
          <a:p>
            <a:pPr algn="ctr"/>
            <a:r>
              <a:rPr lang="zh-CN" altLang="en-US" sz="1800" dirty="0">
                <a:solidFill>
                  <a:schemeClr val="tx1"/>
                </a:solidFill>
                <a:latin typeface="微软雅黑 Light" panose="020B0502040204020203" pitchFamily="34" charset="-122"/>
                <a:ea typeface="微软雅黑 Light" panose="020B0502040204020203" pitchFamily="34" charset="-122"/>
              </a:rPr>
              <a:t>客户</a:t>
            </a:r>
          </a:p>
        </p:txBody>
      </p:sp>
      <p:cxnSp>
        <p:nvCxnSpPr>
          <p:cNvPr id="11" name="直接箭头连接符 10">
            <a:extLst>
              <a:ext uri="{FF2B5EF4-FFF2-40B4-BE49-F238E27FC236}">
                <a16:creationId xmlns:a16="http://schemas.microsoft.com/office/drawing/2014/main" id="{592B9779-DCEF-4AEF-9929-76041F40E79A}"/>
              </a:ext>
            </a:extLst>
          </p:cNvPr>
          <p:cNvCxnSpPr>
            <a:cxnSpLocks/>
          </p:cNvCxnSpPr>
          <p:nvPr/>
        </p:nvCxnSpPr>
        <p:spPr>
          <a:xfrm>
            <a:off x="9336360" y="3789040"/>
            <a:ext cx="1012652" cy="648072"/>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Freeform 1208">
            <a:extLst>
              <a:ext uri="{FF2B5EF4-FFF2-40B4-BE49-F238E27FC236}">
                <a16:creationId xmlns:a16="http://schemas.microsoft.com/office/drawing/2014/main" id="{09ABE1F9-EC45-4734-AE87-010A9D0CC821}"/>
              </a:ext>
            </a:extLst>
          </p:cNvPr>
          <p:cNvSpPr>
            <a:spLocks/>
          </p:cNvSpPr>
          <p:nvPr/>
        </p:nvSpPr>
        <p:spPr bwMode="ltGray">
          <a:xfrm>
            <a:off x="7968208" y="2963598"/>
            <a:ext cx="1563847" cy="930803"/>
          </a:xfrm>
          <a:custGeom>
            <a:avLst/>
            <a:gdLst>
              <a:gd name="T0" fmla="*/ 603773 w 16320"/>
              <a:gd name="T1" fmla="*/ 22740 h 11943"/>
              <a:gd name="T2" fmla="*/ 669215 w 16320"/>
              <a:gd name="T3" fmla="*/ 9746 h 11943"/>
              <a:gd name="T4" fmla="*/ 745191 w 16320"/>
              <a:gd name="T5" fmla="*/ 1866 h 11943"/>
              <a:gd name="T6" fmla="*/ 902522 w 16320"/>
              <a:gd name="T7" fmla="*/ 5115 h 11943"/>
              <a:gd name="T8" fmla="*/ 1023620 w 16320"/>
              <a:gd name="T9" fmla="*/ 31484 h 11943"/>
              <a:gd name="T10" fmla="*/ 1077782 w 16320"/>
              <a:gd name="T11" fmla="*/ 71643 h 11943"/>
              <a:gd name="T12" fmla="*/ 1079649 w 16320"/>
              <a:gd name="T13" fmla="*/ 82529 h 11943"/>
              <a:gd name="T14" fmla="*/ 1090258 w 16320"/>
              <a:gd name="T15" fmla="*/ 86504 h 11943"/>
              <a:gd name="T16" fmla="*/ 1119542 w 16320"/>
              <a:gd name="T17" fmla="*/ 88543 h 11943"/>
              <a:gd name="T18" fmla="*/ 1186105 w 16320"/>
              <a:gd name="T19" fmla="*/ 108311 h 11943"/>
              <a:gd name="T20" fmla="*/ 1217855 w 16320"/>
              <a:gd name="T21" fmla="*/ 142871 h 11943"/>
              <a:gd name="T22" fmla="*/ 1208218 w 16320"/>
              <a:gd name="T23" fmla="*/ 181198 h 11943"/>
              <a:gd name="T24" fmla="*/ 1175945 w 16320"/>
              <a:gd name="T25" fmla="*/ 207533 h 11943"/>
              <a:gd name="T26" fmla="*/ 1128432 w 16320"/>
              <a:gd name="T27" fmla="*/ 226714 h 11943"/>
              <a:gd name="T28" fmla="*/ 1107365 w 16320"/>
              <a:gd name="T29" fmla="*/ 240745 h 11943"/>
              <a:gd name="T30" fmla="*/ 1135231 w 16320"/>
              <a:gd name="T31" fmla="*/ 261550 h 11943"/>
              <a:gd name="T32" fmla="*/ 1144046 w 16320"/>
              <a:gd name="T33" fmla="*/ 285742 h 11943"/>
              <a:gd name="T34" fmla="*/ 1124846 w 16320"/>
              <a:gd name="T35" fmla="*/ 316708 h 11943"/>
              <a:gd name="T36" fmla="*/ 1063065 w 16320"/>
              <a:gd name="T37" fmla="*/ 345358 h 11943"/>
              <a:gd name="T38" fmla="*/ 976256 w 16320"/>
              <a:gd name="T39" fmla="*/ 357765 h 11943"/>
              <a:gd name="T40" fmla="*/ 922020 w 16320"/>
              <a:gd name="T41" fmla="*/ 355795 h 11943"/>
              <a:gd name="T42" fmla="*/ 902447 w 16320"/>
              <a:gd name="T43" fmla="*/ 353203 h 11943"/>
              <a:gd name="T44" fmla="*/ 884219 w 16320"/>
              <a:gd name="T45" fmla="*/ 349713 h 11943"/>
              <a:gd name="T46" fmla="*/ 879139 w 16320"/>
              <a:gd name="T47" fmla="*/ 356625 h 11943"/>
              <a:gd name="T48" fmla="*/ 872415 w 16320"/>
              <a:gd name="T49" fmla="*/ 373144 h 11943"/>
              <a:gd name="T50" fmla="*/ 832672 w 16320"/>
              <a:gd name="T51" fmla="*/ 398131 h 11943"/>
              <a:gd name="T52" fmla="*/ 769471 w 16320"/>
              <a:gd name="T53" fmla="*/ 411471 h 11943"/>
              <a:gd name="T54" fmla="*/ 705149 w 16320"/>
              <a:gd name="T55" fmla="*/ 410711 h 11943"/>
              <a:gd name="T56" fmla="*/ 667646 w 16320"/>
              <a:gd name="T57" fmla="*/ 403488 h 11943"/>
              <a:gd name="T58" fmla="*/ 638511 w 16320"/>
              <a:gd name="T59" fmla="*/ 392049 h 11943"/>
              <a:gd name="T60" fmla="*/ 605790 w 16320"/>
              <a:gd name="T61" fmla="*/ 388247 h 11943"/>
              <a:gd name="T62" fmla="*/ 544979 w 16320"/>
              <a:gd name="T63" fmla="*/ 399030 h 11943"/>
              <a:gd name="T64" fmla="*/ 475578 w 16320"/>
              <a:gd name="T65" fmla="*/ 404006 h 11943"/>
              <a:gd name="T66" fmla="*/ 377788 w 16320"/>
              <a:gd name="T67" fmla="*/ 400170 h 11943"/>
              <a:gd name="T68" fmla="*/ 277009 w 16320"/>
              <a:gd name="T69" fmla="*/ 378812 h 11943"/>
              <a:gd name="T70" fmla="*/ 226060 w 16320"/>
              <a:gd name="T71" fmla="*/ 344909 h 11943"/>
              <a:gd name="T72" fmla="*/ 224641 w 16320"/>
              <a:gd name="T73" fmla="*/ 325486 h 11943"/>
              <a:gd name="T74" fmla="*/ 199614 w 16320"/>
              <a:gd name="T75" fmla="*/ 328596 h 11943"/>
              <a:gd name="T76" fmla="*/ 167266 w 16320"/>
              <a:gd name="T77" fmla="*/ 330635 h 11943"/>
              <a:gd name="T78" fmla="*/ 133798 w 16320"/>
              <a:gd name="T79" fmla="*/ 329841 h 11943"/>
              <a:gd name="T80" fmla="*/ 58719 w 16320"/>
              <a:gd name="T81" fmla="*/ 315602 h 11943"/>
              <a:gd name="T82" fmla="*/ 9861 w 16320"/>
              <a:gd name="T83" fmla="*/ 286571 h 11943"/>
              <a:gd name="T84" fmla="*/ 3138 w 16320"/>
              <a:gd name="T85" fmla="*/ 249661 h 11943"/>
              <a:gd name="T86" fmla="*/ 28239 w 16320"/>
              <a:gd name="T87" fmla="*/ 223845 h 11943"/>
              <a:gd name="T88" fmla="*/ 73286 w 16320"/>
              <a:gd name="T89" fmla="*/ 204491 h 11943"/>
              <a:gd name="T90" fmla="*/ 123937 w 16320"/>
              <a:gd name="T91" fmla="*/ 192637 h 11943"/>
              <a:gd name="T92" fmla="*/ 104364 w 16320"/>
              <a:gd name="T93" fmla="*/ 174493 h 11943"/>
              <a:gd name="T94" fmla="*/ 96669 w 16320"/>
              <a:gd name="T95" fmla="*/ 154345 h 11943"/>
              <a:gd name="T96" fmla="*/ 104663 w 16320"/>
              <a:gd name="T97" fmla="*/ 129220 h 11943"/>
              <a:gd name="T98" fmla="*/ 157256 w 16320"/>
              <a:gd name="T99" fmla="*/ 93450 h 11943"/>
              <a:gd name="T100" fmla="*/ 243242 w 16320"/>
              <a:gd name="T101" fmla="*/ 73544 h 11943"/>
              <a:gd name="T102" fmla="*/ 321161 w 16320"/>
              <a:gd name="T103" fmla="*/ 72576 h 11943"/>
              <a:gd name="T104" fmla="*/ 338268 w 16320"/>
              <a:gd name="T105" fmla="*/ 74339 h 11943"/>
              <a:gd name="T106" fmla="*/ 354479 w 16320"/>
              <a:gd name="T107" fmla="*/ 76723 h 11943"/>
              <a:gd name="T108" fmla="*/ 364639 w 16320"/>
              <a:gd name="T109" fmla="*/ 78036 h 11943"/>
              <a:gd name="T110" fmla="*/ 381224 w 16320"/>
              <a:gd name="T111" fmla="*/ 58164 h 11943"/>
              <a:gd name="T112" fmla="*/ 427168 w 16320"/>
              <a:gd name="T113" fmla="*/ 35735 h 11943"/>
              <a:gd name="T114" fmla="*/ 487605 w 16320"/>
              <a:gd name="T115" fmla="*/ 26749 h 11943"/>
              <a:gd name="T116" fmla="*/ 519281 w 16320"/>
              <a:gd name="T117" fmla="*/ 28685 h 11943"/>
              <a:gd name="T118" fmla="*/ 537210 w 16320"/>
              <a:gd name="T119" fmla="*/ 32106 h 11943"/>
              <a:gd name="T120" fmla="*/ 553048 w 16320"/>
              <a:gd name="T121" fmla="*/ 37048 h 119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320" h="11943">
                <a:moveTo>
                  <a:pt x="7438" y="1101"/>
                </a:moveTo>
                <a:lnTo>
                  <a:pt x="7496" y="1053"/>
                </a:lnTo>
                <a:lnTo>
                  <a:pt x="7554" y="1006"/>
                </a:lnTo>
                <a:lnTo>
                  <a:pt x="7615" y="960"/>
                </a:lnTo>
                <a:lnTo>
                  <a:pt x="7678" y="914"/>
                </a:lnTo>
                <a:lnTo>
                  <a:pt x="7741" y="869"/>
                </a:lnTo>
                <a:lnTo>
                  <a:pt x="7806" y="825"/>
                </a:lnTo>
                <a:lnTo>
                  <a:pt x="7873" y="782"/>
                </a:lnTo>
                <a:lnTo>
                  <a:pt x="7942" y="740"/>
                </a:lnTo>
                <a:lnTo>
                  <a:pt x="8011" y="698"/>
                </a:lnTo>
                <a:lnTo>
                  <a:pt x="8082" y="658"/>
                </a:lnTo>
                <a:lnTo>
                  <a:pt x="8156" y="618"/>
                </a:lnTo>
                <a:lnTo>
                  <a:pt x="8229" y="580"/>
                </a:lnTo>
                <a:lnTo>
                  <a:pt x="8305" y="542"/>
                </a:lnTo>
                <a:lnTo>
                  <a:pt x="8382" y="506"/>
                </a:lnTo>
                <a:lnTo>
                  <a:pt x="8461" y="470"/>
                </a:lnTo>
                <a:lnTo>
                  <a:pt x="8540" y="436"/>
                </a:lnTo>
                <a:lnTo>
                  <a:pt x="8621" y="403"/>
                </a:lnTo>
                <a:lnTo>
                  <a:pt x="8704" y="371"/>
                </a:lnTo>
                <a:lnTo>
                  <a:pt x="8786" y="340"/>
                </a:lnTo>
                <a:lnTo>
                  <a:pt x="8871" y="310"/>
                </a:lnTo>
                <a:lnTo>
                  <a:pt x="8958" y="282"/>
                </a:lnTo>
                <a:lnTo>
                  <a:pt x="9044" y="255"/>
                </a:lnTo>
                <a:lnTo>
                  <a:pt x="9132" y="228"/>
                </a:lnTo>
                <a:lnTo>
                  <a:pt x="9222" y="204"/>
                </a:lnTo>
                <a:lnTo>
                  <a:pt x="9313" y="180"/>
                </a:lnTo>
                <a:lnTo>
                  <a:pt x="9403" y="158"/>
                </a:lnTo>
                <a:lnTo>
                  <a:pt x="9496" y="137"/>
                </a:lnTo>
                <a:lnTo>
                  <a:pt x="9590" y="118"/>
                </a:lnTo>
                <a:lnTo>
                  <a:pt x="9685" y="99"/>
                </a:lnTo>
                <a:lnTo>
                  <a:pt x="9780" y="83"/>
                </a:lnTo>
                <a:lnTo>
                  <a:pt x="9877" y="68"/>
                </a:lnTo>
                <a:lnTo>
                  <a:pt x="9975" y="54"/>
                </a:lnTo>
                <a:lnTo>
                  <a:pt x="10176" y="31"/>
                </a:lnTo>
                <a:lnTo>
                  <a:pt x="10375" y="13"/>
                </a:lnTo>
                <a:lnTo>
                  <a:pt x="10574" y="4"/>
                </a:lnTo>
                <a:lnTo>
                  <a:pt x="10771" y="0"/>
                </a:lnTo>
                <a:lnTo>
                  <a:pt x="10967" y="3"/>
                </a:lnTo>
                <a:lnTo>
                  <a:pt x="11160" y="12"/>
                </a:lnTo>
                <a:lnTo>
                  <a:pt x="11351" y="27"/>
                </a:lnTo>
                <a:lnTo>
                  <a:pt x="11538" y="48"/>
                </a:lnTo>
                <a:lnTo>
                  <a:pt x="11723" y="76"/>
                </a:lnTo>
                <a:lnTo>
                  <a:pt x="11903" y="109"/>
                </a:lnTo>
                <a:lnTo>
                  <a:pt x="12081" y="148"/>
                </a:lnTo>
                <a:lnTo>
                  <a:pt x="12254" y="192"/>
                </a:lnTo>
                <a:lnTo>
                  <a:pt x="12424" y="241"/>
                </a:lnTo>
                <a:lnTo>
                  <a:pt x="12588" y="296"/>
                </a:lnTo>
                <a:lnTo>
                  <a:pt x="12747" y="356"/>
                </a:lnTo>
                <a:lnTo>
                  <a:pt x="12902" y="421"/>
                </a:lnTo>
                <a:lnTo>
                  <a:pt x="13051" y="492"/>
                </a:lnTo>
                <a:lnTo>
                  <a:pt x="13194" y="566"/>
                </a:lnTo>
                <a:lnTo>
                  <a:pt x="13330" y="645"/>
                </a:lnTo>
                <a:lnTo>
                  <a:pt x="13461" y="729"/>
                </a:lnTo>
                <a:lnTo>
                  <a:pt x="13584" y="818"/>
                </a:lnTo>
                <a:lnTo>
                  <a:pt x="13702" y="911"/>
                </a:lnTo>
                <a:lnTo>
                  <a:pt x="13811" y="1008"/>
                </a:lnTo>
                <a:lnTo>
                  <a:pt x="13913" y="1108"/>
                </a:lnTo>
                <a:lnTo>
                  <a:pt x="14008" y="1214"/>
                </a:lnTo>
                <a:lnTo>
                  <a:pt x="14093" y="1322"/>
                </a:lnTo>
                <a:lnTo>
                  <a:pt x="14171" y="1434"/>
                </a:lnTo>
                <a:lnTo>
                  <a:pt x="14239" y="1550"/>
                </a:lnTo>
                <a:lnTo>
                  <a:pt x="14299" y="1669"/>
                </a:lnTo>
                <a:lnTo>
                  <a:pt x="14349" y="1791"/>
                </a:lnTo>
                <a:lnTo>
                  <a:pt x="14390" y="1916"/>
                </a:lnTo>
                <a:lnTo>
                  <a:pt x="14421" y="2044"/>
                </a:lnTo>
                <a:lnTo>
                  <a:pt x="14427" y="2073"/>
                </a:lnTo>
                <a:lnTo>
                  <a:pt x="14431" y="2102"/>
                </a:lnTo>
                <a:lnTo>
                  <a:pt x="14436" y="2131"/>
                </a:lnTo>
                <a:lnTo>
                  <a:pt x="14440" y="2159"/>
                </a:lnTo>
                <a:lnTo>
                  <a:pt x="14443" y="2188"/>
                </a:lnTo>
                <a:lnTo>
                  <a:pt x="14446" y="2217"/>
                </a:lnTo>
                <a:lnTo>
                  <a:pt x="14448" y="2245"/>
                </a:lnTo>
                <a:lnTo>
                  <a:pt x="14450" y="2274"/>
                </a:lnTo>
                <a:lnTo>
                  <a:pt x="14451" y="2303"/>
                </a:lnTo>
                <a:lnTo>
                  <a:pt x="14452" y="2331"/>
                </a:lnTo>
                <a:lnTo>
                  <a:pt x="14452" y="2360"/>
                </a:lnTo>
                <a:lnTo>
                  <a:pt x="14452" y="2388"/>
                </a:lnTo>
                <a:lnTo>
                  <a:pt x="14451" y="2417"/>
                </a:lnTo>
                <a:lnTo>
                  <a:pt x="14450" y="2445"/>
                </a:lnTo>
                <a:lnTo>
                  <a:pt x="14448" y="2474"/>
                </a:lnTo>
                <a:lnTo>
                  <a:pt x="14446" y="2502"/>
                </a:lnTo>
                <a:lnTo>
                  <a:pt x="14467" y="2502"/>
                </a:lnTo>
                <a:lnTo>
                  <a:pt x="14488" y="2501"/>
                </a:lnTo>
                <a:lnTo>
                  <a:pt x="14510" y="2501"/>
                </a:lnTo>
                <a:lnTo>
                  <a:pt x="14530" y="2501"/>
                </a:lnTo>
                <a:lnTo>
                  <a:pt x="14551" y="2502"/>
                </a:lnTo>
                <a:lnTo>
                  <a:pt x="14573" y="2502"/>
                </a:lnTo>
                <a:lnTo>
                  <a:pt x="14594" y="2503"/>
                </a:lnTo>
                <a:lnTo>
                  <a:pt x="14615" y="2504"/>
                </a:lnTo>
                <a:lnTo>
                  <a:pt x="14636" y="2505"/>
                </a:lnTo>
                <a:lnTo>
                  <a:pt x="14657" y="2507"/>
                </a:lnTo>
                <a:lnTo>
                  <a:pt x="14679" y="2508"/>
                </a:lnTo>
                <a:lnTo>
                  <a:pt x="14699" y="2510"/>
                </a:lnTo>
                <a:lnTo>
                  <a:pt x="14721" y="2512"/>
                </a:lnTo>
                <a:lnTo>
                  <a:pt x="14742" y="2515"/>
                </a:lnTo>
                <a:lnTo>
                  <a:pt x="14762" y="2517"/>
                </a:lnTo>
                <a:lnTo>
                  <a:pt x="14784" y="2520"/>
                </a:lnTo>
                <a:lnTo>
                  <a:pt x="14886" y="2538"/>
                </a:lnTo>
                <a:lnTo>
                  <a:pt x="14986" y="2562"/>
                </a:lnTo>
                <a:lnTo>
                  <a:pt x="15083" y="2591"/>
                </a:lnTo>
                <a:lnTo>
                  <a:pt x="15178" y="2624"/>
                </a:lnTo>
                <a:lnTo>
                  <a:pt x="15268" y="2663"/>
                </a:lnTo>
                <a:lnTo>
                  <a:pt x="15356" y="2706"/>
                </a:lnTo>
                <a:lnTo>
                  <a:pt x="15441" y="2755"/>
                </a:lnTo>
                <a:lnTo>
                  <a:pt x="15522" y="2808"/>
                </a:lnTo>
                <a:lnTo>
                  <a:pt x="15601" y="2865"/>
                </a:lnTo>
                <a:lnTo>
                  <a:pt x="15675" y="2927"/>
                </a:lnTo>
                <a:lnTo>
                  <a:pt x="15747" y="2991"/>
                </a:lnTo>
                <a:lnTo>
                  <a:pt x="15814" y="3061"/>
                </a:lnTo>
                <a:lnTo>
                  <a:pt x="15877" y="3134"/>
                </a:lnTo>
                <a:lnTo>
                  <a:pt x="15938" y="3210"/>
                </a:lnTo>
                <a:lnTo>
                  <a:pt x="15994" y="3290"/>
                </a:lnTo>
                <a:lnTo>
                  <a:pt x="16045" y="3373"/>
                </a:lnTo>
                <a:lnTo>
                  <a:pt x="16093" y="3459"/>
                </a:lnTo>
                <a:lnTo>
                  <a:pt x="16136" y="3548"/>
                </a:lnTo>
                <a:lnTo>
                  <a:pt x="16175" y="3641"/>
                </a:lnTo>
                <a:lnTo>
                  <a:pt x="16210" y="3735"/>
                </a:lnTo>
                <a:lnTo>
                  <a:pt x="16239" y="3831"/>
                </a:lnTo>
                <a:lnTo>
                  <a:pt x="16265" y="3931"/>
                </a:lnTo>
                <a:lnTo>
                  <a:pt x="16286" y="4031"/>
                </a:lnTo>
                <a:lnTo>
                  <a:pt x="16302" y="4134"/>
                </a:lnTo>
                <a:lnTo>
                  <a:pt x="16313" y="4239"/>
                </a:lnTo>
                <a:lnTo>
                  <a:pt x="16319" y="4345"/>
                </a:lnTo>
                <a:lnTo>
                  <a:pt x="16320" y="4453"/>
                </a:lnTo>
                <a:lnTo>
                  <a:pt x="16316" y="4562"/>
                </a:lnTo>
                <a:lnTo>
                  <a:pt x="16307" y="4672"/>
                </a:lnTo>
                <a:lnTo>
                  <a:pt x="16291" y="4783"/>
                </a:lnTo>
                <a:lnTo>
                  <a:pt x="16271" y="4895"/>
                </a:lnTo>
                <a:lnTo>
                  <a:pt x="16246" y="5007"/>
                </a:lnTo>
                <a:lnTo>
                  <a:pt x="16224" y="5087"/>
                </a:lnTo>
                <a:lnTo>
                  <a:pt x="16200" y="5165"/>
                </a:lnTo>
                <a:lnTo>
                  <a:pt x="16173" y="5243"/>
                </a:lnTo>
                <a:lnTo>
                  <a:pt x="16145" y="5319"/>
                </a:lnTo>
                <a:lnTo>
                  <a:pt x="16113" y="5394"/>
                </a:lnTo>
                <a:lnTo>
                  <a:pt x="16080" y="5468"/>
                </a:lnTo>
                <a:lnTo>
                  <a:pt x="16045" y="5540"/>
                </a:lnTo>
                <a:lnTo>
                  <a:pt x="16007" y="5611"/>
                </a:lnTo>
                <a:lnTo>
                  <a:pt x="15967" y="5680"/>
                </a:lnTo>
                <a:lnTo>
                  <a:pt x="15925" y="5749"/>
                </a:lnTo>
                <a:lnTo>
                  <a:pt x="15882" y="5815"/>
                </a:lnTo>
                <a:lnTo>
                  <a:pt x="15837" y="5880"/>
                </a:lnTo>
                <a:lnTo>
                  <a:pt x="15790" y="5943"/>
                </a:lnTo>
                <a:lnTo>
                  <a:pt x="15741" y="6005"/>
                </a:lnTo>
                <a:lnTo>
                  <a:pt x="15690" y="6064"/>
                </a:lnTo>
                <a:lnTo>
                  <a:pt x="15638" y="6123"/>
                </a:lnTo>
                <a:lnTo>
                  <a:pt x="15584" y="6179"/>
                </a:lnTo>
                <a:lnTo>
                  <a:pt x="15528" y="6233"/>
                </a:lnTo>
                <a:lnTo>
                  <a:pt x="15472" y="6287"/>
                </a:lnTo>
                <a:lnTo>
                  <a:pt x="15414" y="6337"/>
                </a:lnTo>
                <a:lnTo>
                  <a:pt x="15354" y="6386"/>
                </a:lnTo>
                <a:lnTo>
                  <a:pt x="15294" y="6432"/>
                </a:lnTo>
                <a:lnTo>
                  <a:pt x="15232" y="6477"/>
                </a:lnTo>
                <a:lnTo>
                  <a:pt x="15169" y="6520"/>
                </a:lnTo>
                <a:lnTo>
                  <a:pt x="15105" y="6560"/>
                </a:lnTo>
                <a:lnTo>
                  <a:pt x="15040" y="6599"/>
                </a:lnTo>
                <a:lnTo>
                  <a:pt x="14975" y="6635"/>
                </a:lnTo>
                <a:lnTo>
                  <a:pt x="14907" y="6669"/>
                </a:lnTo>
                <a:lnTo>
                  <a:pt x="14840" y="6700"/>
                </a:lnTo>
                <a:lnTo>
                  <a:pt x="14771" y="6730"/>
                </a:lnTo>
                <a:lnTo>
                  <a:pt x="14702" y="6757"/>
                </a:lnTo>
                <a:lnTo>
                  <a:pt x="14632" y="6781"/>
                </a:lnTo>
                <a:lnTo>
                  <a:pt x="14682" y="6825"/>
                </a:lnTo>
                <a:lnTo>
                  <a:pt x="14731" y="6871"/>
                </a:lnTo>
                <a:lnTo>
                  <a:pt x="14778" y="6918"/>
                </a:lnTo>
                <a:lnTo>
                  <a:pt x="14823" y="6966"/>
                </a:lnTo>
                <a:lnTo>
                  <a:pt x="14867" y="7015"/>
                </a:lnTo>
                <a:lnTo>
                  <a:pt x="14907" y="7065"/>
                </a:lnTo>
                <a:lnTo>
                  <a:pt x="14947" y="7117"/>
                </a:lnTo>
                <a:lnTo>
                  <a:pt x="14985" y="7171"/>
                </a:lnTo>
                <a:lnTo>
                  <a:pt x="15022" y="7224"/>
                </a:lnTo>
                <a:lnTo>
                  <a:pt x="15055" y="7279"/>
                </a:lnTo>
                <a:lnTo>
                  <a:pt x="15088" y="7336"/>
                </a:lnTo>
                <a:lnTo>
                  <a:pt x="15117" y="7392"/>
                </a:lnTo>
                <a:lnTo>
                  <a:pt x="15146" y="7450"/>
                </a:lnTo>
                <a:lnTo>
                  <a:pt x="15171" y="7509"/>
                </a:lnTo>
                <a:lnTo>
                  <a:pt x="15196" y="7568"/>
                </a:lnTo>
                <a:lnTo>
                  <a:pt x="15217" y="7629"/>
                </a:lnTo>
                <a:lnTo>
                  <a:pt x="15237" y="7690"/>
                </a:lnTo>
                <a:lnTo>
                  <a:pt x="15255" y="7752"/>
                </a:lnTo>
                <a:lnTo>
                  <a:pt x="15270" y="7814"/>
                </a:lnTo>
                <a:lnTo>
                  <a:pt x="15284" y="7878"/>
                </a:lnTo>
                <a:lnTo>
                  <a:pt x="15294" y="7941"/>
                </a:lnTo>
                <a:lnTo>
                  <a:pt x="15303" y="8006"/>
                </a:lnTo>
                <a:lnTo>
                  <a:pt x="15309" y="8070"/>
                </a:lnTo>
                <a:lnTo>
                  <a:pt x="15313" y="8136"/>
                </a:lnTo>
                <a:lnTo>
                  <a:pt x="15314" y="8201"/>
                </a:lnTo>
                <a:lnTo>
                  <a:pt x="15314" y="8268"/>
                </a:lnTo>
                <a:lnTo>
                  <a:pt x="15311" y="8333"/>
                </a:lnTo>
                <a:lnTo>
                  <a:pt x="15305" y="8401"/>
                </a:lnTo>
                <a:lnTo>
                  <a:pt x="15297" y="8468"/>
                </a:lnTo>
                <a:lnTo>
                  <a:pt x="15286" y="8534"/>
                </a:lnTo>
                <a:lnTo>
                  <a:pt x="15272" y="8602"/>
                </a:lnTo>
                <a:lnTo>
                  <a:pt x="15257" y="8669"/>
                </a:lnTo>
                <a:lnTo>
                  <a:pt x="15228" y="8773"/>
                </a:lnTo>
                <a:lnTo>
                  <a:pt x="15193" y="8874"/>
                </a:lnTo>
                <a:lnTo>
                  <a:pt x="15153" y="8974"/>
                </a:lnTo>
                <a:lnTo>
                  <a:pt x="15107" y="9070"/>
                </a:lnTo>
                <a:lnTo>
                  <a:pt x="15057" y="9164"/>
                </a:lnTo>
                <a:lnTo>
                  <a:pt x="15002" y="9255"/>
                </a:lnTo>
                <a:lnTo>
                  <a:pt x="14942" y="9343"/>
                </a:lnTo>
                <a:lnTo>
                  <a:pt x="14879" y="9429"/>
                </a:lnTo>
                <a:lnTo>
                  <a:pt x="14810" y="9511"/>
                </a:lnTo>
                <a:lnTo>
                  <a:pt x="14738" y="9590"/>
                </a:lnTo>
                <a:lnTo>
                  <a:pt x="14661" y="9666"/>
                </a:lnTo>
                <a:lnTo>
                  <a:pt x="14582" y="9739"/>
                </a:lnTo>
                <a:lnTo>
                  <a:pt x="14499" y="9807"/>
                </a:lnTo>
                <a:lnTo>
                  <a:pt x="14413" y="9873"/>
                </a:lnTo>
                <a:lnTo>
                  <a:pt x="14323" y="9934"/>
                </a:lnTo>
                <a:lnTo>
                  <a:pt x="14230" y="9993"/>
                </a:lnTo>
                <a:lnTo>
                  <a:pt x="14135" y="10047"/>
                </a:lnTo>
                <a:lnTo>
                  <a:pt x="14037" y="10097"/>
                </a:lnTo>
                <a:lnTo>
                  <a:pt x="13936" y="10143"/>
                </a:lnTo>
                <a:lnTo>
                  <a:pt x="13834" y="10185"/>
                </a:lnTo>
                <a:lnTo>
                  <a:pt x="13729" y="10222"/>
                </a:lnTo>
                <a:lnTo>
                  <a:pt x="13623" y="10256"/>
                </a:lnTo>
                <a:lnTo>
                  <a:pt x="13514" y="10285"/>
                </a:lnTo>
                <a:lnTo>
                  <a:pt x="13405" y="10308"/>
                </a:lnTo>
                <a:lnTo>
                  <a:pt x="13294" y="10328"/>
                </a:lnTo>
                <a:lnTo>
                  <a:pt x="13181" y="10342"/>
                </a:lnTo>
                <a:lnTo>
                  <a:pt x="13068" y="10352"/>
                </a:lnTo>
                <a:lnTo>
                  <a:pt x="12954" y="10358"/>
                </a:lnTo>
                <a:lnTo>
                  <a:pt x="12839" y="10357"/>
                </a:lnTo>
                <a:lnTo>
                  <a:pt x="12723" y="10351"/>
                </a:lnTo>
                <a:lnTo>
                  <a:pt x="12608" y="10341"/>
                </a:lnTo>
                <a:lnTo>
                  <a:pt x="12492" y="10325"/>
                </a:lnTo>
                <a:lnTo>
                  <a:pt x="12466" y="10321"/>
                </a:lnTo>
                <a:lnTo>
                  <a:pt x="12442" y="10316"/>
                </a:lnTo>
                <a:lnTo>
                  <a:pt x="12416" y="10311"/>
                </a:lnTo>
                <a:lnTo>
                  <a:pt x="12392" y="10306"/>
                </a:lnTo>
                <a:lnTo>
                  <a:pt x="12366" y="10301"/>
                </a:lnTo>
                <a:lnTo>
                  <a:pt x="12342" y="10295"/>
                </a:lnTo>
                <a:lnTo>
                  <a:pt x="12318" y="10290"/>
                </a:lnTo>
                <a:lnTo>
                  <a:pt x="12293" y="10284"/>
                </a:lnTo>
                <a:lnTo>
                  <a:pt x="12269" y="10278"/>
                </a:lnTo>
                <a:lnTo>
                  <a:pt x="12245" y="10272"/>
                </a:lnTo>
                <a:lnTo>
                  <a:pt x="12221" y="10264"/>
                </a:lnTo>
                <a:lnTo>
                  <a:pt x="12197" y="10258"/>
                </a:lnTo>
                <a:lnTo>
                  <a:pt x="12174" y="10251"/>
                </a:lnTo>
                <a:lnTo>
                  <a:pt x="12150" y="10244"/>
                </a:lnTo>
                <a:lnTo>
                  <a:pt x="12127" y="10236"/>
                </a:lnTo>
                <a:lnTo>
                  <a:pt x="12103" y="10228"/>
                </a:lnTo>
                <a:lnTo>
                  <a:pt x="12080" y="10220"/>
                </a:lnTo>
                <a:lnTo>
                  <a:pt x="12057" y="10212"/>
                </a:lnTo>
                <a:lnTo>
                  <a:pt x="12034" y="10204"/>
                </a:lnTo>
                <a:lnTo>
                  <a:pt x="12012" y="10196"/>
                </a:lnTo>
                <a:lnTo>
                  <a:pt x="11989" y="10186"/>
                </a:lnTo>
                <a:lnTo>
                  <a:pt x="11967" y="10177"/>
                </a:lnTo>
                <a:lnTo>
                  <a:pt x="11944" y="10168"/>
                </a:lnTo>
                <a:lnTo>
                  <a:pt x="11923" y="10159"/>
                </a:lnTo>
                <a:lnTo>
                  <a:pt x="11900" y="10150"/>
                </a:lnTo>
                <a:lnTo>
                  <a:pt x="11879" y="10139"/>
                </a:lnTo>
                <a:lnTo>
                  <a:pt x="11858" y="10129"/>
                </a:lnTo>
                <a:lnTo>
                  <a:pt x="11836" y="10119"/>
                </a:lnTo>
                <a:lnTo>
                  <a:pt x="11815" y="10109"/>
                </a:lnTo>
                <a:lnTo>
                  <a:pt x="11793" y="10098"/>
                </a:lnTo>
                <a:lnTo>
                  <a:pt x="11773" y="10087"/>
                </a:lnTo>
                <a:lnTo>
                  <a:pt x="11751" y="10076"/>
                </a:lnTo>
                <a:lnTo>
                  <a:pt x="11757" y="10111"/>
                </a:lnTo>
                <a:lnTo>
                  <a:pt x="11761" y="10144"/>
                </a:lnTo>
                <a:lnTo>
                  <a:pt x="11764" y="10179"/>
                </a:lnTo>
                <a:lnTo>
                  <a:pt x="11766" y="10213"/>
                </a:lnTo>
                <a:lnTo>
                  <a:pt x="11768" y="10248"/>
                </a:lnTo>
                <a:lnTo>
                  <a:pt x="11769" y="10283"/>
                </a:lnTo>
                <a:lnTo>
                  <a:pt x="11768" y="10319"/>
                </a:lnTo>
                <a:lnTo>
                  <a:pt x="11767" y="10353"/>
                </a:lnTo>
                <a:lnTo>
                  <a:pt x="11765" y="10388"/>
                </a:lnTo>
                <a:lnTo>
                  <a:pt x="11763" y="10424"/>
                </a:lnTo>
                <a:lnTo>
                  <a:pt x="11759" y="10459"/>
                </a:lnTo>
                <a:lnTo>
                  <a:pt x="11753" y="10495"/>
                </a:lnTo>
                <a:lnTo>
                  <a:pt x="11748" y="10531"/>
                </a:lnTo>
                <a:lnTo>
                  <a:pt x="11742" y="10567"/>
                </a:lnTo>
                <a:lnTo>
                  <a:pt x="11734" y="10602"/>
                </a:lnTo>
                <a:lnTo>
                  <a:pt x="11726" y="10637"/>
                </a:lnTo>
                <a:lnTo>
                  <a:pt x="11705" y="10718"/>
                </a:lnTo>
                <a:lnTo>
                  <a:pt x="11678" y="10797"/>
                </a:lnTo>
                <a:lnTo>
                  <a:pt x="11647" y="10874"/>
                </a:lnTo>
                <a:lnTo>
                  <a:pt x="11613" y="10949"/>
                </a:lnTo>
                <a:lnTo>
                  <a:pt x="11574" y="11021"/>
                </a:lnTo>
                <a:lnTo>
                  <a:pt x="11532" y="11092"/>
                </a:lnTo>
                <a:lnTo>
                  <a:pt x="11486" y="11161"/>
                </a:lnTo>
                <a:lnTo>
                  <a:pt x="11437" y="11226"/>
                </a:lnTo>
                <a:lnTo>
                  <a:pt x="11385" y="11291"/>
                </a:lnTo>
                <a:lnTo>
                  <a:pt x="11329" y="11352"/>
                </a:lnTo>
                <a:lnTo>
                  <a:pt x="11271" y="11411"/>
                </a:lnTo>
                <a:lnTo>
                  <a:pt x="11210" y="11467"/>
                </a:lnTo>
                <a:lnTo>
                  <a:pt x="11146" y="11520"/>
                </a:lnTo>
                <a:lnTo>
                  <a:pt x="11079" y="11570"/>
                </a:lnTo>
                <a:lnTo>
                  <a:pt x="11010" y="11619"/>
                </a:lnTo>
                <a:lnTo>
                  <a:pt x="10938" y="11664"/>
                </a:lnTo>
                <a:lnTo>
                  <a:pt x="10865" y="11705"/>
                </a:lnTo>
                <a:lnTo>
                  <a:pt x="10789" y="11744"/>
                </a:lnTo>
                <a:lnTo>
                  <a:pt x="10711" y="11779"/>
                </a:lnTo>
                <a:lnTo>
                  <a:pt x="10632" y="11811"/>
                </a:lnTo>
                <a:lnTo>
                  <a:pt x="10551" y="11841"/>
                </a:lnTo>
                <a:lnTo>
                  <a:pt x="10468" y="11866"/>
                </a:lnTo>
                <a:lnTo>
                  <a:pt x="10385" y="11888"/>
                </a:lnTo>
                <a:lnTo>
                  <a:pt x="10300" y="11906"/>
                </a:lnTo>
                <a:lnTo>
                  <a:pt x="10214" y="11922"/>
                </a:lnTo>
                <a:lnTo>
                  <a:pt x="10127" y="11932"/>
                </a:lnTo>
                <a:lnTo>
                  <a:pt x="10039" y="11939"/>
                </a:lnTo>
                <a:lnTo>
                  <a:pt x="9950" y="11943"/>
                </a:lnTo>
                <a:lnTo>
                  <a:pt x="9861" y="11942"/>
                </a:lnTo>
                <a:lnTo>
                  <a:pt x="9772" y="11938"/>
                </a:lnTo>
                <a:lnTo>
                  <a:pt x="9682" y="11929"/>
                </a:lnTo>
                <a:lnTo>
                  <a:pt x="9592" y="11917"/>
                </a:lnTo>
                <a:lnTo>
                  <a:pt x="9540" y="11906"/>
                </a:lnTo>
                <a:lnTo>
                  <a:pt x="9489" y="11896"/>
                </a:lnTo>
                <a:lnTo>
                  <a:pt x="9439" y="11884"/>
                </a:lnTo>
                <a:lnTo>
                  <a:pt x="9389" y="11871"/>
                </a:lnTo>
                <a:lnTo>
                  <a:pt x="9340" y="11856"/>
                </a:lnTo>
                <a:lnTo>
                  <a:pt x="9292" y="11841"/>
                </a:lnTo>
                <a:lnTo>
                  <a:pt x="9245" y="11824"/>
                </a:lnTo>
                <a:lnTo>
                  <a:pt x="9198" y="11806"/>
                </a:lnTo>
                <a:lnTo>
                  <a:pt x="9152" y="11787"/>
                </a:lnTo>
                <a:lnTo>
                  <a:pt x="9108" y="11766"/>
                </a:lnTo>
                <a:lnTo>
                  <a:pt x="9064" y="11746"/>
                </a:lnTo>
                <a:lnTo>
                  <a:pt x="9021" y="11723"/>
                </a:lnTo>
                <a:lnTo>
                  <a:pt x="8978" y="11699"/>
                </a:lnTo>
                <a:lnTo>
                  <a:pt x="8937" y="11675"/>
                </a:lnTo>
                <a:lnTo>
                  <a:pt x="8896" y="11649"/>
                </a:lnTo>
                <a:lnTo>
                  <a:pt x="8857" y="11623"/>
                </a:lnTo>
                <a:lnTo>
                  <a:pt x="8819" y="11595"/>
                </a:lnTo>
                <a:lnTo>
                  <a:pt x="8781" y="11567"/>
                </a:lnTo>
                <a:lnTo>
                  <a:pt x="8744" y="11538"/>
                </a:lnTo>
                <a:lnTo>
                  <a:pt x="8709" y="11508"/>
                </a:lnTo>
                <a:lnTo>
                  <a:pt x="8674" y="11477"/>
                </a:lnTo>
                <a:lnTo>
                  <a:pt x="8640" y="11444"/>
                </a:lnTo>
                <a:lnTo>
                  <a:pt x="8608" y="11413"/>
                </a:lnTo>
                <a:lnTo>
                  <a:pt x="8577" y="11379"/>
                </a:lnTo>
                <a:lnTo>
                  <a:pt x="8547" y="11344"/>
                </a:lnTo>
                <a:lnTo>
                  <a:pt x="8517" y="11309"/>
                </a:lnTo>
                <a:lnTo>
                  <a:pt x="8489" y="11273"/>
                </a:lnTo>
                <a:lnTo>
                  <a:pt x="8462" y="11237"/>
                </a:lnTo>
                <a:lnTo>
                  <a:pt x="8436" y="11201"/>
                </a:lnTo>
                <a:lnTo>
                  <a:pt x="8412" y="11163"/>
                </a:lnTo>
                <a:lnTo>
                  <a:pt x="8388" y="11124"/>
                </a:lnTo>
                <a:lnTo>
                  <a:pt x="8366" y="11085"/>
                </a:lnTo>
                <a:lnTo>
                  <a:pt x="8304" y="11124"/>
                </a:lnTo>
                <a:lnTo>
                  <a:pt x="8241" y="11162"/>
                </a:lnTo>
                <a:lnTo>
                  <a:pt x="8175" y="11199"/>
                </a:lnTo>
                <a:lnTo>
                  <a:pt x="8109" y="11234"/>
                </a:lnTo>
                <a:lnTo>
                  <a:pt x="8041" y="11269"/>
                </a:lnTo>
                <a:lnTo>
                  <a:pt x="7971" y="11302"/>
                </a:lnTo>
                <a:lnTo>
                  <a:pt x="7901" y="11335"/>
                </a:lnTo>
                <a:lnTo>
                  <a:pt x="7830" y="11366"/>
                </a:lnTo>
                <a:lnTo>
                  <a:pt x="7756" y="11395"/>
                </a:lnTo>
                <a:lnTo>
                  <a:pt x="7683" y="11424"/>
                </a:lnTo>
                <a:lnTo>
                  <a:pt x="7607" y="11451"/>
                </a:lnTo>
                <a:lnTo>
                  <a:pt x="7531" y="11476"/>
                </a:lnTo>
                <a:lnTo>
                  <a:pt x="7453" y="11501"/>
                </a:lnTo>
                <a:lnTo>
                  <a:pt x="7375" y="11524"/>
                </a:lnTo>
                <a:lnTo>
                  <a:pt x="7295" y="11546"/>
                </a:lnTo>
                <a:lnTo>
                  <a:pt x="7214" y="11566"/>
                </a:lnTo>
                <a:lnTo>
                  <a:pt x="7133" y="11586"/>
                </a:lnTo>
                <a:lnTo>
                  <a:pt x="7050" y="11603"/>
                </a:lnTo>
                <a:lnTo>
                  <a:pt x="6968" y="11620"/>
                </a:lnTo>
                <a:lnTo>
                  <a:pt x="6884" y="11634"/>
                </a:lnTo>
                <a:lnTo>
                  <a:pt x="6799" y="11647"/>
                </a:lnTo>
                <a:lnTo>
                  <a:pt x="6714" y="11659"/>
                </a:lnTo>
                <a:lnTo>
                  <a:pt x="6628" y="11669"/>
                </a:lnTo>
                <a:lnTo>
                  <a:pt x="6541" y="11678"/>
                </a:lnTo>
                <a:lnTo>
                  <a:pt x="6454" y="11684"/>
                </a:lnTo>
                <a:lnTo>
                  <a:pt x="6366" y="11690"/>
                </a:lnTo>
                <a:lnTo>
                  <a:pt x="6277" y="11694"/>
                </a:lnTo>
                <a:lnTo>
                  <a:pt x="6188" y="11696"/>
                </a:lnTo>
                <a:lnTo>
                  <a:pt x="6099" y="11696"/>
                </a:lnTo>
                <a:lnTo>
                  <a:pt x="6009" y="11695"/>
                </a:lnTo>
                <a:lnTo>
                  <a:pt x="5919" y="11693"/>
                </a:lnTo>
                <a:lnTo>
                  <a:pt x="5828" y="11688"/>
                </a:lnTo>
                <a:lnTo>
                  <a:pt x="5668" y="11677"/>
                </a:lnTo>
                <a:lnTo>
                  <a:pt x="5510" y="11660"/>
                </a:lnTo>
                <a:lnTo>
                  <a:pt x="5356" y="11637"/>
                </a:lnTo>
                <a:lnTo>
                  <a:pt x="5205" y="11610"/>
                </a:lnTo>
                <a:lnTo>
                  <a:pt x="5057" y="11579"/>
                </a:lnTo>
                <a:lnTo>
                  <a:pt x="4912" y="11543"/>
                </a:lnTo>
                <a:lnTo>
                  <a:pt x="4773" y="11502"/>
                </a:lnTo>
                <a:lnTo>
                  <a:pt x="4636" y="11457"/>
                </a:lnTo>
                <a:lnTo>
                  <a:pt x="4503" y="11408"/>
                </a:lnTo>
                <a:lnTo>
                  <a:pt x="4376" y="11355"/>
                </a:lnTo>
                <a:lnTo>
                  <a:pt x="4252" y="11298"/>
                </a:lnTo>
                <a:lnTo>
                  <a:pt x="4133" y="11237"/>
                </a:lnTo>
                <a:lnTo>
                  <a:pt x="4020" y="11174"/>
                </a:lnTo>
                <a:lnTo>
                  <a:pt x="3911" y="11106"/>
                </a:lnTo>
                <a:lnTo>
                  <a:pt x="3807" y="11036"/>
                </a:lnTo>
                <a:lnTo>
                  <a:pt x="3708" y="10961"/>
                </a:lnTo>
                <a:lnTo>
                  <a:pt x="3615" y="10884"/>
                </a:lnTo>
                <a:lnTo>
                  <a:pt x="3528" y="10804"/>
                </a:lnTo>
                <a:lnTo>
                  <a:pt x="3447" y="10722"/>
                </a:lnTo>
                <a:lnTo>
                  <a:pt x="3371" y="10637"/>
                </a:lnTo>
                <a:lnTo>
                  <a:pt x="3302" y="10549"/>
                </a:lnTo>
                <a:lnTo>
                  <a:pt x="3239" y="10459"/>
                </a:lnTo>
                <a:lnTo>
                  <a:pt x="3182" y="10368"/>
                </a:lnTo>
                <a:lnTo>
                  <a:pt x="3133" y="10274"/>
                </a:lnTo>
                <a:lnTo>
                  <a:pt x="3091" y="10177"/>
                </a:lnTo>
                <a:lnTo>
                  <a:pt x="3055" y="10079"/>
                </a:lnTo>
                <a:lnTo>
                  <a:pt x="3026" y="9980"/>
                </a:lnTo>
                <a:lnTo>
                  <a:pt x="3006" y="9879"/>
                </a:lnTo>
                <a:lnTo>
                  <a:pt x="2993" y="9777"/>
                </a:lnTo>
                <a:lnTo>
                  <a:pt x="2987" y="9673"/>
                </a:lnTo>
                <a:lnTo>
                  <a:pt x="2990" y="9568"/>
                </a:lnTo>
                <a:lnTo>
                  <a:pt x="3000" y="9462"/>
                </a:lnTo>
                <a:lnTo>
                  <a:pt x="3001" y="9455"/>
                </a:lnTo>
                <a:lnTo>
                  <a:pt x="3003" y="9448"/>
                </a:lnTo>
                <a:lnTo>
                  <a:pt x="3004" y="9441"/>
                </a:lnTo>
                <a:lnTo>
                  <a:pt x="3005" y="9433"/>
                </a:lnTo>
                <a:lnTo>
                  <a:pt x="3006" y="9425"/>
                </a:lnTo>
                <a:lnTo>
                  <a:pt x="3007" y="9418"/>
                </a:lnTo>
                <a:lnTo>
                  <a:pt x="3009" y="9411"/>
                </a:lnTo>
                <a:lnTo>
                  <a:pt x="3010" y="9404"/>
                </a:lnTo>
                <a:lnTo>
                  <a:pt x="2973" y="9417"/>
                </a:lnTo>
                <a:lnTo>
                  <a:pt x="2937" y="9430"/>
                </a:lnTo>
                <a:lnTo>
                  <a:pt x="2900" y="9444"/>
                </a:lnTo>
                <a:lnTo>
                  <a:pt x="2862" y="9456"/>
                </a:lnTo>
                <a:lnTo>
                  <a:pt x="2824" y="9467"/>
                </a:lnTo>
                <a:lnTo>
                  <a:pt x="2787" y="9479"/>
                </a:lnTo>
                <a:lnTo>
                  <a:pt x="2749" y="9489"/>
                </a:lnTo>
                <a:lnTo>
                  <a:pt x="2711" y="9499"/>
                </a:lnTo>
                <a:lnTo>
                  <a:pt x="2672" y="9508"/>
                </a:lnTo>
                <a:lnTo>
                  <a:pt x="2634" y="9517"/>
                </a:lnTo>
                <a:lnTo>
                  <a:pt x="2595" y="9525"/>
                </a:lnTo>
                <a:lnTo>
                  <a:pt x="2556" y="9532"/>
                </a:lnTo>
                <a:lnTo>
                  <a:pt x="2517" y="9538"/>
                </a:lnTo>
                <a:lnTo>
                  <a:pt x="2478" y="9544"/>
                </a:lnTo>
                <a:lnTo>
                  <a:pt x="2438" y="9549"/>
                </a:lnTo>
                <a:lnTo>
                  <a:pt x="2399" y="9554"/>
                </a:lnTo>
                <a:lnTo>
                  <a:pt x="2359" y="9559"/>
                </a:lnTo>
                <a:lnTo>
                  <a:pt x="2318" y="9562"/>
                </a:lnTo>
                <a:lnTo>
                  <a:pt x="2279" y="9565"/>
                </a:lnTo>
                <a:lnTo>
                  <a:pt x="2239" y="9567"/>
                </a:lnTo>
                <a:lnTo>
                  <a:pt x="2198" y="9568"/>
                </a:lnTo>
                <a:lnTo>
                  <a:pt x="2158" y="9569"/>
                </a:lnTo>
                <a:lnTo>
                  <a:pt x="2118" y="9569"/>
                </a:lnTo>
                <a:lnTo>
                  <a:pt x="2077" y="9568"/>
                </a:lnTo>
                <a:lnTo>
                  <a:pt x="2036" y="9567"/>
                </a:lnTo>
                <a:lnTo>
                  <a:pt x="1995" y="9565"/>
                </a:lnTo>
                <a:lnTo>
                  <a:pt x="1955" y="9562"/>
                </a:lnTo>
                <a:lnTo>
                  <a:pt x="1914" y="9559"/>
                </a:lnTo>
                <a:lnTo>
                  <a:pt x="1873" y="9554"/>
                </a:lnTo>
                <a:lnTo>
                  <a:pt x="1832" y="9549"/>
                </a:lnTo>
                <a:lnTo>
                  <a:pt x="1791" y="9544"/>
                </a:lnTo>
                <a:lnTo>
                  <a:pt x="1750" y="9537"/>
                </a:lnTo>
                <a:lnTo>
                  <a:pt x="1641" y="9517"/>
                </a:lnTo>
                <a:lnTo>
                  <a:pt x="1534" y="9491"/>
                </a:lnTo>
                <a:lnTo>
                  <a:pt x="1431" y="9461"/>
                </a:lnTo>
                <a:lnTo>
                  <a:pt x="1329" y="9426"/>
                </a:lnTo>
                <a:lnTo>
                  <a:pt x="1231" y="9387"/>
                </a:lnTo>
                <a:lnTo>
                  <a:pt x="1135" y="9344"/>
                </a:lnTo>
                <a:lnTo>
                  <a:pt x="1043" y="9297"/>
                </a:lnTo>
                <a:lnTo>
                  <a:pt x="955" y="9246"/>
                </a:lnTo>
                <a:lnTo>
                  <a:pt x="868" y="9191"/>
                </a:lnTo>
                <a:lnTo>
                  <a:pt x="786" y="9132"/>
                </a:lnTo>
                <a:lnTo>
                  <a:pt x="707" y="9071"/>
                </a:lnTo>
                <a:lnTo>
                  <a:pt x="631" y="9005"/>
                </a:lnTo>
                <a:lnTo>
                  <a:pt x="560" y="8937"/>
                </a:lnTo>
                <a:lnTo>
                  <a:pt x="492" y="8866"/>
                </a:lnTo>
                <a:lnTo>
                  <a:pt x="428" y="8791"/>
                </a:lnTo>
                <a:lnTo>
                  <a:pt x="368" y="8714"/>
                </a:lnTo>
                <a:lnTo>
                  <a:pt x="312" y="8635"/>
                </a:lnTo>
                <a:lnTo>
                  <a:pt x="260" y="8553"/>
                </a:lnTo>
                <a:lnTo>
                  <a:pt x="213" y="8468"/>
                </a:lnTo>
                <a:lnTo>
                  <a:pt x="170" y="8382"/>
                </a:lnTo>
                <a:lnTo>
                  <a:pt x="132" y="8292"/>
                </a:lnTo>
                <a:lnTo>
                  <a:pt x="98" y="8202"/>
                </a:lnTo>
                <a:lnTo>
                  <a:pt x="69" y="8110"/>
                </a:lnTo>
                <a:lnTo>
                  <a:pt x="45" y="8016"/>
                </a:lnTo>
                <a:lnTo>
                  <a:pt x="27" y="7921"/>
                </a:lnTo>
                <a:lnTo>
                  <a:pt x="12" y="7823"/>
                </a:lnTo>
                <a:lnTo>
                  <a:pt x="3" y="7726"/>
                </a:lnTo>
                <a:lnTo>
                  <a:pt x="0" y="7627"/>
                </a:lnTo>
                <a:lnTo>
                  <a:pt x="2" y="7527"/>
                </a:lnTo>
                <a:lnTo>
                  <a:pt x="9" y="7427"/>
                </a:lnTo>
                <a:lnTo>
                  <a:pt x="22" y="7325"/>
                </a:lnTo>
                <a:lnTo>
                  <a:pt x="42" y="7224"/>
                </a:lnTo>
                <a:lnTo>
                  <a:pt x="59" y="7149"/>
                </a:lnTo>
                <a:lnTo>
                  <a:pt x="80" y="7076"/>
                </a:lnTo>
                <a:lnTo>
                  <a:pt x="102" y="7005"/>
                </a:lnTo>
                <a:lnTo>
                  <a:pt x="128" y="6934"/>
                </a:lnTo>
                <a:lnTo>
                  <a:pt x="156" y="6864"/>
                </a:lnTo>
                <a:lnTo>
                  <a:pt x="187" y="6797"/>
                </a:lnTo>
                <a:lnTo>
                  <a:pt x="220" y="6730"/>
                </a:lnTo>
                <a:lnTo>
                  <a:pt x="256" y="6665"/>
                </a:lnTo>
                <a:lnTo>
                  <a:pt x="295" y="6601"/>
                </a:lnTo>
                <a:lnTo>
                  <a:pt x="336" y="6539"/>
                </a:lnTo>
                <a:lnTo>
                  <a:pt x="378" y="6477"/>
                </a:lnTo>
                <a:lnTo>
                  <a:pt x="423" y="6418"/>
                </a:lnTo>
                <a:lnTo>
                  <a:pt x="470" y="6359"/>
                </a:lnTo>
                <a:lnTo>
                  <a:pt x="519" y="6304"/>
                </a:lnTo>
                <a:lnTo>
                  <a:pt x="571" y="6249"/>
                </a:lnTo>
                <a:lnTo>
                  <a:pt x="624" y="6197"/>
                </a:lnTo>
                <a:lnTo>
                  <a:pt x="679" y="6145"/>
                </a:lnTo>
                <a:lnTo>
                  <a:pt x="736" y="6096"/>
                </a:lnTo>
                <a:lnTo>
                  <a:pt x="795" y="6048"/>
                </a:lnTo>
                <a:lnTo>
                  <a:pt x="856" y="6003"/>
                </a:lnTo>
                <a:lnTo>
                  <a:pt x="917" y="5959"/>
                </a:lnTo>
                <a:lnTo>
                  <a:pt x="981" y="5917"/>
                </a:lnTo>
                <a:lnTo>
                  <a:pt x="1047" y="5878"/>
                </a:lnTo>
                <a:lnTo>
                  <a:pt x="1113" y="5840"/>
                </a:lnTo>
                <a:lnTo>
                  <a:pt x="1181" y="5804"/>
                </a:lnTo>
                <a:lnTo>
                  <a:pt x="1250" y="5770"/>
                </a:lnTo>
                <a:lnTo>
                  <a:pt x="1321" y="5740"/>
                </a:lnTo>
                <a:lnTo>
                  <a:pt x="1392" y="5711"/>
                </a:lnTo>
                <a:lnTo>
                  <a:pt x="1465" y="5683"/>
                </a:lnTo>
                <a:lnTo>
                  <a:pt x="1539" y="5659"/>
                </a:lnTo>
                <a:lnTo>
                  <a:pt x="1614" y="5637"/>
                </a:lnTo>
                <a:lnTo>
                  <a:pt x="1690" y="5618"/>
                </a:lnTo>
                <a:lnTo>
                  <a:pt x="1659" y="5574"/>
                </a:lnTo>
                <a:lnTo>
                  <a:pt x="1629" y="5529"/>
                </a:lnTo>
                <a:lnTo>
                  <a:pt x="1600" y="5484"/>
                </a:lnTo>
                <a:lnTo>
                  <a:pt x="1573" y="5437"/>
                </a:lnTo>
                <a:lnTo>
                  <a:pt x="1546" y="5391"/>
                </a:lnTo>
                <a:lnTo>
                  <a:pt x="1522" y="5344"/>
                </a:lnTo>
                <a:lnTo>
                  <a:pt x="1498" y="5296"/>
                </a:lnTo>
                <a:lnTo>
                  <a:pt x="1475" y="5248"/>
                </a:lnTo>
                <a:lnTo>
                  <a:pt x="1454" y="5199"/>
                </a:lnTo>
                <a:lnTo>
                  <a:pt x="1434" y="5150"/>
                </a:lnTo>
                <a:lnTo>
                  <a:pt x="1415" y="5099"/>
                </a:lnTo>
                <a:lnTo>
                  <a:pt x="1397" y="5049"/>
                </a:lnTo>
                <a:lnTo>
                  <a:pt x="1381" y="4998"/>
                </a:lnTo>
                <a:lnTo>
                  <a:pt x="1367" y="4947"/>
                </a:lnTo>
                <a:lnTo>
                  <a:pt x="1353" y="4895"/>
                </a:lnTo>
                <a:lnTo>
                  <a:pt x="1340" y="4842"/>
                </a:lnTo>
                <a:lnTo>
                  <a:pt x="1330" y="4790"/>
                </a:lnTo>
                <a:lnTo>
                  <a:pt x="1320" y="4737"/>
                </a:lnTo>
                <a:lnTo>
                  <a:pt x="1312" y="4683"/>
                </a:lnTo>
                <a:lnTo>
                  <a:pt x="1306" y="4629"/>
                </a:lnTo>
                <a:lnTo>
                  <a:pt x="1301" y="4575"/>
                </a:lnTo>
                <a:lnTo>
                  <a:pt x="1296" y="4521"/>
                </a:lnTo>
                <a:lnTo>
                  <a:pt x="1294" y="4466"/>
                </a:lnTo>
                <a:lnTo>
                  <a:pt x="1293" y="4411"/>
                </a:lnTo>
                <a:lnTo>
                  <a:pt x="1293" y="4356"/>
                </a:lnTo>
                <a:lnTo>
                  <a:pt x="1295" y="4300"/>
                </a:lnTo>
                <a:lnTo>
                  <a:pt x="1299" y="4244"/>
                </a:lnTo>
                <a:lnTo>
                  <a:pt x="1305" y="4189"/>
                </a:lnTo>
                <a:lnTo>
                  <a:pt x="1312" y="4132"/>
                </a:lnTo>
                <a:lnTo>
                  <a:pt x="1320" y="4076"/>
                </a:lnTo>
                <a:lnTo>
                  <a:pt x="1329" y="4020"/>
                </a:lnTo>
                <a:lnTo>
                  <a:pt x="1340" y="3963"/>
                </a:lnTo>
                <a:lnTo>
                  <a:pt x="1369" y="3850"/>
                </a:lnTo>
                <a:lnTo>
                  <a:pt x="1401" y="3739"/>
                </a:lnTo>
                <a:lnTo>
                  <a:pt x="1441" y="3630"/>
                </a:lnTo>
                <a:lnTo>
                  <a:pt x="1486" y="3524"/>
                </a:lnTo>
                <a:lnTo>
                  <a:pt x="1536" y="3420"/>
                </a:lnTo>
                <a:lnTo>
                  <a:pt x="1591" y="3320"/>
                </a:lnTo>
                <a:lnTo>
                  <a:pt x="1650" y="3223"/>
                </a:lnTo>
                <a:lnTo>
                  <a:pt x="1716" y="3127"/>
                </a:lnTo>
                <a:lnTo>
                  <a:pt x="1785" y="3036"/>
                </a:lnTo>
                <a:lnTo>
                  <a:pt x="1858" y="2948"/>
                </a:lnTo>
                <a:lnTo>
                  <a:pt x="1937" y="2863"/>
                </a:lnTo>
                <a:lnTo>
                  <a:pt x="2019" y="2782"/>
                </a:lnTo>
                <a:lnTo>
                  <a:pt x="2105" y="2704"/>
                </a:lnTo>
                <a:lnTo>
                  <a:pt x="2195" y="2631"/>
                </a:lnTo>
                <a:lnTo>
                  <a:pt x="2288" y="2561"/>
                </a:lnTo>
                <a:lnTo>
                  <a:pt x="2385" y="2494"/>
                </a:lnTo>
                <a:lnTo>
                  <a:pt x="2484" y="2433"/>
                </a:lnTo>
                <a:lnTo>
                  <a:pt x="2587" y="2376"/>
                </a:lnTo>
                <a:lnTo>
                  <a:pt x="2693" y="2322"/>
                </a:lnTo>
                <a:lnTo>
                  <a:pt x="2801" y="2274"/>
                </a:lnTo>
                <a:lnTo>
                  <a:pt x="2911" y="2230"/>
                </a:lnTo>
                <a:lnTo>
                  <a:pt x="3024" y="2191"/>
                </a:lnTo>
                <a:lnTo>
                  <a:pt x="3139" y="2157"/>
                </a:lnTo>
                <a:lnTo>
                  <a:pt x="3256" y="2128"/>
                </a:lnTo>
                <a:lnTo>
                  <a:pt x="3374" y="2104"/>
                </a:lnTo>
                <a:lnTo>
                  <a:pt x="3495" y="2085"/>
                </a:lnTo>
                <a:lnTo>
                  <a:pt x="3616" y="2071"/>
                </a:lnTo>
                <a:lnTo>
                  <a:pt x="3738" y="2064"/>
                </a:lnTo>
                <a:lnTo>
                  <a:pt x="3862" y="2061"/>
                </a:lnTo>
                <a:lnTo>
                  <a:pt x="3985" y="2065"/>
                </a:lnTo>
                <a:lnTo>
                  <a:pt x="4111" y="2074"/>
                </a:lnTo>
                <a:lnTo>
                  <a:pt x="4235" y="2090"/>
                </a:lnTo>
                <a:lnTo>
                  <a:pt x="4256" y="2094"/>
                </a:lnTo>
                <a:lnTo>
                  <a:pt x="4278" y="2097"/>
                </a:lnTo>
                <a:lnTo>
                  <a:pt x="4299" y="2100"/>
                </a:lnTo>
                <a:lnTo>
                  <a:pt x="4321" y="2104"/>
                </a:lnTo>
                <a:lnTo>
                  <a:pt x="4342" y="2108"/>
                </a:lnTo>
                <a:lnTo>
                  <a:pt x="4363" y="2112"/>
                </a:lnTo>
                <a:lnTo>
                  <a:pt x="4384" y="2116"/>
                </a:lnTo>
                <a:lnTo>
                  <a:pt x="4404" y="2120"/>
                </a:lnTo>
                <a:lnTo>
                  <a:pt x="4425" y="2126"/>
                </a:lnTo>
                <a:lnTo>
                  <a:pt x="4446" y="2131"/>
                </a:lnTo>
                <a:lnTo>
                  <a:pt x="4467" y="2135"/>
                </a:lnTo>
                <a:lnTo>
                  <a:pt x="4487" y="2140"/>
                </a:lnTo>
                <a:lnTo>
                  <a:pt x="4507" y="2145"/>
                </a:lnTo>
                <a:lnTo>
                  <a:pt x="4528" y="2151"/>
                </a:lnTo>
                <a:lnTo>
                  <a:pt x="4548" y="2156"/>
                </a:lnTo>
                <a:lnTo>
                  <a:pt x="4568" y="2162"/>
                </a:lnTo>
                <a:lnTo>
                  <a:pt x="4588" y="2168"/>
                </a:lnTo>
                <a:lnTo>
                  <a:pt x="4608" y="2174"/>
                </a:lnTo>
                <a:lnTo>
                  <a:pt x="4628" y="2180"/>
                </a:lnTo>
                <a:lnTo>
                  <a:pt x="4648" y="2186"/>
                </a:lnTo>
                <a:lnTo>
                  <a:pt x="4668" y="2193"/>
                </a:lnTo>
                <a:lnTo>
                  <a:pt x="4687" y="2199"/>
                </a:lnTo>
                <a:lnTo>
                  <a:pt x="4706" y="2207"/>
                </a:lnTo>
                <a:lnTo>
                  <a:pt x="4726" y="2213"/>
                </a:lnTo>
                <a:lnTo>
                  <a:pt x="4745" y="2220"/>
                </a:lnTo>
                <a:lnTo>
                  <a:pt x="4764" y="2227"/>
                </a:lnTo>
                <a:lnTo>
                  <a:pt x="4784" y="2234"/>
                </a:lnTo>
                <a:lnTo>
                  <a:pt x="4802" y="2242"/>
                </a:lnTo>
                <a:lnTo>
                  <a:pt x="4822" y="2250"/>
                </a:lnTo>
                <a:lnTo>
                  <a:pt x="4840" y="2258"/>
                </a:lnTo>
                <a:lnTo>
                  <a:pt x="4859" y="2265"/>
                </a:lnTo>
                <a:lnTo>
                  <a:pt x="4878" y="2273"/>
                </a:lnTo>
                <a:lnTo>
                  <a:pt x="4879" y="2269"/>
                </a:lnTo>
                <a:lnTo>
                  <a:pt x="4880" y="2266"/>
                </a:lnTo>
                <a:lnTo>
                  <a:pt x="4880" y="2262"/>
                </a:lnTo>
                <a:lnTo>
                  <a:pt x="4881" y="2258"/>
                </a:lnTo>
                <a:lnTo>
                  <a:pt x="4882" y="2254"/>
                </a:lnTo>
                <a:lnTo>
                  <a:pt x="4883" y="2250"/>
                </a:lnTo>
                <a:lnTo>
                  <a:pt x="4884" y="2245"/>
                </a:lnTo>
                <a:lnTo>
                  <a:pt x="4884" y="2242"/>
                </a:lnTo>
                <a:lnTo>
                  <a:pt x="4905" y="2156"/>
                </a:lnTo>
                <a:lnTo>
                  <a:pt x="4930" y="2073"/>
                </a:lnTo>
                <a:lnTo>
                  <a:pt x="4958" y="1991"/>
                </a:lnTo>
                <a:lnTo>
                  <a:pt x="4990" y="1912"/>
                </a:lnTo>
                <a:lnTo>
                  <a:pt x="5025" y="1834"/>
                </a:lnTo>
                <a:lnTo>
                  <a:pt x="5062" y="1757"/>
                </a:lnTo>
                <a:lnTo>
                  <a:pt x="5103" y="1683"/>
                </a:lnTo>
                <a:lnTo>
                  <a:pt x="5147" y="1611"/>
                </a:lnTo>
                <a:lnTo>
                  <a:pt x="5193" y="1542"/>
                </a:lnTo>
                <a:lnTo>
                  <a:pt x="5243" y="1474"/>
                </a:lnTo>
                <a:lnTo>
                  <a:pt x="5294" y="1410"/>
                </a:lnTo>
                <a:lnTo>
                  <a:pt x="5349" y="1348"/>
                </a:lnTo>
                <a:lnTo>
                  <a:pt x="5405" y="1288"/>
                </a:lnTo>
                <a:lnTo>
                  <a:pt x="5464" y="1231"/>
                </a:lnTo>
                <a:lnTo>
                  <a:pt x="5524" y="1177"/>
                </a:lnTo>
                <a:lnTo>
                  <a:pt x="5588" y="1127"/>
                </a:lnTo>
                <a:lnTo>
                  <a:pt x="5652" y="1079"/>
                </a:lnTo>
                <a:lnTo>
                  <a:pt x="5718" y="1034"/>
                </a:lnTo>
                <a:lnTo>
                  <a:pt x="5785" y="992"/>
                </a:lnTo>
                <a:lnTo>
                  <a:pt x="5856" y="954"/>
                </a:lnTo>
                <a:lnTo>
                  <a:pt x="5926" y="919"/>
                </a:lnTo>
                <a:lnTo>
                  <a:pt x="5998" y="887"/>
                </a:lnTo>
                <a:lnTo>
                  <a:pt x="6071" y="859"/>
                </a:lnTo>
                <a:lnTo>
                  <a:pt x="6146" y="836"/>
                </a:lnTo>
                <a:lnTo>
                  <a:pt x="6220" y="815"/>
                </a:lnTo>
                <a:lnTo>
                  <a:pt x="6296" y="799"/>
                </a:lnTo>
                <a:lnTo>
                  <a:pt x="6373" y="787"/>
                </a:lnTo>
                <a:lnTo>
                  <a:pt x="6449" y="779"/>
                </a:lnTo>
                <a:lnTo>
                  <a:pt x="6527" y="774"/>
                </a:lnTo>
                <a:lnTo>
                  <a:pt x="6605" y="774"/>
                </a:lnTo>
                <a:lnTo>
                  <a:pt x="6682" y="779"/>
                </a:lnTo>
                <a:lnTo>
                  <a:pt x="6761" y="788"/>
                </a:lnTo>
                <a:lnTo>
                  <a:pt x="6785" y="792"/>
                </a:lnTo>
                <a:lnTo>
                  <a:pt x="6810" y="796"/>
                </a:lnTo>
                <a:lnTo>
                  <a:pt x="6833" y="801"/>
                </a:lnTo>
                <a:lnTo>
                  <a:pt x="6857" y="806"/>
                </a:lnTo>
                <a:lnTo>
                  <a:pt x="6881" y="811"/>
                </a:lnTo>
                <a:lnTo>
                  <a:pt x="6904" y="817"/>
                </a:lnTo>
                <a:lnTo>
                  <a:pt x="6928" y="824"/>
                </a:lnTo>
                <a:lnTo>
                  <a:pt x="6951" y="830"/>
                </a:lnTo>
                <a:lnTo>
                  <a:pt x="6974" y="837"/>
                </a:lnTo>
                <a:lnTo>
                  <a:pt x="6996" y="844"/>
                </a:lnTo>
                <a:lnTo>
                  <a:pt x="7019" y="852"/>
                </a:lnTo>
                <a:lnTo>
                  <a:pt x="7041" y="860"/>
                </a:lnTo>
                <a:lnTo>
                  <a:pt x="7064" y="870"/>
                </a:lnTo>
                <a:lnTo>
                  <a:pt x="7085" y="878"/>
                </a:lnTo>
                <a:lnTo>
                  <a:pt x="7106" y="888"/>
                </a:lnTo>
                <a:lnTo>
                  <a:pt x="7128" y="897"/>
                </a:lnTo>
                <a:lnTo>
                  <a:pt x="7149" y="908"/>
                </a:lnTo>
                <a:lnTo>
                  <a:pt x="7171" y="918"/>
                </a:lnTo>
                <a:lnTo>
                  <a:pt x="7191" y="929"/>
                </a:lnTo>
                <a:lnTo>
                  <a:pt x="7211" y="940"/>
                </a:lnTo>
                <a:lnTo>
                  <a:pt x="7232" y="952"/>
                </a:lnTo>
                <a:lnTo>
                  <a:pt x="7251" y="964"/>
                </a:lnTo>
                <a:lnTo>
                  <a:pt x="7272" y="976"/>
                </a:lnTo>
                <a:lnTo>
                  <a:pt x="7291" y="989"/>
                </a:lnTo>
                <a:lnTo>
                  <a:pt x="7310" y="1002"/>
                </a:lnTo>
                <a:lnTo>
                  <a:pt x="7330" y="1015"/>
                </a:lnTo>
                <a:lnTo>
                  <a:pt x="7348" y="1028"/>
                </a:lnTo>
                <a:lnTo>
                  <a:pt x="7366" y="1043"/>
                </a:lnTo>
                <a:lnTo>
                  <a:pt x="7385" y="1057"/>
                </a:lnTo>
                <a:lnTo>
                  <a:pt x="7403" y="1072"/>
                </a:lnTo>
                <a:lnTo>
                  <a:pt x="7421" y="1086"/>
                </a:lnTo>
                <a:lnTo>
                  <a:pt x="7438" y="1101"/>
                </a:lnTo>
                <a:close/>
              </a:path>
            </a:pathLst>
          </a:custGeom>
          <a:solidFill>
            <a:schemeClr val="bg1"/>
          </a:solidFill>
          <a:ln>
            <a:solidFill>
              <a:schemeClr val="tx1"/>
            </a:solidFill>
          </a:ln>
          <a:effectLst>
            <a:outerShdw dist="40161" dir="4293903" algn="ctr" rotWithShape="0">
              <a:srgbClr val="666633"/>
            </a:outerShdw>
          </a:effectLst>
        </p:spPr>
        <p:txBody>
          <a:bodyPr wrap="square" lIns="29956" tIns="14979" rIns="29956" bIns="14979" anchor="ctr" anchorCtr="1">
            <a:noAutofit/>
          </a:bodyPr>
          <a:lstStyle/>
          <a:p>
            <a:r>
              <a:rPr lang="zh-CN" altLang="en-US" sz="1800" dirty="0">
                <a:latin typeface="微软雅黑 Light" panose="020B0502040204020203" pitchFamily="34" charset="-122"/>
                <a:ea typeface="微软雅黑 Light" panose="020B0502040204020203" pitchFamily="34" charset="-122"/>
              </a:rPr>
              <a:t>互联网</a:t>
            </a:r>
          </a:p>
        </p:txBody>
      </p:sp>
      <p:sp>
        <p:nvSpPr>
          <p:cNvPr id="13" name="Text Box 409">
            <a:extLst>
              <a:ext uri="{FF2B5EF4-FFF2-40B4-BE49-F238E27FC236}">
                <a16:creationId xmlns:a16="http://schemas.microsoft.com/office/drawing/2014/main" id="{3BCDBE5D-8C79-4E50-BD3E-FFCFAAF5B55C}"/>
              </a:ext>
            </a:extLst>
          </p:cNvPr>
          <p:cNvSpPr txBox="1">
            <a:spLocks noChangeArrowheads="1"/>
          </p:cNvSpPr>
          <p:nvPr/>
        </p:nvSpPr>
        <p:spPr bwMode="auto">
          <a:xfrm>
            <a:off x="6614929" y="1347890"/>
            <a:ext cx="10054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600" dirty="0">
                <a:latin typeface="微软雅黑 Light" panose="020B0502040204020203" pitchFamily="34" charset="-122"/>
                <a:ea typeface="微软雅黑 Light" panose="020B0502040204020203" pitchFamily="34" charset="-122"/>
              </a:rPr>
              <a:t>TCP</a:t>
            </a:r>
          </a:p>
          <a:p>
            <a:pPr algn="ctr" eaLnBrk="1" hangingPunct="1"/>
            <a:r>
              <a:rPr kumimoji="1" lang="zh-CN" altLang="en-US" sz="1600" dirty="0">
                <a:latin typeface="微软雅黑 Light" panose="020B0502040204020203" pitchFamily="34" charset="-122"/>
                <a:ea typeface="微软雅黑 Light" panose="020B0502040204020203" pitchFamily="34" charset="-122"/>
              </a:rPr>
              <a:t>临时端口</a:t>
            </a:r>
          </a:p>
        </p:txBody>
      </p:sp>
    </p:spTree>
    <p:extLst>
      <p:ext uri="{BB962C8B-B14F-4D97-AF65-F5344CB8AC3E}">
        <p14:creationId xmlns:p14="http://schemas.microsoft.com/office/powerpoint/2010/main" val="3974024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7B7D-22C9-4333-9C59-045082A2BFF9}"/>
              </a:ext>
            </a:extLst>
          </p:cNvPr>
          <p:cNvSpPr>
            <a:spLocks noGrp="1"/>
          </p:cNvSpPr>
          <p:nvPr>
            <p:ph type="title"/>
          </p:nvPr>
        </p:nvSpPr>
        <p:spPr/>
        <p:txBody>
          <a:bodyPr/>
          <a:lstStyle/>
          <a:p>
            <a:r>
              <a:rPr lang="en-US" altLang="zh-CN" dirty="0"/>
              <a:t>SMTP </a:t>
            </a:r>
            <a:r>
              <a:rPr lang="zh-CN" altLang="en-US" dirty="0"/>
              <a:t>通信的三个阶段</a:t>
            </a:r>
            <a:r>
              <a:rPr lang="en-US" altLang="zh-CN" dirty="0"/>
              <a:t>——</a:t>
            </a:r>
            <a:r>
              <a:rPr lang="zh-CN" altLang="en-US" dirty="0"/>
              <a:t>建立阶段</a:t>
            </a:r>
          </a:p>
        </p:txBody>
      </p:sp>
      <p:sp>
        <p:nvSpPr>
          <p:cNvPr id="3" name="内容占位符 2">
            <a:extLst>
              <a:ext uri="{FF2B5EF4-FFF2-40B4-BE49-F238E27FC236}">
                <a16:creationId xmlns:a16="http://schemas.microsoft.com/office/drawing/2014/main" id="{CD1E366E-492A-41F0-B9DD-24B030A4DF23}"/>
              </a:ext>
            </a:extLst>
          </p:cNvPr>
          <p:cNvSpPr>
            <a:spLocks noGrp="1"/>
          </p:cNvSpPr>
          <p:nvPr>
            <p:ph idx="1"/>
          </p:nvPr>
        </p:nvSpPr>
        <p:spPr>
          <a:xfrm>
            <a:off x="334435" y="1052514"/>
            <a:ext cx="5405418" cy="5437187"/>
          </a:xfrm>
        </p:spPr>
        <p:txBody>
          <a:bodyPr/>
          <a:lstStyle/>
          <a:p>
            <a:r>
              <a:rPr lang="zh-CN" altLang="en-US" dirty="0"/>
              <a:t>使用</a:t>
            </a:r>
            <a:r>
              <a:rPr lang="en-US" altLang="zh-CN" dirty="0"/>
              <a:t>SMTP</a:t>
            </a:r>
            <a:r>
              <a:rPr lang="zh-CN" altLang="en-US" dirty="0"/>
              <a:t>的默认端口（</a:t>
            </a:r>
            <a:r>
              <a:rPr lang="en-US" altLang="zh-CN" dirty="0"/>
              <a:t>25</a:t>
            </a:r>
            <a:r>
              <a:rPr lang="zh-CN" altLang="en-US" dirty="0"/>
              <a:t>）与目的主机的</a:t>
            </a:r>
            <a:r>
              <a:rPr lang="en-US" altLang="zh-CN" dirty="0"/>
              <a:t>SMTP</a:t>
            </a:r>
            <a:r>
              <a:rPr lang="zh-CN" altLang="en-US" dirty="0"/>
              <a:t>服务器建立</a:t>
            </a:r>
            <a:r>
              <a:rPr lang="en-US" altLang="zh-CN" dirty="0"/>
              <a:t>TCP</a:t>
            </a:r>
            <a:r>
              <a:rPr lang="zh-CN" altLang="en-US" dirty="0"/>
              <a:t>连接</a:t>
            </a:r>
          </a:p>
          <a:p>
            <a:r>
              <a:rPr lang="en-US" altLang="zh-CN" dirty="0"/>
              <a:t>SMTP</a:t>
            </a:r>
            <a:r>
              <a:rPr lang="zh-CN" altLang="en-US" dirty="0"/>
              <a:t>服务器发出“</a:t>
            </a:r>
            <a:r>
              <a:rPr lang="en-US" altLang="zh-CN" dirty="0"/>
              <a:t>220 SMTP ready”</a:t>
            </a:r>
            <a:endParaRPr lang="zh-CN" altLang="en-US" dirty="0"/>
          </a:p>
          <a:p>
            <a:r>
              <a:rPr lang="en-US" altLang="zh-CN" dirty="0"/>
              <a:t>SMTP</a:t>
            </a:r>
            <a:r>
              <a:rPr lang="zh-CN" altLang="en-US" dirty="0"/>
              <a:t>客户向</a:t>
            </a:r>
            <a:r>
              <a:rPr lang="en-US" altLang="zh-CN" dirty="0"/>
              <a:t>SMTP</a:t>
            </a:r>
            <a:r>
              <a:rPr lang="zh-CN" altLang="en-US" dirty="0"/>
              <a:t>服务器发送</a:t>
            </a:r>
            <a:r>
              <a:rPr lang="en-US" altLang="zh-CN" dirty="0"/>
              <a:t>HELO</a:t>
            </a:r>
            <a:r>
              <a:rPr lang="zh-CN" altLang="en-US" dirty="0"/>
              <a:t>命令，附上发送方的主机名</a:t>
            </a:r>
          </a:p>
          <a:p>
            <a:r>
              <a:rPr lang="en-US" altLang="zh-CN" dirty="0"/>
              <a:t>SMTP</a:t>
            </a:r>
            <a:r>
              <a:rPr lang="zh-CN" altLang="en-US" dirty="0"/>
              <a:t>服务器若有能力接收邮件，则回答：“</a:t>
            </a:r>
            <a:r>
              <a:rPr lang="en-US" altLang="zh-CN" dirty="0"/>
              <a:t>250 OK”</a:t>
            </a:r>
            <a:r>
              <a:rPr lang="zh-CN" altLang="en-US" dirty="0"/>
              <a:t>，表示已准备好接收</a:t>
            </a:r>
          </a:p>
          <a:p>
            <a:endParaRPr lang="zh-CN" altLang="en-US" dirty="0"/>
          </a:p>
        </p:txBody>
      </p:sp>
      <p:sp>
        <p:nvSpPr>
          <p:cNvPr id="4" name="灯片编号占位符 3">
            <a:extLst>
              <a:ext uri="{FF2B5EF4-FFF2-40B4-BE49-F238E27FC236}">
                <a16:creationId xmlns:a16="http://schemas.microsoft.com/office/drawing/2014/main" id="{6C63BDFD-4DDA-4A0B-AA10-90275D7FAE52}"/>
              </a:ext>
            </a:extLst>
          </p:cNvPr>
          <p:cNvSpPr>
            <a:spLocks noGrp="1"/>
          </p:cNvSpPr>
          <p:nvPr>
            <p:ph type="sldNum" sz="quarter" idx="12"/>
          </p:nvPr>
        </p:nvSpPr>
        <p:spPr/>
        <p:txBody>
          <a:bodyPr/>
          <a:lstStyle/>
          <a:p>
            <a:pPr>
              <a:defRPr/>
            </a:pPr>
            <a:fld id="{816960B2-2B11-492C-B588-5290E1274F96}" type="slidenum">
              <a:rPr lang="en-US" altLang="zh-CN" smtClean="0"/>
              <a:pPr>
                <a:defRPr/>
              </a:pPr>
              <a:t>46</a:t>
            </a:fld>
            <a:endParaRPr lang="en-US" altLang="zh-CN" dirty="0"/>
          </a:p>
        </p:txBody>
      </p:sp>
      <p:grpSp>
        <p:nvGrpSpPr>
          <p:cNvPr id="5" name="组合 4">
            <a:extLst>
              <a:ext uri="{FF2B5EF4-FFF2-40B4-BE49-F238E27FC236}">
                <a16:creationId xmlns:a16="http://schemas.microsoft.com/office/drawing/2014/main" id="{F1008C27-809D-41EF-B4B9-AE36B6347676}"/>
              </a:ext>
            </a:extLst>
          </p:cNvPr>
          <p:cNvGrpSpPr/>
          <p:nvPr/>
        </p:nvGrpSpPr>
        <p:grpSpPr>
          <a:xfrm>
            <a:off x="5941300" y="1238265"/>
            <a:ext cx="5943716" cy="3456384"/>
            <a:chOff x="2086683" y="2033410"/>
            <a:chExt cx="6360764" cy="2138910"/>
          </a:xfrm>
        </p:grpSpPr>
        <p:sp>
          <p:nvSpPr>
            <p:cNvPr id="6" name="矩形 5">
              <a:extLst>
                <a:ext uri="{FF2B5EF4-FFF2-40B4-BE49-F238E27FC236}">
                  <a16:creationId xmlns:a16="http://schemas.microsoft.com/office/drawing/2014/main" id="{A3449F13-296F-4748-A68F-AB24423FA21F}"/>
                </a:ext>
              </a:extLst>
            </p:cNvPr>
            <p:cNvSpPr/>
            <p:nvPr/>
          </p:nvSpPr>
          <p:spPr>
            <a:xfrm>
              <a:off x="6040725" y="2033410"/>
              <a:ext cx="1892779" cy="426436"/>
            </a:xfrm>
            <a:prstGeom prst="rect">
              <a:avLst/>
            </a:prstGeom>
            <a:solidFill>
              <a:srgbClr val="0066FF"/>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dirty="0">
                  <a:solidFill>
                    <a:schemeClr val="bg1"/>
                  </a:solidFill>
                  <a:latin typeface="微软雅黑 Light" panose="020B0502040204020203" pitchFamily="34" charset="-122"/>
                  <a:ea typeface="微软雅黑 Light" panose="020B0502040204020203" pitchFamily="34" charset="-122"/>
                </a:rPr>
                <a:t>SMTP </a:t>
              </a:r>
              <a:r>
                <a:rPr lang="zh-CN" altLang="en-US" sz="1800" dirty="0">
                  <a:solidFill>
                    <a:schemeClr val="bg1"/>
                  </a:solidFill>
                  <a:latin typeface="微软雅黑 Light" panose="020B0502040204020203" pitchFamily="34" charset="-122"/>
                  <a:ea typeface="微软雅黑 Light" panose="020B0502040204020203" pitchFamily="34" charset="-122"/>
                </a:rPr>
                <a:t>服务器</a:t>
              </a:r>
            </a:p>
          </p:txBody>
        </p:sp>
        <p:sp>
          <p:nvSpPr>
            <p:cNvPr id="7" name="Text Box 409">
              <a:extLst>
                <a:ext uri="{FF2B5EF4-FFF2-40B4-BE49-F238E27FC236}">
                  <a16:creationId xmlns:a16="http://schemas.microsoft.com/office/drawing/2014/main" id="{7577E23F-BCD8-4AFF-8E40-424365E52D06}"/>
                </a:ext>
              </a:extLst>
            </p:cNvPr>
            <p:cNvSpPr txBox="1">
              <a:spLocks noChangeArrowheads="1"/>
            </p:cNvSpPr>
            <p:nvPr/>
          </p:nvSpPr>
          <p:spPr bwMode="auto">
            <a:xfrm>
              <a:off x="6872345" y="2457149"/>
              <a:ext cx="1575102" cy="20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600" dirty="0">
                  <a:latin typeface="微软雅黑 Light" panose="020B0502040204020203" pitchFamily="34" charset="-122"/>
                  <a:ea typeface="微软雅黑 Light" panose="020B0502040204020203" pitchFamily="34" charset="-122"/>
                </a:rPr>
                <a:t>TCP </a:t>
              </a:r>
              <a:r>
                <a:rPr kumimoji="1" lang="zh-CN" altLang="en-US" sz="1600" dirty="0">
                  <a:latin typeface="微软雅黑 Light" panose="020B0502040204020203" pitchFamily="34" charset="-122"/>
                  <a:ea typeface="微软雅黑 Light" panose="020B0502040204020203" pitchFamily="34" charset="-122"/>
                </a:rPr>
                <a:t>端口 </a:t>
              </a:r>
              <a:r>
                <a:rPr kumimoji="1" lang="en-US" altLang="zh-CN" sz="1600" dirty="0">
                  <a:latin typeface="微软雅黑 Light" panose="020B0502040204020203" pitchFamily="34" charset="-122"/>
                  <a:ea typeface="微软雅黑 Light" panose="020B0502040204020203" pitchFamily="34" charset="-122"/>
                </a:rPr>
                <a:t>25</a:t>
              </a:r>
              <a:endParaRPr kumimoji="1" lang="zh-CN" altLang="en-US" sz="16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694E6896-F34E-44E7-9067-80C599023A71}"/>
                </a:ext>
              </a:extLst>
            </p:cNvPr>
            <p:cNvSpPr/>
            <p:nvPr/>
          </p:nvSpPr>
          <p:spPr>
            <a:xfrm>
              <a:off x="2086683" y="2033413"/>
              <a:ext cx="1646357" cy="426435"/>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chemeClr val="tx1"/>
                  </a:solidFill>
                  <a:latin typeface="微软雅黑 Light" panose="020B0502040204020203" pitchFamily="34" charset="-122"/>
                  <a:ea typeface="微软雅黑 Light" panose="020B0502040204020203" pitchFamily="34" charset="-122"/>
                </a:rPr>
                <a:t>SMTP </a:t>
              </a:r>
              <a:r>
                <a:rPr lang="zh-CN" altLang="en-US" sz="1800" dirty="0">
                  <a:solidFill>
                    <a:schemeClr val="tx1"/>
                  </a:solidFill>
                  <a:latin typeface="微软雅黑 Light" panose="020B0502040204020203" pitchFamily="34" charset="-122"/>
                  <a:ea typeface="微软雅黑 Light" panose="020B0502040204020203" pitchFamily="34" charset="-122"/>
                </a:rPr>
                <a:t>客户</a:t>
              </a:r>
            </a:p>
          </p:txBody>
        </p:sp>
        <p:grpSp>
          <p:nvGrpSpPr>
            <p:cNvPr id="9" name="组合 8">
              <a:extLst>
                <a:ext uri="{FF2B5EF4-FFF2-40B4-BE49-F238E27FC236}">
                  <a16:creationId xmlns:a16="http://schemas.microsoft.com/office/drawing/2014/main" id="{48049020-C6E9-4E95-8EC9-F3F6C92125CE}"/>
                </a:ext>
              </a:extLst>
            </p:cNvPr>
            <p:cNvGrpSpPr/>
            <p:nvPr/>
          </p:nvGrpSpPr>
          <p:grpSpPr>
            <a:xfrm>
              <a:off x="2901301" y="2459846"/>
              <a:ext cx="4085819" cy="1712474"/>
              <a:chOff x="2175973" y="2274371"/>
              <a:chExt cx="3064362" cy="1930764"/>
            </a:xfrm>
          </p:grpSpPr>
          <p:cxnSp>
            <p:nvCxnSpPr>
              <p:cNvPr id="22" name="直接箭头连接符 21">
                <a:extLst>
                  <a:ext uri="{FF2B5EF4-FFF2-40B4-BE49-F238E27FC236}">
                    <a16:creationId xmlns:a16="http://schemas.microsoft.com/office/drawing/2014/main" id="{6A2BF359-A21C-44A0-9709-397EEC6D5DAF}"/>
                  </a:ext>
                </a:extLst>
              </p:cNvPr>
              <p:cNvCxnSpPr>
                <a:cxnSpLocks/>
                <a:stCxn id="8" idx="2"/>
              </p:cNvCxnSpPr>
              <p:nvPr/>
            </p:nvCxnSpPr>
            <p:spPr>
              <a:xfrm flipH="1">
                <a:off x="2175973" y="2274373"/>
                <a:ext cx="6421" cy="193076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3E668377-89F8-43CF-AF40-9791E72CAEBB}"/>
                  </a:ext>
                </a:extLst>
              </p:cNvPr>
              <p:cNvCxnSpPr>
                <a:cxnSpLocks/>
                <a:stCxn id="6" idx="2"/>
              </p:cNvCxnSpPr>
              <p:nvPr/>
            </p:nvCxnSpPr>
            <p:spPr>
              <a:xfrm>
                <a:off x="5240331" y="2274371"/>
                <a:ext cx="4" cy="1821209"/>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4EF6300A-8F0A-4417-8583-2930CAEA40DE}"/>
                </a:ext>
              </a:extLst>
            </p:cNvPr>
            <p:cNvGrpSpPr/>
            <p:nvPr/>
          </p:nvGrpSpPr>
          <p:grpSpPr>
            <a:xfrm>
              <a:off x="2925759" y="2294846"/>
              <a:ext cx="4045464" cy="340672"/>
              <a:chOff x="2238838" y="1573207"/>
              <a:chExt cx="3445771" cy="393193"/>
            </a:xfrm>
          </p:grpSpPr>
          <p:sp>
            <p:nvSpPr>
              <p:cNvPr id="20" name="Text Box 52">
                <a:extLst>
                  <a:ext uri="{FF2B5EF4-FFF2-40B4-BE49-F238E27FC236}">
                    <a16:creationId xmlns:a16="http://schemas.microsoft.com/office/drawing/2014/main" id="{DE42BF00-F86A-4299-90C1-C062262098E0}"/>
                  </a:ext>
                </a:extLst>
              </p:cNvPr>
              <p:cNvSpPr txBox="1">
                <a:spLocks noChangeArrowheads="1"/>
              </p:cNvSpPr>
              <p:nvPr/>
            </p:nvSpPr>
            <p:spPr bwMode="auto">
              <a:xfrm>
                <a:off x="2982218" y="1573207"/>
                <a:ext cx="1719856" cy="26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kumimoji="1" sz="1400" b="1">
                    <a:latin typeface="微软雅黑" pitchFamily="34" charset="-122"/>
                    <a:ea typeface="微软雅黑" pitchFamily="34" charset="-122"/>
                  </a:defRPr>
                </a:lvl1pPr>
                <a:lvl2pPr marL="742950" indent="-285750">
                  <a:defRPr sz="3600">
                    <a:latin typeface="Tahoma" pitchFamily="34" charset="0"/>
                    <a:ea typeface="宋体" charset="-122"/>
                  </a:defRPr>
                </a:lvl2pPr>
                <a:lvl3pPr marL="1143000" indent="-228600">
                  <a:defRPr sz="3600">
                    <a:latin typeface="Tahoma" pitchFamily="34" charset="0"/>
                    <a:ea typeface="宋体" charset="-122"/>
                  </a:defRPr>
                </a:lvl3pPr>
                <a:lvl4pPr marL="1600200" indent="-228600">
                  <a:defRPr sz="3600">
                    <a:latin typeface="Tahoma" pitchFamily="34" charset="0"/>
                    <a:ea typeface="宋体" charset="-122"/>
                  </a:defRPr>
                </a:lvl4pPr>
                <a:lvl5pPr marL="2057400" indent="-228600">
                  <a:defRPr sz="3600">
                    <a:latin typeface="Tahoma" pitchFamily="34" charset="0"/>
                    <a:ea typeface="宋体" charset="-122"/>
                  </a:defRPr>
                </a:lvl5pPr>
                <a:lvl6pPr marL="2514600" indent="-228600" eaLnBrk="0" fontAlgn="base" hangingPunct="0">
                  <a:spcBef>
                    <a:spcPct val="0"/>
                  </a:spcBef>
                  <a:spcAft>
                    <a:spcPct val="0"/>
                  </a:spcAft>
                  <a:defRPr sz="3600">
                    <a:latin typeface="Tahoma" pitchFamily="34" charset="0"/>
                    <a:ea typeface="宋体" charset="-122"/>
                  </a:defRPr>
                </a:lvl6pPr>
                <a:lvl7pPr marL="2971800" indent="-228600" eaLnBrk="0" fontAlgn="base" hangingPunct="0">
                  <a:spcBef>
                    <a:spcPct val="0"/>
                  </a:spcBef>
                  <a:spcAft>
                    <a:spcPct val="0"/>
                  </a:spcAft>
                  <a:defRPr sz="3600">
                    <a:latin typeface="Tahoma" pitchFamily="34" charset="0"/>
                    <a:ea typeface="宋体" charset="-122"/>
                  </a:defRPr>
                </a:lvl7pPr>
                <a:lvl8pPr marL="3429000" indent="-228600" eaLnBrk="0" fontAlgn="base" hangingPunct="0">
                  <a:spcBef>
                    <a:spcPct val="0"/>
                  </a:spcBef>
                  <a:spcAft>
                    <a:spcPct val="0"/>
                  </a:spcAft>
                  <a:defRPr sz="3600">
                    <a:latin typeface="Tahoma" pitchFamily="34" charset="0"/>
                    <a:ea typeface="宋体" charset="-122"/>
                  </a:defRPr>
                </a:lvl8pPr>
                <a:lvl9pPr marL="3886200" indent="-228600" eaLnBrk="0" fontAlgn="base" hangingPunct="0">
                  <a:spcBef>
                    <a:spcPct val="0"/>
                  </a:spcBef>
                  <a:spcAft>
                    <a:spcPct val="0"/>
                  </a:spcAft>
                  <a:defRPr sz="3600">
                    <a:latin typeface="Tahoma" pitchFamily="34" charset="0"/>
                    <a:ea typeface="宋体" charset="-122"/>
                  </a:defRPr>
                </a:lvl9pPr>
              </a:lstStyle>
              <a:p>
                <a:r>
                  <a:rPr lang="zh-CN" altLang="en-US" sz="1800" b="0" dirty="0">
                    <a:latin typeface="微软雅黑 Light" panose="020B0502040204020203" pitchFamily="34" charset="-122"/>
                    <a:ea typeface="微软雅黑 Light" panose="020B0502040204020203" pitchFamily="34" charset="-122"/>
                  </a:rPr>
                  <a:t>建立 </a:t>
                </a:r>
                <a:r>
                  <a:rPr lang="en-US" altLang="zh-CN" sz="1800" b="0" dirty="0">
                    <a:latin typeface="微软雅黑 Light" panose="020B0502040204020203" pitchFamily="34" charset="-122"/>
                    <a:ea typeface="微软雅黑 Light" panose="020B0502040204020203" pitchFamily="34" charset="-122"/>
                  </a:rPr>
                  <a:t>TCP </a:t>
                </a:r>
                <a:r>
                  <a:rPr lang="zh-CN" altLang="en-US" sz="1800" b="0" dirty="0">
                    <a:latin typeface="微软雅黑 Light" panose="020B0502040204020203" pitchFamily="34" charset="-122"/>
                    <a:ea typeface="微软雅黑 Light" panose="020B0502040204020203" pitchFamily="34" charset="-122"/>
                  </a:rPr>
                  <a:t>连接</a:t>
                </a:r>
                <a:endParaRPr lang="en-US" altLang="zh-CN" sz="1800" b="0" dirty="0">
                  <a:latin typeface="微软雅黑 Light" panose="020B0502040204020203" pitchFamily="34" charset="-122"/>
                  <a:ea typeface="微软雅黑 Light" panose="020B0502040204020203" pitchFamily="34" charset="-122"/>
                </a:endParaRPr>
              </a:p>
            </p:txBody>
          </p:sp>
          <p:sp>
            <p:nvSpPr>
              <p:cNvPr id="21" name="Line 55">
                <a:extLst>
                  <a:ext uri="{FF2B5EF4-FFF2-40B4-BE49-F238E27FC236}">
                    <a16:creationId xmlns:a16="http://schemas.microsoft.com/office/drawing/2014/main" id="{C951A301-0EEB-49F6-B88B-E9C40DAB25BF}"/>
                  </a:ext>
                </a:extLst>
              </p:cNvPr>
              <p:cNvSpPr>
                <a:spLocks noChangeShapeType="1"/>
              </p:cNvSpPr>
              <p:nvPr/>
            </p:nvSpPr>
            <p:spPr bwMode="auto">
              <a:xfrm flipV="1">
                <a:off x="2238838" y="1962078"/>
                <a:ext cx="3445771" cy="4322"/>
              </a:xfrm>
              <a:prstGeom prst="line">
                <a:avLst/>
              </a:prstGeom>
              <a:noFill/>
              <a:ln w="12700">
                <a:solidFill>
                  <a:schemeClr val="tx1"/>
                </a:solidFill>
                <a:prstDash val="solid"/>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3200">
                  <a:latin typeface="微软雅黑 Light" panose="020B0502040204020203" pitchFamily="34" charset="-122"/>
                  <a:ea typeface="微软雅黑 Light" panose="020B0502040204020203" pitchFamily="34" charset="-122"/>
                </a:endParaRPr>
              </a:p>
            </p:txBody>
          </p:sp>
        </p:grpSp>
        <p:grpSp>
          <p:nvGrpSpPr>
            <p:cNvPr id="11" name="组合 10">
              <a:extLst>
                <a:ext uri="{FF2B5EF4-FFF2-40B4-BE49-F238E27FC236}">
                  <a16:creationId xmlns:a16="http://schemas.microsoft.com/office/drawing/2014/main" id="{3C11C215-75A6-41EC-8BBF-C8E101E8D67E}"/>
                </a:ext>
              </a:extLst>
            </p:cNvPr>
            <p:cNvGrpSpPr/>
            <p:nvPr/>
          </p:nvGrpSpPr>
          <p:grpSpPr>
            <a:xfrm>
              <a:off x="2925759" y="2767495"/>
              <a:ext cx="4025798" cy="338985"/>
              <a:chOff x="2238838" y="2285523"/>
              <a:chExt cx="3429021" cy="292388"/>
            </a:xfrm>
          </p:grpSpPr>
          <p:sp>
            <p:nvSpPr>
              <p:cNvPr id="18" name="Line 55">
                <a:extLst>
                  <a:ext uri="{FF2B5EF4-FFF2-40B4-BE49-F238E27FC236}">
                    <a16:creationId xmlns:a16="http://schemas.microsoft.com/office/drawing/2014/main" id="{D200C203-8E4A-4DF3-8D1A-F3C508933214}"/>
                  </a:ext>
                </a:extLst>
              </p:cNvPr>
              <p:cNvSpPr>
                <a:spLocks noChangeShapeType="1"/>
              </p:cNvSpPr>
              <p:nvPr/>
            </p:nvSpPr>
            <p:spPr bwMode="auto">
              <a:xfrm flipV="1">
                <a:off x="2238838" y="2418947"/>
                <a:ext cx="3429021" cy="7191"/>
              </a:xfrm>
              <a:prstGeom prst="line">
                <a:avLst/>
              </a:prstGeom>
              <a:noFill/>
              <a:ln w="12700">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800">
                  <a:latin typeface="微软雅黑 Light" panose="020B0502040204020203" pitchFamily="34" charset="-122"/>
                  <a:ea typeface="微软雅黑 Light" panose="020B0502040204020203" pitchFamily="34" charset="-122"/>
                </a:endParaRPr>
              </a:p>
            </p:txBody>
          </p:sp>
          <p:sp>
            <p:nvSpPr>
              <p:cNvPr id="19" name="矩形 18">
                <a:extLst>
                  <a:ext uri="{FF2B5EF4-FFF2-40B4-BE49-F238E27FC236}">
                    <a16:creationId xmlns:a16="http://schemas.microsoft.com/office/drawing/2014/main" id="{96779F7D-2C20-4893-9264-DFE0E07F9BDF}"/>
                  </a:ext>
                </a:extLst>
              </p:cNvPr>
              <p:cNvSpPr/>
              <p:nvPr/>
            </p:nvSpPr>
            <p:spPr>
              <a:xfrm>
                <a:off x="2827283" y="2285523"/>
                <a:ext cx="2029726" cy="29238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Light" panose="020B0502040204020203" pitchFamily="34" charset="-122"/>
                    <a:ea typeface="微软雅黑 Light" panose="020B0502040204020203" pitchFamily="34" charset="-122"/>
                  </a:rPr>
                  <a:t>220 Service Ready</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12" name="组合 11">
              <a:extLst>
                <a:ext uri="{FF2B5EF4-FFF2-40B4-BE49-F238E27FC236}">
                  <a16:creationId xmlns:a16="http://schemas.microsoft.com/office/drawing/2014/main" id="{97A0B57A-0501-4074-B636-63C054DF62F8}"/>
                </a:ext>
              </a:extLst>
            </p:cNvPr>
            <p:cNvGrpSpPr/>
            <p:nvPr/>
          </p:nvGrpSpPr>
          <p:grpSpPr>
            <a:xfrm>
              <a:off x="2913138" y="3232185"/>
              <a:ext cx="4058083" cy="415957"/>
              <a:chOff x="2260563" y="2082992"/>
              <a:chExt cx="3456520" cy="292388"/>
            </a:xfrm>
          </p:grpSpPr>
          <p:sp>
            <p:nvSpPr>
              <p:cNvPr id="16" name="Line 55">
                <a:extLst>
                  <a:ext uri="{FF2B5EF4-FFF2-40B4-BE49-F238E27FC236}">
                    <a16:creationId xmlns:a16="http://schemas.microsoft.com/office/drawing/2014/main" id="{732E5217-1579-4A0C-8828-DF0EF6E909F2}"/>
                  </a:ext>
                </a:extLst>
              </p:cNvPr>
              <p:cNvSpPr>
                <a:spLocks noChangeShapeType="1"/>
              </p:cNvSpPr>
              <p:nvPr/>
            </p:nvSpPr>
            <p:spPr bwMode="auto">
              <a:xfrm flipV="1">
                <a:off x="2260563" y="2220388"/>
                <a:ext cx="3456520" cy="391"/>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800">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EAFA42E5-BC9B-424E-A3D6-09E50A4E93B5}"/>
                  </a:ext>
                </a:extLst>
              </p:cNvPr>
              <p:cNvSpPr/>
              <p:nvPr/>
            </p:nvSpPr>
            <p:spPr>
              <a:xfrm>
                <a:off x="2859533" y="2082992"/>
                <a:ext cx="2062201"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Light" panose="020B0502040204020203" pitchFamily="34" charset="-122"/>
                    <a:ea typeface="微软雅黑 Light" panose="020B0502040204020203" pitchFamily="34" charset="-122"/>
                  </a:rPr>
                  <a:t>HELO abc.edu.cn</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13" name="组合 12">
              <a:extLst>
                <a:ext uri="{FF2B5EF4-FFF2-40B4-BE49-F238E27FC236}">
                  <a16:creationId xmlns:a16="http://schemas.microsoft.com/office/drawing/2014/main" id="{AECAACE1-9B35-4FF9-8C4C-BC36BEECA3C5}"/>
                </a:ext>
              </a:extLst>
            </p:cNvPr>
            <p:cNvGrpSpPr/>
            <p:nvPr/>
          </p:nvGrpSpPr>
          <p:grpSpPr>
            <a:xfrm>
              <a:off x="2925758" y="3761820"/>
              <a:ext cx="4073200" cy="364764"/>
              <a:chOff x="2247687" y="1900652"/>
              <a:chExt cx="3469396" cy="292388"/>
            </a:xfrm>
          </p:grpSpPr>
          <p:sp>
            <p:nvSpPr>
              <p:cNvPr id="14" name="Line 55">
                <a:extLst>
                  <a:ext uri="{FF2B5EF4-FFF2-40B4-BE49-F238E27FC236}">
                    <a16:creationId xmlns:a16="http://schemas.microsoft.com/office/drawing/2014/main" id="{EAC51743-4D0F-437D-93A2-40F9CC140F7A}"/>
                  </a:ext>
                </a:extLst>
              </p:cNvPr>
              <p:cNvSpPr>
                <a:spLocks noChangeShapeType="1"/>
              </p:cNvSpPr>
              <p:nvPr/>
            </p:nvSpPr>
            <p:spPr bwMode="auto">
              <a:xfrm flipV="1">
                <a:off x="2247687" y="2029032"/>
                <a:ext cx="3469396" cy="6860"/>
              </a:xfrm>
              <a:prstGeom prst="line">
                <a:avLst/>
              </a:prstGeom>
              <a:noFill/>
              <a:ln w="12700">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800">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ECA80B75-D894-41C9-81A5-A69490D46FA8}"/>
                  </a:ext>
                </a:extLst>
              </p:cNvPr>
              <p:cNvSpPr/>
              <p:nvPr/>
            </p:nvSpPr>
            <p:spPr>
              <a:xfrm>
                <a:off x="2827283" y="1900652"/>
                <a:ext cx="2038575" cy="29238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Light" panose="020B0502040204020203" pitchFamily="34" charset="-122"/>
                    <a:ea typeface="微软雅黑 Light" panose="020B0502040204020203" pitchFamily="34" charset="-122"/>
                  </a:rPr>
                  <a:t>250 OK</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24152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DE8FB-D014-4D29-9652-401578560767}"/>
              </a:ext>
            </a:extLst>
          </p:cNvPr>
          <p:cNvSpPr>
            <a:spLocks noGrp="1"/>
          </p:cNvSpPr>
          <p:nvPr>
            <p:ph type="title"/>
          </p:nvPr>
        </p:nvSpPr>
        <p:spPr/>
        <p:txBody>
          <a:bodyPr/>
          <a:lstStyle/>
          <a:p>
            <a:r>
              <a:rPr lang="en-US" altLang="zh-CN" dirty="0"/>
              <a:t>SMTP </a:t>
            </a:r>
            <a:r>
              <a:rPr lang="zh-CN" altLang="en-US" dirty="0"/>
              <a:t>通信的三个阶段</a:t>
            </a:r>
            <a:r>
              <a:rPr lang="en-US" altLang="zh-CN" dirty="0"/>
              <a:t>——</a:t>
            </a:r>
            <a:r>
              <a:rPr lang="zh-CN" altLang="en-US" dirty="0"/>
              <a:t>邮件传输</a:t>
            </a:r>
          </a:p>
        </p:txBody>
      </p:sp>
      <p:sp>
        <p:nvSpPr>
          <p:cNvPr id="3" name="内容占位符 2">
            <a:extLst>
              <a:ext uri="{FF2B5EF4-FFF2-40B4-BE49-F238E27FC236}">
                <a16:creationId xmlns:a16="http://schemas.microsoft.com/office/drawing/2014/main" id="{18391A08-03F7-4ADA-B0FA-40320D977E1D}"/>
              </a:ext>
            </a:extLst>
          </p:cNvPr>
          <p:cNvSpPr>
            <a:spLocks noGrp="1"/>
          </p:cNvSpPr>
          <p:nvPr>
            <p:ph idx="1"/>
          </p:nvPr>
        </p:nvSpPr>
        <p:spPr>
          <a:xfrm>
            <a:off x="334435" y="1052514"/>
            <a:ext cx="5407333" cy="5437187"/>
          </a:xfrm>
        </p:spPr>
        <p:txBody>
          <a:bodyPr/>
          <a:lstStyle/>
          <a:p>
            <a:r>
              <a:rPr lang="zh-CN" altLang="en-US" dirty="0"/>
              <a:t>邮件的传输首先从</a:t>
            </a:r>
            <a:r>
              <a:rPr lang="en-US" altLang="zh-CN" dirty="0"/>
              <a:t>MAIL</a:t>
            </a:r>
            <a:r>
              <a:rPr lang="zh-CN" altLang="en-US" dirty="0"/>
              <a:t>命令开始</a:t>
            </a:r>
          </a:p>
          <a:p>
            <a:r>
              <a:rPr lang="zh-CN" altLang="en-US" dirty="0"/>
              <a:t>根据收件人数量，发送一个或多个</a:t>
            </a:r>
            <a:r>
              <a:rPr lang="en-US" altLang="zh-CN" dirty="0"/>
              <a:t>RCPT</a:t>
            </a:r>
            <a:r>
              <a:rPr lang="zh-CN" altLang="en-US" dirty="0"/>
              <a:t>命令</a:t>
            </a:r>
          </a:p>
          <a:p>
            <a:r>
              <a:rPr lang="zh-CN" altLang="en-US" dirty="0"/>
              <a:t>先确认接收端系统是否已做好接收邮件的准备，然后才能发送邮件</a:t>
            </a:r>
          </a:p>
          <a:p>
            <a:r>
              <a:rPr lang="zh-CN" altLang="en-US" dirty="0"/>
              <a:t>每发送一个命令，都应当有相应的信息从</a:t>
            </a:r>
            <a:r>
              <a:rPr lang="en-US" altLang="zh-CN" dirty="0"/>
              <a:t>SMTP</a:t>
            </a:r>
            <a:r>
              <a:rPr lang="zh-CN" altLang="en-US" dirty="0"/>
              <a:t>服务器返回</a:t>
            </a:r>
          </a:p>
          <a:p>
            <a:r>
              <a:rPr lang="zh-CN" altLang="en-US" dirty="0"/>
              <a:t>接下来是</a:t>
            </a:r>
            <a:r>
              <a:rPr lang="en-US" altLang="zh-CN" dirty="0"/>
              <a:t>DATA</a:t>
            </a:r>
            <a:r>
              <a:rPr lang="zh-CN" altLang="en-US" dirty="0"/>
              <a:t>命令，表示要开始传输邮件的内容了</a:t>
            </a:r>
          </a:p>
          <a:p>
            <a:endParaRPr lang="zh-CN" altLang="en-US" dirty="0"/>
          </a:p>
        </p:txBody>
      </p:sp>
      <p:sp>
        <p:nvSpPr>
          <p:cNvPr id="4" name="灯片编号占位符 3">
            <a:extLst>
              <a:ext uri="{FF2B5EF4-FFF2-40B4-BE49-F238E27FC236}">
                <a16:creationId xmlns:a16="http://schemas.microsoft.com/office/drawing/2014/main" id="{3A5B26E5-27FD-436F-BAB8-0658F5EF5516}"/>
              </a:ext>
            </a:extLst>
          </p:cNvPr>
          <p:cNvSpPr>
            <a:spLocks noGrp="1"/>
          </p:cNvSpPr>
          <p:nvPr>
            <p:ph type="sldNum" sz="quarter" idx="12"/>
          </p:nvPr>
        </p:nvSpPr>
        <p:spPr/>
        <p:txBody>
          <a:bodyPr/>
          <a:lstStyle/>
          <a:p>
            <a:pPr>
              <a:defRPr/>
            </a:pPr>
            <a:fld id="{816960B2-2B11-492C-B588-5290E1274F96}" type="slidenum">
              <a:rPr lang="en-US" altLang="zh-CN" smtClean="0"/>
              <a:pPr>
                <a:defRPr/>
              </a:pPr>
              <a:t>47</a:t>
            </a:fld>
            <a:endParaRPr lang="en-US" altLang="zh-CN" dirty="0"/>
          </a:p>
        </p:txBody>
      </p:sp>
      <p:grpSp>
        <p:nvGrpSpPr>
          <p:cNvPr id="5" name="组合 4">
            <a:extLst>
              <a:ext uri="{FF2B5EF4-FFF2-40B4-BE49-F238E27FC236}">
                <a16:creationId xmlns:a16="http://schemas.microsoft.com/office/drawing/2014/main" id="{2CDF3807-39A5-4E4D-8F8C-EADC1438BB17}"/>
              </a:ext>
            </a:extLst>
          </p:cNvPr>
          <p:cNvGrpSpPr/>
          <p:nvPr/>
        </p:nvGrpSpPr>
        <p:grpSpPr>
          <a:xfrm>
            <a:off x="6080720" y="1052514"/>
            <a:ext cx="5846833" cy="4843430"/>
            <a:chOff x="5672067" y="1300525"/>
            <a:chExt cx="5846833" cy="4843430"/>
          </a:xfrm>
        </p:grpSpPr>
        <p:grpSp>
          <p:nvGrpSpPr>
            <p:cNvPr id="6" name="组合 5">
              <a:extLst>
                <a:ext uri="{FF2B5EF4-FFF2-40B4-BE49-F238E27FC236}">
                  <a16:creationId xmlns:a16="http://schemas.microsoft.com/office/drawing/2014/main" id="{7721BF3A-14FC-4730-8880-39390FC605C6}"/>
                </a:ext>
              </a:extLst>
            </p:cNvPr>
            <p:cNvGrpSpPr/>
            <p:nvPr/>
          </p:nvGrpSpPr>
          <p:grpSpPr>
            <a:xfrm>
              <a:off x="5672067" y="1300525"/>
              <a:ext cx="5846833" cy="4843430"/>
              <a:chOff x="2295757" y="1260529"/>
              <a:chExt cx="7318744" cy="4965912"/>
            </a:xfrm>
          </p:grpSpPr>
          <p:sp>
            <p:nvSpPr>
              <p:cNvPr id="8" name="矩形 7">
                <a:extLst>
                  <a:ext uri="{FF2B5EF4-FFF2-40B4-BE49-F238E27FC236}">
                    <a16:creationId xmlns:a16="http://schemas.microsoft.com/office/drawing/2014/main" id="{4DA09C4E-8978-421C-B2CE-E3BF0AA688AC}"/>
                  </a:ext>
                </a:extLst>
              </p:cNvPr>
              <p:cNvSpPr/>
              <p:nvPr/>
            </p:nvSpPr>
            <p:spPr>
              <a:xfrm>
                <a:off x="2295757" y="4863240"/>
                <a:ext cx="7318741" cy="1363200"/>
              </a:xfrm>
              <a:prstGeom prst="rect">
                <a:avLst/>
              </a:prstGeom>
              <a:noFill/>
              <a:ln w="38100">
                <a:solidFill>
                  <a:srgbClr val="FF66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40F64DC0-A201-4B3B-984E-DC916881030B}"/>
                  </a:ext>
                </a:extLst>
              </p:cNvPr>
              <p:cNvSpPr/>
              <p:nvPr/>
            </p:nvSpPr>
            <p:spPr>
              <a:xfrm>
                <a:off x="2295757" y="2963313"/>
                <a:ext cx="7318741" cy="1596515"/>
              </a:xfrm>
              <a:prstGeom prst="rect">
                <a:avLst/>
              </a:prstGeom>
              <a:solidFill>
                <a:srgbClr val="FFFFFF"/>
              </a:solid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DAD6EA89-2294-4494-BE1C-4A9BEE0214EC}"/>
                  </a:ext>
                </a:extLst>
              </p:cNvPr>
              <p:cNvSpPr/>
              <p:nvPr/>
            </p:nvSpPr>
            <p:spPr>
              <a:xfrm>
                <a:off x="2295757" y="1884841"/>
                <a:ext cx="7318741" cy="1067687"/>
              </a:xfrm>
              <a:prstGeom prst="rect">
                <a:avLst/>
              </a:prstGeom>
              <a:noFill/>
              <a:ln w="381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1" name="矩形 10">
                <a:extLst>
                  <a:ext uri="{FF2B5EF4-FFF2-40B4-BE49-F238E27FC236}">
                    <a16:creationId xmlns:a16="http://schemas.microsoft.com/office/drawing/2014/main" id="{1DA9CD46-D95C-49AC-9E3A-7DBD99139866}"/>
                  </a:ext>
                </a:extLst>
              </p:cNvPr>
              <p:cNvSpPr/>
              <p:nvPr/>
            </p:nvSpPr>
            <p:spPr>
              <a:xfrm>
                <a:off x="7969831" y="1260529"/>
                <a:ext cx="1605221" cy="536079"/>
              </a:xfrm>
              <a:prstGeom prst="rect">
                <a:avLst/>
              </a:prstGeom>
              <a:solidFill>
                <a:srgbClr val="0066FF"/>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a:solidFill>
                      <a:schemeClr val="bg1"/>
                    </a:solidFill>
                    <a:latin typeface="微软雅黑 Light" panose="020B0502040204020203" pitchFamily="34" charset="-122"/>
                    <a:ea typeface="微软雅黑 Light" panose="020B0502040204020203" pitchFamily="34" charset="-122"/>
                  </a:rPr>
                  <a:t>SMTP </a:t>
                </a:r>
                <a:r>
                  <a:rPr lang="zh-CN" altLang="en-US" sz="1200" dirty="0">
                    <a:solidFill>
                      <a:schemeClr val="bg1"/>
                    </a:solidFill>
                    <a:latin typeface="微软雅黑 Light" panose="020B0502040204020203" pitchFamily="34" charset="-122"/>
                    <a:ea typeface="微软雅黑 Light" panose="020B0502040204020203" pitchFamily="34" charset="-122"/>
                  </a:rPr>
                  <a:t>服务器</a:t>
                </a:r>
              </a:p>
            </p:txBody>
          </p:sp>
          <p:sp>
            <p:nvSpPr>
              <p:cNvPr id="12" name="矩形 11">
                <a:extLst>
                  <a:ext uri="{FF2B5EF4-FFF2-40B4-BE49-F238E27FC236}">
                    <a16:creationId xmlns:a16="http://schemas.microsoft.com/office/drawing/2014/main" id="{AFCF41BD-B90D-4A60-9660-3E4C5B9C05AA}"/>
                  </a:ext>
                </a:extLst>
              </p:cNvPr>
              <p:cNvSpPr/>
              <p:nvPr/>
            </p:nvSpPr>
            <p:spPr>
              <a:xfrm>
                <a:off x="2295757" y="1260529"/>
                <a:ext cx="1323064" cy="536079"/>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SMTP </a:t>
                </a:r>
                <a:r>
                  <a:rPr lang="zh-CN" altLang="en-US" sz="1200" dirty="0">
                    <a:solidFill>
                      <a:schemeClr val="tx1"/>
                    </a:solidFill>
                    <a:latin typeface="微软雅黑 Light" panose="020B0502040204020203" pitchFamily="34" charset="-122"/>
                    <a:ea typeface="微软雅黑 Light" panose="020B0502040204020203" pitchFamily="34" charset="-122"/>
                  </a:rPr>
                  <a:t>客户</a:t>
                </a:r>
              </a:p>
            </p:txBody>
          </p:sp>
          <p:grpSp>
            <p:nvGrpSpPr>
              <p:cNvPr id="13" name="组合 12">
                <a:extLst>
                  <a:ext uri="{FF2B5EF4-FFF2-40B4-BE49-F238E27FC236}">
                    <a16:creationId xmlns:a16="http://schemas.microsoft.com/office/drawing/2014/main" id="{98734B01-1442-48AB-88C1-5E15624AD13E}"/>
                  </a:ext>
                </a:extLst>
              </p:cNvPr>
              <p:cNvGrpSpPr/>
              <p:nvPr/>
            </p:nvGrpSpPr>
            <p:grpSpPr>
              <a:xfrm>
                <a:off x="2957289" y="1796608"/>
                <a:ext cx="5836543" cy="4429833"/>
                <a:chOff x="2217966" y="1229212"/>
                <a:chExt cx="4377407" cy="2218631"/>
              </a:xfrm>
            </p:grpSpPr>
            <p:cxnSp>
              <p:nvCxnSpPr>
                <p:cNvPr id="63" name="直接箭头连接符 62">
                  <a:extLst>
                    <a:ext uri="{FF2B5EF4-FFF2-40B4-BE49-F238E27FC236}">
                      <a16:creationId xmlns:a16="http://schemas.microsoft.com/office/drawing/2014/main" id="{CA524747-58EF-4B86-97C4-E2129CBA6EF8}"/>
                    </a:ext>
                  </a:extLst>
                </p:cNvPr>
                <p:cNvCxnSpPr>
                  <a:cxnSpLocks/>
                  <a:stCxn id="12" idx="2"/>
                </p:cNvCxnSpPr>
                <p:nvPr/>
              </p:nvCxnSpPr>
              <p:spPr>
                <a:xfrm>
                  <a:off x="2217966" y="1229212"/>
                  <a:ext cx="12430" cy="221863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C3391AA-9C08-4E54-9BB8-DE624D14CB4C}"/>
                    </a:ext>
                  </a:extLst>
                </p:cNvPr>
                <p:cNvCxnSpPr>
                  <a:cxnSpLocks/>
                  <a:stCxn id="11" idx="2"/>
                </p:cNvCxnSpPr>
                <p:nvPr/>
              </p:nvCxnSpPr>
              <p:spPr>
                <a:xfrm>
                  <a:off x="6579330" y="1229212"/>
                  <a:ext cx="16043" cy="220200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391A382B-F2E1-49FE-A777-58BB51C4C6A5}"/>
                  </a:ext>
                </a:extLst>
              </p:cNvPr>
              <p:cNvGrpSpPr/>
              <p:nvPr/>
            </p:nvGrpSpPr>
            <p:grpSpPr>
              <a:xfrm>
                <a:off x="2981508" y="1884841"/>
                <a:ext cx="5783704" cy="240000"/>
                <a:chOff x="2144264" y="2285524"/>
                <a:chExt cx="4926338" cy="292388"/>
              </a:xfrm>
            </p:grpSpPr>
            <p:sp>
              <p:nvSpPr>
                <p:cNvPr id="61" name="Line 55">
                  <a:extLst>
                    <a:ext uri="{FF2B5EF4-FFF2-40B4-BE49-F238E27FC236}">
                      <a16:creationId xmlns:a16="http://schemas.microsoft.com/office/drawing/2014/main" id="{6802F798-5B17-4958-AD74-6F1F770F0BA6}"/>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62" name="矩形 61">
                  <a:extLst>
                    <a:ext uri="{FF2B5EF4-FFF2-40B4-BE49-F238E27FC236}">
                      <a16:creationId xmlns:a16="http://schemas.microsoft.com/office/drawing/2014/main" id="{131F2380-D2B7-42C2-AA7D-6A5E2727CAB6}"/>
                    </a:ext>
                  </a:extLst>
                </p:cNvPr>
                <p:cNvSpPr/>
                <p:nvPr/>
              </p:nvSpPr>
              <p:spPr>
                <a:xfrm>
                  <a:off x="2827283" y="2285524"/>
                  <a:ext cx="3626069"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MAIL FROM: Ling@jlu.edu.cn</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15" name="组合 14">
                <a:extLst>
                  <a:ext uri="{FF2B5EF4-FFF2-40B4-BE49-F238E27FC236}">
                    <a16:creationId xmlns:a16="http://schemas.microsoft.com/office/drawing/2014/main" id="{2E993110-5BBD-4726-9A0B-85A84ECC0280}"/>
                  </a:ext>
                </a:extLst>
              </p:cNvPr>
              <p:cNvGrpSpPr/>
              <p:nvPr/>
            </p:nvGrpSpPr>
            <p:grpSpPr>
              <a:xfrm>
                <a:off x="2981508" y="2154931"/>
                <a:ext cx="5783704" cy="240000"/>
                <a:chOff x="2144264" y="2285522"/>
                <a:chExt cx="4926338" cy="292388"/>
              </a:xfrm>
            </p:grpSpPr>
            <p:sp>
              <p:nvSpPr>
                <p:cNvPr id="59" name="Line 55">
                  <a:extLst>
                    <a:ext uri="{FF2B5EF4-FFF2-40B4-BE49-F238E27FC236}">
                      <a16:creationId xmlns:a16="http://schemas.microsoft.com/office/drawing/2014/main" id="{C94C65EB-C897-4708-A70D-1DBD2C983ED0}"/>
                    </a:ext>
                  </a:extLst>
                </p:cNvPr>
                <p:cNvSpPr>
                  <a:spLocks noChangeShapeType="1"/>
                </p:cNvSpPr>
                <p:nvPr/>
              </p:nvSpPr>
              <p:spPr bwMode="auto">
                <a:xfrm>
                  <a:off x="2144264" y="2426141"/>
                  <a:ext cx="4926338" cy="0"/>
                </a:xfrm>
                <a:prstGeom prst="line">
                  <a:avLst/>
                </a:prstGeom>
                <a:noFill/>
                <a:ln w="12700">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60" name="矩形 59">
                  <a:extLst>
                    <a:ext uri="{FF2B5EF4-FFF2-40B4-BE49-F238E27FC236}">
                      <a16:creationId xmlns:a16="http://schemas.microsoft.com/office/drawing/2014/main" id="{873BF393-1047-4111-8852-D8CC33EDA91F}"/>
                    </a:ext>
                  </a:extLst>
                </p:cNvPr>
                <p:cNvSpPr/>
                <p:nvPr/>
              </p:nvSpPr>
              <p:spPr>
                <a:xfrm>
                  <a:off x="2827283" y="2285522"/>
                  <a:ext cx="3626069" cy="29238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250 OK</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16" name="组合 15">
                <a:extLst>
                  <a:ext uri="{FF2B5EF4-FFF2-40B4-BE49-F238E27FC236}">
                    <a16:creationId xmlns:a16="http://schemas.microsoft.com/office/drawing/2014/main" id="{305D64E7-117B-4380-A9D0-23A9C5F0A08F}"/>
                  </a:ext>
                </a:extLst>
              </p:cNvPr>
              <p:cNvGrpSpPr/>
              <p:nvPr/>
            </p:nvGrpSpPr>
            <p:grpSpPr>
              <a:xfrm>
                <a:off x="2981508" y="2434034"/>
                <a:ext cx="5783704" cy="240000"/>
                <a:chOff x="2144264" y="2285523"/>
                <a:chExt cx="4926338" cy="292388"/>
              </a:xfrm>
            </p:grpSpPr>
            <p:sp>
              <p:nvSpPr>
                <p:cNvPr id="57" name="Line 55">
                  <a:extLst>
                    <a:ext uri="{FF2B5EF4-FFF2-40B4-BE49-F238E27FC236}">
                      <a16:creationId xmlns:a16="http://schemas.microsoft.com/office/drawing/2014/main" id="{04E3268D-B8A5-446A-ABDA-B903C9627705}"/>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58" name="矩形 57">
                  <a:extLst>
                    <a:ext uri="{FF2B5EF4-FFF2-40B4-BE49-F238E27FC236}">
                      <a16:creationId xmlns:a16="http://schemas.microsoft.com/office/drawing/2014/main" id="{B585354A-34BE-4CC8-950E-211925A7FC87}"/>
                    </a:ext>
                  </a:extLst>
                </p:cNvPr>
                <p:cNvSpPr/>
                <p:nvPr/>
              </p:nvSpPr>
              <p:spPr>
                <a:xfrm>
                  <a:off x="2827283" y="2285523"/>
                  <a:ext cx="3626069"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RCPT TO: Wang@abc.com</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17" name="组合 16">
                <a:extLst>
                  <a:ext uri="{FF2B5EF4-FFF2-40B4-BE49-F238E27FC236}">
                    <a16:creationId xmlns:a16="http://schemas.microsoft.com/office/drawing/2014/main" id="{07B1F260-5FF2-429D-9C33-60DB56A777E1}"/>
                  </a:ext>
                </a:extLst>
              </p:cNvPr>
              <p:cNvGrpSpPr/>
              <p:nvPr/>
            </p:nvGrpSpPr>
            <p:grpSpPr>
              <a:xfrm>
                <a:off x="2981508" y="2704124"/>
                <a:ext cx="5783704" cy="240000"/>
                <a:chOff x="2144264" y="2285523"/>
                <a:chExt cx="4926338" cy="292388"/>
              </a:xfrm>
            </p:grpSpPr>
            <p:sp>
              <p:nvSpPr>
                <p:cNvPr id="55" name="Line 55">
                  <a:extLst>
                    <a:ext uri="{FF2B5EF4-FFF2-40B4-BE49-F238E27FC236}">
                      <a16:creationId xmlns:a16="http://schemas.microsoft.com/office/drawing/2014/main" id="{FE02F016-5015-4EA7-9FD8-34D74D722E1A}"/>
                    </a:ext>
                  </a:extLst>
                </p:cNvPr>
                <p:cNvSpPr>
                  <a:spLocks noChangeShapeType="1"/>
                </p:cNvSpPr>
                <p:nvPr/>
              </p:nvSpPr>
              <p:spPr bwMode="auto">
                <a:xfrm>
                  <a:off x="2144264" y="2409068"/>
                  <a:ext cx="4926338" cy="0"/>
                </a:xfrm>
                <a:prstGeom prst="line">
                  <a:avLst/>
                </a:prstGeom>
                <a:noFill/>
                <a:ln w="12700">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56" name="矩形 55">
                  <a:extLst>
                    <a:ext uri="{FF2B5EF4-FFF2-40B4-BE49-F238E27FC236}">
                      <a16:creationId xmlns:a16="http://schemas.microsoft.com/office/drawing/2014/main" id="{5AA35612-7BF3-43E9-8123-849578A16F19}"/>
                    </a:ext>
                  </a:extLst>
                </p:cNvPr>
                <p:cNvSpPr/>
                <p:nvPr/>
              </p:nvSpPr>
              <p:spPr>
                <a:xfrm>
                  <a:off x="2827283" y="2285523"/>
                  <a:ext cx="3626069" cy="29238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250 OK</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C2785D9A-E3A7-40A9-8D8E-D3C5B24A0C6B}"/>
                  </a:ext>
                </a:extLst>
              </p:cNvPr>
              <p:cNvGrpSpPr/>
              <p:nvPr/>
            </p:nvGrpSpPr>
            <p:grpSpPr>
              <a:xfrm>
                <a:off x="2981508" y="2980554"/>
                <a:ext cx="5783704" cy="240000"/>
                <a:chOff x="2144264" y="2285523"/>
                <a:chExt cx="4926338" cy="292388"/>
              </a:xfrm>
            </p:grpSpPr>
            <p:sp>
              <p:nvSpPr>
                <p:cNvPr id="53" name="Line 55">
                  <a:extLst>
                    <a:ext uri="{FF2B5EF4-FFF2-40B4-BE49-F238E27FC236}">
                      <a16:creationId xmlns:a16="http://schemas.microsoft.com/office/drawing/2014/main" id="{68BFF608-793B-43A8-B4D8-20C503A4C753}"/>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54" name="矩形 53">
                  <a:extLst>
                    <a:ext uri="{FF2B5EF4-FFF2-40B4-BE49-F238E27FC236}">
                      <a16:creationId xmlns:a16="http://schemas.microsoft.com/office/drawing/2014/main" id="{E565F9B8-6275-43C6-A8E7-770CC776F4EB}"/>
                    </a:ext>
                  </a:extLst>
                </p:cNvPr>
                <p:cNvSpPr/>
                <p:nvPr/>
              </p:nvSpPr>
              <p:spPr>
                <a:xfrm>
                  <a:off x="2827283" y="2285523"/>
                  <a:ext cx="3626069"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DATA</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19" name="组合 18">
                <a:extLst>
                  <a:ext uri="{FF2B5EF4-FFF2-40B4-BE49-F238E27FC236}">
                    <a16:creationId xmlns:a16="http://schemas.microsoft.com/office/drawing/2014/main" id="{871D078F-E5FB-42E0-8337-B3470AA451CF}"/>
                  </a:ext>
                </a:extLst>
              </p:cNvPr>
              <p:cNvGrpSpPr/>
              <p:nvPr/>
            </p:nvGrpSpPr>
            <p:grpSpPr>
              <a:xfrm>
                <a:off x="2981508" y="3250644"/>
                <a:ext cx="5783704" cy="240000"/>
                <a:chOff x="2144264" y="2285523"/>
                <a:chExt cx="4926338" cy="292388"/>
              </a:xfrm>
            </p:grpSpPr>
            <p:sp>
              <p:nvSpPr>
                <p:cNvPr id="51" name="Line 55">
                  <a:extLst>
                    <a:ext uri="{FF2B5EF4-FFF2-40B4-BE49-F238E27FC236}">
                      <a16:creationId xmlns:a16="http://schemas.microsoft.com/office/drawing/2014/main" id="{1DF829B0-4377-4EA2-B059-C8ACE71ED2FA}"/>
                    </a:ext>
                  </a:extLst>
                </p:cNvPr>
                <p:cNvSpPr>
                  <a:spLocks noChangeShapeType="1"/>
                </p:cNvSpPr>
                <p:nvPr/>
              </p:nvSpPr>
              <p:spPr bwMode="auto">
                <a:xfrm>
                  <a:off x="2144264" y="2426141"/>
                  <a:ext cx="4926338" cy="0"/>
                </a:xfrm>
                <a:prstGeom prst="line">
                  <a:avLst/>
                </a:prstGeom>
                <a:noFill/>
                <a:ln w="12700">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52" name="矩形 51">
                  <a:extLst>
                    <a:ext uri="{FF2B5EF4-FFF2-40B4-BE49-F238E27FC236}">
                      <a16:creationId xmlns:a16="http://schemas.microsoft.com/office/drawing/2014/main" id="{EEE6F36A-B048-442B-A6FF-14D6B3116CB8}"/>
                    </a:ext>
                  </a:extLst>
                </p:cNvPr>
                <p:cNvSpPr/>
                <p:nvPr/>
              </p:nvSpPr>
              <p:spPr>
                <a:xfrm>
                  <a:off x="2827283" y="2285523"/>
                  <a:ext cx="3626069" cy="29238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Light" panose="020B0502040204020203" pitchFamily="34" charset="-122"/>
                      <a:ea typeface="微软雅黑 Light" panose="020B0502040204020203" pitchFamily="34" charset="-122"/>
                    </a:rPr>
                    <a:t>354 Start mail input; end with &lt;CRLF&gt;.&lt;CRLF&gt;</a:t>
                  </a:r>
                  <a:endParaRPr lang="zh-CN" altLang="en-US" sz="1050" dirty="0">
                    <a:solidFill>
                      <a:schemeClr val="tx1"/>
                    </a:solidFill>
                    <a:latin typeface="微软雅黑 Light" panose="020B0502040204020203" pitchFamily="34" charset="-122"/>
                    <a:ea typeface="微软雅黑 Light" panose="020B0502040204020203" pitchFamily="34" charset="-122"/>
                  </a:endParaRPr>
                </a:p>
              </p:txBody>
            </p:sp>
          </p:grpSp>
          <p:grpSp>
            <p:nvGrpSpPr>
              <p:cNvPr id="20" name="组合 19">
                <a:extLst>
                  <a:ext uri="{FF2B5EF4-FFF2-40B4-BE49-F238E27FC236}">
                    <a16:creationId xmlns:a16="http://schemas.microsoft.com/office/drawing/2014/main" id="{E9EB8F8A-4DEA-4C3A-93B6-6992EB8C762B}"/>
                  </a:ext>
                </a:extLst>
              </p:cNvPr>
              <p:cNvGrpSpPr/>
              <p:nvPr/>
            </p:nvGrpSpPr>
            <p:grpSpPr>
              <a:xfrm>
                <a:off x="2981508" y="3519507"/>
                <a:ext cx="5783704" cy="240000"/>
                <a:chOff x="2144264" y="2285523"/>
                <a:chExt cx="4926338" cy="292388"/>
              </a:xfrm>
            </p:grpSpPr>
            <p:sp>
              <p:nvSpPr>
                <p:cNvPr id="49" name="Line 55">
                  <a:extLst>
                    <a:ext uri="{FF2B5EF4-FFF2-40B4-BE49-F238E27FC236}">
                      <a16:creationId xmlns:a16="http://schemas.microsoft.com/office/drawing/2014/main" id="{7FD230DE-0526-4AC6-B7FD-74E1EFEEFC42}"/>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50" name="矩形 49">
                  <a:extLst>
                    <a:ext uri="{FF2B5EF4-FFF2-40B4-BE49-F238E27FC236}">
                      <a16:creationId xmlns:a16="http://schemas.microsoft.com/office/drawing/2014/main" id="{FB74F54C-5A55-4B45-9082-EE3706EBC55A}"/>
                    </a:ext>
                  </a:extLst>
                </p:cNvPr>
                <p:cNvSpPr/>
                <p:nvPr/>
              </p:nvSpPr>
              <p:spPr>
                <a:xfrm>
                  <a:off x="2827283" y="2285523"/>
                  <a:ext cx="3626069"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From: Ling@ jlu.edu.cn</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21" name="组合 20">
                <a:extLst>
                  <a:ext uri="{FF2B5EF4-FFF2-40B4-BE49-F238E27FC236}">
                    <a16:creationId xmlns:a16="http://schemas.microsoft.com/office/drawing/2014/main" id="{1836C852-1886-49A6-AEF0-0CA3C0A30551}"/>
                  </a:ext>
                </a:extLst>
              </p:cNvPr>
              <p:cNvGrpSpPr/>
              <p:nvPr/>
            </p:nvGrpSpPr>
            <p:grpSpPr>
              <a:xfrm>
                <a:off x="2981508" y="3794798"/>
                <a:ext cx="5783704" cy="240000"/>
                <a:chOff x="2144264" y="2285523"/>
                <a:chExt cx="4926338" cy="292388"/>
              </a:xfrm>
            </p:grpSpPr>
            <p:sp>
              <p:nvSpPr>
                <p:cNvPr id="47" name="Line 55">
                  <a:extLst>
                    <a:ext uri="{FF2B5EF4-FFF2-40B4-BE49-F238E27FC236}">
                      <a16:creationId xmlns:a16="http://schemas.microsoft.com/office/drawing/2014/main" id="{C53113AB-28E4-4111-8626-4A616062A7F9}"/>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48" name="矩形 47">
                  <a:extLst>
                    <a:ext uri="{FF2B5EF4-FFF2-40B4-BE49-F238E27FC236}">
                      <a16:creationId xmlns:a16="http://schemas.microsoft.com/office/drawing/2014/main" id="{A07C0EE9-0E49-42DA-922D-BB06E7D1EF2A}"/>
                    </a:ext>
                  </a:extLst>
                </p:cNvPr>
                <p:cNvSpPr/>
                <p:nvPr/>
              </p:nvSpPr>
              <p:spPr>
                <a:xfrm>
                  <a:off x="2827283" y="2285523"/>
                  <a:ext cx="3626069"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To: Wang@abc.com</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22" name="组合 21">
                <a:extLst>
                  <a:ext uri="{FF2B5EF4-FFF2-40B4-BE49-F238E27FC236}">
                    <a16:creationId xmlns:a16="http://schemas.microsoft.com/office/drawing/2014/main" id="{2E8E6082-D8E4-42E9-AAEF-5F1A7AF423E3}"/>
                  </a:ext>
                </a:extLst>
              </p:cNvPr>
              <p:cNvGrpSpPr/>
              <p:nvPr/>
            </p:nvGrpSpPr>
            <p:grpSpPr>
              <a:xfrm>
                <a:off x="2981508" y="4044538"/>
                <a:ext cx="5783704" cy="240000"/>
                <a:chOff x="2144264" y="2285523"/>
                <a:chExt cx="4926338" cy="292388"/>
              </a:xfrm>
            </p:grpSpPr>
            <p:sp>
              <p:nvSpPr>
                <p:cNvPr id="45" name="Line 55">
                  <a:extLst>
                    <a:ext uri="{FF2B5EF4-FFF2-40B4-BE49-F238E27FC236}">
                      <a16:creationId xmlns:a16="http://schemas.microsoft.com/office/drawing/2014/main" id="{4EEC6896-5A2F-47FD-83FF-8264DE5916C9}"/>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46" name="矩形 45">
                  <a:extLst>
                    <a:ext uri="{FF2B5EF4-FFF2-40B4-BE49-F238E27FC236}">
                      <a16:creationId xmlns:a16="http://schemas.microsoft.com/office/drawing/2014/main" id="{7A3E6AE2-B420-49A3-8CE7-95623C354B60}"/>
                    </a:ext>
                  </a:extLst>
                </p:cNvPr>
                <p:cNvSpPr/>
                <p:nvPr/>
              </p:nvSpPr>
              <p:spPr>
                <a:xfrm>
                  <a:off x="2827283" y="2285523"/>
                  <a:ext cx="3626069"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Date: 2023-10-18</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23" name="组合 22">
                <a:extLst>
                  <a:ext uri="{FF2B5EF4-FFF2-40B4-BE49-F238E27FC236}">
                    <a16:creationId xmlns:a16="http://schemas.microsoft.com/office/drawing/2014/main" id="{AD8A3991-39C9-48FD-8122-BD6521FC5534}"/>
                  </a:ext>
                </a:extLst>
              </p:cNvPr>
              <p:cNvGrpSpPr/>
              <p:nvPr/>
            </p:nvGrpSpPr>
            <p:grpSpPr>
              <a:xfrm>
                <a:off x="2981508" y="4319828"/>
                <a:ext cx="5783704" cy="240000"/>
                <a:chOff x="2144264" y="2285523"/>
                <a:chExt cx="4926338" cy="292388"/>
              </a:xfrm>
            </p:grpSpPr>
            <p:sp>
              <p:nvSpPr>
                <p:cNvPr id="43" name="Line 55">
                  <a:extLst>
                    <a:ext uri="{FF2B5EF4-FFF2-40B4-BE49-F238E27FC236}">
                      <a16:creationId xmlns:a16="http://schemas.microsoft.com/office/drawing/2014/main" id="{548264BD-1B44-4EAE-9A80-2AC659DD32EB}"/>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44" name="矩形 43">
                  <a:extLst>
                    <a:ext uri="{FF2B5EF4-FFF2-40B4-BE49-F238E27FC236}">
                      <a16:creationId xmlns:a16="http://schemas.microsoft.com/office/drawing/2014/main" id="{6F4315A2-997E-41A9-8AC3-FE0C9A9BD3AE}"/>
                    </a:ext>
                  </a:extLst>
                </p:cNvPr>
                <p:cNvSpPr/>
                <p:nvPr/>
              </p:nvSpPr>
              <p:spPr>
                <a:xfrm>
                  <a:off x="2827283" y="2285523"/>
                  <a:ext cx="3626069"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Subject: Greetings</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24" name="组合 23">
                <a:extLst>
                  <a:ext uri="{FF2B5EF4-FFF2-40B4-BE49-F238E27FC236}">
                    <a16:creationId xmlns:a16="http://schemas.microsoft.com/office/drawing/2014/main" id="{61BA4F35-7E27-4F16-812A-414F7A69C128}"/>
                  </a:ext>
                </a:extLst>
              </p:cNvPr>
              <p:cNvGrpSpPr/>
              <p:nvPr/>
            </p:nvGrpSpPr>
            <p:grpSpPr>
              <a:xfrm>
                <a:off x="2981508" y="4595214"/>
                <a:ext cx="5783704" cy="240000"/>
                <a:chOff x="2144264" y="2285523"/>
                <a:chExt cx="4926338" cy="292388"/>
              </a:xfrm>
            </p:grpSpPr>
            <p:sp>
              <p:nvSpPr>
                <p:cNvPr id="41" name="Line 55">
                  <a:extLst>
                    <a:ext uri="{FF2B5EF4-FFF2-40B4-BE49-F238E27FC236}">
                      <a16:creationId xmlns:a16="http://schemas.microsoft.com/office/drawing/2014/main" id="{98909E11-385E-4E8C-8421-D312472911E1}"/>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42" name="矩形 41">
                  <a:extLst>
                    <a:ext uri="{FF2B5EF4-FFF2-40B4-BE49-F238E27FC236}">
                      <a16:creationId xmlns:a16="http://schemas.microsoft.com/office/drawing/2014/main" id="{1F9049F7-C8F7-4557-9DD7-01824EB7FEF3}"/>
                    </a:ext>
                  </a:extLst>
                </p:cNvPr>
                <p:cNvSpPr/>
                <p:nvPr/>
              </p:nvSpPr>
              <p:spPr>
                <a:xfrm>
                  <a:off x="2827283" y="2285523"/>
                  <a:ext cx="3626069" cy="292388"/>
                </a:xfrm>
                <a:prstGeom prst="rect">
                  <a:avLst/>
                </a:prstGeom>
                <a:solidFill>
                  <a:srgbClr val="00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25" name="组合 24">
                <a:extLst>
                  <a:ext uri="{FF2B5EF4-FFF2-40B4-BE49-F238E27FC236}">
                    <a16:creationId xmlns:a16="http://schemas.microsoft.com/office/drawing/2014/main" id="{8F99B929-59E5-4E96-B701-8A0FF0D4CFC9}"/>
                  </a:ext>
                </a:extLst>
              </p:cNvPr>
              <p:cNvGrpSpPr/>
              <p:nvPr/>
            </p:nvGrpSpPr>
            <p:grpSpPr>
              <a:xfrm>
                <a:off x="2981508" y="4863240"/>
                <a:ext cx="5783704" cy="240000"/>
                <a:chOff x="2144264" y="2285523"/>
                <a:chExt cx="4926338" cy="292388"/>
              </a:xfrm>
            </p:grpSpPr>
            <p:sp>
              <p:nvSpPr>
                <p:cNvPr id="39" name="Line 55">
                  <a:extLst>
                    <a:ext uri="{FF2B5EF4-FFF2-40B4-BE49-F238E27FC236}">
                      <a16:creationId xmlns:a16="http://schemas.microsoft.com/office/drawing/2014/main" id="{CCCDBA6D-ACE5-41A0-89EB-5925178A3B21}"/>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40" name="矩形 39">
                  <a:extLst>
                    <a:ext uri="{FF2B5EF4-FFF2-40B4-BE49-F238E27FC236}">
                      <a16:creationId xmlns:a16="http://schemas.microsoft.com/office/drawing/2014/main" id="{F4F4F8E4-856D-42FF-8B26-41FE0059114B}"/>
                    </a:ext>
                  </a:extLst>
                </p:cNvPr>
                <p:cNvSpPr/>
                <p:nvPr/>
              </p:nvSpPr>
              <p:spPr>
                <a:xfrm>
                  <a:off x="2827283" y="2285523"/>
                  <a:ext cx="3626069"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Dear Mr. Wang, </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26" name="组合 25">
                <a:extLst>
                  <a:ext uri="{FF2B5EF4-FFF2-40B4-BE49-F238E27FC236}">
                    <a16:creationId xmlns:a16="http://schemas.microsoft.com/office/drawing/2014/main" id="{72E12BA2-B9C3-43F1-9590-023CF6027EAC}"/>
                  </a:ext>
                </a:extLst>
              </p:cNvPr>
              <p:cNvGrpSpPr/>
              <p:nvPr/>
            </p:nvGrpSpPr>
            <p:grpSpPr>
              <a:xfrm>
                <a:off x="2981508" y="5138531"/>
                <a:ext cx="5783704" cy="240000"/>
                <a:chOff x="2144264" y="2285523"/>
                <a:chExt cx="4926338" cy="292388"/>
              </a:xfrm>
            </p:grpSpPr>
            <p:sp>
              <p:nvSpPr>
                <p:cNvPr id="37" name="Line 55">
                  <a:extLst>
                    <a:ext uri="{FF2B5EF4-FFF2-40B4-BE49-F238E27FC236}">
                      <a16:creationId xmlns:a16="http://schemas.microsoft.com/office/drawing/2014/main" id="{B8F0C267-4DDE-44DF-8AE5-58A3CAF28AAF}"/>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38" name="矩形 37">
                  <a:extLst>
                    <a:ext uri="{FF2B5EF4-FFF2-40B4-BE49-F238E27FC236}">
                      <a16:creationId xmlns:a16="http://schemas.microsoft.com/office/drawing/2014/main" id="{89F0A463-9B6F-426B-82F1-4F6BAC725EA7}"/>
                    </a:ext>
                  </a:extLst>
                </p:cNvPr>
                <p:cNvSpPr/>
                <p:nvPr/>
              </p:nvSpPr>
              <p:spPr>
                <a:xfrm>
                  <a:off x="2827283" y="2285523"/>
                  <a:ext cx="3626069" cy="292388"/>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Welcome you back.</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27" name="组合 26">
                <a:extLst>
                  <a:ext uri="{FF2B5EF4-FFF2-40B4-BE49-F238E27FC236}">
                    <a16:creationId xmlns:a16="http://schemas.microsoft.com/office/drawing/2014/main" id="{0FD84E68-994A-45C6-A969-7C0D8F2525C1}"/>
                  </a:ext>
                </a:extLst>
              </p:cNvPr>
              <p:cNvGrpSpPr/>
              <p:nvPr/>
            </p:nvGrpSpPr>
            <p:grpSpPr>
              <a:xfrm>
                <a:off x="2981508" y="5685120"/>
                <a:ext cx="5783704" cy="240000"/>
                <a:chOff x="2144264" y="2285523"/>
                <a:chExt cx="4926338" cy="292388"/>
              </a:xfrm>
            </p:grpSpPr>
            <p:sp>
              <p:nvSpPr>
                <p:cNvPr id="35" name="Line 55">
                  <a:extLst>
                    <a:ext uri="{FF2B5EF4-FFF2-40B4-BE49-F238E27FC236}">
                      <a16:creationId xmlns:a16="http://schemas.microsoft.com/office/drawing/2014/main" id="{3BF7585E-BD3D-4F33-B583-4855C3546DBA}"/>
                    </a:ext>
                  </a:extLst>
                </p:cNvPr>
                <p:cNvSpPr>
                  <a:spLocks noChangeShapeType="1"/>
                </p:cNvSpPr>
                <p:nvPr/>
              </p:nvSpPr>
              <p:spPr bwMode="auto">
                <a:xfrm>
                  <a:off x="2144264" y="2426141"/>
                  <a:ext cx="4926338" cy="0"/>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36" name="矩形 35">
                  <a:extLst>
                    <a:ext uri="{FF2B5EF4-FFF2-40B4-BE49-F238E27FC236}">
                      <a16:creationId xmlns:a16="http://schemas.microsoft.com/office/drawing/2014/main" id="{98682425-C7CB-4105-B26E-0CD191BE6369}"/>
                    </a:ext>
                  </a:extLst>
                </p:cNvPr>
                <p:cNvSpPr/>
                <p:nvPr/>
              </p:nvSpPr>
              <p:spPr>
                <a:xfrm>
                  <a:off x="2827283" y="2285523"/>
                  <a:ext cx="3626069" cy="292388"/>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Light" panose="020B0502040204020203" pitchFamily="34" charset="-122"/>
                      <a:ea typeface="微软雅黑 Light" panose="020B0502040204020203" pitchFamily="34" charset="-122"/>
                    </a:rPr>
                    <a:t>.</a:t>
                  </a:r>
                  <a:endParaRPr lang="zh-CN" altLang="en-US" dirty="0">
                    <a:solidFill>
                      <a:schemeClr val="bg1"/>
                    </a:solidFill>
                    <a:latin typeface="微软雅黑 Light" panose="020B0502040204020203" pitchFamily="34" charset="-122"/>
                    <a:ea typeface="微软雅黑 Light" panose="020B0502040204020203" pitchFamily="34" charset="-122"/>
                  </a:endParaRPr>
                </a:p>
              </p:txBody>
            </p:sp>
          </p:grpSp>
          <p:grpSp>
            <p:nvGrpSpPr>
              <p:cNvPr id="28" name="组合 27">
                <a:extLst>
                  <a:ext uri="{FF2B5EF4-FFF2-40B4-BE49-F238E27FC236}">
                    <a16:creationId xmlns:a16="http://schemas.microsoft.com/office/drawing/2014/main" id="{2ED805AF-7F7E-4466-98AF-AC56B7826BC1}"/>
                  </a:ext>
                </a:extLst>
              </p:cNvPr>
              <p:cNvGrpSpPr/>
              <p:nvPr/>
            </p:nvGrpSpPr>
            <p:grpSpPr>
              <a:xfrm>
                <a:off x="2981508" y="5953248"/>
                <a:ext cx="5783704" cy="240000"/>
                <a:chOff x="2144264" y="2285523"/>
                <a:chExt cx="4926338" cy="292388"/>
              </a:xfrm>
            </p:grpSpPr>
            <p:sp>
              <p:nvSpPr>
                <p:cNvPr id="33" name="Line 55">
                  <a:extLst>
                    <a:ext uri="{FF2B5EF4-FFF2-40B4-BE49-F238E27FC236}">
                      <a16:creationId xmlns:a16="http://schemas.microsoft.com/office/drawing/2014/main" id="{11166769-1E4E-43EB-BB16-0419943965CE}"/>
                    </a:ext>
                  </a:extLst>
                </p:cNvPr>
                <p:cNvSpPr>
                  <a:spLocks noChangeShapeType="1"/>
                </p:cNvSpPr>
                <p:nvPr/>
              </p:nvSpPr>
              <p:spPr bwMode="auto">
                <a:xfrm>
                  <a:off x="2144264" y="2426141"/>
                  <a:ext cx="4926338" cy="0"/>
                </a:xfrm>
                <a:prstGeom prst="line">
                  <a:avLst/>
                </a:prstGeom>
                <a:noFill/>
                <a:ln w="12700">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200">
                    <a:latin typeface="微软雅黑 Light" panose="020B0502040204020203" pitchFamily="34" charset="-122"/>
                    <a:ea typeface="微软雅黑 Light" panose="020B0502040204020203" pitchFamily="34" charset="-122"/>
                  </a:endParaRPr>
                </a:p>
              </p:txBody>
            </p:sp>
            <p:sp>
              <p:nvSpPr>
                <p:cNvPr id="34" name="矩形 33">
                  <a:extLst>
                    <a:ext uri="{FF2B5EF4-FFF2-40B4-BE49-F238E27FC236}">
                      <a16:creationId xmlns:a16="http://schemas.microsoft.com/office/drawing/2014/main" id="{E23F8E1D-9FE7-4F3B-B2B8-EE5F2A9ED293}"/>
                    </a:ext>
                  </a:extLst>
                </p:cNvPr>
                <p:cNvSpPr/>
                <p:nvPr/>
              </p:nvSpPr>
              <p:spPr>
                <a:xfrm>
                  <a:off x="2827283" y="2285523"/>
                  <a:ext cx="3626069" cy="29238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Light" panose="020B0502040204020203" pitchFamily="34" charset="-122"/>
                      <a:ea typeface="微软雅黑 Light" panose="020B0502040204020203" pitchFamily="34" charset="-122"/>
                    </a:rPr>
                    <a:t>250 OK</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grpSp>
          <p:sp>
            <p:nvSpPr>
              <p:cNvPr id="29" name="Text Box 409">
                <a:extLst>
                  <a:ext uri="{FF2B5EF4-FFF2-40B4-BE49-F238E27FC236}">
                    <a16:creationId xmlns:a16="http://schemas.microsoft.com/office/drawing/2014/main" id="{5087C181-164C-4746-9518-C6883FD7B04E}"/>
                  </a:ext>
                </a:extLst>
              </p:cNvPr>
              <p:cNvSpPr txBox="1">
                <a:spLocks noChangeArrowheads="1"/>
              </p:cNvSpPr>
              <p:nvPr/>
            </p:nvSpPr>
            <p:spPr bwMode="auto">
              <a:xfrm>
                <a:off x="8793833" y="2215676"/>
                <a:ext cx="820668" cy="34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dirty="0">
                    <a:solidFill>
                      <a:srgbClr val="3333FF"/>
                    </a:solidFill>
                    <a:latin typeface="微软雅黑 Light" panose="020B0502040204020203" pitchFamily="34" charset="-122"/>
                    <a:ea typeface="微软雅黑 Light" panose="020B0502040204020203" pitchFamily="34" charset="-122"/>
                  </a:rPr>
                  <a:t>信封</a:t>
                </a:r>
              </a:p>
            </p:txBody>
          </p:sp>
          <p:sp>
            <p:nvSpPr>
              <p:cNvPr id="30" name="Text Box 409">
                <a:extLst>
                  <a:ext uri="{FF2B5EF4-FFF2-40B4-BE49-F238E27FC236}">
                    <a16:creationId xmlns:a16="http://schemas.microsoft.com/office/drawing/2014/main" id="{F3552765-2556-4CCF-B235-6890E809FC87}"/>
                  </a:ext>
                </a:extLst>
              </p:cNvPr>
              <p:cNvSpPr txBox="1">
                <a:spLocks noChangeArrowheads="1"/>
              </p:cNvSpPr>
              <p:nvPr/>
            </p:nvSpPr>
            <p:spPr bwMode="auto">
              <a:xfrm>
                <a:off x="8793833" y="3552822"/>
                <a:ext cx="781217" cy="34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dirty="0">
                    <a:solidFill>
                      <a:srgbClr val="3333FF"/>
                    </a:solidFill>
                    <a:latin typeface="微软雅黑 Light" panose="020B0502040204020203" pitchFamily="34" charset="-122"/>
                    <a:ea typeface="微软雅黑 Light" panose="020B0502040204020203" pitchFamily="34" charset="-122"/>
                  </a:rPr>
                  <a:t>首部</a:t>
                </a:r>
              </a:p>
            </p:txBody>
          </p:sp>
          <p:sp>
            <p:nvSpPr>
              <p:cNvPr id="31" name="Text Box 409">
                <a:extLst>
                  <a:ext uri="{FF2B5EF4-FFF2-40B4-BE49-F238E27FC236}">
                    <a16:creationId xmlns:a16="http://schemas.microsoft.com/office/drawing/2014/main" id="{30C8B3AF-C0F0-44C5-BDDB-C3DF914DB185}"/>
                  </a:ext>
                </a:extLst>
              </p:cNvPr>
              <p:cNvSpPr txBox="1">
                <a:spLocks noChangeArrowheads="1"/>
              </p:cNvSpPr>
              <p:nvPr/>
            </p:nvSpPr>
            <p:spPr bwMode="auto">
              <a:xfrm>
                <a:off x="8793833" y="5322478"/>
                <a:ext cx="781217" cy="34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dirty="0">
                    <a:solidFill>
                      <a:srgbClr val="333399"/>
                    </a:solidFill>
                    <a:latin typeface="微软雅黑 Light" panose="020B0502040204020203" pitchFamily="34" charset="-122"/>
                    <a:ea typeface="微软雅黑 Light" panose="020B0502040204020203" pitchFamily="34" charset="-122"/>
                  </a:rPr>
                  <a:t>主体</a:t>
                </a:r>
              </a:p>
            </p:txBody>
          </p:sp>
          <p:sp>
            <p:nvSpPr>
              <p:cNvPr id="32" name="Text Box 409">
                <a:extLst>
                  <a:ext uri="{FF2B5EF4-FFF2-40B4-BE49-F238E27FC236}">
                    <a16:creationId xmlns:a16="http://schemas.microsoft.com/office/drawing/2014/main" id="{B1EADC3D-D385-4487-8D30-65770479EFC8}"/>
                  </a:ext>
                </a:extLst>
              </p:cNvPr>
              <p:cNvSpPr txBox="1">
                <a:spLocks noChangeArrowheads="1"/>
              </p:cNvSpPr>
              <p:nvPr/>
            </p:nvSpPr>
            <p:spPr bwMode="auto">
              <a:xfrm>
                <a:off x="8793833" y="4573773"/>
                <a:ext cx="820668" cy="268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100" dirty="0">
                    <a:latin typeface="微软雅黑 Light" panose="020B0502040204020203" pitchFamily="34" charset="-122"/>
                    <a:ea typeface="微软雅黑 Light" panose="020B0502040204020203" pitchFamily="34" charset="-122"/>
                  </a:rPr>
                  <a:t>空行</a:t>
                </a:r>
              </a:p>
            </p:txBody>
          </p:sp>
        </p:grpSp>
        <p:sp>
          <p:nvSpPr>
            <p:cNvPr id="7" name="文本框 6">
              <a:extLst>
                <a:ext uri="{FF2B5EF4-FFF2-40B4-BE49-F238E27FC236}">
                  <a16:creationId xmlns:a16="http://schemas.microsoft.com/office/drawing/2014/main" id="{43C47D26-0A69-44A0-8E06-05CE0EBD9C77}"/>
                </a:ext>
              </a:extLst>
            </p:cNvPr>
            <p:cNvSpPr txBox="1"/>
            <p:nvPr/>
          </p:nvSpPr>
          <p:spPr>
            <a:xfrm>
              <a:off x="7870132" y="1488908"/>
              <a:ext cx="1076036" cy="307777"/>
            </a:xfrm>
            <a:prstGeom prst="rect">
              <a:avLst/>
            </a:prstGeom>
            <a:noFill/>
          </p:spPr>
          <p:txBody>
            <a:bodyPr wrap="square">
              <a:spAutoFit/>
            </a:bodyPr>
            <a:lstStyle/>
            <a:p>
              <a:pPr algn="ctr"/>
              <a:r>
                <a:rPr kumimoji="1" lang="zh-CN" altLang="en-US" sz="1400" dirty="0">
                  <a:latin typeface="微软雅黑 Light" panose="020B0502040204020203" pitchFamily="34" charset="-122"/>
                  <a:ea typeface="微软雅黑 Light" panose="020B0502040204020203" pitchFamily="34" charset="-122"/>
                </a:rPr>
                <a:t>邮件传输</a:t>
              </a:r>
            </a:p>
          </p:txBody>
        </p:sp>
      </p:grpSp>
    </p:spTree>
    <p:extLst>
      <p:ext uri="{BB962C8B-B14F-4D97-AF65-F5344CB8AC3E}">
        <p14:creationId xmlns:p14="http://schemas.microsoft.com/office/powerpoint/2010/main" val="4017338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6B63D-5AC2-4E61-887A-D7949AE8F693}"/>
              </a:ext>
            </a:extLst>
          </p:cNvPr>
          <p:cNvSpPr>
            <a:spLocks noGrp="1"/>
          </p:cNvSpPr>
          <p:nvPr>
            <p:ph type="title"/>
          </p:nvPr>
        </p:nvSpPr>
        <p:spPr/>
        <p:txBody>
          <a:bodyPr/>
          <a:lstStyle/>
          <a:p>
            <a:r>
              <a:rPr lang="en-US" altLang="zh-CN" dirty="0"/>
              <a:t>SMTP </a:t>
            </a:r>
            <a:r>
              <a:rPr lang="zh-CN" altLang="en-US" dirty="0"/>
              <a:t>通信的三个阶段</a:t>
            </a:r>
            <a:r>
              <a:rPr lang="en-US" altLang="zh-CN" dirty="0"/>
              <a:t>——</a:t>
            </a:r>
            <a:r>
              <a:rPr lang="zh-CN" altLang="en-US" dirty="0"/>
              <a:t>释放连接</a:t>
            </a:r>
          </a:p>
        </p:txBody>
      </p:sp>
      <p:sp>
        <p:nvSpPr>
          <p:cNvPr id="3" name="内容占位符 2">
            <a:extLst>
              <a:ext uri="{FF2B5EF4-FFF2-40B4-BE49-F238E27FC236}">
                <a16:creationId xmlns:a16="http://schemas.microsoft.com/office/drawing/2014/main" id="{A1A2974C-E41D-48BD-B998-59E38DF48F34}"/>
              </a:ext>
            </a:extLst>
          </p:cNvPr>
          <p:cNvSpPr>
            <a:spLocks noGrp="1"/>
          </p:cNvSpPr>
          <p:nvPr>
            <p:ph idx="1"/>
          </p:nvPr>
        </p:nvSpPr>
        <p:spPr>
          <a:xfrm>
            <a:off x="334434" y="1052515"/>
            <a:ext cx="11523133" cy="1944438"/>
          </a:xfrm>
        </p:spPr>
        <p:txBody>
          <a:bodyPr/>
          <a:lstStyle/>
          <a:p>
            <a:r>
              <a:rPr lang="zh-CN" altLang="en-US" dirty="0"/>
              <a:t>邮件发送完毕后，</a:t>
            </a:r>
            <a:r>
              <a:rPr lang="en-US" altLang="zh-CN" dirty="0"/>
              <a:t>SMTP</a:t>
            </a:r>
            <a:r>
              <a:rPr lang="zh-CN" altLang="en-US" dirty="0"/>
              <a:t>客户应发送</a:t>
            </a:r>
            <a:r>
              <a:rPr lang="en-US" altLang="zh-CN" dirty="0"/>
              <a:t>QUIT</a:t>
            </a:r>
            <a:r>
              <a:rPr lang="zh-CN" altLang="en-US" dirty="0"/>
              <a:t>命令；</a:t>
            </a:r>
          </a:p>
          <a:p>
            <a:r>
              <a:rPr lang="en-US" altLang="zh-CN" dirty="0"/>
              <a:t>SMTP</a:t>
            </a:r>
            <a:r>
              <a:rPr lang="zh-CN" altLang="en-US" dirty="0"/>
              <a:t>服务器返回的信息是“</a:t>
            </a:r>
            <a:r>
              <a:rPr lang="en-US" altLang="zh-CN" dirty="0"/>
              <a:t>221 close connection”</a:t>
            </a:r>
            <a:r>
              <a:rPr lang="zh-CN" altLang="en-US" dirty="0"/>
              <a:t>，表示</a:t>
            </a:r>
            <a:r>
              <a:rPr lang="en-US" altLang="zh-CN" dirty="0"/>
              <a:t>SMTP</a:t>
            </a:r>
            <a:r>
              <a:rPr lang="zh-CN" altLang="en-US" dirty="0"/>
              <a:t>同意释放</a:t>
            </a:r>
            <a:r>
              <a:rPr lang="en-US" altLang="zh-CN" dirty="0"/>
              <a:t>TCP</a:t>
            </a:r>
            <a:r>
              <a:rPr lang="zh-CN" altLang="en-US" dirty="0"/>
              <a:t>连接</a:t>
            </a:r>
          </a:p>
          <a:p>
            <a:endParaRPr lang="zh-CN" altLang="en-US" dirty="0"/>
          </a:p>
        </p:txBody>
      </p:sp>
      <p:sp>
        <p:nvSpPr>
          <p:cNvPr id="4" name="灯片编号占位符 3">
            <a:extLst>
              <a:ext uri="{FF2B5EF4-FFF2-40B4-BE49-F238E27FC236}">
                <a16:creationId xmlns:a16="http://schemas.microsoft.com/office/drawing/2014/main" id="{36098315-8EC6-4914-B148-454911283761}"/>
              </a:ext>
            </a:extLst>
          </p:cNvPr>
          <p:cNvSpPr>
            <a:spLocks noGrp="1"/>
          </p:cNvSpPr>
          <p:nvPr>
            <p:ph type="sldNum" sz="quarter" idx="12"/>
          </p:nvPr>
        </p:nvSpPr>
        <p:spPr/>
        <p:txBody>
          <a:bodyPr/>
          <a:lstStyle/>
          <a:p>
            <a:pPr>
              <a:defRPr/>
            </a:pPr>
            <a:fld id="{816960B2-2B11-492C-B588-5290E1274F96}" type="slidenum">
              <a:rPr lang="en-US" altLang="zh-CN" smtClean="0"/>
              <a:pPr>
                <a:defRPr/>
              </a:pPr>
              <a:t>48</a:t>
            </a:fld>
            <a:endParaRPr lang="en-US" altLang="zh-CN" dirty="0"/>
          </a:p>
        </p:txBody>
      </p:sp>
      <p:grpSp>
        <p:nvGrpSpPr>
          <p:cNvPr id="5" name="组合 4">
            <a:extLst>
              <a:ext uri="{FF2B5EF4-FFF2-40B4-BE49-F238E27FC236}">
                <a16:creationId xmlns:a16="http://schemas.microsoft.com/office/drawing/2014/main" id="{E9F932B2-3CF1-42E1-9EA9-9ED08D9705DA}"/>
              </a:ext>
            </a:extLst>
          </p:cNvPr>
          <p:cNvGrpSpPr/>
          <p:nvPr/>
        </p:nvGrpSpPr>
        <p:grpSpPr>
          <a:xfrm>
            <a:off x="3204628" y="3022714"/>
            <a:ext cx="5782744" cy="2665290"/>
            <a:chOff x="2059599" y="2176285"/>
            <a:chExt cx="5497163" cy="2304251"/>
          </a:xfrm>
        </p:grpSpPr>
        <p:sp>
          <p:nvSpPr>
            <p:cNvPr id="6" name="矩形 5">
              <a:extLst>
                <a:ext uri="{FF2B5EF4-FFF2-40B4-BE49-F238E27FC236}">
                  <a16:creationId xmlns:a16="http://schemas.microsoft.com/office/drawing/2014/main" id="{8FB6A77F-6D47-40AB-8469-499E03F7ABD7}"/>
                </a:ext>
              </a:extLst>
            </p:cNvPr>
            <p:cNvSpPr/>
            <p:nvPr/>
          </p:nvSpPr>
          <p:spPr>
            <a:xfrm>
              <a:off x="5376341" y="2183424"/>
              <a:ext cx="1605221" cy="343075"/>
            </a:xfrm>
            <a:prstGeom prst="rect">
              <a:avLst/>
            </a:prstGeom>
            <a:solidFill>
              <a:srgbClr val="0066FF"/>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dirty="0">
                  <a:solidFill>
                    <a:schemeClr val="bg1"/>
                  </a:solidFill>
                  <a:latin typeface="微软雅黑 Light" panose="020B0502040204020203" pitchFamily="34" charset="-122"/>
                  <a:ea typeface="微软雅黑 Light" panose="020B0502040204020203" pitchFamily="34" charset="-122"/>
                </a:rPr>
                <a:t>SMTP </a:t>
              </a:r>
              <a:r>
                <a:rPr lang="zh-CN" altLang="en-US" sz="1800" dirty="0">
                  <a:solidFill>
                    <a:schemeClr val="bg1"/>
                  </a:solidFill>
                  <a:latin typeface="微软雅黑 Light" panose="020B0502040204020203" pitchFamily="34" charset="-122"/>
                  <a:ea typeface="微软雅黑 Light" panose="020B0502040204020203" pitchFamily="34" charset="-122"/>
                </a:rPr>
                <a:t>服务器</a:t>
              </a:r>
            </a:p>
          </p:txBody>
        </p:sp>
        <p:sp>
          <p:nvSpPr>
            <p:cNvPr id="7" name="Text Box 409">
              <a:extLst>
                <a:ext uri="{FF2B5EF4-FFF2-40B4-BE49-F238E27FC236}">
                  <a16:creationId xmlns:a16="http://schemas.microsoft.com/office/drawing/2014/main" id="{61D0F9DB-67F4-4AFE-B3C6-9E772E4B821B}"/>
                </a:ext>
              </a:extLst>
            </p:cNvPr>
            <p:cNvSpPr txBox="1">
              <a:spLocks noChangeArrowheads="1"/>
            </p:cNvSpPr>
            <p:nvPr/>
          </p:nvSpPr>
          <p:spPr bwMode="auto">
            <a:xfrm>
              <a:off x="6119801" y="2572023"/>
              <a:ext cx="1436961" cy="29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600" dirty="0">
                  <a:latin typeface="微软雅黑 Light" panose="020B0502040204020203" pitchFamily="34" charset="-122"/>
                  <a:ea typeface="微软雅黑 Light" panose="020B0502040204020203" pitchFamily="34" charset="-122"/>
                </a:rPr>
                <a:t>TCP </a:t>
              </a:r>
              <a:r>
                <a:rPr kumimoji="1" lang="zh-CN" altLang="en-US" sz="1600" dirty="0">
                  <a:latin typeface="微软雅黑 Light" panose="020B0502040204020203" pitchFamily="34" charset="-122"/>
                  <a:ea typeface="微软雅黑 Light" panose="020B0502040204020203" pitchFamily="34" charset="-122"/>
                </a:rPr>
                <a:t>端口 </a:t>
              </a:r>
              <a:r>
                <a:rPr kumimoji="1" lang="en-US" altLang="zh-CN" sz="1600" dirty="0">
                  <a:latin typeface="微软雅黑 Light" panose="020B0502040204020203" pitchFamily="34" charset="-122"/>
                  <a:ea typeface="微软雅黑 Light" panose="020B0502040204020203" pitchFamily="34" charset="-122"/>
                </a:rPr>
                <a:t>25</a:t>
              </a:r>
              <a:endParaRPr kumimoji="1" lang="zh-CN" altLang="en-US" sz="16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25E0F750-C5D3-46F2-805F-50C9CB5D1BE6}"/>
                </a:ext>
              </a:extLst>
            </p:cNvPr>
            <p:cNvSpPr/>
            <p:nvPr/>
          </p:nvSpPr>
          <p:spPr>
            <a:xfrm>
              <a:off x="2059599" y="2176285"/>
              <a:ext cx="1605221" cy="349527"/>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chemeClr val="tx1"/>
                  </a:solidFill>
                  <a:latin typeface="微软雅黑 Light" panose="020B0502040204020203" pitchFamily="34" charset="-122"/>
                  <a:ea typeface="微软雅黑 Light" panose="020B0502040204020203" pitchFamily="34" charset="-122"/>
                </a:rPr>
                <a:t>SMTP </a:t>
              </a:r>
              <a:r>
                <a:rPr lang="zh-CN" altLang="en-US" sz="1800" dirty="0">
                  <a:solidFill>
                    <a:schemeClr val="tx1"/>
                  </a:solidFill>
                  <a:latin typeface="微软雅黑 Light" panose="020B0502040204020203" pitchFamily="34" charset="-122"/>
                  <a:ea typeface="微软雅黑 Light" panose="020B0502040204020203" pitchFamily="34" charset="-122"/>
                </a:rPr>
                <a:t>客户</a:t>
              </a:r>
            </a:p>
          </p:txBody>
        </p:sp>
        <p:grpSp>
          <p:nvGrpSpPr>
            <p:cNvPr id="9" name="组合 8">
              <a:extLst>
                <a:ext uri="{FF2B5EF4-FFF2-40B4-BE49-F238E27FC236}">
                  <a16:creationId xmlns:a16="http://schemas.microsoft.com/office/drawing/2014/main" id="{2F1A892E-AC33-46F8-92AE-568C2164A019}"/>
                </a:ext>
              </a:extLst>
            </p:cNvPr>
            <p:cNvGrpSpPr/>
            <p:nvPr/>
          </p:nvGrpSpPr>
          <p:grpSpPr>
            <a:xfrm>
              <a:off x="2862210" y="2525812"/>
              <a:ext cx="3316742" cy="1906300"/>
              <a:chOff x="2146657" y="2044249"/>
              <a:chExt cx="2487556" cy="1667094"/>
            </a:xfrm>
          </p:grpSpPr>
          <p:cxnSp>
            <p:nvCxnSpPr>
              <p:cNvPr id="19" name="直接箭头连接符 18">
                <a:extLst>
                  <a:ext uri="{FF2B5EF4-FFF2-40B4-BE49-F238E27FC236}">
                    <a16:creationId xmlns:a16="http://schemas.microsoft.com/office/drawing/2014/main" id="{ECF0E40B-1EFD-4B17-92D0-ABB0E5D90473}"/>
                  </a:ext>
                </a:extLst>
              </p:cNvPr>
              <p:cNvCxnSpPr>
                <a:cxnSpLocks/>
                <a:stCxn id="8" idx="2"/>
              </p:cNvCxnSpPr>
              <p:nvPr/>
            </p:nvCxnSpPr>
            <p:spPr>
              <a:xfrm>
                <a:off x="2146657" y="2044249"/>
                <a:ext cx="15585" cy="166709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5AB5003-5642-4DB9-A2C5-6B35669A5486}"/>
                  </a:ext>
                </a:extLst>
              </p:cNvPr>
              <p:cNvCxnSpPr>
                <a:cxnSpLocks/>
                <a:stCxn id="6" idx="2"/>
              </p:cNvCxnSpPr>
              <p:nvPr/>
            </p:nvCxnSpPr>
            <p:spPr>
              <a:xfrm flipH="1">
                <a:off x="4626423" y="2044849"/>
                <a:ext cx="7790" cy="160921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B79F82C7-60C7-4347-9302-5380BB082826}"/>
                </a:ext>
              </a:extLst>
            </p:cNvPr>
            <p:cNvGrpSpPr/>
            <p:nvPr/>
          </p:nvGrpSpPr>
          <p:grpSpPr>
            <a:xfrm>
              <a:off x="2882990" y="3963110"/>
              <a:ext cx="3295962" cy="517426"/>
              <a:chOff x="2153114" y="1170664"/>
              <a:chExt cx="2807374" cy="421315"/>
            </a:xfrm>
          </p:grpSpPr>
          <p:sp>
            <p:nvSpPr>
              <p:cNvPr id="17" name="Text Box 52">
                <a:extLst>
                  <a:ext uri="{FF2B5EF4-FFF2-40B4-BE49-F238E27FC236}">
                    <a16:creationId xmlns:a16="http://schemas.microsoft.com/office/drawing/2014/main" id="{EF9F231A-AA8D-4577-AFEB-AA76A78952BB}"/>
                  </a:ext>
                </a:extLst>
              </p:cNvPr>
              <p:cNvSpPr txBox="1">
                <a:spLocks noChangeArrowheads="1"/>
              </p:cNvSpPr>
              <p:nvPr/>
            </p:nvSpPr>
            <p:spPr bwMode="auto">
              <a:xfrm>
                <a:off x="2855200" y="1331986"/>
                <a:ext cx="1335121" cy="25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1400" b="1">
                    <a:latin typeface="微软雅黑" pitchFamily="34" charset="-122"/>
                    <a:ea typeface="微软雅黑" pitchFamily="34" charset="-122"/>
                  </a:defRPr>
                </a:lvl1pPr>
                <a:lvl2pPr marL="742950" indent="-285750">
                  <a:defRPr sz="3600">
                    <a:latin typeface="Tahoma" pitchFamily="34" charset="0"/>
                    <a:ea typeface="宋体" charset="-122"/>
                  </a:defRPr>
                </a:lvl2pPr>
                <a:lvl3pPr marL="1143000" indent="-228600">
                  <a:defRPr sz="3600">
                    <a:latin typeface="Tahoma" pitchFamily="34" charset="0"/>
                    <a:ea typeface="宋体" charset="-122"/>
                  </a:defRPr>
                </a:lvl3pPr>
                <a:lvl4pPr marL="1600200" indent="-228600">
                  <a:defRPr sz="3600">
                    <a:latin typeface="Tahoma" pitchFamily="34" charset="0"/>
                    <a:ea typeface="宋体" charset="-122"/>
                  </a:defRPr>
                </a:lvl4pPr>
                <a:lvl5pPr marL="2057400" indent="-228600">
                  <a:defRPr sz="3600">
                    <a:latin typeface="Tahoma" pitchFamily="34" charset="0"/>
                    <a:ea typeface="宋体" charset="-122"/>
                  </a:defRPr>
                </a:lvl5pPr>
                <a:lvl6pPr marL="2514600" indent="-228600" eaLnBrk="0" fontAlgn="base" hangingPunct="0">
                  <a:spcBef>
                    <a:spcPct val="0"/>
                  </a:spcBef>
                  <a:spcAft>
                    <a:spcPct val="0"/>
                  </a:spcAft>
                  <a:defRPr sz="3600">
                    <a:latin typeface="Tahoma" pitchFamily="34" charset="0"/>
                    <a:ea typeface="宋体" charset="-122"/>
                  </a:defRPr>
                </a:lvl6pPr>
                <a:lvl7pPr marL="2971800" indent="-228600" eaLnBrk="0" fontAlgn="base" hangingPunct="0">
                  <a:spcBef>
                    <a:spcPct val="0"/>
                  </a:spcBef>
                  <a:spcAft>
                    <a:spcPct val="0"/>
                  </a:spcAft>
                  <a:defRPr sz="3600">
                    <a:latin typeface="Tahoma" pitchFamily="34" charset="0"/>
                    <a:ea typeface="宋体" charset="-122"/>
                  </a:defRPr>
                </a:lvl7pPr>
                <a:lvl8pPr marL="3429000" indent="-228600" eaLnBrk="0" fontAlgn="base" hangingPunct="0">
                  <a:spcBef>
                    <a:spcPct val="0"/>
                  </a:spcBef>
                  <a:spcAft>
                    <a:spcPct val="0"/>
                  </a:spcAft>
                  <a:defRPr sz="3600">
                    <a:latin typeface="Tahoma" pitchFamily="34" charset="0"/>
                    <a:ea typeface="宋体" charset="-122"/>
                  </a:defRPr>
                </a:lvl8pPr>
                <a:lvl9pPr marL="3886200" indent="-228600" eaLnBrk="0" fontAlgn="base" hangingPunct="0">
                  <a:spcBef>
                    <a:spcPct val="0"/>
                  </a:spcBef>
                  <a:spcAft>
                    <a:spcPct val="0"/>
                  </a:spcAft>
                  <a:defRPr sz="3600">
                    <a:latin typeface="Tahoma" pitchFamily="34" charset="0"/>
                    <a:ea typeface="宋体" charset="-122"/>
                  </a:defRPr>
                </a:lvl9pPr>
              </a:lstStyle>
              <a:p>
                <a:r>
                  <a:rPr lang="zh-CN" altLang="en-US" sz="1800" b="0" dirty="0">
                    <a:latin typeface="微软雅黑 Light" panose="020B0502040204020203" pitchFamily="34" charset="-122"/>
                    <a:ea typeface="微软雅黑 Light" panose="020B0502040204020203" pitchFamily="34" charset="-122"/>
                  </a:rPr>
                  <a:t>释放 </a:t>
                </a:r>
                <a:r>
                  <a:rPr lang="en-US" altLang="zh-CN" sz="1800" b="0" dirty="0">
                    <a:latin typeface="微软雅黑 Light" panose="020B0502040204020203" pitchFamily="34" charset="-122"/>
                    <a:ea typeface="微软雅黑 Light" panose="020B0502040204020203" pitchFamily="34" charset="-122"/>
                  </a:rPr>
                  <a:t>TCP </a:t>
                </a:r>
                <a:r>
                  <a:rPr lang="zh-CN" altLang="en-US" sz="1800" b="0" dirty="0">
                    <a:latin typeface="微软雅黑 Light" panose="020B0502040204020203" pitchFamily="34" charset="-122"/>
                    <a:ea typeface="微软雅黑 Light" panose="020B0502040204020203" pitchFamily="34" charset="-122"/>
                  </a:rPr>
                  <a:t>连接</a:t>
                </a:r>
                <a:endParaRPr lang="en-US" altLang="zh-CN" sz="1800" b="0" dirty="0">
                  <a:latin typeface="微软雅黑 Light" panose="020B0502040204020203" pitchFamily="34" charset="-122"/>
                  <a:ea typeface="微软雅黑 Light" panose="020B0502040204020203" pitchFamily="34" charset="-122"/>
                </a:endParaRPr>
              </a:p>
            </p:txBody>
          </p:sp>
          <p:sp>
            <p:nvSpPr>
              <p:cNvPr id="18" name="Line 55">
                <a:extLst>
                  <a:ext uri="{FF2B5EF4-FFF2-40B4-BE49-F238E27FC236}">
                    <a16:creationId xmlns:a16="http://schemas.microsoft.com/office/drawing/2014/main" id="{25AA0D2C-36CB-4989-A05C-BBB02219C406}"/>
                  </a:ext>
                </a:extLst>
              </p:cNvPr>
              <p:cNvSpPr>
                <a:spLocks noChangeShapeType="1"/>
              </p:cNvSpPr>
              <p:nvPr/>
            </p:nvSpPr>
            <p:spPr bwMode="auto">
              <a:xfrm>
                <a:off x="2153114" y="1170664"/>
                <a:ext cx="2807374" cy="6802"/>
              </a:xfrm>
              <a:prstGeom prst="line">
                <a:avLst/>
              </a:prstGeom>
              <a:noFill/>
              <a:ln w="28575">
                <a:solidFill>
                  <a:srgbClr val="FF66CC"/>
                </a:solidFill>
                <a:prstDash val="dash"/>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2800">
                  <a:latin typeface="微软雅黑 Light" panose="020B0502040204020203" pitchFamily="34" charset="-122"/>
                  <a:ea typeface="微软雅黑 Light" panose="020B0502040204020203" pitchFamily="34" charset="-122"/>
                </a:endParaRPr>
              </a:p>
            </p:txBody>
          </p:sp>
        </p:grpSp>
        <p:grpSp>
          <p:nvGrpSpPr>
            <p:cNvPr id="11" name="组合 10">
              <a:extLst>
                <a:ext uri="{FF2B5EF4-FFF2-40B4-BE49-F238E27FC236}">
                  <a16:creationId xmlns:a16="http://schemas.microsoft.com/office/drawing/2014/main" id="{7D6DDC39-D467-4284-AB9C-4E87FA96C78D}"/>
                </a:ext>
              </a:extLst>
            </p:cNvPr>
            <p:cNvGrpSpPr/>
            <p:nvPr/>
          </p:nvGrpSpPr>
          <p:grpSpPr>
            <a:xfrm>
              <a:off x="2882989" y="2710522"/>
              <a:ext cx="3295963" cy="363808"/>
              <a:chOff x="2153113" y="2208172"/>
              <a:chExt cx="2807375" cy="203190"/>
            </a:xfrm>
          </p:grpSpPr>
          <p:sp>
            <p:nvSpPr>
              <p:cNvPr id="15" name="Line 55">
                <a:extLst>
                  <a:ext uri="{FF2B5EF4-FFF2-40B4-BE49-F238E27FC236}">
                    <a16:creationId xmlns:a16="http://schemas.microsoft.com/office/drawing/2014/main" id="{9863662E-FB1D-4AEB-A052-84A037DE2BF3}"/>
                  </a:ext>
                </a:extLst>
              </p:cNvPr>
              <p:cNvSpPr>
                <a:spLocks noChangeShapeType="1"/>
              </p:cNvSpPr>
              <p:nvPr/>
            </p:nvSpPr>
            <p:spPr bwMode="auto">
              <a:xfrm>
                <a:off x="2153113" y="2325413"/>
                <a:ext cx="2807375" cy="6484"/>
              </a:xfrm>
              <a:prstGeom prst="line">
                <a:avLst/>
              </a:prstGeom>
              <a:noFill/>
              <a:ln w="12700">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600">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617D0163-EA25-4941-912B-52718F461B8D}"/>
                  </a:ext>
                </a:extLst>
              </p:cNvPr>
              <p:cNvSpPr/>
              <p:nvPr/>
            </p:nvSpPr>
            <p:spPr>
              <a:xfrm>
                <a:off x="2637848" y="2208172"/>
                <a:ext cx="1719442" cy="203190"/>
              </a:xfrm>
              <a:prstGeom prst="rect">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Light" panose="020B0502040204020203" pitchFamily="34" charset="-122"/>
                    <a:ea typeface="微软雅黑 Light" panose="020B0502040204020203" pitchFamily="34" charset="-122"/>
                  </a:rPr>
                  <a:t>QUIT</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grpSp>
        <p:grpSp>
          <p:nvGrpSpPr>
            <p:cNvPr id="12" name="组合 11">
              <a:extLst>
                <a:ext uri="{FF2B5EF4-FFF2-40B4-BE49-F238E27FC236}">
                  <a16:creationId xmlns:a16="http://schemas.microsoft.com/office/drawing/2014/main" id="{DAE4E949-9EE4-4023-ABD4-39F14C2F8930}"/>
                </a:ext>
              </a:extLst>
            </p:cNvPr>
            <p:cNvGrpSpPr/>
            <p:nvPr/>
          </p:nvGrpSpPr>
          <p:grpSpPr>
            <a:xfrm>
              <a:off x="2872600" y="3258351"/>
              <a:ext cx="3295963" cy="361101"/>
              <a:chOff x="2144264" y="1976779"/>
              <a:chExt cx="2807375" cy="201678"/>
            </a:xfrm>
          </p:grpSpPr>
          <p:sp>
            <p:nvSpPr>
              <p:cNvPr id="13" name="Line 55">
                <a:extLst>
                  <a:ext uri="{FF2B5EF4-FFF2-40B4-BE49-F238E27FC236}">
                    <a16:creationId xmlns:a16="http://schemas.microsoft.com/office/drawing/2014/main" id="{E817FD3E-726A-4B0F-9906-2D2D20DBCA63}"/>
                  </a:ext>
                </a:extLst>
              </p:cNvPr>
              <p:cNvSpPr>
                <a:spLocks noChangeShapeType="1"/>
              </p:cNvSpPr>
              <p:nvPr/>
            </p:nvSpPr>
            <p:spPr bwMode="auto">
              <a:xfrm>
                <a:off x="2144264" y="2091686"/>
                <a:ext cx="2807375" cy="4666"/>
              </a:xfrm>
              <a:prstGeom prst="line">
                <a:avLst/>
              </a:prstGeom>
              <a:noFill/>
              <a:ln w="12700">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sz="1600">
                  <a:latin typeface="微软雅黑 Light" panose="020B0502040204020203" pitchFamily="34" charset="-122"/>
                  <a:ea typeface="微软雅黑 Light" panose="020B0502040204020203" pitchFamily="34" charset="-122"/>
                </a:endParaRPr>
              </a:p>
            </p:txBody>
          </p:sp>
          <p:sp>
            <p:nvSpPr>
              <p:cNvPr id="14" name="矩形 13">
                <a:extLst>
                  <a:ext uri="{FF2B5EF4-FFF2-40B4-BE49-F238E27FC236}">
                    <a16:creationId xmlns:a16="http://schemas.microsoft.com/office/drawing/2014/main" id="{CEA829A0-A7CA-4CB2-8EFC-72DC62E4736E}"/>
                  </a:ext>
                </a:extLst>
              </p:cNvPr>
              <p:cNvSpPr/>
              <p:nvPr/>
            </p:nvSpPr>
            <p:spPr>
              <a:xfrm>
                <a:off x="2637847" y="1976779"/>
                <a:ext cx="1719443" cy="20167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Light" panose="020B0502040204020203" pitchFamily="34" charset="-122"/>
                    <a:ea typeface="微软雅黑 Light" panose="020B0502040204020203" pitchFamily="34" charset="-122"/>
                  </a:rPr>
                  <a:t>221 Service closed</a:t>
                </a: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361305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6A0B2ED-9A30-40AF-820D-44C7CABAE15F}" type="slidenum">
              <a:rPr lang="en-US" altLang="zh-CN"/>
              <a:pPr/>
              <a:t>49</a:t>
            </a:fld>
            <a:endParaRPr lang="en-US" altLang="zh-CN"/>
          </a:p>
        </p:txBody>
      </p:sp>
      <p:sp>
        <p:nvSpPr>
          <p:cNvPr id="294914" name="Rectangle 2"/>
          <p:cNvSpPr>
            <a:spLocks noGrp="1" noChangeArrowheads="1"/>
          </p:cNvSpPr>
          <p:nvPr>
            <p:ph type="title"/>
          </p:nvPr>
        </p:nvSpPr>
        <p:spPr/>
        <p:txBody>
          <a:bodyPr/>
          <a:lstStyle/>
          <a:p>
            <a:r>
              <a:rPr lang="zh-CN" altLang="en-US" dirty="0"/>
              <a:t>接收邮件协议</a:t>
            </a:r>
          </a:p>
        </p:txBody>
      </p:sp>
      <p:sp>
        <p:nvSpPr>
          <p:cNvPr id="294915" name="Rectangle 3"/>
          <p:cNvSpPr>
            <a:spLocks noGrp="1" noChangeArrowheads="1"/>
          </p:cNvSpPr>
          <p:nvPr>
            <p:ph type="body" idx="1"/>
          </p:nvPr>
        </p:nvSpPr>
        <p:spPr/>
        <p:txBody>
          <a:bodyPr/>
          <a:lstStyle/>
          <a:p>
            <a:r>
              <a:rPr lang="en-US" altLang="zh-CN" dirty="0"/>
              <a:t>POP</a:t>
            </a:r>
            <a:r>
              <a:rPr lang="zh-CN" altLang="en-US" dirty="0"/>
              <a:t>（</a:t>
            </a:r>
            <a:r>
              <a:rPr lang="en-US" altLang="zh-CN" dirty="0"/>
              <a:t>Post Office Protocol</a:t>
            </a:r>
            <a:r>
              <a:rPr lang="zh-CN" altLang="en-US" dirty="0"/>
              <a:t>）</a:t>
            </a:r>
          </a:p>
          <a:p>
            <a:pPr lvl="1"/>
            <a:r>
              <a:rPr lang="en-US" altLang="zh-CN" dirty="0"/>
              <a:t>POP</a:t>
            </a:r>
            <a:r>
              <a:rPr lang="zh-CN" altLang="en-US" dirty="0"/>
              <a:t>使用客户服务器模式，接收邮件的计算机运行</a:t>
            </a:r>
            <a:r>
              <a:rPr lang="en-US" altLang="zh-CN" dirty="0"/>
              <a:t>POP</a:t>
            </a:r>
            <a:r>
              <a:rPr lang="zh-CN" altLang="en-US" dirty="0"/>
              <a:t>客户程序，其</a:t>
            </a:r>
            <a:r>
              <a:rPr lang="en-US" altLang="zh-CN" dirty="0"/>
              <a:t>ISP</a:t>
            </a:r>
            <a:r>
              <a:rPr lang="zh-CN" altLang="en-US" dirty="0"/>
              <a:t>的邮件服务器中运行</a:t>
            </a:r>
            <a:r>
              <a:rPr lang="en-US" altLang="zh-CN" dirty="0"/>
              <a:t>POP</a:t>
            </a:r>
            <a:r>
              <a:rPr lang="zh-CN" altLang="en-US" dirty="0"/>
              <a:t>服务程序</a:t>
            </a:r>
          </a:p>
          <a:p>
            <a:pPr lvl="1"/>
            <a:r>
              <a:rPr lang="en-US" altLang="zh-CN" dirty="0"/>
              <a:t>POP</a:t>
            </a:r>
            <a:r>
              <a:rPr lang="zh-CN" altLang="en-US" dirty="0"/>
              <a:t>是脱机程序</a:t>
            </a:r>
            <a:endParaRPr lang="en-US" altLang="zh-CN" dirty="0"/>
          </a:p>
          <a:p>
            <a:pPr lvl="1"/>
            <a:r>
              <a:rPr lang="zh-CN" altLang="en-US" dirty="0"/>
              <a:t>服务端口：</a:t>
            </a:r>
            <a:r>
              <a:rPr lang="en-US" altLang="zh-CN" dirty="0"/>
              <a:t>110</a:t>
            </a:r>
            <a:r>
              <a:rPr lang="zh-CN" altLang="en-US" dirty="0"/>
              <a:t>，安全端口：</a:t>
            </a:r>
            <a:r>
              <a:rPr lang="en-US" altLang="zh-CN" dirty="0"/>
              <a:t>995</a:t>
            </a:r>
            <a:endParaRPr lang="zh-CN" altLang="en-US" dirty="0"/>
          </a:p>
          <a:p>
            <a:r>
              <a:rPr lang="en-US" altLang="zh-CN" dirty="0"/>
              <a:t>IMAP</a:t>
            </a:r>
            <a:r>
              <a:rPr lang="zh-CN" altLang="en-US" dirty="0"/>
              <a:t>（</a:t>
            </a:r>
            <a:r>
              <a:rPr lang="en-US" altLang="zh-CN" dirty="0"/>
              <a:t>Internet Message Access Protocol</a:t>
            </a:r>
            <a:r>
              <a:rPr lang="zh-CN" altLang="en-US" dirty="0"/>
              <a:t>）</a:t>
            </a:r>
            <a:endParaRPr lang="en-US" altLang="zh-CN" dirty="0"/>
          </a:p>
          <a:p>
            <a:pPr lvl="1"/>
            <a:r>
              <a:rPr lang="zh-CN" altLang="en-US" dirty="0"/>
              <a:t>接收邮件协议</a:t>
            </a:r>
            <a:endParaRPr lang="en-US" altLang="zh-CN" dirty="0"/>
          </a:p>
          <a:p>
            <a:pPr lvl="1"/>
            <a:r>
              <a:rPr lang="zh-CN" altLang="en-US" dirty="0"/>
              <a:t>不同于</a:t>
            </a:r>
            <a:r>
              <a:rPr lang="en-US" altLang="zh-CN" dirty="0"/>
              <a:t>POP</a:t>
            </a:r>
            <a:r>
              <a:rPr lang="zh-CN" altLang="en-US" dirty="0"/>
              <a:t>， </a:t>
            </a:r>
            <a:r>
              <a:rPr lang="en-US" altLang="zh-CN" dirty="0"/>
              <a:t>IMAP</a:t>
            </a:r>
            <a:r>
              <a:rPr lang="zh-CN" altLang="en-US" dirty="0"/>
              <a:t>是联机协议</a:t>
            </a:r>
            <a:endParaRPr lang="en-US" altLang="zh-CN" dirty="0"/>
          </a:p>
          <a:p>
            <a:pPr lvl="1"/>
            <a:r>
              <a:rPr lang="zh-CN" altLang="en-US" dirty="0"/>
              <a:t>服务端口：</a:t>
            </a:r>
            <a:r>
              <a:rPr lang="en-US" altLang="zh-CN" dirty="0"/>
              <a:t>143</a:t>
            </a:r>
            <a:r>
              <a:rPr lang="zh-CN" altLang="en-US" dirty="0"/>
              <a:t>，安全端口：</a:t>
            </a:r>
            <a:r>
              <a:rPr lang="en-US" altLang="zh-CN"/>
              <a:t>993</a:t>
            </a:r>
            <a:endParaRPr lang="zh-CN" altLang="en-US" dirty="0"/>
          </a:p>
          <a:p>
            <a:pPr lvl="1"/>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37DDD-AE8D-46E3-AF51-B0223EFEBA77}"/>
              </a:ext>
            </a:extLst>
          </p:cNvPr>
          <p:cNvSpPr>
            <a:spLocks noGrp="1"/>
          </p:cNvSpPr>
          <p:nvPr>
            <p:ph type="title"/>
          </p:nvPr>
        </p:nvSpPr>
        <p:spPr/>
        <p:txBody>
          <a:bodyPr/>
          <a:lstStyle/>
          <a:p>
            <a:r>
              <a:rPr lang="zh-CN" altLang="en-US" dirty="0"/>
              <a:t>应用进程间通信方式分类</a:t>
            </a:r>
          </a:p>
        </p:txBody>
      </p:sp>
      <p:sp>
        <p:nvSpPr>
          <p:cNvPr id="3" name="内容占位符 2">
            <a:extLst>
              <a:ext uri="{FF2B5EF4-FFF2-40B4-BE49-F238E27FC236}">
                <a16:creationId xmlns:a16="http://schemas.microsoft.com/office/drawing/2014/main" id="{8D384C42-D93F-4EBB-8C43-E8D04DD7B426}"/>
              </a:ext>
            </a:extLst>
          </p:cNvPr>
          <p:cNvSpPr>
            <a:spLocks noGrp="1"/>
          </p:cNvSpPr>
          <p:nvPr>
            <p:ph idx="1"/>
          </p:nvPr>
        </p:nvSpPr>
        <p:spPr/>
        <p:txBody>
          <a:bodyPr/>
          <a:lstStyle/>
          <a:p>
            <a:r>
              <a:rPr lang="zh-CN" altLang="en-US" dirty="0"/>
              <a:t>位于不同主机上的进程间的通信有三种通信方式：</a:t>
            </a:r>
          </a:p>
          <a:p>
            <a:pPr lvl="1"/>
            <a:r>
              <a:rPr lang="en-US" altLang="zh-CN" dirty="0"/>
              <a:t>C/S</a:t>
            </a:r>
            <a:r>
              <a:rPr lang="zh-CN" altLang="en-US" dirty="0"/>
              <a:t>：</a:t>
            </a:r>
            <a:r>
              <a:rPr lang="en-US" altLang="zh-CN" dirty="0"/>
              <a:t>Client/Server</a:t>
            </a:r>
            <a:r>
              <a:rPr lang="zh-CN" altLang="en-US" dirty="0"/>
              <a:t>，客户</a:t>
            </a:r>
            <a:r>
              <a:rPr lang="en-US" altLang="zh-CN" dirty="0"/>
              <a:t>/</a:t>
            </a:r>
            <a:r>
              <a:rPr lang="zh-CN" altLang="en-US" dirty="0"/>
              <a:t>服务器方式</a:t>
            </a:r>
          </a:p>
          <a:p>
            <a:pPr lvl="1"/>
            <a:r>
              <a:rPr lang="en-US" altLang="zh-CN" dirty="0"/>
              <a:t>B/S</a:t>
            </a:r>
            <a:r>
              <a:rPr lang="zh-CN" altLang="en-US" dirty="0"/>
              <a:t>：</a:t>
            </a:r>
            <a:r>
              <a:rPr lang="en-US" altLang="zh-CN" dirty="0"/>
              <a:t>Browser/Server</a:t>
            </a:r>
            <a:r>
              <a:rPr lang="zh-CN" altLang="en-US" dirty="0"/>
              <a:t>，浏览器</a:t>
            </a:r>
            <a:r>
              <a:rPr lang="en-US" altLang="zh-CN" dirty="0"/>
              <a:t>/</a:t>
            </a:r>
            <a:r>
              <a:rPr lang="zh-CN" altLang="en-US" dirty="0"/>
              <a:t>服务器方式</a:t>
            </a:r>
          </a:p>
          <a:p>
            <a:pPr lvl="1"/>
            <a:r>
              <a:rPr lang="en-US" altLang="zh-CN" dirty="0"/>
              <a:t>P2P</a:t>
            </a:r>
            <a:r>
              <a:rPr lang="zh-CN" altLang="en-US" dirty="0"/>
              <a:t>：</a:t>
            </a:r>
            <a:r>
              <a:rPr lang="en-US" altLang="zh-CN" dirty="0"/>
              <a:t>Peer to Peer</a:t>
            </a:r>
            <a:r>
              <a:rPr lang="zh-CN" altLang="en-US" dirty="0"/>
              <a:t>，对等方式</a:t>
            </a:r>
          </a:p>
          <a:p>
            <a:endParaRPr lang="zh-CN" altLang="en-US" dirty="0"/>
          </a:p>
        </p:txBody>
      </p:sp>
      <p:sp>
        <p:nvSpPr>
          <p:cNvPr id="4" name="灯片编号占位符 3">
            <a:extLst>
              <a:ext uri="{FF2B5EF4-FFF2-40B4-BE49-F238E27FC236}">
                <a16:creationId xmlns:a16="http://schemas.microsoft.com/office/drawing/2014/main" id="{8DA7F8B1-9E30-407F-BE63-4EB6919BC79A}"/>
              </a:ext>
            </a:extLst>
          </p:cNvPr>
          <p:cNvSpPr>
            <a:spLocks noGrp="1"/>
          </p:cNvSpPr>
          <p:nvPr>
            <p:ph type="sldNum" sz="quarter" idx="12"/>
          </p:nvPr>
        </p:nvSpPr>
        <p:spPr/>
        <p:txBody>
          <a:bodyPr/>
          <a:lstStyle/>
          <a:p>
            <a:pPr>
              <a:defRPr/>
            </a:pPr>
            <a:fld id="{816960B2-2B11-492C-B588-5290E1274F96}" type="slidenum">
              <a:rPr lang="en-US" altLang="zh-CN" smtClean="0"/>
              <a:pPr>
                <a:defRPr/>
              </a:pPr>
              <a:t>5</a:t>
            </a:fld>
            <a:endParaRPr lang="en-US" altLang="zh-CN" dirty="0"/>
          </a:p>
        </p:txBody>
      </p:sp>
    </p:spTree>
    <p:extLst>
      <p:ext uri="{BB962C8B-B14F-4D97-AF65-F5344CB8AC3E}">
        <p14:creationId xmlns:p14="http://schemas.microsoft.com/office/powerpoint/2010/main" val="3136578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9B50785-2C3B-4171-8F97-81F242D0F799}" type="slidenum">
              <a:rPr lang="en-US" altLang="zh-CN"/>
              <a:pPr/>
              <a:t>50</a:t>
            </a:fld>
            <a:endParaRPr lang="en-US" altLang="zh-CN"/>
          </a:p>
        </p:txBody>
      </p:sp>
      <p:sp>
        <p:nvSpPr>
          <p:cNvPr id="295938" name="Rectangle 2"/>
          <p:cNvSpPr>
            <a:spLocks noGrp="1" noChangeArrowheads="1"/>
          </p:cNvSpPr>
          <p:nvPr>
            <p:ph type="title"/>
          </p:nvPr>
        </p:nvSpPr>
        <p:spPr/>
        <p:txBody>
          <a:bodyPr/>
          <a:lstStyle/>
          <a:p>
            <a:pPr algn="ctr"/>
            <a:r>
              <a:rPr lang="en-US" altLang="zh-CN" dirty="0"/>
              <a:t>FTP</a:t>
            </a:r>
            <a:r>
              <a:rPr lang="zh-CN" altLang="en-US" dirty="0"/>
              <a:t>服务</a:t>
            </a:r>
          </a:p>
        </p:txBody>
      </p:sp>
      <p:sp>
        <p:nvSpPr>
          <p:cNvPr id="295939" name="Rectangle 3"/>
          <p:cNvSpPr>
            <a:spLocks noGrp="1" noChangeArrowheads="1"/>
          </p:cNvSpPr>
          <p:nvPr>
            <p:ph type="body" idx="1"/>
          </p:nvPr>
        </p:nvSpPr>
        <p:spPr/>
        <p:txBody>
          <a:bodyPr/>
          <a:lstStyle/>
          <a:p>
            <a:r>
              <a:rPr lang="en-US" altLang="zh-CN"/>
              <a:t>FTP(File Transfer Protocol)</a:t>
            </a:r>
            <a:r>
              <a:rPr lang="zh-CN" altLang="en-US"/>
              <a:t>文件传输协议</a:t>
            </a:r>
          </a:p>
          <a:p>
            <a:r>
              <a:rPr lang="en-US" altLang="zh-CN"/>
              <a:t>FTP</a:t>
            </a:r>
            <a:r>
              <a:rPr lang="zh-CN" altLang="en-US"/>
              <a:t>是基于</a:t>
            </a:r>
            <a:r>
              <a:rPr lang="en-US" altLang="zh-CN"/>
              <a:t>TCP</a:t>
            </a:r>
            <a:r>
              <a:rPr lang="zh-CN" altLang="en-US"/>
              <a:t>的文件传输协议，用于在两台异构的主机间传输文件，可靠性由</a:t>
            </a:r>
            <a:r>
              <a:rPr lang="en-US" altLang="zh-CN"/>
              <a:t>TCP</a:t>
            </a:r>
            <a:r>
              <a:rPr lang="zh-CN" altLang="en-US"/>
              <a:t>保障。</a:t>
            </a:r>
          </a:p>
          <a:p>
            <a:r>
              <a:rPr lang="zh-CN" altLang="en-US"/>
              <a:t>主要功能是减少或消除不同操作系统下处理文件的不兼容性。</a:t>
            </a:r>
          </a:p>
          <a:p>
            <a:r>
              <a:rPr lang="zh-CN" altLang="en-US"/>
              <a:t>有两种类型：匿名、非匿名</a:t>
            </a:r>
          </a:p>
          <a:p>
            <a:r>
              <a:rPr lang="en-US" altLang="zh-CN"/>
              <a:t>FTP</a:t>
            </a:r>
            <a:r>
              <a:rPr lang="zh-CN" altLang="en-US"/>
              <a:t>与网络文件系统不同</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D7D463A-3AA3-4E70-BC59-B00DB666B105}" type="slidenum">
              <a:rPr lang="en-US" altLang="zh-CN"/>
              <a:pPr/>
              <a:t>51</a:t>
            </a:fld>
            <a:endParaRPr lang="en-US" altLang="zh-CN"/>
          </a:p>
        </p:txBody>
      </p:sp>
      <p:sp>
        <p:nvSpPr>
          <p:cNvPr id="296962" name="Rectangle 2"/>
          <p:cNvSpPr>
            <a:spLocks noGrp="1" noChangeArrowheads="1"/>
          </p:cNvSpPr>
          <p:nvPr>
            <p:ph type="title"/>
          </p:nvPr>
        </p:nvSpPr>
        <p:spPr/>
        <p:txBody>
          <a:bodyPr/>
          <a:lstStyle/>
          <a:p>
            <a:r>
              <a:rPr lang="en-US" altLang="zh-CN" dirty="0"/>
              <a:t>FTP</a:t>
            </a:r>
            <a:r>
              <a:rPr lang="zh-CN" altLang="en-US" dirty="0"/>
              <a:t>的工作原理</a:t>
            </a:r>
          </a:p>
        </p:txBody>
      </p:sp>
      <p:sp>
        <p:nvSpPr>
          <p:cNvPr id="296963" name="Rectangle 3"/>
          <p:cNvSpPr>
            <a:spLocks noGrp="1" noChangeArrowheads="1"/>
          </p:cNvSpPr>
          <p:nvPr>
            <p:ph type="body" idx="1"/>
          </p:nvPr>
        </p:nvSpPr>
        <p:spPr/>
        <p:txBody>
          <a:bodyPr/>
          <a:lstStyle/>
          <a:p>
            <a:r>
              <a:rPr lang="en-US" altLang="zh-CN" dirty="0"/>
              <a:t>FTP</a:t>
            </a:r>
            <a:r>
              <a:rPr lang="zh-CN" altLang="en-US" dirty="0"/>
              <a:t>是一个客户机</a:t>
            </a:r>
            <a:r>
              <a:rPr lang="en-US" altLang="zh-CN" dirty="0"/>
              <a:t>/</a:t>
            </a:r>
            <a:r>
              <a:rPr lang="zh-CN" altLang="en-US" dirty="0"/>
              <a:t>服务器系统。</a:t>
            </a:r>
          </a:p>
          <a:p>
            <a:pPr lvl="1"/>
            <a:r>
              <a:rPr lang="zh-CN" altLang="en-US" dirty="0"/>
              <a:t>用户通过一个支持</a:t>
            </a:r>
            <a:r>
              <a:rPr lang="en-US" altLang="zh-CN" dirty="0"/>
              <a:t>FTP</a:t>
            </a:r>
            <a:r>
              <a:rPr lang="zh-CN" altLang="en-US" dirty="0"/>
              <a:t>协议的客户机程序，连接到在远程主机上的</a:t>
            </a:r>
            <a:r>
              <a:rPr lang="en-US" altLang="zh-CN" dirty="0"/>
              <a:t>FTP</a:t>
            </a:r>
            <a:r>
              <a:rPr lang="zh-CN" altLang="en-US" dirty="0"/>
              <a:t>服务器程序。</a:t>
            </a:r>
          </a:p>
          <a:p>
            <a:pPr lvl="1"/>
            <a:r>
              <a:rPr lang="zh-CN" altLang="en-US" dirty="0"/>
              <a:t>用户通过客户机程序向服务器程序发出命令，服务器程序执行用户所发出的命令，并将执行的结果返回到客户机。</a:t>
            </a:r>
          </a:p>
          <a:p>
            <a:r>
              <a:rPr lang="en-US" altLang="zh-CN" dirty="0"/>
              <a:t>FTP</a:t>
            </a:r>
            <a:r>
              <a:rPr lang="zh-CN" altLang="en-US" dirty="0"/>
              <a:t>的控制信息是带外传送的。当</a:t>
            </a:r>
            <a:r>
              <a:rPr lang="en-US" altLang="zh-CN" dirty="0"/>
              <a:t>FTP</a:t>
            </a:r>
            <a:r>
              <a:rPr lang="zh-CN" altLang="en-US" dirty="0"/>
              <a:t>客户端与服务器建立</a:t>
            </a:r>
            <a:r>
              <a:rPr lang="en-US" altLang="zh-CN" dirty="0"/>
              <a:t>FTP</a:t>
            </a:r>
            <a:r>
              <a:rPr lang="zh-CN" altLang="en-US" dirty="0"/>
              <a:t>连接时，将与服务器上的两个端口建立联系</a:t>
            </a:r>
          </a:p>
          <a:p>
            <a:pPr lvl="1"/>
            <a:r>
              <a:rPr lang="zh-CN" altLang="en-US" dirty="0"/>
              <a:t>端口</a:t>
            </a:r>
            <a:r>
              <a:rPr lang="en-US" altLang="zh-CN" dirty="0"/>
              <a:t>21</a:t>
            </a:r>
            <a:r>
              <a:rPr lang="zh-CN" altLang="en-US" dirty="0"/>
              <a:t>用于控制连接，如用户标识、操作命令</a:t>
            </a:r>
          </a:p>
          <a:p>
            <a:pPr lvl="1"/>
            <a:r>
              <a:rPr lang="zh-CN" altLang="en-US" dirty="0"/>
              <a:t>端口</a:t>
            </a:r>
            <a:r>
              <a:rPr lang="en-US" altLang="zh-CN" dirty="0"/>
              <a:t>20</a:t>
            </a:r>
            <a:r>
              <a:rPr lang="zh-CN" altLang="en-US" dirty="0"/>
              <a:t>用于数据连接</a:t>
            </a:r>
          </a:p>
          <a:p>
            <a:r>
              <a:rPr lang="zh-CN" altLang="en-US" dirty="0"/>
              <a:t>在一次会话过程中，控制始终保持，数据连接随文件的传输会不断地打开与关闭</a:t>
            </a:r>
            <a:endParaRPr lang="en-US" altLang="zh-CN" dirty="0"/>
          </a:p>
          <a:p>
            <a:r>
              <a:rPr lang="zh-CN" altLang="en-US" dirty="0"/>
              <a:t>两种工作方式：主动</a:t>
            </a:r>
            <a:r>
              <a:rPr lang="en-US" altLang="zh-CN" dirty="0"/>
              <a:t>(PORT)</a:t>
            </a:r>
            <a:r>
              <a:rPr lang="zh-CN" altLang="en-US" dirty="0"/>
              <a:t>模式与被动</a:t>
            </a:r>
            <a:r>
              <a:rPr lang="en-US" altLang="zh-CN" dirty="0"/>
              <a:t>(PASV)</a:t>
            </a:r>
            <a:r>
              <a:rPr lang="zh-CN" altLang="en-US" dirty="0"/>
              <a:t>模式</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F3FD32E6-AD8C-417F-8A30-C71C06F99B78}" type="slidenum">
              <a:rPr lang="en-US" altLang="zh-CN"/>
              <a:pPr/>
              <a:t>52</a:t>
            </a:fld>
            <a:endParaRPr lang="en-US" altLang="zh-CN"/>
          </a:p>
        </p:txBody>
      </p:sp>
      <p:sp>
        <p:nvSpPr>
          <p:cNvPr id="299010" name="Rectangle 2"/>
          <p:cNvSpPr>
            <a:spLocks noGrp="1" noChangeArrowheads="1"/>
          </p:cNvSpPr>
          <p:nvPr>
            <p:ph type="title"/>
          </p:nvPr>
        </p:nvSpPr>
        <p:spPr/>
        <p:txBody>
          <a:bodyPr/>
          <a:lstStyle/>
          <a:p>
            <a:r>
              <a:rPr lang="zh-CN" altLang="en-US"/>
              <a:t>主动模式</a:t>
            </a:r>
          </a:p>
        </p:txBody>
      </p:sp>
      <p:pic>
        <p:nvPicPr>
          <p:cNvPr id="4" name="图片 3">
            <a:extLst>
              <a:ext uri="{FF2B5EF4-FFF2-40B4-BE49-F238E27FC236}">
                <a16:creationId xmlns:a16="http://schemas.microsoft.com/office/drawing/2014/main" id="{0DA2226E-C6C2-4688-85FE-CAE57AFFE200}"/>
              </a:ext>
            </a:extLst>
          </p:cNvPr>
          <p:cNvPicPr>
            <a:picLocks noChangeAspect="1"/>
          </p:cNvPicPr>
          <p:nvPr/>
        </p:nvPicPr>
        <p:blipFill>
          <a:blip r:embed="rId3"/>
          <a:stretch>
            <a:fillRect/>
          </a:stretch>
        </p:blipFill>
        <p:spPr>
          <a:xfrm>
            <a:off x="2279576" y="1340768"/>
            <a:ext cx="8023337" cy="446449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fld id="{B8C33CE0-60D7-4E70-B05D-5077BB869CCC}" type="slidenum">
              <a:rPr lang="en-US" altLang="zh-CN"/>
              <a:pPr/>
              <a:t>53</a:t>
            </a:fld>
            <a:endParaRPr lang="en-US" altLang="zh-CN"/>
          </a:p>
        </p:txBody>
      </p:sp>
      <p:sp>
        <p:nvSpPr>
          <p:cNvPr id="300034" name="Rectangle 2"/>
          <p:cNvSpPr>
            <a:spLocks noGrp="1" noChangeArrowheads="1"/>
          </p:cNvSpPr>
          <p:nvPr>
            <p:ph type="title"/>
          </p:nvPr>
        </p:nvSpPr>
        <p:spPr/>
        <p:txBody>
          <a:bodyPr/>
          <a:lstStyle/>
          <a:p>
            <a:r>
              <a:rPr lang="zh-CN" altLang="en-US"/>
              <a:t>被动模式</a:t>
            </a:r>
          </a:p>
        </p:txBody>
      </p:sp>
      <p:pic>
        <p:nvPicPr>
          <p:cNvPr id="4" name="图片 3">
            <a:extLst>
              <a:ext uri="{FF2B5EF4-FFF2-40B4-BE49-F238E27FC236}">
                <a16:creationId xmlns:a16="http://schemas.microsoft.com/office/drawing/2014/main" id="{95B58B64-8776-4894-9FA0-0E7C27B1F09B}"/>
              </a:ext>
            </a:extLst>
          </p:cNvPr>
          <p:cNvPicPr>
            <a:picLocks noChangeAspect="1"/>
          </p:cNvPicPr>
          <p:nvPr/>
        </p:nvPicPr>
        <p:blipFill>
          <a:blip r:embed="rId2"/>
          <a:stretch>
            <a:fillRect/>
          </a:stretch>
        </p:blipFill>
        <p:spPr>
          <a:xfrm>
            <a:off x="1847528" y="1196752"/>
            <a:ext cx="8136904" cy="489505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2DC2487-303E-4378-88DF-8A25C9B7BBDB}" type="slidenum">
              <a:rPr lang="en-US" altLang="zh-CN"/>
              <a:pPr/>
              <a:t>54</a:t>
            </a:fld>
            <a:endParaRPr lang="en-US" altLang="zh-CN"/>
          </a:p>
        </p:txBody>
      </p:sp>
      <p:sp>
        <p:nvSpPr>
          <p:cNvPr id="301058" name="Rectangle 2"/>
          <p:cNvSpPr>
            <a:spLocks noGrp="1" noChangeArrowheads="1"/>
          </p:cNvSpPr>
          <p:nvPr>
            <p:ph type="title"/>
          </p:nvPr>
        </p:nvSpPr>
        <p:spPr/>
        <p:txBody>
          <a:bodyPr/>
          <a:lstStyle/>
          <a:p>
            <a:r>
              <a:rPr lang="en-US" altLang="zh-CN" dirty="0"/>
              <a:t>FTP</a:t>
            </a:r>
            <a:r>
              <a:rPr lang="zh-CN" altLang="en-US" dirty="0"/>
              <a:t>的主要命令</a:t>
            </a:r>
          </a:p>
        </p:txBody>
      </p:sp>
      <p:sp>
        <p:nvSpPr>
          <p:cNvPr id="301059" name="Rectangle 3"/>
          <p:cNvSpPr>
            <a:spLocks noGrp="1" noChangeArrowheads="1"/>
          </p:cNvSpPr>
          <p:nvPr>
            <p:ph type="body" idx="1"/>
          </p:nvPr>
        </p:nvSpPr>
        <p:spPr/>
        <p:txBody>
          <a:bodyPr/>
          <a:lstStyle/>
          <a:p>
            <a:r>
              <a:rPr lang="en-US" altLang="zh-CN"/>
              <a:t>LIST -- </a:t>
            </a:r>
            <a:r>
              <a:rPr lang="zh-CN" altLang="en-US"/>
              <a:t>目录名列出子目录或文件</a:t>
            </a:r>
          </a:p>
          <a:p>
            <a:r>
              <a:rPr lang="en-US" altLang="zh-CN"/>
              <a:t>RETR -- </a:t>
            </a:r>
            <a:r>
              <a:rPr lang="zh-CN" altLang="en-US"/>
              <a:t>文件从服务器传送到客户</a:t>
            </a:r>
          </a:p>
          <a:p>
            <a:r>
              <a:rPr lang="en-US" altLang="zh-CN"/>
              <a:t>USER -- </a:t>
            </a:r>
            <a:r>
              <a:rPr lang="zh-CN" altLang="en-US"/>
              <a:t>用户信息</a:t>
            </a:r>
          </a:p>
          <a:p>
            <a:r>
              <a:rPr lang="en-US" altLang="zh-CN"/>
              <a:t>PASS -- </a:t>
            </a:r>
            <a:r>
              <a:rPr lang="zh-CN" altLang="en-US"/>
              <a:t>用户口令</a:t>
            </a:r>
          </a:p>
          <a:p>
            <a:r>
              <a:rPr lang="en-US" altLang="zh-CN"/>
              <a:t>QUIT -- </a:t>
            </a:r>
            <a:r>
              <a:rPr lang="zh-CN" altLang="en-US"/>
              <a:t>向系统注销</a:t>
            </a:r>
          </a:p>
          <a:p>
            <a:r>
              <a:rPr lang="en-US" altLang="zh-CN"/>
              <a:t>STOR -- </a:t>
            </a:r>
            <a:r>
              <a:rPr lang="zh-CN" altLang="en-US"/>
              <a:t>文件从客户传送到服务器</a:t>
            </a:r>
          </a:p>
          <a:p>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E5EE98-58AE-48FA-B587-F1F45899008D}" type="slidenum">
              <a:rPr lang="en-US" altLang="zh-CN"/>
              <a:pPr/>
              <a:t>55</a:t>
            </a:fld>
            <a:endParaRPr lang="en-US" altLang="zh-CN"/>
          </a:p>
        </p:txBody>
      </p:sp>
      <p:sp>
        <p:nvSpPr>
          <p:cNvPr id="344066" name="Rectangle 2"/>
          <p:cNvSpPr>
            <a:spLocks noGrp="1" noChangeArrowheads="1"/>
          </p:cNvSpPr>
          <p:nvPr>
            <p:ph type="title"/>
          </p:nvPr>
        </p:nvSpPr>
        <p:spPr/>
        <p:txBody>
          <a:bodyPr/>
          <a:lstStyle/>
          <a:p>
            <a:r>
              <a:rPr lang="zh-CN" altLang="en-US" dirty="0"/>
              <a:t>普通文件传输协议</a:t>
            </a:r>
          </a:p>
        </p:txBody>
      </p:sp>
      <p:sp>
        <p:nvSpPr>
          <p:cNvPr id="344067" name="Rectangle 3"/>
          <p:cNvSpPr>
            <a:spLocks noGrp="1" noChangeArrowheads="1"/>
          </p:cNvSpPr>
          <p:nvPr>
            <p:ph type="body" idx="1"/>
          </p:nvPr>
        </p:nvSpPr>
        <p:spPr/>
        <p:txBody>
          <a:bodyPr/>
          <a:lstStyle/>
          <a:p>
            <a:r>
              <a:rPr lang="en-US" altLang="zh-CN" dirty="0"/>
              <a:t>TFTP (Trivial File </a:t>
            </a:r>
            <a:r>
              <a:rPr lang="en-US" altLang="zh-CN" dirty="0" err="1"/>
              <a:t>Tansfer</a:t>
            </a:r>
            <a:r>
              <a:rPr lang="en-US" altLang="zh-CN" dirty="0"/>
              <a:t> Protocol)</a:t>
            </a:r>
          </a:p>
          <a:p>
            <a:r>
              <a:rPr lang="zh-CN" altLang="en-US" dirty="0"/>
              <a:t>使用</a:t>
            </a:r>
            <a:r>
              <a:rPr lang="en-US" altLang="zh-CN" dirty="0"/>
              <a:t>UDP</a:t>
            </a:r>
            <a:r>
              <a:rPr lang="zh-CN" altLang="en-US" dirty="0"/>
              <a:t>协议，其优点：</a:t>
            </a:r>
          </a:p>
          <a:p>
            <a:pPr lvl="1"/>
            <a:r>
              <a:rPr lang="zh-CN" altLang="en-US" dirty="0"/>
              <a:t>简单、代码所占的内存小</a:t>
            </a:r>
          </a:p>
          <a:p>
            <a:pPr lvl="1"/>
            <a:r>
              <a:rPr lang="zh-CN" altLang="en-US" dirty="0"/>
              <a:t>因使用</a:t>
            </a:r>
            <a:r>
              <a:rPr lang="en-US" altLang="zh-CN" dirty="0"/>
              <a:t>UDP</a:t>
            </a:r>
            <a:r>
              <a:rPr lang="zh-CN" altLang="en-US" dirty="0"/>
              <a:t>协议，可用于分发程序或文件</a:t>
            </a:r>
            <a:endParaRPr lang="en-US" altLang="zh-CN" dirty="0"/>
          </a:p>
          <a:p>
            <a:pPr lvl="1"/>
            <a:r>
              <a:rPr lang="en-US" altLang="zh-CN" sz="2400" dirty="0"/>
              <a:t>TFTP </a:t>
            </a:r>
            <a:r>
              <a:rPr lang="zh-CN" altLang="en-US" sz="2400" dirty="0"/>
              <a:t>需要有自己的差错改正措施</a:t>
            </a:r>
            <a:endParaRPr lang="zh-CN" altLang="en-US" dirty="0"/>
          </a:p>
          <a:p>
            <a:r>
              <a:rPr lang="zh-CN" altLang="en-US" dirty="0"/>
              <a:t>只支持文件传输，不支持交互</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6DDF82D-02E9-40FC-82DE-24261BED0561}" type="slidenum">
              <a:rPr lang="en-US" altLang="zh-CN"/>
              <a:pPr/>
              <a:t>56</a:t>
            </a:fld>
            <a:endParaRPr lang="en-US" altLang="zh-CN"/>
          </a:p>
        </p:txBody>
      </p:sp>
      <p:sp>
        <p:nvSpPr>
          <p:cNvPr id="302082" name="Rectangle 2"/>
          <p:cNvSpPr>
            <a:spLocks noGrp="1" noChangeArrowheads="1"/>
          </p:cNvSpPr>
          <p:nvPr>
            <p:ph type="title"/>
          </p:nvPr>
        </p:nvSpPr>
        <p:spPr/>
        <p:txBody>
          <a:bodyPr/>
          <a:lstStyle/>
          <a:p>
            <a:pPr algn="ctr"/>
            <a:r>
              <a:rPr lang="en-US" altLang="zh-CN" dirty="0"/>
              <a:t>WEB</a:t>
            </a:r>
            <a:r>
              <a:rPr lang="zh-CN" altLang="en-US" dirty="0"/>
              <a:t>服务</a:t>
            </a:r>
          </a:p>
        </p:txBody>
      </p:sp>
      <p:sp>
        <p:nvSpPr>
          <p:cNvPr id="302083" name="Rectangle 3"/>
          <p:cNvSpPr>
            <a:spLocks noGrp="1" noChangeArrowheads="1"/>
          </p:cNvSpPr>
          <p:nvPr>
            <p:ph type="body" idx="1"/>
          </p:nvPr>
        </p:nvSpPr>
        <p:spPr/>
        <p:txBody>
          <a:bodyPr/>
          <a:lstStyle/>
          <a:p>
            <a:r>
              <a:rPr lang="zh-CN" altLang="en-US"/>
              <a:t>万维网</a:t>
            </a:r>
            <a:r>
              <a:rPr lang="en-US" altLang="zh-CN"/>
              <a:t>(World Wide Web)</a:t>
            </a:r>
            <a:r>
              <a:rPr lang="zh-CN" altLang="en-US"/>
              <a:t>是一个分布式超文本系统。使</a:t>
            </a:r>
            <a:r>
              <a:rPr lang="en-US" altLang="zh-CN"/>
              <a:t>Internet</a:t>
            </a:r>
            <a:r>
              <a:rPr lang="zh-CN" altLang="en-US"/>
              <a:t>中不同计算机的文件相互链接。</a:t>
            </a:r>
          </a:p>
          <a:p>
            <a:r>
              <a:rPr lang="en-US" altLang="zh-CN"/>
              <a:t>WEB</a:t>
            </a:r>
            <a:r>
              <a:rPr lang="zh-CN" altLang="en-US"/>
              <a:t>服务器是指服务器及运行在服务器上运行的软件。</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6BC1506-7160-45DF-A009-CCCA2FA0BE00}" type="slidenum">
              <a:rPr lang="en-US" altLang="zh-CN"/>
              <a:pPr/>
              <a:t>57</a:t>
            </a:fld>
            <a:endParaRPr lang="en-US" altLang="zh-CN"/>
          </a:p>
        </p:txBody>
      </p:sp>
      <p:sp>
        <p:nvSpPr>
          <p:cNvPr id="363522" name="Rectangle 2"/>
          <p:cNvSpPr>
            <a:spLocks noGrp="1" noChangeArrowheads="1"/>
          </p:cNvSpPr>
          <p:nvPr>
            <p:ph type="title"/>
          </p:nvPr>
        </p:nvSpPr>
        <p:spPr/>
        <p:txBody>
          <a:bodyPr/>
          <a:lstStyle/>
          <a:p>
            <a:r>
              <a:rPr lang="en-US" altLang="zh-CN"/>
              <a:t>WEB</a:t>
            </a:r>
            <a:r>
              <a:rPr lang="zh-CN" altLang="en-US"/>
              <a:t>涉及的内容</a:t>
            </a:r>
          </a:p>
        </p:txBody>
      </p:sp>
      <p:sp>
        <p:nvSpPr>
          <p:cNvPr id="363523" name="Rectangle 3"/>
          <p:cNvSpPr>
            <a:spLocks noGrp="1" noChangeArrowheads="1"/>
          </p:cNvSpPr>
          <p:nvPr>
            <p:ph type="body" idx="1"/>
          </p:nvPr>
        </p:nvSpPr>
        <p:spPr/>
        <p:txBody>
          <a:bodyPr/>
          <a:lstStyle/>
          <a:p>
            <a:r>
              <a:rPr lang="zh-CN" altLang="en-US"/>
              <a:t>两个问题</a:t>
            </a:r>
          </a:p>
          <a:p>
            <a:pPr lvl="1"/>
            <a:r>
              <a:rPr lang="zh-CN" altLang="en-US"/>
              <a:t>能否不按照物理地址，而是根据内容进行查询</a:t>
            </a:r>
          </a:p>
          <a:p>
            <a:pPr lvl="1"/>
            <a:r>
              <a:rPr lang="zh-CN" altLang="en-US"/>
              <a:t>能否用统一的格式对声图文等各类资源进行标注</a:t>
            </a:r>
          </a:p>
          <a:p>
            <a:r>
              <a:rPr lang="zh-CN" altLang="en-US"/>
              <a:t>两个概念</a:t>
            </a:r>
          </a:p>
          <a:p>
            <a:pPr lvl="1"/>
            <a:r>
              <a:rPr lang="zh-CN" altLang="en-US"/>
              <a:t>超文本概念</a:t>
            </a:r>
            <a:r>
              <a:rPr lang="en-US" altLang="zh-CN"/>
              <a:t>-Hypertext</a:t>
            </a:r>
            <a:r>
              <a:rPr lang="zh-CN" altLang="en-US"/>
              <a:t>：不是顺序关系，而是链接关系</a:t>
            </a:r>
          </a:p>
          <a:p>
            <a:pPr lvl="1"/>
            <a:r>
              <a:rPr lang="zh-CN" altLang="en-US"/>
              <a:t>通用资源定位概念</a:t>
            </a:r>
            <a:r>
              <a:rPr lang="en-US" altLang="zh-CN"/>
              <a:t>-Universal Resource Locator</a:t>
            </a:r>
            <a:r>
              <a:rPr lang="zh-CN" altLang="en-US"/>
              <a:t>：对各种资源统一定位</a:t>
            </a:r>
          </a:p>
          <a:p>
            <a:r>
              <a:rPr lang="zh-CN" altLang="en-US"/>
              <a:t>两项实现技术 </a:t>
            </a:r>
          </a:p>
          <a:p>
            <a:pPr lvl="1"/>
            <a:r>
              <a:rPr lang="zh-CN" altLang="en-US"/>
              <a:t>超文本传输协议</a:t>
            </a:r>
            <a:r>
              <a:rPr lang="en-US" altLang="zh-CN"/>
              <a:t>-HTTP</a:t>
            </a:r>
          </a:p>
          <a:p>
            <a:pPr lvl="1"/>
            <a:r>
              <a:rPr lang="zh-CN" altLang="en-US"/>
              <a:t>超文本表识语言</a:t>
            </a:r>
            <a:r>
              <a:rPr lang="en-US" altLang="zh-CN"/>
              <a:t>-HTML</a:t>
            </a:r>
            <a:r>
              <a:rPr lang="zh-CN" altLang="en-US"/>
              <a:t>：如何链接、是哪种资源（声图文等）</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6C235-C359-4C59-9BCE-F6503E48F31D}"/>
              </a:ext>
            </a:extLst>
          </p:cNvPr>
          <p:cNvSpPr>
            <a:spLocks noGrp="1"/>
          </p:cNvSpPr>
          <p:nvPr>
            <p:ph type="title"/>
          </p:nvPr>
        </p:nvSpPr>
        <p:spPr/>
        <p:txBody>
          <a:bodyPr/>
          <a:lstStyle/>
          <a:p>
            <a:r>
              <a:rPr lang="zh-CN" altLang="en-US" dirty="0"/>
              <a:t>客户浏览网页的基本过程</a:t>
            </a:r>
          </a:p>
        </p:txBody>
      </p:sp>
      <p:sp>
        <p:nvSpPr>
          <p:cNvPr id="3" name="内容占位符 2">
            <a:extLst>
              <a:ext uri="{FF2B5EF4-FFF2-40B4-BE49-F238E27FC236}">
                <a16:creationId xmlns:a16="http://schemas.microsoft.com/office/drawing/2014/main" id="{C1E9577A-24CE-4D0B-92B0-05569A5A7F3A}"/>
              </a:ext>
            </a:extLst>
          </p:cNvPr>
          <p:cNvSpPr>
            <a:spLocks noGrp="1"/>
          </p:cNvSpPr>
          <p:nvPr>
            <p:ph idx="1"/>
          </p:nvPr>
        </p:nvSpPr>
        <p:spPr/>
        <p:txBody>
          <a:bodyPr/>
          <a:lstStyle/>
          <a:p>
            <a:pPr marL="514350" indent="-514350">
              <a:buFont typeface="+mj-lt"/>
              <a:buAutoNum type="arabicPeriod"/>
            </a:pPr>
            <a:r>
              <a:rPr lang="zh-CN" altLang="en-US" dirty="0"/>
              <a:t>客户机向</a:t>
            </a:r>
            <a:r>
              <a:rPr lang="en-US" altLang="zh-CN" dirty="0"/>
              <a:t>Web</a:t>
            </a:r>
            <a:r>
              <a:rPr lang="zh-CN" altLang="en-US" dirty="0"/>
              <a:t>服务器发起</a:t>
            </a:r>
            <a:r>
              <a:rPr lang="en-US" altLang="zh-CN" dirty="0"/>
              <a:t>TCP</a:t>
            </a:r>
            <a:r>
              <a:rPr lang="zh-CN" altLang="en-US" dirty="0"/>
              <a:t>连接；</a:t>
            </a:r>
          </a:p>
          <a:p>
            <a:pPr marL="514350" indent="-514350">
              <a:buFont typeface="+mj-lt"/>
              <a:buAutoNum type="arabicPeriod"/>
            </a:pPr>
            <a:r>
              <a:rPr lang="zh-CN" altLang="en-US" dirty="0"/>
              <a:t>客户机上的浏览器程序根据要访问页面的网址，发出</a:t>
            </a:r>
            <a:r>
              <a:rPr lang="en-US" altLang="zh-CN" dirty="0"/>
              <a:t>HTTP</a:t>
            </a:r>
            <a:r>
              <a:rPr lang="zh-CN" altLang="en-US" dirty="0"/>
              <a:t>请求报文；</a:t>
            </a:r>
          </a:p>
          <a:p>
            <a:pPr marL="514350" indent="-514350">
              <a:buFont typeface="+mj-lt"/>
              <a:buAutoNum type="arabicPeriod"/>
            </a:pPr>
            <a:r>
              <a:rPr lang="en-US" altLang="zh-CN" dirty="0"/>
              <a:t>HTTP</a:t>
            </a:r>
            <a:r>
              <a:rPr lang="zh-CN" altLang="en-US" dirty="0"/>
              <a:t>报文中包含统一资源定位器（</a:t>
            </a:r>
            <a:r>
              <a:rPr lang="en-US" altLang="zh-CN" dirty="0"/>
              <a:t>Uniform Resource Locator</a:t>
            </a:r>
            <a:r>
              <a:rPr lang="zh-CN" altLang="en-US" dirty="0"/>
              <a:t>，</a:t>
            </a:r>
            <a:r>
              <a:rPr lang="en-US" altLang="zh-CN" dirty="0"/>
              <a:t>URL</a:t>
            </a:r>
            <a:r>
              <a:rPr lang="zh-CN" altLang="en-US" dirty="0"/>
              <a:t>），即通常所说的网址。互联网上的所有资源都有一个唯一的</a:t>
            </a:r>
            <a:r>
              <a:rPr lang="en-US" altLang="zh-CN" dirty="0"/>
              <a:t>URL</a:t>
            </a:r>
            <a:r>
              <a:rPr lang="zh-CN" altLang="en-US" dirty="0"/>
              <a:t>。网页超链接中包含</a:t>
            </a:r>
            <a:r>
              <a:rPr lang="en-US" altLang="zh-CN" dirty="0"/>
              <a:t>URL</a:t>
            </a:r>
            <a:r>
              <a:rPr lang="zh-CN" altLang="en-US" dirty="0"/>
              <a:t>的信息，当点击网页上的一个超链接时，</a:t>
            </a:r>
            <a:r>
              <a:rPr lang="en-US" altLang="zh-CN" dirty="0"/>
              <a:t>HTTP</a:t>
            </a:r>
            <a:r>
              <a:rPr lang="zh-CN" altLang="en-US" dirty="0"/>
              <a:t>的请求报文会把</a:t>
            </a:r>
            <a:r>
              <a:rPr lang="en-US" altLang="zh-CN" dirty="0"/>
              <a:t>URL</a:t>
            </a:r>
            <a:r>
              <a:rPr lang="zh-CN" altLang="en-US" dirty="0"/>
              <a:t>携带在报文当中，发送给服务器。</a:t>
            </a:r>
          </a:p>
          <a:p>
            <a:pPr marL="514350" indent="-514350">
              <a:buFont typeface="+mj-lt"/>
              <a:buAutoNum type="arabicPeriod"/>
            </a:pPr>
            <a:r>
              <a:rPr lang="zh-CN" altLang="en-US" dirty="0"/>
              <a:t>服务器根据收到</a:t>
            </a:r>
            <a:r>
              <a:rPr lang="en-US" altLang="zh-CN" dirty="0"/>
              <a:t>URL</a:t>
            </a:r>
            <a:r>
              <a:rPr lang="zh-CN" altLang="en-US" dirty="0"/>
              <a:t>找到相应的网页资源，网页资源使用</a:t>
            </a:r>
            <a:r>
              <a:rPr lang="en-US" altLang="zh-CN" dirty="0"/>
              <a:t>HTML</a:t>
            </a:r>
            <a:r>
              <a:rPr lang="zh-CN" altLang="en-US" dirty="0"/>
              <a:t>语言编写，网页资源作为</a:t>
            </a:r>
            <a:r>
              <a:rPr lang="en-US" altLang="zh-CN" dirty="0"/>
              <a:t>HTTP</a:t>
            </a:r>
            <a:r>
              <a:rPr lang="zh-CN" altLang="en-US" dirty="0"/>
              <a:t>报文的响应信息返回给浏览器；</a:t>
            </a:r>
          </a:p>
          <a:p>
            <a:pPr marL="514350" indent="-514350">
              <a:buFont typeface="+mj-lt"/>
              <a:buAutoNum type="arabicPeriod"/>
            </a:pPr>
            <a:r>
              <a:rPr lang="zh-CN" altLang="en-US" dirty="0"/>
              <a:t>浏览器收到</a:t>
            </a:r>
            <a:r>
              <a:rPr lang="en-US" altLang="zh-CN" dirty="0"/>
              <a:t>HTML</a:t>
            </a:r>
            <a:r>
              <a:rPr lang="zh-CN" altLang="en-US" dirty="0"/>
              <a:t>语言的网页资源后，进行解释，以一定的格式显示在浏览器当中，呈现给客户。</a:t>
            </a:r>
          </a:p>
          <a:p>
            <a:pPr marL="514350" indent="-514350">
              <a:buFont typeface="+mj-lt"/>
              <a:buAutoNum type="arabicPeriod"/>
            </a:pPr>
            <a:endParaRPr lang="zh-CN" altLang="en-US" dirty="0"/>
          </a:p>
        </p:txBody>
      </p:sp>
      <p:sp>
        <p:nvSpPr>
          <p:cNvPr id="4" name="灯片编号占位符 3">
            <a:extLst>
              <a:ext uri="{FF2B5EF4-FFF2-40B4-BE49-F238E27FC236}">
                <a16:creationId xmlns:a16="http://schemas.microsoft.com/office/drawing/2014/main" id="{453353E8-480D-4756-BCA1-78552DCEBDCC}"/>
              </a:ext>
            </a:extLst>
          </p:cNvPr>
          <p:cNvSpPr>
            <a:spLocks noGrp="1"/>
          </p:cNvSpPr>
          <p:nvPr>
            <p:ph type="sldNum" sz="quarter" idx="12"/>
          </p:nvPr>
        </p:nvSpPr>
        <p:spPr/>
        <p:txBody>
          <a:bodyPr/>
          <a:lstStyle/>
          <a:p>
            <a:pPr>
              <a:defRPr/>
            </a:pPr>
            <a:fld id="{816960B2-2B11-492C-B588-5290E1274F96}" type="slidenum">
              <a:rPr lang="en-US" altLang="zh-CN" smtClean="0"/>
              <a:pPr>
                <a:defRPr/>
              </a:pPr>
              <a:t>58</a:t>
            </a:fld>
            <a:endParaRPr lang="en-US" altLang="zh-CN" dirty="0"/>
          </a:p>
        </p:txBody>
      </p:sp>
    </p:spTree>
    <p:extLst>
      <p:ext uri="{BB962C8B-B14F-4D97-AF65-F5344CB8AC3E}">
        <p14:creationId xmlns:p14="http://schemas.microsoft.com/office/powerpoint/2010/main" val="3886661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74C0-D4B0-4E6D-AB52-27A076D3167A}"/>
              </a:ext>
            </a:extLst>
          </p:cNvPr>
          <p:cNvSpPr>
            <a:spLocks noGrp="1"/>
          </p:cNvSpPr>
          <p:nvPr>
            <p:ph type="title"/>
          </p:nvPr>
        </p:nvSpPr>
        <p:spPr/>
        <p:txBody>
          <a:bodyPr/>
          <a:lstStyle/>
          <a:p>
            <a:r>
              <a:rPr lang="en-US" altLang="zh-CN" dirty="0"/>
              <a:t>URL</a:t>
            </a:r>
            <a:r>
              <a:rPr lang="zh-CN" altLang="en-US" dirty="0"/>
              <a:t>的格式</a:t>
            </a:r>
          </a:p>
        </p:txBody>
      </p:sp>
      <p:sp>
        <p:nvSpPr>
          <p:cNvPr id="3" name="内容占位符 2">
            <a:extLst>
              <a:ext uri="{FF2B5EF4-FFF2-40B4-BE49-F238E27FC236}">
                <a16:creationId xmlns:a16="http://schemas.microsoft.com/office/drawing/2014/main" id="{635C8CFE-A675-4D64-82FC-8F4C1439D020}"/>
              </a:ext>
            </a:extLst>
          </p:cNvPr>
          <p:cNvSpPr>
            <a:spLocks noGrp="1"/>
          </p:cNvSpPr>
          <p:nvPr>
            <p:ph idx="1"/>
          </p:nvPr>
        </p:nvSpPr>
        <p:spPr>
          <a:xfrm>
            <a:off x="334434" y="1052515"/>
            <a:ext cx="11523133" cy="1440382"/>
          </a:xfrm>
        </p:spPr>
        <p:txBody>
          <a:bodyPr>
            <a:normAutofit/>
          </a:bodyPr>
          <a:lstStyle/>
          <a:p>
            <a:r>
              <a:rPr lang="en-US" altLang="zh-CN" dirty="0"/>
              <a:t>URL</a:t>
            </a:r>
            <a:r>
              <a:rPr lang="zh-CN" altLang="en-US" dirty="0"/>
              <a:t>由两大部分组成，以“</a:t>
            </a:r>
            <a:r>
              <a:rPr lang="en-US" altLang="zh-CN" dirty="0"/>
              <a:t>//”</a:t>
            </a:r>
            <a:r>
              <a:rPr lang="zh-CN" altLang="en-US" dirty="0"/>
              <a:t>冒号隔开，且对字符大、小写没有要求。一般形式</a:t>
            </a:r>
          </a:p>
        </p:txBody>
      </p:sp>
      <p:sp>
        <p:nvSpPr>
          <p:cNvPr id="4" name="灯片编号占位符 3">
            <a:extLst>
              <a:ext uri="{FF2B5EF4-FFF2-40B4-BE49-F238E27FC236}">
                <a16:creationId xmlns:a16="http://schemas.microsoft.com/office/drawing/2014/main" id="{7E6DB76F-C933-441B-BD9A-842CA955036E}"/>
              </a:ext>
            </a:extLst>
          </p:cNvPr>
          <p:cNvSpPr>
            <a:spLocks noGrp="1"/>
          </p:cNvSpPr>
          <p:nvPr>
            <p:ph type="sldNum" sz="quarter" idx="12"/>
          </p:nvPr>
        </p:nvSpPr>
        <p:spPr/>
        <p:txBody>
          <a:bodyPr/>
          <a:lstStyle/>
          <a:p>
            <a:pPr>
              <a:defRPr/>
            </a:pPr>
            <a:fld id="{816960B2-2B11-492C-B588-5290E1274F96}" type="slidenum">
              <a:rPr lang="en-US" altLang="zh-CN" smtClean="0"/>
              <a:pPr>
                <a:defRPr/>
              </a:pPr>
              <a:t>59</a:t>
            </a:fld>
            <a:endParaRPr lang="en-US" altLang="zh-CN" dirty="0"/>
          </a:p>
        </p:txBody>
      </p:sp>
      <p:grpSp>
        <p:nvGrpSpPr>
          <p:cNvPr id="5" name="组合 4">
            <a:extLst>
              <a:ext uri="{FF2B5EF4-FFF2-40B4-BE49-F238E27FC236}">
                <a16:creationId xmlns:a16="http://schemas.microsoft.com/office/drawing/2014/main" id="{884AB1E9-123F-4B5F-9B3B-91DF62A29017}"/>
              </a:ext>
            </a:extLst>
          </p:cNvPr>
          <p:cNvGrpSpPr/>
          <p:nvPr/>
        </p:nvGrpSpPr>
        <p:grpSpPr>
          <a:xfrm>
            <a:off x="1703512" y="2204864"/>
            <a:ext cx="9010073" cy="2723561"/>
            <a:chOff x="1848706" y="2032597"/>
            <a:chExt cx="8948058" cy="2914034"/>
          </a:xfrm>
        </p:grpSpPr>
        <p:sp>
          <p:nvSpPr>
            <p:cNvPr id="6" name="Text Box 25">
              <a:extLst>
                <a:ext uri="{FF2B5EF4-FFF2-40B4-BE49-F238E27FC236}">
                  <a16:creationId xmlns:a16="http://schemas.microsoft.com/office/drawing/2014/main" id="{31EB993B-CE25-449E-AA6B-0B79EB94316A}"/>
                </a:ext>
              </a:extLst>
            </p:cNvPr>
            <p:cNvSpPr txBox="1">
              <a:spLocks noChangeArrowheads="1"/>
            </p:cNvSpPr>
            <p:nvPr/>
          </p:nvSpPr>
          <p:spPr bwMode="auto">
            <a:xfrm>
              <a:off x="2696692" y="2032597"/>
              <a:ext cx="5363912" cy="493952"/>
            </a:xfrm>
            <a:prstGeom prst="rect">
              <a:avLst/>
            </a:prstGeom>
            <a:no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400" b="1" dirty="0">
                  <a:solidFill>
                    <a:srgbClr val="FF0000"/>
                  </a:solidFill>
                  <a:latin typeface="微软雅黑 Light" panose="020B0502040204020203" pitchFamily="34" charset="-122"/>
                  <a:ea typeface="微软雅黑 Light" panose="020B0502040204020203" pitchFamily="34" charset="-122"/>
                </a:rPr>
                <a:t>&lt;</a:t>
              </a:r>
              <a:r>
                <a:rPr lang="zh-CN" altLang="en-US" sz="2400" b="1" dirty="0">
                  <a:solidFill>
                    <a:srgbClr val="FF0000"/>
                  </a:solidFill>
                  <a:latin typeface="微软雅黑 Light" panose="020B0502040204020203" pitchFamily="34" charset="-122"/>
                  <a:ea typeface="微软雅黑 Light" panose="020B0502040204020203" pitchFamily="34" charset="-122"/>
                </a:rPr>
                <a:t>协议</a:t>
              </a:r>
              <a:r>
                <a:rPr lang="en-US" altLang="zh-CN" sz="2400" b="1" dirty="0">
                  <a:solidFill>
                    <a:srgbClr val="FF0000"/>
                  </a:solidFill>
                  <a:latin typeface="微软雅黑 Light" panose="020B0502040204020203" pitchFamily="34" charset="-122"/>
                  <a:ea typeface="微软雅黑 Light" panose="020B0502040204020203" pitchFamily="34" charset="-122"/>
                </a:rPr>
                <a:t>&gt;: // &lt;</a:t>
              </a:r>
              <a:r>
                <a:rPr lang="zh-CN" altLang="en-US" sz="2400" b="1" dirty="0">
                  <a:solidFill>
                    <a:srgbClr val="FF0000"/>
                  </a:solidFill>
                  <a:latin typeface="微软雅黑 Light" panose="020B0502040204020203" pitchFamily="34" charset="-122"/>
                  <a:ea typeface="微软雅黑 Light" panose="020B0502040204020203" pitchFamily="34" charset="-122"/>
                </a:rPr>
                <a:t>主机</a:t>
              </a:r>
              <a:r>
                <a:rPr lang="en-US" altLang="zh-CN" sz="2400" b="1" dirty="0">
                  <a:solidFill>
                    <a:srgbClr val="FF0000"/>
                  </a:solidFill>
                  <a:latin typeface="微软雅黑 Light" panose="020B0502040204020203" pitchFamily="34" charset="-122"/>
                  <a:ea typeface="微软雅黑 Light" panose="020B0502040204020203" pitchFamily="34" charset="-122"/>
                </a:rPr>
                <a:t>&gt;:&lt;</a:t>
              </a:r>
              <a:r>
                <a:rPr lang="zh-CN" altLang="en-US" sz="2400" b="1" dirty="0">
                  <a:solidFill>
                    <a:srgbClr val="FF0000"/>
                  </a:solidFill>
                  <a:latin typeface="微软雅黑 Light" panose="020B0502040204020203" pitchFamily="34" charset="-122"/>
                  <a:ea typeface="微软雅黑 Light" panose="020B0502040204020203" pitchFamily="34" charset="-122"/>
                </a:rPr>
                <a:t>端口</a:t>
              </a:r>
              <a:r>
                <a:rPr lang="en-US" altLang="zh-CN" sz="2400" b="1" dirty="0">
                  <a:solidFill>
                    <a:srgbClr val="FF0000"/>
                  </a:solidFill>
                  <a:latin typeface="微软雅黑 Light" panose="020B0502040204020203" pitchFamily="34" charset="-122"/>
                  <a:ea typeface="微软雅黑 Light" panose="020B0502040204020203" pitchFamily="34" charset="-122"/>
                </a:rPr>
                <a:t>&gt;/&lt;</a:t>
              </a:r>
              <a:r>
                <a:rPr lang="zh-CN" altLang="en-US" sz="2400" b="1" dirty="0">
                  <a:solidFill>
                    <a:srgbClr val="FF0000"/>
                  </a:solidFill>
                  <a:latin typeface="微软雅黑 Light" panose="020B0502040204020203" pitchFamily="34" charset="-122"/>
                  <a:ea typeface="微软雅黑 Light" panose="020B0502040204020203" pitchFamily="34" charset="-122"/>
                </a:rPr>
                <a:t>路径</a:t>
              </a:r>
              <a:r>
                <a:rPr lang="en-US" altLang="zh-CN" sz="2400" b="1" dirty="0">
                  <a:solidFill>
                    <a:srgbClr val="FF0000"/>
                  </a:solidFill>
                  <a:latin typeface="微软雅黑 Light" panose="020B0502040204020203" pitchFamily="34" charset="-122"/>
                  <a:ea typeface="微软雅黑 Light" panose="020B0502040204020203" pitchFamily="34" charset="-122"/>
                </a:rPr>
                <a:t>&gt; </a:t>
              </a:r>
            </a:p>
          </p:txBody>
        </p:sp>
        <p:sp>
          <p:nvSpPr>
            <p:cNvPr id="7" name="Line 26">
              <a:extLst>
                <a:ext uri="{FF2B5EF4-FFF2-40B4-BE49-F238E27FC236}">
                  <a16:creationId xmlns:a16="http://schemas.microsoft.com/office/drawing/2014/main" id="{EC795C65-06C0-4371-921D-0432F88564F7}"/>
                </a:ext>
              </a:extLst>
            </p:cNvPr>
            <p:cNvSpPr>
              <a:spLocks noChangeShapeType="1"/>
            </p:cNvSpPr>
            <p:nvPr/>
          </p:nvSpPr>
          <p:spPr bwMode="auto">
            <a:xfrm>
              <a:off x="2944273" y="2599544"/>
              <a:ext cx="873246" cy="8097"/>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Light" panose="020B0502040204020203" pitchFamily="34" charset="-122"/>
                <a:ea typeface="微软雅黑 Light" panose="020B0502040204020203" pitchFamily="34" charset="-122"/>
              </a:endParaRPr>
            </a:p>
          </p:txBody>
        </p:sp>
        <p:sp>
          <p:nvSpPr>
            <p:cNvPr id="8" name="Line 26">
              <a:extLst>
                <a:ext uri="{FF2B5EF4-FFF2-40B4-BE49-F238E27FC236}">
                  <a16:creationId xmlns:a16="http://schemas.microsoft.com/office/drawing/2014/main" id="{4F7CDC5A-8C35-4C1C-B530-2922AF3E2F87}"/>
                </a:ext>
              </a:extLst>
            </p:cNvPr>
            <p:cNvSpPr>
              <a:spLocks noChangeShapeType="1"/>
            </p:cNvSpPr>
            <p:nvPr/>
          </p:nvSpPr>
          <p:spPr bwMode="auto">
            <a:xfrm>
              <a:off x="4589581" y="2598539"/>
              <a:ext cx="776603"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Light" panose="020B0502040204020203" pitchFamily="34" charset="-122"/>
                <a:ea typeface="微软雅黑 Light" panose="020B0502040204020203" pitchFamily="34" charset="-122"/>
              </a:endParaRPr>
            </a:p>
          </p:txBody>
        </p:sp>
        <p:grpSp>
          <p:nvGrpSpPr>
            <p:cNvPr id="9" name="Group 31">
              <a:extLst>
                <a:ext uri="{FF2B5EF4-FFF2-40B4-BE49-F238E27FC236}">
                  <a16:creationId xmlns:a16="http://schemas.microsoft.com/office/drawing/2014/main" id="{84AB2CC9-8A5A-472F-817F-7B9BBB2E3AFE}"/>
                </a:ext>
              </a:extLst>
            </p:cNvPr>
            <p:cNvGrpSpPr>
              <a:grpSpLocks/>
            </p:cNvGrpSpPr>
            <p:nvPr/>
          </p:nvGrpSpPr>
          <p:grpSpPr bwMode="auto">
            <a:xfrm>
              <a:off x="1848706" y="2614239"/>
              <a:ext cx="5410728" cy="2332392"/>
              <a:chOff x="91" y="1901"/>
              <a:chExt cx="3797" cy="1414"/>
            </a:xfrm>
          </p:grpSpPr>
          <p:sp>
            <p:nvSpPr>
              <p:cNvPr id="20" name="Freeform 27">
                <a:extLst>
                  <a:ext uri="{FF2B5EF4-FFF2-40B4-BE49-F238E27FC236}">
                    <a16:creationId xmlns:a16="http://schemas.microsoft.com/office/drawing/2014/main" id="{3E42B6FC-4DA7-413B-BFAE-6E9F68B74159}"/>
                  </a:ext>
                </a:extLst>
              </p:cNvPr>
              <p:cNvSpPr>
                <a:spLocks/>
              </p:cNvSpPr>
              <p:nvPr/>
            </p:nvSpPr>
            <p:spPr bwMode="auto">
              <a:xfrm>
                <a:off x="1728" y="1901"/>
                <a:ext cx="385" cy="1303"/>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Light" panose="020B0502040204020203" pitchFamily="34" charset="-122"/>
                  <a:ea typeface="微软雅黑 Light" panose="020B0502040204020203" pitchFamily="34" charset="-122"/>
                </a:endParaRPr>
              </a:p>
            </p:txBody>
          </p:sp>
          <p:sp>
            <p:nvSpPr>
              <p:cNvPr id="21" name="Text Box 29">
                <a:extLst>
                  <a:ext uri="{FF2B5EF4-FFF2-40B4-BE49-F238E27FC236}">
                    <a16:creationId xmlns:a16="http://schemas.microsoft.com/office/drawing/2014/main" id="{3D0E76EC-8140-4663-8058-41B0C62D29B1}"/>
                  </a:ext>
                </a:extLst>
              </p:cNvPr>
              <p:cNvSpPr txBox="1">
                <a:spLocks noChangeArrowheads="1"/>
              </p:cNvSpPr>
              <p:nvPr/>
            </p:nvSpPr>
            <p:spPr bwMode="auto">
              <a:xfrm>
                <a:off x="2113" y="3075"/>
                <a:ext cx="177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zh-CN" altLang="en-US" sz="1800" dirty="0">
                    <a:solidFill>
                      <a:srgbClr val="000099"/>
                    </a:solidFill>
                    <a:latin typeface="微软雅黑 Light" panose="020B0502040204020203" pitchFamily="34" charset="-122"/>
                    <a:ea typeface="微软雅黑 Light" panose="020B0502040204020203" pitchFamily="34" charset="-122"/>
                  </a:rPr>
                  <a:t>“：”和“</a:t>
                </a:r>
                <a:r>
                  <a:rPr lang="en-US" altLang="zh-CN" sz="1800" dirty="0">
                    <a:solidFill>
                      <a:srgbClr val="000099"/>
                    </a:solidFill>
                    <a:latin typeface="微软雅黑 Light" panose="020B0502040204020203" pitchFamily="34" charset="-122"/>
                    <a:ea typeface="微软雅黑 Light" panose="020B0502040204020203" pitchFamily="34" charset="-122"/>
                  </a:rPr>
                  <a:t>//</a:t>
                </a:r>
                <a:r>
                  <a:rPr lang="zh-CN" altLang="en-US" sz="1800" dirty="0">
                    <a:solidFill>
                      <a:srgbClr val="000099"/>
                    </a:solidFill>
                    <a:latin typeface="微软雅黑 Light" panose="020B0502040204020203" pitchFamily="34" charset="-122"/>
                    <a:ea typeface="微软雅黑 Light" panose="020B0502040204020203" pitchFamily="34" charset="-122"/>
                  </a:rPr>
                  <a:t>”是规定的格式</a:t>
                </a:r>
              </a:p>
            </p:txBody>
          </p:sp>
          <p:sp>
            <p:nvSpPr>
              <p:cNvPr id="22" name="Text Box 29">
                <a:extLst>
                  <a:ext uri="{FF2B5EF4-FFF2-40B4-BE49-F238E27FC236}">
                    <a16:creationId xmlns:a16="http://schemas.microsoft.com/office/drawing/2014/main" id="{A839B742-E95E-454B-97AE-27F9DC5A670E}"/>
                  </a:ext>
                </a:extLst>
              </p:cNvPr>
              <p:cNvSpPr txBox="1">
                <a:spLocks noChangeArrowheads="1"/>
              </p:cNvSpPr>
              <p:nvPr/>
            </p:nvSpPr>
            <p:spPr bwMode="auto">
              <a:xfrm>
                <a:off x="91" y="2586"/>
                <a:ext cx="7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zh-CN" altLang="en-US" sz="1800" dirty="0">
                    <a:solidFill>
                      <a:srgbClr val="000099"/>
                    </a:solidFill>
                    <a:latin typeface="微软雅黑 Light" panose="020B0502040204020203" pitchFamily="34" charset="-122"/>
                    <a:ea typeface="微软雅黑 Light" panose="020B0502040204020203" pitchFamily="34" charset="-122"/>
                  </a:rPr>
                  <a:t>协议类型</a:t>
                </a:r>
              </a:p>
            </p:txBody>
          </p:sp>
        </p:grpSp>
        <p:grpSp>
          <p:nvGrpSpPr>
            <p:cNvPr id="10" name="Group 31">
              <a:extLst>
                <a:ext uri="{FF2B5EF4-FFF2-40B4-BE49-F238E27FC236}">
                  <a16:creationId xmlns:a16="http://schemas.microsoft.com/office/drawing/2014/main" id="{E79E52F7-2226-4D0D-843D-3EE2AFCA622B}"/>
                </a:ext>
              </a:extLst>
            </p:cNvPr>
            <p:cNvGrpSpPr>
              <a:grpSpLocks/>
            </p:cNvGrpSpPr>
            <p:nvPr/>
          </p:nvGrpSpPr>
          <p:grpSpPr bwMode="auto">
            <a:xfrm>
              <a:off x="4964266" y="2599547"/>
              <a:ext cx="3297451" cy="1823899"/>
              <a:chOff x="2271" y="2594"/>
              <a:chExt cx="2314" cy="494"/>
            </a:xfrm>
          </p:grpSpPr>
          <p:sp>
            <p:nvSpPr>
              <p:cNvPr id="18" name="Freeform 27">
                <a:extLst>
                  <a:ext uri="{FF2B5EF4-FFF2-40B4-BE49-F238E27FC236}">
                    <a16:creationId xmlns:a16="http://schemas.microsoft.com/office/drawing/2014/main" id="{89BC7A1E-D834-4362-AAAF-B604198C6AE5}"/>
                  </a:ext>
                </a:extLst>
              </p:cNvPr>
              <p:cNvSpPr>
                <a:spLocks/>
              </p:cNvSpPr>
              <p:nvPr/>
            </p:nvSpPr>
            <p:spPr bwMode="auto">
              <a:xfrm>
                <a:off x="2271" y="2594"/>
                <a:ext cx="360" cy="389"/>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Light" panose="020B0502040204020203" pitchFamily="34" charset="-122"/>
                  <a:ea typeface="微软雅黑 Light" panose="020B0502040204020203" pitchFamily="34" charset="-122"/>
                </a:endParaRPr>
              </a:p>
            </p:txBody>
          </p:sp>
          <p:sp>
            <p:nvSpPr>
              <p:cNvPr id="19" name="Text Box 29">
                <a:extLst>
                  <a:ext uri="{FF2B5EF4-FFF2-40B4-BE49-F238E27FC236}">
                    <a16:creationId xmlns:a16="http://schemas.microsoft.com/office/drawing/2014/main" id="{781715C4-FE42-4B1B-B06F-CEFE4DC013DD}"/>
                  </a:ext>
                </a:extLst>
              </p:cNvPr>
              <p:cNvSpPr txBox="1">
                <a:spLocks noChangeArrowheads="1"/>
              </p:cNvSpPr>
              <p:nvPr/>
            </p:nvSpPr>
            <p:spPr bwMode="auto">
              <a:xfrm>
                <a:off x="2637" y="2863"/>
                <a:ext cx="194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nSpc>
                    <a:spcPts val="2800"/>
                  </a:lnSpc>
                </a:pPr>
                <a:r>
                  <a:rPr lang="zh-CN" altLang="en-US" sz="1800" dirty="0">
                    <a:solidFill>
                      <a:srgbClr val="000099"/>
                    </a:solidFill>
                    <a:latin typeface="微软雅黑 Light" panose="020B0502040204020203" pitchFamily="34" charset="-122"/>
                    <a:ea typeface="微软雅黑 Light" panose="020B0502040204020203" pitchFamily="34" charset="-122"/>
                  </a:rPr>
                  <a:t>存放资源的主机名，在互联网中通常用域名表达</a:t>
                </a:r>
              </a:p>
            </p:txBody>
          </p:sp>
        </p:grpSp>
        <p:grpSp>
          <p:nvGrpSpPr>
            <p:cNvPr id="11" name="Group 31">
              <a:extLst>
                <a:ext uri="{FF2B5EF4-FFF2-40B4-BE49-F238E27FC236}">
                  <a16:creationId xmlns:a16="http://schemas.microsoft.com/office/drawing/2014/main" id="{BFCB2F09-4C39-4BC1-A140-59BB258BAF80}"/>
                </a:ext>
              </a:extLst>
            </p:cNvPr>
            <p:cNvGrpSpPr>
              <a:grpSpLocks/>
            </p:cNvGrpSpPr>
            <p:nvPr/>
          </p:nvGrpSpPr>
          <p:grpSpPr bwMode="auto">
            <a:xfrm>
              <a:off x="5704291" y="2607640"/>
              <a:ext cx="5092473" cy="1031623"/>
              <a:chOff x="1467" y="2568"/>
              <a:chExt cx="3276" cy="487"/>
            </a:xfrm>
          </p:grpSpPr>
          <p:sp>
            <p:nvSpPr>
              <p:cNvPr id="15" name="Line 26">
                <a:extLst>
                  <a:ext uri="{FF2B5EF4-FFF2-40B4-BE49-F238E27FC236}">
                    <a16:creationId xmlns:a16="http://schemas.microsoft.com/office/drawing/2014/main" id="{9D6CAAE3-6BDE-4C50-BD76-04468138DBCF}"/>
                  </a:ext>
                </a:extLst>
              </p:cNvPr>
              <p:cNvSpPr>
                <a:spLocks noChangeShapeType="1"/>
              </p:cNvSpPr>
              <p:nvPr/>
            </p:nvSpPr>
            <p:spPr bwMode="auto">
              <a:xfrm>
                <a:off x="1467" y="2568"/>
                <a:ext cx="1596"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Light" panose="020B0502040204020203" pitchFamily="34" charset="-122"/>
                  <a:ea typeface="微软雅黑 Light" panose="020B0502040204020203" pitchFamily="34" charset="-122"/>
                </a:endParaRPr>
              </a:p>
            </p:txBody>
          </p:sp>
          <p:sp>
            <p:nvSpPr>
              <p:cNvPr id="16" name="Freeform 27">
                <a:extLst>
                  <a:ext uri="{FF2B5EF4-FFF2-40B4-BE49-F238E27FC236}">
                    <a16:creationId xmlns:a16="http://schemas.microsoft.com/office/drawing/2014/main" id="{35518523-4B52-4A1D-A754-401C4224426E}"/>
                  </a:ext>
                </a:extLst>
              </p:cNvPr>
              <p:cNvSpPr>
                <a:spLocks/>
              </p:cNvSpPr>
              <p:nvPr/>
            </p:nvSpPr>
            <p:spPr bwMode="auto">
              <a:xfrm>
                <a:off x="1875" y="2577"/>
                <a:ext cx="251" cy="312"/>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Light" panose="020B0502040204020203" pitchFamily="34" charset="-122"/>
                  <a:ea typeface="微软雅黑 Light" panose="020B0502040204020203" pitchFamily="34" charset="-122"/>
                </a:endParaRPr>
              </a:p>
            </p:txBody>
          </p:sp>
          <p:sp>
            <p:nvSpPr>
              <p:cNvPr id="17" name="Text Box 29">
                <a:extLst>
                  <a:ext uri="{FF2B5EF4-FFF2-40B4-BE49-F238E27FC236}">
                    <a16:creationId xmlns:a16="http://schemas.microsoft.com/office/drawing/2014/main" id="{844B966D-82EE-4B9B-AE57-B25E01451843}"/>
                  </a:ext>
                </a:extLst>
              </p:cNvPr>
              <p:cNvSpPr txBox="1">
                <a:spLocks noChangeArrowheads="1"/>
              </p:cNvSpPr>
              <p:nvPr/>
            </p:nvSpPr>
            <p:spPr bwMode="auto">
              <a:xfrm>
                <a:off x="2117" y="2662"/>
                <a:ext cx="262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nSpc>
                    <a:spcPts val="2800"/>
                  </a:lnSpc>
                </a:pPr>
                <a:r>
                  <a:rPr lang="zh-CN" altLang="en-US" sz="1800" dirty="0">
                    <a:solidFill>
                      <a:srgbClr val="000099"/>
                    </a:solidFill>
                    <a:latin typeface="微软雅黑 Light" panose="020B0502040204020203" pitchFamily="34" charset="-122"/>
                    <a:ea typeface="微软雅黑 Light" panose="020B0502040204020203" pitchFamily="34" charset="-122"/>
                  </a:rPr>
                  <a:t>协议端口号和资源存放路径。如确定主机后就能找到资源，这部分可以省略</a:t>
                </a:r>
              </a:p>
            </p:txBody>
          </p:sp>
        </p:grpSp>
        <p:sp>
          <p:nvSpPr>
            <p:cNvPr id="12" name="Line 26">
              <a:extLst>
                <a:ext uri="{FF2B5EF4-FFF2-40B4-BE49-F238E27FC236}">
                  <a16:creationId xmlns:a16="http://schemas.microsoft.com/office/drawing/2014/main" id="{C1A7670D-EA0F-4D00-9740-4E03F12064C9}"/>
                </a:ext>
              </a:extLst>
            </p:cNvPr>
            <p:cNvSpPr>
              <a:spLocks noChangeShapeType="1"/>
            </p:cNvSpPr>
            <p:nvPr/>
          </p:nvSpPr>
          <p:spPr bwMode="auto">
            <a:xfrm>
              <a:off x="3888761" y="2598539"/>
              <a:ext cx="513144"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Light" panose="020B0502040204020203" pitchFamily="34" charset="-122"/>
                <a:ea typeface="微软雅黑 Light" panose="020B0502040204020203" pitchFamily="34" charset="-122"/>
              </a:endParaRPr>
            </a:p>
          </p:txBody>
        </p:sp>
        <p:sp>
          <p:nvSpPr>
            <p:cNvPr id="13" name="Line 26">
              <a:extLst>
                <a:ext uri="{FF2B5EF4-FFF2-40B4-BE49-F238E27FC236}">
                  <a16:creationId xmlns:a16="http://schemas.microsoft.com/office/drawing/2014/main" id="{79927C9B-8CC1-403C-9BEF-A9C77F3CC4AE}"/>
                </a:ext>
              </a:extLst>
            </p:cNvPr>
            <p:cNvSpPr>
              <a:spLocks noChangeShapeType="1"/>
            </p:cNvSpPr>
            <p:nvPr/>
          </p:nvSpPr>
          <p:spPr bwMode="auto">
            <a:xfrm flipH="1">
              <a:off x="3443899" y="2627576"/>
              <a:ext cx="2" cy="1460462"/>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Light" panose="020B0502040204020203" pitchFamily="34" charset="-122"/>
                <a:ea typeface="微软雅黑 Light" panose="020B0502040204020203" pitchFamily="34" charset="-122"/>
              </a:endParaRPr>
            </a:p>
          </p:txBody>
        </p:sp>
        <p:sp>
          <p:nvSpPr>
            <p:cNvPr id="14" name="Line 26">
              <a:extLst>
                <a:ext uri="{FF2B5EF4-FFF2-40B4-BE49-F238E27FC236}">
                  <a16:creationId xmlns:a16="http://schemas.microsoft.com/office/drawing/2014/main" id="{50DC8536-7A69-4F1A-BD16-0C02088A269C}"/>
                </a:ext>
              </a:extLst>
            </p:cNvPr>
            <p:cNvSpPr>
              <a:spLocks noChangeShapeType="1"/>
            </p:cNvSpPr>
            <p:nvPr/>
          </p:nvSpPr>
          <p:spPr bwMode="auto">
            <a:xfrm>
              <a:off x="2882629" y="4088037"/>
              <a:ext cx="548625" cy="8098"/>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91277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FC0DD-A3D8-4F6E-BD5C-4A6400F829BB}"/>
              </a:ext>
            </a:extLst>
          </p:cNvPr>
          <p:cNvSpPr>
            <a:spLocks noGrp="1"/>
          </p:cNvSpPr>
          <p:nvPr>
            <p:ph type="title"/>
          </p:nvPr>
        </p:nvSpPr>
        <p:spPr/>
        <p:txBody>
          <a:bodyPr/>
          <a:lstStyle/>
          <a:p>
            <a:r>
              <a:rPr lang="en-US" altLang="zh-CN" sz="3200" dirty="0">
                <a:cs typeface="微软雅黑" panose="020B0503020204020204" pitchFamily="34" charset="-122"/>
                <a:sym typeface="+mn-ea"/>
              </a:rPr>
              <a:t>C/S </a:t>
            </a:r>
            <a:r>
              <a:rPr lang="zh-CN" altLang="en-US" sz="3200" dirty="0">
                <a:cs typeface="微软雅黑" panose="020B0503020204020204" pitchFamily="34" charset="-122"/>
                <a:sym typeface="+mn-ea"/>
              </a:rPr>
              <a:t>方式架构</a:t>
            </a:r>
            <a:endParaRPr lang="zh-CN" altLang="en-US" dirty="0"/>
          </a:p>
        </p:txBody>
      </p:sp>
      <p:sp>
        <p:nvSpPr>
          <p:cNvPr id="3" name="内容占位符 2">
            <a:extLst>
              <a:ext uri="{FF2B5EF4-FFF2-40B4-BE49-F238E27FC236}">
                <a16:creationId xmlns:a16="http://schemas.microsoft.com/office/drawing/2014/main" id="{4F078AE7-C0D9-4E2F-A854-9951950F627E}"/>
              </a:ext>
            </a:extLst>
          </p:cNvPr>
          <p:cNvSpPr>
            <a:spLocks noGrp="1"/>
          </p:cNvSpPr>
          <p:nvPr>
            <p:ph idx="1"/>
          </p:nvPr>
        </p:nvSpPr>
        <p:spPr>
          <a:xfrm>
            <a:off x="334435" y="1052514"/>
            <a:ext cx="6769678" cy="5437187"/>
          </a:xfrm>
        </p:spPr>
        <p:txBody>
          <a:bodyPr>
            <a:normAutofit lnSpcReduction="10000"/>
          </a:bodyPr>
          <a:lstStyle/>
          <a:p>
            <a:r>
              <a:rPr lang="zh-CN" altLang="en-US" dirty="0"/>
              <a:t>客户</a:t>
            </a:r>
            <a:r>
              <a:rPr lang="en-US" altLang="zh-CN" dirty="0"/>
              <a:t>/</a:t>
            </a:r>
            <a:r>
              <a:rPr lang="zh-CN" altLang="en-US" dirty="0"/>
              <a:t>服务器（ </a:t>
            </a:r>
            <a:r>
              <a:rPr lang="en-US" altLang="zh-CN" dirty="0"/>
              <a:t>Client/Server </a:t>
            </a:r>
            <a:r>
              <a:rPr lang="zh-CN" altLang="en-US" dirty="0"/>
              <a:t>）模式：一种主从式架构</a:t>
            </a:r>
          </a:p>
          <a:p>
            <a:pPr lvl="1"/>
            <a:r>
              <a:rPr lang="zh-CN" altLang="en-US" dirty="0"/>
              <a:t>服务器是主，客户端是从</a:t>
            </a:r>
            <a:endParaRPr lang="en-US" altLang="zh-CN" dirty="0"/>
          </a:p>
          <a:p>
            <a:pPr lvl="1"/>
            <a:r>
              <a:rPr lang="zh-CN" altLang="en-US" dirty="0"/>
              <a:t>服务器软件以多进程方式运行，可以同时为多个客户服务</a:t>
            </a:r>
          </a:p>
          <a:p>
            <a:pPr lvl="1"/>
            <a:r>
              <a:rPr lang="zh-CN" altLang="en-US" dirty="0"/>
              <a:t>在移动互联网环境下，每个应用</a:t>
            </a:r>
            <a:r>
              <a:rPr lang="en-US" altLang="zh-CN" dirty="0"/>
              <a:t>APP</a:t>
            </a:r>
            <a:r>
              <a:rPr lang="zh-CN" altLang="en-US" dirty="0"/>
              <a:t>都是一个客户端</a:t>
            </a:r>
          </a:p>
          <a:p>
            <a:r>
              <a:rPr lang="en-US" altLang="zh-CN" dirty="0"/>
              <a:t>C/S </a:t>
            </a:r>
            <a:r>
              <a:rPr lang="zh-CN" altLang="en-US" dirty="0"/>
              <a:t>是一个可缩放的架构</a:t>
            </a:r>
          </a:p>
          <a:p>
            <a:r>
              <a:rPr lang="zh-CN" altLang="en-US" dirty="0"/>
              <a:t>服务器软件通常运行在性能强大的专用计算机上，承担复杂的业务逻辑处理、数据计算与存储等</a:t>
            </a:r>
          </a:p>
          <a:p>
            <a:r>
              <a:rPr lang="zh-CN" altLang="en-US" dirty="0"/>
              <a:t>客户端一般运行于普通个人计算机上，为用户提供操作与显示等</a:t>
            </a:r>
          </a:p>
        </p:txBody>
      </p:sp>
      <p:sp>
        <p:nvSpPr>
          <p:cNvPr id="4" name="灯片编号占位符 3">
            <a:extLst>
              <a:ext uri="{FF2B5EF4-FFF2-40B4-BE49-F238E27FC236}">
                <a16:creationId xmlns:a16="http://schemas.microsoft.com/office/drawing/2014/main" id="{11437964-37F9-4AB5-B210-CC6EB3135813}"/>
              </a:ext>
            </a:extLst>
          </p:cNvPr>
          <p:cNvSpPr>
            <a:spLocks noGrp="1"/>
          </p:cNvSpPr>
          <p:nvPr>
            <p:ph type="sldNum" sz="quarter" idx="12"/>
          </p:nvPr>
        </p:nvSpPr>
        <p:spPr/>
        <p:txBody>
          <a:bodyPr/>
          <a:lstStyle/>
          <a:p>
            <a:pPr>
              <a:defRPr/>
            </a:pPr>
            <a:fld id="{816960B2-2B11-492C-B588-5290E1274F96}" type="slidenum">
              <a:rPr lang="en-US" altLang="zh-CN" smtClean="0"/>
              <a:pPr>
                <a:defRPr/>
              </a:pPr>
              <a:t>6</a:t>
            </a:fld>
            <a:endParaRPr lang="en-US" altLang="zh-CN" dirty="0"/>
          </a:p>
        </p:txBody>
      </p:sp>
      <p:grpSp>
        <p:nvGrpSpPr>
          <p:cNvPr id="5" name="组合 4">
            <a:extLst>
              <a:ext uri="{FF2B5EF4-FFF2-40B4-BE49-F238E27FC236}">
                <a16:creationId xmlns:a16="http://schemas.microsoft.com/office/drawing/2014/main" id="{5B6F2D65-8736-4F49-8F71-B4B4ED1747C1}"/>
              </a:ext>
            </a:extLst>
          </p:cNvPr>
          <p:cNvGrpSpPr/>
          <p:nvPr/>
        </p:nvGrpSpPr>
        <p:grpSpPr>
          <a:xfrm>
            <a:off x="7366000" y="3530746"/>
            <a:ext cx="4299001" cy="2680520"/>
            <a:chOff x="2344347" y="3029527"/>
            <a:chExt cx="7055400" cy="3205390"/>
          </a:xfrm>
        </p:grpSpPr>
        <p:sp>
          <p:nvSpPr>
            <p:cNvPr id="6" name="云形 5">
              <a:extLst>
                <a:ext uri="{FF2B5EF4-FFF2-40B4-BE49-F238E27FC236}">
                  <a16:creationId xmlns:a16="http://schemas.microsoft.com/office/drawing/2014/main" id="{49880C7F-D115-494B-932A-9E163EF4BCB4}"/>
                </a:ext>
              </a:extLst>
            </p:cNvPr>
            <p:cNvSpPr/>
            <p:nvPr/>
          </p:nvSpPr>
          <p:spPr>
            <a:xfrm>
              <a:off x="2674529" y="5719312"/>
              <a:ext cx="6058453" cy="515605"/>
            </a:xfrm>
            <a:prstGeom prst="cloud">
              <a:avLst/>
            </a:prstGeom>
            <a:solidFill>
              <a:schemeClr val="bg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lang="zh-CN" altLang="en-US" sz="1200" dirty="0">
                <a:solidFill>
                  <a:srgbClr val="666666"/>
                </a:solidFill>
                <a:latin typeface="微软雅黑 Light" panose="020B0502040204020203" pitchFamily="34" charset="-122"/>
                <a:ea typeface="微软雅黑 Light" panose="020B0502040204020203" pitchFamily="34" charset="-122"/>
              </a:endParaRPr>
            </a:p>
          </p:txBody>
        </p:sp>
        <p:grpSp>
          <p:nvGrpSpPr>
            <p:cNvPr id="7" name="组合 6">
              <a:extLst>
                <a:ext uri="{FF2B5EF4-FFF2-40B4-BE49-F238E27FC236}">
                  <a16:creationId xmlns:a16="http://schemas.microsoft.com/office/drawing/2014/main" id="{25146CA5-2400-428E-B048-10B86D0DD172}"/>
                </a:ext>
              </a:extLst>
            </p:cNvPr>
            <p:cNvGrpSpPr/>
            <p:nvPr/>
          </p:nvGrpSpPr>
          <p:grpSpPr>
            <a:xfrm>
              <a:off x="2344347" y="3029527"/>
              <a:ext cx="7055400" cy="3101254"/>
              <a:chOff x="2713903" y="2377735"/>
              <a:chExt cx="7293306" cy="3946188"/>
            </a:xfrm>
          </p:grpSpPr>
          <p:sp>
            <p:nvSpPr>
              <p:cNvPr id="8" name="直接连接符 146434">
                <a:extLst>
                  <a:ext uri="{FF2B5EF4-FFF2-40B4-BE49-F238E27FC236}">
                    <a16:creationId xmlns:a16="http://schemas.microsoft.com/office/drawing/2014/main" id="{AAECBFB4-6202-4D95-9C2D-5E82C1C47FA7}"/>
                  </a:ext>
                </a:extLst>
              </p:cNvPr>
              <p:cNvSpPr>
                <a:spLocks noChangeShapeType="1"/>
              </p:cNvSpPr>
              <p:nvPr/>
            </p:nvSpPr>
            <p:spPr bwMode="auto">
              <a:xfrm>
                <a:off x="6202870" y="5436611"/>
                <a:ext cx="0" cy="392969"/>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sz="1200" dirty="0">
                  <a:latin typeface="微软雅黑 Light" panose="020B0502040204020203" pitchFamily="34" charset="-122"/>
                  <a:ea typeface="微软雅黑 Light" panose="020B0502040204020203" pitchFamily="34" charset="-122"/>
                </a:endParaRPr>
              </a:p>
            </p:txBody>
          </p:sp>
          <p:sp>
            <p:nvSpPr>
              <p:cNvPr id="9" name="矩形 146435">
                <a:extLst>
                  <a:ext uri="{FF2B5EF4-FFF2-40B4-BE49-F238E27FC236}">
                    <a16:creationId xmlns:a16="http://schemas.microsoft.com/office/drawing/2014/main" id="{FAA97DF7-861C-468F-9FDA-7FAE9A2CBF12}"/>
                  </a:ext>
                </a:extLst>
              </p:cNvPr>
              <p:cNvSpPr>
                <a:spLocks noChangeArrowheads="1"/>
              </p:cNvSpPr>
              <p:nvPr/>
            </p:nvSpPr>
            <p:spPr bwMode="auto">
              <a:xfrm>
                <a:off x="4756699" y="2803174"/>
                <a:ext cx="2898775" cy="2694235"/>
              </a:xfrm>
              <a:prstGeom prst="rect">
                <a:avLst/>
              </a:prstGeom>
              <a:solidFill>
                <a:srgbClr val="FFFFCC"/>
              </a:solidFill>
              <a:ln w="28575">
                <a:solidFill>
                  <a:srgbClr val="333399"/>
                </a:solidFill>
                <a:miter lim="800000"/>
              </a:ln>
              <a:effectLst>
                <a:outerShdw dist="35921" dir="2700000" algn="ctr" rotWithShape="0">
                  <a:schemeClr val="bg2"/>
                </a:outerShdw>
              </a:effec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10" name="文本框 146436">
                <a:extLst>
                  <a:ext uri="{FF2B5EF4-FFF2-40B4-BE49-F238E27FC236}">
                    <a16:creationId xmlns:a16="http://schemas.microsoft.com/office/drawing/2014/main" id="{D96506D6-28CC-4771-90C7-34E2276509B8}"/>
                  </a:ext>
                </a:extLst>
              </p:cNvPr>
              <p:cNvSpPr txBox="1">
                <a:spLocks noChangeArrowheads="1"/>
              </p:cNvSpPr>
              <p:nvPr/>
            </p:nvSpPr>
            <p:spPr bwMode="auto">
              <a:xfrm>
                <a:off x="5480598" y="4655423"/>
                <a:ext cx="1618654"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a:solidFill>
                      <a:srgbClr val="333399"/>
                    </a:solidFill>
                    <a:latin typeface="微软雅黑 Light" panose="020B0502040204020203" pitchFamily="34" charset="-122"/>
                    <a:ea typeface="微软雅黑 Light" panose="020B0502040204020203" pitchFamily="34" charset="-122"/>
                  </a:rPr>
                  <a:t>数据链路层</a:t>
                </a:r>
              </a:p>
            </p:txBody>
          </p:sp>
          <p:sp>
            <p:nvSpPr>
              <p:cNvPr id="11" name="直接连接符 146437">
                <a:extLst>
                  <a:ext uri="{FF2B5EF4-FFF2-40B4-BE49-F238E27FC236}">
                    <a16:creationId xmlns:a16="http://schemas.microsoft.com/office/drawing/2014/main" id="{09C7D814-E783-4DB3-B4E0-0280D960AC6C}"/>
                  </a:ext>
                </a:extLst>
              </p:cNvPr>
              <p:cNvSpPr>
                <a:spLocks noChangeShapeType="1"/>
              </p:cNvSpPr>
              <p:nvPr/>
            </p:nvSpPr>
            <p:spPr bwMode="auto">
              <a:xfrm>
                <a:off x="4756699" y="5089114"/>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12" name="直接连接符 146438">
                <a:extLst>
                  <a:ext uri="{FF2B5EF4-FFF2-40B4-BE49-F238E27FC236}">
                    <a16:creationId xmlns:a16="http://schemas.microsoft.com/office/drawing/2014/main" id="{8708A425-18BA-456D-A829-57F20FB9CF3A}"/>
                  </a:ext>
                </a:extLst>
              </p:cNvPr>
              <p:cNvSpPr>
                <a:spLocks noChangeShapeType="1"/>
              </p:cNvSpPr>
              <p:nvPr/>
            </p:nvSpPr>
            <p:spPr bwMode="auto">
              <a:xfrm>
                <a:off x="4756699" y="4679550"/>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13" name="直接连接符 146439">
                <a:extLst>
                  <a:ext uri="{FF2B5EF4-FFF2-40B4-BE49-F238E27FC236}">
                    <a16:creationId xmlns:a16="http://schemas.microsoft.com/office/drawing/2014/main" id="{1A999045-0976-43EB-B791-8D6AA757C73F}"/>
                  </a:ext>
                </a:extLst>
              </p:cNvPr>
              <p:cNvSpPr>
                <a:spLocks noChangeShapeType="1"/>
              </p:cNvSpPr>
              <p:nvPr/>
            </p:nvSpPr>
            <p:spPr bwMode="auto">
              <a:xfrm>
                <a:off x="4756699" y="4271256"/>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14" name="直接连接符 146440">
                <a:extLst>
                  <a:ext uri="{FF2B5EF4-FFF2-40B4-BE49-F238E27FC236}">
                    <a16:creationId xmlns:a16="http://schemas.microsoft.com/office/drawing/2014/main" id="{2BA07E3A-EC81-4F0A-92B6-4431B713C4D4}"/>
                  </a:ext>
                </a:extLst>
              </p:cNvPr>
              <p:cNvSpPr>
                <a:spLocks noChangeShapeType="1"/>
              </p:cNvSpPr>
              <p:nvPr/>
            </p:nvSpPr>
            <p:spPr bwMode="auto">
              <a:xfrm>
                <a:off x="4756699" y="3863596"/>
                <a:ext cx="2898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15" name="文本框 146441">
                <a:extLst>
                  <a:ext uri="{FF2B5EF4-FFF2-40B4-BE49-F238E27FC236}">
                    <a16:creationId xmlns:a16="http://schemas.microsoft.com/office/drawing/2014/main" id="{110D8CAA-5B95-424B-B65A-B682265C8849}"/>
                  </a:ext>
                </a:extLst>
              </p:cNvPr>
              <p:cNvSpPr txBox="1">
                <a:spLocks noChangeArrowheads="1"/>
              </p:cNvSpPr>
              <p:nvPr/>
            </p:nvSpPr>
            <p:spPr bwMode="auto">
              <a:xfrm>
                <a:off x="5715548" y="5063715"/>
                <a:ext cx="1096508"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a:solidFill>
                      <a:srgbClr val="333399"/>
                    </a:solidFill>
                    <a:latin typeface="微软雅黑 Light" panose="020B0502040204020203" pitchFamily="34" charset="-122"/>
                    <a:ea typeface="微软雅黑 Light" panose="020B0502040204020203" pitchFamily="34" charset="-122"/>
                  </a:rPr>
                  <a:t>物理层</a:t>
                </a:r>
              </a:p>
            </p:txBody>
          </p:sp>
          <p:sp>
            <p:nvSpPr>
              <p:cNvPr id="16" name="文本框 146442">
                <a:extLst>
                  <a:ext uri="{FF2B5EF4-FFF2-40B4-BE49-F238E27FC236}">
                    <a16:creationId xmlns:a16="http://schemas.microsoft.com/office/drawing/2014/main" id="{50230AC0-18CA-4106-97AC-E3CFD8C7E44F}"/>
                  </a:ext>
                </a:extLst>
              </p:cNvPr>
              <p:cNvSpPr txBox="1">
                <a:spLocks noChangeArrowheads="1"/>
              </p:cNvSpPr>
              <p:nvPr/>
            </p:nvSpPr>
            <p:spPr bwMode="auto">
              <a:xfrm>
                <a:off x="5715548" y="3852165"/>
                <a:ext cx="1096508"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rPr>
                  <a:t>传输层</a:t>
                </a:r>
              </a:p>
            </p:txBody>
          </p:sp>
          <p:sp>
            <p:nvSpPr>
              <p:cNvPr id="17" name="文本框 146443">
                <a:extLst>
                  <a:ext uri="{FF2B5EF4-FFF2-40B4-BE49-F238E27FC236}">
                    <a16:creationId xmlns:a16="http://schemas.microsoft.com/office/drawing/2014/main" id="{C0487C22-059C-47BE-9D2A-2DDA49C437C4}"/>
                  </a:ext>
                </a:extLst>
              </p:cNvPr>
              <p:cNvSpPr txBox="1">
                <a:spLocks noChangeArrowheads="1"/>
              </p:cNvSpPr>
              <p:nvPr/>
            </p:nvSpPr>
            <p:spPr bwMode="auto">
              <a:xfrm>
                <a:off x="5715548" y="4260462"/>
                <a:ext cx="1096508"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a:solidFill>
                      <a:srgbClr val="333399"/>
                    </a:solidFill>
                    <a:latin typeface="微软雅黑 Light" panose="020B0502040204020203" pitchFamily="34" charset="-122"/>
                    <a:ea typeface="微软雅黑 Light" panose="020B0502040204020203" pitchFamily="34" charset="-122"/>
                  </a:rPr>
                  <a:t>网络层</a:t>
                </a:r>
              </a:p>
            </p:txBody>
          </p:sp>
          <p:sp>
            <p:nvSpPr>
              <p:cNvPr id="18" name="文本框 146444">
                <a:extLst>
                  <a:ext uri="{FF2B5EF4-FFF2-40B4-BE49-F238E27FC236}">
                    <a16:creationId xmlns:a16="http://schemas.microsoft.com/office/drawing/2014/main" id="{A061FC51-EDD3-4DE4-A480-E756F6DAE103}"/>
                  </a:ext>
                </a:extLst>
              </p:cNvPr>
              <p:cNvSpPr txBox="1">
                <a:spLocks noChangeArrowheads="1"/>
              </p:cNvSpPr>
              <p:nvPr/>
            </p:nvSpPr>
            <p:spPr bwMode="auto">
              <a:xfrm>
                <a:off x="5685703" y="2763168"/>
                <a:ext cx="1096508"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rPr>
                  <a:t>应用层</a:t>
                </a:r>
              </a:p>
            </p:txBody>
          </p:sp>
          <p:sp>
            <p:nvSpPr>
              <p:cNvPr id="19" name="文本框 146445">
                <a:extLst>
                  <a:ext uri="{FF2B5EF4-FFF2-40B4-BE49-F238E27FC236}">
                    <a16:creationId xmlns:a16="http://schemas.microsoft.com/office/drawing/2014/main" id="{90B9F0F9-1155-438D-9A0C-BD39DEF5CD23}"/>
                  </a:ext>
                </a:extLst>
              </p:cNvPr>
              <p:cNvSpPr txBox="1">
                <a:spLocks noChangeArrowheads="1"/>
              </p:cNvSpPr>
              <p:nvPr/>
            </p:nvSpPr>
            <p:spPr bwMode="auto">
              <a:xfrm>
                <a:off x="5606329" y="2377735"/>
                <a:ext cx="1316790"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计算机 </a:t>
                </a:r>
                <a:r>
                  <a:rPr lang="en-US" altLang="zh-CN"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3</a:t>
                </a:r>
              </a:p>
            </p:txBody>
          </p:sp>
          <p:sp>
            <p:nvSpPr>
              <p:cNvPr id="20" name="直接连接符 146447">
                <a:extLst>
                  <a:ext uri="{FF2B5EF4-FFF2-40B4-BE49-F238E27FC236}">
                    <a16:creationId xmlns:a16="http://schemas.microsoft.com/office/drawing/2014/main" id="{B912CF70-2657-4206-9846-B74A64DC3668}"/>
                  </a:ext>
                </a:extLst>
              </p:cNvPr>
              <p:cNvSpPr>
                <a:spLocks noChangeShapeType="1"/>
              </p:cNvSpPr>
              <p:nvPr/>
            </p:nvSpPr>
            <p:spPr bwMode="auto">
              <a:xfrm flipH="1">
                <a:off x="5502973" y="3691833"/>
                <a:ext cx="0" cy="17176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21" name="椭圆 146448">
                <a:extLst>
                  <a:ext uri="{FF2B5EF4-FFF2-40B4-BE49-F238E27FC236}">
                    <a16:creationId xmlns:a16="http://schemas.microsoft.com/office/drawing/2014/main" id="{D9188F72-AAB9-4341-AB04-EE0418C4CC61}"/>
                  </a:ext>
                </a:extLst>
              </p:cNvPr>
              <p:cNvSpPr>
                <a:spLocks noChangeArrowheads="1"/>
              </p:cNvSpPr>
              <p:nvPr/>
            </p:nvSpPr>
            <p:spPr bwMode="auto">
              <a:xfrm>
                <a:off x="4931345" y="3227025"/>
                <a:ext cx="1143258" cy="438139"/>
              </a:xfrm>
              <a:prstGeom prst="ellipse">
                <a:avLst/>
              </a:prstGeom>
              <a:solidFill>
                <a:schemeClr val="hlink"/>
              </a:solidFill>
              <a:ln w="19050">
                <a:solidFill>
                  <a:schemeClr val="tx1"/>
                </a:solidFill>
                <a:round/>
              </a:ln>
              <a:effectLst>
                <a:outerShdw dist="35921" dir="2700000" algn="ctr" rotWithShape="0">
                  <a:schemeClr val="bg2"/>
                </a:outerShdw>
              </a:effectLst>
            </p:spPr>
            <p:txBody>
              <a:bodyPr wrap="none"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22" name="文本框 146449">
                <a:extLst>
                  <a:ext uri="{FF2B5EF4-FFF2-40B4-BE49-F238E27FC236}">
                    <a16:creationId xmlns:a16="http://schemas.microsoft.com/office/drawing/2014/main" id="{F28105D0-0C67-46EC-8224-54BC719B905C}"/>
                  </a:ext>
                </a:extLst>
              </p:cNvPr>
              <p:cNvSpPr txBox="1">
                <a:spLocks noChangeArrowheads="1"/>
              </p:cNvSpPr>
              <p:nvPr/>
            </p:nvSpPr>
            <p:spPr bwMode="auto">
              <a:xfrm>
                <a:off x="4839249" y="3294614"/>
                <a:ext cx="1405255" cy="401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ctr">
                  <a:lnSpc>
                    <a:spcPct val="90000"/>
                  </a:lnSpc>
                </a:pPr>
                <a:r>
                  <a:rPr lang="zh-CN" altLang="en-US" sz="1200" dirty="0">
                    <a:solidFill>
                      <a:srgbClr val="FFFF66"/>
                    </a:solidFill>
                    <a:latin typeface="微软雅黑 Light" panose="020B0502040204020203" pitchFamily="34" charset="-122"/>
                    <a:ea typeface="微软雅黑 Light" panose="020B0502040204020203" pitchFamily="34" charset="-122"/>
                    <a:cs typeface="微软雅黑" panose="020B0503020204020204" pitchFamily="34" charset="-122"/>
                  </a:rPr>
                  <a:t>服务器</a:t>
                </a:r>
                <a:r>
                  <a:rPr lang="en-US" altLang="zh-CN" sz="1200" dirty="0">
                    <a:solidFill>
                      <a:srgbClr val="FFFF66"/>
                    </a:solidFill>
                    <a:latin typeface="微软雅黑 Light" panose="020B0502040204020203" pitchFamily="34" charset="-122"/>
                    <a:ea typeface="微软雅黑 Light" panose="020B0502040204020203" pitchFamily="34" charset="-122"/>
                    <a:cs typeface="微软雅黑" panose="020B0503020204020204" pitchFamily="34" charset="-122"/>
                  </a:rPr>
                  <a:t>1</a:t>
                </a:r>
              </a:p>
            </p:txBody>
          </p:sp>
          <p:sp>
            <p:nvSpPr>
              <p:cNvPr id="23" name="直接连接符 146451">
                <a:extLst>
                  <a:ext uri="{FF2B5EF4-FFF2-40B4-BE49-F238E27FC236}">
                    <a16:creationId xmlns:a16="http://schemas.microsoft.com/office/drawing/2014/main" id="{7E99F6C8-0009-4845-B489-82B5C973C16E}"/>
                  </a:ext>
                </a:extLst>
              </p:cNvPr>
              <p:cNvSpPr>
                <a:spLocks noChangeShapeType="1"/>
              </p:cNvSpPr>
              <p:nvPr/>
            </p:nvSpPr>
            <p:spPr bwMode="auto">
              <a:xfrm flipH="1">
                <a:off x="6939829" y="3672246"/>
                <a:ext cx="0" cy="18023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24" name="椭圆 146452">
                <a:extLst>
                  <a:ext uri="{FF2B5EF4-FFF2-40B4-BE49-F238E27FC236}">
                    <a16:creationId xmlns:a16="http://schemas.microsoft.com/office/drawing/2014/main" id="{6CC5D103-F273-4E4A-9E2F-CB9A97A41C99}"/>
                  </a:ext>
                </a:extLst>
              </p:cNvPr>
              <p:cNvSpPr>
                <a:spLocks noChangeArrowheads="1"/>
              </p:cNvSpPr>
              <p:nvPr/>
            </p:nvSpPr>
            <p:spPr bwMode="auto">
              <a:xfrm>
                <a:off x="6337849" y="3227025"/>
                <a:ext cx="1141730" cy="438139"/>
              </a:xfrm>
              <a:prstGeom prst="ellipse">
                <a:avLst/>
              </a:prstGeom>
              <a:solidFill>
                <a:schemeClr val="hlink"/>
              </a:solidFill>
              <a:ln w="19050">
                <a:solidFill>
                  <a:schemeClr val="tx1"/>
                </a:solidFill>
                <a:round/>
              </a:ln>
              <a:effectLst>
                <a:outerShdw dist="35921" dir="2700000" algn="ctr" rotWithShape="0">
                  <a:schemeClr val="bg2"/>
                </a:outerShdw>
              </a:effectLst>
            </p:spPr>
            <p:txBody>
              <a:bodyPr wrap="none"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25" name="文本框 146453">
                <a:extLst>
                  <a:ext uri="{FF2B5EF4-FFF2-40B4-BE49-F238E27FC236}">
                    <a16:creationId xmlns:a16="http://schemas.microsoft.com/office/drawing/2014/main" id="{F7157252-3C89-4F16-912C-0FC672AB996D}"/>
                  </a:ext>
                </a:extLst>
              </p:cNvPr>
              <p:cNvSpPr txBox="1">
                <a:spLocks noChangeArrowheads="1"/>
              </p:cNvSpPr>
              <p:nvPr/>
            </p:nvSpPr>
            <p:spPr bwMode="auto">
              <a:xfrm>
                <a:off x="6305064" y="3267922"/>
                <a:ext cx="1240642" cy="393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zh-CN" altLang="en-US" sz="1200" dirty="0">
                    <a:solidFill>
                      <a:srgbClr val="FFFF66"/>
                    </a:solidFill>
                    <a:latin typeface="微软雅黑 Light" panose="020B0502040204020203" pitchFamily="34" charset="-122"/>
                    <a:ea typeface="微软雅黑 Light" panose="020B0502040204020203" pitchFamily="34" charset="-122"/>
                    <a:cs typeface="微软雅黑" panose="020B0503020204020204" pitchFamily="34" charset="-122"/>
                  </a:rPr>
                  <a:t>服务器</a:t>
                </a:r>
                <a:r>
                  <a:rPr lang="en-US" altLang="zh-CN" sz="1200" dirty="0">
                    <a:solidFill>
                      <a:srgbClr val="FFFF66"/>
                    </a:solidFill>
                    <a:latin typeface="微软雅黑 Light" panose="020B0502040204020203" pitchFamily="34" charset="-122"/>
                    <a:ea typeface="微软雅黑 Light" panose="020B0502040204020203" pitchFamily="34" charset="-122"/>
                    <a:cs typeface="微软雅黑" panose="020B0503020204020204" pitchFamily="34" charset="-122"/>
                  </a:rPr>
                  <a:t>2</a:t>
                </a:r>
              </a:p>
            </p:txBody>
          </p:sp>
          <p:grpSp>
            <p:nvGrpSpPr>
              <p:cNvPr id="26" name="组合 146456">
                <a:extLst>
                  <a:ext uri="{FF2B5EF4-FFF2-40B4-BE49-F238E27FC236}">
                    <a16:creationId xmlns:a16="http://schemas.microsoft.com/office/drawing/2014/main" id="{C2D65988-EFC1-4829-BEE3-2D82E9684183}"/>
                  </a:ext>
                </a:extLst>
              </p:cNvPr>
              <p:cNvGrpSpPr/>
              <p:nvPr/>
            </p:nvGrpSpPr>
            <p:grpSpPr bwMode="auto">
              <a:xfrm>
                <a:off x="2713903" y="2377735"/>
                <a:ext cx="1663700" cy="3119356"/>
                <a:chOff x="318" y="0"/>
                <a:chExt cx="1048" cy="1965"/>
              </a:xfrm>
            </p:grpSpPr>
            <p:sp>
              <p:nvSpPr>
                <p:cNvPr id="48" name="矩形 146457">
                  <a:extLst>
                    <a:ext uri="{FF2B5EF4-FFF2-40B4-BE49-F238E27FC236}">
                      <a16:creationId xmlns:a16="http://schemas.microsoft.com/office/drawing/2014/main" id="{875D70C8-B55A-4B3D-B560-7A56D95E783B}"/>
                    </a:ext>
                  </a:extLst>
                </p:cNvPr>
                <p:cNvSpPr>
                  <a:spLocks noChangeArrowheads="1"/>
                </p:cNvSpPr>
                <p:nvPr/>
              </p:nvSpPr>
              <p:spPr bwMode="auto">
                <a:xfrm>
                  <a:off x="318" y="268"/>
                  <a:ext cx="941" cy="1697"/>
                </a:xfrm>
                <a:prstGeom prst="rect">
                  <a:avLst/>
                </a:prstGeom>
                <a:solidFill>
                  <a:srgbClr val="FFFFCC"/>
                </a:solidFill>
                <a:ln w="28575">
                  <a:solidFill>
                    <a:srgbClr val="333399"/>
                  </a:solidFill>
                  <a:miter lim="800000"/>
                </a:ln>
                <a:effectLst>
                  <a:outerShdw dist="35921" dir="2700000" algn="ctr" rotWithShape="0">
                    <a:schemeClr val="bg2"/>
                  </a:outerShdw>
                </a:effec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49" name="文本框 146458">
                  <a:extLst>
                    <a:ext uri="{FF2B5EF4-FFF2-40B4-BE49-F238E27FC236}">
                      <a16:creationId xmlns:a16="http://schemas.microsoft.com/office/drawing/2014/main" id="{627B6B5F-9216-4159-A9C7-A94E51326E5F}"/>
                    </a:ext>
                  </a:extLst>
                </p:cNvPr>
                <p:cNvSpPr txBox="1">
                  <a:spLocks noChangeArrowheads="1"/>
                </p:cNvSpPr>
                <p:nvPr/>
              </p:nvSpPr>
              <p:spPr bwMode="auto">
                <a:xfrm>
                  <a:off x="346" y="1435"/>
                  <a:ext cx="10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rPr>
                    <a:t>数据链路层</a:t>
                  </a:r>
                </a:p>
              </p:txBody>
            </p:sp>
            <p:sp>
              <p:nvSpPr>
                <p:cNvPr id="50" name="直接连接符 146459">
                  <a:extLst>
                    <a:ext uri="{FF2B5EF4-FFF2-40B4-BE49-F238E27FC236}">
                      <a16:creationId xmlns:a16="http://schemas.microsoft.com/office/drawing/2014/main" id="{4A825EE6-CA65-49B0-9EBD-6A0338A0E8DB}"/>
                    </a:ext>
                  </a:extLst>
                </p:cNvPr>
                <p:cNvSpPr>
                  <a:spLocks noChangeShapeType="1"/>
                </p:cNvSpPr>
                <p:nvPr/>
              </p:nvSpPr>
              <p:spPr bwMode="auto">
                <a:xfrm>
                  <a:off x="318" y="1708"/>
                  <a:ext cx="94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51" name="直接连接符 146460">
                  <a:extLst>
                    <a:ext uri="{FF2B5EF4-FFF2-40B4-BE49-F238E27FC236}">
                      <a16:creationId xmlns:a16="http://schemas.microsoft.com/office/drawing/2014/main" id="{EB2C5AF2-0ED2-46FE-9579-EF6D91E40282}"/>
                    </a:ext>
                  </a:extLst>
                </p:cNvPr>
                <p:cNvSpPr>
                  <a:spLocks noChangeShapeType="1"/>
                </p:cNvSpPr>
                <p:nvPr/>
              </p:nvSpPr>
              <p:spPr bwMode="auto">
                <a:xfrm>
                  <a:off x="318" y="1450"/>
                  <a:ext cx="94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52" name="直接连接符 146461">
                  <a:extLst>
                    <a:ext uri="{FF2B5EF4-FFF2-40B4-BE49-F238E27FC236}">
                      <a16:creationId xmlns:a16="http://schemas.microsoft.com/office/drawing/2014/main" id="{D773B8FB-65E1-4D15-8797-9FC5FFB543EA}"/>
                    </a:ext>
                  </a:extLst>
                </p:cNvPr>
                <p:cNvSpPr>
                  <a:spLocks noChangeShapeType="1"/>
                </p:cNvSpPr>
                <p:nvPr/>
              </p:nvSpPr>
              <p:spPr bwMode="auto">
                <a:xfrm>
                  <a:off x="318" y="1193"/>
                  <a:ext cx="94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53" name="直接连接符 146462">
                  <a:extLst>
                    <a:ext uri="{FF2B5EF4-FFF2-40B4-BE49-F238E27FC236}">
                      <a16:creationId xmlns:a16="http://schemas.microsoft.com/office/drawing/2014/main" id="{A0758AE8-EAFB-4881-A734-744DA510204F}"/>
                    </a:ext>
                  </a:extLst>
                </p:cNvPr>
                <p:cNvSpPr>
                  <a:spLocks noChangeShapeType="1"/>
                </p:cNvSpPr>
                <p:nvPr/>
              </p:nvSpPr>
              <p:spPr bwMode="auto">
                <a:xfrm>
                  <a:off x="318" y="936"/>
                  <a:ext cx="94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54" name="文本框 146463">
                  <a:extLst>
                    <a:ext uri="{FF2B5EF4-FFF2-40B4-BE49-F238E27FC236}">
                      <a16:creationId xmlns:a16="http://schemas.microsoft.com/office/drawing/2014/main" id="{7934F480-100F-4CF6-ABBF-1DA3DDBB3310}"/>
                    </a:ext>
                  </a:extLst>
                </p:cNvPr>
                <p:cNvSpPr txBox="1">
                  <a:spLocks noChangeArrowheads="1"/>
                </p:cNvSpPr>
                <p:nvPr/>
              </p:nvSpPr>
              <p:spPr bwMode="auto">
                <a:xfrm>
                  <a:off x="493" y="1692"/>
                  <a:ext cx="69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rPr>
                    <a:t>物理层</a:t>
                  </a:r>
                </a:p>
              </p:txBody>
            </p:sp>
            <p:sp>
              <p:nvSpPr>
                <p:cNvPr id="55" name="文本框 146464">
                  <a:extLst>
                    <a:ext uri="{FF2B5EF4-FFF2-40B4-BE49-F238E27FC236}">
                      <a16:creationId xmlns:a16="http://schemas.microsoft.com/office/drawing/2014/main" id="{0A101143-8CC5-42BA-B306-44D8F9805E56}"/>
                    </a:ext>
                  </a:extLst>
                </p:cNvPr>
                <p:cNvSpPr txBox="1">
                  <a:spLocks noChangeArrowheads="1"/>
                </p:cNvSpPr>
                <p:nvPr/>
              </p:nvSpPr>
              <p:spPr bwMode="auto">
                <a:xfrm>
                  <a:off x="493" y="929"/>
                  <a:ext cx="69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rPr>
                    <a:t>传输层</a:t>
                  </a:r>
                </a:p>
              </p:txBody>
            </p:sp>
            <p:sp>
              <p:nvSpPr>
                <p:cNvPr id="56" name="文本框 146465">
                  <a:extLst>
                    <a:ext uri="{FF2B5EF4-FFF2-40B4-BE49-F238E27FC236}">
                      <a16:creationId xmlns:a16="http://schemas.microsoft.com/office/drawing/2014/main" id="{8EF54F6D-F6BE-41A5-9E12-BFE3E6248056}"/>
                    </a:ext>
                  </a:extLst>
                </p:cNvPr>
                <p:cNvSpPr txBox="1">
                  <a:spLocks noChangeArrowheads="1"/>
                </p:cNvSpPr>
                <p:nvPr/>
              </p:nvSpPr>
              <p:spPr bwMode="auto">
                <a:xfrm>
                  <a:off x="493" y="1186"/>
                  <a:ext cx="69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rPr>
                    <a:t>网络层</a:t>
                  </a:r>
                </a:p>
              </p:txBody>
            </p:sp>
            <p:sp>
              <p:nvSpPr>
                <p:cNvPr id="57" name="直接连接符 146466">
                  <a:extLst>
                    <a:ext uri="{FF2B5EF4-FFF2-40B4-BE49-F238E27FC236}">
                      <a16:creationId xmlns:a16="http://schemas.microsoft.com/office/drawing/2014/main" id="{40F4914E-C7BA-4D39-A6C1-B0A737E1A332}"/>
                    </a:ext>
                  </a:extLst>
                </p:cNvPr>
                <p:cNvSpPr>
                  <a:spLocks noChangeShapeType="1"/>
                </p:cNvSpPr>
                <p:nvPr/>
              </p:nvSpPr>
              <p:spPr bwMode="auto">
                <a:xfrm>
                  <a:off x="778" y="782"/>
                  <a:ext cx="0" cy="141"/>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58" name="椭圆 146467">
                  <a:extLst>
                    <a:ext uri="{FF2B5EF4-FFF2-40B4-BE49-F238E27FC236}">
                      <a16:creationId xmlns:a16="http://schemas.microsoft.com/office/drawing/2014/main" id="{E493D6C2-C013-4CCA-A8C0-16760C939343}"/>
                    </a:ext>
                  </a:extLst>
                </p:cNvPr>
                <p:cNvSpPr>
                  <a:spLocks noChangeArrowheads="1"/>
                </p:cNvSpPr>
                <p:nvPr/>
              </p:nvSpPr>
              <p:spPr bwMode="auto">
                <a:xfrm>
                  <a:off x="398" y="525"/>
                  <a:ext cx="775" cy="269"/>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59" name="文本框 146468">
                  <a:extLst>
                    <a:ext uri="{FF2B5EF4-FFF2-40B4-BE49-F238E27FC236}">
                      <a16:creationId xmlns:a16="http://schemas.microsoft.com/office/drawing/2014/main" id="{CCC782B7-D93D-482E-9360-4E0C3C9D4DF3}"/>
                    </a:ext>
                  </a:extLst>
                </p:cNvPr>
                <p:cNvSpPr txBox="1">
                  <a:spLocks noChangeArrowheads="1"/>
                </p:cNvSpPr>
                <p:nvPr/>
              </p:nvSpPr>
              <p:spPr bwMode="auto">
                <a:xfrm>
                  <a:off x="498" y="252"/>
                  <a:ext cx="69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rPr>
                    <a:t>应用层</a:t>
                  </a:r>
                </a:p>
              </p:txBody>
            </p:sp>
            <p:sp>
              <p:nvSpPr>
                <p:cNvPr id="60" name="文本框 146469">
                  <a:extLst>
                    <a:ext uri="{FF2B5EF4-FFF2-40B4-BE49-F238E27FC236}">
                      <a16:creationId xmlns:a16="http://schemas.microsoft.com/office/drawing/2014/main" id="{D227BC68-9061-47C8-B447-5DE587E1EE1E}"/>
                    </a:ext>
                  </a:extLst>
                </p:cNvPr>
                <p:cNvSpPr txBox="1">
                  <a:spLocks noChangeArrowheads="1"/>
                </p:cNvSpPr>
                <p:nvPr/>
              </p:nvSpPr>
              <p:spPr bwMode="auto">
                <a:xfrm>
                  <a:off x="455" y="0"/>
                  <a:ext cx="80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计算机 </a:t>
                  </a:r>
                  <a:r>
                    <a:rPr lang="en-US" altLang="zh-CN"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1</a:t>
                  </a:r>
                </a:p>
              </p:txBody>
            </p:sp>
            <p:sp>
              <p:nvSpPr>
                <p:cNvPr id="61" name="文本框 146470">
                  <a:extLst>
                    <a:ext uri="{FF2B5EF4-FFF2-40B4-BE49-F238E27FC236}">
                      <a16:creationId xmlns:a16="http://schemas.microsoft.com/office/drawing/2014/main" id="{2B8D95E1-3B02-4082-8430-DAE60CCD4185}"/>
                    </a:ext>
                  </a:extLst>
                </p:cNvPr>
                <p:cNvSpPr txBox="1">
                  <a:spLocks noChangeArrowheads="1"/>
                </p:cNvSpPr>
                <p:nvPr/>
              </p:nvSpPr>
              <p:spPr bwMode="auto">
                <a:xfrm>
                  <a:off x="500" y="535"/>
                  <a:ext cx="63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客户 </a:t>
                  </a:r>
                  <a:r>
                    <a:rPr lang="en-US" altLang="zh-CN"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1</a:t>
                  </a:r>
                </a:p>
              </p:txBody>
            </p:sp>
          </p:grpSp>
          <p:sp>
            <p:nvSpPr>
              <p:cNvPr id="27" name="矩形 146472">
                <a:extLst>
                  <a:ext uri="{FF2B5EF4-FFF2-40B4-BE49-F238E27FC236}">
                    <a16:creationId xmlns:a16="http://schemas.microsoft.com/office/drawing/2014/main" id="{5CA85726-1E0A-4544-9A9F-ED42584833B3}"/>
                  </a:ext>
                </a:extLst>
              </p:cNvPr>
              <p:cNvSpPr>
                <a:spLocks noChangeArrowheads="1"/>
              </p:cNvSpPr>
              <p:nvPr/>
            </p:nvSpPr>
            <p:spPr bwMode="auto">
              <a:xfrm>
                <a:off x="8344105" y="2803175"/>
                <a:ext cx="1493838" cy="2693918"/>
              </a:xfrm>
              <a:prstGeom prst="rect">
                <a:avLst/>
              </a:prstGeom>
              <a:solidFill>
                <a:srgbClr val="FFFFCC"/>
              </a:solidFill>
              <a:ln w="28575">
                <a:solidFill>
                  <a:srgbClr val="333399"/>
                </a:solidFill>
                <a:miter lim="800000"/>
              </a:ln>
              <a:effectLst>
                <a:outerShdw dist="35921" dir="2700000" algn="ctr" rotWithShape="0">
                  <a:schemeClr val="bg2"/>
                </a:outerShdw>
              </a:effec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28" name="文本框 146473">
                <a:extLst>
                  <a:ext uri="{FF2B5EF4-FFF2-40B4-BE49-F238E27FC236}">
                    <a16:creationId xmlns:a16="http://schemas.microsoft.com/office/drawing/2014/main" id="{F3C8933D-C3A2-4E87-93D7-A2093FCD9366}"/>
                  </a:ext>
                </a:extLst>
              </p:cNvPr>
              <p:cNvSpPr txBox="1">
                <a:spLocks noChangeArrowheads="1"/>
              </p:cNvSpPr>
              <p:nvPr/>
            </p:nvSpPr>
            <p:spPr bwMode="auto">
              <a:xfrm>
                <a:off x="8388555" y="4655738"/>
                <a:ext cx="1618654"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a:solidFill>
                      <a:srgbClr val="333399"/>
                    </a:solidFill>
                    <a:latin typeface="微软雅黑 Light" panose="020B0502040204020203" pitchFamily="34" charset="-122"/>
                    <a:ea typeface="微软雅黑 Light" panose="020B0502040204020203" pitchFamily="34" charset="-122"/>
                  </a:rPr>
                  <a:t>数据链路层</a:t>
                </a:r>
              </a:p>
            </p:txBody>
          </p:sp>
          <p:sp>
            <p:nvSpPr>
              <p:cNvPr id="29" name="直接连接符 146474">
                <a:extLst>
                  <a:ext uri="{FF2B5EF4-FFF2-40B4-BE49-F238E27FC236}">
                    <a16:creationId xmlns:a16="http://schemas.microsoft.com/office/drawing/2014/main" id="{57CAED33-4BDC-4997-AE42-1E67B74B0436}"/>
                  </a:ext>
                </a:extLst>
              </p:cNvPr>
              <p:cNvSpPr>
                <a:spLocks noChangeShapeType="1"/>
              </p:cNvSpPr>
              <p:nvPr/>
            </p:nvSpPr>
            <p:spPr bwMode="auto">
              <a:xfrm>
                <a:off x="8344105" y="5089114"/>
                <a:ext cx="1493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30" name="直接连接符 146475">
                <a:extLst>
                  <a:ext uri="{FF2B5EF4-FFF2-40B4-BE49-F238E27FC236}">
                    <a16:creationId xmlns:a16="http://schemas.microsoft.com/office/drawing/2014/main" id="{F3C2C982-4942-4C97-9EFD-0BC647B8DB58}"/>
                  </a:ext>
                </a:extLst>
              </p:cNvPr>
              <p:cNvSpPr>
                <a:spLocks noChangeShapeType="1"/>
              </p:cNvSpPr>
              <p:nvPr/>
            </p:nvSpPr>
            <p:spPr bwMode="auto">
              <a:xfrm>
                <a:off x="8344105" y="4679550"/>
                <a:ext cx="1493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31" name="直接连接符 146476">
                <a:extLst>
                  <a:ext uri="{FF2B5EF4-FFF2-40B4-BE49-F238E27FC236}">
                    <a16:creationId xmlns:a16="http://schemas.microsoft.com/office/drawing/2014/main" id="{7D8E25B2-2D88-4E4C-879E-41C1D3D3FF9B}"/>
                  </a:ext>
                </a:extLst>
              </p:cNvPr>
              <p:cNvSpPr>
                <a:spLocks noChangeShapeType="1"/>
              </p:cNvSpPr>
              <p:nvPr/>
            </p:nvSpPr>
            <p:spPr bwMode="auto">
              <a:xfrm>
                <a:off x="8344105" y="4271573"/>
                <a:ext cx="1493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32" name="直接连接符 146477">
                <a:extLst>
                  <a:ext uri="{FF2B5EF4-FFF2-40B4-BE49-F238E27FC236}">
                    <a16:creationId xmlns:a16="http://schemas.microsoft.com/office/drawing/2014/main" id="{D2AAF583-65B4-4B46-BC5F-6F9B24F190B4}"/>
                  </a:ext>
                </a:extLst>
              </p:cNvPr>
              <p:cNvSpPr>
                <a:spLocks noChangeShapeType="1"/>
              </p:cNvSpPr>
              <p:nvPr/>
            </p:nvSpPr>
            <p:spPr bwMode="auto">
              <a:xfrm>
                <a:off x="8353646" y="3863596"/>
                <a:ext cx="1493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33" name="文本框 146478">
                <a:extLst>
                  <a:ext uri="{FF2B5EF4-FFF2-40B4-BE49-F238E27FC236}">
                    <a16:creationId xmlns:a16="http://schemas.microsoft.com/office/drawing/2014/main" id="{429A4AEE-27BC-4B45-9FAA-05F04D3E25DC}"/>
                  </a:ext>
                </a:extLst>
              </p:cNvPr>
              <p:cNvSpPr txBox="1">
                <a:spLocks noChangeArrowheads="1"/>
              </p:cNvSpPr>
              <p:nvPr/>
            </p:nvSpPr>
            <p:spPr bwMode="auto">
              <a:xfrm>
                <a:off x="8623505" y="5063715"/>
                <a:ext cx="1096508"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rPr>
                  <a:t>物理层</a:t>
                </a:r>
              </a:p>
            </p:txBody>
          </p:sp>
          <p:sp>
            <p:nvSpPr>
              <p:cNvPr id="34" name="文本框 146479">
                <a:extLst>
                  <a:ext uri="{FF2B5EF4-FFF2-40B4-BE49-F238E27FC236}">
                    <a16:creationId xmlns:a16="http://schemas.microsoft.com/office/drawing/2014/main" id="{985F3255-7DCC-4C48-B22A-70F4E7167DB5}"/>
                  </a:ext>
                </a:extLst>
              </p:cNvPr>
              <p:cNvSpPr txBox="1">
                <a:spLocks noChangeArrowheads="1"/>
              </p:cNvSpPr>
              <p:nvPr/>
            </p:nvSpPr>
            <p:spPr bwMode="auto">
              <a:xfrm>
                <a:off x="8623505" y="3852485"/>
                <a:ext cx="1096508"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rPr>
                  <a:t>传输层</a:t>
                </a:r>
              </a:p>
            </p:txBody>
          </p:sp>
          <p:sp>
            <p:nvSpPr>
              <p:cNvPr id="35" name="文本框 146480">
                <a:extLst>
                  <a:ext uri="{FF2B5EF4-FFF2-40B4-BE49-F238E27FC236}">
                    <a16:creationId xmlns:a16="http://schemas.microsoft.com/office/drawing/2014/main" id="{372C10DB-0BD4-4056-88E0-2ADD75C22745}"/>
                  </a:ext>
                </a:extLst>
              </p:cNvPr>
              <p:cNvSpPr txBox="1">
                <a:spLocks noChangeArrowheads="1"/>
              </p:cNvSpPr>
              <p:nvPr/>
            </p:nvSpPr>
            <p:spPr bwMode="auto">
              <a:xfrm>
                <a:off x="8623505" y="4260462"/>
                <a:ext cx="1096508"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a:solidFill>
                      <a:srgbClr val="333399"/>
                    </a:solidFill>
                    <a:latin typeface="微软雅黑 Light" panose="020B0502040204020203" pitchFamily="34" charset="-122"/>
                    <a:ea typeface="微软雅黑 Light" panose="020B0502040204020203" pitchFamily="34" charset="-122"/>
                  </a:rPr>
                  <a:t>网络层</a:t>
                </a:r>
              </a:p>
            </p:txBody>
          </p:sp>
          <p:sp>
            <p:nvSpPr>
              <p:cNvPr id="36" name="直接连接符 146481">
                <a:extLst>
                  <a:ext uri="{FF2B5EF4-FFF2-40B4-BE49-F238E27FC236}">
                    <a16:creationId xmlns:a16="http://schemas.microsoft.com/office/drawing/2014/main" id="{B0A2533D-DB0B-4455-9DE6-AD5416024617}"/>
                  </a:ext>
                </a:extLst>
              </p:cNvPr>
              <p:cNvSpPr>
                <a:spLocks noChangeShapeType="1"/>
              </p:cNvSpPr>
              <p:nvPr/>
            </p:nvSpPr>
            <p:spPr bwMode="auto">
              <a:xfrm>
                <a:off x="9117219" y="3665164"/>
                <a:ext cx="0" cy="22065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37" name="椭圆 146482">
                <a:extLst>
                  <a:ext uri="{FF2B5EF4-FFF2-40B4-BE49-F238E27FC236}">
                    <a16:creationId xmlns:a16="http://schemas.microsoft.com/office/drawing/2014/main" id="{B437D4F6-DB67-4DC1-BDC2-8FCEC7DC883D}"/>
                  </a:ext>
                </a:extLst>
              </p:cNvPr>
              <p:cNvSpPr>
                <a:spLocks noChangeArrowheads="1"/>
              </p:cNvSpPr>
              <p:nvPr/>
            </p:nvSpPr>
            <p:spPr bwMode="auto">
              <a:xfrm>
                <a:off x="8480646" y="3227025"/>
                <a:ext cx="1230313" cy="445221"/>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38" name="文本框 146483">
                <a:extLst>
                  <a:ext uri="{FF2B5EF4-FFF2-40B4-BE49-F238E27FC236}">
                    <a16:creationId xmlns:a16="http://schemas.microsoft.com/office/drawing/2014/main" id="{F920E441-78A7-4F81-9B7E-0AF147247229}"/>
                  </a:ext>
                </a:extLst>
              </p:cNvPr>
              <p:cNvSpPr txBox="1">
                <a:spLocks noChangeArrowheads="1"/>
              </p:cNvSpPr>
              <p:nvPr/>
            </p:nvSpPr>
            <p:spPr bwMode="auto">
              <a:xfrm>
                <a:off x="8615571" y="2790474"/>
                <a:ext cx="1096508"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a:solidFill>
                      <a:srgbClr val="333399"/>
                    </a:solidFill>
                    <a:latin typeface="微软雅黑 Light" panose="020B0502040204020203" pitchFamily="34" charset="-122"/>
                    <a:ea typeface="微软雅黑 Light" panose="020B0502040204020203" pitchFamily="34" charset="-122"/>
                  </a:rPr>
                  <a:t>应用层</a:t>
                </a:r>
              </a:p>
            </p:txBody>
          </p:sp>
          <p:sp>
            <p:nvSpPr>
              <p:cNvPr id="39" name="文本框 146484">
                <a:extLst>
                  <a:ext uri="{FF2B5EF4-FFF2-40B4-BE49-F238E27FC236}">
                    <a16:creationId xmlns:a16="http://schemas.microsoft.com/office/drawing/2014/main" id="{0DEBDC61-3CDF-42B2-BEFF-DF48579807DB}"/>
                  </a:ext>
                </a:extLst>
              </p:cNvPr>
              <p:cNvSpPr txBox="1">
                <a:spLocks noChangeArrowheads="1"/>
              </p:cNvSpPr>
              <p:nvPr/>
            </p:nvSpPr>
            <p:spPr bwMode="auto">
              <a:xfrm>
                <a:off x="8571119" y="2377735"/>
                <a:ext cx="1316790"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计算机 </a:t>
                </a:r>
                <a:r>
                  <a:rPr lang="en-US" altLang="zh-CN"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2</a:t>
                </a:r>
              </a:p>
            </p:txBody>
          </p:sp>
          <p:sp>
            <p:nvSpPr>
              <p:cNvPr id="40" name="文本框 146485">
                <a:extLst>
                  <a:ext uri="{FF2B5EF4-FFF2-40B4-BE49-F238E27FC236}">
                    <a16:creationId xmlns:a16="http://schemas.microsoft.com/office/drawing/2014/main" id="{C2E3F0B1-8097-4DBE-BE59-90F2727B104B}"/>
                  </a:ext>
                </a:extLst>
              </p:cNvPr>
              <p:cNvSpPr txBox="1">
                <a:spLocks noChangeArrowheads="1"/>
              </p:cNvSpPr>
              <p:nvPr/>
            </p:nvSpPr>
            <p:spPr bwMode="auto">
              <a:xfrm>
                <a:off x="8663192" y="3227026"/>
                <a:ext cx="1055716" cy="42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客户 </a:t>
                </a:r>
                <a:r>
                  <a:rPr lang="en-US" altLang="zh-CN" sz="1200" dirty="0">
                    <a:solidFill>
                      <a:srgbClr val="333399"/>
                    </a:solidFill>
                    <a:latin typeface="微软雅黑 Light" panose="020B0502040204020203" pitchFamily="34" charset="-122"/>
                    <a:ea typeface="微软雅黑 Light" panose="020B0502040204020203" pitchFamily="34" charset="-122"/>
                    <a:cs typeface="微软雅黑" panose="020B0503020204020204" pitchFamily="34" charset="-122"/>
                  </a:rPr>
                  <a:t>2</a:t>
                </a:r>
              </a:p>
            </p:txBody>
          </p:sp>
          <p:grpSp>
            <p:nvGrpSpPr>
              <p:cNvPr id="41" name="组合 146486">
                <a:extLst>
                  <a:ext uri="{FF2B5EF4-FFF2-40B4-BE49-F238E27FC236}">
                    <a16:creationId xmlns:a16="http://schemas.microsoft.com/office/drawing/2014/main" id="{1614EAF0-DBB2-4D23-BFBD-8D436C701B0A}"/>
                  </a:ext>
                </a:extLst>
              </p:cNvPr>
              <p:cNvGrpSpPr/>
              <p:nvPr/>
            </p:nvGrpSpPr>
            <p:grpSpPr bwMode="auto">
              <a:xfrm>
                <a:off x="5606329" y="5894322"/>
                <a:ext cx="1745780" cy="429601"/>
                <a:chOff x="317" y="438"/>
                <a:chExt cx="784" cy="823"/>
              </a:xfrm>
            </p:grpSpPr>
            <p:sp>
              <p:nvSpPr>
                <p:cNvPr id="47" name="文本框 146488">
                  <a:extLst>
                    <a:ext uri="{FF2B5EF4-FFF2-40B4-BE49-F238E27FC236}">
                      <a16:creationId xmlns:a16="http://schemas.microsoft.com/office/drawing/2014/main" id="{2D9F1087-2F54-4D3B-A717-448C35389A47}"/>
                    </a:ext>
                  </a:extLst>
                </p:cNvPr>
                <p:cNvSpPr txBox="1">
                  <a:spLocks noChangeArrowheads="1"/>
                </p:cNvSpPr>
                <p:nvPr/>
              </p:nvSpPr>
              <p:spPr bwMode="auto">
                <a:xfrm>
                  <a:off x="317" y="438"/>
                  <a:ext cx="78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solidFill>
                        <a:srgbClr val="333399"/>
                      </a:solidFill>
                      <a:latin typeface="微软雅黑 Light" panose="020B0502040204020203" pitchFamily="34" charset="-122"/>
                      <a:ea typeface="微软雅黑 Light" panose="020B0502040204020203" pitchFamily="34" charset="-122"/>
                    </a:rPr>
                    <a:t>IP </a:t>
                  </a:r>
                  <a:r>
                    <a:rPr lang="zh-CN" altLang="en-US" sz="1200" dirty="0">
                      <a:solidFill>
                        <a:srgbClr val="333399"/>
                      </a:solidFill>
                      <a:latin typeface="微软雅黑 Light" panose="020B0502040204020203" pitchFamily="34" charset="-122"/>
                      <a:ea typeface="微软雅黑 Light" panose="020B0502040204020203" pitchFamily="34" charset="-122"/>
                    </a:rPr>
                    <a:t>网络</a:t>
                  </a:r>
                </a:p>
              </p:txBody>
            </p:sp>
          </p:grpSp>
          <p:grpSp>
            <p:nvGrpSpPr>
              <p:cNvPr id="42" name="组合 41">
                <a:extLst>
                  <a:ext uri="{FF2B5EF4-FFF2-40B4-BE49-F238E27FC236}">
                    <a16:creationId xmlns:a16="http://schemas.microsoft.com/office/drawing/2014/main" id="{604049EE-BB6F-4F5D-9D35-3D93EF41F342}"/>
                  </a:ext>
                </a:extLst>
              </p:cNvPr>
              <p:cNvGrpSpPr/>
              <p:nvPr/>
            </p:nvGrpSpPr>
            <p:grpSpPr bwMode="auto">
              <a:xfrm>
                <a:off x="4075690" y="3455300"/>
                <a:ext cx="4259523" cy="11427"/>
                <a:chOff x="291" y="-2"/>
                <a:chExt cx="2683" cy="11427"/>
              </a:xfrm>
            </p:grpSpPr>
            <p:sp>
              <p:nvSpPr>
                <p:cNvPr id="45" name="直接连接符 146490">
                  <a:extLst>
                    <a:ext uri="{FF2B5EF4-FFF2-40B4-BE49-F238E27FC236}">
                      <a16:creationId xmlns:a16="http://schemas.microsoft.com/office/drawing/2014/main" id="{FA887F4D-6F5A-46D8-B2F7-192555A2D288}"/>
                    </a:ext>
                  </a:extLst>
                </p:cNvPr>
                <p:cNvSpPr>
                  <a:spLocks noChangeShapeType="1"/>
                </p:cNvSpPr>
                <p:nvPr/>
              </p:nvSpPr>
              <p:spPr bwMode="auto">
                <a:xfrm>
                  <a:off x="2435" y="-2"/>
                  <a:ext cx="539" cy="11427"/>
                </a:xfrm>
                <a:prstGeom prst="line">
                  <a:avLst/>
                </a:prstGeom>
                <a:noFill/>
                <a:ln w="38100">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sp>
              <p:nvSpPr>
                <p:cNvPr id="46" name="直接连接符 146491">
                  <a:extLst>
                    <a:ext uri="{FF2B5EF4-FFF2-40B4-BE49-F238E27FC236}">
                      <a16:creationId xmlns:a16="http://schemas.microsoft.com/office/drawing/2014/main" id="{CED69AFD-743A-4AD3-8961-26435D60D329}"/>
                    </a:ext>
                  </a:extLst>
                </p:cNvPr>
                <p:cNvSpPr>
                  <a:spLocks noChangeShapeType="1"/>
                </p:cNvSpPr>
                <p:nvPr/>
              </p:nvSpPr>
              <p:spPr bwMode="auto">
                <a:xfrm>
                  <a:off x="291" y="0"/>
                  <a:ext cx="539" cy="0"/>
                </a:xfrm>
                <a:prstGeom prst="line">
                  <a:avLst/>
                </a:prstGeom>
                <a:noFill/>
                <a:ln w="38100">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sz="1200">
                    <a:latin typeface="微软雅黑 Light" panose="020B0502040204020203" pitchFamily="34" charset="-122"/>
                    <a:ea typeface="微软雅黑 Light" panose="020B0502040204020203" pitchFamily="34" charset="-122"/>
                  </a:endParaRPr>
                </a:p>
              </p:txBody>
            </p:sp>
          </p:grpSp>
          <p:sp>
            <p:nvSpPr>
              <p:cNvPr id="43" name="直接连接符 146434">
                <a:extLst>
                  <a:ext uri="{FF2B5EF4-FFF2-40B4-BE49-F238E27FC236}">
                    <a16:creationId xmlns:a16="http://schemas.microsoft.com/office/drawing/2014/main" id="{41CC754D-3998-47D7-87D0-13659D75C466}"/>
                  </a:ext>
                </a:extLst>
              </p:cNvPr>
              <p:cNvSpPr>
                <a:spLocks noChangeShapeType="1"/>
              </p:cNvSpPr>
              <p:nvPr/>
            </p:nvSpPr>
            <p:spPr bwMode="auto">
              <a:xfrm flipH="1">
                <a:off x="3480666" y="5497090"/>
                <a:ext cx="0" cy="347241"/>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sz="1200" dirty="0">
                  <a:latin typeface="微软雅黑 Light" panose="020B0502040204020203" pitchFamily="34" charset="-122"/>
                  <a:ea typeface="微软雅黑 Light" panose="020B0502040204020203" pitchFamily="34" charset="-122"/>
                </a:endParaRPr>
              </a:p>
            </p:txBody>
          </p:sp>
          <p:sp>
            <p:nvSpPr>
              <p:cNvPr id="44" name="直接连接符 146434">
                <a:extLst>
                  <a:ext uri="{FF2B5EF4-FFF2-40B4-BE49-F238E27FC236}">
                    <a16:creationId xmlns:a16="http://schemas.microsoft.com/office/drawing/2014/main" id="{B7BE243F-60C8-42C4-B2E0-56B40338920A}"/>
                  </a:ext>
                </a:extLst>
              </p:cNvPr>
              <p:cNvSpPr>
                <a:spLocks noChangeShapeType="1"/>
              </p:cNvSpPr>
              <p:nvPr/>
            </p:nvSpPr>
            <p:spPr bwMode="auto">
              <a:xfrm flipH="1">
                <a:off x="9065325" y="5485515"/>
                <a:ext cx="0" cy="37039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a:lstStyle/>
              <a:p>
                <a:endParaRPr lang="zh-CN" altLang="en-US" sz="1200" dirty="0">
                  <a:latin typeface="微软雅黑 Light" panose="020B0502040204020203" pitchFamily="34" charset="-122"/>
                  <a:ea typeface="微软雅黑 Light" panose="020B0502040204020203" pitchFamily="34" charset="-122"/>
                </a:endParaRPr>
              </a:p>
            </p:txBody>
          </p:sp>
        </p:grpSp>
      </p:grpSp>
      <p:pic>
        <p:nvPicPr>
          <p:cNvPr id="62" name="图片 72" descr="交换机.png">
            <a:extLst>
              <a:ext uri="{FF2B5EF4-FFF2-40B4-BE49-F238E27FC236}">
                <a16:creationId xmlns:a16="http://schemas.microsoft.com/office/drawing/2014/main" id="{CB7B9A4E-CE66-47F8-B922-509860B90824}"/>
              </a:ext>
            </a:extLst>
          </p:cNvPr>
          <p:cNvPicPr>
            <a:picLocks noChangeAspect="1"/>
          </p:cNvPicPr>
          <p:nvPr/>
        </p:nvPicPr>
        <p:blipFill>
          <a:blip r:embed="rId2" cstate="print"/>
          <a:stretch>
            <a:fillRect/>
          </a:stretch>
        </p:blipFill>
        <p:spPr>
          <a:xfrm>
            <a:off x="9654889" y="1161633"/>
            <a:ext cx="394918" cy="668977"/>
          </a:xfrm>
          <a:prstGeom prst="rect">
            <a:avLst/>
          </a:prstGeom>
        </p:spPr>
      </p:pic>
      <p:pic>
        <p:nvPicPr>
          <p:cNvPr id="63" name="图形 62">
            <a:extLst>
              <a:ext uri="{FF2B5EF4-FFF2-40B4-BE49-F238E27FC236}">
                <a16:creationId xmlns:a16="http://schemas.microsoft.com/office/drawing/2014/main" id="{E15C6C06-EBB8-4118-AF04-148EA3EC78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18466" y="1442956"/>
            <a:ext cx="604860" cy="499796"/>
          </a:xfrm>
          <a:prstGeom prst="rect">
            <a:avLst/>
          </a:prstGeom>
        </p:spPr>
      </p:pic>
      <p:pic>
        <p:nvPicPr>
          <p:cNvPr id="64" name="图形 63">
            <a:extLst>
              <a:ext uri="{FF2B5EF4-FFF2-40B4-BE49-F238E27FC236}">
                <a16:creationId xmlns:a16="http://schemas.microsoft.com/office/drawing/2014/main" id="{1F3EC867-F2AD-454B-BAA9-5DC8B17D46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66065" y="2369179"/>
            <a:ext cx="604860" cy="499796"/>
          </a:xfrm>
          <a:prstGeom prst="rect">
            <a:avLst/>
          </a:prstGeom>
        </p:spPr>
      </p:pic>
      <p:pic>
        <p:nvPicPr>
          <p:cNvPr id="65" name="图形 64">
            <a:extLst>
              <a:ext uri="{FF2B5EF4-FFF2-40B4-BE49-F238E27FC236}">
                <a16:creationId xmlns:a16="http://schemas.microsoft.com/office/drawing/2014/main" id="{0AF75AFC-B558-4F12-886C-C14658BD00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42871" y="2796195"/>
            <a:ext cx="604860" cy="499796"/>
          </a:xfrm>
          <a:prstGeom prst="rect">
            <a:avLst/>
          </a:prstGeom>
        </p:spPr>
      </p:pic>
      <p:pic>
        <p:nvPicPr>
          <p:cNvPr id="66" name="图形 65">
            <a:extLst>
              <a:ext uri="{FF2B5EF4-FFF2-40B4-BE49-F238E27FC236}">
                <a16:creationId xmlns:a16="http://schemas.microsoft.com/office/drawing/2014/main" id="{3D636DED-AAE9-4025-AA37-2221B0A1C9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19677" y="2480419"/>
            <a:ext cx="604860" cy="499796"/>
          </a:xfrm>
          <a:prstGeom prst="rect">
            <a:avLst/>
          </a:prstGeom>
        </p:spPr>
      </p:pic>
      <p:sp>
        <p:nvSpPr>
          <p:cNvPr id="67" name="箭头: 上下 66">
            <a:extLst>
              <a:ext uri="{FF2B5EF4-FFF2-40B4-BE49-F238E27FC236}">
                <a16:creationId xmlns:a16="http://schemas.microsoft.com/office/drawing/2014/main" id="{D78625FB-7687-476C-BE46-EB9BD3B37FD9}"/>
              </a:ext>
            </a:extLst>
          </p:cNvPr>
          <p:cNvSpPr/>
          <p:nvPr/>
        </p:nvSpPr>
        <p:spPr>
          <a:xfrm rot="4697061">
            <a:off x="9088981" y="1275243"/>
            <a:ext cx="165685" cy="733419"/>
          </a:xfrm>
          <a:prstGeom prst="upDownArrow">
            <a:avLst/>
          </a:prstGeom>
          <a:noFill/>
          <a:ln w="1905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68" name="箭头: 上下 67">
            <a:extLst>
              <a:ext uri="{FF2B5EF4-FFF2-40B4-BE49-F238E27FC236}">
                <a16:creationId xmlns:a16="http://schemas.microsoft.com/office/drawing/2014/main" id="{7A3B0D2C-DD8E-4747-98B5-1DB5C9FF478C}"/>
              </a:ext>
            </a:extLst>
          </p:cNvPr>
          <p:cNvSpPr/>
          <p:nvPr/>
        </p:nvSpPr>
        <p:spPr>
          <a:xfrm rot="2180000">
            <a:off x="9272088" y="1779383"/>
            <a:ext cx="165685" cy="733419"/>
          </a:xfrm>
          <a:prstGeom prst="upDownArrow">
            <a:avLst/>
          </a:prstGeom>
          <a:noFill/>
          <a:ln w="1905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9" name="箭头: 上下 68">
            <a:extLst>
              <a:ext uri="{FF2B5EF4-FFF2-40B4-BE49-F238E27FC236}">
                <a16:creationId xmlns:a16="http://schemas.microsoft.com/office/drawing/2014/main" id="{286C2997-DD92-4483-8D85-51E89720D7AC}"/>
              </a:ext>
            </a:extLst>
          </p:cNvPr>
          <p:cNvSpPr/>
          <p:nvPr/>
        </p:nvSpPr>
        <p:spPr>
          <a:xfrm>
            <a:off x="9809270" y="1944343"/>
            <a:ext cx="165685" cy="733419"/>
          </a:xfrm>
          <a:prstGeom prst="upDownArrow">
            <a:avLst/>
          </a:prstGeom>
          <a:noFill/>
          <a:ln w="1905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0" name="箭头: 上下 69">
            <a:extLst>
              <a:ext uri="{FF2B5EF4-FFF2-40B4-BE49-F238E27FC236}">
                <a16:creationId xmlns:a16="http://schemas.microsoft.com/office/drawing/2014/main" id="{03992DD1-53B1-4B10-8808-1AAD341E6AF0}"/>
              </a:ext>
            </a:extLst>
          </p:cNvPr>
          <p:cNvSpPr/>
          <p:nvPr/>
        </p:nvSpPr>
        <p:spPr>
          <a:xfrm rot="19095243">
            <a:off x="10275491" y="1807531"/>
            <a:ext cx="165685" cy="733419"/>
          </a:xfrm>
          <a:prstGeom prst="upDownArrow">
            <a:avLst/>
          </a:prstGeom>
          <a:noFill/>
          <a:ln w="1905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1" name="文本框 70">
            <a:extLst>
              <a:ext uri="{FF2B5EF4-FFF2-40B4-BE49-F238E27FC236}">
                <a16:creationId xmlns:a16="http://schemas.microsoft.com/office/drawing/2014/main" id="{2AD64FDD-5769-4EA3-A1AD-AA13CE0E959D}"/>
              </a:ext>
            </a:extLst>
          </p:cNvPr>
          <p:cNvSpPr txBox="1"/>
          <p:nvPr/>
        </p:nvSpPr>
        <p:spPr>
          <a:xfrm>
            <a:off x="7525808" y="1608601"/>
            <a:ext cx="543739" cy="307777"/>
          </a:xfrm>
          <a:prstGeom prst="rect">
            <a:avLst/>
          </a:prstGeom>
          <a:noFill/>
        </p:spPr>
        <p:txBody>
          <a:bodyPr wrap="none" rtlCol="0">
            <a:spAutoFit/>
          </a:bodyPr>
          <a:lstStyle/>
          <a:p>
            <a:r>
              <a:rPr lang="zh-CN" altLang="en-US" sz="1400" dirty="0">
                <a:latin typeface="微软雅黑 Light" panose="020B0502040204020203" pitchFamily="34" charset="-122"/>
                <a:ea typeface="微软雅黑 Light" panose="020B0502040204020203" pitchFamily="34" charset="-122"/>
              </a:rPr>
              <a:t>客户</a:t>
            </a:r>
          </a:p>
        </p:txBody>
      </p:sp>
      <p:sp>
        <p:nvSpPr>
          <p:cNvPr id="72" name="文本框 71">
            <a:extLst>
              <a:ext uri="{FF2B5EF4-FFF2-40B4-BE49-F238E27FC236}">
                <a16:creationId xmlns:a16="http://schemas.microsoft.com/office/drawing/2014/main" id="{50878001-7A63-49E6-BDA4-AE399B1424EC}"/>
              </a:ext>
            </a:extLst>
          </p:cNvPr>
          <p:cNvSpPr txBox="1"/>
          <p:nvPr/>
        </p:nvSpPr>
        <p:spPr>
          <a:xfrm>
            <a:off x="8252192" y="2914178"/>
            <a:ext cx="543739" cy="307777"/>
          </a:xfrm>
          <a:prstGeom prst="rect">
            <a:avLst/>
          </a:prstGeom>
          <a:noFill/>
        </p:spPr>
        <p:txBody>
          <a:bodyPr wrap="none" rtlCol="0">
            <a:spAutoFit/>
          </a:bodyPr>
          <a:lstStyle/>
          <a:p>
            <a:r>
              <a:rPr lang="zh-CN" altLang="en-US" sz="1400" dirty="0">
                <a:latin typeface="微软雅黑 Light" panose="020B0502040204020203" pitchFamily="34" charset="-122"/>
                <a:ea typeface="微软雅黑 Light" panose="020B0502040204020203" pitchFamily="34" charset="-122"/>
              </a:rPr>
              <a:t>客户</a:t>
            </a:r>
          </a:p>
        </p:txBody>
      </p:sp>
      <p:sp>
        <p:nvSpPr>
          <p:cNvPr id="73" name="文本框 72">
            <a:extLst>
              <a:ext uri="{FF2B5EF4-FFF2-40B4-BE49-F238E27FC236}">
                <a16:creationId xmlns:a16="http://schemas.microsoft.com/office/drawing/2014/main" id="{0A325ACA-ADA3-4170-B74A-365CA20CFAFA}"/>
              </a:ext>
            </a:extLst>
          </p:cNvPr>
          <p:cNvSpPr txBox="1"/>
          <p:nvPr/>
        </p:nvSpPr>
        <p:spPr>
          <a:xfrm>
            <a:off x="10108155" y="3078765"/>
            <a:ext cx="543739" cy="307777"/>
          </a:xfrm>
          <a:prstGeom prst="rect">
            <a:avLst/>
          </a:prstGeom>
          <a:noFill/>
        </p:spPr>
        <p:txBody>
          <a:bodyPr wrap="none" rtlCol="0">
            <a:spAutoFit/>
          </a:bodyPr>
          <a:lstStyle/>
          <a:p>
            <a:r>
              <a:rPr lang="zh-CN" altLang="en-US" sz="1400" dirty="0">
                <a:latin typeface="微软雅黑 Light" panose="020B0502040204020203" pitchFamily="34" charset="-122"/>
                <a:ea typeface="微软雅黑 Light" panose="020B0502040204020203" pitchFamily="34" charset="-122"/>
              </a:rPr>
              <a:t>客户</a:t>
            </a:r>
          </a:p>
        </p:txBody>
      </p:sp>
      <p:sp>
        <p:nvSpPr>
          <p:cNvPr id="74" name="文本框 73">
            <a:extLst>
              <a:ext uri="{FF2B5EF4-FFF2-40B4-BE49-F238E27FC236}">
                <a16:creationId xmlns:a16="http://schemas.microsoft.com/office/drawing/2014/main" id="{AA601B02-71CB-424E-BEB1-A74917B4BAF7}"/>
              </a:ext>
            </a:extLst>
          </p:cNvPr>
          <p:cNvSpPr txBox="1"/>
          <p:nvPr/>
        </p:nvSpPr>
        <p:spPr>
          <a:xfrm>
            <a:off x="10816645" y="2989257"/>
            <a:ext cx="543739" cy="307777"/>
          </a:xfrm>
          <a:prstGeom prst="rect">
            <a:avLst/>
          </a:prstGeom>
          <a:noFill/>
        </p:spPr>
        <p:txBody>
          <a:bodyPr wrap="none" rtlCol="0">
            <a:spAutoFit/>
          </a:bodyPr>
          <a:lstStyle/>
          <a:p>
            <a:r>
              <a:rPr lang="zh-CN" altLang="en-US" sz="1400" dirty="0">
                <a:latin typeface="微软雅黑 Light" panose="020B0502040204020203" pitchFamily="34" charset="-122"/>
                <a:ea typeface="微软雅黑 Light" panose="020B0502040204020203" pitchFamily="34" charset="-122"/>
              </a:rPr>
              <a:t>客户</a:t>
            </a:r>
          </a:p>
        </p:txBody>
      </p:sp>
    </p:spTree>
    <p:extLst>
      <p:ext uri="{BB962C8B-B14F-4D97-AF65-F5344CB8AC3E}">
        <p14:creationId xmlns:p14="http://schemas.microsoft.com/office/powerpoint/2010/main" val="1260853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117AA91-8AB7-47E7-AD77-B08C39E5E39C}" type="slidenum">
              <a:rPr lang="en-US" altLang="zh-CN"/>
              <a:pPr/>
              <a:t>60</a:t>
            </a:fld>
            <a:endParaRPr lang="en-US" altLang="zh-CN"/>
          </a:p>
        </p:txBody>
      </p:sp>
      <p:sp>
        <p:nvSpPr>
          <p:cNvPr id="303106" name="Rectangle 2"/>
          <p:cNvSpPr>
            <a:spLocks noGrp="1" noChangeArrowheads="1"/>
          </p:cNvSpPr>
          <p:nvPr>
            <p:ph type="title"/>
          </p:nvPr>
        </p:nvSpPr>
        <p:spPr/>
        <p:txBody>
          <a:bodyPr/>
          <a:lstStyle/>
          <a:p>
            <a:r>
              <a:rPr lang="zh-CN" altLang="en-US" dirty="0"/>
              <a:t>超文本</a:t>
            </a:r>
          </a:p>
        </p:txBody>
      </p:sp>
      <p:sp>
        <p:nvSpPr>
          <p:cNvPr id="303107" name="Rectangle 3"/>
          <p:cNvSpPr>
            <a:spLocks noGrp="1" noChangeArrowheads="1"/>
          </p:cNvSpPr>
          <p:nvPr>
            <p:ph type="body" idx="1"/>
          </p:nvPr>
        </p:nvSpPr>
        <p:spPr/>
        <p:txBody>
          <a:bodyPr/>
          <a:lstStyle/>
          <a:p>
            <a:r>
              <a:rPr lang="en-US" altLang="zh-CN"/>
              <a:t>HTML(Hypertext Markup Language)</a:t>
            </a:r>
            <a:r>
              <a:rPr lang="zh-CN" altLang="en-US"/>
              <a:t>超文本标记语言，万维网文档发布和浏览的基本文件格式。有如下特点：</a:t>
            </a:r>
          </a:p>
          <a:p>
            <a:pPr lvl="1"/>
            <a:r>
              <a:rPr lang="zh-CN" altLang="en-US"/>
              <a:t>独立于平台的格式</a:t>
            </a:r>
          </a:p>
          <a:p>
            <a:pPr lvl="1"/>
            <a:r>
              <a:rPr lang="zh-CN" altLang="en-US"/>
              <a:t>文本：允许文档之间漫游</a:t>
            </a:r>
          </a:p>
          <a:p>
            <a:pPr lvl="1"/>
            <a:r>
              <a:rPr lang="zh-CN" altLang="en-US"/>
              <a:t>构化设计</a:t>
            </a:r>
          </a:p>
          <a:p>
            <a:r>
              <a:rPr lang="zh-CN" altLang="en-US"/>
              <a:t>统一资源定位器</a:t>
            </a:r>
            <a:r>
              <a:rPr lang="en-US" altLang="zh-CN"/>
              <a:t>(URL)</a:t>
            </a:r>
            <a:r>
              <a:rPr lang="zh-CN" altLang="en-US"/>
              <a:t>：标识网络上资源位置而设计的一种编址方式。一般由</a:t>
            </a:r>
            <a:r>
              <a:rPr lang="en-US" altLang="zh-CN"/>
              <a:t>3</a:t>
            </a:r>
            <a:r>
              <a:rPr lang="zh-CN" altLang="en-US"/>
              <a:t>部分组成</a:t>
            </a:r>
          </a:p>
          <a:p>
            <a:pPr algn="ctr">
              <a:buFont typeface="Wingdings" panose="05000000000000000000" pitchFamily="2" charset="2"/>
              <a:buNone/>
            </a:pPr>
            <a:r>
              <a:rPr lang="zh-CN" altLang="en-US"/>
              <a:t>传输协议</a:t>
            </a:r>
            <a:r>
              <a:rPr lang="en-US" altLang="zh-CN"/>
              <a:t>://</a:t>
            </a:r>
            <a:r>
              <a:rPr lang="zh-CN" altLang="en-US"/>
              <a:t>主机地址</a:t>
            </a:r>
            <a:r>
              <a:rPr lang="en-US" altLang="zh-CN"/>
              <a:t>[:port]/</a:t>
            </a:r>
            <a:r>
              <a:rPr lang="zh-CN" altLang="en-US"/>
              <a:t>路径和文件名</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D91A64-9773-45BE-B21E-05502B41EA52}" type="slidenum">
              <a:rPr lang="en-US" altLang="zh-CN"/>
              <a:pPr/>
              <a:t>61</a:t>
            </a:fld>
            <a:endParaRPr lang="en-US" altLang="zh-CN"/>
          </a:p>
        </p:txBody>
      </p:sp>
      <p:sp>
        <p:nvSpPr>
          <p:cNvPr id="304130" name="Rectangle 2"/>
          <p:cNvSpPr>
            <a:spLocks noGrp="1" noChangeArrowheads="1"/>
          </p:cNvSpPr>
          <p:nvPr>
            <p:ph type="title"/>
          </p:nvPr>
        </p:nvSpPr>
        <p:spPr/>
        <p:txBody>
          <a:bodyPr/>
          <a:lstStyle/>
          <a:p>
            <a:r>
              <a:rPr lang="zh-CN" altLang="en-US" dirty="0"/>
              <a:t>超文本传输协议</a:t>
            </a:r>
          </a:p>
        </p:txBody>
      </p:sp>
      <p:sp>
        <p:nvSpPr>
          <p:cNvPr id="304131" name="Rectangle 3"/>
          <p:cNvSpPr>
            <a:spLocks noGrp="1" noChangeArrowheads="1"/>
          </p:cNvSpPr>
          <p:nvPr>
            <p:ph type="body" idx="1"/>
          </p:nvPr>
        </p:nvSpPr>
        <p:spPr/>
        <p:txBody>
          <a:bodyPr/>
          <a:lstStyle/>
          <a:p>
            <a:r>
              <a:rPr lang="en-US" altLang="zh-CN" dirty="0"/>
              <a:t>HTTP(Hypertext Transfer Protocol)</a:t>
            </a:r>
            <a:r>
              <a:rPr lang="zh-CN" altLang="en-US" dirty="0"/>
              <a:t>超文本传输协议以普通文本、超文本、音频、视频等格式传输数据。通常在端口</a:t>
            </a:r>
            <a:r>
              <a:rPr lang="en-US" altLang="zh-CN" dirty="0"/>
              <a:t>80</a:t>
            </a:r>
            <a:r>
              <a:rPr lang="zh-CN" altLang="en-US" dirty="0"/>
              <a:t>上使用</a:t>
            </a:r>
            <a:r>
              <a:rPr lang="en-US" altLang="zh-CN" dirty="0"/>
              <a:t>TCP</a:t>
            </a:r>
            <a:r>
              <a:rPr lang="zh-CN" altLang="en-US" dirty="0"/>
              <a:t>服务</a:t>
            </a:r>
          </a:p>
          <a:p>
            <a:r>
              <a:rPr lang="en-US" altLang="zh-CN" dirty="0"/>
              <a:t>HTTP</a:t>
            </a:r>
            <a:r>
              <a:rPr lang="zh-CN" altLang="en-US" dirty="0"/>
              <a:t>是典型的客户</a:t>
            </a:r>
            <a:r>
              <a:rPr lang="en-US" altLang="zh-CN" dirty="0"/>
              <a:t>/</a:t>
            </a:r>
            <a:r>
              <a:rPr lang="zh-CN" altLang="en-US" dirty="0"/>
              <a:t>服务器模式。客户是浏览器，服务是</a:t>
            </a:r>
            <a:r>
              <a:rPr lang="en-US" altLang="zh-CN" dirty="0"/>
              <a:t>WWW</a:t>
            </a:r>
            <a:r>
              <a:rPr lang="zh-CN" altLang="en-US" dirty="0"/>
              <a:t>服务器</a:t>
            </a:r>
          </a:p>
          <a:p>
            <a:r>
              <a:rPr lang="en-US" altLang="zh-CN" dirty="0"/>
              <a:t>HTTP</a:t>
            </a:r>
            <a:r>
              <a:rPr lang="zh-CN" altLang="en-US" dirty="0"/>
              <a:t>协议定义了这些报文的结构和交换的规范</a:t>
            </a:r>
          </a:p>
          <a:p>
            <a:r>
              <a:rPr lang="en-US" altLang="zh-CN" dirty="0"/>
              <a:t>HTTP</a:t>
            </a:r>
            <a:r>
              <a:rPr lang="zh-CN" altLang="en-US" dirty="0"/>
              <a:t>协议是无状态协议，不保留客户的状态</a:t>
            </a:r>
          </a:p>
          <a:p>
            <a:r>
              <a:rPr lang="en-US" altLang="zh-CN" dirty="0"/>
              <a:t>HTTP</a:t>
            </a:r>
            <a:r>
              <a:rPr lang="zh-CN" altLang="en-US" dirty="0"/>
              <a:t>协议有持续连接和非持续连接</a:t>
            </a:r>
            <a:endParaRPr lang="en-US" altLang="zh-CN" dirty="0"/>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81CCE82-8C2C-4131-B2D2-88E72C9E7ADF}" type="slidenum">
              <a:rPr lang="en-US" altLang="zh-CN"/>
              <a:pPr/>
              <a:t>62</a:t>
            </a:fld>
            <a:endParaRPr lang="en-US" altLang="zh-CN"/>
          </a:p>
        </p:txBody>
      </p:sp>
      <p:sp>
        <p:nvSpPr>
          <p:cNvPr id="370690" name="Rectangle 2"/>
          <p:cNvSpPr>
            <a:spLocks noGrp="1" noChangeArrowheads="1"/>
          </p:cNvSpPr>
          <p:nvPr>
            <p:ph type="title"/>
          </p:nvPr>
        </p:nvSpPr>
        <p:spPr/>
        <p:txBody>
          <a:bodyPr/>
          <a:lstStyle/>
          <a:p>
            <a:r>
              <a:rPr lang="en-US" altLang="zh-CN"/>
              <a:t>4</a:t>
            </a:r>
            <a:r>
              <a:rPr lang="zh-CN" altLang="en-US"/>
              <a:t>种主要的</a:t>
            </a:r>
            <a:r>
              <a:rPr lang="en-US" altLang="zh-CN"/>
              <a:t>HTTP</a:t>
            </a:r>
            <a:r>
              <a:rPr lang="zh-CN" altLang="en-US"/>
              <a:t>请求类型</a:t>
            </a:r>
          </a:p>
        </p:txBody>
      </p:sp>
      <p:sp>
        <p:nvSpPr>
          <p:cNvPr id="370691" name="Rectangle 3"/>
          <p:cNvSpPr>
            <a:spLocks noGrp="1" noChangeArrowheads="1"/>
          </p:cNvSpPr>
          <p:nvPr>
            <p:ph type="body" idx="1"/>
          </p:nvPr>
        </p:nvSpPr>
        <p:spPr/>
        <p:txBody>
          <a:bodyPr/>
          <a:lstStyle/>
          <a:p>
            <a:r>
              <a:rPr lang="en-US" altLang="zh-CN"/>
              <a:t>GET</a:t>
            </a:r>
            <a:r>
              <a:rPr lang="zh-CN" altLang="en-US"/>
              <a:t>：请求一个文档</a:t>
            </a:r>
          </a:p>
          <a:p>
            <a:pPr lvl="1"/>
            <a:r>
              <a:rPr lang="zh-CN" altLang="en-US"/>
              <a:t>服务器响应：发送状态信息，紧接着发送该文档的一个副本</a:t>
            </a:r>
          </a:p>
          <a:p>
            <a:r>
              <a:rPr lang="en-US" altLang="zh-CN"/>
              <a:t>HEAD</a:t>
            </a:r>
            <a:r>
              <a:rPr lang="zh-CN" altLang="en-US"/>
              <a:t>：请求状态信息</a:t>
            </a:r>
          </a:p>
          <a:p>
            <a:pPr lvl="1"/>
            <a:r>
              <a:rPr lang="zh-CN" altLang="en-US"/>
              <a:t>服务器响应：发送状态信息，但不发送文档副本</a:t>
            </a:r>
          </a:p>
          <a:p>
            <a:r>
              <a:rPr lang="en-US" altLang="zh-CN"/>
              <a:t>POST</a:t>
            </a:r>
            <a:r>
              <a:rPr lang="zh-CN" altLang="en-US"/>
              <a:t>：发送数据给服务器</a:t>
            </a:r>
          </a:p>
          <a:p>
            <a:pPr lvl="1"/>
            <a:r>
              <a:rPr lang="zh-CN" altLang="en-US"/>
              <a:t>服务器将该数据添加到指定的项上</a:t>
            </a:r>
          </a:p>
          <a:p>
            <a:r>
              <a:rPr lang="en-US" altLang="zh-CN"/>
              <a:t>PUT</a:t>
            </a:r>
            <a:r>
              <a:rPr lang="zh-CN" altLang="en-US"/>
              <a:t>：发送数据给服务器</a:t>
            </a:r>
          </a:p>
          <a:p>
            <a:pPr lvl="1"/>
            <a:r>
              <a:rPr lang="zh-CN" altLang="en-US"/>
              <a:t>服务器用该数据完全替代指定项</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763C8-0FCF-4CE7-B95F-59A87EDD080C}"/>
              </a:ext>
            </a:extLst>
          </p:cNvPr>
          <p:cNvSpPr>
            <a:spLocks noGrp="1"/>
          </p:cNvSpPr>
          <p:nvPr>
            <p:ph type="title"/>
          </p:nvPr>
        </p:nvSpPr>
        <p:spPr/>
        <p:txBody>
          <a:bodyPr/>
          <a:lstStyle/>
          <a:p>
            <a:r>
              <a:rPr lang="en-US" altLang="zh-CN" dirty="0"/>
              <a:t>HTTP </a:t>
            </a:r>
            <a:r>
              <a:rPr lang="zh-CN" altLang="en-US" dirty="0"/>
              <a:t>协议工作过程：协议流程示例</a:t>
            </a:r>
          </a:p>
        </p:txBody>
      </p:sp>
      <p:sp>
        <p:nvSpPr>
          <p:cNvPr id="4" name="灯片编号占位符 3">
            <a:extLst>
              <a:ext uri="{FF2B5EF4-FFF2-40B4-BE49-F238E27FC236}">
                <a16:creationId xmlns:a16="http://schemas.microsoft.com/office/drawing/2014/main" id="{0CBAAAEA-035F-43D5-B47C-0C92CCC5E4AC}"/>
              </a:ext>
            </a:extLst>
          </p:cNvPr>
          <p:cNvSpPr>
            <a:spLocks noGrp="1"/>
          </p:cNvSpPr>
          <p:nvPr>
            <p:ph type="sldNum" sz="quarter" idx="12"/>
          </p:nvPr>
        </p:nvSpPr>
        <p:spPr/>
        <p:txBody>
          <a:bodyPr/>
          <a:lstStyle/>
          <a:p>
            <a:pPr>
              <a:defRPr/>
            </a:pPr>
            <a:fld id="{816960B2-2B11-492C-B588-5290E1274F96}" type="slidenum">
              <a:rPr lang="en-US" altLang="zh-CN" smtClean="0"/>
              <a:pPr>
                <a:defRPr/>
              </a:pPr>
              <a:t>63</a:t>
            </a:fld>
            <a:endParaRPr lang="en-US" altLang="zh-CN" dirty="0"/>
          </a:p>
        </p:txBody>
      </p:sp>
      <p:grpSp>
        <p:nvGrpSpPr>
          <p:cNvPr id="55" name="组合 54">
            <a:extLst>
              <a:ext uri="{FF2B5EF4-FFF2-40B4-BE49-F238E27FC236}">
                <a16:creationId xmlns:a16="http://schemas.microsoft.com/office/drawing/2014/main" id="{51A6FF17-3690-4DC3-A6CF-4E83FA3BF74F}"/>
              </a:ext>
            </a:extLst>
          </p:cNvPr>
          <p:cNvGrpSpPr/>
          <p:nvPr/>
        </p:nvGrpSpPr>
        <p:grpSpPr>
          <a:xfrm>
            <a:off x="2279576" y="1223097"/>
            <a:ext cx="8308911" cy="4839364"/>
            <a:chOff x="2827649" y="1469956"/>
            <a:chExt cx="7206135" cy="4243659"/>
          </a:xfrm>
        </p:grpSpPr>
        <p:pic>
          <p:nvPicPr>
            <p:cNvPr id="5" name="Picture 197" descr="jisuanji">
              <a:extLst>
                <a:ext uri="{FF2B5EF4-FFF2-40B4-BE49-F238E27FC236}">
                  <a16:creationId xmlns:a16="http://schemas.microsoft.com/office/drawing/2014/main" id="{9FA9EDE3-5112-47D5-AD45-8667607CE9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7649" y="2002861"/>
              <a:ext cx="1157840" cy="115784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0D271E03-07C1-43A3-97C8-0978C07E36DE}"/>
                </a:ext>
              </a:extLst>
            </p:cNvPr>
            <p:cNvSpPr/>
            <p:nvPr/>
          </p:nvSpPr>
          <p:spPr>
            <a:xfrm>
              <a:off x="2986013" y="2201949"/>
              <a:ext cx="795076" cy="453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Light" panose="020B0502040204020203" pitchFamily="34" charset="-122"/>
                <a:ea typeface="微软雅黑 Light" panose="020B0502040204020203" pitchFamily="34" charset="-122"/>
              </a:endParaRPr>
            </a:p>
          </p:txBody>
        </p:sp>
        <p:sp>
          <p:nvSpPr>
            <p:cNvPr id="7" name="Text Box 110">
              <a:extLst>
                <a:ext uri="{FF2B5EF4-FFF2-40B4-BE49-F238E27FC236}">
                  <a16:creationId xmlns:a16="http://schemas.microsoft.com/office/drawing/2014/main" id="{63F94770-1093-41E2-BD4A-1F80D61FB048}"/>
                </a:ext>
              </a:extLst>
            </p:cNvPr>
            <p:cNvSpPr txBox="1">
              <a:spLocks noChangeArrowheads="1"/>
            </p:cNvSpPr>
            <p:nvPr/>
          </p:nvSpPr>
          <p:spPr bwMode="auto">
            <a:xfrm>
              <a:off x="9060441" y="2627317"/>
              <a:ext cx="973343" cy="14465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8800" dirty="0">
                  <a:solidFill>
                    <a:srgbClr val="009900"/>
                  </a:solidFill>
                  <a:latin typeface="微软雅黑 Light" panose="020B0502040204020203" pitchFamily="34" charset="-122"/>
                  <a:ea typeface="微软雅黑 Light" panose="020B0502040204020203" pitchFamily="34" charset="-122"/>
                  <a:sym typeface="Wingdings" pitchFamily="2" charset="2"/>
                </a:rPr>
                <a:t></a:t>
              </a:r>
              <a:endParaRPr kumimoji="1" lang="en-US" altLang="zh-CN" sz="8800" dirty="0">
                <a:solidFill>
                  <a:srgbClr val="009900"/>
                </a:solidFill>
                <a:latin typeface="微软雅黑 Light" panose="020B0502040204020203" pitchFamily="34" charset="-122"/>
                <a:ea typeface="微软雅黑 Light" panose="020B0502040204020203" pitchFamily="34" charset="-122"/>
              </a:endParaRPr>
            </a:p>
          </p:txBody>
        </p:sp>
        <p:pic>
          <p:nvPicPr>
            <p:cNvPr id="8" name="图片 7">
              <a:extLst>
                <a:ext uri="{FF2B5EF4-FFF2-40B4-BE49-F238E27FC236}">
                  <a16:creationId xmlns:a16="http://schemas.microsoft.com/office/drawing/2014/main" id="{D0B21676-5B5C-4C84-90CA-D3C44B012E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9240" y="1876374"/>
              <a:ext cx="1078589" cy="1510025"/>
            </a:xfrm>
            <a:prstGeom prst="rect">
              <a:avLst/>
            </a:prstGeom>
          </p:spPr>
        </p:pic>
        <p:graphicFrame>
          <p:nvGraphicFramePr>
            <p:cNvPr id="9" name="Object 66">
              <a:extLst>
                <a:ext uri="{FF2B5EF4-FFF2-40B4-BE49-F238E27FC236}">
                  <a16:creationId xmlns:a16="http://schemas.microsoft.com/office/drawing/2014/main" id="{CFE63A2E-162A-46E7-B46C-86383E4305BA}"/>
                </a:ext>
              </a:extLst>
            </p:cNvPr>
            <p:cNvGraphicFramePr>
              <a:graphicFrameLocks noChangeAspect="1"/>
            </p:cNvGraphicFramePr>
            <p:nvPr>
              <p:extLst>
                <p:ext uri="{D42A27DB-BD31-4B8C-83A1-F6EECF244321}">
                  <p14:modId xmlns:p14="http://schemas.microsoft.com/office/powerpoint/2010/main" val="1280226443"/>
                </p:ext>
              </p:extLst>
            </p:nvPr>
          </p:nvGraphicFramePr>
          <p:xfrm>
            <a:off x="4709039" y="2819838"/>
            <a:ext cx="2865204" cy="1164063"/>
          </p:xfrm>
          <a:graphic>
            <a:graphicData uri="http://schemas.openxmlformats.org/presentationml/2006/ole">
              <mc:AlternateContent xmlns:mc="http://schemas.openxmlformats.org/markup-compatibility/2006">
                <mc:Choice xmlns:v="urn:schemas-microsoft-com:vml" Requires="v">
                  <p:oleObj name="VISIO" r:id="rId4" imgW="1687068" imgH="964692" progId="">
                    <p:embed/>
                  </p:oleObj>
                </mc:Choice>
                <mc:Fallback>
                  <p:oleObj name="VISIO" r:id="rId4" imgW="1687068" imgH="964692" progId="">
                    <p:embed/>
                    <p:pic>
                      <p:nvPicPr>
                        <p:cNvPr id="11"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9039" y="2819838"/>
                          <a:ext cx="2865204" cy="11640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Freeform 70">
              <a:extLst>
                <a:ext uri="{FF2B5EF4-FFF2-40B4-BE49-F238E27FC236}">
                  <a16:creationId xmlns:a16="http://schemas.microsoft.com/office/drawing/2014/main" id="{DC19D210-20DE-4E70-9A91-81BD18733A24}"/>
                </a:ext>
              </a:extLst>
            </p:cNvPr>
            <p:cNvSpPr>
              <a:spLocks/>
            </p:cNvSpPr>
            <p:nvPr/>
          </p:nvSpPr>
          <p:spPr bwMode="auto">
            <a:xfrm>
              <a:off x="7237089" y="3065535"/>
              <a:ext cx="1367108" cy="512144"/>
            </a:xfrm>
            <a:custGeom>
              <a:avLst/>
              <a:gdLst>
                <a:gd name="T0" fmla="*/ 2147483646 w 567"/>
                <a:gd name="T1" fmla="*/ 0 h 371"/>
                <a:gd name="T2" fmla="*/ 2147483646 w 567"/>
                <a:gd name="T3" fmla="*/ 2147483646 h 371"/>
                <a:gd name="T4" fmla="*/ 2147483646 w 567"/>
                <a:gd name="T5" fmla="*/ 2147483646 h 371"/>
                <a:gd name="T6" fmla="*/ 2147483646 w 567"/>
                <a:gd name="T7" fmla="*/ 2147483646 h 371"/>
                <a:gd name="T8" fmla="*/ 0 w 567"/>
                <a:gd name="T9" fmla="*/ 2147483646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11" name="Freeform 71">
              <a:extLst>
                <a:ext uri="{FF2B5EF4-FFF2-40B4-BE49-F238E27FC236}">
                  <a16:creationId xmlns:a16="http://schemas.microsoft.com/office/drawing/2014/main" id="{8C2D82D4-670D-404F-B0C9-CE4FC33588A3}"/>
                </a:ext>
              </a:extLst>
            </p:cNvPr>
            <p:cNvSpPr>
              <a:spLocks/>
            </p:cNvSpPr>
            <p:nvPr/>
          </p:nvSpPr>
          <p:spPr bwMode="auto">
            <a:xfrm>
              <a:off x="3320370" y="2824206"/>
              <a:ext cx="1710441" cy="743647"/>
            </a:xfrm>
            <a:custGeom>
              <a:avLst/>
              <a:gdLst>
                <a:gd name="T0" fmla="*/ 2147483646 w 759"/>
                <a:gd name="T1" fmla="*/ 0 h 664"/>
                <a:gd name="T2" fmla="*/ 2147483646 w 759"/>
                <a:gd name="T3" fmla="*/ 2147483646 h 664"/>
                <a:gd name="T4" fmla="*/ 2147483646 w 759"/>
                <a:gd name="T5" fmla="*/ 2147483646 h 664"/>
                <a:gd name="T6" fmla="*/ 2147483646 w 759"/>
                <a:gd name="T7" fmla="*/ 2147483646 h 664"/>
                <a:gd name="T8" fmla="*/ 2147483646 w 759"/>
                <a:gd name="T9" fmla="*/ 2147483646 h 664"/>
                <a:gd name="T10" fmla="*/ 2147483646 w 759"/>
                <a:gd name="T11" fmla="*/ 2147483646 h 664"/>
                <a:gd name="T12" fmla="*/ 2147483646 w 759"/>
                <a:gd name="T13" fmla="*/ 2147483646 h 664"/>
                <a:gd name="T14" fmla="*/ 2147483646 w 759"/>
                <a:gd name="T15" fmla="*/ 2147483646 h 6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28575"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12" name="Rectangle 72">
              <a:extLst>
                <a:ext uri="{FF2B5EF4-FFF2-40B4-BE49-F238E27FC236}">
                  <a16:creationId xmlns:a16="http://schemas.microsoft.com/office/drawing/2014/main" id="{6EF4AE48-37BD-41C4-B9CE-1DEFB7E0B66C}"/>
                </a:ext>
              </a:extLst>
            </p:cNvPr>
            <p:cNvSpPr>
              <a:spLocks noChangeArrowheads="1"/>
            </p:cNvSpPr>
            <p:nvPr/>
          </p:nvSpPr>
          <p:spPr bwMode="auto">
            <a:xfrm>
              <a:off x="5678336" y="3466296"/>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r>
                <a:rPr kumimoji="1" lang="zh-CN" altLang="en-US" sz="1600" dirty="0">
                  <a:latin typeface="微软雅黑 Light" panose="020B0502040204020203" pitchFamily="34" charset="-122"/>
                  <a:ea typeface="微软雅黑 Light" panose="020B0502040204020203" pitchFamily="34" charset="-122"/>
                </a:rPr>
                <a:t>互联网</a:t>
              </a:r>
            </a:p>
          </p:txBody>
        </p:sp>
        <p:sp>
          <p:nvSpPr>
            <p:cNvPr id="13" name="Rectangle 73">
              <a:extLst>
                <a:ext uri="{FF2B5EF4-FFF2-40B4-BE49-F238E27FC236}">
                  <a16:creationId xmlns:a16="http://schemas.microsoft.com/office/drawing/2014/main" id="{F706E030-0176-46AD-9781-099C4CC02311}"/>
                </a:ext>
              </a:extLst>
            </p:cNvPr>
            <p:cNvSpPr>
              <a:spLocks noChangeArrowheads="1"/>
            </p:cNvSpPr>
            <p:nvPr/>
          </p:nvSpPr>
          <p:spPr bwMode="auto">
            <a:xfrm>
              <a:off x="7578895" y="1469956"/>
              <a:ext cx="1606980" cy="51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algn="ctr">
                <a:lnSpc>
                  <a:spcPct val="80000"/>
                </a:lnSpc>
              </a:pPr>
              <a:r>
                <a:rPr kumimoji="1" lang="zh-CN" altLang="en-US" sz="1600" dirty="0">
                  <a:latin typeface="微软雅黑 Light" panose="020B0502040204020203" pitchFamily="34" charset="-122"/>
                  <a:ea typeface="微软雅黑 Light" panose="020B0502040204020203" pitchFamily="34" charset="-122"/>
                </a:rPr>
                <a:t>服务器</a:t>
              </a:r>
            </a:p>
            <a:p>
              <a:pPr algn="ctr">
                <a:lnSpc>
                  <a:spcPct val="80000"/>
                </a:lnSpc>
              </a:pPr>
              <a:r>
                <a:rPr kumimoji="1" lang="en-US" altLang="zh-CN" sz="1600" dirty="0">
                  <a:latin typeface="微软雅黑 Light" panose="020B0502040204020203" pitchFamily="34" charset="-122"/>
                  <a:ea typeface="微软雅黑 Light" panose="020B0502040204020203" pitchFamily="34" charset="-122"/>
                </a:rPr>
                <a:t>www.jlu.edu.cn</a:t>
              </a:r>
            </a:p>
          </p:txBody>
        </p:sp>
        <p:sp>
          <p:nvSpPr>
            <p:cNvPr id="14" name="Rectangle 74">
              <a:extLst>
                <a:ext uri="{FF2B5EF4-FFF2-40B4-BE49-F238E27FC236}">
                  <a16:creationId xmlns:a16="http://schemas.microsoft.com/office/drawing/2014/main" id="{D4E69A52-1AF2-4C6F-A38E-B1AE300DF94C}"/>
                </a:ext>
              </a:extLst>
            </p:cNvPr>
            <p:cNvSpPr>
              <a:spLocks noChangeArrowheads="1"/>
            </p:cNvSpPr>
            <p:nvPr/>
          </p:nvSpPr>
          <p:spPr bwMode="auto">
            <a:xfrm>
              <a:off x="5095857" y="1601175"/>
              <a:ext cx="199093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r>
                <a:rPr kumimoji="1" lang="zh-CN" altLang="zh-CN" sz="1600" dirty="0">
                  <a:solidFill>
                    <a:srgbClr val="000099"/>
                  </a:solidFill>
                  <a:latin typeface="微软雅黑 Light" panose="020B0502040204020203" pitchFamily="34" charset="-122"/>
                  <a:ea typeface="微软雅黑 Light" panose="020B0502040204020203" pitchFamily="34" charset="-122"/>
                </a:rPr>
                <a:t>链接到</a:t>
              </a:r>
              <a:r>
                <a:rPr kumimoji="1" lang="en-US" altLang="zh-CN" sz="1600" dirty="0">
                  <a:solidFill>
                    <a:srgbClr val="000099"/>
                  </a:solidFill>
                  <a:latin typeface="微软雅黑 Light" panose="020B0502040204020203" pitchFamily="34" charset="-122"/>
                  <a:ea typeface="微软雅黑 Light" panose="020B0502040204020203" pitchFamily="34" charset="-122"/>
                </a:rPr>
                <a:t> URL </a:t>
              </a:r>
              <a:r>
                <a:rPr kumimoji="1" lang="zh-CN" altLang="en-US" sz="1600" dirty="0">
                  <a:solidFill>
                    <a:srgbClr val="000099"/>
                  </a:solidFill>
                  <a:latin typeface="微软雅黑 Light" panose="020B0502040204020203" pitchFamily="34" charset="-122"/>
                  <a:ea typeface="微软雅黑 Light" panose="020B0502040204020203" pitchFamily="34" charset="-122"/>
                </a:rPr>
                <a:t>的超链</a:t>
              </a:r>
            </a:p>
          </p:txBody>
        </p:sp>
        <p:sp>
          <p:nvSpPr>
            <p:cNvPr id="15" name="Rectangle 75">
              <a:extLst>
                <a:ext uri="{FF2B5EF4-FFF2-40B4-BE49-F238E27FC236}">
                  <a16:creationId xmlns:a16="http://schemas.microsoft.com/office/drawing/2014/main" id="{F4C11B57-E770-4E1F-9741-4BB81911CF55}"/>
                </a:ext>
              </a:extLst>
            </p:cNvPr>
            <p:cNvSpPr>
              <a:spLocks noChangeArrowheads="1"/>
            </p:cNvSpPr>
            <p:nvPr/>
          </p:nvSpPr>
          <p:spPr bwMode="auto">
            <a:xfrm>
              <a:off x="5118353" y="3069168"/>
              <a:ext cx="2344298" cy="365913"/>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r>
                <a:rPr kumimoji="1" lang="en-US" altLang="zh-CN" sz="1600" dirty="0">
                  <a:latin typeface="微软雅黑 Light" panose="020B0502040204020203" pitchFamily="34" charset="-122"/>
                  <a:ea typeface="微软雅黑 Light" panose="020B0502040204020203" pitchFamily="34" charset="-122"/>
                </a:rPr>
                <a:t>HTTP </a:t>
              </a:r>
              <a:r>
                <a:rPr kumimoji="1" lang="zh-CN" altLang="en-US" sz="1600" dirty="0">
                  <a:latin typeface="微软雅黑 Light" panose="020B0502040204020203" pitchFamily="34" charset="-122"/>
                  <a:ea typeface="微软雅黑 Light" panose="020B0502040204020203" pitchFamily="34" charset="-122"/>
                </a:rPr>
                <a:t>使用此 </a:t>
              </a:r>
              <a:r>
                <a:rPr kumimoji="1" lang="en-US" altLang="zh-CN" sz="1600" dirty="0">
                  <a:latin typeface="微软雅黑 Light" panose="020B0502040204020203" pitchFamily="34" charset="-122"/>
                  <a:ea typeface="微软雅黑 Light" panose="020B0502040204020203" pitchFamily="34" charset="-122"/>
                </a:rPr>
                <a:t>TCP </a:t>
              </a:r>
              <a:r>
                <a:rPr kumimoji="1" lang="zh-CN" altLang="en-US" sz="1600" dirty="0">
                  <a:latin typeface="微软雅黑 Light" panose="020B0502040204020203" pitchFamily="34" charset="-122"/>
                  <a:ea typeface="微软雅黑 Light" panose="020B0502040204020203" pitchFamily="34" charset="-122"/>
                </a:rPr>
                <a:t>连接</a:t>
              </a:r>
            </a:p>
          </p:txBody>
        </p:sp>
        <p:sp>
          <p:nvSpPr>
            <p:cNvPr id="16" name="Rectangle 76">
              <a:extLst>
                <a:ext uri="{FF2B5EF4-FFF2-40B4-BE49-F238E27FC236}">
                  <a16:creationId xmlns:a16="http://schemas.microsoft.com/office/drawing/2014/main" id="{6F022C4B-7834-471C-A68E-83E4923CDF4E}"/>
                </a:ext>
              </a:extLst>
            </p:cNvPr>
            <p:cNvSpPr>
              <a:spLocks noChangeArrowheads="1"/>
            </p:cNvSpPr>
            <p:nvPr/>
          </p:nvSpPr>
          <p:spPr bwMode="auto">
            <a:xfrm>
              <a:off x="3907669" y="2234530"/>
              <a:ext cx="859212" cy="5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a:lnSpc>
                  <a:spcPct val="90000"/>
                </a:lnSpc>
              </a:pPr>
              <a:r>
                <a:rPr kumimoji="1" lang="zh-CN" altLang="en-US" sz="1600" dirty="0">
                  <a:solidFill>
                    <a:srgbClr val="000099"/>
                  </a:solidFill>
                  <a:latin typeface="微软雅黑 Light" panose="020B0502040204020203" pitchFamily="34" charset="-122"/>
                  <a:ea typeface="微软雅黑 Light" panose="020B0502040204020203" pitchFamily="34" charset="-122"/>
                </a:rPr>
                <a:t>浏览器</a:t>
              </a:r>
            </a:p>
            <a:p>
              <a:pPr>
                <a:lnSpc>
                  <a:spcPct val="90000"/>
                </a:lnSpc>
              </a:pPr>
              <a:r>
                <a:rPr kumimoji="1" lang="zh-CN" altLang="en-US" sz="1600" dirty="0">
                  <a:solidFill>
                    <a:srgbClr val="000099"/>
                  </a:solidFill>
                  <a:latin typeface="微软雅黑 Light" panose="020B0502040204020203" pitchFamily="34" charset="-122"/>
                  <a:ea typeface="微软雅黑 Light" panose="020B0502040204020203" pitchFamily="34" charset="-122"/>
                </a:rPr>
                <a:t> 程序</a:t>
              </a:r>
            </a:p>
          </p:txBody>
        </p:sp>
        <p:sp>
          <p:nvSpPr>
            <p:cNvPr id="17" name="Rectangle 77">
              <a:extLst>
                <a:ext uri="{FF2B5EF4-FFF2-40B4-BE49-F238E27FC236}">
                  <a16:creationId xmlns:a16="http://schemas.microsoft.com/office/drawing/2014/main" id="{86E0445C-39A1-462E-9B98-7F2E1CC1DDFD}"/>
                </a:ext>
              </a:extLst>
            </p:cNvPr>
            <p:cNvSpPr>
              <a:spLocks noChangeArrowheads="1"/>
            </p:cNvSpPr>
            <p:nvPr/>
          </p:nvSpPr>
          <p:spPr bwMode="auto">
            <a:xfrm>
              <a:off x="7172185" y="2234530"/>
              <a:ext cx="859212" cy="5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a:lnSpc>
                  <a:spcPct val="90000"/>
                </a:lnSpc>
              </a:pPr>
              <a:r>
                <a:rPr kumimoji="1" lang="zh-CN" altLang="en-US" sz="1600">
                  <a:solidFill>
                    <a:srgbClr val="000099"/>
                  </a:solidFill>
                  <a:latin typeface="微软雅黑 Light" panose="020B0502040204020203" pitchFamily="34" charset="-122"/>
                  <a:ea typeface="微软雅黑 Light" panose="020B0502040204020203" pitchFamily="34" charset="-122"/>
                </a:rPr>
                <a:t>服务器</a:t>
              </a:r>
            </a:p>
            <a:p>
              <a:pPr>
                <a:lnSpc>
                  <a:spcPct val="90000"/>
                </a:lnSpc>
              </a:pPr>
              <a:r>
                <a:rPr kumimoji="1" lang="zh-CN" altLang="en-US" sz="1600">
                  <a:solidFill>
                    <a:srgbClr val="000099"/>
                  </a:solidFill>
                  <a:latin typeface="微软雅黑 Light" panose="020B0502040204020203" pitchFamily="34" charset="-122"/>
                  <a:ea typeface="微软雅黑 Light" panose="020B0502040204020203" pitchFamily="34" charset="-122"/>
                </a:rPr>
                <a:t> 程序</a:t>
              </a:r>
            </a:p>
          </p:txBody>
        </p:sp>
        <p:sp>
          <p:nvSpPr>
            <p:cNvPr id="18" name="Rectangle 78">
              <a:extLst>
                <a:ext uri="{FF2B5EF4-FFF2-40B4-BE49-F238E27FC236}">
                  <a16:creationId xmlns:a16="http://schemas.microsoft.com/office/drawing/2014/main" id="{5AE8F602-65CB-4F5D-ABEE-B17EB51CB463}"/>
                </a:ext>
              </a:extLst>
            </p:cNvPr>
            <p:cNvSpPr>
              <a:spLocks noChangeArrowheads="1"/>
            </p:cNvSpPr>
            <p:nvPr/>
          </p:nvSpPr>
          <p:spPr bwMode="auto">
            <a:xfrm>
              <a:off x="5768996" y="2491147"/>
              <a:ext cx="765661"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r>
                <a:rPr kumimoji="1" lang="en-US" altLang="zh-CN" sz="1600">
                  <a:solidFill>
                    <a:srgbClr val="000099"/>
                  </a:solidFill>
                  <a:latin typeface="微软雅黑 Light" panose="020B0502040204020203" pitchFamily="34" charset="-122"/>
                  <a:ea typeface="微软雅黑 Light" panose="020B0502040204020203" pitchFamily="34" charset="-122"/>
                </a:rPr>
                <a:t>HTTP</a:t>
              </a:r>
            </a:p>
          </p:txBody>
        </p:sp>
        <p:sp>
          <p:nvSpPr>
            <p:cNvPr id="19" name="Rectangle 79">
              <a:extLst>
                <a:ext uri="{FF2B5EF4-FFF2-40B4-BE49-F238E27FC236}">
                  <a16:creationId xmlns:a16="http://schemas.microsoft.com/office/drawing/2014/main" id="{8113E1B6-4E01-4BD6-8F23-0F51529F559C}"/>
                </a:ext>
              </a:extLst>
            </p:cNvPr>
            <p:cNvSpPr>
              <a:spLocks noChangeArrowheads="1"/>
            </p:cNvSpPr>
            <p:nvPr/>
          </p:nvSpPr>
          <p:spPr bwMode="auto">
            <a:xfrm>
              <a:off x="3873847" y="1749686"/>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r>
                <a:rPr kumimoji="1" lang="zh-CN" altLang="en-US" sz="1600">
                  <a:latin typeface="微软雅黑 Light" panose="020B0502040204020203" pitchFamily="34" charset="-122"/>
                  <a:ea typeface="微软雅黑 Light" panose="020B0502040204020203" pitchFamily="34" charset="-122"/>
                </a:rPr>
                <a:t>客户</a:t>
              </a:r>
            </a:p>
          </p:txBody>
        </p:sp>
        <p:sp>
          <p:nvSpPr>
            <p:cNvPr id="20" name="Freeform 81">
              <a:extLst>
                <a:ext uri="{FF2B5EF4-FFF2-40B4-BE49-F238E27FC236}">
                  <a16:creationId xmlns:a16="http://schemas.microsoft.com/office/drawing/2014/main" id="{952F3B7A-EAAD-4965-9ACA-BDE78E2B9D19}"/>
                </a:ext>
              </a:extLst>
            </p:cNvPr>
            <p:cNvSpPr>
              <a:spLocks/>
            </p:cNvSpPr>
            <p:nvPr/>
          </p:nvSpPr>
          <p:spPr bwMode="auto">
            <a:xfrm>
              <a:off x="3934179" y="2219242"/>
              <a:ext cx="552456" cy="382197"/>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21" name="Rectangle 82">
              <a:extLst>
                <a:ext uri="{FF2B5EF4-FFF2-40B4-BE49-F238E27FC236}">
                  <a16:creationId xmlns:a16="http://schemas.microsoft.com/office/drawing/2014/main" id="{3B069DCB-60F8-4576-8C59-18A750AEC08E}"/>
                </a:ext>
              </a:extLst>
            </p:cNvPr>
            <p:cNvSpPr>
              <a:spLocks noChangeArrowheads="1"/>
            </p:cNvSpPr>
            <p:nvPr/>
          </p:nvSpPr>
          <p:spPr bwMode="auto">
            <a:xfrm>
              <a:off x="2922857" y="2172018"/>
              <a:ext cx="961804" cy="55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r>
                <a:rPr kumimoji="1" lang="zh-CN" altLang="en-US" sz="1400" dirty="0">
                  <a:latin typeface="微软雅黑 Light" panose="020B0502040204020203" pitchFamily="34" charset="-122"/>
                  <a:ea typeface="微软雅黑 Light" panose="020B0502040204020203" pitchFamily="34" charset="-122"/>
                </a:rPr>
                <a:t>吉林大学</a:t>
              </a:r>
            </a:p>
            <a:p>
              <a:r>
                <a:rPr kumimoji="1" lang="zh-CN" altLang="en-US" sz="1400" dirty="0">
                  <a:latin typeface="微软雅黑 Light" panose="020B0502040204020203" pitchFamily="34" charset="-122"/>
                  <a:ea typeface="微软雅黑 Light" panose="020B0502040204020203" pitchFamily="34" charset="-122"/>
                </a:rPr>
                <a:t>院系设置</a:t>
              </a:r>
            </a:p>
          </p:txBody>
        </p:sp>
        <p:sp>
          <p:nvSpPr>
            <p:cNvPr id="22" name="Line 83">
              <a:extLst>
                <a:ext uri="{FF2B5EF4-FFF2-40B4-BE49-F238E27FC236}">
                  <a16:creationId xmlns:a16="http://schemas.microsoft.com/office/drawing/2014/main" id="{2DA8FB4B-9222-4340-B6DF-B492250B98E3}"/>
                </a:ext>
              </a:extLst>
            </p:cNvPr>
            <p:cNvSpPr>
              <a:spLocks noChangeShapeType="1"/>
            </p:cNvSpPr>
            <p:nvPr/>
          </p:nvSpPr>
          <p:spPr bwMode="auto">
            <a:xfrm>
              <a:off x="2986014" y="2686435"/>
              <a:ext cx="8878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23" name="Oval 84">
              <a:extLst>
                <a:ext uri="{FF2B5EF4-FFF2-40B4-BE49-F238E27FC236}">
                  <a16:creationId xmlns:a16="http://schemas.microsoft.com/office/drawing/2014/main" id="{BF931ECB-F065-4520-90B3-CEF9E334C32A}"/>
                </a:ext>
              </a:extLst>
            </p:cNvPr>
            <p:cNvSpPr>
              <a:spLocks noChangeArrowheads="1"/>
            </p:cNvSpPr>
            <p:nvPr/>
          </p:nvSpPr>
          <p:spPr bwMode="auto">
            <a:xfrm>
              <a:off x="3209319" y="2724565"/>
              <a:ext cx="442439" cy="173627"/>
            </a:xfrm>
            <a:prstGeom prst="ellipse">
              <a:avLst/>
            </a:prstGeom>
            <a:solidFill>
              <a:srgbClr val="00FFCC"/>
            </a:solidFill>
            <a:ln w="12700">
              <a:solidFill>
                <a:schemeClr val="tx1"/>
              </a:solidFill>
              <a:round/>
              <a:headEnd/>
              <a:tailEnd/>
            </a:ln>
            <a:effectLst/>
          </p:spPr>
          <p:txBody>
            <a:bodyPr wrap="none" anchor="ctr"/>
            <a:lstStyle/>
            <a:p>
              <a:pPr eaLnBrk="1" hangingPunct="1"/>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24" name="Line 85">
              <a:extLst>
                <a:ext uri="{FF2B5EF4-FFF2-40B4-BE49-F238E27FC236}">
                  <a16:creationId xmlns:a16="http://schemas.microsoft.com/office/drawing/2014/main" id="{20D8E38E-538F-4792-9A3F-3F8B8B95677F}"/>
                </a:ext>
              </a:extLst>
            </p:cNvPr>
            <p:cNvSpPr>
              <a:spLocks noChangeShapeType="1"/>
            </p:cNvSpPr>
            <p:nvPr/>
          </p:nvSpPr>
          <p:spPr bwMode="auto">
            <a:xfrm>
              <a:off x="7741206" y="2581783"/>
              <a:ext cx="379740" cy="174719"/>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25" name="Line 86">
              <a:extLst>
                <a:ext uri="{FF2B5EF4-FFF2-40B4-BE49-F238E27FC236}">
                  <a16:creationId xmlns:a16="http://schemas.microsoft.com/office/drawing/2014/main" id="{AF8F14D8-0C63-473C-9A27-DB9656CA2507}"/>
                </a:ext>
              </a:extLst>
            </p:cNvPr>
            <p:cNvSpPr>
              <a:spLocks noChangeShapeType="1"/>
            </p:cNvSpPr>
            <p:nvPr/>
          </p:nvSpPr>
          <p:spPr bwMode="auto">
            <a:xfrm flipH="1">
              <a:off x="3576689" y="2581782"/>
              <a:ext cx="408800" cy="174719"/>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26" name="Oval 87">
              <a:extLst>
                <a:ext uri="{FF2B5EF4-FFF2-40B4-BE49-F238E27FC236}">
                  <a16:creationId xmlns:a16="http://schemas.microsoft.com/office/drawing/2014/main" id="{F301525D-23C0-4F1D-AF4E-58AACA40A4AF}"/>
                </a:ext>
              </a:extLst>
            </p:cNvPr>
            <p:cNvSpPr>
              <a:spLocks noChangeArrowheads="1"/>
            </p:cNvSpPr>
            <p:nvPr/>
          </p:nvSpPr>
          <p:spPr bwMode="auto">
            <a:xfrm>
              <a:off x="8057063" y="2698625"/>
              <a:ext cx="443621" cy="173627"/>
            </a:xfrm>
            <a:prstGeom prst="ellipse">
              <a:avLst/>
            </a:prstGeom>
            <a:solidFill>
              <a:srgbClr val="00FFCC"/>
            </a:solidFill>
            <a:ln w="12700">
              <a:solidFill>
                <a:schemeClr val="tx1"/>
              </a:solidFill>
              <a:round/>
              <a:headEnd/>
              <a:tailEnd/>
            </a:ln>
            <a:effectLst/>
          </p:spPr>
          <p:txBody>
            <a:bodyPr wrap="none" anchor="ctr"/>
            <a:lstStyle/>
            <a:p>
              <a:pPr eaLnBrk="1" hangingPunct="1"/>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27" name="Freeform 88">
              <a:extLst>
                <a:ext uri="{FF2B5EF4-FFF2-40B4-BE49-F238E27FC236}">
                  <a16:creationId xmlns:a16="http://schemas.microsoft.com/office/drawing/2014/main" id="{1F241FFD-0964-47F9-9DCB-CBD0E7E70903}"/>
                </a:ext>
              </a:extLst>
            </p:cNvPr>
            <p:cNvSpPr>
              <a:spLocks/>
            </p:cNvSpPr>
            <p:nvPr/>
          </p:nvSpPr>
          <p:spPr bwMode="auto">
            <a:xfrm>
              <a:off x="3510600" y="2829664"/>
              <a:ext cx="4768273" cy="564560"/>
            </a:xfrm>
            <a:custGeom>
              <a:avLst/>
              <a:gdLst>
                <a:gd name="T0" fmla="*/ 0 w 2448"/>
                <a:gd name="T1" fmla="*/ 0 h 852"/>
                <a:gd name="T2" fmla="*/ 0 w 2448"/>
                <a:gd name="T3" fmla="*/ 2147483646 h 852"/>
                <a:gd name="T4" fmla="*/ 2147483646 w 2448"/>
                <a:gd name="T5" fmla="*/ 2147483646 h 852"/>
                <a:gd name="T6" fmla="*/ 2147483646 w 2448"/>
                <a:gd name="T7" fmla="*/ 2147483646 h 852"/>
                <a:gd name="T8" fmla="*/ 2147483646 w 2448"/>
                <a:gd name="T9" fmla="*/ 2147483646 h 852"/>
                <a:gd name="T10" fmla="*/ 2147483646 w 2448"/>
                <a:gd name="T11" fmla="*/ 2147483646 h 852"/>
                <a:gd name="T12" fmla="*/ 2147483646 w 2448"/>
                <a:gd name="T13" fmla="*/ 2147483646 h 852"/>
                <a:gd name="T14" fmla="*/ 2147483646 w 2448"/>
                <a:gd name="T15" fmla="*/ 2147483646 h 852"/>
                <a:gd name="T16" fmla="*/ 2147483646 w 2448"/>
                <a:gd name="T17" fmla="*/ 2147483646 h 852"/>
                <a:gd name="T18" fmla="*/ 2147483646 w 2448"/>
                <a:gd name="T19" fmla="*/ 2147483646 h 852"/>
                <a:gd name="T20" fmla="*/ 2147483646 w 2448"/>
                <a:gd name="T21" fmla="*/ 2147483646 h 852"/>
                <a:gd name="T22" fmla="*/ 2147483646 w 2448"/>
                <a:gd name="T23" fmla="*/ 2147483646 h 852"/>
                <a:gd name="T24" fmla="*/ 2147483646 w 2448"/>
                <a:gd name="T25" fmla="*/ 2147483646 h 852"/>
                <a:gd name="T26" fmla="*/ 2147483646 w 2448"/>
                <a:gd name="T27" fmla="*/ 2147483646 h 852"/>
                <a:gd name="T28" fmla="*/ 2147483646 w 2448"/>
                <a:gd name="T29" fmla="*/ 2147483646 h 852"/>
                <a:gd name="T30" fmla="*/ 2147483646 w 2448"/>
                <a:gd name="T31" fmla="*/ 2147483646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28575" cap="flat" cmpd="sng">
              <a:solidFill>
                <a:srgbClr val="002060"/>
              </a:solidFill>
              <a:prstDash val="sysDot"/>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28" name="Line 89">
              <a:extLst>
                <a:ext uri="{FF2B5EF4-FFF2-40B4-BE49-F238E27FC236}">
                  <a16:creationId xmlns:a16="http://schemas.microsoft.com/office/drawing/2014/main" id="{1E38D174-F7BF-43E5-BEF4-B2CC35CD1598}"/>
                </a:ext>
              </a:extLst>
            </p:cNvPr>
            <p:cNvSpPr>
              <a:spLocks noChangeShapeType="1"/>
            </p:cNvSpPr>
            <p:nvPr/>
          </p:nvSpPr>
          <p:spPr bwMode="auto">
            <a:xfrm flipV="1">
              <a:off x="3651756" y="2794720"/>
              <a:ext cx="4405307" cy="0"/>
            </a:xfrm>
            <a:prstGeom prst="line">
              <a:avLst/>
            </a:prstGeom>
            <a:noFill/>
            <a:ln w="381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29" name="Line 90">
              <a:extLst>
                <a:ext uri="{FF2B5EF4-FFF2-40B4-BE49-F238E27FC236}">
                  <a16:creationId xmlns:a16="http://schemas.microsoft.com/office/drawing/2014/main" id="{6D5BC19E-564B-47F0-9160-B8AA64A6FD0B}"/>
                </a:ext>
              </a:extLst>
            </p:cNvPr>
            <p:cNvSpPr>
              <a:spLocks noChangeShapeType="1"/>
            </p:cNvSpPr>
            <p:nvPr/>
          </p:nvSpPr>
          <p:spPr bwMode="auto">
            <a:xfrm rot="16200000" flipH="1">
              <a:off x="8428523" y="2825206"/>
              <a:ext cx="198743" cy="14432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30" name="Freeform 91">
              <a:extLst>
                <a:ext uri="{FF2B5EF4-FFF2-40B4-BE49-F238E27FC236}">
                  <a16:creationId xmlns:a16="http://schemas.microsoft.com/office/drawing/2014/main" id="{77E34FCB-C2CB-43D7-9CDB-46DB0123898F}"/>
                </a:ext>
              </a:extLst>
            </p:cNvPr>
            <p:cNvSpPr>
              <a:spLocks/>
            </p:cNvSpPr>
            <p:nvPr/>
          </p:nvSpPr>
          <p:spPr bwMode="auto">
            <a:xfrm>
              <a:off x="3510601" y="1886183"/>
              <a:ext cx="4410257" cy="458636"/>
            </a:xfrm>
            <a:custGeom>
              <a:avLst/>
              <a:gdLst>
                <a:gd name="T0" fmla="*/ 0 w 2454"/>
                <a:gd name="T1" fmla="*/ 2147483646 h 332"/>
                <a:gd name="T2" fmla="*/ 2147483646 w 2454"/>
                <a:gd name="T3" fmla="*/ 2147483646 h 332"/>
                <a:gd name="T4" fmla="*/ 2147483646 w 2454"/>
                <a:gd name="T5" fmla="*/ 2147483646 h 332"/>
                <a:gd name="T6" fmla="*/ 2147483646 w 2454"/>
                <a:gd name="T7" fmla="*/ 2147483646 h 332"/>
                <a:gd name="T8" fmla="*/ 2147483646 w 2454"/>
                <a:gd name="T9" fmla="*/ 2147483646 h 332"/>
                <a:gd name="T10" fmla="*/ 2147483646 w 2454"/>
                <a:gd name="T11" fmla="*/ 2147483646 h 332"/>
                <a:gd name="T12" fmla="*/ 2147483646 w 2454"/>
                <a:gd name="T13" fmla="*/ 2147483646 h 3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31" name="Line 92">
              <a:extLst>
                <a:ext uri="{FF2B5EF4-FFF2-40B4-BE49-F238E27FC236}">
                  <a16:creationId xmlns:a16="http://schemas.microsoft.com/office/drawing/2014/main" id="{F5810BB4-3B3F-40D1-A228-4DC235E3E453}"/>
                </a:ext>
              </a:extLst>
            </p:cNvPr>
            <p:cNvSpPr>
              <a:spLocks noChangeShapeType="1"/>
            </p:cNvSpPr>
            <p:nvPr/>
          </p:nvSpPr>
          <p:spPr bwMode="auto">
            <a:xfrm>
              <a:off x="4187339" y="3659578"/>
              <a:ext cx="0" cy="2054037"/>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32" name="Line 93">
              <a:extLst>
                <a:ext uri="{FF2B5EF4-FFF2-40B4-BE49-F238E27FC236}">
                  <a16:creationId xmlns:a16="http://schemas.microsoft.com/office/drawing/2014/main" id="{F0C6CBEF-1322-48BC-99DC-724EBC993A1C}"/>
                </a:ext>
              </a:extLst>
            </p:cNvPr>
            <p:cNvSpPr>
              <a:spLocks noChangeShapeType="1"/>
            </p:cNvSpPr>
            <p:nvPr/>
          </p:nvSpPr>
          <p:spPr bwMode="auto">
            <a:xfrm>
              <a:off x="8020229" y="3659578"/>
              <a:ext cx="0" cy="2054037"/>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grpSp>
          <p:nvGrpSpPr>
            <p:cNvPr id="33" name="Group 116">
              <a:extLst>
                <a:ext uri="{FF2B5EF4-FFF2-40B4-BE49-F238E27FC236}">
                  <a16:creationId xmlns:a16="http://schemas.microsoft.com/office/drawing/2014/main" id="{A91CF45B-D1F7-43A2-AB96-1EBC0DA1045F}"/>
                </a:ext>
              </a:extLst>
            </p:cNvPr>
            <p:cNvGrpSpPr>
              <a:grpSpLocks/>
            </p:cNvGrpSpPr>
            <p:nvPr/>
          </p:nvGrpSpPr>
          <p:grpSpPr bwMode="auto">
            <a:xfrm>
              <a:off x="4187339" y="3978448"/>
              <a:ext cx="3832891" cy="338518"/>
              <a:chOff x="1149" y="2704"/>
              <a:chExt cx="3240" cy="310"/>
            </a:xfrm>
          </p:grpSpPr>
          <p:sp>
            <p:nvSpPr>
              <p:cNvPr id="34" name="Line 103">
                <a:extLst>
                  <a:ext uri="{FF2B5EF4-FFF2-40B4-BE49-F238E27FC236}">
                    <a16:creationId xmlns:a16="http://schemas.microsoft.com/office/drawing/2014/main" id="{81183288-727B-44E9-BF7C-F79C44781DA4}"/>
                  </a:ext>
                </a:extLst>
              </p:cNvPr>
              <p:cNvSpPr>
                <a:spLocks noChangeShapeType="1"/>
              </p:cNvSpPr>
              <p:nvPr/>
            </p:nvSpPr>
            <p:spPr bwMode="auto">
              <a:xfrm>
                <a:off x="1149" y="2836"/>
                <a:ext cx="3240" cy="0"/>
              </a:xfrm>
              <a:prstGeom prst="line">
                <a:avLst/>
              </a:prstGeom>
              <a:noFill/>
              <a:ln w="28575">
                <a:solidFill>
                  <a:srgbClr val="0000FF"/>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FF"/>
                  </a:solidFill>
                  <a:latin typeface="微软雅黑 Light" panose="020B0502040204020203" pitchFamily="34" charset="-122"/>
                  <a:ea typeface="微软雅黑 Light" panose="020B0502040204020203" pitchFamily="34" charset="-122"/>
                </a:endParaRPr>
              </a:p>
            </p:txBody>
          </p:sp>
          <p:sp>
            <p:nvSpPr>
              <p:cNvPr id="35" name="Text Box 104">
                <a:extLst>
                  <a:ext uri="{FF2B5EF4-FFF2-40B4-BE49-F238E27FC236}">
                    <a16:creationId xmlns:a16="http://schemas.microsoft.com/office/drawing/2014/main" id="{3BB0C01B-C5E6-4F2C-985B-D7FD625B9C33}"/>
                  </a:ext>
                </a:extLst>
              </p:cNvPr>
              <p:cNvSpPr txBox="1">
                <a:spLocks noChangeArrowheads="1"/>
              </p:cNvSpPr>
              <p:nvPr/>
            </p:nvSpPr>
            <p:spPr bwMode="auto">
              <a:xfrm>
                <a:off x="2176" y="2704"/>
                <a:ext cx="1266" cy="3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00" dirty="0">
                    <a:latin typeface="微软雅黑 Light" panose="020B0502040204020203" pitchFamily="34" charset="-122"/>
                    <a:ea typeface="微软雅黑 Light" panose="020B0502040204020203" pitchFamily="34" charset="-122"/>
                  </a:rPr>
                  <a:t>建立 </a:t>
                </a:r>
                <a:r>
                  <a:rPr kumimoji="1" lang="en-US" altLang="zh-CN" sz="1600" dirty="0">
                    <a:latin typeface="微软雅黑 Light" panose="020B0502040204020203" pitchFamily="34" charset="-122"/>
                    <a:ea typeface="微软雅黑 Light" panose="020B0502040204020203" pitchFamily="34" charset="-122"/>
                  </a:rPr>
                  <a:t>TCP </a:t>
                </a:r>
                <a:r>
                  <a:rPr kumimoji="1" lang="zh-CN" altLang="en-US" sz="1600" dirty="0">
                    <a:latin typeface="微软雅黑 Light" panose="020B0502040204020203" pitchFamily="34" charset="-122"/>
                    <a:ea typeface="微软雅黑 Light" panose="020B0502040204020203" pitchFamily="34" charset="-122"/>
                  </a:rPr>
                  <a:t>连接</a:t>
                </a:r>
              </a:p>
            </p:txBody>
          </p:sp>
        </p:grpSp>
        <p:sp>
          <p:nvSpPr>
            <p:cNvPr id="36" name="Line 108">
              <a:extLst>
                <a:ext uri="{FF2B5EF4-FFF2-40B4-BE49-F238E27FC236}">
                  <a16:creationId xmlns:a16="http://schemas.microsoft.com/office/drawing/2014/main" id="{9850C2D1-C826-4592-B3E1-7D4FD4421C98}"/>
                </a:ext>
              </a:extLst>
            </p:cNvPr>
            <p:cNvSpPr>
              <a:spLocks noChangeShapeType="1"/>
            </p:cNvSpPr>
            <p:nvPr/>
          </p:nvSpPr>
          <p:spPr bwMode="auto">
            <a:xfrm>
              <a:off x="8797630" y="3068989"/>
              <a:ext cx="385655" cy="110291"/>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37" name="AutoShape 111">
              <a:extLst>
                <a:ext uri="{FF2B5EF4-FFF2-40B4-BE49-F238E27FC236}">
                  <a16:creationId xmlns:a16="http://schemas.microsoft.com/office/drawing/2014/main" id="{3EEDD520-7C1A-4E62-920E-BB28471AA703}"/>
                </a:ext>
              </a:extLst>
            </p:cNvPr>
            <p:cNvSpPr>
              <a:spLocks noChangeArrowheads="1"/>
            </p:cNvSpPr>
            <p:nvPr/>
          </p:nvSpPr>
          <p:spPr bwMode="auto">
            <a:xfrm>
              <a:off x="8382387" y="2955244"/>
              <a:ext cx="443621" cy="173627"/>
            </a:xfrm>
            <a:prstGeom prst="can">
              <a:avLst>
                <a:gd name="adj" fmla="val 39583"/>
              </a:avLst>
            </a:prstGeom>
            <a:solidFill>
              <a:srgbClr val="FF00FF"/>
            </a:solidFill>
            <a:ln w="9525">
              <a:solidFill>
                <a:schemeClr val="tx1"/>
              </a:solidFill>
              <a:round/>
              <a:headEnd/>
              <a:tailEnd/>
            </a:ln>
            <a:effectLst/>
          </p:spPr>
          <p:txBody>
            <a:bodyPr wrap="none" anchor="ctr"/>
            <a:lstStyle/>
            <a:p>
              <a:pPr eaLnBrk="1" hangingPunct="1"/>
              <a:endParaRPr lang="zh-CN" altLang="en-US" sz="1600">
                <a:solidFill>
                  <a:srgbClr val="000099"/>
                </a:solidFill>
                <a:latin typeface="微软雅黑 Light" panose="020B0502040204020203" pitchFamily="34" charset="-122"/>
                <a:ea typeface="微软雅黑 Light" panose="020B0502040204020203" pitchFamily="34" charset="-122"/>
              </a:endParaRPr>
            </a:p>
          </p:txBody>
        </p:sp>
        <p:grpSp>
          <p:nvGrpSpPr>
            <p:cNvPr id="38" name="Group 117">
              <a:extLst>
                <a:ext uri="{FF2B5EF4-FFF2-40B4-BE49-F238E27FC236}">
                  <a16:creationId xmlns:a16="http://schemas.microsoft.com/office/drawing/2014/main" id="{D3E8445F-F79D-4D1C-9617-A1273FEB66B5}"/>
                </a:ext>
              </a:extLst>
            </p:cNvPr>
            <p:cNvGrpSpPr>
              <a:grpSpLocks/>
            </p:cNvGrpSpPr>
            <p:nvPr/>
          </p:nvGrpSpPr>
          <p:grpSpPr bwMode="auto">
            <a:xfrm>
              <a:off x="3182983" y="4311492"/>
              <a:ext cx="4837245" cy="585306"/>
              <a:chOff x="300" y="3009"/>
              <a:chExt cx="4089" cy="536"/>
            </a:xfrm>
          </p:grpSpPr>
          <p:sp>
            <p:nvSpPr>
              <p:cNvPr id="39" name="Line 94">
                <a:extLst>
                  <a:ext uri="{FF2B5EF4-FFF2-40B4-BE49-F238E27FC236}">
                    <a16:creationId xmlns:a16="http://schemas.microsoft.com/office/drawing/2014/main" id="{E8B10E36-575A-4C37-9E06-C6C89865E558}"/>
                  </a:ext>
                </a:extLst>
              </p:cNvPr>
              <p:cNvSpPr>
                <a:spLocks noChangeShapeType="1"/>
              </p:cNvSpPr>
              <p:nvPr/>
            </p:nvSpPr>
            <p:spPr bwMode="auto">
              <a:xfrm>
                <a:off x="1149" y="3218"/>
                <a:ext cx="3240" cy="0"/>
              </a:xfrm>
              <a:prstGeom prst="line">
                <a:avLst/>
              </a:prstGeom>
              <a:noFill/>
              <a:ln w="28575">
                <a:solidFill>
                  <a:srgbClr val="0000FF"/>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grpSp>
            <p:nvGrpSpPr>
              <p:cNvPr id="40" name="Group 95">
                <a:extLst>
                  <a:ext uri="{FF2B5EF4-FFF2-40B4-BE49-F238E27FC236}">
                    <a16:creationId xmlns:a16="http://schemas.microsoft.com/office/drawing/2014/main" id="{E903034E-BA5B-48A7-A355-8E86D1CF8C22}"/>
                  </a:ext>
                </a:extLst>
              </p:cNvPr>
              <p:cNvGrpSpPr>
                <a:grpSpLocks/>
              </p:cNvGrpSpPr>
              <p:nvPr/>
            </p:nvGrpSpPr>
            <p:grpSpPr bwMode="auto">
              <a:xfrm>
                <a:off x="1373" y="3067"/>
                <a:ext cx="1651" cy="303"/>
                <a:chOff x="513" y="1824"/>
                <a:chExt cx="1296" cy="240"/>
              </a:xfrm>
            </p:grpSpPr>
            <p:sp>
              <p:nvSpPr>
                <p:cNvPr id="42" name="AutoShape 96">
                  <a:extLst>
                    <a:ext uri="{FF2B5EF4-FFF2-40B4-BE49-F238E27FC236}">
                      <a16:creationId xmlns:a16="http://schemas.microsoft.com/office/drawing/2014/main" id="{12774BDD-397B-49B4-891F-65750F683035}"/>
                    </a:ext>
                  </a:extLst>
                </p:cNvPr>
                <p:cNvSpPr>
                  <a:spLocks noChangeArrowheads="1"/>
                </p:cNvSpPr>
                <p:nvPr/>
              </p:nvSpPr>
              <p:spPr bwMode="auto">
                <a:xfrm>
                  <a:off x="1521" y="1872"/>
                  <a:ext cx="288" cy="144"/>
                </a:xfrm>
                <a:prstGeom prst="rightArrow">
                  <a:avLst>
                    <a:gd name="adj1" fmla="val 50000"/>
                    <a:gd name="adj2" fmla="val 50000"/>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43" name="Rectangle 97">
                  <a:extLst>
                    <a:ext uri="{FF2B5EF4-FFF2-40B4-BE49-F238E27FC236}">
                      <a16:creationId xmlns:a16="http://schemas.microsoft.com/office/drawing/2014/main" id="{D8ACB0A3-3CCC-47B4-BC40-A4B2E9884259}"/>
                    </a:ext>
                  </a:extLst>
                </p:cNvPr>
                <p:cNvSpPr>
                  <a:spLocks noChangeArrowheads="1"/>
                </p:cNvSpPr>
                <p:nvPr/>
              </p:nvSpPr>
              <p:spPr bwMode="auto">
                <a:xfrm>
                  <a:off x="513" y="1824"/>
                  <a:ext cx="1008"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dirty="0">
                      <a:latin typeface="微软雅黑 Light" panose="020B0502040204020203" pitchFamily="34" charset="-122"/>
                      <a:ea typeface="微软雅黑 Light" panose="020B0502040204020203" pitchFamily="34" charset="-122"/>
                    </a:rPr>
                    <a:t>HTTP </a:t>
                  </a:r>
                  <a:r>
                    <a:rPr kumimoji="1" lang="zh-CN" altLang="en-US" sz="1600" dirty="0">
                      <a:latin typeface="微软雅黑 Light" panose="020B0502040204020203" pitchFamily="34" charset="-122"/>
                      <a:ea typeface="微软雅黑 Light" panose="020B0502040204020203" pitchFamily="34" charset="-122"/>
                    </a:rPr>
                    <a:t>请求报文</a:t>
                  </a:r>
                </a:p>
              </p:txBody>
            </p:sp>
          </p:grpSp>
          <p:sp>
            <p:nvSpPr>
              <p:cNvPr id="41" name="Text Box 114">
                <a:extLst>
                  <a:ext uri="{FF2B5EF4-FFF2-40B4-BE49-F238E27FC236}">
                    <a16:creationId xmlns:a16="http://schemas.microsoft.com/office/drawing/2014/main" id="{0AD52349-531D-4511-A781-A8E172C1F7BC}"/>
                  </a:ext>
                </a:extLst>
              </p:cNvPr>
              <p:cNvSpPr txBox="1">
                <a:spLocks noChangeArrowheads="1"/>
              </p:cNvSpPr>
              <p:nvPr/>
            </p:nvSpPr>
            <p:spPr bwMode="auto">
              <a:xfrm>
                <a:off x="300" y="3009"/>
                <a:ext cx="850"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dirty="0">
                    <a:solidFill>
                      <a:srgbClr val="000099"/>
                    </a:solidFill>
                    <a:latin typeface="微软雅黑 Light" panose="020B0502040204020203" pitchFamily="34" charset="-122"/>
                    <a:ea typeface="微软雅黑 Light" panose="020B0502040204020203" pitchFamily="34" charset="-122"/>
                    <a:sym typeface="Wingdings" pitchFamily="2" charset="2"/>
                  </a:rPr>
                  <a:t>浏览器</a:t>
                </a:r>
                <a:endParaRPr kumimoji="1" lang="en-US" altLang="zh-CN" sz="1600" dirty="0">
                  <a:solidFill>
                    <a:srgbClr val="000099"/>
                  </a:solidFill>
                  <a:latin typeface="微软雅黑 Light" panose="020B0502040204020203" pitchFamily="34" charset="-122"/>
                  <a:ea typeface="微软雅黑 Light" panose="020B0502040204020203" pitchFamily="34" charset="-122"/>
                  <a:sym typeface="Wingdings" pitchFamily="2" charset="2"/>
                </a:endParaRPr>
              </a:p>
              <a:p>
                <a:pPr algn="ctr" eaLnBrk="1" hangingPunct="1"/>
                <a:r>
                  <a:rPr kumimoji="1" lang="zh-CN" altLang="en-US" sz="1600" dirty="0">
                    <a:solidFill>
                      <a:srgbClr val="000099"/>
                    </a:solidFill>
                    <a:latin typeface="微软雅黑 Light" panose="020B0502040204020203" pitchFamily="34" charset="-122"/>
                    <a:ea typeface="微软雅黑 Light" panose="020B0502040204020203" pitchFamily="34" charset="-122"/>
                    <a:sym typeface="Wingdings" pitchFamily="2" charset="2"/>
                  </a:rPr>
                  <a:t>发出</a:t>
                </a:r>
                <a:r>
                  <a:rPr kumimoji="1" lang="zh-CN" altLang="en-US" sz="1600" dirty="0">
                    <a:solidFill>
                      <a:srgbClr val="000099"/>
                    </a:solidFill>
                    <a:latin typeface="微软雅黑 Light" panose="020B0502040204020203" pitchFamily="34" charset="-122"/>
                    <a:ea typeface="微软雅黑 Light" panose="020B0502040204020203" pitchFamily="34" charset="-122"/>
                  </a:rPr>
                  <a:t>请求</a:t>
                </a:r>
              </a:p>
            </p:txBody>
          </p:sp>
        </p:grpSp>
        <p:grpSp>
          <p:nvGrpSpPr>
            <p:cNvPr id="44" name="Group 120">
              <a:extLst>
                <a:ext uri="{FF2B5EF4-FFF2-40B4-BE49-F238E27FC236}">
                  <a16:creationId xmlns:a16="http://schemas.microsoft.com/office/drawing/2014/main" id="{157D0CD6-7C65-44B3-9179-60F6C60A0B87}"/>
                </a:ext>
              </a:extLst>
            </p:cNvPr>
            <p:cNvGrpSpPr>
              <a:grpSpLocks/>
            </p:cNvGrpSpPr>
            <p:nvPr/>
          </p:nvGrpSpPr>
          <p:grpSpPr bwMode="auto">
            <a:xfrm>
              <a:off x="4187339" y="5266995"/>
              <a:ext cx="3832891" cy="338519"/>
              <a:chOff x="1149" y="3884"/>
              <a:chExt cx="3240" cy="310"/>
            </a:xfrm>
          </p:grpSpPr>
          <p:sp>
            <p:nvSpPr>
              <p:cNvPr id="45" name="Line 106">
                <a:extLst>
                  <a:ext uri="{FF2B5EF4-FFF2-40B4-BE49-F238E27FC236}">
                    <a16:creationId xmlns:a16="http://schemas.microsoft.com/office/drawing/2014/main" id="{4FF76080-EF8B-4269-BA9B-E02160560146}"/>
                  </a:ext>
                </a:extLst>
              </p:cNvPr>
              <p:cNvSpPr>
                <a:spLocks noChangeShapeType="1"/>
              </p:cNvSpPr>
              <p:nvPr/>
            </p:nvSpPr>
            <p:spPr bwMode="auto">
              <a:xfrm>
                <a:off x="1149" y="4012"/>
                <a:ext cx="3240" cy="0"/>
              </a:xfrm>
              <a:prstGeom prst="line">
                <a:avLst/>
              </a:prstGeom>
              <a:noFill/>
              <a:ln w="28575">
                <a:solidFill>
                  <a:srgbClr val="0000FF"/>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FF"/>
                  </a:solidFill>
                  <a:latin typeface="微软雅黑 Light" panose="020B0502040204020203" pitchFamily="34" charset="-122"/>
                  <a:ea typeface="微软雅黑 Light" panose="020B0502040204020203" pitchFamily="34" charset="-122"/>
                </a:endParaRPr>
              </a:p>
            </p:txBody>
          </p:sp>
          <p:sp>
            <p:nvSpPr>
              <p:cNvPr id="46" name="Text Box 107">
                <a:extLst>
                  <a:ext uri="{FF2B5EF4-FFF2-40B4-BE49-F238E27FC236}">
                    <a16:creationId xmlns:a16="http://schemas.microsoft.com/office/drawing/2014/main" id="{A4AE94E2-1D2E-4647-9E20-90965DE5B4CD}"/>
                  </a:ext>
                </a:extLst>
              </p:cNvPr>
              <p:cNvSpPr txBox="1">
                <a:spLocks noChangeArrowheads="1"/>
              </p:cNvSpPr>
              <p:nvPr/>
            </p:nvSpPr>
            <p:spPr bwMode="auto">
              <a:xfrm>
                <a:off x="2176" y="3884"/>
                <a:ext cx="1266" cy="3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00" dirty="0">
                    <a:latin typeface="微软雅黑 Light" panose="020B0502040204020203" pitchFamily="34" charset="-122"/>
                    <a:ea typeface="微软雅黑 Light" panose="020B0502040204020203" pitchFamily="34" charset="-122"/>
                  </a:rPr>
                  <a:t>释放 </a:t>
                </a:r>
                <a:r>
                  <a:rPr kumimoji="1" lang="en-US" altLang="zh-CN" sz="1600" dirty="0">
                    <a:latin typeface="微软雅黑 Light" panose="020B0502040204020203" pitchFamily="34" charset="-122"/>
                    <a:ea typeface="微软雅黑 Light" panose="020B0502040204020203" pitchFamily="34" charset="-122"/>
                  </a:rPr>
                  <a:t>TCP </a:t>
                </a:r>
                <a:r>
                  <a:rPr kumimoji="1" lang="zh-CN" altLang="en-US" sz="1600" dirty="0">
                    <a:latin typeface="微软雅黑 Light" panose="020B0502040204020203" pitchFamily="34" charset="-122"/>
                    <a:ea typeface="微软雅黑 Light" panose="020B0502040204020203" pitchFamily="34" charset="-122"/>
                  </a:rPr>
                  <a:t>连接</a:t>
                </a:r>
              </a:p>
            </p:txBody>
          </p:sp>
        </p:grpSp>
        <p:grpSp>
          <p:nvGrpSpPr>
            <p:cNvPr id="47" name="组合 46">
              <a:extLst>
                <a:ext uri="{FF2B5EF4-FFF2-40B4-BE49-F238E27FC236}">
                  <a16:creationId xmlns:a16="http://schemas.microsoft.com/office/drawing/2014/main" id="{F74955B1-A8AB-45EF-9D1C-8DE96502E817}"/>
                </a:ext>
              </a:extLst>
            </p:cNvPr>
            <p:cNvGrpSpPr/>
            <p:nvPr/>
          </p:nvGrpSpPr>
          <p:grpSpPr>
            <a:xfrm>
              <a:off x="4204280" y="4478183"/>
              <a:ext cx="4772919" cy="1015663"/>
              <a:chOff x="3088360" y="3449427"/>
              <a:chExt cx="3579689" cy="761747"/>
            </a:xfrm>
          </p:grpSpPr>
          <p:sp>
            <p:nvSpPr>
              <p:cNvPr id="48" name="Line 98">
                <a:extLst>
                  <a:ext uri="{FF2B5EF4-FFF2-40B4-BE49-F238E27FC236}">
                    <a16:creationId xmlns:a16="http://schemas.microsoft.com/office/drawing/2014/main" id="{DC4E96F5-D228-4D1E-AD31-B6535F1B7B7B}"/>
                  </a:ext>
                </a:extLst>
              </p:cNvPr>
              <p:cNvSpPr>
                <a:spLocks noChangeShapeType="1"/>
              </p:cNvSpPr>
              <p:nvPr/>
            </p:nvSpPr>
            <p:spPr bwMode="auto">
              <a:xfrm flipH="1">
                <a:off x="3088360" y="3829738"/>
                <a:ext cx="2861961" cy="0"/>
              </a:xfrm>
              <a:prstGeom prst="line">
                <a:avLst/>
              </a:prstGeom>
              <a:noFill/>
              <a:ln w="28575">
                <a:solidFill>
                  <a:srgbClr val="CC00CC"/>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49" name="Rectangle 112">
                <a:extLst>
                  <a:ext uri="{FF2B5EF4-FFF2-40B4-BE49-F238E27FC236}">
                    <a16:creationId xmlns:a16="http://schemas.microsoft.com/office/drawing/2014/main" id="{E05E116A-A7B9-4409-AC23-9E2916433CB8}"/>
                  </a:ext>
                </a:extLst>
              </p:cNvPr>
              <p:cNvSpPr>
                <a:spLocks noChangeArrowheads="1"/>
              </p:cNvSpPr>
              <p:nvPr/>
            </p:nvSpPr>
            <p:spPr bwMode="auto">
              <a:xfrm>
                <a:off x="5540207" y="3647403"/>
                <a:ext cx="275920" cy="360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50" name="Text Box 109">
                <a:extLst>
                  <a:ext uri="{FF2B5EF4-FFF2-40B4-BE49-F238E27FC236}">
                    <a16:creationId xmlns:a16="http://schemas.microsoft.com/office/drawing/2014/main" id="{A9565837-3717-438B-8EF9-C45D8CA750CA}"/>
                  </a:ext>
                </a:extLst>
              </p:cNvPr>
              <p:cNvSpPr txBox="1">
                <a:spLocks noChangeArrowheads="1"/>
              </p:cNvSpPr>
              <p:nvPr/>
            </p:nvSpPr>
            <p:spPr bwMode="auto">
              <a:xfrm>
                <a:off x="5913996" y="3696241"/>
                <a:ext cx="754053" cy="43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dirty="0">
                    <a:solidFill>
                      <a:srgbClr val="000099"/>
                    </a:solidFill>
                    <a:latin typeface="微软雅黑 Light" panose="020B0502040204020203" pitchFamily="34" charset="-122"/>
                    <a:ea typeface="微软雅黑 Light" panose="020B0502040204020203" pitchFamily="34" charset="-122"/>
                    <a:sym typeface="Wingdings" pitchFamily="2" charset="2"/>
                  </a:rPr>
                  <a:t>服务器</a:t>
                </a:r>
                <a:endParaRPr kumimoji="1" lang="en-US" altLang="zh-CN" sz="1600" dirty="0">
                  <a:solidFill>
                    <a:srgbClr val="000099"/>
                  </a:solidFill>
                  <a:latin typeface="微软雅黑 Light" panose="020B0502040204020203" pitchFamily="34" charset="-122"/>
                  <a:ea typeface="微软雅黑 Light" panose="020B0502040204020203" pitchFamily="34" charset="-122"/>
                  <a:sym typeface="Wingdings" pitchFamily="2" charset="2"/>
                </a:endParaRPr>
              </a:p>
              <a:p>
                <a:pPr algn="ctr" eaLnBrk="1" hangingPunct="1"/>
                <a:r>
                  <a:rPr kumimoji="1" lang="zh-CN" altLang="en-US" sz="1600" dirty="0">
                    <a:solidFill>
                      <a:srgbClr val="000099"/>
                    </a:solidFill>
                    <a:latin typeface="微软雅黑 Light" panose="020B0502040204020203" pitchFamily="34" charset="-122"/>
                    <a:ea typeface="微软雅黑 Light" panose="020B0502040204020203" pitchFamily="34" charset="-122"/>
                    <a:sym typeface="Wingdings" pitchFamily="2" charset="2"/>
                  </a:rPr>
                  <a:t>返回</a:t>
                </a:r>
                <a:r>
                  <a:rPr kumimoji="1" lang="zh-CN" altLang="en-US" sz="1600" dirty="0">
                    <a:solidFill>
                      <a:srgbClr val="000099"/>
                    </a:solidFill>
                    <a:latin typeface="微软雅黑 Light" panose="020B0502040204020203" pitchFamily="34" charset="-122"/>
                    <a:ea typeface="微软雅黑 Light" panose="020B0502040204020203" pitchFamily="34" charset="-122"/>
                  </a:rPr>
                  <a:t>响应</a:t>
                </a:r>
              </a:p>
            </p:txBody>
          </p:sp>
          <p:sp>
            <p:nvSpPr>
              <p:cNvPr id="51" name="TextBox 56">
                <a:extLst>
                  <a:ext uri="{FF2B5EF4-FFF2-40B4-BE49-F238E27FC236}">
                    <a16:creationId xmlns:a16="http://schemas.microsoft.com/office/drawing/2014/main" id="{258DA1B8-3DCE-4ED3-A9A0-D0CB604484F5}"/>
                  </a:ext>
                </a:extLst>
              </p:cNvPr>
              <p:cNvSpPr txBox="1"/>
              <p:nvPr/>
            </p:nvSpPr>
            <p:spPr>
              <a:xfrm>
                <a:off x="5480337" y="3449427"/>
                <a:ext cx="393049" cy="761747"/>
              </a:xfrm>
              <a:prstGeom prst="rect">
                <a:avLst/>
              </a:prstGeom>
              <a:noFill/>
            </p:spPr>
            <p:txBody>
              <a:bodyPr wrap="square" rtlCol="0" anchor="ctr">
                <a:spAutoFit/>
              </a:bodyPr>
              <a:lstStyle/>
              <a:p>
                <a:pPr algn="ctr"/>
                <a:r>
                  <a:rPr kumimoji="1" lang="en-US" altLang="zh-CN" sz="6000" dirty="0">
                    <a:solidFill>
                      <a:srgbClr val="009900"/>
                    </a:solidFill>
                    <a:latin typeface="微软雅黑 Light" panose="020B0502040204020203" pitchFamily="34" charset="-122"/>
                    <a:ea typeface="微软雅黑 Light" panose="020B0502040204020203" pitchFamily="34" charset="-122"/>
                    <a:sym typeface="Wingdings" pitchFamily="2" charset="2"/>
                  </a:rPr>
                  <a:t></a:t>
                </a:r>
                <a:endParaRPr lang="zh-CN" altLang="en-US" sz="6000" dirty="0">
                  <a:solidFill>
                    <a:srgbClr val="009900"/>
                  </a:solidFill>
                  <a:latin typeface="微软雅黑 Light" panose="020B0502040204020203" pitchFamily="34" charset="-122"/>
                  <a:ea typeface="微软雅黑 Light" panose="020B0502040204020203" pitchFamily="34" charset="-122"/>
                </a:endParaRPr>
              </a:p>
            </p:txBody>
          </p:sp>
          <p:grpSp>
            <p:nvGrpSpPr>
              <p:cNvPr id="52" name="Group 99">
                <a:extLst>
                  <a:ext uri="{FF2B5EF4-FFF2-40B4-BE49-F238E27FC236}">
                    <a16:creationId xmlns:a16="http://schemas.microsoft.com/office/drawing/2014/main" id="{C37C72E0-AF6E-4783-8AC2-52D3115093B9}"/>
                  </a:ext>
                </a:extLst>
              </p:cNvPr>
              <p:cNvGrpSpPr>
                <a:grpSpLocks/>
              </p:cNvGrpSpPr>
              <p:nvPr/>
            </p:nvGrpSpPr>
            <p:grpSpPr bwMode="auto">
              <a:xfrm flipH="1">
                <a:off x="4089834" y="3706069"/>
                <a:ext cx="1450373" cy="248156"/>
                <a:chOff x="903" y="1824"/>
                <a:chExt cx="1284" cy="240"/>
              </a:xfrm>
            </p:grpSpPr>
            <p:sp>
              <p:nvSpPr>
                <p:cNvPr id="53" name="AutoShape 100">
                  <a:extLst>
                    <a:ext uri="{FF2B5EF4-FFF2-40B4-BE49-F238E27FC236}">
                      <a16:creationId xmlns:a16="http://schemas.microsoft.com/office/drawing/2014/main" id="{A5DE926A-0578-4A18-9087-D852E2CDC050}"/>
                    </a:ext>
                  </a:extLst>
                </p:cNvPr>
                <p:cNvSpPr>
                  <a:spLocks noChangeArrowheads="1"/>
                </p:cNvSpPr>
                <p:nvPr/>
              </p:nvSpPr>
              <p:spPr bwMode="auto">
                <a:xfrm>
                  <a:off x="1899" y="1872"/>
                  <a:ext cx="288" cy="144"/>
                </a:xfrm>
                <a:prstGeom prst="rightArrow">
                  <a:avLst>
                    <a:gd name="adj1" fmla="val 50000"/>
                    <a:gd name="adj2" fmla="val 50000"/>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solidFill>
                      <a:srgbClr val="000099"/>
                    </a:solidFill>
                    <a:latin typeface="微软雅黑 Light" panose="020B0502040204020203" pitchFamily="34" charset="-122"/>
                    <a:ea typeface="微软雅黑 Light" panose="020B0502040204020203" pitchFamily="34" charset="-122"/>
                  </a:endParaRPr>
                </a:p>
              </p:txBody>
            </p:sp>
            <p:sp>
              <p:nvSpPr>
                <p:cNvPr id="54" name="Rectangle 101">
                  <a:extLst>
                    <a:ext uri="{FF2B5EF4-FFF2-40B4-BE49-F238E27FC236}">
                      <a16:creationId xmlns:a16="http://schemas.microsoft.com/office/drawing/2014/main" id="{72625B00-0A18-4A25-AC7F-4EEB94681DD5}"/>
                    </a:ext>
                  </a:extLst>
                </p:cNvPr>
                <p:cNvSpPr>
                  <a:spLocks noChangeArrowheads="1"/>
                </p:cNvSpPr>
                <p:nvPr/>
              </p:nvSpPr>
              <p:spPr bwMode="auto">
                <a:xfrm>
                  <a:off x="903" y="1824"/>
                  <a:ext cx="1008" cy="24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dirty="0">
                      <a:latin typeface="微软雅黑 Light" panose="020B0502040204020203" pitchFamily="34" charset="-122"/>
                      <a:ea typeface="微软雅黑 Light" panose="020B0502040204020203" pitchFamily="34" charset="-122"/>
                    </a:rPr>
                    <a:t>HTTP </a:t>
                  </a:r>
                  <a:r>
                    <a:rPr kumimoji="1" lang="zh-CN" altLang="en-US" sz="1600" dirty="0">
                      <a:latin typeface="微软雅黑 Light" panose="020B0502040204020203" pitchFamily="34" charset="-122"/>
                      <a:ea typeface="微软雅黑 Light" panose="020B0502040204020203" pitchFamily="34" charset="-122"/>
                    </a:rPr>
                    <a:t>响应报文</a:t>
                  </a:r>
                </a:p>
              </p:txBody>
            </p:sp>
          </p:grpSp>
        </p:grpSp>
      </p:grpSp>
    </p:spTree>
    <p:extLst>
      <p:ext uri="{BB962C8B-B14F-4D97-AF65-F5344CB8AC3E}">
        <p14:creationId xmlns:p14="http://schemas.microsoft.com/office/powerpoint/2010/main" val="16712985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简单示例</a:t>
            </a:r>
          </a:p>
        </p:txBody>
      </p:sp>
      <p:sp>
        <p:nvSpPr>
          <p:cNvPr id="4" name="灯片编号占位符 3"/>
          <p:cNvSpPr>
            <a:spLocks noGrp="1"/>
          </p:cNvSpPr>
          <p:nvPr>
            <p:ph type="sldNum" sz="quarter" idx="12"/>
          </p:nvPr>
        </p:nvSpPr>
        <p:spPr/>
        <p:txBody>
          <a:bodyPr/>
          <a:lstStyle/>
          <a:p>
            <a:fld id="{D57F1E4F-1CFF-5643-939E-217C01CDF565}" type="slidenum">
              <a:rPr lang="en-US" smtClean="0"/>
              <a:pPr/>
              <a:t>64</a:t>
            </a:fld>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417" y="2152209"/>
            <a:ext cx="800426" cy="80042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088576" y="2241093"/>
            <a:ext cx="668602" cy="668602"/>
          </a:xfrm>
          <a:prstGeom prst="rect">
            <a:avLst/>
          </a:prstGeom>
        </p:spPr>
      </p:pic>
      <p:sp>
        <p:nvSpPr>
          <p:cNvPr id="7" name="文本框 6"/>
          <p:cNvSpPr txBox="1"/>
          <p:nvPr/>
        </p:nvSpPr>
        <p:spPr>
          <a:xfrm>
            <a:off x="2945824" y="2930586"/>
            <a:ext cx="954108" cy="400110"/>
          </a:xfrm>
          <a:prstGeom prst="rect">
            <a:avLst/>
          </a:prstGeom>
          <a:noFill/>
        </p:spPr>
        <p:txBody>
          <a:bodyPr wrap="none" rtlCol="0">
            <a:spAutoFit/>
          </a:bodyPr>
          <a:lstStyle/>
          <a:p>
            <a:pPr algn="ctr"/>
            <a:r>
              <a:rPr lang="zh-CN" altLang="en-US"/>
              <a:t>客户端</a:t>
            </a:r>
          </a:p>
        </p:txBody>
      </p:sp>
      <p:sp>
        <p:nvSpPr>
          <p:cNvPr id="8" name="文本框 7"/>
          <p:cNvSpPr txBox="1"/>
          <p:nvPr/>
        </p:nvSpPr>
        <p:spPr>
          <a:xfrm>
            <a:off x="8808157" y="2952635"/>
            <a:ext cx="954108" cy="400110"/>
          </a:xfrm>
          <a:prstGeom prst="rect">
            <a:avLst/>
          </a:prstGeom>
          <a:noFill/>
        </p:spPr>
        <p:txBody>
          <a:bodyPr wrap="none" rtlCol="0">
            <a:spAutoFit/>
          </a:bodyPr>
          <a:lstStyle/>
          <a:p>
            <a:pPr algn="ctr"/>
            <a:r>
              <a:rPr lang="zh-CN" altLang="en-US"/>
              <a:t>服务器</a:t>
            </a:r>
          </a:p>
        </p:txBody>
      </p:sp>
      <p:sp>
        <p:nvSpPr>
          <p:cNvPr id="9" name="虚尾箭头 8"/>
          <p:cNvSpPr/>
          <p:nvPr/>
        </p:nvSpPr>
        <p:spPr>
          <a:xfrm>
            <a:off x="3911786" y="2261984"/>
            <a:ext cx="4866391" cy="290438"/>
          </a:xfrm>
          <a:prstGeom prst="stripedRightArrow">
            <a:avLst>
              <a:gd name="adj1" fmla="val 50000"/>
              <a:gd name="adj2" fmla="val 27085"/>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chemeClr val="tx1"/>
              </a:solidFill>
            </a:endParaRPr>
          </a:p>
        </p:txBody>
      </p:sp>
      <p:sp>
        <p:nvSpPr>
          <p:cNvPr id="10" name="虚尾箭头 9"/>
          <p:cNvSpPr/>
          <p:nvPr/>
        </p:nvSpPr>
        <p:spPr>
          <a:xfrm flipH="1">
            <a:off x="3894359" y="2575394"/>
            <a:ext cx="4905452" cy="249086"/>
          </a:xfrm>
          <a:prstGeom prst="stripedRightArrow">
            <a:avLst>
              <a:gd name="adj1" fmla="val 50000"/>
              <a:gd name="adj2" fmla="val 28848"/>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400">
              <a:solidFill>
                <a:schemeClr val="tx1"/>
              </a:solidFill>
            </a:endParaRPr>
          </a:p>
        </p:txBody>
      </p:sp>
      <p:sp>
        <p:nvSpPr>
          <p:cNvPr id="11" name="文本框 10"/>
          <p:cNvSpPr txBox="1"/>
          <p:nvPr/>
        </p:nvSpPr>
        <p:spPr>
          <a:xfrm>
            <a:off x="4477084" y="1242172"/>
            <a:ext cx="3377848" cy="1169551"/>
          </a:xfrm>
          <a:prstGeom prst="rect">
            <a:avLst/>
          </a:prstGeom>
          <a:solidFill>
            <a:schemeClr val="bg1">
              <a:lumMod val="95000"/>
            </a:schemeClr>
          </a:solidFill>
          <a:ln>
            <a:solidFill>
              <a:srgbClr val="00B050"/>
            </a:solidFill>
          </a:ln>
        </p:spPr>
        <p:txBody>
          <a:bodyPr wrap="none" rtlCol="0">
            <a:spAutoFit/>
          </a:bodyPr>
          <a:lstStyle/>
          <a:p>
            <a:r>
              <a:rPr lang="en-US" altLang="zh-CN" sz="1400"/>
              <a:t>GET /tools.html HTTP/1.1</a:t>
            </a:r>
          </a:p>
          <a:p>
            <a:r>
              <a:rPr lang="en-US" altLang="zh-CN" sz="1400"/>
              <a:t>User-agent: Mozilla/5.75 [en] (Win98; U)</a:t>
            </a:r>
          </a:p>
          <a:p>
            <a:r>
              <a:rPr lang="en-US" altLang="zh-CN" sz="1400"/>
              <a:t>Host: www.test.com</a:t>
            </a:r>
          </a:p>
          <a:p>
            <a:r>
              <a:rPr lang="en-US" altLang="zh-CN" sz="1400"/>
              <a:t>Accept: text/html, image/gif, image/jpeg</a:t>
            </a:r>
          </a:p>
          <a:p>
            <a:r>
              <a:rPr lang="en-US" altLang="zh-CN" sz="1400"/>
              <a:t>Accept-language: en</a:t>
            </a:r>
            <a:endParaRPr lang="zh-CN" altLang="en-US" sz="1400"/>
          </a:p>
        </p:txBody>
      </p:sp>
      <p:sp>
        <p:nvSpPr>
          <p:cNvPr id="12" name="文本框 11"/>
          <p:cNvSpPr txBox="1"/>
          <p:nvPr/>
        </p:nvSpPr>
        <p:spPr>
          <a:xfrm>
            <a:off x="4415028" y="2718746"/>
            <a:ext cx="3978974" cy="3970318"/>
          </a:xfrm>
          <a:prstGeom prst="rect">
            <a:avLst/>
          </a:prstGeom>
          <a:solidFill>
            <a:schemeClr val="bg1">
              <a:lumMod val="95000"/>
            </a:schemeClr>
          </a:solidFill>
          <a:ln>
            <a:solidFill>
              <a:srgbClr val="0070C0"/>
            </a:solidFill>
          </a:ln>
        </p:spPr>
        <p:txBody>
          <a:bodyPr wrap="none" rtlCol="0">
            <a:spAutoFit/>
          </a:bodyPr>
          <a:lstStyle/>
          <a:p>
            <a:r>
              <a:rPr lang="en-US" altLang="zh-CN" sz="1400"/>
              <a:t>HTTP/1.1 200 OK</a:t>
            </a:r>
          </a:p>
          <a:p>
            <a:r>
              <a:rPr lang="en-US" altLang="zh-CN" sz="1400"/>
              <a:t>Date: Sun, 01 Oct 2010 21:25:00 GMT</a:t>
            </a:r>
          </a:p>
          <a:p>
            <a:r>
              <a:rPr lang="en-US" altLang="zh-CN" sz="1400"/>
              <a:t>Server: Apache/2.0 (Unix)</a:t>
            </a:r>
          </a:p>
          <a:p>
            <a:r>
              <a:rPr lang="en-US" altLang="zh-CN" sz="1400"/>
              <a:t>Last-modified: Tue, 04 Jul 2010 09:46:20 GMT</a:t>
            </a:r>
          </a:p>
          <a:p>
            <a:r>
              <a:rPr lang="en-US" altLang="zh-CN" sz="1400"/>
              <a:t>Content-type: text/html</a:t>
            </a:r>
          </a:p>
          <a:p>
            <a:r>
              <a:rPr lang="en-US" altLang="zh-CN" sz="1400"/>
              <a:t>Content-length: 405</a:t>
            </a:r>
          </a:p>
          <a:p>
            <a:r>
              <a:rPr lang="en-US" altLang="zh-CN" sz="1400"/>
              <a:t>&lt;html&gt;</a:t>
            </a:r>
          </a:p>
          <a:p>
            <a:r>
              <a:rPr lang="en-US" altLang="zh-CN" sz="1400"/>
              <a:t>&lt;head&gt;&lt;title&gt;My Tools&lt;/title&gt;&lt;/head&gt;</a:t>
            </a:r>
          </a:p>
          <a:p>
            <a:endParaRPr lang="en-US" altLang="zh-CN" sz="1400"/>
          </a:p>
          <a:p>
            <a:r>
              <a:rPr lang="en-US" altLang="zh-CN" sz="1400"/>
              <a:t>&lt;body&gt;</a:t>
            </a:r>
          </a:p>
          <a:p>
            <a:endParaRPr lang="en-US" altLang="zh-CN" sz="1400"/>
          </a:p>
          <a:p>
            <a:r>
              <a:rPr lang="en-US" altLang="zh-CN" sz="1400"/>
              <a:t>&lt;h1&gt;My Tools&lt;/h1&gt;</a:t>
            </a:r>
          </a:p>
          <a:p>
            <a:endParaRPr lang="en-US" altLang="zh-CN" sz="1400"/>
          </a:p>
          <a:p>
            <a:r>
              <a:rPr lang="en-US" altLang="zh-CN" sz="1400"/>
              <a:t>&lt;h2&gt;Hammers&lt;/h2&gt;</a:t>
            </a:r>
          </a:p>
          <a:p>
            <a:r>
              <a:rPr lang="en-US" altLang="zh-CN" sz="1400"/>
              <a:t>……</a:t>
            </a:r>
          </a:p>
          <a:p>
            <a:r>
              <a:rPr lang="en-US" altLang="zh-CN" sz="1400"/>
              <a:t>……</a:t>
            </a:r>
          </a:p>
          <a:p>
            <a:r>
              <a:rPr lang="en-US" altLang="zh-CN" sz="1400"/>
              <a:t>&lt;/body&gt;</a:t>
            </a:r>
          </a:p>
          <a:p>
            <a:r>
              <a:rPr lang="en-US" altLang="zh-CN" sz="1400"/>
              <a:t>&lt;/html&gt;</a:t>
            </a:r>
          </a:p>
        </p:txBody>
      </p:sp>
    </p:spTree>
    <p:extLst>
      <p:ext uri="{BB962C8B-B14F-4D97-AF65-F5344CB8AC3E}">
        <p14:creationId xmlns:p14="http://schemas.microsoft.com/office/powerpoint/2010/main" val="20175749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AA29C3E-6256-422A-AAB2-B5525D83CE95}"/>
              </a:ext>
            </a:extLst>
          </p:cNvPr>
          <p:cNvSpPr>
            <a:spLocks noGrp="1"/>
          </p:cNvSpPr>
          <p:nvPr>
            <p:ph type="title"/>
          </p:nvPr>
        </p:nvSpPr>
        <p:spPr/>
        <p:txBody>
          <a:bodyPr/>
          <a:lstStyle/>
          <a:p>
            <a:r>
              <a:rPr lang="en-US" altLang="zh-CN" dirty="0"/>
              <a:t>HTTP </a:t>
            </a:r>
            <a:r>
              <a:rPr lang="zh-CN" altLang="en-US" dirty="0"/>
              <a:t>发展现状</a:t>
            </a:r>
          </a:p>
        </p:txBody>
      </p:sp>
      <p:sp>
        <p:nvSpPr>
          <p:cNvPr id="3" name="内容占位符 2">
            <a:extLst>
              <a:ext uri="{FF2B5EF4-FFF2-40B4-BE49-F238E27FC236}">
                <a16:creationId xmlns:a16="http://schemas.microsoft.com/office/drawing/2014/main" id="{EDF61061-8633-4DBC-A57C-4E1F84F27AF2}"/>
              </a:ext>
            </a:extLst>
          </p:cNvPr>
          <p:cNvSpPr>
            <a:spLocks noGrp="1"/>
          </p:cNvSpPr>
          <p:nvPr>
            <p:ph sz="half" idx="1"/>
          </p:nvPr>
        </p:nvSpPr>
        <p:spPr/>
        <p:txBody>
          <a:bodyPr>
            <a:normAutofit/>
          </a:bodyPr>
          <a:lstStyle/>
          <a:p>
            <a:r>
              <a:rPr lang="en-US" altLang="zh-CN" dirty="0"/>
              <a:t>HTTP/1.0</a:t>
            </a:r>
            <a:r>
              <a:rPr lang="zh-CN" altLang="en-US" dirty="0"/>
              <a:t>（</a:t>
            </a:r>
            <a:r>
              <a:rPr lang="en-US" altLang="zh-CN" dirty="0"/>
              <a:t>1996</a:t>
            </a:r>
            <a:r>
              <a:rPr lang="zh-CN" altLang="en-US" dirty="0"/>
              <a:t>）</a:t>
            </a:r>
          </a:p>
          <a:p>
            <a:pPr lvl="1"/>
            <a:r>
              <a:rPr lang="zh-CN" altLang="en-US" dirty="0"/>
              <a:t>无状态，非持久连接</a:t>
            </a:r>
          </a:p>
          <a:p>
            <a:r>
              <a:rPr lang="zh-CN" altLang="en-US" dirty="0"/>
              <a:t>与</a:t>
            </a:r>
            <a:r>
              <a:rPr lang="en-US" altLang="zh-CN" dirty="0"/>
              <a:t>HTTP/1.1</a:t>
            </a:r>
            <a:r>
              <a:rPr lang="zh-CN" altLang="en-US" dirty="0"/>
              <a:t>（</a:t>
            </a:r>
            <a:r>
              <a:rPr lang="en-US" altLang="zh-CN" dirty="0"/>
              <a:t>1999</a:t>
            </a:r>
            <a:r>
              <a:rPr lang="zh-CN" altLang="en-US" dirty="0"/>
              <a:t>）</a:t>
            </a:r>
          </a:p>
          <a:p>
            <a:pPr lvl="1"/>
            <a:r>
              <a:rPr lang="zh-CN" altLang="en-US" dirty="0"/>
              <a:t>支持长连接和流水线机制</a:t>
            </a:r>
          </a:p>
          <a:p>
            <a:pPr lvl="1"/>
            <a:r>
              <a:rPr lang="zh-CN" altLang="en-US" dirty="0"/>
              <a:t>缓存策略优化、部分资源请求及断点续传</a:t>
            </a:r>
          </a:p>
          <a:p>
            <a:endParaRPr lang="zh-CN" altLang="en-US" dirty="0"/>
          </a:p>
        </p:txBody>
      </p:sp>
      <p:sp>
        <p:nvSpPr>
          <p:cNvPr id="10" name="内容占位符 9">
            <a:extLst>
              <a:ext uri="{FF2B5EF4-FFF2-40B4-BE49-F238E27FC236}">
                <a16:creationId xmlns:a16="http://schemas.microsoft.com/office/drawing/2014/main" id="{288E921F-F647-434A-B890-2879A2801BB2}"/>
              </a:ext>
            </a:extLst>
          </p:cNvPr>
          <p:cNvSpPr>
            <a:spLocks noGrp="1"/>
          </p:cNvSpPr>
          <p:nvPr>
            <p:ph sz="half" idx="2"/>
          </p:nvPr>
        </p:nvSpPr>
        <p:spPr/>
        <p:txBody>
          <a:bodyPr>
            <a:normAutofit/>
          </a:bodyPr>
          <a:lstStyle/>
          <a:p>
            <a:r>
              <a:rPr lang="en-US" altLang="zh-CN" dirty="0"/>
              <a:t>HTTPS</a:t>
            </a:r>
            <a:r>
              <a:rPr lang="zh-CN" altLang="en-US" dirty="0"/>
              <a:t>：</a:t>
            </a:r>
            <a:r>
              <a:rPr lang="en-US" altLang="zh-CN" dirty="0"/>
              <a:t>HTTP+TLS</a:t>
            </a:r>
            <a:r>
              <a:rPr lang="zh-CN" altLang="en-US" dirty="0"/>
              <a:t>（</a:t>
            </a:r>
            <a:r>
              <a:rPr lang="en-US" altLang="zh-CN" dirty="0"/>
              <a:t>2008</a:t>
            </a:r>
            <a:r>
              <a:rPr lang="zh-CN" altLang="en-US" dirty="0"/>
              <a:t>）</a:t>
            </a:r>
          </a:p>
          <a:p>
            <a:pPr lvl="1"/>
            <a:r>
              <a:rPr lang="zh-CN" altLang="en-US" dirty="0"/>
              <a:t>增加</a:t>
            </a:r>
            <a:r>
              <a:rPr lang="en-US" altLang="zh-CN" dirty="0"/>
              <a:t>SSL/TLS</a:t>
            </a:r>
            <a:r>
              <a:rPr lang="zh-CN" altLang="en-US" dirty="0"/>
              <a:t>（</a:t>
            </a:r>
            <a:r>
              <a:rPr lang="en-US" altLang="zh-CN" dirty="0"/>
              <a:t>TLS 1.2</a:t>
            </a:r>
            <a:r>
              <a:rPr lang="zh-CN" altLang="en-US" dirty="0"/>
              <a:t>）层，在</a:t>
            </a:r>
            <a:r>
              <a:rPr lang="en-US" altLang="zh-CN" dirty="0"/>
              <a:t>TCP</a:t>
            </a:r>
            <a:r>
              <a:rPr lang="zh-CN" altLang="en-US" dirty="0"/>
              <a:t>之上提供安全机制</a:t>
            </a:r>
          </a:p>
          <a:p>
            <a:r>
              <a:rPr lang="en-US" altLang="zh-CN" dirty="0"/>
              <a:t>HTTP/2.0</a:t>
            </a:r>
            <a:r>
              <a:rPr lang="zh-CN" altLang="en-US" dirty="0"/>
              <a:t>（</a:t>
            </a:r>
            <a:r>
              <a:rPr lang="en-US" altLang="zh-CN" dirty="0"/>
              <a:t>2015</a:t>
            </a:r>
            <a:r>
              <a:rPr lang="zh-CN" altLang="en-US" dirty="0"/>
              <a:t>、</a:t>
            </a:r>
            <a:r>
              <a:rPr lang="en-US" altLang="zh-CN" dirty="0"/>
              <a:t>2020</a:t>
            </a:r>
            <a:r>
              <a:rPr lang="zh-CN" altLang="en-US" dirty="0"/>
              <a:t>）</a:t>
            </a:r>
          </a:p>
          <a:p>
            <a:pPr lvl="1"/>
            <a:r>
              <a:rPr lang="zh-CN" altLang="en-US" dirty="0"/>
              <a:t>目标：提高带宽利用率、降低延迟</a:t>
            </a:r>
          </a:p>
          <a:p>
            <a:pPr lvl="1"/>
            <a:r>
              <a:rPr lang="zh-CN" altLang="en-US" dirty="0"/>
              <a:t>增加二进制格式、</a:t>
            </a:r>
            <a:r>
              <a:rPr lang="en-US" altLang="zh-CN" dirty="0"/>
              <a:t>TCP</a:t>
            </a:r>
            <a:r>
              <a:rPr lang="zh-CN" altLang="en-US" dirty="0"/>
              <a:t>多路复用、头压缩、服务端推送等功能</a:t>
            </a:r>
          </a:p>
          <a:p>
            <a:endParaRPr lang="zh-CN" altLang="en-US" dirty="0"/>
          </a:p>
        </p:txBody>
      </p:sp>
      <p:sp>
        <p:nvSpPr>
          <p:cNvPr id="4" name="灯片编号占位符 3">
            <a:extLst>
              <a:ext uri="{FF2B5EF4-FFF2-40B4-BE49-F238E27FC236}">
                <a16:creationId xmlns:a16="http://schemas.microsoft.com/office/drawing/2014/main" id="{702B45B9-15D4-4046-94F3-1921C11846D6}"/>
              </a:ext>
            </a:extLst>
          </p:cNvPr>
          <p:cNvSpPr>
            <a:spLocks noGrp="1"/>
          </p:cNvSpPr>
          <p:nvPr>
            <p:ph type="sldNum" sz="quarter" idx="12"/>
          </p:nvPr>
        </p:nvSpPr>
        <p:spPr/>
        <p:txBody>
          <a:bodyPr/>
          <a:lstStyle/>
          <a:p>
            <a:pPr>
              <a:defRPr/>
            </a:pPr>
            <a:fld id="{816960B2-2B11-492C-B588-5290E1274F96}" type="slidenum">
              <a:rPr lang="en-US" altLang="zh-CN" smtClean="0"/>
              <a:pPr>
                <a:defRPr/>
              </a:pPr>
              <a:t>65</a:t>
            </a:fld>
            <a:endParaRPr lang="en-US" altLang="zh-CN" dirty="0"/>
          </a:p>
        </p:txBody>
      </p:sp>
      <p:pic>
        <p:nvPicPr>
          <p:cNvPr id="6" name="图片 5">
            <a:extLst>
              <a:ext uri="{FF2B5EF4-FFF2-40B4-BE49-F238E27FC236}">
                <a16:creationId xmlns:a16="http://schemas.microsoft.com/office/drawing/2014/main" id="{ADD6E3DF-8C2F-485C-B4CA-64D568B13BC6}"/>
              </a:ext>
            </a:extLst>
          </p:cNvPr>
          <p:cNvPicPr>
            <a:picLocks noChangeAspect="1"/>
          </p:cNvPicPr>
          <p:nvPr/>
        </p:nvPicPr>
        <p:blipFill>
          <a:blip r:embed="rId2"/>
          <a:stretch>
            <a:fillRect/>
          </a:stretch>
        </p:blipFill>
        <p:spPr>
          <a:xfrm>
            <a:off x="2618991" y="4268017"/>
            <a:ext cx="6782184" cy="2306219"/>
          </a:xfrm>
          <a:prstGeom prst="rect">
            <a:avLst/>
          </a:prstGeom>
        </p:spPr>
      </p:pic>
      <p:sp>
        <p:nvSpPr>
          <p:cNvPr id="7" name="矩形 6">
            <a:extLst>
              <a:ext uri="{FF2B5EF4-FFF2-40B4-BE49-F238E27FC236}">
                <a16:creationId xmlns:a16="http://schemas.microsoft.com/office/drawing/2014/main" id="{2BEE2465-8005-4E5E-898E-850F30DC56B9}"/>
              </a:ext>
            </a:extLst>
          </p:cNvPr>
          <p:cNvSpPr/>
          <p:nvPr/>
        </p:nvSpPr>
        <p:spPr>
          <a:xfrm>
            <a:off x="2587625" y="4717910"/>
            <a:ext cx="1663111" cy="1281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41DA29D0-10BD-4C2B-94DA-59D78EB1F481}"/>
              </a:ext>
            </a:extLst>
          </p:cNvPr>
          <p:cNvSpPr/>
          <p:nvPr/>
        </p:nvSpPr>
        <p:spPr>
          <a:xfrm>
            <a:off x="4320596" y="4251406"/>
            <a:ext cx="1663111" cy="174904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981820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AE79F26F-C8DD-449E-82FC-2C3E961F1841}" type="slidenum">
              <a:rPr lang="en-US" altLang="zh-CN"/>
              <a:pPr/>
              <a:t>66</a:t>
            </a:fld>
            <a:endParaRPr lang="en-US" altLang="zh-CN"/>
          </a:p>
        </p:txBody>
      </p:sp>
      <p:sp>
        <p:nvSpPr>
          <p:cNvPr id="372748" name="Rectangle 12"/>
          <p:cNvSpPr>
            <a:spLocks noChangeArrowheads="1"/>
          </p:cNvSpPr>
          <p:nvPr/>
        </p:nvSpPr>
        <p:spPr bwMode="auto">
          <a:xfrm>
            <a:off x="3176589" y="1196976"/>
            <a:ext cx="6048375" cy="4608513"/>
          </a:xfrm>
          <a:prstGeom prst="rect">
            <a:avLst/>
          </a:prstGeom>
          <a:solidFill>
            <a:srgbClr val="EAEAEA"/>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72738" name="Rectangle 2"/>
          <p:cNvSpPr>
            <a:spLocks noGrp="1" noChangeArrowheads="1"/>
          </p:cNvSpPr>
          <p:nvPr>
            <p:ph type="title"/>
          </p:nvPr>
        </p:nvSpPr>
        <p:spPr/>
        <p:txBody>
          <a:bodyPr/>
          <a:lstStyle/>
          <a:p>
            <a:r>
              <a:rPr lang="zh-CN" altLang="en-US" dirty="0"/>
              <a:t>浏览器结构</a:t>
            </a:r>
          </a:p>
        </p:txBody>
      </p:sp>
      <p:sp>
        <p:nvSpPr>
          <p:cNvPr id="372740" name="Rectangle 4"/>
          <p:cNvSpPr>
            <a:spLocks noChangeArrowheads="1"/>
          </p:cNvSpPr>
          <p:nvPr/>
        </p:nvSpPr>
        <p:spPr bwMode="auto">
          <a:xfrm>
            <a:off x="3752850" y="1484313"/>
            <a:ext cx="1944688" cy="1223962"/>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latin typeface="微软雅黑 Light" panose="020B0502040204020203" pitchFamily="34" charset="-122"/>
                <a:ea typeface="微软雅黑 Light" panose="020B0502040204020203" pitchFamily="34" charset="-122"/>
              </a:rPr>
              <a:t>控制器</a:t>
            </a:r>
          </a:p>
        </p:txBody>
      </p:sp>
      <p:sp>
        <p:nvSpPr>
          <p:cNvPr id="372741" name="Rectangle 5"/>
          <p:cNvSpPr>
            <a:spLocks noChangeArrowheads="1"/>
          </p:cNvSpPr>
          <p:nvPr/>
        </p:nvSpPr>
        <p:spPr bwMode="auto">
          <a:xfrm>
            <a:off x="6561138" y="1484313"/>
            <a:ext cx="1511300" cy="863600"/>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HTML</a:t>
            </a:r>
          </a:p>
          <a:p>
            <a:pPr algn="ctr"/>
            <a:r>
              <a:rPr lang="zh-CN" altLang="en-US" sz="2400">
                <a:latin typeface="微软雅黑 Light" panose="020B0502040204020203" pitchFamily="34" charset="-122"/>
                <a:ea typeface="微软雅黑 Light" panose="020B0502040204020203" pitchFamily="34" charset="-122"/>
              </a:rPr>
              <a:t>解释器</a:t>
            </a:r>
          </a:p>
        </p:txBody>
      </p:sp>
      <p:sp>
        <p:nvSpPr>
          <p:cNvPr id="372742" name="Rectangle 6"/>
          <p:cNvSpPr>
            <a:spLocks noChangeArrowheads="1"/>
          </p:cNvSpPr>
          <p:nvPr/>
        </p:nvSpPr>
        <p:spPr bwMode="auto">
          <a:xfrm>
            <a:off x="6561138" y="2563813"/>
            <a:ext cx="1511300" cy="863600"/>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其它</a:t>
            </a:r>
          </a:p>
          <a:p>
            <a:pPr algn="ctr"/>
            <a:r>
              <a:rPr lang="zh-CN" altLang="en-US" sz="2400">
                <a:latin typeface="微软雅黑 Light" panose="020B0502040204020203" pitchFamily="34" charset="-122"/>
                <a:ea typeface="微软雅黑 Light" panose="020B0502040204020203" pitchFamily="34" charset="-122"/>
              </a:rPr>
              <a:t>解释器</a:t>
            </a:r>
          </a:p>
        </p:txBody>
      </p:sp>
      <p:sp>
        <p:nvSpPr>
          <p:cNvPr id="372743" name="Rectangle 7"/>
          <p:cNvSpPr>
            <a:spLocks noChangeArrowheads="1"/>
          </p:cNvSpPr>
          <p:nvPr/>
        </p:nvSpPr>
        <p:spPr bwMode="auto">
          <a:xfrm>
            <a:off x="3321050" y="3716339"/>
            <a:ext cx="1657350" cy="72072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HTML</a:t>
            </a:r>
            <a:r>
              <a:rPr lang="zh-CN" altLang="en-US" sz="2400">
                <a:latin typeface="微软雅黑 Light" panose="020B0502040204020203" pitchFamily="34" charset="-122"/>
                <a:ea typeface="微软雅黑 Light" panose="020B0502040204020203" pitchFamily="34" charset="-122"/>
              </a:rPr>
              <a:t>客户</a:t>
            </a:r>
          </a:p>
        </p:txBody>
      </p:sp>
      <p:sp>
        <p:nvSpPr>
          <p:cNvPr id="372745" name="Rectangle 9"/>
          <p:cNvSpPr>
            <a:spLocks noChangeArrowheads="1"/>
          </p:cNvSpPr>
          <p:nvPr/>
        </p:nvSpPr>
        <p:spPr bwMode="auto">
          <a:xfrm>
            <a:off x="5194300" y="3716339"/>
            <a:ext cx="1657350" cy="72072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其它客户</a:t>
            </a:r>
          </a:p>
        </p:txBody>
      </p:sp>
      <p:sp>
        <p:nvSpPr>
          <p:cNvPr id="372746" name="Rectangle 10"/>
          <p:cNvSpPr>
            <a:spLocks noChangeArrowheads="1"/>
          </p:cNvSpPr>
          <p:nvPr/>
        </p:nvSpPr>
        <p:spPr bwMode="auto">
          <a:xfrm>
            <a:off x="3321051" y="4868864"/>
            <a:ext cx="3529013" cy="72072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网络接口</a:t>
            </a:r>
          </a:p>
        </p:txBody>
      </p:sp>
      <p:sp>
        <p:nvSpPr>
          <p:cNvPr id="372747" name="Rectangle 11"/>
          <p:cNvSpPr>
            <a:spLocks noChangeArrowheads="1"/>
          </p:cNvSpPr>
          <p:nvPr/>
        </p:nvSpPr>
        <p:spPr bwMode="auto">
          <a:xfrm>
            <a:off x="8434388" y="1339850"/>
            <a:ext cx="576262" cy="2305050"/>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驱</a:t>
            </a:r>
          </a:p>
          <a:p>
            <a:pPr algn="ctr"/>
            <a:r>
              <a:rPr lang="zh-CN" altLang="en-US" sz="2400">
                <a:latin typeface="微软雅黑 Light" panose="020B0502040204020203" pitchFamily="34" charset="-122"/>
                <a:ea typeface="微软雅黑 Light" panose="020B0502040204020203" pitchFamily="34" charset="-122"/>
              </a:rPr>
              <a:t>动</a:t>
            </a:r>
          </a:p>
          <a:p>
            <a:pPr algn="ctr"/>
            <a:r>
              <a:rPr lang="zh-CN" altLang="en-US" sz="2400">
                <a:latin typeface="微软雅黑 Light" panose="020B0502040204020203" pitchFamily="34" charset="-122"/>
                <a:ea typeface="微软雅黑 Light" panose="020B0502040204020203" pitchFamily="34" charset="-122"/>
              </a:rPr>
              <a:t>软</a:t>
            </a:r>
          </a:p>
          <a:p>
            <a:pPr algn="ctr"/>
            <a:r>
              <a:rPr lang="zh-CN" altLang="en-US" sz="2400">
                <a:latin typeface="微软雅黑 Light" panose="020B0502040204020203" pitchFamily="34" charset="-122"/>
                <a:ea typeface="微软雅黑 Light" panose="020B0502040204020203" pitchFamily="34" charset="-122"/>
              </a:rPr>
              <a:t>件</a:t>
            </a:r>
          </a:p>
        </p:txBody>
      </p:sp>
      <p:sp>
        <p:nvSpPr>
          <p:cNvPr id="372749" name="Text Box 13"/>
          <p:cNvSpPr txBox="1">
            <a:spLocks noChangeArrowheads="1"/>
          </p:cNvSpPr>
          <p:nvPr/>
        </p:nvSpPr>
        <p:spPr bwMode="auto">
          <a:xfrm>
            <a:off x="1709738" y="1628775"/>
            <a:ext cx="1250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微软雅黑 Light" panose="020B0502040204020203" pitchFamily="34" charset="-122"/>
                <a:ea typeface="微软雅黑 Light" panose="020B0502040204020203" pitchFamily="34" charset="-122"/>
              </a:rPr>
              <a:t>键盘鼠</a:t>
            </a:r>
          </a:p>
          <a:p>
            <a:r>
              <a:rPr lang="zh-CN" altLang="en-US" sz="2800">
                <a:latin typeface="微软雅黑 Light" panose="020B0502040204020203" pitchFamily="34" charset="-122"/>
                <a:ea typeface="微软雅黑 Light" panose="020B0502040204020203" pitchFamily="34" charset="-122"/>
              </a:rPr>
              <a:t>标输入</a:t>
            </a:r>
          </a:p>
        </p:txBody>
      </p:sp>
      <p:sp>
        <p:nvSpPr>
          <p:cNvPr id="372750" name="AutoShape 14"/>
          <p:cNvSpPr>
            <a:spLocks noChangeArrowheads="1"/>
          </p:cNvSpPr>
          <p:nvPr/>
        </p:nvSpPr>
        <p:spPr bwMode="auto">
          <a:xfrm>
            <a:off x="2960689" y="1916113"/>
            <a:ext cx="719137" cy="431800"/>
          </a:xfrm>
          <a:prstGeom prst="rightArrow">
            <a:avLst>
              <a:gd name="adj1" fmla="val 50000"/>
              <a:gd name="adj2" fmla="val 41636"/>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72751" name="AutoShape 15"/>
          <p:cNvSpPr>
            <a:spLocks noChangeArrowheads="1"/>
          </p:cNvSpPr>
          <p:nvPr/>
        </p:nvSpPr>
        <p:spPr bwMode="auto">
          <a:xfrm>
            <a:off x="9080500" y="2133600"/>
            <a:ext cx="433388" cy="431800"/>
          </a:xfrm>
          <a:prstGeom prst="rightArrow">
            <a:avLst>
              <a:gd name="adj1" fmla="val 50000"/>
              <a:gd name="adj2" fmla="val 25092"/>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72752" name="Text Box 16"/>
          <p:cNvSpPr txBox="1">
            <a:spLocks noChangeArrowheads="1"/>
          </p:cNvSpPr>
          <p:nvPr/>
        </p:nvSpPr>
        <p:spPr bwMode="auto">
          <a:xfrm>
            <a:off x="9521825" y="1844675"/>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微软雅黑 Light" panose="020B0502040204020203" pitchFamily="34" charset="-122"/>
                <a:ea typeface="微软雅黑 Light" panose="020B0502040204020203" pitchFamily="34" charset="-122"/>
              </a:rPr>
              <a:t>显示</a:t>
            </a:r>
          </a:p>
          <a:p>
            <a:r>
              <a:rPr lang="zh-CN" altLang="en-US" sz="2800">
                <a:latin typeface="微软雅黑 Light" panose="020B0502040204020203" pitchFamily="34" charset="-122"/>
                <a:ea typeface="微软雅黑 Light" panose="020B0502040204020203" pitchFamily="34" charset="-122"/>
              </a:rPr>
              <a:t>输出</a:t>
            </a:r>
          </a:p>
        </p:txBody>
      </p:sp>
      <p:sp>
        <p:nvSpPr>
          <p:cNvPr id="372753" name="Line 17"/>
          <p:cNvSpPr>
            <a:spLocks noChangeShapeType="1"/>
          </p:cNvSpPr>
          <p:nvPr/>
        </p:nvSpPr>
        <p:spPr bwMode="auto">
          <a:xfrm>
            <a:off x="5121275" y="5661025"/>
            <a:ext cx="0" cy="431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2754" name="Line 18"/>
          <p:cNvSpPr>
            <a:spLocks noChangeShapeType="1"/>
          </p:cNvSpPr>
          <p:nvPr/>
        </p:nvSpPr>
        <p:spPr bwMode="auto">
          <a:xfrm>
            <a:off x="4184650" y="4437063"/>
            <a:ext cx="0" cy="431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2755" name="Line 19"/>
          <p:cNvSpPr>
            <a:spLocks noChangeShapeType="1"/>
          </p:cNvSpPr>
          <p:nvPr/>
        </p:nvSpPr>
        <p:spPr bwMode="auto">
          <a:xfrm>
            <a:off x="5984875" y="4437063"/>
            <a:ext cx="0" cy="431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2756" name="Line 20"/>
          <p:cNvSpPr>
            <a:spLocks noChangeShapeType="1"/>
          </p:cNvSpPr>
          <p:nvPr/>
        </p:nvSpPr>
        <p:spPr bwMode="auto">
          <a:xfrm flipH="1">
            <a:off x="4184650" y="2708276"/>
            <a:ext cx="0" cy="10080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2757" name="Line 21"/>
          <p:cNvSpPr>
            <a:spLocks noChangeShapeType="1"/>
          </p:cNvSpPr>
          <p:nvPr/>
        </p:nvSpPr>
        <p:spPr bwMode="auto">
          <a:xfrm>
            <a:off x="5265739" y="2708276"/>
            <a:ext cx="719137" cy="10080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2758" name="Line 22"/>
          <p:cNvSpPr>
            <a:spLocks noChangeShapeType="1"/>
          </p:cNvSpPr>
          <p:nvPr/>
        </p:nvSpPr>
        <p:spPr bwMode="auto">
          <a:xfrm>
            <a:off x="5695950" y="1916113"/>
            <a:ext cx="8651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2759" name="Line 23"/>
          <p:cNvSpPr>
            <a:spLocks noChangeShapeType="1"/>
          </p:cNvSpPr>
          <p:nvPr/>
        </p:nvSpPr>
        <p:spPr bwMode="auto">
          <a:xfrm>
            <a:off x="5695950" y="2276476"/>
            <a:ext cx="865188" cy="720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2760" name="Line 24"/>
          <p:cNvSpPr>
            <a:spLocks noChangeShapeType="1"/>
          </p:cNvSpPr>
          <p:nvPr/>
        </p:nvSpPr>
        <p:spPr bwMode="auto">
          <a:xfrm>
            <a:off x="8072438" y="1916113"/>
            <a:ext cx="3603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2761" name="Line 25"/>
          <p:cNvSpPr>
            <a:spLocks noChangeShapeType="1"/>
          </p:cNvSpPr>
          <p:nvPr/>
        </p:nvSpPr>
        <p:spPr bwMode="auto">
          <a:xfrm>
            <a:off x="8072438" y="2997200"/>
            <a:ext cx="3603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2763" name="Text Box 27"/>
          <p:cNvSpPr txBox="1">
            <a:spLocks noChangeArrowheads="1"/>
          </p:cNvSpPr>
          <p:nvPr/>
        </p:nvSpPr>
        <p:spPr bwMode="auto">
          <a:xfrm>
            <a:off x="4295775" y="6092826"/>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微软雅黑 Light" panose="020B0502040204020203" pitchFamily="34" charset="-122"/>
                <a:ea typeface="微软雅黑 Light" panose="020B0502040204020203" pitchFamily="34" charset="-122"/>
              </a:rPr>
              <a:t>网路通信</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fld id="{82EBADEF-7EFC-4A88-BCE9-5F31646F1771}" type="slidenum">
              <a:rPr lang="en-US" altLang="zh-CN"/>
              <a:pPr/>
              <a:t>67</a:t>
            </a:fld>
            <a:endParaRPr lang="en-US" altLang="zh-CN"/>
          </a:p>
        </p:txBody>
      </p:sp>
      <p:sp>
        <p:nvSpPr>
          <p:cNvPr id="373762" name="Rectangle 2"/>
          <p:cNvSpPr>
            <a:spLocks noChangeArrowheads="1"/>
          </p:cNvSpPr>
          <p:nvPr/>
        </p:nvSpPr>
        <p:spPr bwMode="auto">
          <a:xfrm>
            <a:off x="4295775" y="1485900"/>
            <a:ext cx="5113338" cy="3887788"/>
          </a:xfrm>
          <a:prstGeom prst="rect">
            <a:avLst/>
          </a:prstGeom>
          <a:solidFill>
            <a:srgbClr val="EAEAEA"/>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73763" name="Rectangle 3"/>
          <p:cNvSpPr>
            <a:spLocks noGrp="1" noChangeArrowheads="1"/>
          </p:cNvSpPr>
          <p:nvPr>
            <p:ph type="title"/>
          </p:nvPr>
        </p:nvSpPr>
        <p:spPr/>
        <p:txBody>
          <a:bodyPr/>
          <a:lstStyle/>
          <a:p>
            <a:r>
              <a:rPr lang="en-US" altLang="zh-CN" dirty="0"/>
              <a:t>WEB</a:t>
            </a:r>
            <a:r>
              <a:rPr lang="zh-CN" altLang="en-US" dirty="0"/>
              <a:t>服务器结构</a:t>
            </a:r>
          </a:p>
        </p:txBody>
      </p:sp>
      <p:sp>
        <p:nvSpPr>
          <p:cNvPr id="373764" name="Rectangle 4"/>
          <p:cNvSpPr>
            <a:spLocks noChangeArrowheads="1"/>
          </p:cNvSpPr>
          <p:nvPr/>
        </p:nvSpPr>
        <p:spPr bwMode="auto">
          <a:xfrm>
            <a:off x="4689475" y="1773238"/>
            <a:ext cx="1944688" cy="1223962"/>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latin typeface="微软雅黑 Light" panose="020B0502040204020203" pitchFamily="34" charset="-122"/>
                <a:ea typeface="微软雅黑 Light" panose="020B0502040204020203" pitchFamily="34" charset="-122"/>
              </a:rPr>
              <a:t>WEB</a:t>
            </a:r>
          </a:p>
          <a:p>
            <a:pPr algn="ctr"/>
            <a:r>
              <a:rPr lang="zh-CN" altLang="en-US" sz="3200">
                <a:latin typeface="微软雅黑 Light" panose="020B0502040204020203" pitchFamily="34" charset="-122"/>
                <a:ea typeface="微软雅黑 Light" panose="020B0502040204020203" pitchFamily="34" charset="-122"/>
              </a:rPr>
              <a:t>服务器</a:t>
            </a:r>
          </a:p>
        </p:txBody>
      </p:sp>
      <p:sp>
        <p:nvSpPr>
          <p:cNvPr id="373767" name="Rectangle 7"/>
          <p:cNvSpPr>
            <a:spLocks noChangeArrowheads="1"/>
          </p:cNvSpPr>
          <p:nvPr/>
        </p:nvSpPr>
        <p:spPr bwMode="auto">
          <a:xfrm>
            <a:off x="4872038" y="3933826"/>
            <a:ext cx="1657350" cy="115252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CGI/</a:t>
            </a:r>
            <a:r>
              <a:rPr lang="zh-CN" altLang="en-US" sz="2400">
                <a:latin typeface="微软雅黑 Light" panose="020B0502040204020203" pitchFamily="34" charset="-122"/>
                <a:ea typeface="微软雅黑 Light" panose="020B0502040204020203" pitchFamily="34" charset="-122"/>
              </a:rPr>
              <a:t>脚本</a:t>
            </a:r>
          </a:p>
          <a:p>
            <a:pPr algn="ctr"/>
            <a:r>
              <a:rPr lang="zh-CN" altLang="en-US" sz="2400">
                <a:latin typeface="微软雅黑 Light" panose="020B0502040204020203" pitchFamily="34" charset="-122"/>
                <a:ea typeface="微软雅黑 Light" panose="020B0502040204020203" pitchFamily="34" charset="-122"/>
              </a:rPr>
              <a:t>中间件</a:t>
            </a:r>
          </a:p>
        </p:txBody>
      </p:sp>
      <p:sp>
        <p:nvSpPr>
          <p:cNvPr id="373778" name="Line 18"/>
          <p:cNvSpPr>
            <a:spLocks noChangeShapeType="1"/>
          </p:cNvSpPr>
          <p:nvPr/>
        </p:nvSpPr>
        <p:spPr bwMode="auto">
          <a:xfrm flipH="1">
            <a:off x="5664200" y="2997201"/>
            <a:ext cx="0" cy="9366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373780" name="Line 20"/>
          <p:cNvSpPr>
            <a:spLocks noChangeShapeType="1"/>
          </p:cNvSpPr>
          <p:nvPr/>
        </p:nvSpPr>
        <p:spPr bwMode="auto">
          <a:xfrm>
            <a:off x="6600826" y="2422525"/>
            <a:ext cx="11525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pic>
        <p:nvPicPr>
          <p:cNvPr id="373786" name="Picture 26" descr="ANd9GcRFNc5AMWsLELGH832hhVFcRHXlfZYbF75LIl4n8xebgBLLQyO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3351" y="1773238"/>
            <a:ext cx="1357313" cy="1357312"/>
          </a:xfrm>
          <a:prstGeom prst="rect">
            <a:avLst/>
          </a:prstGeom>
          <a:noFill/>
          <a:extLst>
            <a:ext uri="{909E8E84-426E-40DD-AFC4-6F175D3DCCD1}">
              <a14:hiddenFill xmlns:a14="http://schemas.microsoft.com/office/drawing/2010/main">
                <a:solidFill>
                  <a:srgbClr val="FFFFFF"/>
                </a:solidFill>
              </a14:hiddenFill>
            </a:ext>
          </a:extLst>
        </p:spPr>
      </p:pic>
      <p:pic>
        <p:nvPicPr>
          <p:cNvPr id="373789" name="Picture 29" descr="ANd9GcQDC2YOqed-x-qK0tKfZur4UPMA4ivI6e4rHB3R6rSFqUU64Z2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326" y="3789364"/>
            <a:ext cx="1368425" cy="1368425"/>
          </a:xfrm>
          <a:prstGeom prst="rect">
            <a:avLst/>
          </a:prstGeom>
          <a:noFill/>
          <a:extLst>
            <a:ext uri="{909E8E84-426E-40DD-AFC4-6F175D3DCCD1}">
              <a14:hiddenFill xmlns:a14="http://schemas.microsoft.com/office/drawing/2010/main">
                <a:solidFill>
                  <a:srgbClr val="FFFFFF"/>
                </a:solidFill>
              </a14:hiddenFill>
            </a:ext>
          </a:extLst>
        </p:spPr>
      </p:pic>
      <p:sp>
        <p:nvSpPr>
          <p:cNvPr id="373790" name="Line 30"/>
          <p:cNvSpPr>
            <a:spLocks noChangeShapeType="1"/>
          </p:cNvSpPr>
          <p:nvPr/>
        </p:nvSpPr>
        <p:spPr bwMode="auto">
          <a:xfrm>
            <a:off x="6527801" y="4508500"/>
            <a:ext cx="11525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pic>
        <p:nvPicPr>
          <p:cNvPr id="373791" name="Picture 31"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7851" y="1773239"/>
            <a:ext cx="1260475" cy="1165225"/>
          </a:xfrm>
          <a:prstGeom prst="rect">
            <a:avLst/>
          </a:prstGeom>
          <a:noFill/>
          <a:extLst>
            <a:ext uri="{909E8E84-426E-40DD-AFC4-6F175D3DCCD1}">
              <a14:hiddenFill xmlns:a14="http://schemas.microsoft.com/office/drawing/2010/main">
                <a:solidFill>
                  <a:srgbClr val="FFFFFF"/>
                </a:solidFill>
              </a14:hiddenFill>
            </a:ext>
          </a:extLst>
        </p:spPr>
      </p:pic>
      <p:sp>
        <p:nvSpPr>
          <p:cNvPr id="373792" name="Line 32"/>
          <p:cNvSpPr>
            <a:spLocks noChangeShapeType="1"/>
          </p:cNvSpPr>
          <p:nvPr/>
        </p:nvSpPr>
        <p:spPr bwMode="auto">
          <a:xfrm>
            <a:off x="3000376" y="2349500"/>
            <a:ext cx="1655763" cy="0"/>
          </a:xfrm>
          <a:prstGeom prst="line">
            <a:avLst/>
          </a:prstGeom>
          <a:noFill/>
          <a:ln w="5715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1B461-EE0C-4EA1-93F0-BA04455EB6AD}"/>
              </a:ext>
            </a:extLst>
          </p:cNvPr>
          <p:cNvSpPr>
            <a:spLocks noGrp="1"/>
          </p:cNvSpPr>
          <p:nvPr>
            <p:ph type="title"/>
          </p:nvPr>
        </p:nvSpPr>
        <p:spPr/>
        <p:txBody>
          <a:bodyPr/>
          <a:lstStyle/>
          <a:p>
            <a:pPr algn="ctr"/>
            <a:r>
              <a:rPr lang="zh-CN" altLang="en-US" dirty="0"/>
              <a:t>小结</a:t>
            </a:r>
          </a:p>
        </p:txBody>
      </p:sp>
      <p:sp>
        <p:nvSpPr>
          <p:cNvPr id="3" name="内容占位符 2">
            <a:extLst>
              <a:ext uri="{FF2B5EF4-FFF2-40B4-BE49-F238E27FC236}">
                <a16:creationId xmlns:a16="http://schemas.microsoft.com/office/drawing/2014/main" id="{852F8049-8141-4157-B76A-67ED34520C02}"/>
              </a:ext>
            </a:extLst>
          </p:cNvPr>
          <p:cNvSpPr>
            <a:spLocks noGrp="1"/>
          </p:cNvSpPr>
          <p:nvPr>
            <p:ph idx="1"/>
          </p:nvPr>
        </p:nvSpPr>
        <p:spPr/>
        <p:txBody>
          <a:bodyPr>
            <a:normAutofit/>
          </a:bodyPr>
          <a:lstStyle/>
          <a:p>
            <a:r>
              <a:rPr lang="zh-CN" altLang="en-US" dirty="0"/>
              <a:t>互联网提供的网络服务都属于应用层，服务模式包括两类</a:t>
            </a:r>
          </a:p>
          <a:p>
            <a:pPr lvl="1"/>
            <a:r>
              <a:rPr lang="zh-CN" altLang="en-US" dirty="0"/>
              <a:t>客户</a:t>
            </a:r>
            <a:r>
              <a:rPr lang="en-US" altLang="zh-CN" dirty="0"/>
              <a:t>/</a:t>
            </a:r>
            <a:r>
              <a:rPr lang="zh-CN" altLang="en-US" dirty="0"/>
              <a:t>服务器模型</a:t>
            </a:r>
          </a:p>
          <a:p>
            <a:pPr lvl="1"/>
            <a:r>
              <a:rPr lang="en-US" altLang="zh-CN" dirty="0"/>
              <a:t>P2P</a:t>
            </a:r>
            <a:r>
              <a:rPr lang="zh-CN" altLang="en-US" dirty="0"/>
              <a:t>模型</a:t>
            </a:r>
          </a:p>
          <a:p>
            <a:r>
              <a:rPr lang="en-US" altLang="zh-CN" dirty="0"/>
              <a:t>TCP/IP</a:t>
            </a:r>
            <a:r>
              <a:rPr lang="zh-CN" altLang="en-US" dirty="0"/>
              <a:t>网络架构以</a:t>
            </a:r>
            <a:r>
              <a:rPr lang="en-US" altLang="zh-CN" dirty="0"/>
              <a:t>IP</a:t>
            </a:r>
            <a:r>
              <a:rPr lang="zh-CN" altLang="en-US" dirty="0"/>
              <a:t>地址来识别不同的主机，需要</a:t>
            </a:r>
            <a:r>
              <a:rPr lang="en-US" altLang="zh-CN" dirty="0"/>
              <a:t>DNS</a:t>
            </a:r>
            <a:r>
              <a:rPr lang="zh-CN" altLang="en-US" dirty="0"/>
              <a:t>将域名翻译成</a:t>
            </a:r>
            <a:r>
              <a:rPr lang="en-US" altLang="zh-CN" dirty="0"/>
              <a:t>IP</a:t>
            </a:r>
            <a:r>
              <a:rPr lang="zh-CN" altLang="en-US" dirty="0"/>
              <a:t>地址</a:t>
            </a:r>
          </a:p>
          <a:p>
            <a:pPr lvl="1"/>
            <a:r>
              <a:rPr lang="en-US" altLang="zh-CN" dirty="0"/>
              <a:t>DNS</a:t>
            </a:r>
            <a:r>
              <a:rPr lang="zh-CN" altLang="en-US" dirty="0"/>
              <a:t>服务通过层次化管理</a:t>
            </a:r>
            <a:endParaRPr lang="en-US" altLang="zh-CN" dirty="0"/>
          </a:p>
          <a:p>
            <a:pPr lvl="1"/>
            <a:r>
              <a:rPr lang="zh-CN" altLang="en-US" dirty="0"/>
              <a:t>根域名服务器 </a:t>
            </a:r>
            <a:r>
              <a:rPr lang="en-US" altLang="zh-CN" dirty="0"/>
              <a:t>-- </a:t>
            </a:r>
            <a:r>
              <a:rPr lang="zh-CN" altLang="en-US" dirty="0"/>
              <a:t>顶级域名服务器 </a:t>
            </a:r>
            <a:r>
              <a:rPr lang="en-US" altLang="zh-CN" dirty="0"/>
              <a:t>-- </a:t>
            </a:r>
            <a:r>
              <a:rPr lang="zh-CN" altLang="en-US" dirty="0"/>
              <a:t>权限域名服务器 </a:t>
            </a:r>
            <a:r>
              <a:rPr lang="en-US" altLang="zh-CN" dirty="0"/>
              <a:t>-- </a:t>
            </a:r>
            <a:r>
              <a:rPr lang="zh-CN" altLang="en-US" dirty="0"/>
              <a:t>本地域名服务器</a:t>
            </a:r>
          </a:p>
          <a:p>
            <a:r>
              <a:rPr lang="zh-CN" altLang="en-US" dirty="0"/>
              <a:t>域名的解析请求由主机解析器向本地服务器发起，如果本地服务器查询到该域名是在本网络子域中，则从数据库中找出域名并返回数据信息。</a:t>
            </a:r>
          </a:p>
          <a:p>
            <a:pPr lvl="1"/>
            <a:r>
              <a:rPr lang="zh-CN" altLang="en-US" dirty="0"/>
              <a:t>如果该域名非本网络子域域名，则解析方法有两种：重复解析和递归解析</a:t>
            </a:r>
          </a:p>
        </p:txBody>
      </p:sp>
      <p:sp>
        <p:nvSpPr>
          <p:cNvPr id="4" name="灯片编号占位符 3">
            <a:extLst>
              <a:ext uri="{FF2B5EF4-FFF2-40B4-BE49-F238E27FC236}">
                <a16:creationId xmlns:a16="http://schemas.microsoft.com/office/drawing/2014/main" id="{464B0793-F1D4-4E5A-88F1-C1EF0B34234A}"/>
              </a:ext>
            </a:extLst>
          </p:cNvPr>
          <p:cNvSpPr>
            <a:spLocks noGrp="1"/>
          </p:cNvSpPr>
          <p:nvPr>
            <p:ph type="sldNum" sz="quarter" idx="12"/>
          </p:nvPr>
        </p:nvSpPr>
        <p:spPr/>
        <p:txBody>
          <a:bodyPr/>
          <a:lstStyle/>
          <a:p>
            <a:pPr>
              <a:defRPr/>
            </a:pPr>
            <a:fld id="{816960B2-2B11-492C-B588-5290E1274F96}" type="slidenum">
              <a:rPr lang="en-US" altLang="zh-CN" smtClean="0"/>
              <a:pPr>
                <a:defRPr/>
              </a:pPr>
              <a:t>68</a:t>
            </a:fld>
            <a:endParaRPr lang="en-US" altLang="zh-CN" dirty="0"/>
          </a:p>
        </p:txBody>
      </p:sp>
    </p:spTree>
    <p:extLst>
      <p:ext uri="{BB962C8B-B14F-4D97-AF65-F5344CB8AC3E}">
        <p14:creationId xmlns:p14="http://schemas.microsoft.com/office/powerpoint/2010/main" val="14048052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009DD-8793-4B3A-8B5C-91ED21AC8785}"/>
              </a:ext>
            </a:extLst>
          </p:cNvPr>
          <p:cNvSpPr>
            <a:spLocks noGrp="1"/>
          </p:cNvSpPr>
          <p:nvPr>
            <p:ph type="title"/>
          </p:nvPr>
        </p:nvSpPr>
        <p:spPr/>
        <p:txBody>
          <a:bodyPr/>
          <a:lstStyle/>
          <a:p>
            <a:pPr algn="ctr"/>
            <a:r>
              <a:rPr lang="zh-CN" altLang="en-US" dirty="0"/>
              <a:t>小结</a:t>
            </a:r>
          </a:p>
        </p:txBody>
      </p:sp>
      <p:sp>
        <p:nvSpPr>
          <p:cNvPr id="3" name="内容占位符 2">
            <a:extLst>
              <a:ext uri="{FF2B5EF4-FFF2-40B4-BE49-F238E27FC236}">
                <a16:creationId xmlns:a16="http://schemas.microsoft.com/office/drawing/2014/main" id="{F6B9CDB9-166F-4F6D-9223-266210AE32CC}"/>
              </a:ext>
            </a:extLst>
          </p:cNvPr>
          <p:cNvSpPr>
            <a:spLocks noGrp="1"/>
          </p:cNvSpPr>
          <p:nvPr>
            <p:ph idx="1"/>
          </p:nvPr>
        </p:nvSpPr>
        <p:spPr/>
        <p:txBody>
          <a:bodyPr/>
          <a:lstStyle/>
          <a:p>
            <a:r>
              <a:rPr lang="zh-CN" altLang="en-US" dirty="0"/>
              <a:t>电子邮件（</a:t>
            </a:r>
            <a:r>
              <a:rPr lang="en-US" altLang="zh-CN" dirty="0"/>
              <a:t>Email</a:t>
            </a:r>
            <a:r>
              <a:rPr lang="zh-CN" altLang="en-US" dirty="0"/>
              <a:t>）是互联网上广泛使用的一种应用；</a:t>
            </a:r>
          </a:p>
          <a:p>
            <a:r>
              <a:rPr lang="zh-CN" altLang="en-US" dirty="0"/>
              <a:t>电子邮件系统应具有三个主要组成部件：</a:t>
            </a:r>
          </a:p>
          <a:p>
            <a:pPr lvl="1"/>
            <a:r>
              <a:rPr lang="zh-CN" altLang="en-US" dirty="0"/>
              <a:t>用户代理（</a:t>
            </a:r>
            <a:r>
              <a:rPr lang="en-US" altLang="zh-CN" dirty="0"/>
              <a:t>User Agent</a:t>
            </a:r>
            <a:r>
              <a:rPr lang="zh-CN" altLang="en-US" dirty="0"/>
              <a:t>）</a:t>
            </a:r>
          </a:p>
          <a:p>
            <a:pPr lvl="1"/>
            <a:r>
              <a:rPr lang="zh-CN" altLang="en-US" dirty="0"/>
              <a:t>邮件服务器</a:t>
            </a:r>
            <a:r>
              <a:rPr lang="en-US" altLang="zh-CN" dirty="0"/>
              <a:t>(E-mail Server)</a:t>
            </a:r>
          </a:p>
          <a:p>
            <a:pPr lvl="1"/>
            <a:r>
              <a:rPr lang="zh-CN" altLang="en-US" dirty="0"/>
              <a:t>电子邮件传输协议</a:t>
            </a:r>
          </a:p>
          <a:p>
            <a:pPr lvl="2"/>
            <a:r>
              <a:rPr lang="zh-CN" altLang="en-US" dirty="0"/>
              <a:t>发送</a:t>
            </a:r>
            <a:r>
              <a:rPr lang="en-US" altLang="zh-CN" dirty="0"/>
              <a:t>/</a:t>
            </a:r>
            <a:r>
              <a:rPr lang="zh-CN" altLang="en-US" dirty="0"/>
              <a:t>传递协议（</a:t>
            </a:r>
            <a:r>
              <a:rPr lang="en-US" altLang="zh-CN" dirty="0"/>
              <a:t>SMTP</a:t>
            </a:r>
            <a:r>
              <a:rPr lang="zh-CN" altLang="en-US" dirty="0"/>
              <a:t>，</a:t>
            </a:r>
            <a:r>
              <a:rPr lang="en-US" altLang="zh-CN" dirty="0"/>
              <a:t>MIME</a:t>
            </a:r>
            <a:r>
              <a:rPr lang="zh-CN" altLang="en-US" dirty="0"/>
              <a:t>）</a:t>
            </a:r>
          </a:p>
          <a:p>
            <a:pPr lvl="2"/>
            <a:r>
              <a:rPr lang="zh-CN" altLang="en-US" dirty="0"/>
              <a:t>读取协议（</a:t>
            </a:r>
            <a:r>
              <a:rPr lang="en-US" altLang="zh-CN" dirty="0"/>
              <a:t>POP</a:t>
            </a:r>
            <a:r>
              <a:rPr lang="zh-CN" altLang="en-US" dirty="0"/>
              <a:t>、</a:t>
            </a:r>
            <a:r>
              <a:rPr lang="en-US" altLang="zh-CN" dirty="0"/>
              <a:t>IMAP</a:t>
            </a:r>
            <a:r>
              <a:rPr lang="zh-CN" altLang="en-US" dirty="0"/>
              <a:t>）</a:t>
            </a:r>
          </a:p>
          <a:p>
            <a:endParaRPr lang="zh-CN" altLang="en-US" dirty="0"/>
          </a:p>
        </p:txBody>
      </p:sp>
      <p:sp>
        <p:nvSpPr>
          <p:cNvPr id="4" name="灯片编号占位符 3">
            <a:extLst>
              <a:ext uri="{FF2B5EF4-FFF2-40B4-BE49-F238E27FC236}">
                <a16:creationId xmlns:a16="http://schemas.microsoft.com/office/drawing/2014/main" id="{8C6A6512-B454-4C81-8519-618E7E7AD053}"/>
              </a:ext>
            </a:extLst>
          </p:cNvPr>
          <p:cNvSpPr>
            <a:spLocks noGrp="1"/>
          </p:cNvSpPr>
          <p:nvPr>
            <p:ph type="sldNum" sz="quarter" idx="12"/>
          </p:nvPr>
        </p:nvSpPr>
        <p:spPr/>
        <p:txBody>
          <a:bodyPr/>
          <a:lstStyle/>
          <a:p>
            <a:pPr>
              <a:defRPr/>
            </a:pPr>
            <a:fld id="{816960B2-2B11-492C-B588-5290E1274F96}" type="slidenum">
              <a:rPr lang="en-US" altLang="zh-CN" smtClean="0"/>
              <a:pPr>
                <a:defRPr/>
              </a:pPr>
              <a:t>69</a:t>
            </a:fld>
            <a:endParaRPr lang="en-US" altLang="zh-CN" dirty="0"/>
          </a:p>
        </p:txBody>
      </p:sp>
    </p:spTree>
    <p:extLst>
      <p:ext uri="{BB962C8B-B14F-4D97-AF65-F5344CB8AC3E}">
        <p14:creationId xmlns:p14="http://schemas.microsoft.com/office/powerpoint/2010/main" val="299124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FC2DB-16EB-4F0D-AA26-0B173AB469D2}"/>
              </a:ext>
            </a:extLst>
          </p:cNvPr>
          <p:cNvSpPr>
            <a:spLocks noGrp="1"/>
          </p:cNvSpPr>
          <p:nvPr>
            <p:ph type="title"/>
          </p:nvPr>
        </p:nvSpPr>
        <p:spPr/>
        <p:txBody>
          <a:bodyPr/>
          <a:lstStyle/>
          <a:p>
            <a:r>
              <a:rPr lang="en-US" altLang="zh-CN" sz="3200" dirty="0">
                <a:cs typeface="微软雅黑" panose="020B0503020204020204" pitchFamily="34" charset="-122"/>
                <a:sym typeface="+mn-ea"/>
              </a:rPr>
              <a:t>C/S</a:t>
            </a:r>
            <a:r>
              <a:rPr lang="zh-CN" altLang="en-US" sz="3200" dirty="0">
                <a:cs typeface="微软雅黑" panose="020B0503020204020204" pitchFamily="34" charset="-122"/>
                <a:sym typeface="+mn-ea"/>
              </a:rPr>
              <a:t>方式应用</a:t>
            </a:r>
            <a:endParaRPr lang="zh-CN" altLang="en-US" dirty="0"/>
          </a:p>
        </p:txBody>
      </p:sp>
      <p:sp>
        <p:nvSpPr>
          <p:cNvPr id="3" name="内容占位符 2">
            <a:extLst>
              <a:ext uri="{FF2B5EF4-FFF2-40B4-BE49-F238E27FC236}">
                <a16:creationId xmlns:a16="http://schemas.microsoft.com/office/drawing/2014/main" id="{8659F169-AD09-4DC2-821B-45F5E166BB00}"/>
              </a:ext>
            </a:extLst>
          </p:cNvPr>
          <p:cNvSpPr>
            <a:spLocks noGrp="1"/>
          </p:cNvSpPr>
          <p:nvPr>
            <p:ph idx="1"/>
          </p:nvPr>
        </p:nvSpPr>
        <p:spPr/>
        <p:txBody>
          <a:bodyPr/>
          <a:lstStyle/>
          <a:p>
            <a:r>
              <a:rPr lang="zh-CN" altLang="en-US" dirty="0"/>
              <a:t>应用层的许多协议是基于</a:t>
            </a:r>
            <a:r>
              <a:rPr lang="en-US" altLang="zh-CN" dirty="0"/>
              <a:t>C/S</a:t>
            </a:r>
            <a:r>
              <a:rPr lang="zh-CN" altLang="en-US" dirty="0"/>
              <a:t>方式，如传统的 </a:t>
            </a:r>
            <a:r>
              <a:rPr lang="en-US" altLang="zh-CN" dirty="0"/>
              <a:t>Internet </a:t>
            </a:r>
            <a:r>
              <a:rPr lang="zh-CN" altLang="en-US" dirty="0"/>
              <a:t>的文件传输、电子邮件、远程登录等。</a:t>
            </a:r>
          </a:p>
          <a:p>
            <a:pPr lvl="1"/>
            <a:r>
              <a:rPr lang="zh-CN" altLang="en-US" dirty="0"/>
              <a:t>客户</a:t>
            </a:r>
            <a:r>
              <a:rPr lang="en-US" altLang="zh-CN" dirty="0"/>
              <a:t>(client)</a:t>
            </a:r>
            <a:r>
              <a:rPr lang="zh-CN" altLang="en-US" dirty="0"/>
              <a:t>和服务器</a:t>
            </a:r>
            <a:r>
              <a:rPr lang="en-US" altLang="zh-CN" dirty="0"/>
              <a:t>(server)</a:t>
            </a:r>
            <a:r>
              <a:rPr lang="zh-CN" altLang="en-US" dirty="0"/>
              <a:t>是指通信中所涉及的</a:t>
            </a:r>
            <a:r>
              <a:rPr lang="en-US" altLang="zh-CN" dirty="0"/>
              <a:t>2</a:t>
            </a:r>
            <a:r>
              <a:rPr lang="zh-CN" altLang="en-US" dirty="0"/>
              <a:t>个应用进程</a:t>
            </a:r>
          </a:p>
          <a:p>
            <a:pPr lvl="1"/>
            <a:r>
              <a:rPr lang="zh-CN" altLang="en-US" dirty="0"/>
              <a:t>客户</a:t>
            </a:r>
            <a:r>
              <a:rPr lang="en-US" altLang="zh-CN" dirty="0"/>
              <a:t>/</a:t>
            </a:r>
            <a:r>
              <a:rPr lang="zh-CN" altLang="en-US" dirty="0"/>
              <a:t>服务器方式描述的是应用进程之间服务和被服务的关系</a:t>
            </a:r>
          </a:p>
          <a:p>
            <a:pPr lvl="1"/>
            <a:r>
              <a:rPr lang="zh-CN" altLang="en-US" dirty="0"/>
              <a:t>客户是服务请求方（主动请求服务，被服务）</a:t>
            </a:r>
          </a:p>
          <a:p>
            <a:pPr lvl="1"/>
            <a:r>
              <a:rPr lang="zh-CN" altLang="en-US" dirty="0"/>
              <a:t>服务器是服务提供方（被动接受服务请求，提供服务）</a:t>
            </a:r>
          </a:p>
          <a:p>
            <a:r>
              <a:rPr lang="en-US" altLang="zh-CN" dirty="0"/>
              <a:t>C/S</a:t>
            </a:r>
            <a:r>
              <a:rPr lang="zh-CN" altLang="en-US" dirty="0"/>
              <a:t>方式可以是面向连接的，也可以是无连接的。</a:t>
            </a:r>
          </a:p>
          <a:p>
            <a:pPr lvl="1"/>
            <a:r>
              <a:rPr lang="zh-CN" altLang="en-US" dirty="0"/>
              <a:t>面向连接时，</a:t>
            </a:r>
            <a:r>
              <a:rPr lang="en-US" altLang="zh-CN" dirty="0"/>
              <a:t>C/S</a:t>
            </a:r>
            <a:r>
              <a:rPr lang="zh-CN" altLang="en-US" dirty="0"/>
              <a:t>通信关系一旦建立，通信就是双向的，双方地位平等，都可发送和接收数据。</a:t>
            </a:r>
          </a:p>
          <a:p>
            <a:endParaRPr lang="zh-CN" altLang="en-US" dirty="0"/>
          </a:p>
        </p:txBody>
      </p:sp>
      <p:sp>
        <p:nvSpPr>
          <p:cNvPr id="4" name="灯片编号占位符 3">
            <a:extLst>
              <a:ext uri="{FF2B5EF4-FFF2-40B4-BE49-F238E27FC236}">
                <a16:creationId xmlns:a16="http://schemas.microsoft.com/office/drawing/2014/main" id="{3022E268-9238-4DE5-A7E5-E4817BE4398C}"/>
              </a:ext>
            </a:extLst>
          </p:cNvPr>
          <p:cNvSpPr>
            <a:spLocks noGrp="1"/>
          </p:cNvSpPr>
          <p:nvPr>
            <p:ph type="sldNum" sz="quarter" idx="12"/>
          </p:nvPr>
        </p:nvSpPr>
        <p:spPr/>
        <p:txBody>
          <a:bodyPr/>
          <a:lstStyle/>
          <a:p>
            <a:pPr>
              <a:defRPr/>
            </a:pPr>
            <a:fld id="{816960B2-2B11-492C-B588-5290E1274F96}" type="slidenum">
              <a:rPr lang="en-US" altLang="zh-CN" smtClean="0"/>
              <a:pPr>
                <a:defRPr/>
              </a:pPr>
              <a:t>7</a:t>
            </a:fld>
            <a:endParaRPr lang="en-US" altLang="zh-CN" dirty="0"/>
          </a:p>
        </p:txBody>
      </p:sp>
    </p:spTree>
    <p:extLst>
      <p:ext uri="{BB962C8B-B14F-4D97-AF65-F5344CB8AC3E}">
        <p14:creationId xmlns:p14="http://schemas.microsoft.com/office/powerpoint/2010/main" val="32560807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8D5E9-902D-4BB7-A100-B69FE18FC7A1}"/>
              </a:ext>
            </a:extLst>
          </p:cNvPr>
          <p:cNvSpPr>
            <a:spLocks noGrp="1"/>
          </p:cNvSpPr>
          <p:nvPr>
            <p:ph type="title"/>
          </p:nvPr>
        </p:nvSpPr>
        <p:spPr/>
        <p:txBody>
          <a:bodyPr/>
          <a:lstStyle/>
          <a:p>
            <a:pPr algn="ctr"/>
            <a:r>
              <a:rPr lang="zh-CN" altLang="en-US" dirty="0"/>
              <a:t>小结</a:t>
            </a:r>
          </a:p>
        </p:txBody>
      </p:sp>
      <p:sp>
        <p:nvSpPr>
          <p:cNvPr id="3" name="内容占位符 2">
            <a:extLst>
              <a:ext uri="{FF2B5EF4-FFF2-40B4-BE49-F238E27FC236}">
                <a16:creationId xmlns:a16="http://schemas.microsoft.com/office/drawing/2014/main" id="{FD29239C-CD36-4333-9DD0-3BA600530CBF}"/>
              </a:ext>
            </a:extLst>
          </p:cNvPr>
          <p:cNvSpPr>
            <a:spLocks noGrp="1"/>
          </p:cNvSpPr>
          <p:nvPr>
            <p:ph idx="1"/>
          </p:nvPr>
        </p:nvSpPr>
        <p:spPr/>
        <p:txBody>
          <a:bodyPr/>
          <a:lstStyle/>
          <a:p>
            <a:r>
              <a:rPr lang="en-US" altLang="zh-CN" dirty="0"/>
              <a:t>FTP</a:t>
            </a:r>
            <a:r>
              <a:rPr lang="zh-CN" altLang="en-US" dirty="0"/>
              <a:t>应用程序通过本地的客户端程序与远程</a:t>
            </a:r>
            <a:r>
              <a:rPr lang="en-US" altLang="zh-CN" dirty="0"/>
              <a:t>FTP</a:t>
            </a:r>
            <a:r>
              <a:rPr lang="zh-CN" altLang="en-US" dirty="0"/>
              <a:t>服务器进行交互，实现访问远程文件系统；</a:t>
            </a:r>
          </a:p>
          <a:p>
            <a:r>
              <a:rPr lang="zh-CN" altLang="en-US" dirty="0"/>
              <a:t>服务端需要开放两个独立的</a:t>
            </a:r>
            <a:r>
              <a:rPr lang="en-US" altLang="zh-CN" dirty="0"/>
              <a:t>TCP</a:t>
            </a:r>
            <a:r>
              <a:rPr lang="zh-CN" altLang="en-US" dirty="0"/>
              <a:t>端口：</a:t>
            </a:r>
          </a:p>
          <a:p>
            <a:pPr lvl="1"/>
            <a:r>
              <a:rPr lang="zh-CN" altLang="en-US" dirty="0"/>
              <a:t>用于控制连接（</a:t>
            </a:r>
            <a:r>
              <a:rPr lang="en-US" altLang="zh-CN" dirty="0"/>
              <a:t>Control Connection</a:t>
            </a:r>
            <a:r>
              <a:rPr lang="zh-CN" altLang="en-US" dirty="0"/>
              <a:t>），缺省端口号是</a:t>
            </a:r>
            <a:r>
              <a:rPr lang="en-US" altLang="zh-CN" dirty="0"/>
              <a:t>21</a:t>
            </a:r>
            <a:r>
              <a:rPr lang="zh-CN" altLang="en-US" dirty="0"/>
              <a:t>；</a:t>
            </a:r>
          </a:p>
          <a:p>
            <a:pPr lvl="1"/>
            <a:r>
              <a:rPr lang="zh-CN" altLang="en-US" dirty="0"/>
              <a:t>用于数据连接（</a:t>
            </a:r>
            <a:r>
              <a:rPr lang="en-US" altLang="zh-CN" dirty="0"/>
              <a:t>Data Connection</a:t>
            </a:r>
            <a:r>
              <a:rPr lang="zh-CN" altLang="en-US" dirty="0"/>
              <a:t>），缺省端口号是</a:t>
            </a:r>
            <a:r>
              <a:rPr lang="en-US" altLang="zh-CN" dirty="0"/>
              <a:t>20</a:t>
            </a:r>
            <a:r>
              <a:rPr lang="zh-CN" altLang="en-US" dirty="0"/>
              <a:t>；</a:t>
            </a:r>
          </a:p>
          <a:p>
            <a:r>
              <a:rPr lang="en-US" altLang="zh-CN" dirty="0"/>
              <a:t>FTP</a:t>
            </a:r>
            <a:r>
              <a:rPr lang="zh-CN" altLang="en-US" dirty="0"/>
              <a:t>有两种工作模式：</a:t>
            </a:r>
          </a:p>
          <a:p>
            <a:pPr lvl="1"/>
            <a:r>
              <a:rPr lang="zh-CN" altLang="en-US" dirty="0"/>
              <a:t>主动模式（</a:t>
            </a:r>
            <a:r>
              <a:rPr lang="en-US" altLang="zh-CN" dirty="0"/>
              <a:t>PORT</a:t>
            </a:r>
            <a:r>
              <a:rPr lang="zh-CN" altLang="en-US" dirty="0"/>
              <a:t>模式）</a:t>
            </a:r>
          </a:p>
          <a:p>
            <a:pPr lvl="1"/>
            <a:r>
              <a:rPr lang="zh-CN" altLang="en-US" dirty="0"/>
              <a:t>被动模式 （</a:t>
            </a:r>
            <a:r>
              <a:rPr lang="en-US" altLang="zh-CN" dirty="0"/>
              <a:t>PASV</a:t>
            </a:r>
            <a:r>
              <a:rPr lang="zh-CN" altLang="en-US" dirty="0"/>
              <a:t>模式）  </a:t>
            </a:r>
          </a:p>
          <a:p>
            <a:r>
              <a:rPr lang="en-US" altLang="zh-CN" dirty="0"/>
              <a:t>TCP/IP</a:t>
            </a:r>
            <a:r>
              <a:rPr lang="zh-CN" altLang="en-US" dirty="0"/>
              <a:t>协议簇中还有一个简单文件传输协议（</a:t>
            </a:r>
            <a:r>
              <a:rPr lang="en-US" altLang="zh-CN" dirty="0"/>
              <a:t>TFTP</a:t>
            </a:r>
            <a:r>
              <a:rPr lang="zh-CN" altLang="en-US" dirty="0"/>
              <a:t>）</a:t>
            </a:r>
          </a:p>
          <a:p>
            <a:pPr lvl="1"/>
            <a:r>
              <a:rPr lang="zh-CN" altLang="en-US" dirty="0"/>
              <a:t>使用</a:t>
            </a:r>
            <a:r>
              <a:rPr lang="en-US" altLang="zh-CN" dirty="0"/>
              <a:t>UDP</a:t>
            </a:r>
            <a:r>
              <a:rPr lang="zh-CN" altLang="en-US" dirty="0"/>
              <a:t>，只支持文件传输，它不支持交互</a:t>
            </a:r>
          </a:p>
          <a:p>
            <a:endParaRPr lang="zh-CN" altLang="en-US" dirty="0"/>
          </a:p>
        </p:txBody>
      </p:sp>
      <p:sp>
        <p:nvSpPr>
          <p:cNvPr id="4" name="灯片编号占位符 3">
            <a:extLst>
              <a:ext uri="{FF2B5EF4-FFF2-40B4-BE49-F238E27FC236}">
                <a16:creationId xmlns:a16="http://schemas.microsoft.com/office/drawing/2014/main" id="{FCA526F9-28F0-4DD7-A092-0AA376249274}"/>
              </a:ext>
            </a:extLst>
          </p:cNvPr>
          <p:cNvSpPr>
            <a:spLocks noGrp="1"/>
          </p:cNvSpPr>
          <p:nvPr>
            <p:ph type="sldNum" sz="quarter" idx="12"/>
          </p:nvPr>
        </p:nvSpPr>
        <p:spPr/>
        <p:txBody>
          <a:bodyPr/>
          <a:lstStyle/>
          <a:p>
            <a:pPr>
              <a:defRPr/>
            </a:pPr>
            <a:fld id="{816960B2-2B11-492C-B588-5290E1274F96}" type="slidenum">
              <a:rPr lang="en-US" altLang="zh-CN" smtClean="0"/>
              <a:pPr>
                <a:defRPr/>
              </a:pPr>
              <a:t>70</a:t>
            </a:fld>
            <a:endParaRPr lang="en-US" altLang="zh-CN" dirty="0"/>
          </a:p>
        </p:txBody>
      </p:sp>
    </p:spTree>
    <p:extLst>
      <p:ext uri="{BB962C8B-B14F-4D97-AF65-F5344CB8AC3E}">
        <p14:creationId xmlns:p14="http://schemas.microsoft.com/office/powerpoint/2010/main" val="900107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DF07-A546-4B7B-BC8E-2D642640DF7E}"/>
              </a:ext>
            </a:extLst>
          </p:cNvPr>
          <p:cNvSpPr>
            <a:spLocks noGrp="1"/>
          </p:cNvSpPr>
          <p:nvPr>
            <p:ph type="title"/>
          </p:nvPr>
        </p:nvSpPr>
        <p:spPr/>
        <p:txBody>
          <a:bodyPr/>
          <a:lstStyle/>
          <a:p>
            <a:pPr algn="ctr"/>
            <a:r>
              <a:rPr lang="zh-CN" altLang="en-US" dirty="0"/>
              <a:t>小结</a:t>
            </a:r>
          </a:p>
        </p:txBody>
      </p:sp>
      <p:sp>
        <p:nvSpPr>
          <p:cNvPr id="3" name="内容占位符 2">
            <a:extLst>
              <a:ext uri="{FF2B5EF4-FFF2-40B4-BE49-F238E27FC236}">
                <a16:creationId xmlns:a16="http://schemas.microsoft.com/office/drawing/2014/main" id="{13CA7B8D-A725-4C4E-B92E-67EB3B3C6E78}"/>
              </a:ext>
            </a:extLst>
          </p:cNvPr>
          <p:cNvSpPr>
            <a:spLocks noGrp="1"/>
          </p:cNvSpPr>
          <p:nvPr>
            <p:ph idx="1"/>
          </p:nvPr>
        </p:nvSpPr>
        <p:spPr/>
        <p:txBody>
          <a:bodyPr/>
          <a:lstStyle/>
          <a:p>
            <a:r>
              <a:rPr lang="en-US" altLang="zh-CN" dirty="0"/>
              <a:t>Web</a:t>
            </a:r>
            <a:r>
              <a:rPr lang="zh-CN" altLang="en-US" dirty="0"/>
              <a:t>服务是目前最广泛的互联网应用，由大量分布在互联网上、以超文本页面形式存在的内容组成</a:t>
            </a:r>
          </a:p>
          <a:p>
            <a:r>
              <a:rPr lang="en-US" altLang="zh-CN" dirty="0"/>
              <a:t>Web</a:t>
            </a:r>
            <a:r>
              <a:rPr lang="zh-CN" altLang="en-US" dirty="0"/>
              <a:t>应用结构包括三个部分</a:t>
            </a:r>
          </a:p>
          <a:p>
            <a:pPr lvl="1"/>
            <a:r>
              <a:rPr lang="en-US" altLang="zh-CN" dirty="0"/>
              <a:t>Web</a:t>
            </a:r>
            <a:r>
              <a:rPr lang="zh-CN" altLang="en-US" dirty="0"/>
              <a:t>服务器</a:t>
            </a:r>
          </a:p>
          <a:p>
            <a:pPr lvl="1"/>
            <a:r>
              <a:rPr lang="zh-CN" altLang="en-US" dirty="0"/>
              <a:t>浏览器</a:t>
            </a:r>
          </a:p>
          <a:p>
            <a:pPr lvl="1"/>
            <a:r>
              <a:rPr lang="zh-CN" altLang="en-US" dirty="0"/>
              <a:t>超文本传输协议</a:t>
            </a:r>
            <a:r>
              <a:rPr lang="en-US" altLang="zh-CN" dirty="0"/>
              <a:t>HTTP</a:t>
            </a:r>
          </a:p>
          <a:p>
            <a:r>
              <a:rPr lang="zh-CN" altLang="en-US" dirty="0"/>
              <a:t>互联网上的所有资源都有一个唯一的</a:t>
            </a:r>
            <a:r>
              <a:rPr lang="en-US" altLang="zh-CN" dirty="0"/>
              <a:t>URL</a:t>
            </a:r>
            <a:r>
              <a:rPr lang="zh-CN" altLang="en-US" dirty="0"/>
              <a:t>，有</a:t>
            </a:r>
            <a:r>
              <a:rPr lang="en-US" altLang="zh-CN" dirty="0"/>
              <a:t>3</a:t>
            </a:r>
            <a:r>
              <a:rPr lang="zh-CN" altLang="en-US" dirty="0"/>
              <a:t>部分</a:t>
            </a:r>
          </a:p>
          <a:p>
            <a:pPr lvl="1"/>
            <a:r>
              <a:rPr lang="zh-CN" altLang="en-US" dirty="0"/>
              <a:t>协议</a:t>
            </a:r>
          </a:p>
          <a:p>
            <a:pPr lvl="1"/>
            <a:r>
              <a:rPr lang="zh-CN" altLang="en-US" dirty="0"/>
              <a:t>页面所在主机的域名（或者</a:t>
            </a:r>
            <a:r>
              <a:rPr lang="en-US" altLang="zh-CN" dirty="0"/>
              <a:t>IP</a:t>
            </a:r>
            <a:r>
              <a:rPr lang="zh-CN" altLang="en-US" dirty="0"/>
              <a:t>地址）</a:t>
            </a:r>
          </a:p>
          <a:p>
            <a:pPr lvl="1"/>
            <a:r>
              <a:rPr lang="zh-CN" altLang="en-US" dirty="0"/>
              <a:t>唯一指示特定页面的路径</a:t>
            </a:r>
          </a:p>
          <a:p>
            <a:endParaRPr lang="zh-CN" altLang="en-US" dirty="0"/>
          </a:p>
        </p:txBody>
      </p:sp>
      <p:sp>
        <p:nvSpPr>
          <p:cNvPr id="4" name="灯片编号占位符 3">
            <a:extLst>
              <a:ext uri="{FF2B5EF4-FFF2-40B4-BE49-F238E27FC236}">
                <a16:creationId xmlns:a16="http://schemas.microsoft.com/office/drawing/2014/main" id="{FA483B9C-0427-4896-BD65-7913E2186CA6}"/>
              </a:ext>
            </a:extLst>
          </p:cNvPr>
          <p:cNvSpPr>
            <a:spLocks noGrp="1"/>
          </p:cNvSpPr>
          <p:nvPr>
            <p:ph type="sldNum" sz="quarter" idx="12"/>
          </p:nvPr>
        </p:nvSpPr>
        <p:spPr/>
        <p:txBody>
          <a:bodyPr/>
          <a:lstStyle/>
          <a:p>
            <a:pPr>
              <a:defRPr/>
            </a:pPr>
            <a:fld id="{816960B2-2B11-492C-B588-5290E1274F96}" type="slidenum">
              <a:rPr lang="en-US" altLang="zh-CN" smtClean="0"/>
              <a:pPr>
                <a:defRPr/>
              </a:pPr>
              <a:t>71</a:t>
            </a:fld>
            <a:endParaRPr lang="en-US" altLang="zh-CN" dirty="0"/>
          </a:p>
        </p:txBody>
      </p:sp>
    </p:spTree>
    <p:extLst>
      <p:ext uri="{BB962C8B-B14F-4D97-AF65-F5344CB8AC3E}">
        <p14:creationId xmlns:p14="http://schemas.microsoft.com/office/powerpoint/2010/main" val="91634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E4ED3-1070-4AD1-8B39-552E65FC0080}"/>
              </a:ext>
            </a:extLst>
          </p:cNvPr>
          <p:cNvSpPr>
            <a:spLocks noGrp="1"/>
          </p:cNvSpPr>
          <p:nvPr>
            <p:ph type="title"/>
          </p:nvPr>
        </p:nvSpPr>
        <p:spPr/>
        <p:txBody>
          <a:bodyPr/>
          <a:lstStyle/>
          <a:p>
            <a:r>
              <a:rPr lang="en-US" altLang="zh-CN" sz="3200" dirty="0">
                <a:cs typeface="微软雅黑" panose="020B0503020204020204" pitchFamily="34" charset="-122"/>
                <a:sym typeface="+mn-ea"/>
              </a:rPr>
              <a:t>C/S</a:t>
            </a:r>
            <a:r>
              <a:rPr lang="zh-CN" altLang="en-US" sz="3200" dirty="0">
                <a:cs typeface="微软雅黑" panose="020B0503020204020204" pitchFamily="34" charset="-122"/>
                <a:sym typeface="+mn-ea"/>
              </a:rPr>
              <a:t>方式特点</a:t>
            </a:r>
            <a:endParaRPr lang="zh-CN" altLang="en-US" dirty="0"/>
          </a:p>
        </p:txBody>
      </p:sp>
      <p:sp>
        <p:nvSpPr>
          <p:cNvPr id="3" name="内容占位符 2">
            <a:extLst>
              <a:ext uri="{FF2B5EF4-FFF2-40B4-BE49-F238E27FC236}">
                <a16:creationId xmlns:a16="http://schemas.microsoft.com/office/drawing/2014/main" id="{3E8527DF-5D0A-4169-82AB-383D74D08BEF}"/>
              </a:ext>
            </a:extLst>
          </p:cNvPr>
          <p:cNvSpPr>
            <a:spLocks noGrp="1"/>
          </p:cNvSpPr>
          <p:nvPr>
            <p:ph idx="1"/>
          </p:nvPr>
        </p:nvSpPr>
        <p:spPr/>
        <p:txBody>
          <a:bodyPr>
            <a:normAutofit lnSpcReduction="10000"/>
          </a:bodyPr>
          <a:lstStyle/>
          <a:p>
            <a:r>
              <a:rPr lang="zh-CN" altLang="en-US" dirty="0"/>
              <a:t>客户端进程的特点</a:t>
            </a:r>
          </a:p>
          <a:p>
            <a:pPr lvl="1"/>
            <a:r>
              <a:rPr lang="zh-CN" altLang="en-US" dirty="0"/>
              <a:t>在进行通信时临时成为客户，它也可在本地进行其它的计算</a:t>
            </a:r>
          </a:p>
          <a:p>
            <a:pPr lvl="1"/>
            <a:r>
              <a:rPr lang="zh-CN" altLang="en-US" dirty="0"/>
              <a:t>用户计算机上运行，在打算通信时主动向远地服务器发起通信</a:t>
            </a:r>
          </a:p>
          <a:p>
            <a:pPr lvl="1"/>
            <a:r>
              <a:rPr lang="zh-CN" altLang="en-US" dirty="0"/>
              <a:t>客户方必须知道服务器进程所在主机的</a:t>
            </a:r>
            <a:r>
              <a:rPr lang="en-US" altLang="zh-CN" dirty="0"/>
              <a:t>IP</a:t>
            </a:r>
            <a:r>
              <a:rPr lang="zh-CN" altLang="en-US" dirty="0"/>
              <a:t>地址才能发出服务请求</a:t>
            </a:r>
          </a:p>
          <a:p>
            <a:pPr lvl="1"/>
            <a:r>
              <a:rPr lang="zh-CN" altLang="en-US" dirty="0"/>
              <a:t>需要时可以与多个服务器进行通信</a:t>
            </a:r>
          </a:p>
          <a:p>
            <a:r>
              <a:rPr lang="zh-CN" altLang="en-US" dirty="0"/>
              <a:t>服务器进程的特点</a:t>
            </a:r>
          </a:p>
          <a:p>
            <a:pPr lvl="1"/>
            <a:r>
              <a:rPr lang="zh-CN" altLang="en-US" dirty="0"/>
              <a:t>专门用来提供某种服务的程序，可“同时”处理多个远地或本地客户的请求</a:t>
            </a:r>
          </a:p>
          <a:p>
            <a:pPr lvl="1"/>
            <a:r>
              <a:rPr lang="zh-CN" altLang="en-US" dirty="0"/>
              <a:t>必须始终处于运行状态才有可能提供服务</a:t>
            </a:r>
          </a:p>
          <a:p>
            <a:pPr lvl="1"/>
            <a:r>
              <a:rPr lang="zh-CN" altLang="en-US" dirty="0"/>
              <a:t>通信开始之前服务器进程不需要知道客户进程所在主机的</a:t>
            </a:r>
            <a:r>
              <a:rPr lang="en-US" altLang="zh-CN" dirty="0"/>
              <a:t>IP</a:t>
            </a:r>
            <a:r>
              <a:rPr lang="zh-CN" altLang="en-US" dirty="0"/>
              <a:t>地址，无论客户请求来自哪里，服务器进程被动等待服务请求的到来即可</a:t>
            </a:r>
          </a:p>
          <a:p>
            <a:pPr lvl="1"/>
            <a:r>
              <a:rPr lang="zh-CN" altLang="en-US" dirty="0"/>
              <a:t>当系统启动时即自动调用并一直运行着，也可以由用户或其它进程在通信前启动</a:t>
            </a:r>
          </a:p>
          <a:p>
            <a:pPr lvl="1"/>
            <a:r>
              <a:rPr lang="zh-CN" altLang="en-US" dirty="0"/>
              <a:t>被动等待并接受来自多个客户的通信请求</a:t>
            </a:r>
          </a:p>
        </p:txBody>
      </p:sp>
      <p:sp>
        <p:nvSpPr>
          <p:cNvPr id="4" name="灯片编号占位符 3">
            <a:extLst>
              <a:ext uri="{FF2B5EF4-FFF2-40B4-BE49-F238E27FC236}">
                <a16:creationId xmlns:a16="http://schemas.microsoft.com/office/drawing/2014/main" id="{40B49DAA-6E66-4142-B03E-D01DE8803250}"/>
              </a:ext>
            </a:extLst>
          </p:cNvPr>
          <p:cNvSpPr>
            <a:spLocks noGrp="1"/>
          </p:cNvSpPr>
          <p:nvPr>
            <p:ph type="sldNum" sz="quarter" idx="12"/>
          </p:nvPr>
        </p:nvSpPr>
        <p:spPr/>
        <p:txBody>
          <a:bodyPr/>
          <a:lstStyle/>
          <a:p>
            <a:pPr>
              <a:defRPr/>
            </a:pPr>
            <a:fld id="{816960B2-2B11-492C-B588-5290E1274F96}" type="slidenum">
              <a:rPr lang="en-US" altLang="zh-CN" smtClean="0"/>
              <a:pPr>
                <a:defRPr/>
              </a:pPr>
              <a:t>8</a:t>
            </a:fld>
            <a:endParaRPr lang="en-US" altLang="zh-CN" dirty="0"/>
          </a:p>
        </p:txBody>
      </p:sp>
    </p:spTree>
    <p:extLst>
      <p:ext uri="{BB962C8B-B14F-4D97-AF65-F5344CB8AC3E}">
        <p14:creationId xmlns:p14="http://schemas.microsoft.com/office/powerpoint/2010/main" val="118959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34398-415A-4A1B-BBD5-016F88D70AF1}"/>
              </a:ext>
            </a:extLst>
          </p:cNvPr>
          <p:cNvSpPr>
            <a:spLocks noGrp="1"/>
          </p:cNvSpPr>
          <p:nvPr>
            <p:ph type="title"/>
          </p:nvPr>
        </p:nvSpPr>
        <p:spPr/>
        <p:txBody>
          <a:bodyPr/>
          <a:lstStyle/>
          <a:p>
            <a:r>
              <a:rPr lang="zh-CN" altLang="en-US" dirty="0"/>
              <a:t>应用进程间的通信方式：</a:t>
            </a:r>
            <a:r>
              <a:rPr lang="en-US" altLang="zh-CN" dirty="0"/>
              <a:t>B/S</a:t>
            </a:r>
            <a:r>
              <a:rPr lang="zh-CN" altLang="en-US" dirty="0"/>
              <a:t>方式</a:t>
            </a:r>
          </a:p>
        </p:txBody>
      </p:sp>
      <p:sp>
        <p:nvSpPr>
          <p:cNvPr id="3" name="内容占位符 2">
            <a:extLst>
              <a:ext uri="{FF2B5EF4-FFF2-40B4-BE49-F238E27FC236}">
                <a16:creationId xmlns:a16="http://schemas.microsoft.com/office/drawing/2014/main" id="{CF8696FD-39E0-4F95-B195-CA2B0CE248EB}"/>
              </a:ext>
            </a:extLst>
          </p:cNvPr>
          <p:cNvSpPr>
            <a:spLocks noGrp="1"/>
          </p:cNvSpPr>
          <p:nvPr>
            <p:ph idx="1"/>
          </p:nvPr>
        </p:nvSpPr>
        <p:spPr/>
        <p:txBody>
          <a:bodyPr/>
          <a:lstStyle/>
          <a:p>
            <a:r>
              <a:rPr lang="zh-CN" altLang="en-US" dirty="0"/>
              <a:t>浏览器</a:t>
            </a:r>
            <a:r>
              <a:rPr lang="en-US" altLang="zh-CN" dirty="0"/>
              <a:t>/</a:t>
            </a:r>
            <a:r>
              <a:rPr lang="zh-CN" altLang="en-US" dirty="0"/>
              <a:t>服务器（ </a:t>
            </a:r>
            <a:r>
              <a:rPr lang="en-US" altLang="zh-CN" dirty="0"/>
              <a:t>Browser/Server </a:t>
            </a:r>
            <a:r>
              <a:rPr lang="zh-CN" altLang="en-US" dirty="0"/>
              <a:t>）模式：可看做是</a:t>
            </a:r>
            <a:r>
              <a:rPr lang="en-US" altLang="zh-CN" dirty="0"/>
              <a:t>C/S</a:t>
            </a:r>
            <a:r>
              <a:rPr lang="zh-CN" altLang="en-US" dirty="0"/>
              <a:t>方式的特例，客户端软件改为浏览器</a:t>
            </a:r>
          </a:p>
          <a:p>
            <a:r>
              <a:rPr lang="en-US" altLang="zh-CN" dirty="0"/>
              <a:t>B/S</a:t>
            </a:r>
            <a:r>
              <a:rPr lang="zh-CN" altLang="en-US" dirty="0"/>
              <a:t>方式采取浏览器请求、服务器响应的工作模式</a:t>
            </a:r>
          </a:p>
          <a:p>
            <a:r>
              <a:rPr lang="zh-CN" altLang="en-US" dirty="0"/>
              <a:t>在</a:t>
            </a:r>
            <a:r>
              <a:rPr lang="en-US" altLang="zh-CN" dirty="0"/>
              <a:t>B/S</a:t>
            </a:r>
            <a:r>
              <a:rPr lang="zh-CN" altLang="en-US" dirty="0"/>
              <a:t>方式下，用户界面通过</a:t>
            </a:r>
            <a:r>
              <a:rPr lang="en-US" altLang="zh-CN" dirty="0"/>
              <a:t>Web</a:t>
            </a:r>
            <a:r>
              <a:rPr lang="zh-CN" altLang="en-US" dirty="0"/>
              <a:t>浏览器实现</a:t>
            </a:r>
            <a:endParaRPr lang="en-US" altLang="zh-CN" dirty="0"/>
          </a:p>
          <a:p>
            <a:pPr lvl="1"/>
            <a:r>
              <a:rPr lang="zh-CN" altLang="en-US" dirty="0"/>
              <a:t>一部分简单的事务逻辑可以在客户端实现</a:t>
            </a:r>
            <a:endParaRPr lang="en-US" altLang="zh-CN" dirty="0"/>
          </a:p>
          <a:p>
            <a:pPr lvl="1"/>
            <a:r>
              <a:rPr lang="zh-CN" altLang="en-US" dirty="0"/>
              <a:t>主要的、复杂的事务逻辑在服务器端实现</a:t>
            </a:r>
          </a:p>
          <a:p>
            <a:endParaRPr lang="zh-CN" altLang="en-US" dirty="0"/>
          </a:p>
        </p:txBody>
      </p:sp>
      <p:sp>
        <p:nvSpPr>
          <p:cNvPr id="4" name="灯片编号占位符 3">
            <a:extLst>
              <a:ext uri="{FF2B5EF4-FFF2-40B4-BE49-F238E27FC236}">
                <a16:creationId xmlns:a16="http://schemas.microsoft.com/office/drawing/2014/main" id="{82780D94-3DD7-4F53-BBF9-CDEE68DB7569}"/>
              </a:ext>
            </a:extLst>
          </p:cNvPr>
          <p:cNvSpPr>
            <a:spLocks noGrp="1"/>
          </p:cNvSpPr>
          <p:nvPr>
            <p:ph type="sldNum" sz="quarter" idx="12"/>
          </p:nvPr>
        </p:nvSpPr>
        <p:spPr/>
        <p:txBody>
          <a:bodyPr/>
          <a:lstStyle/>
          <a:p>
            <a:pPr>
              <a:defRPr/>
            </a:pPr>
            <a:fld id="{816960B2-2B11-492C-B588-5290E1274F96}" type="slidenum">
              <a:rPr lang="en-US" altLang="zh-CN" smtClean="0"/>
              <a:pPr>
                <a:defRPr/>
              </a:pPr>
              <a:t>9</a:t>
            </a:fld>
            <a:endParaRPr lang="en-US" altLang="zh-CN" dirty="0"/>
          </a:p>
        </p:txBody>
      </p:sp>
      <p:sp>
        <p:nvSpPr>
          <p:cNvPr id="5" name="文本框 4">
            <a:extLst>
              <a:ext uri="{FF2B5EF4-FFF2-40B4-BE49-F238E27FC236}">
                <a16:creationId xmlns:a16="http://schemas.microsoft.com/office/drawing/2014/main" id="{C6BEF8DB-9383-4446-B1E1-31EC2B0B3B86}"/>
              </a:ext>
            </a:extLst>
          </p:cNvPr>
          <p:cNvSpPr txBox="1"/>
          <p:nvPr/>
        </p:nvSpPr>
        <p:spPr>
          <a:xfrm>
            <a:off x="3240437" y="4250537"/>
            <a:ext cx="2053828" cy="657264"/>
          </a:xfrm>
          <a:prstGeom prst="rect">
            <a:avLst/>
          </a:prstGeom>
          <a:noFill/>
        </p:spPr>
        <p:txBody>
          <a:bodyPr wrap="square" rtlCol="0">
            <a:spAutoFit/>
          </a:bodyPr>
          <a:lstStyle/>
          <a:p>
            <a:pPr>
              <a:lnSpc>
                <a:spcPct val="80000"/>
              </a:lnSpc>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1.HTTP</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请求</a:t>
            </a:r>
          </a:p>
        </p:txBody>
      </p:sp>
      <p:sp>
        <p:nvSpPr>
          <p:cNvPr id="6" name="矩形: 圆角 5">
            <a:extLst>
              <a:ext uri="{FF2B5EF4-FFF2-40B4-BE49-F238E27FC236}">
                <a16:creationId xmlns:a16="http://schemas.microsoft.com/office/drawing/2014/main" id="{27557183-51FD-481C-84A8-1E34814B55D2}"/>
              </a:ext>
            </a:extLst>
          </p:cNvPr>
          <p:cNvSpPr/>
          <p:nvPr/>
        </p:nvSpPr>
        <p:spPr>
          <a:xfrm>
            <a:off x="1774382" y="4142252"/>
            <a:ext cx="1408254" cy="1813143"/>
          </a:xfrm>
          <a:prstGeom prst="roundRect">
            <a:avLst/>
          </a:prstGeom>
          <a:noFill/>
          <a:ln w="38100">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文本框 6">
            <a:extLst>
              <a:ext uri="{FF2B5EF4-FFF2-40B4-BE49-F238E27FC236}">
                <a16:creationId xmlns:a16="http://schemas.microsoft.com/office/drawing/2014/main" id="{FC6309EE-F2E3-42FD-8E16-92B859630A7B}"/>
              </a:ext>
            </a:extLst>
          </p:cNvPr>
          <p:cNvSpPr txBox="1"/>
          <p:nvPr/>
        </p:nvSpPr>
        <p:spPr>
          <a:xfrm>
            <a:off x="1931272" y="4506140"/>
            <a:ext cx="1124501" cy="960714"/>
          </a:xfrm>
          <a:prstGeom prst="rect">
            <a:avLst/>
          </a:prstGeom>
          <a:noFill/>
        </p:spPr>
        <p:txBody>
          <a:bodyPr wrap="square" rtlCol="0">
            <a:spAutoFit/>
          </a:bodyPr>
          <a:lstStyle/>
          <a:p>
            <a:pPr algn="ct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客户</a:t>
            </a:r>
          </a:p>
          <a:p>
            <a:pPr algn="ct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浏览器</a:t>
            </a:r>
          </a:p>
        </p:txBody>
      </p:sp>
      <p:sp>
        <p:nvSpPr>
          <p:cNvPr id="8" name="矩形: 圆角 7">
            <a:extLst>
              <a:ext uri="{FF2B5EF4-FFF2-40B4-BE49-F238E27FC236}">
                <a16:creationId xmlns:a16="http://schemas.microsoft.com/office/drawing/2014/main" id="{3A16221E-0BFE-4BC6-A971-C4202058D96E}"/>
              </a:ext>
            </a:extLst>
          </p:cNvPr>
          <p:cNvSpPr/>
          <p:nvPr/>
        </p:nvSpPr>
        <p:spPr>
          <a:xfrm>
            <a:off x="5207939" y="4142252"/>
            <a:ext cx="1408254" cy="18131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9" name="文本框 8">
            <a:extLst>
              <a:ext uri="{FF2B5EF4-FFF2-40B4-BE49-F238E27FC236}">
                <a16:creationId xmlns:a16="http://schemas.microsoft.com/office/drawing/2014/main" id="{8ADB1704-3679-44C7-B752-2E120828F671}"/>
              </a:ext>
            </a:extLst>
          </p:cNvPr>
          <p:cNvSpPr txBox="1"/>
          <p:nvPr/>
        </p:nvSpPr>
        <p:spPr>
          <a:xfrm>
            <a:off x="5301022" y="4567837"/>
            <a:ext cx="1124501" cy="960714"/>
          </a:xfrm>
          <a:prstGeom prst="rect">
            <a:avLst/>
          </a:prstGeom>
          <a:noFill/>
        </p:spPr>
        <p:txBody>
          <a:bodyPr wrap="square" rtlCol="0">
            <a:spAutoFit/>
          </a:bodyPr>
          <a:lstStyle/>
          <a:p>
            <a:pPr algn="ctr">
              <a:lnSpc>
                <a:spcPct val="150000"/>
              </a:lnSpc>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服务器</a:t>
            </a:r>
          </a:p>
        </p:txBody>
      </p:sp>
      <p:sp>
        <p:nvSpPr>
          <p:cNvPr id="10" name="矩形: 圆角 9">
            <a:extLst>
              <a:ext uri="{FF2B5EF4-FFF2-40B4-BE49-F238E27FC236}">
                <a16:creationId xmlns:a16="http://schemas.microsoft.com/office/drawing/2014/main" id="{FE3FA55F-DA8D-4403-99B3-59BD6F440806}"/>
              </a:ext>
            </a:extLst>
          </p:cNvPr>
          <p:cNvSpPr/>
          <p:nvPr/>
        </p:nvSpPr>
        <p:spPr>
          <a:xfrm>
            <a:off x="8456831" y="4142252"/>
            <a:ext cx="1408254" cy="1813143"/>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1" name="文本框 10">
            <a:extLst>
              <a:ext uri="{FF2B5EF4-FFF2-40B4-BE49-F238E27FC236}">
                <a16:creationId xmlns:a16="http://schemas.microsoft.com/office/drawing/2014/main" id="{53BE490C-AB1A-49FB-8A0D-0A389EAEE414}"/>
              </a:ext>
            </a:extLst>
          </p:cNvPr>
          <p:cNvSpPr txBox="1"/>
          <p:nvPr/>
        </p:nvSpPr>
        <p:spPr>
          <a:xfrm>
            <a:off x="8641496" y="4506140"/>
            <a:ext cx="1124501" cy="960714"/>
          </a:xfrm>
          <a:prstGeom prst="rect">
            <a:avLst/>
          </a:prstGeom>
          <a:noFill/>
        </p:spPr>
        <p:txBody>
          <a:bodyPr wrap="square" rtlCol="0">
            <a:spAutoFit/>
          </a:bodyPr>
          <a:lstStyle/>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数据库服务器</a:t>
            </a:r>
          </a:p>
        </p:txBody>
      </p:sp>
      <p:cxnSp>
        <p:nvCxnSpPr>
          <p:cNvPr id="12" name="直接箭头连接符 11">
            <a:extLst>
              <a:ext uri="{FF2B5EF4-FFF2-40B4-BE49-F238E27FC236}">
                <a16:creationId xmlns:a16="http://schemas.microsoft.com/office/drawing/2014/main" id="{8311C7C8-DB19-4263-A9C4-7D4301FDD335}"/>
              </a:ext>
            </a:extLst>
          </p:cNvPr>
          <p:cNvCxnSpPr/>
          <p:nvPr/>
        </p:nvCxnSpPr>
        <p:spPr>
          <a:xfrm>
            <a:off x="3401080" y="4693750"/>
            <a:ext cx="141951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5E7E293A-4ED8-4534-B3C0-BE371F0FC6EB}"/>
              </a:ext>
            </a:extLst>
          </p:cNvPr>
          <p:cNvCxnSpPr/>
          <p:nvPr/>
        </p:nvCxnSpPr>
        <p:spPr>
          <a:xfrm>
            <a:off x="6835388" y="4693750"/>
            <a:ext cx="141951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0A3E04A-5C2F-4837-8AA4-4778D8345F5A}"/>
              </a:ext>
            </a:extLst>
          </p:cNvPr>
          <p:cNvCxnSpPr/>
          <p:nvPr/>
        </p:nvCxnSpPr>
        <p:spPr>
          <a:xfrm flipH="1">
            <a:off x="3401080" y="5242729"/>
            <a:ext cx="13542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E4D5CC-4E21-4209-B8C3-CDEA82F68135}"/>
              </a:ext>
            </a:extLst>
          </p:cNvPr>
          <p:cNvCxnSpPr/>
          <p:nvPr/>
        </p:nvCxnSpPr>
        <p:spPr>
          <a:xfrm flipH="1" flipV="1">
            <a:off x="6835388" y="5242729"/>
            <a:ext cx="141951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B5DB908-7AB7-409C-B7DC-106B4B715F25}"/>
              </a:ext>
            </a:extLst>
          </p:cNvPr>
          <p:cNvSpPr txBox="1"/>
          <p:nvPr/>
        </p:nvSpPr>
        <p:spPr>
          <a:xfrm>
            <a:off x="3282475" y="5376197"/>
            <a:ext cx="2011791" cy="657264"/>
          </a:xfrm>
          <a:prstGeom prst="rect">
            <a:avLst/>
          </a:prstGeom>
          <a:noFill/>
        </p:spPr>
        <p:txBody>
          <a:bodyPr wrap="square" rtlCol="0">
            <a:spAutoFit/>
          </a:bodyPr>
          <a:lstStyle/>
          <a:p>
            <a:pPr>
              <a:lnSpc>
                <a:spcPct val="80000"/>
              </a:lnSpc>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4.HTTP</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a:t>
            </a:r>
          </a:p>
        </p:txBody>
      </p:sp>
      <p:sp>
        <p:nvSpPr>
          <p:cNvPr id="17" name="文本框 16">
            <a:extLst>
              <a:ext uri="{FF2B5EF4-FFF2-40B4-BE49-F238E27FC236}">
                <a16:creationId xmlns:a16="http://schemas.microsoft.com/office/drawing/2014/main" id="{73071B79-AEBC-4A52-A0DC-5EEA4C81C207}"/>
              </a:ext>
            </a:extLst>
          </p:cNvPr>
          <p:cNvSpPr txBox="1"/>
          <p:nvPr/>
        </p:nvSpPr>
        <p:spPr>
          <a:xfrm>
            <a:off x="6972760" y="4236687"/>
            <a:ext cx="1167289" cy="657264"/>
          </a:xfrm>
          <a:prstGeom prst="rect">
            <a:avLst/>
          </a:prstGeom>
          <a:noFill/>
        </p:spPr>
        <p:txBody>
          <a:bodyPr wrap="square" rtlCol="0">
            <a:spAutoFit/>
          </a:bodyPr>
          <a:lstStyle/>
          <a:p>
            <a:pPr>
              <a:lnSpc>
                <a:spcPct val="80000"/>
              </a:lnSpc>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查询</a:t>
            </a:r>
          </a:p>
        </p:txBody>
      </p:sp>
      <p:sp>
        <p:nvSpPr>
          <p:cNvPr id="18" name="文本框 17">
            <a:extLst>
              <a:ext uri="{FF2B5EF4-FFF2-40B4-BE49-F238E27FC236}">
                <a16:creationId xmlns:a16="http://schemas.microsoft.com/office/drawing/2014/main" id="{339649DB-0F15-44DA-9970-E455B8EEC917}"/>
              </a:ext>
            </a:extLst>
          </p:cNvPr>
          <p:cNvSpPr txBox="1"/>
          <p:nvPr/>
        </p:nvSpPr>
        <p:spPr>
          <a:xfrm>
            <a:off x="7093618" y="5383752"/>
            <a:ext cx="1174045" cy="657264"/>
          </a:xfrm>
          <a:prstGeom prst="rect">
            <a:avLst/>
          </a:prstGeom>
          <a:noFill/>
        </p:spPr>
        <p:txBody>
          <a:bodyPr wrap="square" rtlCol="0">
            <a:spAutoFit/>
          </a:bodyPr>
          <a:lstStyle/>
          <a:p>
            <a:pPr>
              <a:lnSpc>
                <a:spcPct val="80000"/>
              </a:lnSpc>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结果</a:t>
            </a:r>
          </a:p>
        </p:txBody>
      </p:sp>
    </p:spTree>
    <p:extLst>
      <p:ext uri="{BB962C8B-B14F-4D97-AF65-F5344CB8AC3E}">
        <p14:creationId xmlns:p14="http://schemas.microsoft.com/office/powerpoint/2010/main" val="2032388300"/>
      </p:ext>
    </p:extLst>
  </p:cSld>
  <p:clrMapOvr>
    <a:masterClrMapping/>
  </p:clrMapOvr>
</p:sld>
</file>

<file path=ppt/theme/theme1.xml><?xml version="1.0" encoding="utf-8"?>
<a:theme xmlns:a="http://schemas.openxmlformats.org/drawingml/2006/main" name="my-network">
  <a:themeElements>
    <a:clrScheme name="my-netwo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tx1"/>
            </a:solidFill>
            <a:effectLst/>
            <a:latin typeface="微软雅黑 Light" panose="020B0502040204020203" pitchFamily="34" charset="-122"/>
            <a:ea typeface="微软雅黑 Light" panose="020B0502040204020203" pitchFamily="34"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黑体" pitchFamily="2" charset="-122"/>
          </a:defRPr>
        </a:defPPr>
      </a:lstStyle>
    </a:lnDef>
    <a:txDef>
      <a:spPr bwMode="auto">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spAutoFit/>
      </a:bodyPr>
      <a:lstStyle>
        <a:defPPr algn="l">
          <a:defRPr dirty="0">
            <a:latin typeface="微软雅黑 Light" panose="020B0502040204020203" pitchFamily="34" charset="-122"/>
            <a:ea typeface="微软雅黑 Light" panose="020B0502040204020203" pitchFamily="34" charset="-122"/>
          </a:defRPr>
        </a:defPPr>
      </a:lstStyle>
    </a:txDef>
  </a:objectDefaults>
  <a:extraClrSchemeLst>
    <a:extraClrScheme>
      <a:clrScheme name="my-netwo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y-networ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y-networ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y-networ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y-networ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y-networ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y-networ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y-networ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y-networ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y-networ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y-networ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y-networ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36942</TotalTime>
  <Words>6310</Words>
  <Application>Microsoft Office PowerPoint</Application>
  <PresentationFormat>宽屏</PresentationFormat>
  <Paragraphs>1009</Paragraphs>
  <Slides>71</Slides>
  <Notes>14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78" baseType="lpstr">
      <vt:lpstr>微软雅黑</vt:lpstr>
      <vt:lpstr>微软雅黑 Light</vt:lpstr>
      <vt:lpstr>Arial</vt:lpstr>
      <vt:lpstr>Times New Roman</vt:lpstr>
      <vt:lpstr>Wingdings</vt:lpstr>
      <vt:lpstr>my-network</vt:lpstr>
      <vt:lpstr>VISIO</vt:lpstr>
      <vt:lpstr>第七章 应用层</vt:lpstr>
      <vt:lpstr>客户与服务器模型</vt:lpstr>
      <vt:lpstr>应用层协议的特点</vt:lpstr>
      <vt:lpstr>基本通信模式</vt:lpstr>
      <vt:lpstr>应用进程间通信方式分类</vt:lpstr>
      <vt:lpstr>C/S 方式架构</vt:lpstr>
      <vt:lpstr>C/S方式应用</vt:lpstr>
      <vt:lpstr>C/S方式特点</vt:lpstr>
      <vt:lpstr>应用进程间的通信方式：B/S方式</vt:lpstr>
      <vt:lpstr>B/S方式的架构</vt:lpstr>
      <vt:lpstr>B/S方式的特点</vt:lpstr>
      <vt:lpstr>应用进程间的通信方式：P2P方式</vt:lpstr>
      <vt:lpstr>P2P方式</vt:lpstr>
      <vt:lpstr>P2P方式</vt:lpstr>
      <vt:lpstr>服务器进程工作方式</vt:lpstr>
      <vt:lpstr>无连接循环方式服务</vt:lpstr>
      <vt:lpstr>面向连接的并发方式服务</vt:lpstr>
      <vt:lpstr>面向连接的并发方式服务</vt:lpstr>
      <vt:lpstr>DNS服务</vt:lpstr>
      <vt:lpstr>DNS的历史</vt:lpstr>
      <vt:lpstr>域名系统概述</vt:lpstr>
      <vt:lpstr>域名系统名字空间的层次化结构</vt:lpstr>
      <vt:lpstr>命名方法</vt:lpstr>
      <vt:lpstr>顶级域名分类</vt:lpstr>
      <vt:lpstr>国家顶级域名 </vt:lpstr>
      <vt:lpstr>域名管理方法</vt:lpstr>
      <vt:lpstr>域名系统</vt:lpstr>
      <vt:lpstr>域名服务器分类</vt:lpstr>
      <vt:lpstr>根服务器</vt:lpstr>
      <vt:lpstr>根服务器列表</vt:lpstr>
      <vt:lpstr>权限域名服务器</vt:lpstr>
      <vt:lpstr>本地域名服务器</vt:lpstr>
      <vt:lpstr>域名系统组成</vt:lpstr>
      <vt:lpstr>DNS的工作原理</vt:lpstr>
      <vt:lpstr>递归查询</vt:lpstr>
      <vt:lpstr>迭代查询(重复解释)</vt:lpstr>
      <vt:lpstr>域名解析过程示例：无子域代理情形</vt:lpstr>
      <vt:lpstr>域名解析过程示例：有子域代理情形</vt:lpstr>
      <vt:lpstr>DNS相关工具</vt:lpstr>
      <vt:lpstr>域名系统高速缓存</vt:lpstr>
      <vt:lpstr>DNS vs ARP</vt:lpstr>
      <vt:lpstr>电子邮件服务</vt:lpstr>
      <vt:lpstr>电子邮件的主要组成 </vt:lpstr>
      <vt:lpstr>简单邮件传输协议</vt:lpstr>
      <vt:lpstr>SMTP 协议：基于 TCP 通信的三个阶段</vt:lpstr>
      <vt:lpstr>SMTP 通信的三个阶段——建立阶段</vt:lpstr>
      <vt:lpstr>SMTP 通信的三个阶段——邮件传输</vt:lpstr>
      <vt:lpstr>SMTP 通信的三个阶段——释放连接</vt:lpstr>
      <vt:lpstr>接收邮件协议</vt:lpstr>
      <vt:lpstr>FTP服务</vt:lpstr>
      <vt:lpstr>FTP的工作原理</vt:lpstr>
      <vt:lpstr>主动模式</vt:lpstr>
      <vt:lpstr>被动模式</vt:lpstr>
      <vt:lpstr>FTP的主要命令</vt:lpstr>
      <vt:lpstr>普通文件传输协议</vt:lpstr>
      <vt:lpstr>WEB服务</vt:lpstr>
      <vt:lpstr>WEB涉及的内容</vt:lpstr>
      <vt:lpstr>客户浏览网页的基本过程</vt:lpstr>
      <vt:lpstr>URL的格式</vt:lpstr>
      <vt:lpstr>超文本</vt:lpstr>
      <vt:lpstr>超文本传输协议</vt:lpstr>
      <vt:lpstr>4种主要的HTTP请求类型</vt:lpstr>
      <vt:lpstr>HTTP 协议工作过程：协议流程示例</vt:lpstr>
      <vt:lpstr>简单示例</vt:lpstr>
      <vt:lpstr>HTTP 发展现状</vt:lpstr>
      <vt:lpstr>浏览器结构</vt:lpstr>
      <vt:lpstr>WEB服务器结构</vt:lpstr>
      <vt:lpstr>小结</vt:lpstr>
      <vt:lpstr>小结</vt:lpstr>
      <vt:lpstr>小结</vt:lpstr>
      <vt:lpstr>小结</vt:lpstr>
    </vt:vector>
  </TitlesOfParts>
  <Company>Jilin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应用层</dc:title>
  <dc:creator>Zhang Zongsheng</dc:creator>
  <cp:lastModifiedBy>Huo yanmei</cp:lastModifiedBy>
  <cp:revision>20231020</cp:revision>
  <cp:lastPrinted>1601-01-01T00:00:00Z</cp:lastPrinted>
  <dcterms:created xsi:type="dcterms:W3CDTF">2003-06-07T12:50:50Z</dcterms:created>
  <dcterms:modified xsi:type="dcterms:W3CDTF">2023-10-30T03:00:36Z</dcterms:modified>
</cp:coreProperties>
</file>