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xml" ContentType="application/vnd.openxmlformats-officedocument.presentationml.tags+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936" r:id="rId3"/>
    <p:sldId id="516" r:id="rId4"/>
    <p:sldId id="517" r:id="rId5"/>
    <p:sldId id="518" r:id="rId6"/>
    <p:sldId id="3116" r:id="rId7"/>
    <p:sldId id="2147474994" r:id="rId8"/>
    <p:sldId id="519" r:id="rId9"/>
    <p:sldId id="520" r:id="rId10"/>
    <p:sldId id="521" r:id="rId11"/>
    <p:sldId id="529" r:id="rId12"/>
    <p:sldId id="524" r:id="rId13"/>
    <p:sldId id="530" r:id="rId14"/>
    <p:sldId id="531" r:id="rId15"/>
    <p:sldId id="532" r:id="rId16"/>
    <p:sldId id="533" r:id="rId17"/>
    <p:sldId id="534" r:id="rId18"/>
    <p:sldId id="631" r:id="rId19"/>
    <p:sldId id="619" r:id="rId20"/>
    <p:sldId id="535" r:id="rId21"/>
    <p:sldId id="536" r:id="rId22"/>
    <p:sldId id="450" r:id="rId23"/>
    <p:sldId id="538" r:id="rId24"/>
    <p:sldId id="539" r:id="rId25"/>
    <p:sldId id="537" r:id="rId26"/>
    <p:sldId id="541" r:id="rId27"/>
    <p:sldId id="542" r:id="rId28"/>
    <p:sldId id="543" r:id="rId29"/>
    <p:sldId id="544" r:id="rId30"/>
    <p:sldId id="545" r:id="rId31"/>
    <p:sldId id="546" r:id="rId32"/>
    <p:sldId id="547" r:id="rId33"/>
    <p:sldId id="548" r:id="rId34"/>
    <p:sldId id="3122" r:id="rId35"/>
    <p:sldId id="3119" r:id="rId36"/>
    <p:sldId id="527" r:id="rId37"/>
    <p:sldId id="612" r:id="rId38"/>
    <p:sldId id="3123" r:id="rId39"/>
    <p:sldId id="528" r:id="rId40"/>
    <p:sldId id="2147474995" r:id="rId41"/>
    <p:sldId id="555" r:id="rId42"/>
    <p:sldId id="557" r:id="rId43"/>
    <p:sldId id="558" r:id="rId44"/>
    <p:sldId id="559" r:id="rId45"/>
    <p:sldId id="563" r:id="rId46"/>
    <p:sldId id="566" r:id="rId47"/>
    <p:sldId id="565" r:id="rId48"/>
    <p:sldId id="3127" r:id="rId49"/>
    <p:sldId id="568" r:id="rId50"/>
    <p:sldId id="569" r:id="rId51"/>
    <p:sldId id="570" r:id="rId52"/>
    <p:sldId id="571" r:id="rId53"/>
    <p:sldId id="572" r:id="rId54"/>
    <p:sldId id="573" r:id="rId55"/>
    <p:sldId id="623" r:id="rId56"/>
    <p:sldId id="624" r:id="rId57"/>
    <p:sldId id="625" r:id="rId58"/>
    <p:sldId id="622" r:id="rId59"/>
    <p:sldId id="2147474996" r:id="rId60"/>
    <p:sldId id="575" r:id="rId61"/>
    <p:sldId id="576" r:id="rId62"/>
    <p:sldId id="577" r:id="rId63"/>
    <p:sldId id="600" r:id="rId64"/>
    <p:sldId id="581" r:id="rId65"/>
    <p:sldId id="582" r:id="rId66"/>
    <p:sldId id="583" r:id="rId67"/>
    <p:sldId id="584" r:id="rId68"/>
    <p:sldId id="589" r:id="rId69"/>
    <p:sldId id="590" r:id="rId70"/>
    <p:sldId id="586" r:id="rId71"/>
    <p:sldId id="587" r:id="rId72"/>
    <p:sldId id="588" r:id="rId73"/>
    <p:sldId id="513" r:id="rId74"/>
    <p:sldId id="2147474997" r:id="rId75"/>
    <p:sldId id="591" r:id="rId76"/>
    <p:sldId id="592" r:id="rId77"/>
    <p:sldId id="593" r:id="rId78"/>
    <p:sldId id="618" r:id="rId79"/>
    <p:sldId id="630" r:id="rId80"/>
    <p:sldId id="594" r:id="rId81"/>
    <p:sldId id="597" r:id="rId82"/>
    <p:sldId id="599" r:id="rId83"/>
    <p:sldId id="598" r:id="rId84"/>
    <p:sldId id="629" r:id="rId85"/>
    <p:sldId id="596" r:id="rId86"/>
    <p:sldId id="495" r:id="rId87"/>
    <p:sldId id="2147474998" r:id="rId88"/>
    <p:sldId id="2147474992" r:id="rId89"/>
    <p:sldId id="2147474993" r:id="rId90"/>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FBAA"/>
    <a:srgbClr val="C2C2C2"/>
    <a:srgbClr val="BAE8C5"/>
    <a:srgbClr val="0836BF"/>
    <a:srgbClr val="FFFFCC"/>
    <a:srgbClr val="7FD3FF"/>
    <a:srgbClr val="CBCBCB"/>
    <a:srgbClr val="7F7F7F"/>
    <a:srgbClr val="00365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1569" autoAdjust="0"/>
  </p:normalViewPr>
  <p:slideViewPr>
    <p:cSldViewPr snapToGrid="0" showGuides="1">
      <p:cViewPr varScale="1">
        <p:scale>
          <a:sx n="102" d="100"/>
          <a:sy n="102" d="100"/>
        </p:scale>
        <p:origin x="1133" y="72"/>
      </p:cViewPr>
      <p:guideLst>
        <p:guide pos="416"/>
        <p:guide pos="7256"/>
        <p:guide orient="horz" pos="648"/>
        <p:guide orient="horz" pos="712"/>
        <p:guide orient="horz" pos="3928"/>
        <p:guide orient="horz" pos="3861"/>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87" d="100"/>
          <a:sy n="87" d="100"/>
        </p:scale>
        <p:origin x="2910"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916D56-B34C-48E0-94A5-A318A876D7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8C0EEBC-8D23-4B3A-BD5E-A81F9343DB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785B-EA9D-4ECC-8D78-9CB3DD263E07}" type="datetimeFigureOut">
              <a:rPr lang="zh-CN" altLang="en-US" smtClean="0"/>
              <a:t>2023/10/7</a:t>
            </a:fld>
            <a:endParaRPr lang="zh-CN" altLang="en-US"/>
          </a:p>
        </p:txBody>
      </p:sp>
      <p:sp>
        <p:nvSpPr>
          <p:cNvPr id="4" name="页脚占位符 3">
            <a:extLst>
              <a:ext uri="{FF2B5EF4-FFF2-40B4-BE49-F238E27FC236}">
                <a16:creationId xmlns:a16="http://schemas.microsoft.com/office/drawing/2014/main" id="{86C98705-62AA-417E-A5F2-3387DFCC50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311FB48-8697-4A0F-80B5-D341836804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758AB-0C22-4EBA-8BD0-2B470D05F7E5}" type="slidenum">
              <a:rPr lang="zh-CN" altLang="en-US" smtClean="0"/>
              <a:t>‹#›</a:t>
            </a:fld>
            <a:endParaRPr lang="zh-CN" altLang="en-US"/>
          </a:p>
        </p:txBody>
      </p:sp>
    </p:spTree>
    <p:extLst>
      <p:ext uri="{BB962C8B-B14F-4D97-AF65-F5344CB8AC3E}">
        <p14:creationId xmlns:p14="http://schemas.microsoft.com/office/powerpoint/2010/main" val="3671383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08345-5BC1-4279-8A0C-53C64F9A5A91}"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B845C-6718-4222-B43C-226B0389EACA}" type="slidenum">
              <a:rPr lang="en-US" smtClean="0"/>
              <a:t>‹#›</a:t>
            </a:fld>
            <a:endParaRPr lang="en-US"/>
          </a:p>
        </p:txBody>
      </p:sp>
    </p:spTree>
    <p:extLst>
      <p:ext uri="{BB962C8B-B14F-4D97-AF65-F5344CB8AC3E}">
        <p14:creationId xmlns:p14="http://schemas.microsoft.com/office/powerpoint/2010/main" val="137422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F0B14-AA45-445B-B0FA-054975AA7748}" type="slidenum">
              <a:rPr lang="en-US" altLang="zh-CN"/>
              <a:pPr/>
              <a:t>3</a:t>
            </a:fld>
            <a:endParaRPr lang="en-US" altLang="zh-CN"/>
          </a:p>
        </p:txBody>
      </p:sp>
      <p:sp>
        <p:nvSpPr>
          <p:cNvPr id="508930" name="Rectangle 2"/>
          <p:cNvSpPr>
            <a:spLocks noGrp="1" noRot="1" noChangeAspect="1" noChangeArrowheads="1" noTextEdit="1"/>
          </p:cNvSpPr>
          <p:nvPr>
            <p:ph type="sldImg"/>
          </p:nvPr>
        </p:nvSpPr>
        <p:spPr>
          <a:xfrm>
            <a:off x="304800" y="650875"/>
            <a:ext cx="5791200" cy="3257550"/>
          </a:xfrm>
          <a:ln/>
        </p:spPr>
      </p:sp>
      <p:sp>
        <p:nvSpPr>
          <p:cNvPr id="5089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8310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8FDE0-8B89-4661-8397-B97B16A5EB70}" type="slidenum">
              <a:rPr lang="en-US" altLang="zh-CN"/>
              <a:pPr/>
              <a:t>13</a:t>
            </a:fld>
            <a:endParaRPr lang="en-US" altLang="zh-CN"/>
          </a:p>
        </p:txBody>
      </p:sp>
      <p:sp>
        <p:nvSpPr>
          <p:cNvPr id="592898" name="Rectangle 2"/>
          <p:cNvSpPr>
            <a:spLocks noGrp="1" noRot="1" noChangeAspect="1" noChangeArrowheads="1" noTextEdit="1"/>
          </p:cNvSpPr>
          <p:nvPr>
            <p:ph type="sldImg"/>
          </p:nvPr>
        </p:nvSpPr>
        <p:spPr>
          <a:xfrm>
            <a:off x="304800" y="650875"/>
            <a:ext cx="5791200" cy="3257550"/>
          </a:xfrm>
          <a:ln/>
        </p:spPr>
      </p:sp>
      <p:sp>
        <p:nvSpPr>
          <p:cNvPr id="592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525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2C0AF-DFAB-4FC9-91B8-0E16F07AF626}" type="slidenum">
              <a:rPr lang="en-US" altLang="zh-CN"/>
              <a:pPr/>
              <a:t>14</a:t>
            </a:fld>
            <a:endParaRPr lang="en-US" altLang="zh-CN"/>
          </a:p>
        </p:txBody>
      </p:sp>
      <p:sp>
        <p:nvSpPr>
          <p:cNvPr id="539650" name="Rectangle 2"/>
          <p:cNvSpPr>
            <a:spLocks noGrp="1" noRot="1" noChangeAspect="1" noChangeArrowheads="1" noTextEdit="1"/>
          </p:cNvSpPr>
          <p:nvPr>
            <p:ph type="sldImg"/>
          </p:nvPr>
        </p:nvSpPr>
        <p:spPr>
          <a:xfrm>
            <a:off x="304800" y="650875"/>
            <a:ext cx="5791200" cy="3257550"/>
          </a:xfrm>
          <a:ln/>
        </p:spPr>
      </p:sp>
      <p:sp>
        <p:nvSpPr>
          <p:cNvPr id="5396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64481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0E7BB-A343-46E5-A993-AAFF5294C3D9}" type="slidenum">
              <a:rPr lang="en-US" altLang="zh-CN"/>
              <a:pPr/>
              <a:t>15</a:t>
            </a:fld>
            <a:endParaRPr lang="en-US" altLang="zh-CN"/>
          </a:p>
        </p:txBody>
      </p:sp>
      <p:sp>
        <p:nvSpPr>
          <p:cNvPr id="593922" name="Rectangle 2"/>
          <p:cNvSpPr>
            <a:spLocks noGrp="1" noRot="1" noChangeAspect="1" noChangeArrowheads="1" noTextEdit="1"/>
          </p:cNvSpPr>
          <p:nvPr>
            <p:ph type="sldImg"/>
          </p:nvPr>
        </p:nvSpPr>
        <p:spPr>
          <a:xfrm>
            <a:off x="304800" y="650875"/>
            <a:ext cx="5791200" cy="3257550"/>
          </a:xfrm>
          <a:ln/>
        </p:spPr>
      </p:sp>
      <p:sp>
        <p:nvSpPr>
          <p:cNvPr id="593923" name="Rectangle 3"/>
          <p:cNvSpPr>
            <a:spLocks noGrp="1" noChangeArrowheads="1"/>
          </p:cNvSpPr>
          <p:nvPr>
            <p:ph type="body" idx="1"/>
          </p:nvPr>
        </p:nvSpPr>
        <p:spPr/>
        <p:txBody>
          <a:bodyPr/>
          <a:lstStyle/>
          <a:p>
            <a:pPr algn="l"/>
            <a:r>
              <a:rPr lang="zh-CN" altLang="en-US" b="0" i="0" dirty="0">
                <a:solidFill>
                  <a:srgbClr val="D1D5DB"/>
                </a:solidFill>
                <a:effectLst/>
                <a:latin typeface="Söhne"/>
              </a:rPr>
              <a:t>单极性编码的特点是将二进制数据位（</a:t>
            </a:r>
            <a:r>
              <a:rPr lang="en-US" altLang="zh-CN" b="0" i="0" dirty="0">
                <a:solidFill>
                  <a:srgbClr val="D1D5DB"/>
                </a:solidFill>
                <a:effectLst/>
                <a:latin typeface="Söhne"/>
              </a:rPr>
              <a:t>0</a:t>
            </a:r>
            <a:r>
              <a:rPr lang="zh-CN" altLang="en-US" b="0" i="0" dirty="0">
                <a:solidFill>
                  <a:srgbClr val="D1D5DB"/>
                </a:solidFill>
                <a:effectLst/>
                <a:latin typeface="Söhne"/>
              </a:rPr>
              <a:t>和</a:t>
            </a:r>
            <a:r>
              <a:rPr lang="en-US" altLang="zh-CN" b="0" i="0" dirty="0">
                <a:solidFill>
                  <a:srgbClr val="D1D5DB"/>
                </a:solidFill>
                <a:effectLst/>
                <a:latin typeface="Söhne"/>
              </a:rPr>
              <a:t>1</a:t>
            </a:r>
            <a:r>
              <a:rPr lang="zh-CN" altLang="en-US" b="0" i="0" dirty="0">
                <a:solidFill>
                  <a:srgbClr val="D1D5DB"/>
                </a:solidFill>
                <a:effectLst/>
                <a:latin typeface="Söhne"/>
              </a:rPr>
              <a:t>）映射为相同极性的电压信号。通常，</a:t>
            </a:r>
            <a:r>
              <a:rPr lang="en-US" altLang="zh-CN" b="0" i="0" dirty="0">
                <a:solidFill>
                  <a:srgbClr val="D1D5DB"/>
                </a:solidFill>
                <a:effectLst/>
                <a:latin typeface="Söhne"/>
              </a:rPr>
              <a:t>0</a:t>
            </a:r>
            <a:r>
              <a:rPr lang="zh-CN" altLang="en-US" b="0" i="0" dirty="0">
                <a:solidFill>
                  <a:srgbClr val="D1D5DB"/>
                </a:solidFill>
                <a:effectLst/>
                <a:latin typeface="Söhne"/>
              </a:rPr>
              <a:t>位映射为低电平，而</a:t>
            </a:r>
            <a:r>
              <a:rPr lang="en-US" altLang="zh-CN" b="0" i="0" dirty="0">
                <a:solidFill>
                  <a:srgbClr val="D1D5DB"/>
                </a:solidFill>
                <a:effectLst/>
                <a:latin typeface="Söhne"/>
              </a:rPr>
              <a:t>1</a:t>
            </a:r>
            <a:r>
              <a:rPr lang="zh-CN" altLang="en-US" b="0" i="0" dirty="0">
                <a:solidFill>
                  <a:srgbClr val="D1D5DB"/>
                </a:solidFill>
                <a:effectLst/>
                <a:latin typeface="Söhne"/>
              </a:rPr>
              <a:t>位映射为高电平，或者反之，这取决于具体的编码规则。由于单极性编码只使用了一个电平，因此信号的平均电压值通常不为零，而是偏向于一个电平，这就导致了信号中存在直流分量。</a:t>
            </a:r>
          </a:p>
          <a:p>
            <a:pPr algn="l"/>
            <a:r>
              <a:rPr lang="zh-CN" altLang="en-US" b="0" i="0" dirty="0">
                <a:solidFill>
                  <a:srgbClr val="D1D5DB"/>
                </a:solidFill>
                <a:effectLst/>
                <a:latin typeface="Söhne"/>
              </a:rPr>
              <a:t>直流分量问题可能引发以下几个方面的注意：</a:t>
            </a:r>
          </a:p>
          <a:p>
            <a:pPr algn="l">
              <a:buFont typeface="+mj-lt"/>
              <a:buAutoNum type="arabicPeriod"/>
            </a:pPr>
            <a:r>
              <a:rPr lang="zh-CN" altLang="en-US" b="0" i="0" dirty="0">
                <a:solidFill>
                  <a:srgbClr val="D1D5DB"/>
                </a:solidFill>
                <a:effectLst/>
                <a:latin typeface="Söhne"/>
              </a:rPr>
              <a:t>直流漂移：由于信号平均电压不为零，如果在传输过程中存在噪声或信号失真，信号的平均电压可能会发生漂移，这可能导致接收端错误地解释信号。</a:t>
            </a:r>
          </a:p>
          <a:p>
            <a:pPr algn="l">
              <a:buFont typeface="+mj-lt"/>
              <a:buAutoNum type="arabicPeriod"/>
            </a:pPr>
            <a:r>
              <a:rPr lang="zh-CN" altLang="en-US" b="0" i="0" dirty="0">
                <a:solidFill>
                  <a:srgbClr val="D1D5DB"/>
                </a:solidFill>
                <a:effectLst/>
                <a:latin typeface="Söhne"/>
              </a:rPr>
              <a:t>直流偏移的处理：接收端需要采取措施来处理直流分量，以确保正确识别和解码数据。这可能涉及到直流分量的去除或者使用特殊的接收电路来处理信号。</a:t>
            </a:r>
          </a:p>
          <a:p>
            <a:pPr algn="l">
              <a:buFont typeface="+mj-lt"/>
              <a:buAutoNum type="arabicPeriod"/>
            </a:pPr>
            <a:r>
              <a:rPr lang="zh-CN" altLang="en-US" b="0" i="0" dirty="0">
                <a:solidFill>
                  <a:srgbClr val="D1D5DB"/>
                </a:solidFill>
                <a:effectLst/>
                <a:latin typeface="Söhne"/>
              </a:rPr>
              <a:t>能量效率：由于单极性编码的信号包含了大量的直流分量，这意味着信号在传输中需要消耗更多的能量。这可能会对能源效率产生负面影响，尤其是在长距离或高速传输中。</a:t>
            </a:r>
          </a:p>
          <a:p>
            <a:endParaRPr lang="zh-CN" altLang="zh-CN" dirty="0"/>
          </a:p>
        </p:txBody>
      </p:sp>
    </p:spTree>
    <p:extLst>
      <p:ext uri="{BB962C8B-B14F-4D97-AF65-F5344CB8AC3E}">
        <p14:creationId xmlns:p14="http://schemas.microsoft.com/office/powerpoint/2010/main" val="149516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E3074-4AD2-4732-BAF2-65552CCCDC2B}" type="slidenum">
              <a:rPr lang="en-US" altLang="zh-CN"/>
              <a:pPr/>
              <a:t>16</a:t>
            </a:fld>
            <a:endParaRPr lang="en-US" altLang="zh-CN"/>
          </a:p>
        </p:txBody>
      </p:sp>
      <p:sp>
        <p:nvSpPr>
          <p:cNvPr id="540674" name="Rectangle 2"/>
          <p:cNvSpPr>
            <a:spLocks noGrp="1" noRot="1" noChangeAspect="1" noChangeArrowheads="1" noTextEdit="1"/>
          </p:cNvSpPr>
          <p:nvPr>
            <p:ph type="sldImg"/>
          </p:nvPr>
        </p:nvSpPr>
        <p:spPr>
          <a:xfrm>
            <a:off x="304800" y="650875"/>
            <a:ext cx="5791200" cy="3257550"/>
          </a:xfrm>
          <a:ln/>
        </p:spPr>
      </p:sp>
      <p:sp>
        <p:nvSpPr>
          <p:cNvPr id="5406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35930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D6067-2CAD-4E0B-8E8C-8D7A80195AF9}" type="slidenum">
              <a:rPr lang="en-US" altLang="zh-CN"/>
              <a:pPr/>
              <a:t>17</a:t>
            </a:fld>
            <a:endParaRPr lang="en-US" altLang="zh-CN"/>
          </a:p>
        </p:txBody>
      </p:sp>
      <p:sp>
        <p:nvSpPr>
          <p:cNvPr id="541698" name="Rectangle 2"/>
          <p:cNvSpPr>
            <a:spLocks noGrp="1" noRot="1" noChangeAspect="1" noChangeArrowheads="1" noTextEdit="1"/>
          </p:cNvSpPr>
          <p:nvPr>
            <p:ph type="sldImg"/>
          </p:nvPr>
        </p:nvSpPr>
        <p:spPr>
          <a:xfrm>
            <a:off x="304800" y="650875"/>
            <a:ext cx="5791200" cy="3257550"/>
          </a:xfrm>
          <a:ln/>
        </p:spPr>
      </p:sp>
      <p:sp>
        <p:nvSpPr>
          <p:cNvPr id="541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1040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17D50-9C63-402E-945A-CB97B269E200}" type="slidenum">
              <a:rPr lang="en-US" altLang="zh-CN"/>
              <a:pPr/>
              <a:t>18</a:t>
            </a:fld>
            <a:endParaRPr lang="en-US" altLang="zh-CN"/>
          </a:p>
        </p:txBody>
      </p:sp>
      <p:sp>
        <p:nvSpPr>
          <p:cNvPr id="457730" name="Rectangle 2"/>
          <p:cNvSpPr>
            <a:spLocks noGrp="1" noRot="1" noChangeAspect="1" noChangeArrowheads="1" noTextEdit="1"/>
          </p:cNvSpPr>
          <p:nvPr>
            <p:ph type="sldImg"/>
          </p:nvPr>
        </p:nvSpPr>
        <p:spPr>
          <a:xfrm>
            <a:off x="304800" y="650875"/>
            <a:ext cx="5791200" cy="3257550"/>
          </a:xfrm>
          <a:ln/>
        </p:spPr>
      </p:sp>
      <p:sp>
        <p:nvSpPr>
          <p:cNvPr id="457731" name="Rectangle 3"/>
          <p:cNvSpPr>
            <a:spLocks noGrp="1" noChangeArrowheads="1"/>
          </p:cNvSpPr>
          <p:nvPr>
            <p:ph type="body" idx="1"/>
          </p:nvPr>
        </p:nvSpPr>
        <p:spPr/>
        <p:txBody>
          <a:bodyPr/>
          <a:lstStyle/>
          <a:p>
            <a:pPr>
              <a:lnSpc>
                <a:spcPct val="90000"/>
              </a:lnSpc>
            </a:pPr>
            <a:endParaRPr lang="zh-CN" altLang="en-US" dirty="0"/>
          </a:p>
        </p:txBody>
      </p:sp>
    </p:spTree>
    <p:extLst>
      <p:ext uri="{BB962C8B-B14F-4D97-AF65-F5344CB8AC3E}">
        <p14:creationId xmlns:p14="http://schemas.microsoft.com/office/powerpoint/2010/main" val="87846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C845F-6D14-483C-B01D-E0CC4123107B}" type="slidenum">
              <a:rPr lang="en-US" altLang="zh-CN"/>
              <a:pPr/>
              <a:t>19</a:t>
            </a:fld>
            <a:endParaRPr lang="en-US" altLang="zh-CN"/>
          </a:p>
        </p:txBody>
      </p:sp>
      <p:sp>
        <p:nvSpPr>
          <p:cNvPr id="563202" name="Rectangle 2"/>
          <p:cNvSpPr>
            <a:spLocks noGrp="1" noRot="1" noChangeAspect="1" noChangeArrowheads="1" noTextEdit="1"/>
          </p:cNvSpPr>
          <p:nvPr>
            <p:ph type="sldImg"/>
          </p:nvPr>
        </p:nvSpPr>
        <p:spPr>
          <a:xfrm>
            <a:off x="304800" y="650875"/>
            <a:ext cx="5791200" cy="3257550"/>
          </a:xfrm>
          <a:ln/>
        </p:spPr>
      </p:sp>
      <p:sp>
        <p:nvSpPr>
          <p:cNvPr id="5632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2818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8E8F8-4C02-4C9E-9B8A-1070CFED8A60}" type="slidenum">
              <a:rPr lang="en-US" altLang="zh-CN"/>
              <a:pPr/>
              <a:t>20</a:t>
            </a:fld>
            <a:endParaRPr lang="en-US" altLang="zh-CN"/>
          </a:p>
        </p:txBody>
      </p:sp>
      <p:sp>
        <p:nvSpPr>
          <p:cNvPr id="594946" name="Rectangle 2"/>
          <p:cNvSpPr>
            <a:spLocks noGrp="1" noRot="1" noChangeAspect="1" noChangeArrowheads="1" noTextEdit="1"/>
          </p:cNvSpPr>
          <p:nvPr>
            <p:ph type="sldImg"/>
          </p:nvPr>
        </p:nvSpPr>
        <p:spPr>
          <a:xfrm>
            <a:off x="304800" y="650875"/>
            <a:ext cx="5791200" cy="3257550"/>
          </a:xfrm>
          <a:ln/>
        </p:spPr>
      </p:sp>
      <p:sp>
        <p:nvSpPr>
          <p:cNvPr id="594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6237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99B4E-936D-4806-8840-5A3F95CCC01E}" type="slidenum">
              <a:rPr lang="en-US" altLang="zh-CN"/>
              <a:pPr/>
              <a:t>21</a:t>
            </a:fld>
            <a:endParaRPr lang="en-US" altLang="zh-CN"/>
          </a:p>
        </p:txBody>
      </p:sp>
      <p:sp>
        <p:nvSpPr>
          <p:cNvPr id="408578" name="Rectangle 2"/>
          <p:cNvSpPr>
            <a:spLocks noGrp="1" noRot="1" noChangeAspect="1" noChangeArrowheads="1" noTextEdit="1"/>
          </p:cNvSpPr>
          <p:nvPr>
            <p:ph type="sldImg"/>
          </p:nvPr>
        </p:nvSpPr>
        <p:spPr>
          <a:xfrm>
            <a:off x="304800" y="650875"/>
            <a:ext cx="5791200" cy="3257550"/>
          </a:xfrm>
          <a:ln/>
        </p:spPr>
      </p:sp>
      <p:sp>
        <p:nvSpPr>
          <p:cNvPr id="4085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12749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66BD4-9AA3-47C2-AA17-072C44939FE4}" type="slidenum">
              <a:rPr lang="en-US" altLang="zh-CN"/>
              <a:pPr/>
              <a:t>22</a:t>
            </a:fld>
            <a:endParaRPr lang="en-US" altLang="zh-CN"/>
          </a:p>
        </p:txBody>
      </p:sp>
      <p:sp>
        <p:nvSpPr>
          <p:cNvPr id="542722" name="Rectangle 2"/>
          <p:cNvSpPr>
            <a:spLocks noGrp="1" noRot="1" noChangeAspect="1" noChangeArrowheads="1" noTextEdit="1"/>
          </p:cNvSpPr>
          <p:nvPr>
            <p:ph type="sldImg"/>
          </p:nvPr>
        </p:nvSpPr>
        <p:spPr>
          <a:xfrm>
            <a:off x="304800" y="650875"/>
            <a:ext cx="5791200" cy="3257550"/>
          </a:xfrm>
          <a:ln/>
        </p:spPr>
      </p:sp>
      <p:sp>
        <p:nvSpPr>
          <p:cNvPr id="5427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416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A3A0E-81F5-4BE8-AB1A-C927D88DF363}" type="slidenum">
              <a:rPr lang="en-US" altLang="zh-CN"/>
              <a:pPr/>
              <a:t>4</a:t>
            </a:fld>
            <a:endParaRPr lang="en-US" altLang="zh-CN"/>
          </a:p>
        </p:txBody>
      </p:sp>
      <p:sp>
        <p:nvSpPr>
          <p:cNvPr id="388098" name="Rectangle 2"/>
          <p:cNvSpPr>
            <a:spLocks noGrp="1" noRot="1" noChangeAspect="1" noChangeArrowheads="1" noTextEdit="1"/>
          </p:cNvSpPr>
          <p:nvPr>
            <p:ph type="sldImg"/>
          </p:nvPr>
        </p:nvSpPr>
        <p:spPr>
          <a:xfrm>
            <a:off x="304800" y="650875"/>
            <a:ext cx="5791200" cy="3257550"/>
          </a:xfrm>
          <a:ln/>
        </p:spPr>
      </p:sp>
      <p:sp>
        <p:nvSpPr>
          <p:cNvPr id="3880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41842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3C662-0268-4149-BD91-28DD14340C53}" type="slidenum">
              <a:rPr lang="en-US" altLang="zh-CN"/>
              <a:pPr/>
              <a:t>23</a:t>
            </a:fld>
            <a:endParaRPr lang="en-US" altLang="zh-CN"/>
          </a:p>
        </p:txBody>
      </p:sp>
      <p:sp>
        <p:nvSpPr>
          <p:cNvPr id="543746" name="Rectangle 2"/>
          <p:cNvSpPr>
            <a:spLocks noGrp="1" noRot="1" noChangeAspect="1" noChangeArrowheads="1" noTextEdit="1"/>
          </p:cNvSpPr>
          <p:nvPr>
            <p:ph type="sldImg"/>
          </p:nvPr>
        </p:nvSpPr>
        <p:spPr>
          <a:xfrm>
            <a:off x="304800" y="650875"/>
            <a:ext cx="5791200" cy="3257550"/>
          </a:xfrm>
          <a:ln/>
        </p:spPr>
      </p:sp>
      <p:sp>
        <p:nvSpPr>
          <p:cNvPr id="543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9460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BD0E6-AA62-44F0-A846-E3C99871384E}" type="slidenum">
              <a:rPr lang="en-US" altLang="zh-CN"/>
              <a:pPr/>
              <a:t>24</a:t>
            </a:fld>
            <a:endParaRPr lang="en-US" altLang="zh-CN"/>
          </a:p>
        </p:txBody>
      </p:sp>
      <p:sp>
        <p:nvSpPr>
          <p:cNvPr id="544770" name="Rectangle 2"/>
          <p:cNvSpPr>
            <a:spLocks noGrp="1" noRot="1" noChangeAspect="1" noChangeArrowheads="1" noTextEdit="1"/>
          </p:cNvSpPr>
          <p:nvPr>
            <p:ph type="sldImg"/>
          </p:nvPr>
        </p:nvSpPr>
        <p:spPr>
          <a:xfrm>
            <a:off x="304800" y="650875"/>
            <a:ext cx="5791200" cy="3257550"/>
          </a:xfrm>
          <a:ln/>
        </p:spPr>
      </p:sp>
      <p:sp>
        <p:nvSpPr>
          <p:cNvPr id="544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473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FB553-ADE3-481F-B314-13E3D5687010}" type="slidenum">
              <a:rPr lang="en-US" altLang="zh-CN"/>
              <a:pPr/>
              <a:t>25</a:t>
            </a:fld>
            <a:endParaRPr lang="en-US" altLang="zh-CN"/>
          </a:p>
        </p:txBody>
      </p:sp>
      <p:sp>
        <p:nvSpPr>
          <p:cNvPr id="529410" name="Rectangle 2"/>
          <p:cNvSpPr>
            <a:spLocks noGrp="1" noRot="1" noChangeAspect="1" noChangeArrowheads="1" noTextEdit="1"/>
          </p:cNvSpPr>
          <p:nvPr>
            <p:ph type="sldImg"/>
          </p:nvPr>
        </p:nvSpPr>
        <p:spPr>
          <a:xfrm>
            <a:off x="304800" y="650875"/>
            <a:ext cx="5791200" cy="3257550"/>
          </a:xfrm>
          <a:ln/>
        </p:spPr>
      </p:sp>
      <p:sp>
        <p:nvSpPr>
          <p:cNvPr id="5294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65259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9EFC6-266E-49C0-BF1C-0DE27146801C}" type="slidenum">
              <a:rPr lang="en-US" altLang="zh-CN"/>
              <a:pPr/>
              <a:t>26</a:t>
            </a:fld>
            <a:endParaRPr lang="en-US" altLang="zh-CN"/>
          </a:p>
        </p:txBody>
      </p:sp>
      <p:sp>
        <p:nvSpPr>
          <p:cNvPr id="595970" name="Rectangle 2"/>
          <p:cNvSpPr>
            <a:spLocks noGrp="1" noRot="1" noChangeAspect="1" noChangeArrowheads="1" noTextEdit="1"/>
          </p:cNvSpPr>
          <p:nvPr>
            <p:ph type="sldImg"/>
          </p:nvPr>
        </p:nvSpPr>
        <p:spPr>
          <a:xfrm>
            <a:off x="304800" y="650875"/>
            <a:ext cx="5791200" cy="3257550"/>
          </a:xfrm>
          <a:ln/>
        </p:spPr>
      </p:sp>
      <p:sp>
        <p:nvSpPr>
          <p:cNvPr id="595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076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10B2F-A12A-45D4-82F2-76E782F9EA14}" type="slidenum">
              <a:rPr lang="en-US" altLang="zh-CN"/>
              <a:pPr/>
              <a:t>27</a:t>
            </a:fld>
            <a:endParaRPr lang="en-US" altLang="zh-CN"/>
          </a:p>
        </p:txBody>
      </p:sp>
      <p:sp>
        <p:nvSpPr>
          <p:cNvPr id="596994" name="Rectangle 2"/>
          <p:cNvSpPr>
            <a:spLocks noGrp="1" noRot="1" noChangeAspect="1" noChangeArrowheads="1" noTextEdit="1"/>
          </p:cNvSpPr>
          <p:nvPr>
            <p:ph type="sldImg"/>
          </p:nvPr>
        </p:nvSpPr>
        <p:spPr>
          <a:xfrm>
            <a:off x="304800" y="650875"/>
            <a:ext cx="5791200" cy="3257550"/>
          </a:xfrm>
          <a:ln/>
        </p:spPr>
      </p:sp>
      <p:sp>
        <p:nvSpPr>
          <p:cNvPr id="596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741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3D2A8-41C6-457D-A4D9-EFDC79874376}" type="slidenum">
              <a:rPr lang="en-US" altLang="zh-CN"/>
              <a:pPr/>
              <a:t>28</a:t>
            </a:fld>
            <a:endParaRPr lang="en-US" altLang="zh-CN"/>
          </a:p>
        </p:txBody>
      </p:sp>
      <p:sp>
        <p:nvSpPr>
          <p:cNvPr id="598018" name="Rectangle 2"/>
          <p:cNvSpPr>
            <a:spLocks noGrp="1" noRot="1" noChangeAspect="1" noChangeArrowheads="1" noTextEdit="1"/>
          </p:cNvSpPr>
          <p:nvPr>
            <p:ph type="sldImg"/>
          </p:nvPr>
        </p:nvSpPr>
        <p:spPr>
          <a:xfrm>
            <a:off x="304800" y="650875"/>
            <a:ext cx="5791200" cy="3257550"/>
          </a:xfrm>
          <a:ln/>
        </p:spPr>
      </p:sp>
      <p:sp>
        <p:nvSpPr>
          <p:cNvPr id="598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083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48AA7-331C-4F46-9DDD-F4F848D8191D}" type="slidenum">
              <a:rPr lang="en-US" altLang="zh-CN"/>
              <a:pPr/>
              <a:t>29</a:t>
            </a:fld>
            <a:endParaRPr lang="en-US" altLang="zh-CN"/>
          </a:p>
        </p:txBody>
      </p:sp>
      <p:sp>
        <p:nvSpPr>
          <p:cNvPr id="599042" name="Rectangle 2"/>
          <p:cNvSpPr>
            <a:spLocks noGrp="1" noRot="1" noChangeAspect="1" noChangeArrowheads="1" noTextEdit="1"/>
          </p:cNvSpPr>
          <p:nvPr>
            <p:ph type="sldImg"/>
          </p:nvPr>
        </p:nvSpPr>
        <p:spPr>
          <a:xfrm>
            <a:off x="304800" y="650875"/>
            <a:ext cx="5791200" cy="3257550"/>
          </a:xfrm>
          <a:ln/>
        </p:spPr>
      </p:sp>
      <p:sp>
        <p:nvSpPr>
          <p:cNvPr id="599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5007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C94EC-12DB-422C-A592-369B009F1008}" type="slidenum">
              <a:rPr lang="en-US" altLang="zh-CN"/>
              <a:pPr/>
              <a:t>30</a:t>
            </a:fld>
            <a:endParaRPr lang="en-US" altLang="zh-CN"/>
          </a:p>
        </p:txBody>
      </p:sp>
      <p:sp>
        <p:nvSpPr>
          <p:cNvPr id="600066" name="Rectangle 2"/>
          <p:cNvSpPr>
            <a:spLocks noGrp="1" noRot="1" noChangeAspect="1" noChangeArrowheads="1" noTextEdit="1"/>
          </p:cNvSpPr>
          <p:nvPr>
            <p:ph type="sldImg"/>
          </p:nvPr>
        </p:nvSpPr>
        <p:spPr>
          <a:xfrm>
            <a:off x="304800" y="650875"/>
            <a:ext cx="5791200" cy="3257550"/>
          </a:xfrm>
          <a:ln/>
        </p:spPr>
      </p:sp>
      <p:sp>
        <p:nvSpPr>
          <p:cNvPr id="600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2663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733B5-9834-45BD-8DAB-E7EEB9E448BC}" type="slidenum">
              <a:rPr lang="en-US" altLang="zh-CN"/>
              <a:pPr/>
              <a:t>31</a:t>
            </a:fld>
            <a:endParaRPr lang="en-US" altLang="zh-CN"/>
          </a:p>
        </p:txBody>
      </p:sp>
      <p:sp>
        <p:nvSpPr>
          <p:cNvPr id="601090" name="Rectangle 2"/>
          <p:cNvSpPr>
            <a:spLocks noGrp="1" noRot="1" noChangeAspect="1" noChangeArrowheads="1" noTextEdit="1"/>
          </p:cNvSpPr>
          <p:nvPr>
            <p:ph type="sldImg"/>
          </p:nvPr>
        </p:nvSpPr>
        <p:spPr>
          <a:xfrm>
            <a:off x="304800" y="650875"/>
            <a:ext cx="5791200" cy="3257550"/>
          </a:xfrm>
          <a:ln/>
        </p:spPr>
      </p:sp>
      <p:sp>
        <p:nvSpPr>
          <p:cNvPr id="601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7351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8B380-1E43-45E7-9890-A6B65F6E726D}" type="slidenum">
              <a:rPr lang="en-US" altLang="zh-CN"/>
              <a:pPr/>
              <a:t>32</a:t>
            </a:fld>
            <a:endParaRPr lang="en-US" altLang="zh-CN"/>
          </a:p>
        </p:txBody>
      </p:sp>
      <p:sp>
        <p:nvSpPr>
          <p:cNvPr id="602114" name="Rectangle 2"/>
          <p:cNvSpPr>
            <a:spLocks noGrp="1" noRot="1" noChangeAspect="1" noChangeArrowheads="1" noTextEdit="1"/>
          </p:cNvSpPr>
          <p:nvPr>
            <p:ph type="sldImg"/>
          </p:nvPr>
        </p:nvSpPr>
        <p:spPr>
          <a:xfrm>
            <a:off x="304800" y="650875"/>
            <a:ext cx="5791200" cy="325755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57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5</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9345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7D191-C06E-4070-8FEB-D5D31DEBD715}" type="slidenum">
              <a:rPr lang="en-US" altLang="zh-CN"/>
              <a:pPr/>
              <a:t>33</a:t>
            </a:fld>
            <a:endParaRPr lang="en-US" altLang="zh-CN"/>
          </a:p>
        </p:txBody>
      </p:sp>
      <p:sp>
        <p:nvSpPr>
          <p:cNvPr id="603138" name="Rectangle 2"/>
          <p:cNvSpPr>
            <a:spLocks noGrp="1" noRot="1" noChangeAspect="1" noChangeArrowheads="1" noTextEdit="1"/>
          </p:cNvSpPr>
          <p:nvPr>
            <p:ph type="sldImg"/>
          </p:nvPr>
        </p:nvSpPr>
        <p:spPr>
          <a:xfrm>
            <a:off x="304800" y="650875"/>
            <a:ext cx="5791200" cy="3257550"/>
          </a:xfrm>
          <a:ln/>
        </p:spPr>
      </p:sp>
      <p:sp>
        <p:nvSpPr>
          <p:cNvPr id="603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7061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34</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7692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35</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08700-F93C-4B8A-A90B-F94C7953F9C3}" type="slidenum">
              <a:rPr lang="en-US" altLang="zh-CN"/>
              <a:pPr/>
              <a:t>36</a:t>
            </a:fld>
            <a:endParaRPr lang="en-US" altLang="zh-CN"/>
          </a:p>
        </p:txBody>
      </p:sp>
      <p:sp>
        <p:nvSpPr>
          <p:cNvPr id="400386" name="Rectangle 2"/>
          <p:cNvSpPr>
            <a:spLocks noGrp="1" noRot="1" noChangeAspect="1" noChangeArrowheads="1" noTextEdit="1"/>
          </p:cNvSpPr>
          <p:nvPr>
            <p:ph type="sldImg"/>
          </p:nvPr>
        </p:nvSpPr>
        <p:spPr>
          <a:xfrm>
            <a:off x="304800" y="650875"/>
            <a:ext cx="5791200" cy="3257550"/>
          </a:xfrm>
          <a:ln/>
        </p:spPr>
      </p:sp>
      <p:sp>
        <p:nvSpPr>
          <p:cNvPr id="400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757312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FF1FD-CB6B-4F03-87ED-DD64DD216EB5}" type="slidenum">
              <a:rPr lang="en-US" altLang="zh-CN"/>
              <a:pPr/>
              <a:t>37</a:t>
            </a:fld>
            <a:endParaRPr lang="en-US" altLang="zh-CN"/>
          </a:p>
        </p:txBody>
      </p:sp>
      <p:sp>
        <p:nvSpPr>
          <p:cNvPr id="532482" name="Rectangle 2"/>
          <p:cNvSpPr>
            <a:spLocks noGrp="1" noRot="1" noChangeAspect="1" noChangeArrowheads="1" noTextEdit="1"/>
          </p:cNvSpPr>
          <p:nvPr>
            <p:ph type="sldImg"/>
          </p:nvPr>
        </p:nvSpPr>
        <p:spPr>
          <a:xfrm>
            <a:off x="304800" y="650875"/>
            <a:ext cx="5791200" cy="3257550"/>
          </a:xfrm>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26904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77C25-A5A1-4DD6-A5E7-B27DE1CAF12F}" type="slidenum">
              <a:rPr lang="en-US" altLang="zh-CN"/>
              <a:pPr/>
              <a:t>39</a:t>
            </a:fld>
            <a:endParaRPr lang="en-US" altLang="zh-CN"/>
          </a:p>
        </p:txBody>
      </p:sp>
      <p:sp>
        <p:nvSpPr>
          <p:cNvPr id="480258" name="Rectangle 2"/>
          <p:cNvSpPr>
            <a:spLocks noGrp="1" noRot="1" noChangeAspect="1" noChangeArrowheads="1" noTextEdit="1"/>
          </p:cNvSpPr>
          <p:nvPr>
            <p:ph type="sldImg"/>
          </p:nvPr>
        </p:nvSpPr>
        <p:spPr>
          <a:xfrm>
            <a:off x="304800" y="650875"/>
            <a:ext cx="5791200" cy="3257550"/>
          </a:xfrm>
          <a:ln/>
        </p:spPr>
      </p:sp>
      <p:sp>
        <p:nvSpPr>
          <p:cNvPr id="480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2912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A61ED-EDB4-47A8-8955-94ACF9237EE5}" type="slidenum">
              <a:rPr lang="en-US" altLang="zh-CN"/>
              <a:pPr/>
              <a:t>47</a:t>
            </a:fld>
            <a:endParaRPr lang="en-US" altLang="zh-CN"/>
          </a:p>
        </p:txBody>
      </p:sp>
      <p:sp>
        <p:nvSpPr>
          <p:cNvPr id="571394" name="Rectangle 2"/>
          <p:cNvSpPr>
            <a:spLocks noGrp="1" noRot="1" noChangeAspect="1" noChangeArrowheads="1" noTextEdit="1"/>
          </p:cNvSpPr>
          <p:nvPr>
            <p:ph type="sldImg"/>
          </p:nvPr>
        </p:nvSpPr>
        <p:spPr>
          <a:xfrm>
            <a:off x="304800" y="650875"/>
            <a:ext cx="5791200" cy="3257550"/>
          </a:xfrm>
          <a:ln/>
        </p:spPr>
      </p:sp>
      <p:sp>
        <p:nvSpPr>
          <p:cNvPr id="571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209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B8292-96BD-429D-B65F-CA0282A72F16}" type="slidenum">
              <a:rPr lang="en-US" altLang="zh-CN"/>
              <a:pPr/>
              <a:t>49</a:t>
            </a:fld>
            <a:endParaRPr lang="en-US" altLang="zh-CN"/>
          </a:p>
        </p:txBody>
      </p:sp>
      <p:sp>
        <p:nvSpPr>
          <p:cNvPr id="573442" name="Rectangle 2"/>
          <p:cNvSpPr>
            <a:spLocks noGrp="1" noRot="1" noChangeAspect="1" noChangeArrowheads="1" noTextEdit="1"/>
          </p:cNvSpPr>
          <p:nvPr>
            <p:ph type="sldImg"/>
          </p:nvPr>
        </p:nvSpPr>
        <p:spPr>
          <a:xfrm>
            <a:off x="304800" y="650875"/>
            <a:ext cx="5791200" cy="3257550"/>
          </a:xfrm>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787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D5AD6-7A53-4A75-80F2-2ED10ED4928E}" type="slidenum">
              <a:rPr lang="en-US" altLang="zh-CN"/>
              <a:pPr/>
              <a:t>50</a:t>
            </a:fld>
            <a:endParaRPr lang="en-US" altLang="zh-CN"/>
          </a:p>
        </p:txBody>
      </p:sp>
      <p:sp>
        <p:nvSpPr>
          <p:cNvPr id="574466" name="Rectangle 2"/>
          <p:cNvSpPr>
            <a:spLocks noGrp="1" noRot="1" noChangeAspect="1" noChangeArrowheads="1" noTextEdit="1"/>
          </p:cNvSpPr>
          <p:nvPr>
            <p:ph type="sldImg"/>
          </p:nvPr>
        </p:nvSpPr>
        <p:spPr>
          <a:xfrm>
            <a:off x="304800" y="650875"/>
            <a:ext cx="5791200" cy="3257550"/>
          </a:xfrm>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1649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71262-0274-4607-B92C-152CD55F9DC2}" type="slidenum">
              <a:rPr lang="en-US" altLang="zh-CN"/>
              <a:pPr/>
              <a:t>51</a:t>
            </a:fld>
            <a:endParaRPr lang="en-US" altLang="zh-CN"/>
          </a:p>
        </p:txBody>
      </p:sp>
      <p:sp>
        <p:nvSpPr>
          <p:cNvPr id="575490" name="Rectangle 2"/>
          <p:cNvSpPr>
            <a:spLocks noGrp="1" noRot="1" noChangeAspect="1" noChangeArrowheads="1" noTextEdit="1"/>
          </p:cNvSpPr>
          <p:nvPr>
            <p:ph type="sldImg"/>
          </p:nvPr>
        </p:nvSpPr>
        <p:spPr>
          <a:xfrm>
            <a:off x="304800" y="650875"/>
            <a:ext cx="5791200" cy="3257550"/>
          </a:xfrm>
          <a:ln/>
        </p:spPr>
      </p:sp>
      <p:sp>
        <p:nvSpPr>
          <p:cNvPr id="575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7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6</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6309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1BDFE-692C-48D9-9D0C-E2C7C350AA52}" type="slidenum">
              <a:rPr lang="en-US" altLang="zh-CN"/>
              <a:pPr/>
              <a:t>52</a:t>
            </a:fld>
            <a:endParaRPr lang="en-US" altLang="zh-CN"/>
          </a:p>
        </p:txBody>
      </p:sp>
      <p:sp>
        <p:nvSpPr>
          <p:cNvPr id="549890" name="Rectangle 2"/>
          <p:cNvSpPr>
            <a:spLocks noGrp="1" noRot="1" noChangeAspect="1" noChangeArrowheads="1" noTextEdit="1"/>
          </p:cNvSpPr>
          <p:nvPr>
            <p:ph type="sldImg"/>
          </p:nvPr>
        </p:nvSpPr>
        <p:spPr>
          <a:xfrm>
            <a:off x="304800" y="650875"/>
            <a:ext cx="5791200" cy="3257550"/>
          </a:xfrm>
          <a:ln/>
        </p:spPr>
      </p:sp>
      <p:sp>
        <p:nvSpPr>
          <p:cNvPr id="549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4366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BC679-5D74-4BBC-9101-B8D9934A2AA1}" type="slidenum">
              <a:rPr lang="en-US" altLang="zh-CN"/>
              <a:pPr/>
              <a:t>53</a:t>
            </a:fld>
            <a:endParaRPr lang="en-US" altLang="zh-CN"/>
          </a:p>
        </p:txBody>
      </p:sp>
      <p:sp>
        <p:nvSpPr>
          <p:cNvPr id="460802" name="Rectangle 2"/>
          <p:cNvSpPr>
            <a:spLocks noGrp="1" noRot="1" noChangeAspect="1" noChangeArrowheads="1" noTextEdit="1"/>
          </p:cNvSpPr>
          <p:nvPr>
            <p:ph type="sldImg"/>
          </p:nvPr>
        </p:nvSpPr>
        <p:spPr>
          <a:xfrm>
            <a:off x="304800" y="650875"/>
            <a:ext cx="5791200" cy="3257550"/>
          </a:xfrm>
          <a:ln/>
        </p:spPr>
      </p:sp>
      <p:sp>
        <p:nvSpPr>
          <p:cNvPr id="46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2978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ACAE0-A52C-4F4C-BB9A-AF7C20139F5B}" type="slidenum">
              <a:rPr lang="en-US" altLang="zh-CN"/>
              <a:pPr/>
              <a:t>54</a:t>
            </a:fld>
            <a:endParaRPr lang="en-US" altLang="zh-CN"/>
          </a:p>
        </p:txBody>
      </p:sp>
      <p:sp>
        <p:nvSpPr>
          <p:cNvPr id="461826" name="Rectangle 2"/>
          <p:cNvSpPr>
            <a:spLocks noGrp="1" noRot="1" noChangeAspect="1" noChangeArrowheads="1" noTextEdit="1"/>
          </p:cNvSpPr>
          <p:nvPr>
            <p:ph type="sldImg"/>
          </p:nvPr>
        </p:nvSpPr>
        <p:spPr>
          <a:xfrm>
            <a:off x="304800" y="650875"/>
            <a:ext cx="5791200" cy="3257550"/>
          </a:xfrm>
          <a:ln/>
        </p:spPr>
      </p:sp>
      <p:sp>
        <p:nvSpPr>
          <p:cNvPr id="461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6257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45DA2-4183-4937-934B-36388E22572A}" type="slidenum">
              <a:rPr lang="en-US" altLang="zh-CN"/>
              <a:pPr/>
              <a:t>56</a:t>
            </a:fld>
            <a:endParaRPr lang="en-US" altLang="zh-CN"/>
          </a:p>
        </p:txBody>
      </p:sp>
      <p:sp>
        <p:nvSpPr>
          <p:cNvPr id="584706" name="Rectangle 2"/>
          <p:cNvSpPr>
            <a:spLocks noGrp="1" noRot="1" noChangeAspect="1" noChangeArrowheads="1" noTextEdit="1"/>
          </p:cNvSpPr>
          <p:nvPr>
            <p:ph type="sldImg"/>
          </p:nvPr>
        </p:nvSpPr>
        <p:spPr>
          <a:xfrm>
            <a:off x="304800" y="650875"/>
            <a:ext cx="5791200" cy="3257550"/>
          </a:xfrm>
          <a:ln/>
        </p:spPr>
      </p:sp>
      <p:sp>
        <p:nvSpPr>
          <p:cNvPr id="584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5440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CE703-6007-41A5-A622-0FFB7905E15D}" type="slidenum">
              <a:rPr lang="en-US" altLang="zh-CN"/>
              <a:pPr/>
              <a:t>58</a:t>
            </a:fld>
            <a:endParaRPr lang="en-US" altLang="zh-CN"/>
          </a:p>
        </p:txBody>
      </p:sp>
      <p:sp>
        <p:nvSpPr>
          <p:cNvPr id="576514" name="Rectangle 2"/>
          <p:cNvSpPr>
            <a:spLocks noGrp="1" noRot="1" noChangeAspect="1" noChangeArrowheads="1" noTextEdit="1"/>
          </p:cNvSpPr>
          <p:nvPr>
            <p:ph type="sldImg"/>
          </p:nvPr>
        </p:nvSpPr>
        <p:spPr>
          <a:xfrm>
            <a:off x="304800" y="650875"/>
            <a:ext cx="5791200" cy="3257550"/>
          </a:xfrm>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3025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3923C-049E-4099-B3A2-D4E060B96904}"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xfrm>
            <a:off x="304800" y="650875"/>
            <a:ext cx="5791200" cy="3257550"/>
          </a:xfrm>
          <a:ln/>
        </p:spPr>
      </p:sp>
      <p:sp>
        <p:nvSpPr>
          <p:cNvPr id="5539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93450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D920B-9233-4E92-BC24-4C31C27E47F2}" type="slidenum">
              <a:rPr lang="en-US" altLang="zh-CN"/>
              <a:pPr/>
              <a:t>76</a:t>
            </a:fld>
            <a:endParaRPr lang="en-US" altLang="zh-CN"/>
          </a:p>
        </p:txBody>
      </p:sp>
      <p:sp>
        <p:nvSpPr>
          <p:cNvPr id="483330" name="Rectangle 2"/>
          <p:cNvSpPr>
            <a:spLocks noGrp="1" noRot="1" noChangeAspect="1" noChangeArrowheads="1" noTextEdit="1"/>
          </p:cNvSpPr>
          <p:nvPr>
            <p:ph type="sldImg"/>
          </p:nvPr>
        </p:nvSpPr>
        <p:spPr>
          <a:xfrm>
            <a:off x="304800" y="650875"/>
            <a:ext cx="5791200" cy="3257550"/>
          </a:xfrm>
          <a:ln/>
        </p:spPr>
      </p:sp>
      <p:sp>
        <p:nvSpPr>
          <p:cNvPr id="483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0912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1E75E-FFBA-48C9-8D70-B50243C7BE81}" type="slidenum">
              <a:rPr lang="en-US" altLang="zh-CN"/>
              <a:pPr/>
              <a:t>80</a:t>
            </a:fld>
            <a:endParaRPr lang="en-US" altLang="zh-CN"/>
          </a:p>
        </p:txBody>
      </p:sp>
      <p:sp>
        <p:nvSpPr>
          <p:cNvPr id="494594" name="Rectangle 2"/>
          <p:cNvSpPr>
            <a:spLocks noGrp="1" noRot="1" noChangeAspect="1" noChangeArrowheads="1" noTextEdit="1"/>
          </p:cNvSpPr>
          <p:nvPr>
            <p:ph type="sldImg"/>
          </p:nvPr>
        </p:nvSpPr>
        <p:spPr>
          <a:xfrm>
            <a:off x="304800" y="650875"/>
            <a:ext cx="5791200" cy="3257550"/>
          </a:xfrm>
          <a:ln/>
        </p:spPr>
      </p:sp>
      <p:sp>
        <p:nvSpPr>
          <p:cNvPr id="4945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2194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EF1B1-D8FF-450C-AC99-33681D1F4E45}" type="slidenum">
              <a:rPr lang="en-US" altLang="zh-CN"/>
              <a:pPr/>
              <a:t>85</a:t>
            </a:fld>
            <a:endParaRPr lang="en-US" altLang="zh-CN"/>
          </a:p>
        </p:txBody>
      </p:sp>
      <p:sp>
        <p:nvSpPr>
          <p:cNvPr id="550914" name="Rectangle 2"/>
          <p:cNvSpPr>
            <a:spLocks noGrp="1" noRot="1" noChangeAspect="1" noChangeArrowheads="1" noTextEdit="1"/>
          </p:cNvSpPr>
          <p:nvPr>
            <p:ph type="sldImg"/>
          </p:nvPr>
        </p:nvSpPr>
        <p:spPr>
          <a:xfrm>
            <a:off x="304800" y="650875"/>
            <a:ext cx="5791200" cy="3257550"/>
          </a:xfrm>
          <a:ln/>
        </p:spPr>
      </p:sp>
      <p:sp>
        <p:nvSpPr>
          <p:cNvPr id="55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79600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CF0A6-B736-4EBA-9599-63732605CAF1}" type="slidenum">
              <a:rPr lang="en-US" altLang="zh-CN"/>
              <a:pPr/>
              <a:t>86</a:t>
            </a:fld>
            <a:endParaRPr lang="en-US" altLang="zh-CN"/>
          </a:p>
        </p:txBody>
      </p:sp>
      <p:sp>
        <p:nvSpPr>
          <p:cNvPr id="556034" name="Rectangle 2"/>
          <p:cNvSpPr>
            <a:spLocks noGrp="1" noRot="1" noChangeAspect="1" noChangeArrowheads="1" noTextEdit="1"/>
          </p:cNvSpPr>
          <p:nvPr>
            <p:ph type="sldImg"/>
          </p:nvPr>
        </p:nvSpPr>
        <p:spPr>
          <a:xfrm>
            <a:off x="304800" y="650875"/>
            <a:ext cx="5791200" cy="3257550"/>
          </a:xfrm>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197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23501-627E-4CA4-B729-B97C8CA6B26B}" type="slidenum">
              <a:rPr lang="en-US" altLang="zh-CN"/>
              <a:pPr/>
              <a:t>8</a:t>
            </a:fld>
            <a:endParaRPr lang="en-US" altLang="zh-CN"/>
          </a:p>
        </p:txBody>
      </p:sp>
      <p:sp>
        <p:nvSpPr>
          <p:cNvPr id="526338" name="Rectangle 2"/>
          <p:cNvSpPr>
            <a:spLocks noGrp="1" noRot="1" noChangeAspect="1" noChangeArrowheads="1" noTextEdit="1"/>
          </p:cNvSpPr>
          <p:nvPr>
            <p:ph type="sldImg"/>
          </p:nvPr>
        </p:nvSpPr>
        <p:spPr>
          <a:xfrm>
            <a:off x="304800" y="650875"/>
            <a:ext cx="5791200" cy="3257550"/>
          </a:xfrm>
          <a:ln/>
        </p:spPr>
      </p:sp>
      <p:sp>
        <p:nvSpPr>
          <p:cNvPr id="526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6677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9</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275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84255-7A36-48B5-A6C9-89984CC25465}" type="slidenum">
              <a:rPr lang="en-US" altLang="zh-CN"/>
              <a:pPr/>
              <a:t>10</a:t>
            </a:fld>
            <a:endParaRPr lang="en-US" altLang="zh-CN"/>
          </a:p>
        </p:txBody>
      </p:sp>
      <p:sp>
        <p:nvSpPr>
          <p:cNvPr id="528386" name="Rectangle 2"/>
          <p:cNvSpPr>
            <a:spLocks noGrp="1" noRot="1" noChangeAspect="1" noChangeArrowheads="1" noTextEdit="1"/>
          </p:cNvSpPr>
          <p:nvPr>
            <p:ph type="sldImg"/>
          </p:nvPr>
        </p:nvSpPr>
        <p:spPr>
          <a:xfrm>
            <a:off x="304800" y="650875"/>
            <a:ext cx="5791200" cy="3257550"/>
          </a:xfrm>
          <a:ln/>
        </p:spPr>
      </p:sp>
      <p:sp>
        <p:nvSpPr>
          <p:cNvPr id="528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273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11</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30A01-9DD5-4A94-934E-5134BBFEE165}" type="slidenum">
              <a:rPr lang="en-US" altLang="zh-CN"/>
              <a:pPr/>
              <a:t>12</a:t>
            </a:fld>
            <a:endParaRPr lang="en-US" altLang="zh-CN"/>
          </a:p>
        </p:txBody>
      </p:sp>
      <p:sp>
        <p:nvSpPr>
          <p:cNvPr id="586754" name="Rectangle 2"/>
          <p:cNvSpPr>
            <a:spLocks noGrp="1" noRot="1" noChangeAspect="1" noChangeArrowheads="1" noTextEdit="1"/>
          </p:cNvSpPr>
          <p:nvPr>
            <p:ph type="sldImg"/>
          </p:nvPr>
        </p:nvSpPr>
        <p:spPr>
          <a:xfrm>
            <a:off x="304800" y="650875"/>
            <a:ext cx="5791200" cy="3257550"/>
          </a:xfrm>
          <a:ln/>
        </p:spPr>
      </p:sp>
      <p:sp>
        <p:nvSpPr>
          <p:cNvPr id="586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412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hasCustomPrompt="1"/>
          </p:nvPr>
        </p:nvSpPr>
        <p:spPr>
          <a:xfrm>
            <a:off x="5178285" y="2243897"/>
            <a:ext cx="6340615" cy="2370206"/>
          </a:xfrm>
        </p:spPr>
        <p:txBody>
          <a:bodyPr anchor="b">
            <a:normAutofit/>
          </a:bodyPr>
          <a:lstStyle>
            <a:lvl1pPr algn="l">
              <a:defRPr sz="5400">
                <a:solidFill>
                  <a:schemeClr val="accent2"/>
                </a:solidFill>
              </a:defRPr>
            </a:lvl1pPr>
          </a:lstStyle>
          <a:p>
            <a:r>
              <a:rPr lang="en-US" altLang="zh-CN"/>
              <a:t>Click to add title</a:t>
            </a:r>
            <a:endParaRPr lang="en-US" dirty="0"/>
          </a:p>
        </p:txBody>
      </p:sp>
      <p:sp>
        <p:nvSpPr>
          <p:cNvPr id="3" name="Subtitle 2"/>
          <p:cNvSpPr>
            <a:spLocks noGrp="1"/>
          </p:cNvSpPr>
          <p:nvPr>
            <p:ph type="subTitle" idx="1" hasCustomPrompt="1"/>
          </p:nvPr>
        </p:nvSpPr>
        <p:spPr>
          <a:xfrm>
            <a:off x="5178285" y="4614103"/>
            <a:ext cx="5914513"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add subtitle</a:t>
            </a:r>
            <a:endParaRPr lang="en-US" dirty="0"/>
          </a:p>
        </p:txBody>
      </p:sp>
      <p:sp>
        <p:nvSpPr>
          <p:cNvPr id="4" name="Text Placeholder 3"/>
          <p:cNvSpPr>
            <a:spLocks noGrp="1"/>
          </p:cNvSpPr>
          <p:nvPr>
            <p:ph type="body" sz="quarter" idx="13" hasCustomPrompt="1"/>
          </p:nvPr>
        </p:nvSpPr>
        <p:spPr>
          <a:xfrm>
            <a:off x="660400"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Presenter name</a:t>
            </a:r>
            <a:endParaRPr lang="en-US" dirty="0"/>
          </a:p>
        </p:txBody>
      </p:sp>
      <p:sp>
        <p:nvSpPr>
          <p:cNvPr id="6" name="Text Placeholder 4294967294"/>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34434"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1"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54517" y="6453336"/>
            <a:ext cx="2844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fld id="{74A4702B-75A0-4351-8445-3AAC53651245}" type="datetime1">
              <a:rPr lang="zh-CN" altLang="en-US" smtClean="0"/>
              <a:pPr>
                <a:defRPr/>
              </a:pPr>
              <a:t>2023/10/7</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9192684" y="6453336"/>
            <a:ext cx="2844800" cy="206375"/>
          </a:xfrm>
          <a:ln/>
        </p:spPr>
        <p:txBody>
          <a:bodyPr/>
          <a:lstStyle>
            <a:lvl1pPr>
              <a:defRPr>
                <a:solidFill>
                  <a:schemeClr val="accent1">
                    <a:lumMod val="25000"/>
                  </a:schemeClr>
                </a:solidFill>
                <a:latin typeface="Times New Roman" panose="02020603050405020304" pitchFamily="18" charset="0"/>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764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表格占位符 2"/>
          <p:cNvSpPr>
            <a:spLocks noGrp="1"/>
          </p:cNvSpPr>
          <p:nvPr>
            <p:ph type="tbl" idx="1"/>
          </p:nvPr>
        </p:nvSpPr>
        <p:spPr>
          <a:xfrm>
            <a:off x="334434" y="1052514"/>
            <a:ext cx="11523133" cy="5437187"/>
          </a:xfrm>
        </p:spPr>
        <p:txBody>
          <a:bodyPr/>
          <a:lstStyle>
            <a:lvl1pPr>
              <a:defRPr>
                <a:latin typeface="Times New Roman" panose="02020603050405020304" pitchFamily="18" charset="0"/>
                <a:cs typeface="Times New Roman" panose="02020603050405020304" pitchFamily="18" charset="0"/>
              </a:defRPr>
            </a:lvl1p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BA58DBD2-DAF7-4686-908D-FBE4A4C7898C}" type="datetime1">
              <a:rPr lang="zh-CN" altLang="en-US" smtClean="0"/>
              <a:pPr>
                <a:defRPr/>
              </a:pPr>
              <a:t>2023/10/7</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88498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Content Placeholder 2"/>
          <p:cNvSpPr>
            <a:spLocks noGrp="1"/>
          </p:cNvSpPr>
          <p:nvPr>
            <p:ph idx="1" hasCustomPrompt="1"/>
          </p:nvPr>
        </p:nvSpPr>
        <p:spPr/>
        <p:txBody>
          <a:bodyPr/>
          <a:lstStyle/>
          <a:p>
            <a:pPr lvl="0"/>
            <a:r>
              <a:rPr lang="en-US" altLang="zh-CN"/>
              <a:t>Click to add text</a:t>
            </a:r>
            <a:endParaRPr lang="en-US" dirty="0"/>
          </a:p>
        </p:txBody>
      </p:sp>
      <p:sp>
        <p:nvSpPr>
          <p:cNvPr id="4" name="Date Placeholder 3"/>
          <p:cNvSpPr>
            <a:spLocks noGrp="1"/>
          </p:cNvSpPr>
          <p:nvPr>
            <p:ph type="dt" sz="half" idx="10"/>
          </p:nvPr>
        </p:nvSpPr>
        <p:spPr/>
        <p:txBody>
          <a:bodyPr/>
          <a:lstStyle/>
          <a:p>
            <a:fld id="{43A25592-9C3F-48AB-9A3F-F2A64B129A6F}"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0400" y="1500187"/>
            <a:ext cx="2836562" cy="915667"/>
          </a:xfrm>
        </p:spPr>
        <p:txBody>
          <a:bodyPr anchor="t">
            <a:normAutofit/>
          </a:bodyPr>
          <a:lstStyle>
            <a:lvl1pPr algn="r">
              <a:defRPr sz="2400"/>
            </a:lvl1pPr>
          </a:lstStyle>
          <a:p>
            <a:r>
              <a:rPr lang="en-US"/>
              <a:t>Agenda</a:t>
            </a:r>
            <a:endParaRPr lang="en-US" dirty="0"/>
          </a:p>
        </p:txBody>
      </p:sp>
      <p:sp>
        <p:nvSpPr>
          <p:cNvPr id="3" name="Content Placeholder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ltLang="zh-CN"/>
              <a:t>Click to add text</a:t>
            </a:r>
            <a:endParaRPr lang="en-US" dirty="0"/>
          </a:p>
        </p:txBody>
      </p:sp>
      <p:sp>
        <p:nvSpPr>
          <p:cNvPr id="5" name="Date Placeholder 4"/>
          <p:cNvSpPr>
            <a:spLocks noGrp="1"/>
          </p:cNvSpPr>
          <p:nvPr>
            <p:ph type="dt" sz="half" idx="10"/>
          </p:nvPr>
        </p:nvSpPr>
        <p:spPr/>
        <p:txBody>
          <a:bodyPr/>
          <a:lstStyle/>
          <a:p>
            <a:fld id="{43A25592-9C3F-48AB-9A3F-F2A64B129A6F}"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B1146-E542-4D4E-B8E9-6919A11DDD48}" type="slidenum">
              <a:rPr lang="en-US" smtClean="0"/>
              <a:t>‹#›</a:t>
            </a:fld>
            <a:endParaRPr lang="en-US"/>
          </a:p>
        </p:txBody>
      </p:sp>
      <p:cxnSp>
        <p:nvCxnSpPr>
          <p:cNvPr id="8" name="Straight Connector 7"/>
          <p:cNvCxnSpPr>
            <a:cxnSpLocks/>
          </p:cNvCxnSpPr>
          <p:nvPr/>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Freeform: Shape 8"/>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6076950" y="2441601"/>
            <a:ext cx="5435600" cy="987399"/>
          </a:xfrm>
        </p:spPr>
        <p:txBody>
          <a:bodyPr anchor="b">
            <a:normAutofit/>
          </a:bodyPr>
          <a:lstStyle>
            <a:lvl1pPr>
              <a:defRPr sz="2400"/>
            </a:lvl1pPr>
          </a:lstStyle>
          <a:p>
            <a:r>
              <a:rPr lang="en-US" altLang="zh-CN"/>
              <a:t>Click to add title</a:t>
            </a:r>
            <a:endParaRPr lang="en-US" dirty="0"/>
          </a:p>
        </p:txBody>
      </p:sp>
      <p:sp>
        <p:nvSpPr>
          <p:cNvPr id="3" name="Text Placeholder 2"/>
          <p:cNvSpPr>
            <a:spLocks noGrp="1"/>
          </p:cNvSpPr>
          <p:nvPr>
            <p:ph type="body" idx="1" hasCustomPrompt="1"/>
          </p:nvPr>
        </p:nvSpPr>
        <p:spPr>
          <a:xfrm>
            <a:off x="6083300" y="3429000"/>
            <a:ext cx="5435600" cy="2705100"/>
          </a:xfrm>
        </p:spPr>
        <p:txBody>
          <a:bodyPr>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add text</a:t>
            </a:r>
            <a:endParaRPr lang="zh-CN" altLang="en-US"/>
          </a:p>
        </p:txBody>
      </p:sp>
      <p:sp>
        <p:nvSpPr>
          <p:cNvPr id="4" name="Date Placeholder 3"/>
          <p:cNvSpPr>
            <a:spLocks noGrp="1"/>
          </p:cNvSpPr>
          <p:nvPr>
            <p:ph type="dt" sz="half" idx="10"/>
          </p:nvPr>
        </p:nvSpPr>
        <p:spPr/>
        <p:txBody>
          <a:bodyPr/>
          <a:lstStyle/>
          <a:p>
            <a:fld id="{43A25592-9C3F-48AB-9A3F-F2A64B129A6F}"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Date Placeholder 2"/>
          <p:cNvSpPr>
            <a:spLocks noGrp="1"/>
          </p:cNvSpPr>
          <p:nvPr>
            <p:ph type="dt" sz="half" idx="10"/>
          </p:nvPr>
        </p:nvSpPr>
        <p:spPr/>
        <p:txBody>
          <a:bodyPr/>
          <a:lstStyle/>
          <a:p>
            <a:fld id="{43A25592-9C3F-48AB-9A3F-F2A64B129A6F}"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25592-9C3F-48AB-9A3F-F2A64B129A6F}"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bg>
      <p:bgRef idx="1001">
        <a:schemeClr val="bg1"/>
      </p:bgRef>
    </p:bg>
    <p:spTree>
      <p:nvGrpSpPr>
        <p:cNvPr id="1" name=""/>
        <p:cNvGrpSpPr/>
        <p:nvPr/>
      </p:nvGrpSpPr>
      <p:grpSpPr>
        <a:xfrm>
          <a:off x="0" y="0"/>
          <a:ext cx="0" cy="0"/>
          <a:chOff x="0" y="0"/>
          <a:chExt cx="0" cy="0"/>
        </a:xfrm>
      </p:grpSpPr>
      <p:sp>
        <p:nvSpPr>
          <p:cNvPr id="3" name="Rectangle 2"/>
          <p:cNvSpPr/>
          <p:nvPr/>
        </p:nvSpPr>
        <p:spPr>
          <a:xfrm flipH="1">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866877" y="2134685"/>
            <a:ext cx="6711244" cy="2689548"/>
          </a:xfrm>
        </p:spPr>
        <p:txBody>
          <a:bodyPr anchor="ctr">
            <a:normAutofit/>
          </a:bodyPr>
          <a:lstStyle>
            <a:lvl1pPr>
              <a:defRPr sz="6000">
                <a:solidFill>
                  <a:schemeClr val="accent2"/>
                </a:solidFill>
              </a:defRPr>
            </a:lvl1pPr>
          </a:lstStyle>
          <a:p>
            <a:r>
              <a:rPr lang="en-US" altLang="zh-CN"/>
              <a:t>Click to add title</a:t>
            </a:r>
            <a:endParaRPr lang="en-US" dirty="0"/>
          </a:p>
        </p:txBody>
      </p:sp>
      <p:sp>
        <p:nvSpPr>
          <p:cNvPr id="4" name="Text Placeholder 3"/>
          <p:cNvSpPr>
            <a:spLocks noGrp="1"/>
          </p:cNvSpPr>
          <p:nvPr>
            <p:ph type="body" sz="quarter" idx="13" hasCustomPrompt="1"/>
          </p:nvPr>
        </p:nvSpPr>
        <p:spPr>
          <a:xfrm>
            <a:off x="7001013" y="557022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Presenter name</a:t>
            </a:r>
            <a:endParaRPr lang="en-US" dirty="0"/>
          </a:p>
        </p:txBody>
      </p:sp>
      <p:sp>
        <p:nvSpPr>
          <p:cNvPr id="5" name="Text Placeholder 4"/>
          <p:cNvSpPr>
            <a:spLocks noGrp="1"/>
          </p:cNvSpPr>
          <p:nvPr>
            <p:ph type="body" sz="quarter" idx="14" hasCustomPrompt="1"/>
          </p:nvPr>
        </p:nvSpPr>
        <p:spPr>
          <a:xfrm>
            <a:off x="7001013" y="584454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109954175"/>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98302929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altLang="zh-CN" dirty="0"/>
              <a:t>Click to add title</a:t>
            </a:r>
            <a:endParaRPr lang="en-US" dirty="0"/>
          </a:p>
        </p:txBody>
      </p:sp>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add text</a:t>
            </a:r>
            <a:endParaRPr lang="en-US" dirty="0"/>
          </a:p>
        </p:txBody>
      </p:sp>
      <p:sp>
        <p:nvSpPr>
          <p:cNvPr id="4" name="Date Placeholder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43A25592-9C3F-48AB-9A3F-F2A64B129A6F}" type="datetimeFigureOut">
              <a:rPr lang="en-US" smtClean="0"/>
              <a:pPr/>
              <a:t>10/7/2023</a:t>
            </a:fld>
            <a:endParaRPr lang="en-US"/>
          </a:p>
        </p:txBody>
      </p:sp>
      <p:sp>
        <p:nvSpPr>
          <p:cNvPr id="5" name="Footer Placeholder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 id="2147483660" r:id="rId8"/>
    <p:sldLayoutId id="2147483661" r:id="rId9"/>
    <p:sldLayoutId id="2147483662" r:id="rId10"/>
    <p:sldLayoutId id="2147483663" r:id="rId11"/>
  </p:sldLayoutIdLst>
  <p:hf hdr="0" ftr="0" dt="0"/>
  <p:txStyles>
    <p:titleStyle>
      <a:lvl1pPr algn="l" defTabSz="914400" rtl="0" eaLnBrk="1" latinLnBrk="0" hangingPunct="1">
        <a:lnSpc>
          <a:spcPct val="100000"/>
        </a:lnSpc>
        <a:spcBef>
          <a:spcPct val="0"/>
        </a:spcBef>
        <a:buNone/>
        <a:defRPr sz="28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29581-8E49-3187-0831-CA722CECBF42}"/>
              </a:ext>
            </a:extLst>
          </p:cNvPr>
          <p:cNvSpPr>
            <a:spLocks noGrp="1"/>
          </p:cNvSpPr>
          <p:nvPr>
            <p:ph type="ctrTitle"/>
          </p:nvPr>
        </p:nvSpPr>
        <p:spPr>
          <a:xfrm>
            <a:off x="5721210" y="2072447"/>
            <a:ext cx="6340615" cy="2370206"/>
          </a:xfrm>
        </p:spPr>
        <p:txBody>
          <a:bodyPr/>
          <a:lstStyle/>
          <a:p>
            <a:r>
              <a:rPr lang="zh-CN" altLang="en-US" dirty="0"/>
              <a:t>计算机网络</a:t>
            </a:r>
            <a:br>
              <a:rPr lang="en-US" altLang="zh-CN" dirty="0"/>
            </a:br>
            <a:r>
              <a:rPr lang="zh-CN" altLang="en-US" sz="4000" dirty="0"/>
              <a:t>第二章 数据通信基础</a:t>
            </a:r>
            <a:endParaRPr lang="en-US" dirty="0"/>
          </a:p>
        </p:txBody>
      </p:sp>
      <p:sp>
        <p:nvSpPr>
          <p:cNvPr id="5" name="Subtitle 4">
            <a:extLst>
              <a:ext uri="{FF2B5EF4-FFF2-40B4-BE49-F238E27FC236}">
                <a16:creationId xmlns:a16="http://schemas.microsoft.com/office/drawing/2014/main" id="{FEC47266-BDC5-AE9B-BF2E-B62F6C53A466}"/>
              </a:ext>
            </a:extLst>
          </p:cNvPr>
          <p:cNvSpPr>
            <a:spLocks noGrp="1"/>
          </p:cNvSpPr>
          <p:nvPr>
            <p:ph type="subTitle" idx="1"/>
          </p:nvPr>
        </p:nvSpPr>
        <p:spPr>
          <a:xfrm>
            <a:off x="5721210" y="4398083"/>
            <a:ext cx="6229196" cy="508703"/>
          </a:xfrm>
        </p:spPr>
        <p:txBody>
          <a:bodyPr/>
          <a:lstStyle/>
          <a:p>
            <a:r>
              <a:rPr lang="en-US" dirty="0"/>
              <a:t>2023</a:t>
            </a:r>
            <a:r>
              <a:rPr lang="zh-CN" altLang="en-US" dirty="0"/>
              <a:t>年</a:t>
            </a:r>
            <a:r>
              <a:rPr lang="en-US" altLang="zh-CN" dirty="0"/>
              <a:t>7</a:t>
            </a:r>
            <a:r>
              <a:rPr lang="zh-CN" altLang="en-US" dirty="0"/>
              <a:t>月</a:t>
            </a:r>
            <a:endParaRPr lang="en-US" dirty="0"/>
          </a:p>
        </p:txBody>
      </p:sp>
    </p:spTree>
    <p:custDataLst>
      <p:tags r:id="rId1"/>
    </p:custDataLst>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en-US"/>
              <a:t>简单模拟信号</a:t>
            </a:r>
          </a:p>
        </p:txBody>
      </p:sp>
      <p:sp>
        <p:nvSpPr>
          <p:cNvPr id="391171" name="Rectangle 3"/>
          <p:cNvSpPr>
            <a:spLocks noGrp="1" noChangeArrowheads="1"/>
          </p:cNvSpPr>
          <p:nvPr>
            <p:ph idx="1"/>
          </p:nvPr>
        </p:nvSpPr>
        <p:spPr>
          <a:xfrm>
            <a:off x="660400" y="1130300"/>
            <a:ext cx="10858500" cy="554039"/>
          </a:xfrm>
        </p:spPr>
        <p:txBody>
          <a:bodyPr>
            <a:normAutofit/>
          </a:bodyPr>
          <a:lstStyle/>
          <a:p>
            <a:pPr>
              <a:lnSpc>
                <a:spcPct val="90000"/>
              </a:lnSpc>
            </a:pPr>
            <a:r>
              <a:rPr lang="zh-CN" altLang="en-US" dirty="0"/>
              <a:t>正弦波信号</a:t>
            </a:r>
          </a:p>
          <a:p>
            <a:pPr marL="0" indent="0">
              <a:lnSpc>
                <a:spcPct val="90000"/>
              </a:lnSpc>
              <a:buNone/>
            </a:pPr>
            <a:endParaRPr lang="zh-CN" altLang="en-US" dirty="0"/>
          </a:p>
        </p:txBody>
      </p:sp>
      <p:sp>
        <p:nvSpPr>
          <p:cNvPr id="33" name="灯片编号占位符 5"/>
          <p:cNvSpPr>
            <a:spLocks noGrp="1"/>
          </p:cNvSpPr>
          <p:nvPr>
            <p:ph type="sldNum" sz="quarter" idx="12"/>
          </p:nvPr>
        </p:nvSpPr>
        <p:spPr/>
        <p:txBody>
          <a:bodyPr/>
          <a:lstStyle/>
          <a:p>
            <a:fld id="{F3938C80-B474-4F6D-9CD2-B179CA94C86E}" type="slidenum">
              <a:rPr lang="en-US" altLang="zh-CN"/>
              <a:pPr/>
              <a:t>10</a:t>
            </a:fld>
            <a:endParaRPr lang="en-US" altLang="zh-CN"/>
          </a:p>
        </p:txBody>
      </p:sp>
      <p:grpSp>
        <p:nvGrpSpPr>
          <p:cNvPr id="391172" name="Group 4"/>
          <p:cNvGrpSpPr>
            <a:grpSpLocks/>
          </p:cNvGrpSpPr>
          <p:nvPr/>
        </p:nvGrpSpPr>
        <p:grpSpPr bwMode="auto">
          <a:xfrm>
            <a:off x="3143251" y="1954214"/>
            <a:ext cx="106363" cy="2047875"/>
            <a:chOff x="884" y="1277"/>
            <a:chExt cx="67" cy="1290"/>
          </a:xfrm>
        </p:grpSpPr>
        <p:sp>
          <p:nvSpPr>
            <p:cNvPr id="391173" name="Line 5"/>
            <p:cNvSpPr>
              <a:spLocks noChangeShapeType="1"/>
            </p:cNvSpPr>
            <p:nvPr/>
          </p:nvSpPr>
          <p:spPr bwMode="auto">
            <a:xfrm flipV="1">
              <a:off x="915" y="1334"/>
              <a:ext cx="0" cy="12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4" name="Freeform 6"/>
            <p:cNvSpPr>
              <a:spLocks/>
            </p:cNvSpPr>
            <p:nvPr/>
          </p:nvSpPr>
          <p:spPr bwMode="auto">
            <a:xfrm>
              <a:off x="884" y="1277"/>
              <a:ext cx="67" cy="73"/>
            </a:xfrm>
            <a:custGeom>
              <a:avLst/>
              <a:gdLst>
                <a:gd name="T0" fmla="*/ 67 w 67"/>
                <a:gd name="T1" fmla="*/ 73 h 73"/>
                <a:gd name="T2" fmla="*/ 31 w 67"/>
                <a:gd name="T3" fmla="*/ 0 h 73"/>
                <a:gd name="T4" fmla="*/ 0 w 67"/>
                <a:gd name="T5" fmla="*/ 73 h 73"/>
                <a:gd name="T6" fmla="*/ 67 w 67"/>
                <a:gd name="T7" fmla="*/ 73 h 73"/>
              </a:gdLst>
              <a:ahLst/>
              <a:cxnLst>
                <a:cxn ang="0">
                  <a:pos x="T0" y="T1"/>
                </a:cxn>
                <a:cxn ang="0">
                  <a:pos x="T2" y="T3"/>
                </a:cxn>
                <a:cxn ang="0">
                  <a:pos x="T4" y="T5"/>
                </a:cxn>
                <a:cxn ang="0">
                  <a:pos x="T6" y="T7"/>
                </a:cxn>
              </a:cxnLst>
              <a:rect l="0" t="0" r="r" b="b"/>
              <a:pathLst>
                <a:path w="67" h="73">
                  <a:moveTo>
                    <a:pt x="67" y="73"/>
                  </a:moveTo>
                  <a:lnTo>
                    <a:pt x="31" y="0"/>
                  </a:lnTo>
                  <a:lnTo>
                    <a:pt x="0" y="73"/>
                  </a:lnTo>
                  <a:lnTo>
                    <a:pt x="67" y="73"/>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75" name="Group 7"/>
          <p:cNvGrpSpPr>
            <a:grpSpLocks/>
          </p:cNvGrpSpPr>
          <p:nvPr/>
        </p:nvGrpSpPr>
        <p:grpSpPr bwMode="auto">
          <a:xfrm>
            <a:off x="3192463" y="3052763"/>
            <a:ext cx="5981700" cy="106362"/>
            <a:chOff x="915" y="1969"/>
            <a:chExt cx="3768" cy="67"/>
          </a:xfrm>
        </p:grpSpPr>
        <p:sp>
          <p:nvSpPr>
            <p:cNvPr id="391176" name="Line 8"/>
            <p:cNvSpPr>
              <a:spLocks noChangeShapeType="1"/>
            </p:cNvSpPr>
            <p:nvPr/>
          </p:nvSpPr>
          <p:spPr bwMode="auto">
            <a:xfrm>
              <a:off x="915" y="2000"/>
              <a:ext cx="37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7" name="Freeform 9"/>
            <p:cNvSpPr>
              <a:spLocks/>
            </p:cNvSpPr>
            <p:nvPr/>
          </p:nvSpPr>
          <p:spPr bwMode="auto">
            <a:xfrm>
              <a:off x="4616" y="1969"/>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78" name="Line 10"/>
          <p:cNvSpPr>
            <a:spLocks noChangeShapeType="1"/>
          </p:cNvSpPr>
          <p:nvPr/>
        </p:nvSpPr>
        <p:spPr bwMode="auto">
          <a:xfrm>
            <a:off x="5076825"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9" name="Line 11"/>
          <p:cNvSpPr>
            <a:spLocks noChangeShapeType="1"/>
          </p:cNvSpPr>
          <p:nvPr/>
        </p:nvSpPr>
        <p:spPr bwMode="auto">
          <a:xfrm>
            <a:off x="6961188"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0" name="Line 12"/>
          <p:cNvSpPr>
            <a:spLocks noChangeShapeType="1"/>
          </p:cNvSpPr>
          <p:nvPr/>
        </p:nvSpPr>
        <p:spPr bwMode="auto">
          <a:xfrm>
            <a:off x="8845550"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1181" name="Group 13"/>
          <p:cNvGrpSpPr>
            <a:grpSpLocks/>
          </p:cNvGrpSpPr>
          <p:nvPr/>
        </p:nvGrpSpPr>
        <p:grpSpPr bwMode="auto">
          <a:xfrm>
            <a:off x="3192463" y="3789363"/>
            <a:ext cx="1884362" cy="106362"/>
            <a:chOff x="915" y="2433"/>
            <a:chExt cx="1187" cy="67"/>
          </a:xfrm>
        </p:grpSpPr>
        <p:sp>
          <p:nvSpPr>
            <p:cNvPr id="391182" name="Line 14"/>
            <p:cNvSpPr>
              <a:spLocks noChangeShapeType="1"/>
            </p:cNvSpPr>
            <p:nvPr/>
          </p:nvSpPr>
          <p:spPr bwMode="auto">
            <a:xfrm>
              <a:off x="972"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3" name="Freeform 15"/>
            <p:cNvSpPr>
              <a:spLocks/>
            </p:cNvSpPr>
            <p:nvPr/>
          </p:nvSpPr>
          <p:spPr bwMode="auto">
            <a:xfrm>
              <a:off x="915"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4" name="Freeform 16"/>
            <p:cNvSpPr>
              <a:spLocks/>
            </p:cNvSpPr>
            <p:nvPr/>
          </p:nvSpPr>
          <p:spPr bwMode="auto">
            <a:xfrm>
              <a:off x="2035"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5" name="Group 17"/>
          <p:cNvGrpSpPr>
            <a:grpSpLocks/>
          </p:cNvGrpSpPr>
          <p:nvPr/>
        </p:nvGrpSpPr>
        <p:grpSpPr bwMode="auto">
          <a:xfrm>
            <a:off x="5076826" y="3789363"/>
            <a:ext cx="1884363" cy="106362"/>
            <a:chOff x="2102" y="2433"/>
            <a:chExt cx="1187" cy="67"/>
          </a:xfrm>
        </p:grpSpPr>
        <p:sp>
          <p:nvSpPr>
            <p:cNvPr id="391186" name="Line 18"/>
            <p:cNvSpPr>
              <a:spLocks noChangeShapeType="1"/>
            </p:cNvSpPr>
            <p:nvPr/>
          </p:nvSpPr>
          <p:spPr bwMode="auto">
            <a:xfrm>
              <a:off x="2159"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7" name="Freeform 19"/>
            <p:cNvSpPr>
              <a:spLocks/>
            </p:cNvSpPr>
            <p:nvPr/>
          </p:nvSpPr>
          <p:spPr bwMode="auto">
            <a:xfrm>
              <a:off x="2102"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8" name="Freeform 20"/>
            <p:cNvSpPr>
              <a:spLocks/>
            </p:cNvSpPr>
            <p:nvPr/>
          </p:nvSpPr>
          <p:spPr bwMode="auto">
            <a:xfrm>
              <a:off x="3222"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9" name="Group 21"/>
          <p:cNvGrpSpPr>
            <a:grpSpLocks/>
          </p:cNvGrpSpPr>
          <p:nvPr/>
        </p:nvGrpSpPr>
        <p:grpSpPr bwMode="auto">
          <a:xfrm>
            <a:off x="6961188" y="3789363"/>
            <a:ext cx="1884362" cy="106362"/>
            <a:chOff x="3289" y="2433"/>
            <a:chExt cx="1187" cy="67"/>
          </a:xfrm>
        </p:grpSpPr>
        <p:sp>
          <p:nvSpPr>
            <p:cNvPr id="391190" name="Line 22"/>
            <p:cNvSpPr>
              <a:spLocks noChangeShapeType="1"/>
            </p:cNvSpPr>
            <p:nvPr/>
          </p:nvSpPr>
          <p:spPr bwMode="auto">
            <a:xfrm>
              <a:off x="3346"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91" name="Freeform 23"/>
            <p:cNvSpPr>
              <a:spLocks/>
            </p:cNvSpPr>
            <p:nvPr/>
          </p:nvSpPr>
          <p:spPr bwMode="auto">
            <a:xfrm>
              <a:off x="3289"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92" name="Freeform 24"/>
            <p:cNvSpPr>
              <a:spLocks/>
            </p:cNvSpPr>
            <p:nvPr/>
          </p:nvSpPr>
          <p:spPr bwMode="auto">
            <a:xfrm>
              <a:off x="4409"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93" name="Freeform 25"/>
          <p:cNvSpPr>
            <a:spLocks/>
          </p:cNvSpPr>
          <p:nvPr/>
        </p:nvSpPr>
        <p:spPr bwMode="auto">
          <a:xfrm>
            <a:off x="3192464" y="2339975"/>
            <a:ext cx="5653087" cy="1524000"/>
          </a:xfrm>
          <a:custGeom>
            <a:avLst/>
            <a:gdLst>
              <a:gd name="T0" fmla="*/ 0 w 690"/>
              <a:gd name="T1" fmla="*/ 93 h 186"/>
              <a:gd name="T2" fmla="*/ 60 w 690"/>
              <a:gd name="T3" fmla="*/ 13 h 186"/>
              <a:gd name="T4" fmla="*/ 170 w 690"/>
              <a:gd name="T5" fmla="*/ 173 h 186"/>
              <a:gd name="T6" fmla="*/ 290 w 690"/>
              <a:gd name="T7" fmla="*/ 13 h 186"/>
              <a:gd name="T8" fmla="*/ 400 w 690"/>
              <a:gd name="T9" fmla="*/ 173 h 186"/>
              <a:gd name="T10" fmla="*/ 520 w 690"/>
              <a:gd name="T11" fmla="*/ 13 h 186"/>
              <a:gd name="T12" fmla="*/ 630 w 690"/>
              <a:gd name="T13" fmla="*/ 173 h 186"/>
              <a:gd name="T14" fmla="*/ 690 w 690"/>
              <a:gd name="T15" fmla="*/ 93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86">
                <a:moveTo>
                  <a:pt x="0" y="93"/>
                </a:moveTo>
                <a:cubicBezTo>
                  <a:pt x="16" y="46"/>
                  <a:pt x="32" y="0"/>
                  <a:pt x="60" y="13"/>
                </a:cubicBezTo>
                <a:cubicBezTo>
                  <a:pt x="88" y="26"/>
                  <a:pt x="132" y="173"/>
                  <a:pt x="170" y="173"/>
                </a:cubicBezTo>
                <a:cubicBezTo>
                  <a:pt x="208" y="173"/>
                  <a:pt x="252" y="13"/>
                  <a:pt x="290" y="13"/>
                </a:cubicBezTo>
                <a:cubicBezTo>
                  <a:pt x="328" y="13"/>
                  <a:pt x="362" y="173"/>
                  <a:pt x="400" y="173"/>
                </a:cubicBezTo>
                <a:cubicBezTo>
                  <a:pt x="438" y="173"/>
                  <a:pt x="482" y="13"/>
                  <a:pt x="520" y="13"/>
                </a:cubicBezTo>
                <a:cubicBezTo>
                  <a:pt x="558" y="13"/>
                  <a:pt x="602" y="160"/>
                  <a:pt x="630" y="173"/>
                </a:cubicBezTo>
                <a:cubicBezTo>
                  <a:pt x="658" y="186"/>
                  <a:pt x="674" y="140"/>
                  <a:pt x="690" y="93"/>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194" name="Rectangle 26"/>
          <p:cNvSpPr>
            <a:spLocks noChangeArrowheads="1"/>
          </p:cNvSpPr>
          <p:nvPr/>
        </p:nvSpPr>
        <p:spPr bwMode="auto">
          <a:xfrm>
            <a:off x="2640013" y="19161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1195" name="Rectangle 27"/>
          <p:cNvSpPr>
            <a:spLocks noChangeArrowheads="1"/>
          </p:cNvSpPr>
          <p:nvPr/>
        </p:nvSpPr>
        <p:spPr bwMode="auto">
          <a:xfrm>
            <a:off x="8975725" y="32115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391196" name="Rectangle 28"/>
          <p:cNvSpPr>
            <a:spLocks noChangeArrowheads="1"/>
          </p:cNvSpPr>
          <p:nvPr/>
        </p:nvSpPr>
        <p:spPr bwMode="auto">
          <a:xfrm>
            <a:off x="3792538" y="3932239"/>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rPr>
              <a:t>周期</a:t>
            </a:r>
            <a:r>
              <a:rPr lang="en-US" altLang="zh-CN" dirty="0">
                <a:solidFill>
                  <a:schemeClr val="tx2"/>
                </a:solidFill>
                <a:latin typeface="Times New Roman" panose="02020603050405020304" pitchFamily="18" charset="0"/>
              </a:rPr>
              <a:t>T</a:t>
            </a:r>
          </a:p>
        </p:txBody>
      </p:sp>
      <p:sp>
        <p:nvSpPr>
          <p:cNvPr id="391197" name="Rectangle 29"/>
          <p:cNvSpPr>
            <a:spLocks noChangeArrowheads="1"/>
          </p:cNvSpPr>
          <p:nvPr/>
        </p:nvSpPr>
        <p:spPr bwMode="auto">
          <a:xfrm>
            <a:off x="5735638"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91198" name="Rectangle 30"/>
          <p:cNvSpPr>
            <a:spLocks noChangeArrowheads="1"/>
          </p:cNvSpPr>
          <p:nvPr/>
        </p:nvSpPr>
        <p:spPr bwMode="auto">
          <a:xfrm>
            <a:off x="7751763"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2" name="Rectangle 3">
            <a:extLst>
              <a:ext uri="{FF2B5EF4-FFF2-40B4-BE49-F238E27FC236}">
                <a16:creationId xmlns:a16="http://schemas.microsoft.com/office/drawing/2014/main" id="{28F6551D-60AA-4986-9DCE-8A8BAB5141F2}"/>
              </a:ext>
            </a:extLst>
          </p:cNvPr>
          <p:cNvSpPr txBox="1">
            <a:spLocks noChangeArrowheads="1"/>
          </p:cNvSpPr>
          <p:nvPr/>
        </p:nvSpPr>
        <p:spPr>
          <a:xfrm>
            <a:off x="660400" y="4438330"/>
            <a:ext cx="10858500" cy="981390"/>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Times New Roman" panose="02020603050405020304" pitchFamily="18" charset="0"/>
                <a:cs typeface="Times New Roman" panose="02020603050405020304" pitchFamily="18" charset="0"/>
              </a:rPr>
              <a:t>数学表达式：</a:t>
            </a:r>
            <a:r>
              <a:rPr lang="en-US" altLang="zh-CN" dirty="0">
                <a:latin typeface="Times New Roman" panose="02020603050405020304" pitchFamily="18" charset="0"/>
                <a:cs typeface="Times New Roman" panose="02020603050405020304" pitchFamily="18" charset="0"/>
              </a:rPr>
              <a:t>x(t)=</a:t>
            </a:r>
            <a:r>
              <a:rPr lang="en-US" altLang="zh-CN" dirty="0" err="1">
                <a:latin typeface="Times New Roman" panose="02020603050405020304" pitchFamily="18" charset="0"/>
                <a:cs typeface="Times New Roman" panose="02020603050405020304" pitchFamily="18" charset="0"/>
              </a:rPr>
              <a:t>Asin</a:t>
            </a:r>
            <a:r>
              <a:rPr lang="en-US" altLang="zh-CN"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ft+</a:t>
            </a:r>
            <a:r>
              <a:rPr lang="el-GR" altLang="zh-CN"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a:t>
            </a:r>
            <a:endParaRPr lang="el-GR"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三个参数：振幅</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，频率</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，相位</a:t>
            </a:r>
            <a:r>
              <a:rPr lang="el-GR" altLang="zh-CN" dirty="0">
                <a:latin typeface="Times New Roman" panose="02020603050405020304" pitchFamily="18" charset="0"/>
                <a:cs typeface="Times New Roman" panose="02020603050405020304" pitchFamily="18" charset="0"/>
              </a:rPr>
              <a:t>φ</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dirty="0"/>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11</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latin typeface="Times New Roman" panose="02020603050405020304" pitchFamily="18" charset="0"/>
              </a:rPr>
              <a:t>S(t)=sin(2</a:t>
            </a:r>
            <a:r>
              <a:rPr lang="en-US" altLang="zh-CN" dirty="0">
                <a:solidFill>
                  <a:schemeClr val="tx2"/>
                </a:solidFill>
                <a:latin typeface="Times New Roman" panose="02020603050405020304" pitchFamily="18" charset="0"/>
                <a:sym typeface="Symbol" panose="05050102010706020507" pitchFamily="18" charset="2"/>
              </a:rPr>
              <a:t></a:t>
            </a:r>
            <a:r>
              <a:rPr lang="en-US" altLang="zh-CN" dirty="0">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99" name="Rectangle 59"/>
          <p:cNvSpPr>
            <a:spLocks noGrp="1" noChangeArrowheads="1"/>
          </p:cNvSpPr>
          <p:nvPr>
            <p:ph type="title"/>
          </p:nvPr>
        </p:nvSpPr>
        <p:spPr>
          <a:noFill/>
          <a:ln/>
        </p:spPr>
        <p:txBody>
          <a:bodyPr/>
          <a:lstStyle/>
          <a:p>
            <a:r>
              <a:rPr lang="zh-CN" altLang="en-US" dirty="0"/>
              <a:t>数字信号</a:t>
            </a:r>
          </a:p>
        </p:txBody>
      </p:sp>
      <p:sp>
        <p:nvSpPr>
          <p:cNvPr id="58" name="灯片编号占位符 5"/>
          <p:cNvSpPr>
            <a:spLocks noGrp="1"/>
          </p:cNvSpPr>
          <p:nvPr>
            <p:ph type="sldNum" sz="quarter" idx="12"/>
          </p:nvPr>
        </p:nvSpPr>
        <p:spPr/>
        <p:txBody>
          <a:bodyPr/>
          <a:lstStyle/>
          <a:p>
            <a:fld id="{BB7BFB82-F746-45B0-BC17-F1A2849B1CA8}" type="slidenum">
              <a:rPr lang="en-US" altLang="zh-CN"/>
              <a:pPr/>
              <a:t>12</a:t>
            </a:fld>
            <a:endParaRPr lang="en-US" altLang="zh-CN"/>
          </a:p>
        </p:txBody>
      </p:sp>
      <p:sp>
        <p:nvSpPr>
          <p:cNvPr id="394275" name="AutoShape 35"/>
          <p:cNvSpPr>
            <a:spLocks noChangeArrowheads="1"/>
          </p:cNvSpPr>
          <p:nvPr/>
        </p:nvSpPr>
        <p:spPr bwMode="auto">
          <a:xfrm>
            <a:off x="3432176" y="4581526"/>
            <a:ext cx="1439863" cy="504825"/>
          </a:xfrm>
          <a:prstGeom prst="wedgeRoundRectCallout">
            <a:avLst>
              <a:gd name="adj1" fmla="val -37764"/>
              <a:gd name="adj2" fmla="val -96227"/>
              <a:gd name="adj3" fmla="val 1666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比特间隙</a:t>
            </a:r>
          </a:p>
        </p:txBody>
      </p:sp>
      <p:grpSp>
        <p:nvGrpSpPr>
          <p:cNvPr id="394295" name="Group 55"/>
          <p:cNvGrpSpPr>
            <a:grpSpLocks/>
          </p:cNvGrpSpPr>
          <p:nvPr/>
        </p:nvGrpSpPr>
        <p:grpSpPr bwMode="auto">
          <a:xfrm>
            <a:off x="2640013" y="1844675"/>
            <a:ext cx="7226300" cy="2736850"/>
            <a:chOff x="703" y="1751"/>
            <a:chExt cx="4552" cy="1724"/>
          </a:xfrm>
        </p:grpSpPr>
        <p:grpSp>
          <p:nvGrpSpPr>
            <p:cNvPr id="394244" name="Group 4"/>
            <p:cNvGrpSpPr>
              <a:grpSpLocks/>
            </p:cNvGrpSpPr>
            <p:nvPr/>
          </p:nvGrpSpPr>
          <p:grpSpPr bwMode="auto">
            <a:xfrm>
              <a:off x="1071" y="3272"/>
              <a:ext cx="498" cy="73"/>
              <a:chOff x="708" y="3091"/>
              <a:chExt cx="498" cy="73"/>
            </a:xfrm>
          </p:grpSpPr>
          <p:sp>
            <p:nvSpPr>
              <p:cNvPr id="394245" name="Line 5"/>
              <p:cNvSpPr>
                <a:spLocks noChangeShapeType="1"/>
              </p:cNvSpPr>
              <p:nvPr/>
            </p:nvSpPr>
            <p:spPr bwMode="auto">
              <a:xfrm>
                <a:off x="776" y="3125"/>
                <a:ext cx="3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46" name="Freeform 6"/>
              <p:cNvSpPr>
                <a:spLocks/>
              </p:cNvSpPr>
              <p:nvPr/>
            </p:nvSpPr>
            <p:spPr bwMode="auto">
              <a:xfrm>
                <a:off x="708" y="309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47" name="Freeform 7"/>
              <p:cNvSpPr>
                <a:spLocks/>
              </p:cNvSpPr>
              <p:nvPr/>
            </p:nvSpPr>
            <p:spPr bwMode="auto">
              <a:xfrm>
                <a:off x="1125" y="309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48" name="Group 8"/>
            <p:cNvGrpSpPr>
              <a:grpSpLocks/>
            </p:cNvGrpSpPr>
            <p:nvPr/>
          </p:nvGrpSpPr>
          <p:grpSpPr bwMode="auto">
            <a:xfrm>
              <a:off x="1071" y="2032"/>
              <a:ext cx="3737" cy="73"/>
              <a:chOff x="708" y="1851"/>
              <a:chExt cx="3737" cy="73"/>
            </a:xfrm>
          </p:grpSpPr>
          <p:sp>
            <p:nvSpPr>
              <p:cNvPr id="394249" name="Line 9"/>
              <p:cNvSpPr>
                <a:spLocks noChangeShapeType="1"/>
              </p:cNvSpPr>
              <p:nvPr/>
            </p:nvSpPr>
            <p:spPr bwMode="auto">
              <a:xfrm>
                <a:off x="776" y="1885"/>
                <a:ext cx="3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0" name="Freeform 10"/>
              <p:cNvSpPr>
                <a:spLocks/>
              </p:cNvSpPr>
              <p:nvPr/>
            </p:nvSpPr>
            <p:spPr bwMode="auto">
              <a:xfrm>
                <a:off x="708" y="185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51" name="Freeform 11"/>
              <p:cNvSpPr>
                <a:spLocks/>
              </p:cNvSpPr>
              <p:nvPr/>
            </p:nvSpPr>
            <p:spPr bwMode="auto">
              <a:xfrm>
                <a:off x="4364" y="185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52" name="Group 12"/>
            <p:cNvGrpSpPr>
              <a:grpSpLocks/>
            </p:cNvGrpSpPr>
            <p:nvPr/>
          </p:nvGrpSpPr>
          <p:grpSpPr bwMode="auto">
            <a:xfrm>
              <a:off x="1071" y="2517"/>
              <a:ext cx="3737" cy="563"/>
              <a:chOff x="708" y="2336"/>
              <a:chExt cx="3737" cy="563"/>
            </a:xfrm>
          </p:grpSpPr>
          <p:sp>
            <p:nvSpPr>
              <p:cNvPr id="394253" name="Line 13"/>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394254" name="Line 14"/>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5" name="Line 15"/>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6" name="Line 16"/>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7" name="Line 17"/>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8" name="Line 18"/>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9" name="Line 19"/>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0" name="Line 20"/>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1" name="Line 21"/>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2" name="Line 22"/>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3" name="Line 23"/>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4264" name="Rectangle 24"/>
            <p:cNvSpPr>
              <a:spLocks noChangeArrowheads="1"/>
            </p:cNvSpPr>
            <p:nvPr/>
          </p:nvSpPr>
          <p:spPr bwMode="auto">
            <a:xfrm>
              <a:off x="2200" y="1842"/>
              <a:ext cx="18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宋体" panose="02010600030101010101" pitchFamily="2" charset="-122"/>
                </a:rPr>
                <a:t>1s=8</a:t>
              </a:r>
              <a:r>
                <a:rPr lang="zh-CN" altLang="en-US">
                  <a:solidFill>
                    <a:schemeClr val="tx2"/>
                  </a:solidFill>
                  <a:latin typeface="宋体" panose="02010600030101010101" pitchFamily="2" charset="-122"/>
                </a:rPr>
                <a:t>比特间隙，比特率</a:t>
              </a:r>
              <a:r>
                <a:rPr lang="en-US" altLang="zh-CN">
                  <a:solidFill>
                    <a:schemeClr val="tx2"/>
                  </a:solidFill>
                  <a:latin typeface="宋体" panose="02010600030101010101" pitchFamily="2" charset="-122"/>
                </a:rPr>
                <a:t>=8bps</a:t>
              </a:r>
            </a:p>
          </p:txBody>
        </p:sp>
        <p:sp>
          <p:nvSpPr>
            <p:cNvPr id="394265" name="Rectangle 25"/>
            <p:cNvSpPr>
              <a:spLocks noChangeArrowheads="1"/>
            </p:cNvSpPr>
            <p:nvPr/>
          </p:nvSpPr>
          <p:spPr bwMode="auto">
            <a:xfrm>
              <a:off x="2927" y="2111"/>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chemeClr val="tx2"/>
                  </a:solidFill>
                  <a:latin typeface="Times New Roman" panose="02020603050405020304" pitchFamily="18" charset="0"/>
                </a:rPr>
                <a:t>1s</a:t>
              </a:r>
              <a:endParaRPr lang="en-US" altLang="zh-CN">
                <a:solidFill>
                  <a:schemeClr val="tx2"/>
                </a:solidFill>
              </a:endParaRPr>
            </a:p>
          </p:txBody>
        </p:sp>
        <p:grpSp>
          <p:nvGrpSpPr>
            <p:cNvPr id="394266" name="Group 26"/>
            <p:cNvGrpSpPr>
              <a:grpSpLocks/>
            </p:cNvGrpSpPr>
            <p:nvPr/>
          </p:nvGrpSpPr>
          <p:grpSpPr bwMode="auto">
            <a:xfrm>
              <a:off x="703" y="1751"/>
              <a:ext cx="4552" cy="1724"/>
              <a:chOff x="340" y="1570"/>
              <a:chExt cx="4552" cy="1724"/>
            </a:xfrm>
          </p:grpSpPr>
          <p:grpSp>
            <p:nvGrpSpPr>
              <p:cNvPr id="394267" name="Group 27"/>
              <p:cNvGrpSpPr>
                <a:grpSpLocks/>
              </p:cNvGrpSpPr>
              <p:nvPr/>
            </p:nvGrpSpPr>
            <p:grpSpPr bwMode="auto">
              <a:xfrm>
                <a:off x="671" y="1603"/>
                <a:ext cx="80" cy="1691"/>
                <a:chOff x="671" y="1603"/>
                <a:chExt cx="80" cy="1691"/>
              </a:xfrm>
            </p:grpSpPr>
            <p:sp>
              <p:nvSpPr>
                <p:cNvPr id="394268" name="Line 28"/>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9" name="Freeform 29"/>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4270" name="Group 30"/>
              <p:cNvGrpSpPr>
                <a:grpSpLocks/>
              </p:cNvGrpSpPr>
              <p:nvPr/>
            </p:nvGrpSpPr>
            <p:grpSpPr bwMode="auto">
              <a:xfrm>
                <a:off x="708" y="2866"/>
                <a:ext cx="4049" cy="73"/>
                <a:chOff x="708" y="2866"/>
                <a:chExt cx="4049" cy="73"/>
              </a:xfrm>
            </p:grpSpPr>
            <p:sp>
              <p:nvSpPr>
                <p:cNvPr id="394271" name="Line 31"/>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72" name="Freeform 32"/>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4273" name="Rectangle 33"/>
              <p:cNvSpPr>
                <a:spLocks noChangeArrowheads="1"/>
              </p:cNvSpPr>
              <p:nvPr/>
            </p:nvSpPr>
            <p:spPr bwMode="auto">
              <a:xfrm>
                <a:off x="340" y="1570"/>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4274" name="Rectangle 34"/>
              <p:cNvSpPr>
                <a:spLocks noChangeArrowheads="1"/>
              </p:cNvSpPr>
              <p:nvPr/>
            </p:nvSpPr>
            <p:spPr bwMode="auto">
              <a:xfrm>
                <a:off x="4604" y="297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394276" name="Group 36"/>
            <p:cNvGrpSpPr>
              <a:grpSpLocks/>
            </p:cNvGrpSpPr>
            <p:nvPr/>
          </p:nvGrpSpPr>
          <p:grpSpPr bwMode="auto">
            <a:xfrm>
              <a:off x="1293" y="2314"/>
              <a:ext cx="3347" cy="184"/>
              <a:chOff x="930" y="2133"/>
              <a:chExt cx="3347" cy="184"/>
            </a:xfrm>
          </p:grpSpPr>
          <p:sp>
            <p:nvSpPr>
              <p:cNvPr id="394277" name="Rectangle 37"/>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8" name="Rectangle 38"/>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9" name="Rectangle 39"/>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80" name="Rectangle 40"/>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1" name="Rectangle 41"/>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2" name="Rectangle 42"/>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3" name="Rectangle 43"/>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4" name="Rectangle 44"/>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grpSp>
          <p:nvGrpSpPr>
            <p:cNvPr id="394285" name="Group 45"/>
            <p:cNvGrpSpPr>
              <a:grpSpLocks/>
            </p:cNvGrpSpPr>
            <p:nvPr/>
          </p:nvGrpSpPr>
          <p:grpSpPr bwMode="auto">
            <a:xfrm>
              <a:off x="1569" y="1784"/>
              <a:ext cx="3239" cy="1691"/>
              <a:chOff x="1206" y="1603"/>
              <a:chExt cx="3239" cy="1691"/>
            </a:xfrm>
          </p:grpSpPr>
          <p:sp>
            <p:nvSpPr>
              <p:cNvPr id="394286" name="Line 46"/>
              <p:cNvSpPr>
                <a:spLocks noChangeShapeType="1"/>
              </p:cNvSpPr>
              <p:nvPr/>
            </p:nvSpPr>
            <p:spPr bwMode="auto">
              <a:xfrm>
                <a:off x="1206"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7" name="Line 47"/>
              <p:cNvSpPr>
                <a:spLocks noChangeShapeType="1"/>
              </p:cNvSpPr>
              <p:nvPr/>
            </p:nvSpPr>
            <p:spPr bwMode="auto">
              <a:xfrm>
                <a:off x="1642"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8" name="Line 48"/>
              <p:cNvSpPr>
                <a:spLocks noChangeShapeType="1"/>
              </p:cNvSpPr>
              <p:nvPr/>
            </p:nvSpPr>
            <p:spPr bwMode="auto">
              <a:xfrm>
                <a:off x="2078"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9" name="Line 49"/>
              <p:cNvSpPr>
                <a:spLocks noChangeShapeType="1"/>
              </p:cNvSpPr>
              <p:nvPr/>
            </p:nvSpPr>
            <p:spPr bwMode="auto">
              <a:xfrm>
                <a:off x="2514"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0" name="Line 50"/>
              <p:cNvSpPr>
                <a:spLocks noChangeShapeType="1"/>
              </p:cNvSpPr>
              <p:nvPr/>
            </p:nvSpPr>
            <p:spPr bwMode="auto">
              <a:xfrm>
                <a:off x="2950"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1" name="Line 51"/>
              <p:cNvSpPr>
                <a:spLocks noChangeShapeType="1"/>
              </p:cNvSpPr>
              <p:nvPr/>
            </p:nvSpPr>
            <p:spPr bwMode="auto">
              <a:xfrm>
                <a:off x="3947"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2" name="Line 52"/>
              <p:cNvSpPr>
                <a:spLocks noChangeShapeType="1"/>
              </p:cNvSpPr>
              <p:nvPr/>
            </p:nvSpPr>
            <p:spPr bwMode="auto">
              <a:xfrm>
                <a:off x="3449"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3" name="Line 53"/>
              <p:cNvSpPr>
                <a:spLocks noChangeShapeType="1"/>
              </p:cNvSpPr>
              <p:nvPr/>
            </p:nvSpPr>
            <p:spPr bwMode="auto">
              <a:xfrm>
                <a:off x="4445" y="1603"/>
                <a:ext cx="0" cy="169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 name="内容占位符 2">
            <a:extLst>
              <a:ext uri="{FF2B5EF4-FFF2-40B4-BE49-F238E27FC236}">
                <a16:creationId xmlns:a16="http://schemas.microsoft.com/office/drawing/2014/main" id="{80A3B14D-C18D-4368-BE29-3B95B7597F38}"/>
              </a:ext>
            </a:extLst>
          </p:cNvPr>
          <p:cNvSpPr>
            <a:spLocks noGrp="1"/>
          </p:cNvSpPr>
          <p:nvPr>
            <p:ph idx="1"/>
          </p:nvPr>
        </p:nvSpPr>
        <p:spPr>
          <a:xfrm>
            <a:off x="660401" y="1132417"/>
            <a:ext cx="10858500" cy="686594"/>
          </a:xfrm>
        </p:spPr>
        <p:txBody>
          <a:bodyPr vert="horz" lIns="91440" tIns="45720" rIns="91440" bIns="45720" rtlCol="0">
            <a:normAutofit/>
          </a:bodyPr>
          <a:lstStyle/>
          <a:p>
            <a:pPr>
              <a:lnSpc>
                <a:spcPct val="90000"/>
              </a:lnSpc>
            </a:pPr>
            <a:r>
              <a:rPr lang="zh-CN" altLang="en-US" dirty="0"/>
              <a:t>离散的、值的变化是瞬时发生的信号</a:t>
            </a:r>
          </a:p>
        </p:txBody>
      </p:sp>
      <p:sp>
        <p:nvSpPr>
          <p:cNvPr id="59" name="内容占位符 2">
            <a:extLst>
              <a:ext uri="{FF2B5EF4-FFF2-40B4-BE49-F238E27FC236}">
                <a16:creationId xmlns:a16="http://schemas.microsoft.com/office/drawing/2014/main" id="{BFD8BE16-0B7C-4BB7-A30A-76AD599211F5}"/>
              </a:ext>
            </a:extLst>
          </p:cNvPr>
          <p:cNvSpPr txBox="1">
            <a:spLocks/>
          </p:cNvSpPr>
          <p:nvPr/>
        </p:nvSpPr>
        <p:spPr bwMode="auto">
          <a:xfrm>
            <a:off x="660400" y="5232125"/>
            <a:ext cx="10858500" cy="11467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比特间隙：发送</a:t>
            </a:r>
            <a:r>
              <a:rPr lang="en-US" altLang="zh-CN" dirty="0"/>
              <a:t>1</a:t>
            </a:r>
            <a:r>
              <a:rPr lang="zh-CN" altLang="en-US" dirty="0"/>
              <a:t>比特所用时间</a:t>
            </a:r>
          </a:p>
          <a:p>
            <a:r>
              <a:rPr lang="zh-CN" altLang="en-US" dirty="0"/>
              <a:t>比特率：每秒钟发送的比特数</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信息编码</a:t>
            </a:r>
          </a:p>
        </p:txBody>
      </p:sp>
      <p:sp>
        <p:nvSpPr>
          <p:cNvPr id="401411" name="Rectangle 3"/>
          <p:cNvSpPr>
            <a:spLocks noGrp="1" noChangeArrowheads="1"/>
          </p:cNvSpPr>
          <p:nvPr>
            <p:ph idx="1"/>
          </p:nvPr>
        </p:nvSpPr>
        <p:spPr/>
        <p:txBody>
          <a:bodyPr/>
          <a:lstStyle/>
          <a:p>
            <a:r>
              <a:rPr lang="zh-CN" altLang="en-US" dirty="0"/>
              <a:t>编码：信息用信号来表示的方法</a:t>
            </a:r>
          </a:p>
          <a:p>
            <a:r>
              <a:rPr lang="zh-CN" altLang="en-US" dirty="0"/>
              <a:t>信息有模拟信息和数字信息</a:t>
            </a:r>
            <a:endParaRPr lang="en-US" altLang="zh-CN" dirty="0"/>
          </a:p>
          <a:p>
            <a:r>
              <a:rPr lang="zh-CN" altLang="en-US" dirty="0"/>
              <a:t>信号有模拟信号和数字信号</a:t>
            </a:r>
            <a:endParaRPr lang="en-US" altLang="zh-CN" dirty="0"/>
          </a:p>
          <a:p>
            <a:r>
              <a:rPr lang="zh-CN" altLang="en-US" dirty="0"/>
              <a:t>编码的四种方式：</a:t>
            </a:r>
          </a:p>
          <a:p>
            <a:pPr lvl="1"/>
            <a:r>
              <a:rPr lang="zh-CN" altLang="en-US" dirty="0"/>
              <a:t>数字</a:t>
            </a:r>
            <a:r>
              <a:rPr lang="zh-CN" altLang="en-US" dirty="0">
                <a:sym typeface="Symbol" panose="05050102010706020507" pitchFamily="18" charset="2"/>
              </a:rPr>
              <a:t></a:t>
            </a:r>
            <a:r>
              <a:rPr lang="zh-CN" altLang="en-US" dirty="0"/>
              <a:t>数字</a:t>
            </a:r>
          </a:p>
          <a:p>
            <a:pPr lvl="1"/>
            <a:r>
              <a:rPr lang="zh-CN" altLang="en-US" dirty="0"/>
              <a:t>数字</a:t>
            </a:r>
            <a:r>
              <a:rPr lang="zh-CN" altLang="en-US" dirty="0">
                <a:sym typeface="Symbol" panose="05050102010706020507" pitchFamily="18" charset="2"/>
              </a:rPr>
              <a:t></a:t>
            </a:r>
            <a:r>
              <a:rPr lang="zh-CN" altLang="en-US" dirty="0"/>
              <a:t>模拟</a:t>
            </a:r>
          </a:p>
          <a:p>
            <a:pPr lvl="1"/>
            <a:r>
              <a:rPr lang="zh-CN" altLang="en-US" dirty="0"/>
              <a:t>模拟</a:t>
            </a:r>
            <a:r>
              <a:rPr lang="zh-CN" altLang="en-US" dirty="0">
                <a:sym typeface="Symbol" panose="05050102010706020507" pitchFamily="18" charset="2"/>
              </a:rPr>
              <a:t></a:t>
            </a:r>
            <a:r>
              <a:rPr lang="zh-CN" altLang="en-US" dirty="0"/>
              <a:t>数字</a:t>
            </a:r>
          </a:p>
          <a:p>
            <a:pPr lvl="1"/>
            <a:r>
              <a:rPr lang="zh-CN" altLang="en-US" dirty="0"/>
              <a:t>模拟</a:t>
            </a:r>
            <a:r>
              <a:rPr lang="zh-CN" altLang="en-US" dirty="0">
                <a:sym typeface="Symbol" panose="05050102010706020507" pitchFamily="18" charset="2"/>
              </a:rPr>
              <a:t></a:t>
            </a:r>
            <a:r>
              <a:rPr lang="zh-CN" altLang="en-US" dirty="0"/>
              <a:t>模拟</a:t>
            </a:r>
          </a:p>
        </p:txBody>
      </p:sp>
      <p:sp>
        <p:nvSpPr>
          <p:cNvPr id="6" name="灯片编号占位符 5"/>
          <p:cNvSpPr>
            <a:spLocks noGrp="1"/>
          </p:cNvSpPr>
          <p:nvPr>
            <p:ph type="sldNum" sz="quarter" idx="12"/>
          </p:nvPr>
        </p:nvSpPr>
        <p:spPr/>
        <p:txBody>
          <a:bodyPr/>
          <a:lstStyle/>
          <a:p>
            <a:fld id="{26CD9318-CB1B-4667-9971-5A98722F7CE4}"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dirty="0"/>
              <a:t>数字</a:t>
            </a:r>
            <a:r>
              <a:rPr lang="en-US" altLang="zh-CN" dirty="0"/>
              <a:t>—</a:t>
            </a:r>
            <a:r>
              <a:rPr lang="zh-CN" altLang="en-US" dirty="0"/>
              <a:t>数字编码</a:t>
            </a:r>
          </a:p>
        </p:txBody>
      </p:sp>
      <p:sp>
        <p:nvSpPr>
          <p:cNvPr id="402435" name="Rectangle 3"/>
          <p:cNvSpPr>
            <a:spLocks noGrp="1" noChangeArrowheads="1"/>
          </p:cNvSpPr>
          <p:nvPr>
            <p:ph idx="1"/>
          </p:nvPr>
        </p:nvSpPr>
        <p:spPr/>
        <p:txBody>
          <a:bodyPr/>
          <a:lstStyle/>
          <a:p>
            <a:r>
              <a:rPr lang="zh-CN" altLang="en-US" dirty="0"/>
              <a:t>数字</a:t>
            </a:r>
            <a:r>
              <a:rPr lang="en-US" altLang="zh-CN" dirty="0"/>
              <a:t>—</a:t>
            </a:r>
            <a:r>
              <a:rPr lang="zh-CN" altLang="en-US" dirty="0"/>
              <a:t>数字编码：用数字信号来表示数字信息。</a:t>
            </a:r>
          </a:p>
          <a:p>
            <a:r>
              <a:rPr lang="zh-CN" altLang="en-US" dirty="0"/>
              <a:t>计算机产生的</a:t>
            </a:r>
            <a:r>
              <a:rPr lang="en-US" altLang="zh-CN" dirty="0"/>
              <a:t>0</a:t>
            </a:r>
            <a:r>
              <a:rPr lang="zh-CN" altLang="en-US" dirty="0"/>
              <a:t>、</a:t>
            </a:r>
            <a:r>
              <a:rPr lang="en-US" altLang="zh-CN" dirty="0"/>
              <a:t>1</a:t>
            </a:r>
            <a:r>
              <a:rPr lang="zh-CN" altLang="en-US" dirty="0"/>
              <a:t>比特序列被转换成一串可以在导线上传输的脉冲电压（有两种电压值）</a:t>
            </a:r>
          </a:p>
          <a:p>
            <a:r>
              <a:rPr lang="zh-CN" altLang="en-US" dirty="0"/>
              <a:t>数字</a:t>
            </a:r>
            <a:r>
              <a:rPr lang="en-US" altLang="zh-CN" dirty="0"/>
              <a:t>—</a:t>
            </a:r>
            <a:r>
              <a:rPr lang="zh-CN" altLang="en-US" dirty="0"/>
              <a:t>数字编码常见方案：</a:t>
            </a:r>
          </a:p>
          <a:p>
            <a:pPr lvl="1"/>
            <a:r>
              <a:rPr lang="zh-CN" altLang="en-US" dirty="0"/>
              <a:t>单极性编码</a:t>
            </a:r>
          </a:p>
          <a:p>
            <a:pPr lvl="1"/>
            <a:r>
              <a:rPr lang="zh-CN" altLang="en-US" dirty="0"/>
              <a:t>极化编码</a:t>
            </a:r>
          </a:p>
          <a:p>
            <a:pPr lvl="1"/>
            <a:r>
              <a:rPr lang="zh-CN" altLang="en-US" dirty="0"/>
              <a:t>双极性编码</a:t>
            </a:r>
          </a:p>
        </p:txBody>
      </p:sp>
      <p:sp>
        <p:nvSpPr>
          <p:cNvPr id="6" name="灯片编号占位符 5"/>
          <p:cNvSpPr>
            <a:spLocks noGrp="1"/>
          </p:cNvSpPr>
          <p:nvPr>
            <p:ph type="sldNum" sz="quarter" idx="12"/>
          </p:nvPr>
        </p:nvSpPr>
        <p:spPr/>
        <p:txBody>
          <a:bodyPr/>
          <a:lstStyle/>
          <a:p>
            <a:fld id="{EACE89D1-CF33-4E45-903F-7C5E7FF3274A}"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单极性编码</a:t>
            </a:r>
          </a:p>
        </p:txBody>
      </p:sp>
      <p:sp>
        <p:nvSpPr>
          <p:cNvPr id="44" name="灯片编号占位符 5"/>
          <p:cNvSpPr>
            <a:spLocks noGrp="1"/>
          </p:cNvSpPr>
          <p:nvPr>
            <p:ph type="sldNum" sz="quarter" idx="12"/>
          </p:nvPr>
        </p:nvSpPr>
        <p:spPr/>
        <p:txBody>
          <a:bodyPr/>
          <a:lstStyle/>
          <a:p>
            <a:fld id="{64AB2BE7-3357-4BEB-AB75-008B144EB37D}" type="slidenum">
              <a:rPr lang="en-US" altLang="zh-CN"/>
              <a:pPr/>
              <a:t>15</a:t>
            </a:fld>
            <a:endParaRPr lang="en-US" altLang="zh-CN"/>
          </a:p>
        </p:txBody>
      </p:sp>
      <p:grpSp>
        <p:nvGrpSpPr>
          <p:cNvPr id="403470" name="Group 14"/>
          <p:cNvGrpSpPr>
            <a:grpSpLocks/>
          </p:cNvGrpSpPr>
          <p:nvPr/>
        </p:nvGrpSpPr>
        <p:grpSpPr bwMode="auto">
          <a:xfrm>
            <a:off x="3001590" y="3754251"/>
            <a:ext cx="5932487" cy="893762"/>
            <a:chOff x="708" y="2336"/>
            <a:chExt cx="3737" cy="563"/>
          </a:xfrm>
        </p:grpSpPr>
        <p:sp>
          <p:nvSpPr>
            <p:cNvPr id="403471" name="Line 15"/>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2" name="Line 16"/>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3" name="Line 17"/>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4" name="Line 18"/>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5" name="Line 19"/>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6" name="Line 20"/>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7" name="Line 21"/>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8" name="Line 22"/>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9" name="Line 23"/>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0" name="Line 24"/>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1" name="Line 25"/>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3484" name="Group 28"/>
          <p:cNvGrpSpPr>
            <a:grpSpLocks/>
          </p:cNvGrpSpPr>
          <p:nvPr/>
        </p:nvGrpSpPr>
        <p:grpSpPr bwMode="auto">
          <a:xfrm>
            <a:off x="2417389" y="2898588"/>
            <a:ext cx="7231063" cy="2305050"/>
            <a:chOff x="340" y="1570"/>
            <a:chExt cx="4555" cy="1724"/>
          </a:xfrm>
        </p:grpSpPr>
        <p:grpSp>
          <p:nvGrpSpPr>
            <p:cNvPr id="403485" name="Group 29"/>
            <p:cNvGrpSpPr>
              <a:grpSpLocks/>
            </p:cNvGrpSpPr>
            <p:nvPr/>
          </p:nvGrpSpPr>
          <p:grpSpPr bwMode="auto">
            <a:xfrm>
              <a:off x="671" y="1603"/>
              <a:ext cx="80" cy="1691"/>
              <a:chOff x="671" y="1603"/>
              <a:chExt cx="80" cy="1691"/>
            </a:xfrm>
          </p:grpSpPr>
          <p:sp>
            <p:nvSpPr>
              <p:cNvPr id="403486" name="Line 30"/>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7" name="Freeform 31"/>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03488" name="Group 32"/>
            <p:cNvGrpSpPr>
              <a:grpSpLocks/>
            </p:cNvGrpSpPr>
            <p:nvPr/>
          </p:nvGrpSpPr>
          <p:grpSpPr bwMode="auto">
            <a:xfrm>
              <a:off x="708" y="2866"/>
              <a:ext cx="4049" cy="73"/>
              <a:chOff x="708" y="2866"/>
              <a:chExt cx="4049" cy="73"/>
            </a:xfrm>
          </p:grpSpPr>
          <p:sp>
            <p:nvSpPr>
              <p:cNvPr id="403489" name="Line 33"/>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90" name="Freeform 34"/>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03491" name="Rectangle 35"/>
            <p:cNvSpPr>
              <a:spLocks noChangeArrowheads="1"/>
            </p:cNvSpPr>
            <p:nvPr/>
          </p:nvSpPr>
          <p:spPr bwMode="auto">
            <a:xfrm>
              <a:off x="340" y="1570"/>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03492" name="Rectangle 36"/>
            <p:cNvSpPr>
              <a:spLocks noChangeArrowheads="1"/>
            </p:cNvSpPr>
            <p:nvPr/>
          </p:nvSpPr>
          <p:spPr bwMode="auto">
            <a:xfrm>
              <a:off x="4604" y="2976"/>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403493" name="Group 37"/>
          <p:cNvGrpSpPr>
            <a:grpSpLocks/>
          </p:cNvGrpSpPr>
          <p:nvPr/>
        </p:nvGrpSpPr>
        <p:grpSpPr bwMode="auto">
          <a:xfrm>
            <a:off x="3354015" y="3431988"/>
            <a:ext cx="5313363" cy="292100"/>
            <a:chOff x="930" y="2133"/>
            <a:chExt cx="3347" cy="184"/>
          </a:xfrm>
        </p:grpSpPr>
        <p:sp>
          <p:nvSpPr>
            <p:cNvPr id="403494" name="Rectangle 38"/>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5" name="Rectangle 39"/>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6" name="Rectangle 40"/>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7" name="Rectangle 41"/>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8" name="Rectangle 42"/>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9" name="Rectangle 43"/>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0" name="Rectangle 44"/>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1" name="Rectangle 45"/>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sp>
        <p:nvSpPr>
          <p:cNvPr id="403503" name="Line 47"/>
          <p:cNvSpPr>
            <a:spLocks noChangeShapeType="1"/>
          </p:cNvSpPr>
          <p:nvPr/>
        </p:nvSpPr>
        <p:spPr bwMode="auto">
          <a:xfrm>
            <a:off x="37921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4" name="Line 48"/>
          <p:cNvSpPr>
            <a:spLocks noChangeShapeType="1"/>
          </p:cNvSpPr>
          <p:nvPr/>
        </p:nvSpPr>
        <p:spPr bwMode="auto">
          <a:xfrm>
            <a:off x="44843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5" name="Line 49"/>
          <p:cNvSpPr>
            <a:spLocks noChangeShapeType="1"/>
          </p:cNvSpPr>
          <p:nvPr/>
        </p:nvSpPr>
        <p:spPr bwMode="auto">
          <a:xfrm>
            <a:off x="51764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6" name="Line 50"/>
          <p:cNvSpPr>
            <a:spLocks noChangeShapeType="1"/>
          </p:cNvSpPr>
          <p:nvPr/>
        </p:nvSpPr>
        <p:spPr bwMode="auto">
          <a:xfrm>
            <a:off x="58686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7" name="Line 51"/>
          <p:cNvSpPr>
            <a:spLocks noChangeShapeType="1"/>
          </p:cNvSpPr>
          <p:nvPr/>
        </p:nvSpPr>
        <p:spPr bwMode="auto">
          <a:xfrm>
            <a:off x="65607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8" name="Line 52"/>
          <p:cNvSpPr>
            <a:spLocks noChangeShapeType="1"/>
          </p:cNvSpPr>
          <p:nvPr/>
        </p:nvSpPr>
        <p:spPr bwMode="auto">
          <a:xfrm>
            <a:off x="8143501"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9" name="Line 53"/>
          <p:cNvSpPr>
            <a:spLocks noChangeShapeType="1"/>
          </p:cNvSpPr>
          <p:nvPr/>
        </p:nvSpPr>
        <p:spPr bwMode="auto">
          <a:xfrm>
            <a:off x="7352926"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10" name="Line 54"/>
          <p:cNvSpPr>
            <a:spLocks noChangeShapeType="1"/>
          </p:cNvSpPr>
          <p:nvPr/>
        </p:nvSpPr>
        <p:spPr bwMode="auto">
          <a:xfrm flipH="1">
            <a:off x="8934076" y="3495488"/>
            <a:ext cx="0" cy="177958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内容占位符 2">
            <a:extLst>
              <a:ext uri="{FF2B5EF4-FFF2-40B4-BE49-F238E27FC236}">
                <a16:creationId xmlns:a16="http://schemas.microsoft.com/office/drawing/2014/main" id="{B9BFA9FE-6C2E-4078-8EE7-A4FDE017E818}"/>
              </a:ext>
            </a:extLst>
          </p:cNvPr>
          <p:cNvSpPr>
            <a:spLocks noGrp="1"/>
          </p:cNvSpPr>
          <p:nvPr>
            <p:ph idx="1"/>
          </p:nvPr>
        </p:nvSpPr>
        <p:spPr/>
        <p:txBody>
          <a:bodyPr/>
          <a:lstStyle/>
          <a:p>
            <a:pPr>
              <a:lnSpc>
                <a:spcPct val="90000"/>
              </a:lnSpc>
            </a:pPr>
            <a:r>
              <a:rPr lang="zh-CN" altLang="en-US" dirty="0"/>
              <a:t>电压是单极性，高电平表示</a:t>
            </a:r>
            <a:r>
              <a:rPr lang="en-US" altLang="zh-CN" dirty="0"/>
              <a:t>1</a:t>
            </a:r>
            <a:r>
              <a:rPr lang="zh-CN" altLang="en-US" dirty="0"/>
              <a:t>、低电平表示</a:t>
            </a:r>
            <a:r>
              <a:rPr lang="en-US" altLang="zh-CN" dirty="0"/>
              <a:t>0</a:t>
            </a:r>
            <a:r>
              <a:rPr lang="zh-CN" altLang="en-US" dirty="0"/>
              <a:t>。</a:t>
            </a:r>
          </a:p>
          <a:p>
            <a:pPr>
              <a:lnSpc>
                <a:spcPct val="90000"/>
              </a:lnSpc>
            </a:pPr>
            <a:r>
              <a:rPr lang="zh-CN" altLang="en-US" dirty="0"/>
              <a:t>缺点：</a:t>
            </a:r>
          </a:p>
          <a:p>
            <a:pPr lvl="1">
              <a:lnSpc>
                <a:spcPct val="90000"/>
              </a:lnSpc>
            </a:pPr>
            <a:r>
              <a:rPr lang="zh-CN" altLang="en-US" dirty="0"/>
              <a:t>有直流电平，要求带宽高</a:t>
            </a:r>
          </a:p>
          <a:p>
            <a:pPr lvl="1">
              <a:lnSpc>
                <a:spcPct val="90000"/>
              </a:lnSpc>
            </a:pPr>
            <a:r>
              <a:rPr lang="zh-CN" altLang="en-US" dirty="0"/>
              <a:t>无法同步，需依赖附加线。</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极化编码</a:t>
            </a:r>
          </a:p>
        </p:txBody>
      </p:sp>
      <p:sp>
        <p:nvSpPr>
          <p:cNvPr id="404483" name="Rectangle 3"/>
          <p:cNvSpPr>
            <a:spLocks noGrp="1" noChangeArrowheads="1"/>
          </p:cNvSpPr>
          <p:nvPr>
            <p:ph idx="1"/>
          </p:nvPr>
        </p:nvSpPr>
        <p:spPr/>
        <p:txBody>
          <a:bodyPr/>
          <a:lstStyle/>
          <a:p>
            <a:r>
              <a:rPr lang="zh-CN" altLang="en-US" dirty="0"/>
              <a:t>编码采用两个电压：正、负电压</a:t>
            </a:r>
          </a:p>
          <a:p>
            <a:pPr lvl="1"/>
            <a:r>
              <a:rPr lang="zh-CN" altLang="en-US" dirty="0"/>
              <a:t>减轻了单极性编码中的直流分量问题</a:t>
            </a:r>
          </a:p>
          <a:p>
            <a:r>
              <a:rPr lang="zh-CN" altLang="en-US" dirty="0"/>
              <a:t>常见极化编码</a:t>
            </a:r>
          </a:p>
          <a:p>
            <a:pPr lvl="1"/>
            <a:r>
              <a:rPr lang="en-US" altLang="zh-CN" dirty="0"/>
              <a:t> </a:t>
            </a:r>
            <a:r>
              <a:rPr lang="zh-CN" altLang="en-US" dirty="0"/>
              <a:t>非归零编码</a:t>
            </a:r>
            <a:r>
              <a:rPr lang="en-US" altLang="zh-CN" dirty="0"/>
              <a:t>(Non-Return to Zero</a:t>
            </a:r>
            <a:r>
              <a:rPr lang="zh-CN" altLang="en-US" dirty="0"/>
              <a:t>，</a:t>
            </a:r>
            <a:r>
              <a:rPr lang="en-US" altLang="zh-CN" dirty="0"/>
              <a:t>NRZ)</a:t>
            </a:r>
          </a:p>
          <a:p>
            <a:pPr lvl="2"/>
            <a:r>
              <a:rPr lang="zh-CN" altLang="en-US" dirty="0"/>
              <a:t>非归零电平编码</a:t>
            </a:r>
          </a:p>
          <a:p>
            <a:pPr lvl="2"/>
            <a:r>
              <a:rPr lang="zh-CN" altLang="en-US" dirty="0"/>
              <a:t>非归零反相编码</a:t>
            </a:r>
            <a:endParaRPr lang="en-US" altLang="zh-CN" dirty="0"/>
          </a:p>
          <a:p>
            <a:pPr lvl="1"/>
            <a:r>
              <a:rPr lang="en-US" altLang="zh-CN" dirty="0"/>
              <a:t> </a:t>
            </a:r>
            <a:r>
              <a:rPr lang="zh-CN" altLang="en-US" dirty="0"/>
              <a:t>归零编码</a:t>
            </a:r>
            <a:r>
              <a:rPr lang="en-US" altLang="zh-CN" dirty="0"/>
              <a:t>(Return to Zero</a:t>
            </a:r>
            <a:r>
              <a:rPr lang="zh-CN" altLang="en-US" dirty="0"/>
              <a:t>，</a:t>
            </a:r>
            <a:r>
              <a:rPr lang="en-US" altLang="zh-CN" dirty="0"/>
              <a:t>RZ)</a:t>
            </a:r>
          </a:p>
          <a:p>
            <a:pPr lvl="1"/>
            <a:r>
              <a:rPr lang="zh-CN" altLang="en-US" dirty="0"/>
              <a:t>双相位编码</a:t>
            </a:r>
            <a:endParaRPr lang="en-US" altLang="zh-CN" dirty="0"/>
          </a:p>
          <a:p>
            <a:pPr lvl="2"/>
            <a:r>
              <a:rPr lang="zh-CN" altLang="en-US" dirty="0"/>
              <a:t>曼彻斯特编码</a:t>
            </a:r>
          </a:p>
          <a:p>
            <a:pPr lvl="2"/>
            <a:r>
              <a:rPr lang="zh-CN" altLang="en-US" dirty="0"/>
              <a:t>差分曼彻斯特编码</a:t>
            </a:r>
          </a:p>
          <a:p>
            <a:pPr lvl="2"/>
            <a:endParaRPr lang="zh-CN" altLang="en-US" dirty="0"/>
          </a:p>
        </p:txBody>
      </p:sp>
      <p:sp>
        <p:nvSpPr>
          <p:cNvPr id="10" name="灯片编号占位符 5"/>
          <p:cNvSpPr>
            <a:spLocks noGrp="1"/>
          </p:cNvSpPr>
          <p:nvPr>
            <p:ph type="sldNum" sz="quarter" idx="12"/>
          </p:nvPr>
        </p:nvSpPr>
        <p:spPr/>
        <p:txBody>
          <a:bodyPr/>
          <a:lstStyle/>
          <a:p>
            <a:fld id="{4BFA6874-7C1C-4F39-A87A-89192FCD9FB3}" type="slidenum">
              <a:rPr lang="en-US" altLang="zh-CN"/>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dirty="0"/>
              <a:t>非归零编码</a:t>
            </a:r>
            <a:endParaRPr lang="en-US" altLang="zh-CN" dirty="0"/>
          </a:p>
        </p:txBody>
      </p:sp>
      <p:sp>
        <p:nvSpPr>
          <p:cNvPr id="65" name="灯片编号占位符 5"/>
          <p:cNvSpPr>
            <a:spLocks noGrp="1"/>
          </p:cNvSpPr>
          <p:nvPr>
            <p:ph type="sldNum" sz="quarter" idx="12"/>
          </p:nvPr>
        </p:nvSpPr>
        <p:spPr/>
        <p:txBody>
          <a:bodyPr/>
          <a:lstStyle/>
          <a:p>
            <a:fld id="{9D69D59A-9B99-422D-9ED8-603F65723853}" type="slidenum">
              <a:rPr lang="en-US" altLang="zh-CN"/>
              <a:pPr/>
              <a:t>17</a:t>
            </a:fld>
            <a:endParaRPr lang="en-US" altLang="zh-CN"/>
          </a:p>
        </p:txBody>
      </p:sp>
      <p:grpSp>
        <p:nvGrpSpPr>
          <p:cNvPr id="405508" name="Group 4"/>
          <p:cNvGrpSpPr>
            <a:grpSpLocks/>
          </p:cNvGrpSpPr>
          <p:nvPr/>
        </p:nvGrpSpPr>
        <p:grpSpPr bwMode="auto">
          <a:xfrm>
            <a:off x="3774236" y="2399486"/>
            <a:ext cx="111125" cy="1409700"/>
            <a:chOff x="1273" y="1579"/>
            <a:chExt cx="70" cy="888"/>
          </a:xfrm>
        </p:grpSpPr>
        <p:sp>
          <p:nvSpPr>
            <p:cNvPr id="405509" name="Line 5"/>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0" name="Freeform 6"/>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1" name="Group 7"/>
          <p:cNvGrpSpPr>
            <a:grpSpLocks/>
          </p:cNvGrpSpPr>
          <p:nvPr/>
        </p:nvGrpSpPr>
        <p:grpSpPr bwMode="auto">
          <a:xfrm>
            <a:off x="3698035" y="3147199"/>
            <a:ext cx="5529262" cy="111125"/>
            <a:chOff x="1225" y="2050"/>
            <a:chExt cx="3483" cy="70"/>
          </a:xfrm>
        </p:grpSpPr>
        <p:sp>
          <p:nvSpPr>
            <p:cNvPr id="405512" name="Line 8"/>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3" name="Freeform 9"/>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4" name="Group 10"/>
          <p:cNvGrpSpPr>
            <a:grpSpLocks/>
          </p:cNvGrpSpPr>
          <p:nvPr/>
        </p:nvGrpSpPr>
        <p:grpSpPr bwMode="auto">
          <a:xfrm>
            <a:off x="4190161" y="2467748"/>
            <a:ext cx="4573587" cy="274638"/>
            <a:chOff x="1535" y="1622"/>
            <a:chExt cx="2881" cy="173"/>
          </a:xfrm>
        </p:grpSpPr>
        <p:sp>
          <p:nvSpPr>
            <p:cNvPr id="405515" name="Rectangle 11"/>
            <p:cNvSpPr>
              <a:spLocks noChangeArrowheads="1"/>
            </p:cNvSpPr>
            <p:nvPr/>
          </p:nvSpPr>
          <p:spPr bwMode="auto">
            <a:xfrm>
              <a:off x="1535"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6" name="Rectangle 12"/>
            <p:cNvSpPr>
              <a:spLocks noChangeArrowheads="1"/>
            </p:cNvSpPr>
            <p:nvPr/>
          </p:nvSpPr>
          <p:spPr bwMode="auto">
            <a:xfrm>
              <a:off x="2311"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7" name="Rectangle 13"/>
            <p:cNvSpPr>
              <a:spLocks noChangeArrowheads="1"/>
            </p:cNvSpPr>
            <p:nvPr/>
          </p:nvSpPr>
          <p:spPr bwMode="auto">
            <a:xfrm>
              <a:off x="391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8" name="Rectangle 14"/>
            <p:cNvSpPr>
              <a:spLocks noChangeArrowheads="1"/>
            </p:cNvSpPr>
            <p:nvPr/>
          </p:nvSpPr>
          <p:spPr bwMode="auto">
            <a:xfrm>
              <a:off x="1937"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19" name="Rectangle 15"/>
            <p:cNvSpPr>
              <a:spLocks noChangeArrowheads="1"/>
            </p:cNvSpPr>
            <p:nvPr/>
          </p:nvSpPr>
          <p:spPr bwMode="auto">
            <a:xfrm>
              <a:off x="4344"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0" name="Rectangle 16"/>
            <p:cNvSpPr>
              <a:spLocks noChangeArrowheads="1"/>
            </p:cNvSpPr>
            <p:nvPr/>
          </p:nvSpPr>
          <p:spPr bwMode="auto">
            <a:xfrm>
              <a:off x="268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1" name="Rectangle 17"/>
            <p:cNvSpPr>
              <a:spLocks noChangeArrowheads="1"/>
            </p:cNvSpPr>
            <p:nvPr/>
          </p:nvSpPr>
          <p:spPr bwMode="auto">
            <a:xfrm>
              <a:off x="3060"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2" name="Rectangle 18"/>
            <p:cNvSpPr>
              <a:spLocks noChangeArrowheads="1"/>
            </p:cNvSpPr>
            <p:nvPr/>
          </p:nvSpPr>
          <p:spPr bwMode="auto">
            <a:xfrm>
              <a:off x="3488"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grpSp>
      <p:grpSp>
        <p:nvGrpSpPr>
          <p:cNvPr id="405523" name="Group 19"/>
          <p:cNvGrpSpPr>
            <a:grpSpLocks/>
          </p:cNvGrpSpPr>
          <p:nvPr/>
        </p:nvGrpSpPr>
        <p:grpSpPr bwMode="auto">
          <a:xfrm>
            <a:off x="4504485" y="2518549"/>
            <a:ext cx="4418012" cy="3108325"/>
            <a:chOff x="1733" y="1654"/>
            <a:chExt cx="2783" cy="1958"/>
          </a:xfrm>
        </p:grpSpPr>
        <p:sp>
          <p:nvSpPr>
            <p:cNvPr id="405524" name="Line 20"/>
            <p:cNvSpPr>
              <a:spLocks noChangeShapeType="1"/>
            </p:cNvSpPr>
            <p:nvPr/>
          </p:nvSpPr>
          <p:spPr bwMode="auto">
            <a:xfrm>
              <a:off x="1733"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5" name="Line 21"/>
            <p:cNvSpPr>
              <a:spLocks noChangeShapeType="1"/>
            </p:cNvSpPr>
            <p:nvPr/>
          </p:nvSpPr>
          <p:spPr bwMode="auto">
            <a:xfrm>
              <a:off x="210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6" name="Line 22"/>
            <p:cNvSpPr>
              <a:spLocks noChangeShapeType="1"/>
            </p:cNvSpPr>
            <p:nvPr/>
          </p:nvSpPr>
          <p:spPr bwMode="auto">
            <a:xfrm>
              <a:off x="2482"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7" name="Line 23"/>
            <p:cNvSpPr>
              <a:spLocks noChangeShapeType="1"/>
            </p:cNvSpPr>
            <p:nvPr/>
          </p:nvSpPr>
          <p:spPr bwMode="auto">
            <a:xfrm>
              <a:off x="2857"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8" name="Line 24"/>
            <p:cNvSpPr>
              <a:spLocks noChangeShapeType="1"/>
            </p:cNvSpPr>
            <p:nvPr/>
          </p:nvSpPr>
          <p:spPr bwMode="auto">
            <a:xfrm>
              <a:off x="3231"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9" name="Line 25"/>
            <p:cNvSpPr>
              <a:spLocks noChangeShapeType="1"/>
            </p:cNvSpPr>
            <p:nvPr/>
          </p:nvSpPr>
          <p:spPr bwMode="auto">
            <a:xfrm>
              <a:off x="408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0" name="Line 26"/>
            <p:cNvSpPr>
              <a:spLocks noChangeShapeType="1"/>
            </p:cNvSpPr>
            <p:nvPr/>
          </p:nvSpPr>
          <p:spPr bwMode="auto">
            <a:xfrm>
              <a:off x="3660"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1" name="Line 27"/>
            <p:cNvSpPr>
              <a:spLocks noChangeShapeType="1"/>
            </p:cNvSpPr>
            <p:nvPr/>
          </p:nvSpPr>
          <p:spPr bwMode="auto">
            <a:xfrm>
              <a:off x="4516"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32" name="Rectangle 28"/>
          <p:cNvSpPr>
            <a:spLocks noChangeArrowheads="1"/>
          </p:cNvSpPr>
          <p:nvPr/>
        </p:nvSpPr>
        <p:spPr bwMode="auto">
          <a:xfrm>
            <a:off x="3237662" y="2165131"/>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405533" name="Rectangle 29"/>
          <p:cNvSpPr>
            <a:spLocks noChangeArrowheads="1"/>
          </p:cNvSpPr>
          <p:nvPr/>
        </p:nvSpPr>
        <p:spPr bwMode="auto">
          <a:xfrm>
            <a:off x="9205072" y="3250387"/>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nvGrpSpPr>
          <p:cNvPr id="405534" name="Group 30"/>
          <p:cNvGrpSpPr>
            <a:grpSpLocks/>
          </p:cNvGrpSpPr>
          <p:nvPr/>
        </p:nvGrpSpPr>
        <p:grpSpPr bwMode="auto">
          <a:xfrm>
            <a:off x="3774236" y="4217173"/>
            <a:ext cx="111125" cy="1409700"/>
            <a:chOff x="1273" y="2724"/>
            <a:chExt cx="70" cy="888"/>
          </a:xfrm>
        </p:grpSpPr>
        <p:sp>
          <p:nvSpPr>
            <p:cNvPr id="405535" name="Line 31"/>
            <p:cNvSpPr>
              <a:spLocks noChangeShapeType="1"/>
            </p:cNvSpPr>
            <p:nvPr/>
          </p:nvSpPr>
          <p:spPr bwMode="auto">
            <a:xfrm flipV="1">
              <a:off x="1305" y="2783"/>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6" name="Freeform 32"/>
            <p:cNvSpPr>
              <a:spLocks/>
            </p:cNvSpPr>
            <p:nvPr/>
          </p:nvSpPr>
          <p:spPr bwMode="auto">
            <a:xfrm>
              <a:off x="1273" y="2724"/>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37" name="Group 33"/>
          <p:cNvGrpSpPr>
            <a:grpSpLocks/>
          </p:cNvGrpSpPr>
          <p:nvPr/>
        </p:nvGrpSpPr>
        <p:grpSpPr bwMode="auto">
          <a:xfrm>
            <a:off x="3698035" y="4929962"/>
            <a:ext cx="5529262" cy="111125"/>
            <a:chOff x="1225" y="3173"/>
            <a:chExt cx="3483" cy="70"/>
          </a:xfrm>
        </p:grpSpPr>
        <p:sp>
          <p:nvSpPr>
            <p:cNvPr id="405538" name="Line 34"/>
            <p:cNvSpPr>
              <a:spLocks noChangeShapeType="1"/>
            </p:cNvSpPr>
            <p:nvPr/>
          </p:nvSpPr>
          <p:spPr bwMode="auto">
            <a:xfrm>
              <a:off x="1225" y="3206"/>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9" name="Freeform 35"/>
            <p:cNvSpPr>
              <a:spLocks/>
            </p:cNvSpPr>
            <p:nvPr/>
          </p:nvSpPr>
          <p:spPr bwMode="auto">
            <a:xfrm>
              <a:off x="4633" y="3173"/>
              <a:ext cx="75" cy="70"/>
            </a:xfrm>
            <a:custGeom>
              <a:avLst/>
              <a:gdLst>
                <a:gd name="T0" fmla="*/ 0 w 75"/>
                <a:gd name="T1" fmla="*/ 70 h 70"/>
                <a:gd name="T2" fmla="*/ 75 w 75"/>
                <a:gd name="T3" fmla="*/ 33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3"/>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5540" name="Rectangle 36"/>
          <p:cNvSpPr>
            <a:spLocks noChangeArrowheads="1"/>
          </p:cNvSpPr>
          <p:nvPr/>
        </p:nvSpPr>
        <p:spPr bwMode="auto">
          <a:xfrm>
            <a:off x="9252697" y="5050612"/>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05541" name="Rectangle 37"/>
          <p:cNvSpPr>
            <a:spLocks noChangeArrowheads="1"/>
          </p:cNvSpPr>
          <p:nvPr/>
        </p:nvSpPr>
        <p:spPr bwMode="auto">
          <a:xfrm>
            <a:off x="1808629" y="2850337"/>
            <a:ext cx="19079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电平编码</a:t>
            </a:r>
            <a:endParaRPr lang="en-US" altLang="zh-CN" dirty="0">
              <a:solidFill>
                <a:schemeClr val="tx2"/>
              </a:solidFill>
              <a:ea typeface="黑体" panose="02010609060101010101" pitchFamily="49" charset="-122"/>
            </a:endParaRPr>
          </a:p>
          <a:p>
            <a:pPr algn="r"/>
            <a:r>
              <a:rPr lang="en-US" altLang="zh-CN" dirty="0">
                <a:solidFill>
                  <a:schemeClr val="tx2"/>
                </a:solidFill>
              </a:rPr>
              <a:t>NRZ-L</a:t>
            </a:r>
            <a:endParaRPr lang="zh-CN" altLang="en-US" dirty="0">
              <a:solidFill>
                <a:schemeClr val="tx2"/>
              </a:solidFill>
              <a:ea typeface="黑体" panose="02010609060101010101" pitchFamily="49" charset="-122"/>
            </a:endParaRPr>
          </a:p>
        </p:txBody>
      </p:sp>
      <p:sp>
        <p:nvSpPr>
          <p:cNvPr id="405542" name="Rectangle 38"/>
          <p:cNvSpPr>
            <a:spLocks noChangeArrowheads="1"/>
          </p:cNvSpPr>
          <p:nvPr/>
        </p:nvSpPr>
        <p:spPr bwMode="auto">
          <a:xfrm>
            <a:off x="1808629" y="4598371"/>
            <a:ext cx="17965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反相编码</a:t>
            </a:r>
            <a:endParaRPr lang="en-US" altLang="zh-CN" dirty="0">
              <a:solidFill>
                <a:schemeClr val="tx2"/>
              </a:solidFill>
              <a:ea typeface="黑体" panose="02010609060101010101" pitchFamily="49" charset="-122"/>
            </a:endParaRPr>
          </a:p>
          <a:p>
            <a:pPr algn="r"/>
            <a:r>
              <a:rPr lang="en-US" altLang="zh-CN" dirty="0">
                <a:solidFill>
                  <a:schemeClr val="tx2"/>
                </a:solidFill>
              </a:rPr>
              <a:t>NRZ-I</a:t>
            </a:r>
            <a:endParaRPr lang="zh-CN" altLang="en-US" dirty="0">
              <a:solidFill>
                <a:schemeClr val="tx2"/>
              </a:solidFill>
              <a:ea typeface="黑体" panose="02010609060101010101" pitchFamily="49" charset="-122"/>
            </a:endParaRPr>
          </a:p>
        </p:txBody>
      </p:sp>
      <p:grpSp>
        <p:nvGrpSpPr>
          <p:cNvPr id="405543" name="Group 39"/>
          <p:cNvGrpSpPr>
            <a:grpSpLocks/>
          </p:cNvGrpSpPr>
          <p:nvPr/>
        </p:nvGrpSpPr>
        <p:grpSpPr bwMode="auto">
          <a:xfrm>
            <a:off x="3820273" y="2850336"/>
            <a:ext cx="5097463" cy="849312"/>
            <a:chOff x="1305" y="1815"/>
            <a:chExt cx="3211" cy="535"/>
          </a:xfrm>
        </p:grpSpPr>
        <p:sp>
          <p:nvSpPr>
            <p:cNvPr id="405544" name="Line 40"/>
            <p:cNvSpPr>
              <a:spLocks noChangeShapeType="1"/>
            </p:cNvSpPr>
            <p:nvPr/>
          </p:nvSpPr>
          <p:spPr bwMode="auto">
            <a:xfrm>
              <a:off x="1305"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5" name="Line 41"/>
            <p:cNvSpPr>
              <a:spLocks noChangeShapeType="1"/>
            </p:cNvSpPr>
            <p:nvPr/>
          </p:nvSpPr>
          <p:spPr bwMode="auto">
            <a:xfrm>
              <a:off x="1733"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6" name="Line 42"/>
            <p:cNvSpPr>
              <a:spLocks noChangeShapeType="1"/>
            </p:cNvSpPr>
            <p:nvPr/>
          </p:nvSpPr>
          <p:spPr bwMode="auto">
            <a:xfrm>
              <a:off x="1733" y="2350"/>
              <a:ext cx="375"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7" name="Line 43"/>
            <p:cNvSpPr>
              <a:spLocks noChangeShapeType="1"/>
            </p:cNvSpPr>
            <p:nvPr/>
          </p:nvSpPr>
          <p:spPr bwMode="auto">
            <a:xfrm>
              <a:off x="210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8" name="Line 44"/>
            <p:cNvSpPr>
              <a:spLocks noChangeShapeType="1"/>
            </p:cNvSpPr>
            <p:nvPr/>
          </p:nvSpPr>
          <p:spPr bwMode="auto">
            <a:xfrm>
              <a:off x="2108" y="1815"/>
              <a:ext cx="374"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9" name="Line 45"/>
            <p:cNvSpPr>
              <a:spLocks noChangeShapeType="1"/>
            </p:cNvSpPr>
            <p:nvPr/>
          </p:nvSpPr>
          <p:spPr bwMode="auto">
            <a:xfrm>
              <a:off x="2482"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0" name="Line 46"/>
            <p:cNvSpPr>
              <a:spLocks noChangeShapeType="1"/>
            </p:cNvSpPr>
            <p:nvPr/>
          </p:nvSpPr>
          <p:spPr bwMode="auto">
            <a:xfrm>
              <a:off x="2482" y="2350"/>
              <a:ext cx="117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1" name="Line 47"/>
            <p:cNvSpPr>
              <a:spLocks noChangeShapeType="1"/>
            </p:cNvSpPr>
            <p:nvPr/>
          </p:nvSpPr>
          <p:spPr bwMode="auto">
            <a:xfrm>
              <a:off x="3660"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2" name="Line 48"/>
            <p:cNvSpPr>
              <a:spLocks noChangeShapeType="1"/>
            </p:cNvSpPr>
            <p:nvPr/>
          </p:nvSpPr>
          <p:spPr bwMode="auto">
            <a:xfrm>
              <a:off x="3660"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3" name="Line 49"/>
            <p:cNvSpPr>
              <a:spLocks noChangeShapeType="1"/>
            </p:cNvSpPr>
            <p:nvPr/>
          </p:nvSpPr>
          <p:spPr bwMode="auto">
            <a:xfrm>
              <a:off x="408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4" name="Line 50"/>
            <p:cNvSpPr>
              <a:spLocks noChangeShapeType="1"/>
            </p:cNvSpPr>
            <p:nvPr/>
          </p:nvSpPr>
          <p:spPr bwMode="auto">
            <a:xfrm>
              <a:off x="4088" y="2350"/>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5555" name="Group 51"/>
          <p:cNvGrpSpPr>
            <a:grpSpLocks/>
          </p:cNvGrpSpPr>
          <p:nvPr/>
        </p:nvGrpSpPr>
        <p:grpSpPr bwMode="auto">
          <a:xfrm>
            <a:off x="3820273" y="4548961"/>
            <a:ext cx="5097463" cy="933450"/>
            <a:chOff x="1305" y="2885"/>
            <a:chExt cx="3211" cy="588"/>
          </a:xfrm>
        </p:grpSpPr>
        <p:sp>
          <p:nvSpPr>
            <p:cNvPr id="405556" name="Line 52"/>
            <p:cNvSpPr>
              <a:spLocks noChangeShapeType="1"/>
            </p:cNvSpPr>
            <p:nvPr/>
          </p:nvSpPr>
          <p:spPr bwMode="auto">
            <a:xfrm>
              <a:off x="1305" y="2885"/>
              <a:ext cx="803"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7" name="Line 53"/>
            <p:cNvSpPr>
              <a:spLocks noChangeShapeType="1"/>
            </p:cNvSpPr>
            <p:nvPr/>
          </p:nvSpPr>
          <p:spPr bwMode="auto">
            <a:xfrm>
              <a:off x="2108"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8" name="Line 54"/>
            <p:cNvSpPr>
              <a:spLocks noChangeShapeType="1"/>
            </p:cNvSpPr>
            <p:nvPr/>
          </p:nvSpPr>
          <p:spPr bwMode="auto">
            <a:xfrm>
              <a:off x="2108" y="3473"/>
              <a:ext cx="1552"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9" name="Line 55"/>
            <p:cNvSpPr>
              <a:spLocks noChangeShapeType="1"/>
            </p:cNvSpPr>
            <p:nvPr/>
          </p:nvSpPr>
          <p:spPr bwMode="auto">
            <a:xfrm flipV="1">
              <a:off x="3660"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0" name="Line 56"/>
            <p:cNvSpPr>
              <a:spLocks noChangeShapeType="1"/>
            </p:cNvSpPr>
            <p:nvPr/>
          </p:nvSpPr>
          <p:spPr bwMode="auto">
            <a:xfrm>
              <a:off x="3660" y="2885"/>
              <a:ext cx="856"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1" name="Line 57"/>
            <p:cNvSpPr>
              <a:spLocks noChangeShapeType="1"/>
            </p:cNvSpPr>
            <p:nvPr/>
          </p:nvSpPr>
          <p:spPr bwMode="auto">
            <a:xfrm flipV="1">
              <a:off x="1305"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62" name="Oval 58"/>
          <p:cNvSpPr>
            <a:spLocks noChangeArrowheads="1"/>
          </p:cNvSpPr>
          <p:nvPr/>
        </p:nvSpPr>
        <p:spPr bwMode="auto">
          <a:xfrm>
            <a:off x="5172823" y="3826649"/>
            <a:ext cx="2443163" cy="714375"/>
          </a:xfrm>
          <a:prstGeom prst="ellipse">
            <a:avLst/>
          </a:prstGeom>
          <a:solidFill>
            <a:srgbClr val="FFFFFF"/>
          </a:solidFill>
          <a:ln w="9525">
            <a:solidFill>
              <a:srgbClr val="000000"/>
            </a:solidFill>
            <a:round/>
            <a:headEnd/>
            <a:tailEnd/>
          </a:ln>
        </p:spPr>
        <p:txBody>
          <a:bodyPr/>
          <a:lstStyle/>
          <a:p>
            <a:r>
              <a:rPr lang="zh-CN" altLang="en-US" sz="1600" dirty="0"/>
              <a:t>下一比特为</a:t>
            </a:r>
            <a:r>
              <a:rPr lang="en-US" altLang="zh-CN" sz="1600" dirty="0"/>
              <a:t>1</a:t>
            </a:r>
            <a:r>
              <a:rPr lang="zh-CN" altLang="en-US" sz="1600" dirty="0"/>
              <a:t>，</a:t>
            </a:r>
          </a:p>
          <a:p>
            <a:r>
              <a:rPr lang="zh-CN" altLang="en-US" sz="1600" dirty="0"/>
              <a:t>发生电平翻转</a:t>
            </a:r>
          </a:p>
        </p:txBody>
      </p:sp>
      <p:sp>
        <p:nvSpPr>
          <p:cNvPr id="405564" name="Line 60"/>
          <p:cNvSpPr>
            <a:spLocks noChangeShapeType="1"/>
          </p:cNvSpPr>
          <p:nvPr/>
        </p:nvSpPr>
        <p:spPr bwMode="auto">
          <a:xfrm flipH="1">
            <a:off x="3837735" y="4274324"/>
            <a:ext cx="1370012" cy="574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67" name="Line 63"/>
          <p:cNvSpPr>
            <a:spLocks noChangeShapeType="1"/>
          </p:cNvSpPr>
          <p:nvPr/>
        </p:nvSpPr>
        <p:spPr bwMode="auto">
          <a:xfrm flipH="1">
            <a:off x="5101385" y="4502923"/>
            <a:ext cx="728662"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0" name="Line 66"/>
          <p:cNvSpPr>
            <a:spLocks noChangeShapeType="1"/>
          </p:cNvSpPr>
          <p:nvPr/>
        </p:nvSpPr>
        <p:spPr bwMode="auto">
          <a:xfrm>
            <a:off x="6974636" y="4499748"/>
            <a:ext cx="574675" cy="40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2" name="Rectangle 68"/>
          <p:cNvSpPr>
            <a:spLocks noChangeArrowheads="1"/>
          </p:cNvSpPr>
          <p:nvPr/>
        </p:nvSpPr>
        <p:spPr bwMode="auto">
          <a:xfrm>
            <a:off x="3255600" y="402349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3" name="内容占位符 2">
            <a:extLst>
              <a:ext uri="{FF2B5EF4-FFF2-40B4-BE49-F238E27FC236}">
                <a16:creationId xmlns:a16="http://schemas.microsoft.com/office/drawing/2014/main" id="{F1AAD908-D8B1-4486-94AD-73585BEA081A}"/>
              </a:ext>
            </a:extLst>
          </p:cNvPr>
          <p:cNvSpPr>
            <a:spLocks noGrp="1"/>
          </p:cNvSpPr>
          <p:nvPr>
            <p:ph idx="1"/>
          </p:nvPr>
        </p:nvSpPr>
        <p:spPr/>
        <p:txBody>
          <a:bodyPr/>
          <a:lstStyle/>
          <a:p>
            <a:r>
              <a:rPr lang="en-US" altLang="zh-CN" dirty="0"/>
              <a:t>NRZ-L</a:t>
            </a:r>
            <a:r>
              <a:rPr lang="zh-CN" altLang="en-US" dirty="0"/>
              <a:t>：信号的电平代表比特</a:t>
            </a:r>
          </a:p>
          <a:p>
            <a:r>
              <a:rPr lang="en-US" altLang="zh-CN" dirty="0"/>
              <a:t>NRZ-I</a:t>
            </a:r>
            <a:r>
              <a:rPr lang="zh-CN" altLang="en-US" dirty="0"/>
              <a:t>：电平翻转代表</a:t>
            </a:r>
            <a:r>
              <a:rPr lang="en-US" altLang="zh-CN" dirty="0"/>
              <a:t>1</a:t>
            </a:r>
            <a:r>
              <a:rPr lang="zh-CN" altLang="en-US" dirty="0"/>
              <a:t>，否则代表</a:t>
            </a:r>
            <a:r>
              <a:rPr lang="en-US" altLang="zh-CN" dirty="0"/>
              <a:t>0</a:t>
            </a:r>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a:t>4B/5B</a:t>
            </a:r>
            <a:r>
              <a:rPr lang="zh-CN" altLang="en-US"/>
              <a:t>编码</a:t>
            </a:r>
          </a:p>
        </p:txBody>
      </p:sp>
      <p:sp>
        <p:nvSpPr>
          <p:cNvPr id="7" name="灯片编号占位符 5"/>
          <p:cNvSpPr>
            <a:spLocks noGrp="1"/>
          </p:cNvSpPr>
          <p:nvPr>
            <p:ph type="sldNum" sz="quarter" idx="12"/>
          </p:nvPr>
        </p:nvSpPr>
        <p:spPr/>
        <p:txBody>
          <a:bodyPr/>
          <a:lstStyle/>
          <a:p>
            <a:fld id="{16D39E08-3E63-4FC7-8F59-DC9D5A87073C}" type="slidenum">
              <a:rPr lang="en-US" altLang="zh-CN"/>
              <a:pPr/>
              <a:t>18</a:t>
            </a:fld>
            <a:endParaRPr lang="en-US" altLang="zh-CN"/>
          </a:p>
        </p:txBody>
      </p:sp>
      <p:pic>
        <p:nvPicPr>
          <p:cNvPr id="456709" name="Picture 5" descr="562315_201008242215181DR8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055" y="1065690"/>
            <a:ext cx="4227194" cy="5132546"/>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0C46C695-A2F2-4608-883B-F0EE032DEE64}"/>
              </a:ext>
            </a:extLst>
          </p:cNvPr>
          <p:cNvSpPr>
            <a:spLocks noGrp="1"/>
          </p:cNvSpPr>
          <p:nvPr>
            <p:ph idx="1"/>
          </p:nvPr>
        </p:nvSpPr>
        <p:spPr>
          <a:xfrm>
            <a:off x="660399" y="1130301"/>
            <a:ext cx="5435601" cy="5003800"/>
          </a:xfrm>
        </p:spPr>
        <p:txBody>
          <a:bodyPr>
            <a:normAutofit/>
          </a:bodyPr>
          <a:lstStyle/>
          <a:p>
            <a:r>
              <a:rPr lang="zh-CN" altLang="en-US" sz="2000" dirty="0"/>
              <a:t>解决</a:t>
            </a:r>
            <a:r>
              <a:rPr lang="en-US" altLang="zh-CN" sz="2000" dirty="0"/>
              <a:t>NRZ-I</a:t>
            </a:r>
            <a:r>
              <a:rPr lang="zh-CN" altLang="en-US" sz="2000" dirty="0"/>
              <a:t>同步丢失的问题</a:t>
            </a:r>
            <a:endParaRPr lang="en-US" altLang="zh-CN" sz="2000" dirty="0"/>
          </a:p>
          <a:p>
            <a:r>
              <a:rPr lang="zh-CN" altLang="en-US" sz="2000" dirty="0"/>
              <a:t>用</a:t>
            </a:r>
            <a:r>
              <a:rPr lang="en-US" altLang="zh-CN" sz="2000" dirty="0"/>
              <a:t>5bit</a:t>
            </a:r>
            <a:r>
              <a:rPr lang="zh-CN" altLang="en-US" sz="2000" dirty="0"/>
              <a:t>的二进制数来表示</a:t>
            </a:r>
            <a:r>
              <a:rPr lang="en-US" altLang="zh-CN" sz="2000" dirty="0"/>
              <a:t>4bit</a:t>
            </a:r>
            <a:r>
              <a:rPr lang="zh-CN" altLang="en-US" sz="2000" dirty="0"/>
              <a:t>二进制数，映射方式如右表所示</a:t>
            </a:r>
          </a:p>
          <a:p>
            <a:r>
              <a:rPr lang="en-US" altLang="zh-CN" sz="2000" dirty="0"/>
              <a:t>4</a:t>
            </a:r>
            <a:r>
              <a:rPr lang="zh-CN" altLang="en-US" sz="2000" dirty="0"/>
              <a:t>位</a:t>
            </a:r>
            <a:r>
              <a:rPr lang="en-US" altLang="zh-CN" sz="2000" dirty="0"/>
              <a:t>16</a:t>
            </a:r>
            <a:r>
              <a:rPr lang="zh-CN" altLang="en-US" sz="2000" dirty="0"/>
              <a:t>种组合，</a:t>
            </a:r>
            <a:r>
              <a:rPr lang="en-US" altLang="zh-CN" sz="2000" dirty="0"/>
              <a:t>5</a:t>
            </a:r>
            <a:r>
              <a:rPr lang="zh-CN" altLang="en-US" sz="2000" dirty="0"/>
              <a:t>位</a:t>
            </a:r>
            <a:r>
              <a:rPr lang="en-US" altLang="zh-CN" sz="2000" dirty="0"/>
              <a:t>32</a:t>
            </a:r>
            <a:r>
              <a:rPr lang="zh-CN" altLang="en-US" sz="2000" dirty="0"/>
              <a:t>种组合</a:t>
            </a:r>
            <a:endParaRPr lang="en-US" altLang="zh-CN" sz="2000" dirty="0"/>
          </a:p>
          <a:p>
            <a:r>
              <a:rPr lang="zh-CN" altLang="en-US" sz="2000" dirty="0"/>
              <a:t>如何从</a:t>
            </a:r>
            <a:r>
              <a:rPr lang="en-US" altLang="zh-CN" sz="2000" dirty="0"/>
              <a:t>32</a:t>
            </a:r>
            <a:r>
              <a:rPr lang="zh-CN" altLang="en-US" sz="2000" dirty="0"/>
              <a:t>种组合种选取</a:t>
            </a:r>
            <a:r>
              <a:rPr lang="en-US" altLang="zh-CN" sz="2000" dirty="0"/>
              <a:t>16</a:t>
            </a:r>
            <a:r>
              <a:rPr lang="zh-CN" altLang="en-US" sz="2000" dirty="0"/>
              <a:t>种</a:t>
            </a:r>
          </a:p>
          <a:p>
            <a:pPr lvl="1"/>
            <a:r>
              <a:rPr lang="zh-CN" altLang="en-US" sz="1800" dirty="0"/>
              <a:t>每个</a:t>
            </a:r>
            <a:r>
              <a:rPr lang="en-US" altLang="zh-CN" sz="1800" dirty="0"/>
              <a:t>5</a:t>
            </a:r>
            <a:r>
              <a:rPr lang="zh-CN" altLang="en-US" sz="1800" dirty="0"/>
              <a:t>比特码组中不含多于</a:t>
            </a:r>
            <a:r>
              <a:rPr lang="en-US" altLang="zh-CN" sz="1800" dirty="0"/>
              <a:t>3</a:t>
            </a:r>
            <a:r>
              <a:rPr lang="zh-CN" altLang="en-US" sz="1800" dirty="0"/>
              <a:t>个“</a:t>
            </a:r>
            <a:r>
              <a:rPr lang="en-US" altLang="zh-CN" sz="1800" dirty="0"/>
              <a:t>0”</a:t>
            </a:r>
          </a:p>
          <a:p>
            <a:pPr lvl="1"/>
            <a:r>
              <a:rPr lang="zh-CN" altLang="en-US" sz="1800" dirty="0"/>
              <a:t>或者</a:t>
            </a:r>
            <a:r>
              <a:rPr lang="en-US" altLang="zh-CN" sz="1800" dirty="0"/>
              <a:t>5</a:t>
            </a:r>
            <a:r>
              <a:rPr lang="zh-CN" altLang="en-US" sz="1800" dirty="0"/>
              <a:t>比特码组中包含不少于</a:t>
            </a:r>
            <a:r>
              <a:rPr lang="en-US" altLang="zh-CN" sz="1800" dirty="0"/>
              <a:t>2</a:t>
            </a:r>
            <a:r>
              <a:rPr lang="zh-CN" altLang="en-US" sz="1800" dirty="0"/>
              <a:t>个“</a:t>
            </a:r>
            <a:r>
              <a:rPr lang="en-US" altLang="zh-CN" sz="1800" dirty="0"/>
              <a:t>1”</a:t>
            </a:r>
          </a:p>
          <a:p>
            <a:endParaRPr lang="zh-CN" altLang="en-US" sz="1400" dirty="0"/>
          </a:p>
        </p:txBody>
      </p:sp>
    </p:spTree>
    <p:extLst>
      <p:ext uri="{BB962C8B-B14F-4D97-AF65-F5344CB8AC3E}">
        <p14:creationId xmlns:p14="http://schemas.microsoft.com/office/powerpoint/2010/main" val="350907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dirty="0"/>
              <a:t>归零编码</a:t>
            </a:r>
            <a:endParaRPr lang="en-US" altLang="zh-CN" dirty="0"/>
          </a:p>
        </p:txBody>
      </p:sp>
      <p:sp>
        <p:nvSpPr>
          <p:cNvPr id="42" name="灯片编号占位符 5"/>
          <p:cNvSpPr>
            <a:spLocks noGrp="1"/>
          </p:cNvSpPr>
          <p:nvPr>
            <p:ph type="sldNum" sz="quarter" idx="12"/>
          </p:nvPr>
        </p:nvSpPr>
        <p:spPr/>
        <p:txBody>
          <a:bodyPr/>
          <a:lstStyle/>
          <a:p>
            <a:fld id="{81E3FCAB-AF6D-445D-A753-36BBE76F8AC7}" type="slidenum">
              <a:rPr lang="en-US" altLang="zh-CN"/>
              <a:pPr/>
              <a:t>19</a:t>
            </a:fld>
            <a:endParaRPr lang="en-US" altLang="zh-CN"/>
          </a:p>
        </p:txBody>
      </p:sp>
      <p:grpSp>
        <p:nvGrpSpPr>
          <p:cNvPr id="561156" name="Group 4"/>
          <p:cNvGrpSpPr>
            <a:grpSpLocks/>
          </p:cNvGrpSpPr>
          <p:nvPr/>
        </p:nvGrpSpPr>
        <p:grpSpPr bwMode="auto">
          <a:xfrm>
            <a:off x="3225879" y="3023870"/>
            <a:ext cx="6048375" cy="2232025"/>
            <a:chOff x="748" y="1661"/>
            <a:chExt cx="3483" cy="888"/>
          </a:xfrm>
        </p:grpSpPr>
        <p:grpSp>
          <p:nvGrpSpPr>
            <p:cNvPr id="561157" name="Group 5"/>
            <p:cNvGrpSpPr>
              <a:grpSpLocks/>
            </p:cNvGrpSpPr>
            <p:nvPr/>
          </p:nvGrpSpPr>
          <p:grpSpPr bwMode="auto">
            <a:xfrm>
              <a:off x="796" y="1661"/>
              <a:ext cx="70" cy="888"/>
              <a:chOff x="1273" y="1579"/>
              <a:chExt cx="70" cy="888"/>
            </a:xfrm>
          </p:grpSpPr>
          <p:sp>
            <p:nvSpPr>
              <p:cNvPr id="561158" name="Line 6"/>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59" name="Freeform 7"/>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61160" name="Group 8"/>
            <p:cNvGrpSpPr>
              <a:grpSpLocks/>
            </p:cNvGrpSpPr>
            <p:nvPr/>
          </p:nvGrpSpPr>
          <p:grpSpPr bwMode="auto">
            <a:xfrm>
              <a:off x="748" y="2132"/>
              <a:ext cx="3483" cy="70"/>
              <a:chOff x="1225" y="2050"/>
              <a:chExt cx="3483" cy="70"/>
            </a:xfrm>
          </p:grpSpPr>
          <p:sp>
            <p:nvSpPr>
              <p:cNvPr id="561161" name="Line 9"/>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2" name="Freeform 10"/>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61163" name="Group 11"/>
          <p:cNvGrpSpPr>
            <a:grpSpLocks/>
          </p:cNvGrpSpPr>
          <p:nvPr/>
        </p:nvGrpSpPr>
        <p:grpSpPr bwMode="auto">
          <a:xfrm>
            <a:off x="4018041" y="3455670"/>
            <a:ext cx="4418013" cy="1655763"/>
            <a:chOff x="1733" y="1654"/>
            <a:chExt cx="2783" cy="1958"/>
          </a:xfrm>
        </p:grpSpPr>
        <p:sp>
          <p:nvSpPr>
            <p:cNvPr id="561164" name="Line 12"/>
            <p:cNvSpPr>
              <a:spLocks noChangeShapeType="1"/>
            </p:cNvSpPr>
            <p:nvPr/>
          </p:nvSpPr>
          <p:spPr bwMode="auto">
            <a:xfrm>
              <a:off x="1733"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5" name="Line 13"/>
            <p:cNvSpPr>
              <a:spLocks noChangeShapeType="1"/>
            </p:cNvSpPr>
            <p:nvPr/>
          </p:nvSpPr>
          <p:spPr bwMode="auto">
            <a:xfrm>
              <a:off x="210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6" name="Line 14"/>
            <p:cNvSpPr>
              <a:spLocks noChangeShapeType="1"/>
            </p:cNvSpPr>
            <p:nvPr/>
          </p:nvSpPr>
          <p:spPr bwMode="auto">
            <a:xfrm>
              <a:off x="2482"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7" name="Line 15"/>
            <p:cNvSpPr>
              <a:spLocks noChangeShapeType="1"/>
            </p:cNvSpPr>
            <p:nvPr/>
          </p:nvSpPr>
          <p:spPr bwMode="auto">
            <a:xfrm>
              <a:off x="2857"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8" name="Line 16"/>
            <p:cNvSpPr>
              <a:spLocks noChangeShapeType="1"/>
            </p:cNvSpPr>
            <p:nvPr/>
          </p:nvSpPr>
          <p:spPr bwMode="auto">
            <a:xfrm>
              <a:off x="3231"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9" name="Line 17"/>
            <p:cNvSpPr>
              <a:spLocks noChangeShapeType="1"/>
            </p:cNvSpPr>
            <p:nvPr/>
          </p:nvSpPr>
          <p:spPr bwMode="auto">
            <a:xfrm>
              <a:off x="408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0" name="Line 18"/>
            <p:cNvSpPr>
              <a:spLocks noChangeShapeType="1"/>
            </p:cNvSpPr>
            <p:nvPr/>
          </p:nvSpPr>
          <p:spPr bwMode="auto">
            <a:xfrm>
              <a:off x="3660"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1" name="Line 19"/>
            <p:cNvSpPr>
              <a:spLocks noChangeShapeType="1"/>
            </p:cNvSpPr>
            <p:nvPr/>
          </p:nvSpPr>
          <p:spPr bwMode="auto">
            <a:xfrm>
              <a:off x="4516"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172" name="Freeform 20"/>
          <p:cNvSpPr>
            <a:spLocks/>
          </p:cNvSpPr>
          <p:nvPr/>
        </p:nvSpPr>
        <p:spPr bwMode="auto">
          <a:xfrm>
            <a:off x="3370340" y="3671570"/>
            <a:ext cx="5068888" cy="1223963"/>
          </a:xfrm>
          <a:custGeom>
            <a:avLst/>
            <a:gdLst>
              <a:gd name="T0" fmla="*/ 0 w 3193"/>
              <a:gd name="T1" fmla="*/ 2 h 1050"/>
              <a:gd name="T2" fmla="*/ 205 w 3193"/>
              <a:gd name="T3" fmla="*/ 2 h 1050"/>
              <a:gd name="T4" fmla="*/ 205 w 3193"/>
              <a:gd name="T5" fmla="*/ 524 h 1050"/>
              <a:gd name="T6" fmla="*/ 409 w 3193"/>
              <a:gd name="T7" fmla="*/ 524 h 1050"/>
              <a:gd name="T8" fmla="*/ 409 w 3193"/>
              <a:gd name="T9" fmla="*/ 1041 h 1050"/>
              <a:gd name="T10" fmla="*/ 601 w 3193"/>
              <a:gd name="T11" fmla="*/ 1042 h 1050"/>
              <a:gd name="T12" fmla="*/ 601 w 3193"/>
              <a:gd name="T13" fmla="*/ 528 h 1050"/>
              <a:gd name="T14" fmla="*/ 781 w 3193"/>
              <a:gd name="T15" fmla="*/ 528 h 1050"/>
              <a:gd name="T16" fmla="*/ 784 w 3193"/>
              <a:gd name="T17" fmla="*/ 6 h 1050"/>
              <a:gd name="T18" fmla="*/ 985 w 3193"/>
              <a:gd name="T19" fmla="*/ 6 h 1050"/>
              <a:gd name="T20" fmla="*/ 985 w 3193"/>
              <a:gd name="T21" fmla="*/ 522 h 1050"/>
              <a:gd name="T22" fmla="*/ 1159 w 3193"/>
              <a:gd name="T23" fmla="*/ 522 h 1050"/>
              <a:gd name="T24" fmla="*/ 1159 w 3193"/>
              <a:gd name="T25" fmla="*/ 1044 h 1050"/>
              <a:gd name="T26" fmla="*/ 1357 w 3193"/>
              <a:gd name="T27" fmla="*/ 1044 h 1050"/>
              <a:gd name="T28" fmla="*/ 1357 w 3193"/>
              <a:gd name="T29" fmla="*/ 524 h 1050"/>
              <a:gd name="T30" fmla="*/ 1533 w 3193"/>
              <a:gd name="T31" fmla="*/ 524 h 1050"/>
              <a:gd name="T32" fmla="*/ 1533 w 3193"/>
              <a:gd name="T33" fmla="*/ 1044 h 1050"/>
              <a:gd name="T34" fmla="*/ 1739 w 3193"/>
              <a:gd name="T35" fmla="*/ 1044 h 1050"/>
              <a:gd name="T36" fmla="*/ 1741 w 3193"/>
              <a:gd name="T37" fmla="*/ 1050 h 1050"/>
              <a:gd name="T38" fmla="*/ 1741 w 3193"/>
              <a:gd name="T39" fmla="*/ 522 h 1050"/>
              <a:gd name="T40" fmla="*/ 1907 w 3193"/>
              <a:gd name="T41" fmla="*/ 522 h 1050"/>
              <a:gd name="T42" fmla="*/ 1903 w 3193"/>
              <a:gd name="T43" fmla="*/ 1050 h 1050"/>
              <a:gd name="T44" fmla="*/ 2119 w 3193"/>
              <a:gd name="T45" fmla="*/ 1050 h 1050"/>
              <a:gd name="T46" fmla="*/ 2119 w 3193"/>
              <a:gd name="T47" fmla="*/ 522 h 1050"/>
              <a:gd name="T48" fmla="*/ 2335 w 3193"/>
              <a:gd name="T49" fmla="*/ 522 h 1050"/>
              <a:gd name="T50" fmla="*/ 2333 w 3193"/>
              <a:gd name="T51" fmla="*/ 0 h 1050"/>
              <a:gd name="T52" fmla="*/ 2569 w 3193"/>
              <a:gd name="T53" fmla="*/ 0 h 1050"/>
              <a:gd name="T54" fmla="*/ 2569 w 3193"/>
              <a:gd name="T55" fmla="*/ 524 h 1050"/>
              <a:gd name="T56" fmla="*/ 2761 w 3193"/>
              <a:gd name="T57" fmla="*/ 524 h 1050"/>
              <a:gd name="T58" fmla="*/ 2761 w 3193"/>
              <a:gd name="T59" fmla="*/ 1044 h 1050"/>
              <a:gd name="T60" fmla="*/ 2983 w 3193"/>
              <a:gd name="T61" fmla="*/ 1044 h 1050"/>
              <a:gd name="T62" fmla="*/ 2983 w 3193"/>
              <a:gd name="T63" fmla="*/ 522 h 1050"/>
              <a:gd name="T64" fmla="*/ 3193 w 3193"/>
              <a:gd name="T65" fmla="*/ 52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93" h="1050">
                <a:moveTo>
                  <a:pt x="0" y="2"/>
                </a:moveTo>
                <a:lnTo>
                  <a:pt x="205" y="2"/>
                </a:lnTo>
                <a:lnTo>
                  <a:pt x="205" y="524"/>
                </a:lnTo>
                <a:lnTo>
                  <a:pt x="409" y="524"/>
                </a:lnTo>
                <a:lnTo>
                  <a:pt x="409" y="1041"/>
                </a:lnTo>
                <a:lnTo>
                  <a:pt x="601" y="1042"/>
                </a:lnTo>
                <a:lnTo>
                  <a:pt x="601" y="528"/>
                </a:lnTo>
                <a:lnTo>
                  <a:pt x="781" y="528"/>
                </a:lnTo>
                <a:lnTo>
                  <a:pt x="784" y="6"/>
                </a:lnTo>
                <a:lnTo>
                  <a:pt x="985" y="6"/>
                </a:lnTo>
                <a:lnTo>
                  <a:pt x="985" y="522"/>
                </a:lnTo>
                <a:lnTo>
                  <a:pt x="1159" y="522"/>
                </a:lnTo>
                <a:lnTo>
                  <a:pt x="1159" y="1044"/>
                </a:lnTo>
                <a:lnTo>
                  <a:pt x="1357" y="1044"/>
                </a:lnTo>
                <a:lnTo>
                  <a:pt x="1357" y="524"/>
                </a:lnTo>
                <a:lnTo>
                  <a:pt x="1533" y="524"/>
                </a:lnTo>
                <a:lnTo>
                  <a:pt x="1533" y="1044"/>
                </a:lnTo>
                <a:lnTo>
                  <a:pt x="1739" y="1044"/>
                </a:lnTo>
                <a:lnTo>
                  <a:pt x="1741" y="1050"/>
                </a:lnTo>
                <a:lnTo>
                  <a:pt x="1741" y="522"/>
                </a:lnTo>
                <a:lnTo>
                  <a:pt x="1907" y="522"/>
                </a:lnTo>
                <a:lnTo>
                  <a:pt x="1903" y="1050"/>
                </a:lnTo>
                <a:lnTo>
                  <a:pt x="2119" y="1050"/>
                </a:lnTo>
                <a:lnTo>
                  <a:pt x="2119" y="522"/>
                </a:lnTo>
                <a:lnTo>
                  <a:pt x="2335" y="522"/>
                </a:lnTo>
                <a:lnTo>
                  <a:pt x="2333" y="0"/>
                </a:lnTo>
                <a:lnTo>
                  <a:pt x="2569" y="0"/>
                </a:lnTo>
                <a:lnTo>
                  <a:pt x="2569" y="524"/>
                </a:lnTo>
                <a:lnTo>
                  <a:pt x="2761" y="524"/>
                </a:lnTo>
                <a:lnTo>
                  <a:pt x="2761" y="1044"/>
                </a:lnTo>
                <a:lnTo>
                  <a:pt x="2983" y="1044"/>
                </a:lnTo>
                <a:lnTo>
                  <a:pt x="2983" y="522"/>
                </a:lnTo>
                <a:lnTo>
                  <a:pt x="3193" y="522"/>
                </a:ln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73" name="Text Box 21"/>
          <p:cNvSpPr txBox="1">
            <a:spLocks noChangeArrowheads="1"/>
          </p:cNvSpPr>
          <p:nvPr/>
        </p:nvSpPr>
        <p:spPr bwMode="auto">
          <a:xfrm>
            <a:off x="35656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4" name="Text Box 22"/>
          <p:cNvSpPr txBox="1">
            <a:spLocks noChangeArrowheads="1"/>
          </p:cNvSpPr>
          <p:nvPr/>
        </p:nvSpPr>
        <p:spPr bwMode="auto">
          <a:xfrm>
            <a:off x="41625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5" name="Text Box 23"/>
          <p:cNvSpPr txBox="1">
            <a:spLocks noChangeArrowheads="1"/>
          </p:cNvSpPr>
          <p:nvPr/>
        </p:nvSpPr>
        <p:spPr bwMode="auto">
          <a:xfrm>
            <a:off x="4738765"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6" name="Text Box 24"/>
          <p:cNvSpPr txBox="1">
            <a:spLocks noChangeArrowheads="1"/>
          </p:cNvSpPr>
          <p:nvPr/>
        </p:nvSpPr>
        <p:spPr bwMode="auto">
          <a:xfrm>
            <a:off x="53150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7" name="Text Box 25"/>
          <p:cNvSpPr txBox="1">
            <a:spLocks noChangeArrowheads="1"/>
          </p:cNvSpPr>
          <p:nvPr/>
        </p:nvSpPr>
        <p:spPr bwMode="auto">
          <a:xfrm>
            <a:off x="58897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8" name="Text Box 26"/>
          <p:cNvSpPr txBox="1">
            <a:spLocks noChangeArrowheads="1"/>
          </p:cNvSpPr>
          <p:nvPr/>
        </p:nvSpPr>
        <p:spPr bwMode="auto">
          <a:xfrm>
            <a:off x="66104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9" name="Text Box 27"/>
          <p:cNvSpPr txBox="1">
            <a:spLocks noChangeArrowheads="1"/>
          </p:cNvSpPr>
          <p:nvPr/>
        </p:nvSpPr>
        <p:spPr bwMode="auto">
          <a:xfrm>
            <a:off x="72581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80" name="Text Box 28"/>
          <p:cNvSpPr txBox="1">
            <a:spLocks noChangeArrowheads="1"/>
          </p:cNvSpPr>
          <p:nvPr/>
        </p:nvSpPr>
        <p:spPr bwMode="auto">
          <a:xfrm>
            <a:off x="797885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81" name="Text Box 29"/>
          <p:cNvSpPr txBox="1">
            <a:spLocks noChangeArrowheads="1"/>
          </p:cNvSpPr>
          <p:nvPr/>
        </p:nvSpPr>
        <p:spPr bwMode="auto">
          <a:xfrm>
            <a:off x="2571828" y="295084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a:t>
            </a:r>
          </a:p>
        </p:txBody>
      </p:sp>
      <p:sp>
        <p:nvSpPr>
          <p:cNvPr id="561182" name="Text Box 30"/>
          <p:cNvSpPr txBox="1">
            <a:spLocks noChangeArrowheads="1"/>
          </p:cNvSpPr>
          <p:nvPr/>
        </p:nvSpPr>
        <p:spPr bwMode="auto">
          <a:xfrm>
            <a:off x="8842453" y="4463732"/>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时间</a:t>
            </a:r>
          </a:p>
        </p:txBody>
      </p:sp>
      <p:sp>
        <p:nvSpPr>
          <p:cNvPr id="561183" name="Line 31"/>
          <p:cNvSpPr>
            <a:spLocks noChangeShapeType="1"/>
          </p:cNvSpPr>
          <p:nvPr/>
        </p:nvSpPr>
        <p:spPr bwMode="auto">
          <a:xfrm>
            <a:off x="3724353" y="3958908"/>
            <a:ext cx="10144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4" name="Line 32"/>
          <p:cNvSpPr>
            <a:spLocks noChangeShapeType="1"/>
          </p:cNvSpPr>
          <p:nvPr/>
        </p:nvSpPr>
        <p:spPr bwMode="auto">
          <a:xfrm>
            <a:off x="4306965" y="4539932"/>
            <a:ext cx="719138"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5" name="Line 33"/>
          <p:cNvSpPr>
            <a:spLocks noChangeShapeType="1"/>
          </p:cNvSpPr>
          <p:nvPr/>
        </p:nvSpPr>
        <p:spPr bwMode="auto">
          <a:xfrm>
            <a:off x="4948315" y="3887469"/>
            <a:ext cx="431800" cy="17287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6" name="Line 34"/>
          <p:cNvSpPr>
            <a:spLocks noChangeShapeType="1"/>
          </p:cNvSpPr>
          <p:nvPr/>
        </p:nvSpPr>
        <p:spPr bwMode="auto">
          <a:xfrm flipH="1">
            <a:off x="6826328" y="3958908"/>
            <a:ext cx="5699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7" name="Line 35"/>
          <p:cNvSpPr>
            <a:spLocks noChangeShapeType="1"/>
          </p:cNvSpPr>
          <p:nvPr/>
        </p:nvSpPr>
        <p:spPr bwMode="auto">
          <a:xfrm flipH="1">
            <a:off x="7115253" y="4539932"/>
            <a:ext cx="1008062"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8" name="Line 36"/>
          <p:cNvSpPr>
            <a:spLocks noChangeShapeType="1"/>
          </p:cNvSpPr>
          <p:nvPr/>
        </p:nvSpPr>
        <p:spPr bwMode="auto">
          <a:xfrm flipH="1">
            <a:off x="6538990"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9" name="Line 37"/>
          <p:cNvSpPr>
            <a:spLocks noChangeShapeType="1"/>
          </p:cNvSpPr>
          <p:nvPr/>
        </p:nvSpPr>
        <p:spPr bwMode="auto">
          <a:xfrm>
            <a:off x="5530928"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0" name="Line 38"/>
          <p:cNvSpPr>
            <a:spLocks noChangeShapeType="1"/>
          </p:cNvSpPr>
          <p:nvPr/>
        </p:nvSpPr>
        <p:spPr bwMode="auto">
          <a:xfrm>
            <a:off x="6105604" y="4539932"/>
            <a:ext cx="73025"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1" name="Text Box 39"/>
          <p:cNvSpPr txBox="1">
            <a:spLocks noChangeArrowheads="1"/>
          </p:cNvSpPr>
          <p:nvPr/>
        </p:nvSpPr>
        <p:spPr bwMode="auto">
          <a:xfrm>
            <a:off x="4449841" y="5327333"/>
            <a:ext cx="3260725" cy="37623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1"/>
                </a:solidFill>
              </a:rPr>
              <a:t>跳变用于同步</a:t>
            </a:r>
          </a:p>
        </p:txBody>
      </p:sp>
      <p:sp>
        <p:nvSpPr>
          <p:cNvPr id="3" name="内容占位符 2">
            <a:extLst>
              <a:ext uri="{FF2B5EF4-FFF2-40B4-BE49-F238E27FC236}">
                <a16:creationId xmlns:a16="http://schemas.microsoft.com/office/drawing/2014/main" id="{84BDB3F1-AAE9-4A07-A850-195EECA5B7B4}"/>
              </a:ext>
            </a:extLst>
          </p:cNvPr>
          <p:cNvSpPr>
            <a:spLocks noGrp="1"/>
          </p:cNvSpPr>
          <p:nvPr>
            <p:ph idx="1"/>
          </p:nvPr>
        </p:nvSpPr>
        <p:spPr/>
        <p:txBody>
          <a:bodyPr/>
          <a:lstStyle/>
          <a:p>
            <a:r>
              <a:rPr lang="zh-CN" altLang="en-US" dirty="0"/>
              <a:t>使用</a:t>
            </a:r>
            <a:r>
              <a:rPr lang="en-US" altLang="zh-CN" dirty="0"/>
              <a:t>3</a:t>
            </a:r>
            <a:r>
              <a:rPr lang="zh-CN" altLang="en-US" dirty="0"/>
              <a:t>个电平：正电平、负电平和零</a:t>
            </a:r>
          </a:p>
          <a:p>
            <a:r>
              <a:rPr lang="zh-CN" altLang="en-US" b="1" dirty="0">
                <a:solidFill>
                  <a:srgbClr val="FF0000"/>
                </a:solidFill>
              </a:rPr>
              <a:t>在每个比特间隙的中间，信号将归零</a:t>
            </a:r>
          </a:p>
          <a:p>
            <a:r>
              <a:rPr lang="zh-CN" altLang="en-US" dirty="0"/>
              <a:t>正电压到零的跳变代表</a:t>
            </a:r>
            <a:r>
              <a:rPr lang="en-US" altLang="zh-CN" dirty="0"/>
              <a:t>1</a:t>
            </a:r>
            <a:r>
              <a:rPr lang="zh-CN" altLang="en-US" dirty="0"/>
              <a:t>，负电压到零的跳变代表</a:t>
            </a:r>
            <a:r>
              <a:rPr lang="en-US" altLang="zh-CN" dirty="0"/>
              <a:t>0</a:t>
            </a:r>
            <a:r>
              <a:rPr lang="zh-CN" altLang="en-US" dirty="0"/>
              <a:t>，比特中间的跳变可用于同步</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b="1"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0933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a:t>双相位编码</a:t>
            </a:r>
          </a:p>
        </p:txBody>
      </p:sp>
      <p:sp>
        <p:nvSpPr>
          <p:cNvPr id="406531" name="Rectangle 3"/>
          <p:cNvSpPr>
            <a:spLocks noGrp="1" noChangeArrowheads="1"/>
          </p:cNvSpPr>
          <p:nvPr>
            <p:ph idx="1"/>
          </p:nvPr>
        </p:nvSpPr>
        <p:spPr/>
        <p:txBody>
          <a:bodyPr/>
          <a:lstStyle/>
          <a:p>
            <a:r>
              <a:rPr lang="zh-CN" altLang="en-US" dirty="0"/>
              <a:t>信号在每比特间隙的中间发生改变但并不归零，转为相反的一极</a:t>
            </a:r>
            <a:endParaRPr lang="en-US" altLang="zh-CN" dirty="0"/>
          </a:p>
          <a:p>
            <a:r>
              <a:rPr lang="zh-CN" altLang="en-US" dirty="0"/>
              <a:t>每个比特中间的跳变可用于同步</a:t>
            </a:r>
          </a:p>
          <a:p>
            <a:r>
              <a:rPr lang="zh-CN" altLang="en-US" dirty="0"/>
              <a:t>双相位编码两种方式：</a:t>
            </a:r>
          </a:p>
          <a:p>
            <a:pPr lvl="1"/>
            <a:r>
              <a:rPr lang="zh-CN" altLang="en-US" dirty="0"/>
              <a:t>曼彻斯特编码</a:t>
            </a:r>
          </a:p>
          <a:p>
            <a:pPr lvl="1"/>
            <a:r>
              <a:rPr lang="zh-CN" altLang="en-US" dirty="0"/>
              <a:t>差分曼彻斯特编码</a:t>
            </a:r>
          </a:p>
        </p:txBody>
      </p:sp>
      <p:sp>
        <p:nvSpPr>
          <p:cNvPr id="6" name="灯片编号占位符 5"/>
          <p:cNvSpPr>
            <a:spLocks noGrp="1"/>
          </p:cNvSpPr>
          <p:nvPr>
            <p:ph type="sldNum" sz="quarter" idx="12"/>
          </p:nvPr>
        </p:nvSpPr>
        <p:spPr/>
        <p:txBody>
          <a:bodyPr/>
          <a:lstStyle/>
          <a:p>
            <a:fld id="{50A6D200-0239-4200-AFB4-31DC9D1929DD}"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en-US" dirty="0"/>
              <a:t>曼彻斯特编码、差分曼彻斯特编码</a:t>
            </a:r>
          </a:p>
        </p:txBody>
      </p:sp>
      <p:sp>
        <p:nvSpPr>
          <p:cNvPr id="407555" name="Rectangle 3"/>
          <p:cNvSpPr>
            <a:spLocks noGrp="1" noChangeArrowheads="1"/>
          </p:cNvSpPr>
          <p:nvPr>
            <p:ph idx="1"/>
          </p:nvPr>
        </p:nvSpPr>
        <p:spPr/>
        <p:txBody>
          <a:bodyPr/>
          <a:lstStyle/>
          <a:p>
            <a:r>
              <a:rPr lang="zh-CN" altLang="en-US" dirty="0"/>
              <a:t>曼彻斯特编码</a:t>
            </a:r>
            <a:r>
              <a:rPr lang="en-US" altLang="zh-CN" dirty="0"/>
              <a:t>(MPE)</a:t>
            </a:r>
          </a:p>
          <a:p>
            <a:pPr lvl="1"/>
            <a:r>
              <a:rPr lang="zh-CN" altLang="en-US" dirty="0"/>
              <a:t>在每个比特间隙中间引入跳变来表示不同的比特和同步信息。</a:t>
            </a:r>
          </a:p>
          <a:p>
            <a:pPr lvl="1"/>
            <a:r>
              <a:rPr lang="zh-CN" altLang="en-US" dirty="0"/>
              <a:t>一个负电平到正电平的跳变代表比特</a:t>
            </a:r>
            <a:r>
              <a:rPr lang="en-US" altLang="zh-CN" dirty="0"/>
              <a:t>1</a:t>
            </a:r>
            <a:r>
              <a:rPr lang="zh-CN" altLang="en-US" dirty="0"/>
              <a:t>，一个正电平到负电平的跳变代表比特</a:t>
            </a:r>
            <a:r>
              <a:rPr lang="en-US" altLang="zh-CN" dirty="0"/>
              <a:t>0</a:t>
            </a:r>
          </a:p>
          <a:p>
            <a:r>
              <a:rPr lang="zh-CN" altLang="en-US" dirty="0"/>
              <a:t>差分曼彻斯特编码</a:t>
            </a:r>
            <a:r>
              <a:rPr lang="en-US" altLang="zh-CN" dirty="0"/>
              <a:t>(DME)</a:t>
            </a:r>
          </a:p>
          <a:p>
            <a:pPr lvl="1"/>
            <a:r>
              <a:rPr lang="zh-CN" altLang="en-US" dirty="0"/>
              <a:t>比特间隙中间的跳变用于携带同步信息。</a:t>
            </a:r>
          </a:p>
          <a:p>
            <a:pPr lvl="1"/>
            <a:r>
              <a:rPr lang="zh-CN" altLang="en-US" dirty="0"/>
              <a:t>每个比特间隙的开始位置有跳变代表比特</a:t>
            </a:r>
            <a:r>
              <a:rPr lang="en-US" altLang="zh-CN" dirty="0"/>
              <a:t>0</a:t>
            </a:r>
            <a:r>
              <a:rPr lang="zh-CN" altLang="en-US" dirty="0"/>
              <a:t>，没有跳变则代表比特</a:t>
            </a:r>
            <a:r>
              <a:rPr lang="en-US" altLang="zh-CN" dirty="0"/>
              <a:t>1</a:t>
            </a:r>
            <a:endParaRPr lang="zh-CN" altLang="en-US" dirty="0"/>
          </a:p>
        </p:txBody>
      </p:sp>
      <p:sp>
        <p:nvSpPr>
          <p:cNvPr id="6" name="灯片编号占位符 5"/>
          <p:cNvSpPr>
            <a:spLocks noGrp="1"/>
          </p:cNvSpPr>
          <p:nvPr>
            <p:ph type="sldNum" sz="quarter" idx="12"/>
          </p:nvPr>
        </p:nvSpPr>
        <p:spPr/>
        <p:txBody>
          <a:bodyPr/>
          <a:lstStyle/>
          <a:p>
            <a:fld id="{A612D620-59E9-489C-809B-F27D1877036B}"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9" name="Rectangle 111"/>
          <p:cNvSpPr>
            <a:spLocks noGrp="1" noChangeArrowheads="1"/>
          </p:cNvSpPr>
          <p:nvPr>
            <p:ph type="title"/>
          </p:nvPr>
        </p:nvSpPr>
        <p:spPr>
          <a:noFill/>
          <a:ln/>
        </p:spPr>
        <p:txBody>
          <a:bodyPr/>
          <a:lstStyle/>
          <a:p>
            <a:r>
              <a:rPr lang="en-US" altLang="zh-CN"/>
              <a:t>MPE &amp;DME</a:t>
            </a:r>
          </a:p>
        </p:txBody>
      </p:sp>
      <p:sp>
        <p:nvSpPr>
          <p:cNvPr id="97" name="灯片编号占位符 5"/>
          <p:cNvSpPr>
            <a:spLocks noGrp="1"/>
          </p:cNvSpPr>
          <p:nvPr>
            <p:ph type="sldNum" sz="quarter" idx="12"/>
          </p:nvPr>
        </p:nvSpPr>
        <p:spPr/>
        <p:txBody>
          <a:bodyPr/>
          <a:lstStyle/>
          <a:p>
            <a:fld id="{5B9235A4-3C85-4F95-9115-3AEDAD73C645}" type="slidenum">
              <a:rPr lang="en-US" altLang="zh-CN"/>
              <a:pPr/>
              <a:t>22</a:t>
            </a:fld>
            <a:endParaRPr lang="en-US" altLang="zh-CN"/>
          </a:p>
        </p:txBody>
      </p:sp>
      <p:sp>
        <p:nvSpPr>
          <p:cNvPr id="278535" name="Line 7"/>
          <p:cNvSpPr>
            <a:spLocks noChangeShapeType="1"/>
          </p:cNvSpPr>
          <p:nvPr/>
        </p:nvSpPr>
        <p:spPr bwMode="auto">
          <a:xfrm flipV="1">
            <a:off x="2993651" y="1319688"/>
            <a:ext cx="0" cy="50403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561" name="Group 33"/>
          <p:cNvGrpSpPr>
            <a:grpSpLocks/>
          </p:cNvGrpSpPr>
          <p:nvPr/>
        </p:nvGrpSpPr>
        <p:grpSpPr bwMode="auto">
          <a:xfrm>
            <a:off x="2993652" y="2543650"/>
            <a:ext cx="6335713" cy="1008062"/>
            <a:chOff x="930" y="1525"/>
            <a:chExt cx="3991" cy="635"/>
          </a:xfrm>
        </p:grpSpPr>
        <p:sp>
          <p:nvSpPr>
            <p:cNvPr id="278538" name="Line 10"/>
            <p:cNvSpPr>
              <a:spLocks noChangeShapeType="1"/>
            </p:cNvSpPr>
            <p:nvPr/>
          </p:nvSpPr>
          <p:spPr bwMode="auto">
            <a:xfrm>
              <a:off x="930" y="1525"/>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9" name="Line 11"/>
            <p:cNvSpPr>
              <a:spLocks noChangeShapeType="1"/>
            </p:cNvSpPr>
            <p:nvPr/>
          </p:nvSpPr>
          <p:spPr bwMode="auto">
            <a:xfrm>
              <a:off x="120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0" name="Line 12"/>
            <p:cNvSpPr>
              <a:spLocks noChangeShapeType="1"/>
            </p:cNvSpPr>
            <p:nvPr/>
          </p:nvSpPr>
          <p:spPr bwMode="auto">
            <a:xfrm>
              <a:off x="1202" y="2160"/>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1" name="Line 13"/>
            <p:cNvSpPr>
              <a:spLocks noChangeShapeType="1"/>
            </p:cNvSpPr>
            <p:nvPr/>
          </p:nvSpPr>
          <p:spPr bwMode="auto">
            <a:xfrm flipV="1">
              <a:off x="170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2" name="Line 14"/>
            <p:cNvSpPr>
              <a:spLocks noChangeShapeType="1"/>
            </p:cNvSpPr>
            <p:nvPr/>
          </p:nvSpPr>
          <p:spPr bwMode="auto">
            <a:xfrm>
              <a:off x="1701" y="1525"/>
              <a:ext cx="22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3" name="Line 15"/>
            <p:cNvSpPr>
              <a:spLocks noChangeShapeType="1"/>
            </p:cNvSpPr>
            <p:nvPr/>
          </p:nvSpPr>
          <p:spPr bwMode="auto">
            <a:xfrm>
              <a:off x="1927"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4" name="Line 16"/>
            <p:cNvSpPr>
              <a:spLocks noChangeShapeType="1"/>
            </p:cNvSpPr>
            <p:nvPr/>
          </p:nvSpPr>
          <p:spPr bwMode="auto">
            <a:xfrm>
              <a:off x="1927"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5" name="Line 17"/>
            <p:cNvSpPr>
              <a:spLocks noChangeShapeType="1"/>
            </p:cNvSpPr>
            <p:nvPr/>
          </p:nvSpPr>
          <p:spPr bwMode="auto">
            <a:xfrm flipV="1">
              <a:off x="215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Line 18"/>
            <p:cNvSpPr>
              <a:spLocks noChangeShapeType="1"/>
            </p:cNvSpPr>
            <p:nvPr/>
          </p:nvSpPr>
          <p:spPr bwMode="auto">
            <a:xfrm>
              <a:off x="2154"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7" name="Line 19"/>
            <p:cNvSpPr>
              <a:spLocks noChangeShapeType="1"/>
            </p:cNvSpPr>
            <p:nvPr/>
          </p:nvSpPr>
          <p:spPr bwMode="auto">
            <a:xfrm>
              <a:off x="2653"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8" name="Line 20"/>
            <p:cNvSpPr>
              <a:spLocks noChangeShapeType="1"/>
            </p:cNvSpPr>
            <p:nvPr/>
          </p:nvSpPr>
          <p:spPr bwMode="auto">
            <a:xfrm>
              <a:off x="2653"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V="1">
              <a:off x="292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22"/>
            <p:cNvSpPr>
              <a:spLocks noChangeShapeType="1"/>
            </p:cNvSpPr>
            <p:nvPr/>
          </p:nvSpPr>
          <p:spPr bwMode="auto">
            <a:xfrm>
              <a:off x="2925"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1" name="Line 23"/>
            <p:cNvSpPr>
              <a:spLocks noChangeShapeType="1"/>
            </p:cNvSpPr>
            <p:nvPr/>
          </p:nvSpPr>
          <p:spPr bwMode="auto">
            <a:xfrm>
              <a:off x="315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2" name="Line 24"/>
            <p:cNvSpPr>
              <a:spLocks noChangeShapeType="1"/>
            </p:cNvSpPr>
            <p:nvPr/>
          </p:nvSpPr>
          <p:spPr bwMode="auto">
            <a:xfrm>
              <a:off x="3152"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3" name="Line 25"/>
            <p:cNvSpPr>
              <a:spLocks noChangeShapeType="1"/>
            </p:cNvSpPr>
            <p:nvPr/>
          </p:nvSpPr>
          <p:spPr bwMode="auto">
            <a:xfrm flipV="1">
              <a:off x="342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Line 26"/>
            <p:cNvSpPr>
              <a:spLocks noChangeShapeType="1"/>
            </p:cNvSpPr>
            <p:nvPr/>
          </p:nvSpPr>
          <p:spPr bwMode="auto">
            <a:xfrm>
              <a:off x="3424"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5" name="Line 27"/>
            <p:cNvSpPr>
              <a:spLocks noChangeShapeType="1"/>
            </p:cNvSpPr>
            <p:nvPr/>
          </p:nvSpPr>
          <p:spPr bwMode="auto">
            <a:xfrm>
              <a:off x="365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6" name="Line 28"/>
            <p:cNvSpPr>
              <a:spLocks noChangeShapeType="1"/>
            </p:cNvSpPr>
            <p:nvPr/>
          </p:nvSpPr>
          <p:spPr bwMode="auto">
            <a:xfrm>
              <a:off x="3651" y="2160"/>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7" name="Line 29"/>
            <p:cNvSpPr>
              <a:spLocks noChangeShapeType="1"/>
            </p:cNvSpPr>
            <p:nvPr/>
          </p:nvSpPr>
          <p:spPr bwMode="auto">
            <a:xfrm flipV="1">
              <a:off x="419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8" name="Line 30"/>
            <p:cNvSpPr>
              <a:spLocks noChangeShapeType="1"/>
            </p:cNvSpPr>
            <p:nvPr/>
          </p:nvSpPr>
          <p:spPr bwMode="auto">
            <a:xfrm>
              <a:off x="4195"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Line 31"/>
            <p:cNvSpPr>
              <a:spLocks noChangeShapeType="1"/>
            </p:cNvSpPr>
            <p:nvPr/>
          </p:nvSpPr>
          <p:spPr bwMode="auto">
            <a:xfrm>
              <a:off x="469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0" name="Line 32"/>
            <p:cNvSpPr>
              <a:spLocks noChangeShapeType="1"/>
            </p:cNvSpPr>
            <p:nvPr/>
          </p:nvSpPr>
          <p:spPr bwMode="auto">
            <a:xfrm>
              <a:off x="4694"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536" name="Line 8"/>
          <p:cNvSpPr>
            <a:spLocks noChangeShapeType="1"/>
          </p:cNvSpPr>
          <p:nvPr/>
        </p:nvSpPr>
        <p:spPr bwMode="auto">
          <a:xfrm>
            <a:off x="2993652" y="304688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8" name="Line 60"/>
          <p:cNvSpPr>
            <a:spLocks noChangeShapeType="1"/>
          </p:cNvSpPr>
          <p:nvPr/>
        </p:nvSpPr>
        <p:spPr bwMode="auto">
          <a:xfrm>
            <a:off x="38572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9" name="Line 61"/>
          <p:cNvSpPr>
            <a:spLocks noChangeShapeType="1"/>
          </p:cNvSpPr>
          <p:nvPr/>
        </p:nvSpPr>
        <p:spPr bwMode="auto">
          <a:xfrm>
            <a:off x="457638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0" name="Line 62"/>
          <p:cNvSpPr>
            <a:spLocks noChangeShapeType="1"/>
          </p:cNvSpPr>
          <p:nvPr/>
        </p:nvSpPr>
        <p:spPr bwMode="auto">
          <a:xfrm>
            <a:off x="53685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1" name="Line 63"/>
          <p:cNvSpPr>
            <a:spLocks noChangeShapeType="1"/>
          </p:cNvSpPr>
          <p:nvPr/>
        </p:nvSpPr>
        <p:spPr bwMode="auto">
          <a:xfrm>
            <a:off x="616071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2" name="Line 64"/>
          <p:cNvSpPr>
            <a:spLocks noChangeShapeType="1"/>
          </p:cNvSpPr>
          <p:nvPr/>
        </p:nvSpPr>
        <p:spPr bwMode="auto">
          <a:xfrm>
            <a:off x="6952876"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3" name="Line 65"/>
          <p:cNvSpPr>
            <a:spLocks noChangeShapeType="1"/>
          </p:cNvSpPr>
          <p:nvPr/>
        </p:nvSpPr>
        <p:spPr bwMode="auto">
          <a:xfrm>
            <a:off x="774503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4" name="Line 66"/>
          <p:cNvSpPr>
            <a:spLocks noChangeShapeType="1"/>
          </p:cNvSpPr>
          <p:nvPr/>
        </p:nvSpPr>
        <p:spPr bwMode="auto">
          <a:xfrm>
            <a:off x="853720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5" name="Line 67"/>
          <p:cNvSpPr>
            <a:spLocks noChangeShapeType="1"/>
          </p:cNvSpPr>
          <p:nvPr/>
        </p:nvSpPr>
        <p:spPr bwMode="auto">
          <a:xfrm>
            <a:off x="932936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636" name="Group 108"/>
          <p:cNvGrpSpPr>
            <a:grpSpLocks/>
          </p:cNvGrpSpPr>
          <p:nvPr/>
        </p:nvGrpSpPr>
        <p:grpSpPr bwMode="auto">
          <a:xfrm>
            <a:off x="3333376" y="1643538"/>
            <a:ext cx="5803900" cy="366713"/>
            <a:chOff x="1144" y="958"/>
            <a:chExt cx="3656" cy="231"/>
          </a:xfrm>
        </p:grpSpPr>
        <p:sp>
          <p:nvSpPr>
            <p:cNvPr id="278599" name="Text Box 71"/>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0" name="Text Box 72"/>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1" name="Text Box 73"/>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2" name="Text Box 74"/>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3" name="Text Box 75"/>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4" name="Text Box 76"/>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5" name="Text Box 77"/>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6" name="Text Box 78"/>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278607" name="Text Box 79"/>
          <p:cNvSpPr txBox="1">
            <a:spLocks noChangeArrowheads="1"/>
          </p:cNvSpPr>
          <p:nvPr/>
        </p:nvSpPr>
        <p:spPr bwMode="auto">
          <a:xfrm>
            <a:off x="9402389" y="309451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278608" name="Text Box 80"/>
          <p:cNvSpPr txBox="1">
            <a:spLocks noChangeArrowheads="1"/>
          </p:cNvSpPr>
          <p:nvPr/>
        </p:nvSpPr>
        <p:spPr bwMode="auto">
          <a:xfrm>
            <a:off x="9402389" y="46788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grpSp>
        <p:nvGrpSpPr>
          <p:cNvPr id="278611" name="Group 83"/>
          <p:cNvGrpSpPr>
            <a:grpSpLocks/>
          </p:cNvGrpSpPr>
          <p:nvPr/>
        </p:nvGrpSpPr>
        <p:grpSpPr bwMode="auto">
          <a:xfrm>
            <a:off x="2993652" y="4127975"/>
            <a:ext cx="6335713" cy="1008062"/>
            <a:chOff x="930" y="2523"/>
            <a:chExt cx="3991" cy="635"/>
          </a:xfrm>
        </p:grpSpPr>
        <p:sp>
          <p:nvSpPr>
            <p:cNvPr id="278565" name="Line 37"/>
            <p:cNvSpPr>
              <a:spLocks noChangeShapeType="1"/>
            </p:cNvSpPr>
            <p:nvPr/>
          </p:nvSpPr>
          <p:spPr bwMode="auto">
            <a:xfrm flipV="1">
              <a:off x="930" y="3158"/>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6" name="Line 38"/>
            <p:cNvSpPr>
              <a:spLocks noChangeShapeType="1"/>
            </p:cNvSpPr>
            <p:nvPr/>
          </p:nvSpPr>
          <p:spPr bwMode="auto">
            <a:xfrm flipV="1">
              <a:off x="120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7" name="Line 39"/>
            <p:cNvSpPr>
              <a:spLocks noChangeShapeType="1"/>
            </p:cNvSpPr>
            <p:nvPr/>
          </p:nvSpPr>
          <p:spPr bwMode="auto">
            <a:xfrm flipV="1">
              <a:off x="1202" y="2523"/>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8" name="Line 40"/>
            <p:cNvSpPr>
              <a:spLocks noChangeShapeType="1"/>
            </p:cNvSpPr>
            <p:nvPr/>
          </p:nvSpPr>
          <p:spPr bwMode="auto">
            <a:xfrm>
              <a:off x="170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9" name="Line 41"/>
            <p:cNvSpPr>
              <a:spLocks noChangeShapeType="1"/>
            </p:cNvSpPr>
            <p:nvPr/>
          </p:nvSpPr>
          <p:spPr bwMode="auto">
            <a:xfrm flipV="1">
              <a:off x="1701" y="3158"/>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0" name="Line 42"/>
            <p:cNvSpPr>
              <a:spLocks noChangeShapeType="1"/>
            </p:cNvSpPr>
            <p:nvPr/>
          </p:nvSpPr>
          <p:spPr bwMode="auto">
            <a:xfrm flipV="1">
              <a:off x="215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1" name="Line 43"/>
            <p:cNvSpPr>
              <a:spLocks noChangeShapeType="1"/>
            </p:cNvSpPr>
            <p:nvPr/>
          </p:nvSpPr>
          <p:spPr bwMode="auto">
            <a:xfrm flipV="1">
              <a:off x="2154"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2" name="Line 44"/>
            <p:cNvSpPr>
              <a:spLocks noChangeShapeType="1"/>
            </p:cNvSpPr>
            <p:nvPr/>
          </p:nvSpPr>
          <p:spPr bwMode="auto">
            <a:xfrm>
              <a:off x="2426"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3" name="Line 45"/>
            <p:cNvSpPr>
              <a:spLocks noChangeShapeType="1"/>
            </p:cNvSpPr>
            <p:nvPr/>
          </p:nvSpPr>
          <p:spPr bwMode="auto">
            <a:xfrm flipV="1">
              <a:off x="2426"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4" name="Line 46"/>
            <p:cNvSpPr>
              <a:spLocks noChangeShapeType="1"/>
            </p:cNvSpPr>
            <p:nvPr/>
          </p:nvSpPr>
          <p:spPr bwMode="auto">
            <a:xfrm flipV="1">
              <a:off x="2653"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5" name="Line 47"/>
            <p:cNvSpPr>
              <a:spLocks noChangeShapeType="1"/>
            </p:cNvSpPr>
            <p:nvPr/>
          </p:nvSpPr>
          <p:spPr bwMode="auto">
            <a:xfrm flipV="1">
              <a:off x="2653"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6" name="Line 48"/>
            <p:cNvSpPr>
              <a:spLocks noChangeShapeType="1"/>
            </p:cNvSpPr>
            <p:nvPr/>
          </p:nvSpPr>
          <p:spPr bwMode="auto">
            <a:xfrm>
              <a:off x="292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7" name="Line 49"/>
            <p:cNvSpPr>
              <a:spLocks noChangeShapeType="1"/>
            </p:cNvSpPr>
            <p:nvPr/>
          </p:nvSpPr>
          <p:spPr bwMode="auto">
            <a:xfrm flipV="1">
              <a:off x="292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8" name="Line 50"/>
            <p:cNvSpPr>
              <a:spLocks noChangeShapeType="1"/>
            </p:cNvSpPr>
            <p:nvPr/>
          </p:nvSpPr>
          <p:spPr bwMode="auto">
            <a:xfrm flipV="1">
              <a:off x="315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9" name="Line 51"/>
            <p:cNvSpPr>
              <a:spLocks noChangeShapeType="1"/>
            </p:cNvSpPr>
            <p:nvPr/>
          </p:nvSpPr>
          <p:spPr bwMode="auto">
            <a:xfrm flipV="1">
              <a:off x="315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0" name="Line 52"/>
            <p:cNvSpPr>
              <a:spLocks noChangeShapeType="1"/>
            </p:cNvSpPr>
            <p:nvPr/>
          </p:nvSpPr>
          <p:spPr bwMode="auto">
            <a:xfrm>
              <a:off x="342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1" name="Line 53"/>
            <p:cNvSpPr>
              <a:spLocks noChangeShapeType="1"/>
            </p:cNvSpPr>
            <p:nvPr/>
          </p:nvSpPr>
          <p:spPr bwMode="auto">
            <a:xfrm flipV="1">
              <a:off x="342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2" name="Line 54"/>
            <p:cNvSpPr>
              <a:spLocks noChangeShapeType="1"/>
            </p:cNvSpPr>
            <p:nvPr/>
          </p:nvSpPr>
          <p:spPr bwMode="auto">
            <a:xfrm flipV="1">
              <a:off x="365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3" name="Line 55"/>
            <p:cNvSpPr>
              <a:spLocks noChangeShapeType="1"/>
            </p:cNvSpPr>
            <p:nvPr/>
          </p:nvSpPr>
          <p:spPr bwMode="auto">
            <a:xfrm flipV="1">
              <a:off x="3651" y="2523"/>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4" name="Line 56"/>
            <p:cNvSpPr>
              <a:spLocks noChangeShapeType="1"/>
            </p:cNvSpPr>
            <p:nvPr/>
          </p:nvSpPr>
          <p:spPr bwMode="auto">
            <a:xfrm>
              <a:off x="419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5" name="Line 57"/>
            <p:cNvSpPr>
              <a:spLocks noChangeShapeType="1"/>
            </p:cNvSpPr>
            <p:nvPr/>
          </p:nvSpPr>
          <p:spPr bwMode="auto">
            <a:xfrm flipV="1">
              <a:off x="419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6" name="Line 58"/>
            <p:cNvSpPr>
              <a:spLocks noChangeShapeType="1"/>
            </p:cNvSpPr>
            <p:nvPr/>
          </p:nvSpPr>
          <p:spPr bwMode="auto">
            <a:xfrm flipV="1">
              <a:off x="442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7" name="Line 59"/>
            <p:cNvSpPr>
              <a:spLocks noChangeShapeType="1"/>
            </p:cNvSpPr>
            <p:nvPr/>
          </p:nvSpPr>
          <p:spPr bwMode="auto">
            <a:xfrm flipV="1">
              <a:off x="442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6" name="Line 68"/>
            <p:cNvSpPr>
              <a:spLocks noChangeShapeType="1"/>
            </p:cNvSpPr>
            <p:nvPr/>
          </p:nvSpPr>
          <p:spPr bwMode="auto">
            <a:xfrm flipV="1">
              <a:off x="930"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09" name="Line 81"/>
            <p:cNvSpPr>
              <a:spLocks noChangeShapeType="1"/>
            </p:cNvSpPr>
            <p:nvPr/>
          </p:nvSpPr>
          <p:spPr bwMode="auto">
            <a:xfrm flipV="1">
              <a:off x="469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0" name="Line 82"/>
            <p:cNvSpPr>
              <a:spLocks noChangeShapeType="1"/>
            </p:cNvSpPr>
            <p:nvPr/>
          </p:nvSpPr>
          <p:spPr bwMode="auto">
            <a:xfrm flipV="1">
              <a:off x="469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12" name="Text Box 84"/>
          <p:cNvSpPr txBox="1">
            <a:spLocks noChangeArrowheads="1"/>
          </p:cNvSpPr>
          <p:nvPr/>
        </p:nvSpPr>
        <p:spPr bwMode="auto">
          <a:xfrm>
            <a:off x="2272926" y="11498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278620" name="Group 92"/>
          <p:cNvGrpSpPr>
            <a:grpSpLocks/>
          </p:cNvGrpSpPr>
          <p:nvPr/>
        </p:nvGrpSpPr>
        <p:grpSpPr bwMode="auto">
          <a:xfrm>
            <a:off x="5368551" y="1175225"/>
            <a:ext cx="431800" cy="431800"/>
            <a:chOff x="2154" y="663"/>
            <a:chExt cx="272" cy="272"/>
          </a:xfrm>
        </p:grpSpPr>
        <p:sp>
          <p:nvSpPr>
            <p:cNvPr id="278613" name="Line 85"/>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4" name="Line 86"/>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5" name="Line 87"/>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8621" name="Group 93"/>
          <p:cNvGrpSpPr>
            <a:grpSpLocks/>
          </p:cNvGrpSpPr>
          <p:nvPr/>
        </p:nvGrpSpPr>
        <p:grpSpPr bwMode="auto">
          <a:xfrm flipV="1">
            <a:off x="6952876" y="1175225"/>
            <a:ext cx="431800" cy="431800"/>
            <a:chOff x="2154" y="663"/>
            <a:chExt cx="272" cy="272"/>
          </a:xfrm>
        </p:grpSpPr>
        <p:sp>
          <p:nvSpPr>
            <p:cNvPr id="278622" name="Line 94"/>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3" name="Line 95"/>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4" name="Line 96"/>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25" name="Text Box 97"/>
          <p:cNvSpPr txBox="1">
            <a:spLocks noChangeArrowheads="1"/>
          </p:cNvSpPr>
          <p:nvPr/>
        </p:nvSpPr>
        <p:spPr bwMode="auto">
          <a:xfrm>
            <a:off x="4844676"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0</a:t>
            </a:r>
            <a:endParaRPr lang="zh-CN" altLang="en-US" dirty="0"/>
          </a:p>
        </p:txBody>
      </p:sp>
      <p:sp>
        <p:nvSpPr>
          <p:cNvPr id="278626" name="Text Box 98"/>
          <p:cNvSpPr txBox="1">
            <a:spLocks noChangeArrowheads="1"/>
          </p:cNvSpPr>
          <p:nvPr/>
        </p:nvSpPr>
        <p:spPr bwMode="auto">
          <a:xfrm>
            <a:off x="6376614"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1</a:t>
            </a:r>
            <a:endParaRPr lang="zh-CN" altLang="en-US" dirty="0"/>
          </a:p>
        </p:txBody>
      </p:sp>
      <p:sp>
        <p:nvSpPr>
          <p:cNvPr id="278627" name="Line 99"/>
          <p:cNvSpPr>
            <a:spLocks noChangeShapeType="1"/>
          </p:cNvSpPr>
          <p:nvPr/>
        </p:nvSpPr>
        <p:spPr bwMode="auto">
          <a:xfrm flipH="1" flipV="1">
            <a:off x="2993652" y="4847112"/>
            <a:ext cx="16557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8" name="Line 100"/>
          <p:cNvSpPr>
            <a:spLocks noChangeShapeType="1"/>
          </p:cNvSpPr>
          <p:nvPr/>
        </p:nvSpPr>
        <p:spPr bwMode="auto">
          <a:xfrm flipH="1" flipV="1">
            <a:off x="5368552"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9" name="Line 101"/>
          <p:cNvSpPr>
            <a:spLocks noChangeShapeType="1"/>
          </p:cNvSpPr>
          <p:nvPr/>
        </p:nvSpPr>
        <p:spPr bwMode="auto">
          <a:xfrm flipH="1" flipV="1">
            <a:off x="6160714" y="4847112"/>
            <a:ext cx="576262"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0" name="Line 102"/>
          <p:cNvSpPr>
            <a:spLocks noChangeShapeType="1"/>
          </p:cNvSpPr>
          <p:nvPr/>
        </p:nvSpPr>
        <p:spPr bwMode="auto">
          <a:xfrm flipV="1">
            <a:off x="8105401" y="4847112"/>
            <a:ext cx="431800"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1" name="Line 103"/>
          <p:cNvSpPr>
            <a:spLocks noChangeShapeType="1"/>
          </p:cNvSpPr>
          <p:nvPr/>
        </p:nvSpPr>
        <p:spPr bwMode="auto">
          <a:xfrm flipH="1" flipV="1">
            <a:off x="6952877"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2" name="Text Box 104"/>
          <p:cNvSpPr txBox="1">
            <a:spLocks noChangeArrowheads="1"/>
          </p:cNvSpPr>
          <p:nvPr/>
        </p:nvSpPr>
        <p:spPr bwMode="auto">
          <a:xfrm>
            <a:off x="2128465" y="2830988"/>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MPE</a:t>
            </a:r>
          </a:p>
        </p:txBody>
      </p:sp>
      <p:sp>
        <p:nvSpPr>
          <p:cNvPr id="278633" name="Text Box 105"/>
          <p:cNvSpPr txBox="1">
            <a:spLocks noChangeArrowheads="1"/>
          </p:cNvSpPr>
          <p:nvPr/>
        </p:nvSpPr>
        <p:spPr bwMode="auto">
          <a:xfrm>
            <a:off x="2128465" y="4415313"/>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DME</a:t>
            </a:r>
          </a:p>
        </p:txBody>
      </p:sp>
      <p:sp>
        <p:nvSpPr>
          <p:cNvPr id="278635" name="Line 107"/>
          <p:cNvSpPr>
            <a:spLocks noChangeShapeType="1"/>
          </p:cNvSpPr>
          <p:nvPr/>
        </p:nvSpPr>
        <p:spPr bwMode="auto">
          <a:xfrm>
            <a:off x="2993652" y="470423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8" name="AutoShape 110"/>
          <p:cNvSpPr>
            <a:spLocks noChangeArrowheads="1"/>
          </p:cNvSpPr>
          <p:nvPr/>
        </p:nvSpPr>
        <p:spPr bwMode="auto">
          <a:xfrm>
            <a:off x="4433514" y="5856762"/>
            <a:ext cx="3960812" cy="431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bg1"/>
                </a:solidFill>
              </a:rPr>
              <a:t>比特间隙</a:t>
            </a:r>
            <a:r>
              <a:rPr lang="zh-CN" altLang="en-US" dirty="0">
                <a:solidFill>
                  <a:schemeClr val="bg1"/>
                </a:solidFill>
                <a:ea typeface="黑体" panose="02010609060101010101" pitchFamily="49" charset="-122"/>
              </a:rPr>
              <a:t>开始</a:t>
            </a:r>
            <a:r>
              <a:rPr lang="zh-CN" altLang="en-US" dirty="0">
                <a:solidFill>
                  <a:schemeClr val="bg1"/>
                </a:solidFill>
              </a:rPr>
              <a:t>时刻发生跳变代表</a:t>
            </a:r>
            <a:r>
              <a:rPr lang="en-US" altLang="zh-CN" dirty="0">
                <a:solidFill>
                  <a:schemeClr val="bg1"/>
                </a:solidFill>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双极性编码</a:t>
            </a:r>
          </a:p>
        </p:txBody>
      </p:sp>
      <p:sp>
        <p:nvSpPr>
          <p:cNvPr id="410627" name="Rectangle 3"/>
          <p:cNvSpPr>
            <a:spLocks noGrp="1" noChangeArrowheads="1"/>
          </p:cNvSpPr>
          <p:nvPr>
            <p:ph idx="1"/>
          </p:nvPr>
        </p:nvSpPr>
        <p:spPr/>
        <p:txBody>
          <a:bodyPr/>
          <a:lstStyle/>
          <a:p>
            <a:r>
              <a:rPr lang="zh-CN" altLang="en-US" dirty="0"/>
              <a:t>使用</a:t>
            </a:r>
            <a:r>
              <a:rPr lang="en-US" altLang="zh-CN" dirty="0"/>
              <a:t>3</a:t>
            </a:r>
            <a:r>
              <a:rPr lang="zh-CN" altLang="en-US" dirty="0"/>
              <a:t>个电平值：正、负和零</a:t>
            </a:r>
          </a:p>
          <a:p>
            <a:r>
              <a:rPr lang="zh-CN" altLang="en-US" dirty="0"/>
              <a:t>电平</a:t>
            </a:r>
            <a:r>
              <a:rPr lang="en-US" altLang="zh-CN" dirty="0"/>
              <a:t>0</a:t>
            </a:r>
            <a:r>
              <a:rPr lang="zh-CN" altLang="en-US" dirty="0"/>
              <a:t>代表比特</a:t>
            </a:r>
            <a:r>
              <a:rPr lang="en-US" altLang="zh-CN" dirty="0"/>
              <a:t>0</a:t>
            </a:r>
            <a:r>
              <a:rPr lang="zh-CN" altLang="en-US" dirty="0"/>
              <a:t>，正负电平交替代表比特</a:t>
            </a:r>
            <a:r>
              <a:rPr lang="en-US" altLang="zh-CN" dirty="0"/>
              <a:t>1</a:t>
            </a:r>
          </a:p>
          <a:p>
            <a:r>
              <a:rPr lang="zh-CN" altLang="en-US" dirty="0"/>
              <a:t>有三种类型</a:t>
            </a:r>
          </a:p>
          <a:p>
            <a:pPr lvl="1"/>
            <a:r>
              <a:rPr lang="zh-CN" altLang="en-US" dirty="0"/>
              <a:t>信号交替反转码</a:t>
            </a:r>
            <a:r>
              <a:rPr lang="en-US" altLang="zh-CN" dirty="0"/>
              <a:t>(AMI)</a:t>
            </a:r>
          </a:p>
          <a:p>
            <a:pPr lvl="1"/>
            <a:r>
              <a:rPr lang="en-US" altLang="zh-CN" dirty="0"/>
              <a:t>8</a:t>
            </a:r>
            <a:r>
              <a:rPr lang="zh-CN" altLang="en-US" dirty="0"/>
              <a:t>零替换吗</a:t>
            </a:r>
            <a:r>
              <a:rPr lang="en-US" altLang="zh-CN" dirty="0"/>
              <a:t>(B8ZS)</a:t>
            </a:r>
          </a:p>
          <a:p>
            <a:pPr lvl="1"/>
            <a:r>
              <a:rPr lang="zh-CN" altLang="en-US" dirty="0"/>
              <a:t>高密度双极性</a:t>
            </a:r>
            <a:r>
              <a:rPr lang="en-US" altLang="zh-CN" dirty="0"/>
              <a:t>3</a:t>
            </a:r>
            <a:r>
              <a:rPr lang="zh-CN" altLang="en-US" dirty="0"/>
              <a:t>零编码</a:t>
            </a:r>
            <a:r>
              <a:rPr lang="en-US" altLang="zh-CN" dirty="0"/>
              <a:t>(HDB3)</a:t>
            </a:r>
          </a:p>
        </p:txBody>
      </p:sp>
      <p:sp>
        <p:nvSpPr>
          <p:cNvPr id="6" name="灯片编号占位符 5"/>
          <p:cNvSpPr>
            <a:spLocks noGrp="1"/>
          </p:cNvSpPr>
          <p:nvPr>
            <p:ph type="sldNum" sz="quarter" idx="12"/>
          </p:nvPr>
        </p:nvSpPr>
        <p:spPr/>
        <p:txBody>
          <a:bodyPr/>
          <a:lstStyle/>
          <a:p>
            <a:fld id="{5F6F001E-7119-4E85-B8BB-ED35766E682D}"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dirty="0"/>
              <a:t>信号交替反转码</a:t>
            </a:r>
            <a:endParaRPr lang="en-US" altLang="zh-CN" dirty="0"/>
          </a:p>
        </p:txBody>
      </p:sp>
      <p:sp>
        <p:nvSpPr>
          <p:cNvPr id="44" name="灯片编号占位符 5"/>
          <p:cNvSpPr>
            <a:spLocks noGrp="1"/>
          </p:cNvSpPr>
          <p:nvPr>
            <p:ph type="sldNum" sz="quarter" idx="12"/>
          </p:nvPr>
        </p:nvSpPr>
        <p:spPr/>
        <p:txBody>
          <a:bodyPr/>
          <a:lstStyle/>
          <a:p>
            <a:fld id="{6BD3846C-2736-4C32-82B0-F2AE28EE4D03}" type="slidenum">
              <a:rPr lang="en-US" altLang="zh-CN"/>
              <a:pPr/>
              <a:t>24</a:t>
            </a:fld>
            <a:endParaRPr lang="en-US" altLang="zh-CN"/>
          </a:p>
        </p:txBody>
      </p:sp>
      <p:sp>
        <p:nvSpPr>
          <p:cNvPr id="411652" name="Line 4"/>
          <p:cNvSpPr>
            <a:spLocks noChangeShapeType="1"/>
          </p:cNvSpPr>
          <p:nvPr/>
        </p:nvSpPr>
        <p:spPr bwMode="auto">
          <a:xfrm flipV="1">
            <a:off x="2928142" y="2536825"/>
            <a:ext cx="0" cy="30702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7" name="Line 29"/>
          <p:cNvSpPr>
            <a:spLocks noChangeShapeType="1"/>
          </p:cNvSpPr>
          <p:nvPr/>
        </p:nvSpPr>
        <p:spPr bwMode="auto">
          <a:xfrm>
            <a:off x="2928143" y="4264024"/>
            <a:ext cx="6551613"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744" name="Group 96"/>
          <p:cNvGrpSpPr>
            <a:grpSpLocks/>
          </p:cNvGrpSpPr>
          <p:nvPr/>
        </p:nvGrpSpPr>
        <p:grpSpPr bwMode="auto">
          <a:xfrm>
            <a:off x="3791743" y="2968625"/>
            <a:ext cx="5472113" cy="2566987"/>
            <a:chOff x="1474" y="1632"/>
            <a:chExt cx="3447" cy="2586"/>
          </a:xfrm>
        </p:grpSpPr>
        <p:sp>
          <p:nvSpPr>
            <p:cNvPr id="411678" name="Line 30"/>
            <p:cNvSpPr>
              <a:spLocks noChangeShapeType="1"/>
            </p:cNvSpPr>
            <p:nvPr/>
          </p:nvSpPr>
          <p:spPr bwMode="auto">
            <a:xfrm>
              <a:off x="147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9" name="Line 31"/>
            <p:cNvSpPr>
              <a:spLocks noChangeShapeType="1"/>
            </p:cNvSpPr>
            <p:nvPr/>
          </p:nvSpPr>
          <p:spPr bwMode="auto">
            <a:xfrm>
              <a:off x="1927"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0" name="Line 32"/>
            <p:cNvSpPr>
              <a:spLocks noChangeShapeType="1"/>
            </p:cNvSpPr>
            <p:nvPr/>
          </p:nvSpPr>
          <p:spPr bwMode="auto">
            <a:xfrm>
              <a:off x="2426"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1" name="Line 33"/>
            <p:cNvSpPr>
              <a:spLocks noChangeShapeType="1"/>
            </p:cNvSpPr>
            <p:nvPr/>
          </p:nvSpPr>
          <p:spPr bwMode="auto">
            <a:xfrm>
              <a:off x="2925"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2" name="Line 34"/>
            <p:cNvSpPr>
              <a:spLocks noChangeShapeType="1"/>
            </p:cNvSpPr>
            <p:nvPr/>
          </p:nvSpPr>
          <p:spPr bwMode="auto">
            <a:xfrm>
              <a:off x="342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3" name="Line 35"/>
            <p:cNvSpPr>
              <a:spLocks noChangeShapeType="1"/>
            </p:cNvSpPr>
            <p:nvPr/>
          </p:nvSpPr>
          <p:spPr bwMode="auto">
            <a:xfrm>
              <a:off x="3923"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4" name="Line 36"/>
            <p:cNvSpPr>
              <a:spLocks noChangeShapeType="1"/>
            </p:cNvSpPr>
            <p:nvPr/>
          </p:nvSpPr>
          <p:spPr bwMode="auto">
            <a:xfrm>
              <a:off x="4422"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5" name="Line 37"/>
            <p:cNvSpPr>
              <a:spLocks noChangeShapeType="1"/>
            </p:cNvSpPr>
            <p:nvPr/>
          </p:nvSpPr>
          <p:spPr bwMode="auto">
            <a:xfrm>
              <a:off x="4921"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686" name="Group 38"/>
          <p:cNvGrpSpPr>
            <a:grpSpLocks/>
          </p:cNvGrpSpPr>
          <p:nvPr/>
        </p:nvGrpSpPr>
        <p:grpSpPr bwMode="auto">
          <a:xfrm>
            <a:off x="3267867" y="2860674"/>
            <a:ext cx="5803900" cy="366712"/>
            <a:chOff x="1144" y="958"/>
            <a:chExt cx="3656" cy="231"/>
          </a:xfrm>
        </p:grpSpPr>
        <p:sp>
          <p:nvSpPr>
            <p:cNvPr id="411687" name="Text Box 39"/>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88" name="Text Box 40"/>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89" name="Text Box 41"/>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0" name="Text Box 42"/>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1" name="Text Box 43"/>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2" name="Text Box 44"/>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3" name="Text Box 45"/>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4" name="Text Box 46"/>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411695" name="Text Box 47"/>
          <p:cNvSpPr txBox="1">
            <a:spLocks noChangeArrowheads="1"/>
          </p:cNvSpPr>
          <p:nvPr/>
        </p:nvSpPr>
        <p:spPr bwMode="auto">
          <a:xfrm>
            <a:off x="9336880" y="431165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411724" name="Text Box 76"/>
          <p:cNvSpPr txBox="1">
            <a:spLocks noChangeArrowheads="1"/>
          </p:cNvSpPr>
          <p:nvPr/>
        </p:nvSpPr>
        <p:spPr bwMode="auto">
          <a:xfrm>
            <a:off x="2207417" y="2366962"/>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411748" name="Group 100"/>
          <p:cNvGrpSpPr>
            <a:grpSpLocks/>
          </p:cNvGrpSpPr>
          <p:nvPr/>
        </p:nvGrpSpPr>
        <p:grpSpPr bwMode="auto">
          <a:xfrm>
            <a:off x="2928143" y="3429000"/>
            <a:ext cx="6335713" cy="1673225"/>
            <a:chOff x="930" y="2630"/>
            <a:chExt cx="3991" cy="636"/>
          </a:xfrm>
        </p:grpSpPr>
        <p:sp>
          <p:nvSpPr>
            <p:cNvPr id="411655" name="Line 7"/>
            <p:cNvSpPr>
              <a:spLocks noChangeShapeType="1"/>
            </p:cNvSpPr>
            <p:nvPr/>
          </p:nvSpPr>
          <p:spPr bwMode="auto">
            <a:xfrm>
              <a:off x="1474" y="2631"/>
              <a:ext cx="0" cy="31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8" name="Line 10"/>
            <p:cNvSpPr>
              <a:spLocks noChangeShapeType="1"/>
            </p:cNvSpPr>
            <p:nvPr/>
          </p:nvSpPr>
          <p:spPr bwMode="auto">
            <a:xfrm flipV="1">
              <a:off x="1474" y="2630"/>
              <a:ext cx="453"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9" name="Line 11"/>
            <p:cNvSpPr>
              <a:spLocks noChangeShapeType="1"/>
            </p:cNvSpPr>
            <p:nvPr/>
          </p:nvSpPr>
          <p:spPr bwMode="auto">
            <a:xfrm>
              <a:off x="1927" y="2630"/>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0" name="Line 12"/>
            <p:cNvSpPr>
              <a:spLocks noChangeShapeType="1"/>
            </p:cNvSpPr>
            <p:nvPr/>
          </p:nvSpPr>
          <p:spPr bwMode="auto">
            <a:xfrm>
              <a:off x="1927" y="3265"/>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1" name="Line 13"/>
            <p:cNvSpPr>
              <a:spLocks noChangeShapeType="1"/>
            </p:cNvSpPr>
            <p:nvPr/>
          </p:nvSpPr>
          <p:spPr bwMode="auto">
            <a:xfrm flipV="1">
              <a:off x="2426"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4" name="Line 16"/>
            <p:cNvSpPr>
              <a:spLocks noChangeShapeType="1"/>
            </p:cNvSpPr>
            <p:nvPr/>
          </p:nvSpPr>
          <p:spPr bwMode="auto">
            <a:xfrm>
              <a:off x="2426"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5" name="Line 17"/>
            <p:cNvSpPr>
              <a:spLocks noChangeShapeType="1"/>
            </p:cNvSpPr>
            <p:nvPr/>
          </p:nvSpPr>
          <p:spPr bwMode="auto">
            <a:xfrm flipV="1">
              <a:off x="2925"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6" name="Line 18"/>
            <p:cNvSpPr>
              <a:spLocks noChangeShapeType="1"/>
            </p:cNvSpPr>
            <p:nvPr/>
          </p:nvSpPr>
          <p:spPr bwMode="auto">
            <a:xfrm>
              <a:off x="2925" y="2630"/>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9" name="Line 21"/>
            <p:cNvSpPr>
              <a:spLocks noChangeShapeType="1"/>
            </p:cNvSpPr>
            <p:nvPr/>
          </p:nvSpPr>
          <p:spPr bwMode="auto">
            <a:xfrm flipV="1">
              <a:off x="3424"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0" name="Line 22"/>
            <p:cNvSpPr>
              <a:spLocks noChangeShapeType="1"/>
            </p:cNvSpPr>
            <p:nvPr/>
          </p:nvSpPr>
          <p:spPr bwMode="auto">
            <a:xfrm>
              <a:off x="3424"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1" name="Line 23"/>
            <p:cNvSpPr>
              <a:spLocks noChangeShapeType="1"/>
            </p:cNvSpPr>
            <p:nvPr/>
          </p:nvSpPr>
          <p:spPr bwMode="auto">
            <a:xfrm>
              <a:off x="3923" y="2949"/>
              <a:ext cx="0" cy="31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2" name="Line 24"/>
            <p:cNvSpPr>
              <a:spLocks noChangeShapeType="1"/>
            </p:cNvSpPr>
            <p:nvPr/>
          </p:nvSpPr>
          <p:spPr bwMode="auto">
            <a:xfrm>
              <a:off x="3923" y="3266"/>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3" name="Line 25"/>
            <p:cNvSpPr>
              <a:spLocks noChangeShapeType="1"/>
            </p:cNvSpPr>
            <p:nvPr/>
          </p:nvSpPr>
          <p:spPr bwMode="auto">
            <a:xfrm flipV="1">
              <a:off x="4422"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4" name="Line 26"/>
            <p:cNvSpPr>
              <a:spLocks noChangeShapeType="1"/>
            </p:cNvSpPr>
            <p:nvPr/>
          </p:nvSpPr>
          <p:spPr bwMode="auto">
            <a:xfrm>
              <a:off x="4422"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47" name="Line 99"/>
            <p:cNvSpPr>
              <a:spLocks noChangeShapeType="1"/>
            </p:cNvSpPr>
            <p:nvPr/>
          </p:nvSpPr>
          <p:spPr bwMode="auto">
            <a:xfrm>
              <a:off x="930" y="2949"/>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内容占位符 2">
            <a:extLst>
              <a:ext uri="{FF2B5EF4-FFF2-40B4-BE49-F238E27FC236}">
                <a16:creationId xmlns:a16="http://schemas.microsoft.com/office/drawing/2014/main" id="{50876C27-5A0B-4BA4-BAB1-23E2FF89D2B9}"/>
              </a:ext>
            </a:extLst>
          </p:cNvPr>
          <p:cNvSpPr>
            <a:spLocks noGrp="1"/>
          </p:cNvSpPr>
          <p:nvPr>
            <p:ph idx="1"/>
          </p:nvPr>
        </p:nvSpPr>
        <p:spPr/>
        <p:txBody>
          <a:bodyPr/>
          <a:lstStyle/>
          <a:p>
            <a:r>
              <a:rPr lang="en-US" altLang="zh-CN" dirty="0"/>
              <a:t>0</a:t>
            </a:r>
            <a:r>
              <a:rPr lang="zh-CN" altLang="en-US" dirty="0"/>
              <a:t>电平代表比特</a:t>
            </a:r>
            <a:r>
              <a:rPr lang="en-US" altLang="zh-CN" dirty="0"/>
              <a:t>0</a:t>
            </a:r>
            <a:r>
              <a:rPr lang="zh-CN" altLang="en-US" dirty="0"/>
              <a:t>，</a:t>
            </a:r>
          </a:p>
          <a:p>
            <a:r>
              <a:rPr lang="zh-CN" altLang="en-US" dirty="0"/>
              <a:t>比特</a:t>
            </a:r>
            <a:r>
              <a:rPr lang="en-US" altLang="zh-CN" dirty="0"/>
              <a:t>1</a:t>
            </a:r>
            <a:r>
              <a:rPr lang="zh-CN" altLang="en-US" dirty="0"/>
              <a:t>由交替的正负电平代表</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数字</a:t>
            </a:r>
            <a:r>
              <a:rPr lang="en-US" altLang="zh-CN" dirty="0"/>
              <a:t>—</a:t>
            </a:r>
            <a:r>
              <a:rPr lang="zh-CN" altLang="en-US" dirty="0"/>
              <a:t>模拟编码</a:t>
            </a:r>
          </a:p>
        </p:txBody>
      </p:sp>
      <p:sp>
        <p:nvSpPr>
          <p:cNvPr id="409603" name="Rectangle 3"/>
          <p:cNvSpPr>
            <a:spLocks noGrp="1" noChangeArrowheads="1"/>
          </p:cNvSpPr>
          <p:nvPr>
            <p:ph idx="1"/>
          </p:nvPr>
        </p:nvSpPr>
        <p:spPr/>
        <p:txBody>
          <a:bodyPr>
            <a:normAutofit/>
          </a:bodyPr>
          <a:lstStyle/>
          <a:p>
            <a:r>
              <a:rPr lang="zh-CN" altLang="en-US" sz="2000" dirty="0"/>
              <a:t>利用模拟信号表示数字信息的技术</a:t>
            </a:r>
            <a:endParaRPr lang="en-US" altLang="zh-CN" sz="2000" dirty="0"/>
          </a:p>
          <a:p>
            <a:pPr lvl="1"/>
            <a:r>
              <a:rPr lang="zh-CN" altLang="en-US" sz="1800" dirty="0"/>
              <a:t>为什么用模拟信号传递数字信息</a:t>
            </a:r>
            <a:r>
              <a:rPr lang="en-US" altLang="zh-CN" sz="1800" dirty="0"/>
              <a:t>?</a:t>
            </a:r>
            <a:endParaRPr lang="zh-CN" altLang="en-US" sz="2000" dirty="0"/>
          </a:p>
          <a:p>
            <a:r>
              <a:rPr lang="zh-CN" altLang="en-US" sz="2000" dirty="0"/>
              <a:t>技术：用模拟信号的幅值、频率、相位来代替数字</a:t>
            </a:r>
            <a:r>
              <a:rPr lang="en-US" altLang="zh-CN" sz="2000" dirty="0"/>
              <a:t>1</a:t>
            </a:r>
            <a:r>
              <a:rPr lang="zh-CN" altLang="en-US" sz="2000" dirty="0"/>
              <a:t>和</a:t>
            </a:r>
            <a:r>
              <a:rPr lang="en-US" altLang="zh-CN" sz="2000" dirty="0"/>
              <a:t>0</a:t>
            </a:r>
            <a:endParaRPr lang="zh-CN" altLang="en-US" sz="2000" dirty="0"/>
          </a:p>
          <a:p>
            <a:r>
              <a:rPr lang="zh-CN" altLang="en-US" sz="2000" dirty="0"/>
              <a:t>四种常用编码机制：</a:t>
            </a:r>
          </a:p>
          <a:p>
            <a:pPr lvl="1"/>
            <a:r>
              <a:rPr lang="zh-CN" altLang="en-US" sz="1800" dirty="0"/>
              <a:t>幅移键控</a:t>
            </a:r>
            <a:r>
              <a:rPr lang="en-US" altLang="zh-CN" sz="1800" dirty="0"/>
              <a:t>(Amplitude Shift Key</a:t>
            </a:r>
            <a:r>
              <a:rPr lang="zh-CN" altLang="en-US" sz="1800" dirty="0"/>
              <a:t>，</a:t>
            </a:r>
            <a:r>
              <a:rPr lang="en-US" altLang="zh-CN" sz="1800" dirty="0"/>
              <a:t>ASK)</a:t>
            </a:r>
          </a:p>
          <a:p>
            <a:pPr lvl="1"/>
            <a:r>
              <a:rPr lang="zh-CN" altLang="en-US" sz="1800" dirty="0"/>
              <a:t>频移键控</a:t>
            </a:r>
            <a:r>
              <a:rPr lang="en-US" altLang="zh-CN" sz="1800" dirty="0"/>
              <a:t>(Frequency Shift Key</a:t>
            </a:r>
            <a:r>
              <a:rPr lang="zh-CN" altLang="en-US" sz="1800" dirty="0"/>
              <a:t>，</a:t>
            </a:r>
            <a:r>
              <a:rPr lang="en-US" altLang="zh-CN" sz="1800" dirty="0"/>
              <a:t>FSK)</a:t>
            </a:r>
          </a:p>
          <a:p>
            <a:pPr lvl="1"/>
            <a:r>
              <a:rPr lang="zh-CN" altLang="en-US" sz="1800" dirty="0"/>
              <a:t>相移键控</a:t>
            </a:r>
            <a:r>
              <a:rPr lang="en-US" altLang="zh-CN" sz="1800" dirty="0"/>
              <a:t>(Phase Shift Key</a:t>
            </a:r>
            <a:r>
              <a:rPr lang="zh-CN" altLang="en-US" sz="1800" dirty="0"/>
              <a:t>，</a:t>
            </a:r>
            <a:r>
              <a:rPr lang="en-US" altLang="zh-CN" sz="1800" dirty="0"/>
              <a:t>PSK)</a:t>
            </a:r>
          </a:p>
          <a:p>
            <a:pPr lvl="1"/>
            <a:r>
              <a:rPr lang="zh-CN" altLang="en-US" sz="1800" dirty="0"/>
              <a:t>正交调幅</a:t>
            </a:r>
            <a:r>
              <a:rPr lang="en-US" altLang="zh-CN" sz="1800" dirty="0"/>
              <a:t>(Quadrature Amplitude Modulation</a:t>
            </a:r>
            <a:r>
              <a:rPr lang="zh-CN" altLang="en-US" sz="1800" dirty="0"/>
              <a:t>，</a:t>
            </a:r>
            <a:r>
              <a:rPr lang="en-US" altLang="zh-CN" sz="1800" dirty="0"/>
              <a:t>QAM)</a:t>
            </a:r>
          </a:p>
        </p:txBody>
      </p:sp>
      <p:sp>
        <p:nvSpPr>
          <p:cNvPr id="6" name="灯片编号占位符 5"/>
          <p:cNvSpPr>
            <a:spLocks noGrp="1"/>
          </p:cNvSpPr>
          <p:nvPr>
            <p:ph type="sldNum" sz="quarter" idx="12"/>
          </p:nvPr>
        </p:nvSpPr>
        <p:spPr/>
        <p:txBody>
          <a:bodyPr/>
          <a:lstStyle/>
          <a:p>
            <a:fld id="{D76E7AEF-0A6A-4E87-A9FE-F573F5B18671}" type="slidenum">
              <a:rPr lang="en-US" altLang="zh-CN"/>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77" name="Rectangle 81"/>
          <p:cNvSpPr>
            <a:spLocks noGrp="1" noChangeArrowheads="1"/>
          </p:cNvSpPr>
          <p:nvPr>
            <p:ph type="title"/>
          </p:nvPr>
        </p:nvSpPr>
        <p:spPr>
          <a:noFill/>
          <a:ln/>
        </p:spPr>
        <p:txBody>
          <a:bodyPr/>
          <a:lstStyle/>
          <a:p>
            <a:r>
              <a:rPr lang="zh-CN" altLang="en-US"/>
              <a:t>正弦波的参数变化</a:t>
            </a:r>
          </a:p>
        </p:txBody>
      </p:sp>
      <p:sp>
        <p:nvSpPr>
          <p:cNvPr id="60" name="灯片编号占位符 5"/>
          <p:cNvSpPr>
            <a:spLocks noGrp="1"/>
          </p:cNvSpPr>
          <p:nvPr>
            <p:ph type="sldNum" sz="quarter" idx="12"/>
          </p:nvPr>
        </p:nvSpPr>
        <p:spPr/>
        <p:txBody>
          <a:bodyPr/>
          <a:lstStyle/>
          <a:p>
            <a:fld id="{29E6DA26-7799-44C6-A5BB-76ADB8258452}" type="slidenum">
              <a:rPr lang="en-US" altLang="zh-CN"/>
              <a:pPr/>
              <a:t>26</a:t>
            </a:fld>
            <a:endParaRPr lang="en-US" altLang="zh-CN"/>
          </a:p>
        </p:txBody>
      </p:sp>
      <p:grpSp>
        <p:nvGrpSpPr>
          <p:cNvPr id="413698" name="Group 2"/>
          <p:cNvGrpSpPr>
            <a:grpSpLocks/>
          </p:cNvGrpSpPr>
          <p:nvPr/>
        </p:nvGrpSpPr>
        <p:grpSpPr bwMode="auto">
          <a:xfrm>
            <a:off x="3133725" y="1239838"/>
            <a:ext cx="101600" cy="2006600"/>
            <a:chOff x="948" y="518"/>
            <a:chExt cx="64" cy="1264"/>
          </a:xfrm>
        </p:grpSpPr>
        <p:sp>
          <p:nvSpPr>
            <p:cNvPr id="413699" name="Line 3"/>
            <p:cNvSpPr>
              <a:spLocks noChangeShapeType="1"/>
            </p:cNvSpPr>
            <p:nvPr/>
          </p:nvSpPr>
          <p:spPr bwMode="auto">
            <a:xfrm flipV="1">
              <a:off x="977" y="57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0" name="Freeform 4"/>
            <p:cNvSpPr>
              <a:spLocks/>
            </p:cNvSpPr>
            <p:nvPr/>
          </p:nvSpPr>
          <p:spPr bwMode="auto">
            <a:xfrm>
              <a:off x="948" y="51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01" name="Freeform 5"/>
          <p:cNvSpPr>
            <a:spLocks/>
          </p:cNvSpPr>
          <p:nvPr/>
        </p:nvSpPr>
        <p:spPr bwMode="auto">
          <a:xfrm>
            <a:off x="3179764" y="1481138"/>
            <a:ext cx="858837" cy="722312"/>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2" name="Freeform 6"/>
          <p:cNvSpPr>
            <a:spLocks/>
          </p:cNvSpPr>
          <p:nvPr/>
        </p:nvSpPr>
        <p:spPr bwMode="auto">
          <a:xfrm>
            <a:off x="4038600" y="2203451"/>
            <a:ext cx="858838"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3" name="Freeform 7"/>
          <p:cNvSpPr>
            <a:spLocks/>
          </p:cNvSpPr>
          <p:nvPr/>
        </p:nvSpPr>
        <p:spPr bwMode="auto">
          <a:xfrm>
            <a:off x="7143750" y="1481138"/>
            <a:ext cx="858838" cy="722312"/>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4" name="Freeform 8"/>
          <p:cNvSpPr>
            <a:spLocks/>
          </p:cNvSpPr>
          <p:nvPr/>
        </p:nvSpPr>
        <p:spPr bwMode="auto">
          <a:xfrm>
            <a:off x="8002589" y="2203451"/>
            <a:ext cx="858837"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3706" name="Group 10"/>
          <p:cNvGrpSpPr>
            <a:grpSpLocks/>
          </p:cNvGrpSpPr>
          <p:nvPr/>
        </p:nvGrpSpPr>
        <p:grpSpPr bwMode="auto">
          <a:xfrm>
            <a:off x="3133725" y="3959226"/>
            <a:ext cx="101600" cy="2006600"/>
            <a:chOff x="948" y="2308"/>
            <a:chExt cx="64" cy="1264"/>
          </a:xfrm>
        </p:grpSpPr>
        <p:sp>
          <p:nvSpPr>
            <p:cNvPr id="413707" name="Line 11"/>
            <p:cNvSpPr>
              <a:spLocks noChangeShapeType="1"/>
            </p:cNvSpPr>
            <p:nvPr/>
          </p:nvSpPr>
          <p:spPr bwMode="auto">
            <a:xfrm flipV="1">
              <a:off x="977"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8" name="Freeform 12"/>
            <p:cNvSpPr>
              <a:spLocks/>
            </p:cNvSpPr>
            <p:nvPr/>
          </p:nvSpPr>
          <p:spPr bwMode="auto">
            <a:xfrm>
              <a:off x="948"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2" name="Group 16"/>
          <p:cNvGrpSpPr>
            <a:grpSpLocks/>
          </p:cNvGrpSpPr>
          <p:nvPr/>
        </p:nvGrpSpPr>
        <p:grpSpPr bwMode="auto">
          <a:xfrm>
            <a:off x="7507288" y="3959226"/>
            <a:ext cx="101600" cy="2006600"/>
            <a:chOff x="3703" y="2308"/>
            <a:chExt cx="64" cy="1264"/>
          </a:xfrm>
        </p:grpSpPr>
        <p:sp>
          <p:nvSpPr>
            <p:cNvPr id="413713" name="Line 1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4" name="Freeform 1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1" name="Group 25"/>
          <p:cNvGrpSpPr>
            <a:grpSpLocks/>
          </p:cNvGrpSpPr>
          <p:nvPr/>
        </p:nvGrpSpPr>
        <p:grpSpPr bwMode="auto">
          <a:xfrm>
            <a:off x="2495551" y="2154239"/>
            <a:ext cx="3433763" cy="104775"/>
            <a:chOff x="274" y="1094"/>
            <a:chExt cx="2435" cy="66"/>
          </a:xfrm>
        </p:grpSpPr>
        <p:sp>
          <p:nvSpPr>
            <p:cNvPr id="413722" name="Line 26"/>
            <p:cNvSpPr>
              <a:spLocks noChangeShapeType="1"/>
            </p:cNvSpPr>
            <p:nvPr/>
          </p:nvSpPr>
          <p:spPr bwMode="auto">
            <a:xfrm>
              <a:off x="274"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3" name="Freeform 27"/>
            <p:cNvSpPr>
              <a:spLocks/>
            </p:cNvSpPr>
            <p:nvPr/>
          </p:nvSpPr>
          <p:spPr bwMode="auto">
            <a:xfrm>
              <a:off x="2645"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4" name="Group 28"/>
          <p:cNvGrpSpPr>
            <a:grpSpLocks/>
          </p:cNvGrpSpPr>
          <p:nvPr/>
        </p:nvGrpSpPr>
        <p:grpSpPr bwMode="auto">
          <a:xfrm>
            <a:off x="2566989" y="4954589"/>
            <a:ext cx="3362325" cy="104775"/>
            <a:chOff x="274" y="2935"/>
            <a:chExt cx="2435" cy="66"/>
          </a:xfrm>
        </p:grpSpPr>
        <p:sp>
          <p:nvSpPr>
            <p:cNvPr id="413725" name="Line 29"/>
            <p:cNvSpPr>
              <a:spLocks noChangeShapeType="1"/>
            </p:cNvSpPr>
            <p:nvPr/>
          </p:nvSpPr>
          <p:spPr bwMode="auto">
            <a:xfrm>
              <a:off x="274"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6" name="Freeform 30"/>
            <p:cNvSpPr>
              <a:spLocks/>
            </p:cNvSpPr>
            <p:nvPr/>
          </p:nvSpPr>
          <p:spPr bwMode="auto">
            <a:xfrm>
              <a:off x="2645"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5" name="Group 19"/>
          <p:cNvGrpSpPr>
            <a:grpSpLocks/>
          </p:cNvGrpSpPr>
          <p:nvPr/>
        </p:nvGrpSpPr>
        <p:grpSpPr bwMode="auto">
          <a:xfrm>
            <a:off x="6959601" y="4954589"/>
            <a:ext cx="2936875" cy="104775"/>
            <a:chOff x="2773" y="2935"/>
            <a:chExt cx="2435" cy="66"/>
          </a:xfrm>
        </p:grpSpPr>
        <p:sp>
          <p:nvSpPr>
            <p:cNvPr id="413716" name="Line 20"/>
            <p:cNvSpPr>
              <a:spLocks noChangeShapeType="1"/>
            </p:cNvSpPr>
            <p:nvPr/>
          </p:nvSpPr>
          <p:spPr bwMode="auto">
            <a:xfrm>
              <a:off x="2773"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7" name="Freeform 21"/>
            <p:cNvSpPr>
              <a:spLocks/>
            </p:cNvSpPr>
            <p:nvPr/>
          </p:nvSpPr>
          <p:spPr bwMode="auto">
            <a:xfrm>
              <a:off x="5144"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76" name="Group 80"/>
          <p:cNvGrpSpPr>
            <a:grpSpLocks/>
          </p:cNvGrpSpPr>
          <p:nvPr/>
        </p:nvGrpSpPr>
        <p:grpSpPr bwMode="auto">
          <a:xfrm>
            <a:off x="7558088" y="4279902"/>
            <a:ext cx="1733550" cy="1444625"/>
            <a:chOff x="3875" y="2596"/>
            <a:chExt cx="1388" cy="910"/>
          </a:xfrm>
        </p:grpSpPr>
        <p:sp>
          <p:nvSpPr>
            <p:cNvPr id="413718" name="Freeform 22"/>
            <p:cNvSpPr>
              <a:spLocks/>
            </p:cNvSpPr>
            <p:nvPr/>
          </p:nvSpPr>
          <p:spPr bwMode="auto">
            <a:xfrm>
              <a:off x="4222"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19" name="Freeform 23"/>
            <p:cNvSpPr>
              <a:spLocks/>
            </p:cNvSpPr>
            <p:nvPr/>
          </p:nvSpPr>
          <p:spPr bwMode="auto">
            <a:xfrm>
              <a:off x="4569"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0" name="Freeform 24"/>
            <p:cNvSpPr>
              <a:spLocks/>
            </p:cNvSpPr>
            <p:nvPr/>
          </p:nvSpPr>
          <p:spPr bwMode="auto">
            <a:xfrm>
              <a:off x="4916"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7" name="Freeform 31"/>
            <p:cNvSpPr>
              <a:spLocks/>
            </p:cNvSpPr>
            <p:nvPr/>
          </p:nvSpPr>
          <p:spPr bwMode="auto">
            <a:xfrm>
              <a:off x="3875"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3728" name="Group 32"/>
          <p:cNvGrpSpPr>
            <a:grpSpLocks/>
          </p:cNvGrpSpPr>
          <p:nvPr/>
        </p:nvGrpSpPr>
        <p:grpSpPr bwMode="auto">
          <a:xfrm>
            <a:off x="6743701" y="2154239"/>
            <a:ext cx="3152775" cy="104775"/>
            <a:chOff x="2773" y="1094"/>
            <a:chExt cx="2435" cy="66"/>
          </a:xfrm>
        </p:grpSpPr>
        <p:sp>
          <p:nvSpPr>
            <p:cNvPr id="413729" name="Line 33"/>
            <p:cNvSpPr>
              <a:spLocks noChangeShapeType="1"/>
            </p:cNvSpPr>
            <p:nvPr/>
          </p:nvSpPr>
          <p:spPr bwMode="auto">
            <a:xfrm>
              <a:off x="2773"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0" name="Freeform 34"/>
            <p:cNvSpPr>
              <a:spLocks/>
            </p:cNvSpPr>
            <p:nvPr/>
          </p:nvSpPr>
          <p:spPr bwMode="auto">
            <a:xfrm>
              <a:off x="5144"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31" name="Line 35"/>
          <p:cNvSpPr>
            <a:spLocks noChangeShapeType="1"/>
          </p:cNvSpPr>
          <p:nvPr/>
        </p:nvSpPr>
        <p:spPr bwMode="auto">
          <a:xfrm>
            <a:off x="7137400" y="2203450"/>
            <a:ext cx="0" cy="10429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3734" name="Group 38"/>
          <p:cNvGrpSpPr>
            <a:grpSpLocks/>
          </p:cNvGrpSpPr>
          <p:nvPr/>
        </p:nvGrpSpPr>
        <p:grpSpPr bwMode="auto">
          <a:xfrm>
            <a:off x="6850063" y="2876551"/>
            <a:ext cx="266700" cy="104775"/>
            <a:chOff x="3289" y="1549"/>
            <a:chExt cx="168" cy="66"/>
          </a:xfrm>
        </p:grpSpPr>
        <p:sp>
          <p:nvSpPr>
            <p:cNvPr id="413735" name="Line 39"/>
            <p:cNvSpPr>
              <a:spLocks noChangeShapeType="1"/>
            </p:cNvSpPr>
            <p:nvPr/>
          </p:nvSpPr>
          <p:spPr bwMode="auto">
            <a:xfrm>
              <a:off x="3289" y="1580"/>
              <a:ext cx="1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6" name="Freeform 40"/>
            <p:cNvSpPr>
              <a:spLocks/>
            </p:cNvSpPr>
            <p:nvPr/>
          </p:nvSpPr>
          <p:spPr bwMode="auto">
            <a:xfrm>
              <a:off x="3388" y="1549"/>
              <a:ext cx="69" cy="66"/>
            </a:xfrm>
            <a:custGeom>
              <a:avLst/>
              <a:gdLst>
                <a:gd name="T0" fmla="*/ 0 w 69"/>
                <a:gd name="T1" fmla="*/ 66 h 66"/>
                <a:gd name="T2" fmla="*/ 69 w 69"/>
                <a:gd name="T3" fmla="*/ 31 h 66"/>
                <a:gd name="T4" fmla="*/ 0 w 69"/>
                <a:gd name="T5" fmla="*/ 0 h 66"/>
                <a:gd name="T6" fmla="*/ 0 w 69"/>
                <a:gd name="T7" fmla="*/ 66 h 66"/>
              </a:gdLst>
              <a:ahLst/>
              <a:cxnLst>
                <a:cxn ang="0">
                  <a:pos x="T0" y="T1"/>
                </a:cxn>
                <a:cxn ang="0">
                  <a:pos x="T2" y="T3"/>
                </a:cxn>
                <a:cxn ang="0">
                  <a:pos x="T4" y="T5"/>
                </a:cxn>
                <a:cxn ang="0">
                  <a:pos x="T6" y="T7"/>
                </a:cxn>
              </a:cxnLst>
              <a:rect l="0" t="0" r="r" b="b"/>
              <a:pathLst>
                <a:path w="69" h="66">
                  <a:moveTo>
                    <a:pt x="0" y="66"/>
                  </a:moveTo>
                  <a:lnTo>
                    <a:pt x="69"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37" name="Group 41"/>
          <p:cNvGrpSpPr>
            <a:grpSpLocks/>
          </p:cNvGrpSpPr>
          <p:nvPr/>
        </p:nvGrpSpPr>
        <p:grpSpPr bwMode="auto">
          <a:xfrm>
            <a:off x="7553326" y="2876551"/>
            <a:ext cx="352425" cy="104775"/>
            <a:chOff x="3732" y="1549"/>
            <a:chExt cx="222" cy="66"/>
          </a:xfrm>
        </p:grpSpPr>
        <p:sp>
          <p:nvSpPr>
            <p:cNvPr id="413738" name="Line 42"/>
            <p:cNvSpPr>
              <a:spLocks noChangeShapeType="1"/>
            </p:cNvSpPr>
            <p:nvPr/>
          </p:nvSpPr>
          <p:spPr bwMode="auto">
            <a:xfrm flipH="1">
              <a:off x="3786" y="1580"/>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9" name="Freeform 43"/>
            <p:cNvSpPr>
              <a:spLocks/>
            </p:cNvSpPr>
            <p:nvPr/>
          </p:nvSpPr>
          <p:spPr bwMode="auto">
            <a:xfrm>
              <a:off x="3732" y="1549"/>
              <a:ext cx="69" cy="66"/>
            </a:xfrm>
            <a:custGeom>
              <a:avLst/>
              <a:gdLst>
                <a:gd name="T0" fmla="*/ 69 w 69"/>
                <a:gd name="T1" fmla="*/ 0 h 66"/>
                <a:gd name="T2" fmla="*/ 0 w 69"/>
                <a:gd name="T3" fmla="*/ 31 h 66"/>
                <a:gd name="T4" fmla="*/ 69 w 69"/>
                <a:gd name="T5" fmla="*/ 66 h 66"/>
                <a:gd name="T6" fmla="*/ 69 w 69"/>
                <a:gd name="T7" fmla="*/ 0 h 66"/>
              </a:gdLst>
              <a:ahLst/>
              <a:cxnLst>
                <a:cxn ang="0">
                  <a:pos x="T0" y="T1"/>
                </a:cxn>
                <a:cxn ang="0">
                  <a:pos x="T2" y="T3"/>
                </a:cxn>
                <a:cxn ang="0">
                  <a:pos x="T4" y="T5"/>
                </a:cxn>
                <a:cxn ang="0">
                  <a:pos x="T6" y="T7"/>
                </a:cxn>
              </a:cxnLst>
              <a:rect l="0" t="0" r="r" b="b"/>
              <a:pathLst>
                <a:path w="69" h="66">
                  <a:moveTo>
                    <a:pt x="69" y="0"/>
                  </a:moveTo>
                  <a:lnTo>
                    <a:pt x="0" y="31"/>
                  </a:lnTo>
                  <a:lnTo>
                    <a:pt x="69" y="66"/>
                  </a:lnTo>
                  <a:lnTo>
                    <a:pt x="69" y="0"/>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52" name="Group 56"/>
          <p:cNvGrpSpPr>
            <a:grpSpLocks/>
          </p:cNvGrpSpPr>
          <p:nvPr/>
        </p:nvGrpSpPr>
        <p:grpSpPr bwMode="auto">
          <a:xfrm>
            <a:off x="7496175" y="1254125"/>
            <a:ext cx="101600" cy="2006600"/>
            <a:chOff x="3703" y="2308"/>
            <a:chExt cx="64" cy="1264"/>
          </a:xfrm>
        </p:grpSpPr>
        <p:sp>
          <p:nvSpPr>
            <p:cNvPr id="413753" name="Line 5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4" name="Freeform 5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55" name="Text Box 59"/>
          <p:cNvSpPr txBox="1">
            <a:spLocks noChangeArrowheads="1"/>
          </p:cNvSpPr>
          <p:nvPr/>
        </p:nvSpPr>
        <p:spPr bwMode="auto">
          <a:xfrm>
            <a:off x="2535238" y="386238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6" name="Text Box 60"/>
          <p:cNvSpPr txBox="1">
            <a:spLocks noChangeArrowheads="1"/>
          </p:cNvSpPr>
          <p:nvPr/>
        </p:nvSpPr>
        <p:spPr bwMode="auto">
          <a:xfrm>
            <a:off x="2528888"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7" name="Text Box 61"/>
          <p:cNvSpPr txBox="1">
            <a:spLocks noChangeArrowheads="1"/>
          </p:cNvSpPr>
          <p:nvPr/>
        </p:nvSpPr>
        <p:spPr bwMode="auto">
          <a:xfrm>
            <a:off x="6854825"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8" name="Text Box 62"/>
          <p:cNvSpPr txBox="1">
            <a:spLocks noChangeArrowheads="1"/>
          </p:cNvSpPr>
          <p:nvPr/>
        </p:nvSpPr>
        <p:spPr bwMode="auto">
          <a:xfrm>
            <a:off x="6927850" y="386873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9" name="Text Box 63"/>
          <p:cNvSpPr txBox="1">
            <a:spLocks noChangeArrowheads="1"/>
          </p:cNvSpPr>
          <p:nvPr/>
        </p:nvSpPr>
        <p:spPr bwMode="auto">
          <a:xfrm>
            <a:off x="54149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0" name="Text Box 64"/>
          <p:cNvSpPr txBox="1">
            <a:spLocks noChangeArrowheads="1"/>
          </p:cNvSpPr>
          <p:nvPr/>
        </p:nvSpPr>
        <p:spPr bwMode="auto">
          <a:xfrm>
            <a:off x="94408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1" name="Text Box 65"/>
          <p:cNvSpPr txBox="1">
            <a:spLocks noChangeArrowheads="1"/>
          </p:cNvSpPr>
          <p:nvPr/>
        </p:nvSpPr>
        <p:spPr bwMode="auto">
          <a:xfrm>
            <a:off x="9585325" y="509270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2" name="Text Box 66"/>
          <p:cNvSpPr txBox="1">
            <a:spLocks noChangeArrowheads="1"/>
          </p:cNvSpPr>
          <p:nvPr/>
        </p:nvSpPr>
        <p:spPr bwMode="auto">
          <a:xfrm>
            <a:off x="5414963" y="5019676"/>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4" name="Text Box 68"/>
          <p:cNvSpPr txBox="1">
            <a:spLocks noChangeArrowheads="1"/>
          </p:cNvSpPr>
          <p:nvPr/>
        </p:nvSpPr>
        <p:spPr bwMode="auto">
          <a:xfrm>
            <a:off x="7418388" y="3278188"/>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相位偏移</a:t>
            </a:r>
            <a:r>
              <a:rPr lang="en-US" altLang="zh-CN"/>
              <a:t>1/4</a:t>
            </a:r>
            <a:r>
              <a:rPr lang="zh-CN" altLang="en-US"/>
              <a:t>周期</a:t>
            </a:r>
          </a:p>
        </p:txBody>
      </p:sp>
      <p:sp>
        <p:nvSpPr>
          <p:cNvPr id="413767" name="Rectangle 71"/>
          <p:cNvSpPr>
            <a:spLocks noChangeArrowheads="1"/>
          </p:cNvSpPr>
          <p:nvPr/>
        </p:nvSpPr>
        <p:spPr bwMode="auto">
          <a:xfrm>
            <a:off x="3025775" y="3278188"/>
            <a:ext cx="180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sin(2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grpSp>
        <p:nvGrpSpPr>
          <p:cNvPr id="413771" name="Group 75"/>
          <p:cNvGrpSpPr>
            <a:grpSpLocks/>
          </p:cNvGrpSpPr>
          <p:nvPr/>
        </p:nvGrpSpPr>
        <p:grpSpPr bwMode="auto">
          <a:xfrm>
            <a:off x="3175001" y="4575176"/>
            <a:ext cx="1717675" cy="863600"/>
            <a:chOff x="1114" y="2567"/>
            <a:chExt cx="1082" cy="910"/>
          </a:xfrm>
        </p:grpSpPr>
        <p:sp>
          <p:nvSpPr>
            <p:cNvPr id="413769" name="Freeform 73"/>
            <p:cNvSpPr>
              <a:spLocks/>
            </p:cNvSpPr>
            <p:nvPr/>
          </p:nvSpPr>
          <p:spPr bwMode="auto">
            <a:xfrm>
              <a:off x="1114" y="2567"/>
              <a:ext cx="541" cy="455"/>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70" name="Freeform 74"/>
            <p:cNvSpPr>
              <a:spLocks/>
            </p:cNvSpPr>
            <p:nvPr/>
          </p:nvSpPr>
          <p:spPr bwMode="auto">
            <a:xfrm>
              <a:off x="1655" y="3022"/>
              <a:ext cx="541"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3773" name="Text Box 77"/>
          <p:cNvSpPr txBox="1">
            <a:spLocks noChangeArrowheads="1"/>
          </p:cNvSpPr>
          <p:nvPr/>
        </p:nvSpPr>
        <p:spPr bwMode="auto">
          <a:xfrm>
            <a:off x="3025775" y="6035676"/>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振幅减小一半</a:t>
            </a:r>
          </a:p>
        </p:txBody>
      </p:sp>
      <p:sp>
        <p:nvSpPr>
          <p:cNvPr id="413774" name="Text Box 78"/>
          <p:cNvSpPr txBox="1">
            <a:spLocks noChangeArrowheads="1"/>
          </p:cNvSpPr>
          <p:nvPr/>
        </p:nvSpPr>
        <p:spPr bwMode="auto">
          <a:xfrm>
            <a:off x="7418388" y="5964239"/>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频率提高一倍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幅移键控</a:t>
            </a:r>
            <a:endParaRPr lang="en-US" altLang="zh-CN" dirty="0"/>
          </a:p>
        </p:txBody>
      </p:sp>
      <p:sp>
        <p:nvSpPr>
          <p:cNvPr id="414723" name="Rectangle 3"/>
          <p:cNvSpPr>
            <a:spLocks noGrp="1" noChangeArrowheads="1"/>
          </p:cNvSpPr>
          <p:nvPr>
            <p:ph idx="1"/>
          </p:nvPr>
        </p:nvSpPr>
        <p:spPr>
          <a:xfrm>
            <a:off x="660400" y="1125539"/>
            <a:ext cx="10858500" cy="1223962"/>
          </a:xfrm>
        </p:spPr>
        <p:txBody>
          <a:bodyPr/>
          <a:lstStyle/>
          <a:p>
            <a:r>
              <a:rPr lang="zh-CN" altLang="en-US" dirty="0"/>
              <a:t>用载波的不同幅度代替数字</a:t>
            </a:r>
            <a:r>
              <a:rPr lang="en-US" altLang="zh-CN" dirty="0"/>
              <a:t>0</a:t>
            </a:r>
            <a:r>
              <a:rPr lang="zh-CN" altLang="en-US" dirty="0"/>
              <a:t>，</a:t>
            </a:r>
            <a:r>
              <a:rPr lang="en-US" altLang="zh-CN" dirty="0"/>
              <a:t>1</a:t>
            </a:r>
          </a:p>
          <a:p>
            <a:pPr lvl="1"/>
            <a:r>
              <a:rPr lang="zh-CN" altLang="en-US" dirty="0"/>
              <a:t>例如：高幅表示</a:t>
            </a:r>
            <a:r>
              <a:rPr lang="en-US" altLang="zh-CN" dirty="0"/>
              <a:t>0</a:t>
            </a:r>
            <a:r>
              <a:rPr lang="zh-CN" altLang="en-US" dirty="0"/>
              <a:t>，低幅表示</a:t>
            </a:r>
            <a:r>
              <a:rPr lang="en-US" altLang="zh-CN" dirty="0"/>
              <a:t>1</a:t>
            </a:r>
            <a:endParaRPr lang="zh-CN" altLang="en-US" dirty="0"/>
          </a:p>
        </p:txBody>
      </p:sp>
      <p:sp>
        <p:nvSpPr>
          <p:cNvPr id="24" name="灯片编号占位符 5"/>
          <p:cNvSpPr>
            <a:spLocks noGrp="1"/>
          </p:cNvSpPr>
          <p:nvPr>
            <p:ph type="sldNum" sz="quarter" idx="12"/>
          </p:nvPr>
        </p:nvSpPr>
        <p:spPr/>
        <p:txBody>
          <a:bodyPr/>
          <a:lstStyle/>
          <a:p>
            <a:fld id="{AD0512C9-81BC-49E8-8200-AABBA59E2B42}" type="slidenum">
              <a:rPr lang="en-US" altLang="zh-CN"/>
              <a:pPr/>
              <a:t>27</a:t>
            </a:fld>
            <a:endParaRPr lang="en-US" altLang="zh-CN"/>
          </a:p>
        </p:txBody>
      </p:sp>
      <p:sp>
        <p:nvSpPr>
          <p:cNvPr id="414737" name="Freeform 17"/>
          <p:cNvSpPr>
            <a:spLocks/>
          </p:cNvSpPr>
          <p:nvPr/>
        </p:nvSpPr>
        <p:spPr bwMode="auto">
          <a:xfrm>
            <a:off x="2711450" y="327501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4745" name="Group 25"/>
          <p:cNvGrpSpPr>
            <a:grpSpLocks/>
          </p:cNvGrpSpPr>
          <p:nvPr/>
        </p:nvGrpSpPr>
        <p:grpSpPr bwMode="auto">
          <a:xfrm>
            <a:off x="4254501" y="2492375"/>
            <a:ext cx="4627563" cy="2203450"/>
            <a:chOff x="1475" y="1639"/>
            <a:chExt cx="2915" cy="1388"/>
          </a:xfrm>
        </p:grpSpPr>
        <p:sp>
          <p:nvSpPr>
            <p:cNvPr id="414746" name="Line 2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7" name="Line 2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8" name="Line 2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9" name="Line 2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4750" name="Rectangle 30"/>
          <p:cNvSpPr>
            <a:spLocks noChangeArrowheads="1"/>
          </p:cNvSpPr>
          <p:nvPr/>
        </p:nvSpPr>
        <p:spPr bwMode="auto">
          <a:xfrm>
            <a:off x="2135188" y="253523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4751" name="Rectangle 31"/>
          <p:cNvSpPr>
            <a:spLocks noChangeArrowheads="1"/>
          </p:cNvSpPr>
          <p:nvPr/>
        </p:nvSpPr>
        <p:spPr bwMode="auto">
          <a:xfrm>
            <a:off x="9455150" y="3759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4752" name="Freeform 32"/>
          <p:cNvSpPr>
            <a:spLocks/>
          </p:cNvSpPr>
          <p:nvPr/>
        </p:nvSpPr>
        <p:spPr bwMode="auto">
          <a:xfrm>
            <a:off x="7339013" y="2822575"/>
            <a:ext cx="1543050" cy="18732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3" name="Freeform 33"/>
          <p:cNvSpPr>
            <a:spLocks/>
          </p:cNvSpPr>
          <p:nvPr/>
        </p:nvSpPr>
        <p:spPr bwMode="auto">
          <a:xfrm>
            <a:off x="4254500" y="2746376"/>
            <a:ext cx="1543050" cy="1871663"/>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4" name="Freeform 34"/>
          <p:cNvSpPr>
            <a:spLocks/>
          </p:cNvSpPr>
          <p:nvPr/>
        </p:nvSpPr>
        <p:spPr bwMode="auto">
          <a:xfrm>
            <a:off x="5797551" y="327501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5" name="Line 35"/>
          <p:cNvSpPr>
            <a:spLocks noChangeShapeType="1"/>
          </p:cNvSpPr>
          <p:nvPr/>
        </p:nvSpPr>
        <p:spPr bwMode="auto">
          <a:xfrm flipV="1">
            <a:off x="2711450" y="260826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6" name="Line 36"/>
          <p:cNvSpPr>
            <a:spLocks noChangeShapeType="1"/>
          </p:cNvSpPr>
          <p:nvPr/>
        </p:nvSpPr>
        <p:spPr bwMode="auto">
          <a:xfrm>
            <a:off x="2711450" y="36877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7" name="Rectangle 37"/>
          <p:cNvSpPr>
            <a:spLocks noChangeArrowheads="1"/>
          </p:cNvSpPr>
          <p:nvPr/>
        </p:nvSpPr>
        <p:spPr bwMode="auto">
          <a:xfrm>
            <a:off x="335438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4758" name="Rectangle 38"/>
          <p:cNvSpPr>
            <a:spLocks noChangeArrowheads="1"/>
          </p:cNvSpPr>
          <p:nvPr/>
        </p:nvSpPr>
        <p:spPr bwMode="auto">
          <a:xfrm>
            <a:off x="803751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59" name="Rectangle 39"/>
          <p:cNvSpPr>
            <a:spLocks noChangeArrowheads="1"/>
          </p:cNvSpPr>
          <p:nvPr/>
        </p:nvSpPr>
        <p:spPr bwMode="auto">
          <a:xfrm>
            <a:off x="489743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60" name="Rectangle 40"/>
          <p:cNvSpPr>
            <a:spLocks noChangeArrowheads="1"/>
          </p:cNvSpPr>
          <p:nvPr/>
        </p:nvSpPr>
        <p:spPr bwMode="auto">
          <a:xfrm>
            <a:off x="649446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23" name="Rectangle 3">
            <a:extLst>
              <a:ext uri="{FF2B5EF4-FFF2-40B4-BE49-F238E27FC236}">
                <a16:creationId xmlns:a16="http://schemas.microsoft.com/office/drawing/2014/main" id="{3F18D90D-3B94-40DE-95F5-76252B5ADAD1}"/>
              </a:ext>
            </a:extLst>
          </p:cNvPr>
          <p:cNvSpPr txBox="1">
            <a:spLocks noChangeArrowheads="1"/>
          </p:cNvSpPr>
          <p:nvPr/>
        </p:nvSpPr>
        <p:spPr>
          <a:xfrm>
            <a:off x="660400" y="4802282"/>
            <a:ext cx="10858500" cy="12239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调幅收音机</a:t>
            </a:r>
            <a:r>
              <a:rPr lang="en-US" altLang="zh-CN" dirty="0"/>
              <a:t>AM</a:t>
            </a:r>
            <a:r>
              <a:rPr lang="zh-CN" altLang="en-US" dirty="0"/>
              <a:t>是</a:t>
            </a:r>
            <a:r>
              <a:rPr lang="en-US" altLang="zh-CN" dirty="0"/>
              <a:t>ASK</a:t>
            </a:r>
            <a:r>
              <a:rPr lang="zh-CN" altLang="en-US" dirty="0"/>
              <a:t>的例子</a:t>
            </a:r>
          </a:p>
          <a:p>
            <a:r>
              <a:rPr lang="zh-CN" altLang="en-US" dirty="0"/>
              <a:t>缺点是抗干扰能力差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a:t>频移键控</a:t>
            </a:r>
            <a:endParaRPr lang="en-US" altLang="zh-CN" dirty="0"/>
          </a:p>
        </p:txBody>
      </p:sp>
      <p:sp>
        <p:nvSpPr>
          <p:cNvPr id="415747" name="Rectangle 3"/>
          <p:cNvSpPr>
            <a:spLocks noGrp="1" noChangeArrowheads="1"/>
          </p:cNvSpPr>
          <p:nvPr>
            <p:ph idx="1"/>
          </p:nvPr>
        </p:nvSpPr>
        <p:spPr>
          <a:xfrm>
            <a:off x="660400" y="1130300"/>
            <a:ext cx="10858493" cy="927102"/>
          </a:xfrm>
        </p:spPr>
        <p:txBody>
          <a:bodyPr vert="horz" lIns="91440" tIns="45720" rIns="91440" bIns="45720" rtlCol="0">
            <a:normAutofit/>
          </a:bodyPr>
          <a:lstStyle/>
          <a:p>
            <a:r>
              <a:rPr lang="zh-CN" altLang="en-US" dirty="0"/>
              <a:t>用载波的不同频率表示</a:t>
            </a:r>
            <a:r>
              <a:rPr lang="en-US" altLang="zh-CN" dirty="0"/>
              <a:t>0</a:t>
            </a:r>
            <a:r>
              <a:rPr lang="zh-CN" altLang="en-US" dirty="0"/>
              <a:t>和</a:t>
            </a:r>
            <a:r>
              <a:rPr lang="en-US" altLang="zh-CN" dirty="0"/>
              <a:t>1</a:t>
            </a:r>
          </a:p>
          <a:p>
            <a:pPr lvl="1"/>
            <a:r>
              <a:rPr lang="zh-CN" altLang="en-US" dirty="0"/>
              <a:t>例如</a:t>
            </a:r>
            <a:r>
              <a:rPr lang="en-US" altLang="zh-CN" dirty="0"/>
              <a:t>:</a:t>
            </a:r>
            <a:r>
              <a:rPr lang="zh-CN" altLang="en-US" dirty="0"/>
              <a:t>高频表示</a:t>
            </a:r>
            <a:r>
              <a:rPr lang="en-US" altLang="zh-CN" dirty="0"/>
              <a:t>0</a:t>
            </a:r>
            <a:r>
              <a:rPr lang="zh-CN" altLang="en-US" dirty="0"/>
              <a:t>，低频表示</a:t>
            </a:r>
            <a:r>
              <a:rPr lang="en-US" altLang="zh-CN" dirty="0"/>
              <a:t>1</a:t>
            </a:r>
          </a:p>
        </p:txBody>
      </p:sp>
      <p:sp>
        <p:nvSpPr>
          <p:cNvPr id="26" name="灯片编号占位符 5"/>
          <p:cNvSpPr>
            <a:spLocks noGrp="1"/>
          </p:cNvSpPr>
          <p:nvPr>
            <p:ph type="sldNum" sz="quarter" idx="12"/>
          </p:nvPr>
        </p:nvSpPr>
        <p:spPr/>
        <p:txBody>
          <a:bodyPr/>
          <a:lstStyle/>
          <a:p>
            <a:fld id="{34AC486B-5EBB-49AF-87B3-2E563D989A10}" type="slidenum">
              <a:rPr lang="en-US" altLang="zh-CN"/>
              <a:pPr/>
              <a:t>28</a:t>
            </a:fld>
            <a:endParaRPr lang="en-US" altLang="zh-CN"/>
          </a:p>
        </p:txBody>
      </p:sp>
      <p:sp>
        <p:nvSpPr>
          <p:cNvPr id="415749" name="Freeform 5"/>
          <p:cNvSpPr>
            <a:spLocks/>
          </p:cNvSpPr>
          <p:nvPr/>
        </p:nvSpPr>
        <p:spPr bwMode="auto">
          <a:xfrm>
            <a:off x="2711450" y="32305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5750" name="Group 6"/>
          <p:cNvGrpSpPr>
            <a:grpSpLocks/>
          </p:cNvGrpSpPr>
          <p:nvPr/>
        </p:nvGrpSpPr>
        <p:grpSpPr bwMode="auto">
          <a:xfrm>
            <a:off x="4254501" y="2447925"/>
            <a:ext cx="4627563" cy="2203450"/>
            <a:chOff x="1475" y="1639"/>
            <a:chExt cx="2915" cy="1388"/>
          </a:xfrm>
        </p:grpSpPr>
        <p:sp>
          <p:nvSpPr>
            <p:cNvPr id="415751" name="Line 7"/>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2" name="Line 8"/>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3" name="Line 9"/>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4" name="Line 10"/>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5755" name="Rectangle 11"/>
          <p:cNvSpPr>
            <a:spLocks noChangeArrowheads="1"/>
          </p:cNvSpPr>
          <p:nvPr/>
        </p:nvSpPr>
        <p:spPr bwMode="auto">
          <a:xfrm>
            <a:off x="2135188" y="249078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5756" name="Rectangle 12"/>
          <p:cNvSpPr>
            <a:spLocks noChangeArrowheads="1"/>
          </p:cNvSpPr>
          <p:nvPr/>
        </p:nvSpPr>
        <p:spPr bwMode="auto">
          <a:xfrm>
            <a:off x="9455150" y="37147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5758" name="Freeform 14"/>
          <p:cNvSpPr>
            <a:spLocks/>
          </p:cNvSpPr>
          <p:nvPr/>
        </p:nvSpPr>
        <p:spPr bwMode="auto">
          <a:xfrm>
            <a:off x="4254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59" name="Freeform 15"/>
          <p:cNvSpPr>
            <a:spLocks/>
          </p:cNvSpPr>
          <p:nvPr/>
        </p:nvSpPr>
        <p:spPr bwMode="auto">
          <a:xfrm>
            <a:off x="5797551" y="323056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0" name="Line 16"/>
          <p:cNvSpPr>
            <a:spLocks noChangeShapeType="1"/>
          </p:cNvSpPr>
          <p:nvPr/>
        </p:nvSpPr>
        <p:spPr bwMode="auto">
          <a:xfrm flipV="1">
            <a:off x="2711450" y="256381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1" name="Line 17"/>
          <p:cNvSpPr>
            <a:spLocks noChangeShapeType="1"/>
          </p:cNvSpPr>
          <p:nvPr/>
        </p:nvSpPr>
        <p:spPr bwMode="auto">
          <a:xfrm>
            <a:off x="2711450" y="36433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2" name="Rectangle 18"/>
          <p:cNvSpPr>
            <a:spLocks noChangeArrowheads="1"/>
          </p:cNvSpPr>
          <p:nvPr/>
        </p:nvSpPr>
        <p:spPr bwMode="auto">
          <a:xfrm>
            <a:off x="335438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3" name="Rectangle 19"/>
          <p:cNvSpPr>
            <a:spLocks noChangeArrowheads="1"/>
          </p:cNvSpPr>
          <p:nvPr/>
        </p:nvSpPr>
        <p:spPr bwMode="auto">
          <a:xfrm>
            <a:off x="803751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4" name="Rectangle 20"/>
          <p:cNvSpPr>
            <a:spLocks noChangeArrowheads="1"/>
          </p:cNvSpPr>
          <p:nvPr/>
        </p:nvSpPr>
        <p:spPr bwMode="auto">
          <a:xfrm>
            <a:off x="489743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5" name="Rectangle 21"/>
          <p:cNvSpPr>
            <a:spLocks noChangeArrowheads="1"/>
          </p:cNvSpPr>
          <p:nvPr/>
        </p:nvSpPr>
        <p:spPr bwMode="auto">
          <a:xfrm>
            <a:off x="649446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7" name="Freeform 23"/>
          <p:cNvSpPr>
            <a:spLocks/>
          </p:cNvSpPr>
          <p:nvPr/>
        </p:nvSpPr>
        <p:spPr bwMode="auto">
          <a:xfrm>
            <a:off x="5016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8" name="Freeform 24"/>
          <p:cNvSpPr>
            <a:spLocks/>
          </p:cNvSpPr>
          <p:nvPr/>
        </p:nvSpPr>
        <p:spPr bwMode="auto">
          <a:xfrm>
            <a:off x="7346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9" name="Freeform 25"/>
          <p:cNvSpPr>
            <a:spLocks/>
          </p:cNvSpPr>
          <p:nvPr/>
        </p:nvSpPr>
        <p:spPr bwMode="auto">
          <a:xfrm>
            <a:off x="8108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Rectangle 3">
            <a:extLst>
              <a:ext uri="{FF2B5EF4-FFF2-40B4-BE49-F238E27FC236}">
                <a16:creationId xmlns:a16="http://schemas.microsoft.com/office/drawing/2014/main" id="{5543A245-70D6-44E3-A874-93BC03D97C87}"/>
              </a:ext>
            </a:extLst>
          </p:cNvPr>
          <p:cNvSpPr txBox="1">
            <a:spLocks noChangeArrowheads="1"/>
          </p:cNvSpPr>
          <p:nvPr/>
        </p:nvSpPr>
        <p:spPr>
          <a:xfrm>
            <a:off x="660399" y="4854574"/>
            <a:ext cx="10858493" cy="9271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调频收音机是</a:t>
            </a:r>
            <a:r>
              <a:rPr lang="en-US" altLang="zh-CN" dirty="0">
                <a:latin typeface="+mn-ea"/>
              </a:rPr>
              <a:t>FSK</a:t>
            </a:r>
            <a:r>
              <a:rPr lang="zh-CN" altLang="en-US" dirty="0">
                <a:latin typeface="+mn-ea"/>
              </a:rPr>
              <a:t>的例子</a:t>
            </a:r>
          </a:p>
          <a:p>
            <a:r>
              <a:rPr lang="zh-CN" altLang="en-US" dirty="0">
                <a:latin typeface="+mn-ea"/>
              </a:rPr>
              <a:t>优点是抗干扰能力比</a:t>
            </a:r>
            <a:r>
              <a:rPr lang="en-US" altLang="zh-CN" dirty="0">
                <a:latin typeface="+mn-ea"/>
              </a:rPr>
              <a:t>ASK</a:t>
            </a:r>
            <a:r>
              <a:rPr lang="zh-CN" altLang="en-US" dirty="0">
                <a:latin typeface="+mn-ea"/>
              </a:rPr>
              <a:t>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a:t>相移键控</a:t>
            </a:r>
            <a:endParaRPr lang="en-US" altLang="zh-CN" dirty="0"/>
          </a:p>
        </p:txBody>
      </p:sp>
      <p:sp>
        <p:nvSpPr>
          <p:cNvPr id="416771" name="Rectangle 3"/>
          <p:cNvSpPr>
            <a:spLocks noGrp="1" noChangeArrowheads="1"/>
          </p:cNvSpPr>
          <p:nvPr>
            <p:ph idx="1"/>
          </p:nvPr>
        </p:nvSpPr>
        <p:spPr>
          <a:xfrm>
            <a:off x="660400" y="1130306"/>
            <a:ext cx="10858496" cy="1260467"/>
          </a:xfrm>
        </p:spPr>
        <p:txBody>
          <a:bodyPr vert="horz" lIns="91440" tIns="45720" rIns="91440" bIns="45720" rtlCol="0">
            <a:normAutofit/>
          </a:bodyPr>
          <a:lstStyle/>
          <a:p>
            <a:r>
              <a:rPr lang="zh-CN" altLang="en-US" dirty="0"/>
              <a:t>调制载波的相位：不同的相位表示</a:t>
            </a:r>
            <a:r>
              <a:rPr lang="en-US" altLang="zh-CN" dirty="0"/>
              <a:t>0</a:t>
            </a:r>
            <a:r>
              <a:rPr lang="zh-CN" altLang="en-US" dirty="0"/>
              <a:t>和</a:t>
            </a:r>
            <a:r>
              <a:rPr lang="en-US" altLang="zh-CN" dirty="0"/>
              <a:t>1</a:t>
            </a:r>
            <a:r>
              <a:rPr lang="zh-CN" altLang="en-US" dirty="0"/>
              <a:t>。</a:t>
            </a:r>
          </a:p>
          <a:p>
            <a:pPr lvl="1"/>
            <a:r>
              <a:rPr lang="zh-CN" altLang="en-US" dirty="0"/>
              <a:t>例如：相位</a:t>
            </a:r>
            <a:r>
              <a:rPr lang="en-US" altLang="zh-CN" dirty="0"/>
              <a:t>0</a:t>
            </a:r>
            <a:r>
              <a:rPr lang="zh-CN" altLang="en-US" dirty="0"/>
              <a:t>标示</a:t>
            </a:r>
            <a:r>
              <a:rPr lang="en-US" altLang="zh-CN" dirty="0"/>
              <a:t>0</a:t>
            </a:r>
            <a:r>
              <a:rPr lang="zh-CN" altLang="en-US" dirty="0"/>
              <a:t>，相位</a:t>
            </a:r>
            <a:r>
              <a:rPr lang="en-US" altLang="zh-CN" dirty="0"/>
              <a:t>180</a:t>
            </a:r>
            <a:r>
              <a:rPr lang="zh-CN" altLang="en-US" dirty="0"/>
              <a:t>表示</a:t>
            </a:r>
            <a:r>
              <a:rPr lang="en-US" altLang="zh-CN" dirty="0"/>
              <a:t>1</a:t>
            </a:r>
          </a:p>
        </p:txBody>
      </p:sp>
      <p:sp>
        <p:nvSpPr>
          <p:cNvPr id="23" name="灯片编号占位符 5"/>
          <p:cNvSpPr>
            <a:spLocks noGrp="1"/>
          </p:cNvSpPr>
          <p:nvPr>
            <p:ph type="sldNum" sz="quarter" idx="12"/>
          </p:nvPr>
        </p:nvSpPr>
        <p:spPr/>
        <p:txBody>
          <a:bodyPr/>
          <a:lstStyle/>
          <a:p>
            <a:fld id="{2C01F6E4-E558-43DE-9477-BB45EC065861}" type="slidenum">
              <a:rPr lang="en-US" altLang="zh-CN"/>
              <a:pPr/>
              <a:t>29</a:t>
            </a:fld>
            <a:endParaRPr lang="en-US" altLang="zh-CN"/>
          </a:p>
        </p:txBody>
      </p:sp>
      <p:sp>
        <p:nvSpPr>
          <p:cNvPr id="416772" name="Freeform 4"/>
          <p:cNvSpPr>
            <a:spLocks/>
          </p:cNvSpPr>
          <p:nvPr/>
        </p:nvSpPr>
        <p:spPr bwMode="auto">
          <a:xfrm flipV="1">
            <a:off x="27114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6773" name="Group 5"/>
          <p:cNvGrpSpPr>
            <a:grpSpLocks/>
          </p:cNvGrpSpPr>
          <p:nvPr/>
        </p:nvGrpSpPr>
        <p:grpSpPr bwMode="auto">
          <a:xfrm>
            <a:off x="4254501" y="2665414"/>
            <a:ext cx="4627563" cy="1539875"/>
            <a:chOff x="1475" y="1639"/>
            <a:chExt cx="2915" cy="1388"/>
          </a:xfrm>
        </p:grpSpPr>
        <p:sp>
          <p:nvSpPr>
            <p:cNvPr id="416774"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5"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6"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7"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6778" name="Rectangle 10"/>
          <p:cNvSpPr>
            <a:spLocks noChangeArrowheads="1"/>
          </p:cNvSpPr>
          <p:nvPr/>
        </p:nvSpPr>
        <p:spPr bwMode="auto">
          <a:xfrm>
            <a:off x="2135188" y="25622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6779" name="Rectangle 11"/>
          <p:cNvSpPr>
            <a:spLocks noChangeArrowheads="1"/>
          </p:cNvSpPr>
          <p:nvPr/>
        </p:nvSpPr>
        <p:spPr bwMode="auto">
          <a:xfrm>
            <a:off x="9455150" y="36004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6783" name="Line 15"/>
          <p:cNvSpPr>
            <a:spLocks noChangeShapeType="1"/>
          </p:cNvSpPr>
          <p:nvPr/>
        </p:nvSpPr>
        <p:spPr bwMode="auto">
          <a:xfrm flipV="1">
            <a:off x="2711450" y="262096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4" name="Line 16"/>
          <p:cNvSpPr>
            <a:spLocks noChangeShapeType="1"/>
          </p:cNvSpPr>
          <p:nvPr/>
        </p:nvSpPr>
        <p:spPr bwMode="auto">
          <a:xfrm>
            <a:off x="2711450" y="35290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5" name="Rectangle 17"/>
          <p:cNvSpPr>
            <a:spLocks noChangeArrowheads="1"/>
          </p:cNvSpPr>
          <p:nvPr/>
        </p:nvSpPr>
        <p:spPr bwMode="auto">
          <a:xfrm>
            <a:off x="335438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6" name="Rectangle 18"/>
          <p:cNvSpPr>
            <a:spLocks noChangeArrowheads="1"/>
          </p:cNvSpPr>
          <p:nvPr/>
        </p:nvSpPr>
        <p:spPr bwMode="auto">
          <a:xfrm>
            <a:off x="803751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7" name="Rectangle 19"/>
          <p:cNvSpPr>
            <a:spLocks noChangeArrowheads="1"/>
          </p:cNvSpPr>
          <p:nvPr/>
        </p:nvSpPr>
        <p:spPr bwMode="auto">
          <a:xfrm>
            <a:off x="489743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8" name="Rectangle 20"/>
          <p:cNvSpPr>
            <a:spLocks noChangeArrowheads="1"/>
          </p:cNvSpPr>
          <p:nvPr/>
        </p:nvSpPr>
        <p:spPr bwMode="auto">
          <a:xfrm>
            <a:off x="649446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9" name="Freeform 21"/>
          <p:cNvSpPr>
            <a:spLocks/>
          </p:cNvSpPr>
          <p:nvPr/>
        </p:nvSpPr>
        <p:spPr bwMode="auto">
          <a:xfrm>
            <a:off x="42576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0" name="Freeform 22"/>
          <p:cNvSpPr>
            <a:spLocks/>
          </p:cNvSpPr>
          <p:nvPr/>
        </p:nvSpPr>
        <p:spPr bwMode="auto">
          <a:xfrm flipV="1">
            <a:off x="57975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1" name="Freeform 23"/>
          <p:cNvSpPr>
            <a:spLocks/>
          </p:cNvSpPr>
          <p:nvPr/>
        </p:nvSpPr>
        <p:spPr bwMode="auto">
          <a:xfrm>
            <a:off x="73437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数据通信系统</a:t>
            </a:r>
          </a:p>
        </p:txBody>
      </p:sp>
      <p:sp>
        <p:nvSpPr>
          <p:cNvPr id="385027" name="Rectangle 3"/>
          <p:cNvSpPr>
            <a:spLocks noGrp="1" noChangeArrowheads="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FC0D8B17-BCCD-4E9B-8828-7E788278DE86}" type="slidenum">
              <a:rPr lang="en-US" altLang="zh-CN"/>
              <a:pPr/>
              <a:t>3</a:t>
            </a:fld>
            <a:endParaRPr lang="en-US" altLang="zh-CN"/>
          </a:p>
        </p:txBody>
      </p:sp>
      <p:sp>
        <p:nvSpPr>
          <p:cNvPr id="385031" name="Oval 7"/>
          <p:cNvSpPr>
            <a:spLocks noChangeAspect="1" noChangeArrowheads="1"/>
          </p:cNvSpPr>
          <p:nvPr/>
        </p:nvSpPr>
        <p:spPr bwMode="auto">
          <a:xfrm>
            <a:off x="3543886" y="1700306"/>
            <a:ext cx="2789238" cy="2789237"/>
          </a:xfrm>
          <a:prstGeom prst="ellipse">
            <a:avLst/>
          </a:prstGeom>
          <a:solidFill>
            <a:schemeClr val="accent4">
              <a:lumMod val="50000"/>
              <a:alpha val="50000"/>
            </a:scheme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2" name="Oval 8"/>
          <p:cNvSpPr>
            <a:spLocks noChangeAspect="1" noChangeArrowheads="1"/>
          </p:cNvSpPr>
          <p:nvPr/>
        </p:nvSpPr>
        <p:spPr bwMode="auto">
          <a:xfrm>
            <a:off x="5702886" y="1700306"/>
            <a:ext cx="2789238" cy="2789237"/>
          </a:xfrm>
          <a:prstGeom prst="ellipse">
            <a:avLst/>
          </a:prstGeom>
          <a:solidFill>
            <a:schemeClr val="folHlink">
              <a:alpha val="50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ea typeface="黑体" panose="02010609060101010101" pitchFamily="49" charset="-122"/>
            </a:endParaRPr>
          </a:p>
        </p:txBody>
      </p:sp>
      <p:sp>
        <p:nvSpPr>
          <p:cNvPr id="385033" name="Oval 9"/>
          <p:cNvSpPr>
            <a:spLocks noChangeAspect="1" noChangeArrowheads="1"/>
          </p:cNvSpPr>
          <p:nvPr/>
        </p:nvSpPr>
        <p:spPr bwMode="auto">
          <a:xfrm>
            <a:off x="4623386" y="3068731"/>
            <a:ext cx="2789238" cy="2789237"/>
          </a:xfrm>
          <a:prstGeom prst="ellipse">
            <a:avLst/>
          </a:prstGeom>
          <a:solidFill>
            <a:srgbClr val="00B050">
              <a:alpha val="50000"/>
            </a:srgb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4" name="Text Box 10"/>
          <p:cNvSpPr txBox="1">
            <a:spLocks noChangeArrowheads="1"/>
          </p:cNvSpPr>
          <p:nvPr/>
        </p:nvSpPr>
        <p:spPr bwMode="auto">
          <a:xfrm>
            <a:off x="5486986" y="4686392"/>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数学</a:t>
            </a:r>
          </a:p>
        </p:txBody>
      </p:sp>
      <p:sp>
        <p:nvSpPr>
          <p:cNvPr id="385035" name="Text Box 11"/>
          <p:cNvSpPr txBox="1">
            <a:spLocks noChangeArrowheads="1"/>
          </p:cNvSpPr>
          <p:nvPr/>
        </p:nvSpPr>
        <p:spPr bwMode="auto">
          <a:xfrm>
            <a:off x="3904249" y="2525805"/>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物理学</a:t>
            </a:r>
          </a:p>
        </p:txBody>
      </p:sp>
      <p:sp>
        <p:nvSpPr>
          <p:cNvPr id="385036" name="Text Box 12"/>
          <p:cNvSpPr txBox="1">
            <a:spLocks noChangeArrowheads="1"/>
          </p:cNvSpPr>
          <p:nvPr/>
        </p:nvSpPr>
        <p:spPr bwMode="auto">
          <a:xfrm>
            <a:off x="6423611" y="2525805"/>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电气工程</a:t>
            </a:r>
          </a:p>
        </p:txBody>
      </p:sp>
      <p:sp>
        <p:nvSpPr>
          <p:cNvPr id="385037" name="Line 13"/>
          <p:cNvSpPr>
            <a:spLocks noChangeShapeType="1"/>
          </p:cNvSpPr>
          <p:nvPr/>
        </p:nvSpPr>
        <p:spPr bwMode="auto">
          <a:xfrm flipH="1" flipV="1">
            <a:off x="6063249" y="3554506"/>
            <a:ext cx="2449512" cy="136683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5038" name="Text Box 14"/>
          <p:cNvSpPr txBox="1">
            <a:spLocks noChangeArrowheads="1"/>
          </p:cNvSpPr>
          <p:nvPr/>
        </p:nvSpPr>
        <p:spPr bwMode="auto">
          <a:xfrm>
            <a:off x="7860299" y="4921342"/>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数据通信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a:t>PSK</a:t>
            </a:r>
          </a:p>
        </p:txBody>
      </p:sp>
      <p:sp>
        <p:nvSpPr>
          <p:cNvPr id="417795" name="Rectangle 3"/>
          <p:cNvSpPr>
            <a:spLocks noGrp="1" noChangeArrowheads="1"/>
          </p:cNvSpPr>
          <p:nvPr>
            <p:ph idx="1"/>
          </p:nvPr>
        </p:nvSpPr>
        <p:spPr>
          <a:xfrm>
            <a:off x="660400" y="1130303"/>
            <a:ext cx="10858498" cy="1367469"/>
          </a:xfrm>
        </p:spPr>
        <p:txBody>
          <a:bodyPr vert="horz" lIns="91440" tIns="45720" rIns="91440" bIns="45720" rtlCol="0">
            <a:normAutofit/>
          </a:bodyPr>
          <a:lstStyle/>
          <a:p>
            <a:r>
              <a:rPr lang="en-US" altLang="zh-CN" dirty="0"/>
              <a:t>PSK</a:t>
            </a:r>
            <a:r>
              <a:rPr lang="zh-CN" altLang="en-US" dirty="0"/>
              <a:t>可以用更多的状态表示二进制位，是主要的调制技术</a:t>
            </a:r>
          </a:p>
          <a:p>
            <a:pPr lvl="1"/>
            <a:r>
              <a:rPr lang="zh-CN" altLang="en-US" dirty="0"/>
              <a:t>用</a:t>
            </a:r>
            <a:r>
              <a:rPr lang="en-US" altLang="zh-CN" dirty="0"/>
              <a:t>0</a:t>
            </a:r>
            <a:r>
              <a:rPr lang="en-US" altLang="zh-CN" dirty="0">
                <a:sym typeface="Symbol" panose="05050102010706020507" pitchFamily="18" charset="2"/>
              </a:rPr>
              <a:t></a:t>
            </a:r>
            <a:r>
              <a:rPr lang="zh-CN" altLang="en-US" dirty="0"/>
              <a:t>相位代表</a:t>
            </a:r>
            <a:r>
              <a:rPr lang="en-US" altLang="zh-CN" dirty="0"/>
              <a:t>00</a:t>
            </a:r>
            <a:r>
              <a:rPr lang="zh-CN" altLang="en-US" dirty="0"/>
              <a:t>，用</a:t>
            </a:r>
            <a:r>
              <a:rPr lang="en-US" altLang="zh-CN" dirty="0"/>
              <a:t>90 </a:t>
            </a:r>
            <a:r>
              <a:rPr lang="en-US" altLang="zh-CN" dirty="0">
                <a:sym typeface="Symbol" panose="05050102010706020507" pitchFamily="18" charset="2"/>
              </a:rPr>
              <a:t></a:t>
            </a:r>
            <a:r>
              <a:rPr lang="zh-CN" altLang="en-US" dirty="0"/>
              <a:t>相位表示</a:t>
            </a:r>
            <a:r>
              <a:rPr lang="en-US" altLang="zh-CN" dirty="0"/>
              <a:t>01</a:t>
            </a:r>
            <a:r>
              <a:rPr lang="zh-CN" altLang="en-US" dirty="0"/>
              <a:t>，用</a:t>
            </a:r>
            <a:r>
              <a:rPr lang="en-US" altLang="zh-CN" dirty="0"/>
              <a:t>180 </a:t>
            </a:r>
            <a:r>
              <a:rPr lang="en-US" altLang="zh-CN" dirty="0">
                <a:sym typeface="Symbol" panose="05050102010706020507" pitchFamily="18" charset="2"/>
              </a:rPr>
              <a:t></a:t>
            </a:r>
            <a:r>
              <a:rPr lang="zh-CN" altLang="en-US" dirty="0"/>
              <a:t>相位代表</a:t>
            </a:r>
            <a:r>
              <a:rPr lang="en-US" altLang="zh-CN" dirty="0"/>
              <a:t>10</a:t>
            </a:r>
            <a:r>
              <a:rPr lang="zh-CN" altLang="en-US" dirty="0"/>
              <a:t>，用</a:t>
            </a:r>
            <a:r>
              <a:rPr lang="en-US" altLang="zh-CN" dirty="0"/>
              <a:t>270 </a:t>
            </a:r>
            <a:r>
              <a:rPr lang="en-US" altLang="zh-CN" dirty="0">
                <a:sym typeface="Symbol" panose="05050102010706020507" pitchFamily="18" charset="2"/>
              </a:rPr>
              <a:t></a:t>
            </a:r>
            <a:r>
              <a:rPr lang="zh-CN" altLang="en-US" dirty="0"/>
              <a:t>相位表示</a:t>
            </a:r>
            <a:r>
              <a:rPr lang="en-US" altLang="zh-CN" dirty="0"/>
              <a:t>11</a:t>
            </a:r>
          </a:p>
          <a:p>
            <a:pPr lvl="1"/>
            <a:r>
              <a:rPr lang="zh-CN" altLang="en-US" dirty="0"/>
              <a:t>每种相位的正弦信号可以表示两位二进制信息 </a:t>
            </a:r>
          </a:p>
        </p:txBody>
      </p:sp>
      <p:sp>
        <p:nvSpPr>
          <p:cNvPr id="23" name="灯片编号占位符 5"/>
          <p:cNvSpPr>
            <a:spLocks noGrp="1"/>
          </p:cNvSpPr>
          <p:nvPr>
            <p:ph type="sldNum" sz="quarter" idx="12"/>
          </p:nvPr>
        </p:nvSpPr>
        <p:spPr/>
        <p:txBody>
          <a:bodyPr/>
          <a:lstStyle/>
          <a:p>
            <a:fld id="{8D672C5A-F320-4CC4-97EE-D14546D8CCCC}" type="slidenum">
              <a:rPr lang="en-US" altLang="zh-CN"/>
              <a:pPr/>
              <a:t>30</a:t>
            </a:fld>
            <a:endParaRPr lang="en-US" altLang="zh-CN"/>
          </a:p>
        </p:txBody>
      </p:sp>
      <p:sp>
        <p:nvSpPr>
          <p:cNvPr id="417796" name="Freeform 4"/>
          <p:cNvSpPr>
            <a:spLocks/>
          </p:cNvSpPr>
          <p:nvPr/>
        </p:nvSpPr>
        <p:spPr bwMode="auto">
          <a:xfrm>
            <a:off x="28962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7797" name="Group 5"/>
          <p:cNvGrpSpPr>
            <a:grpSpLocks/>
          </p:cNvGrpSpPr>
          <p:nvPr/>
        </p:nvGrpSpPr>
        <p:grpSpPr bwMode="auto">
          <a:xfrm>
            <a:off x="4439304" y="2873843"/>
            <a:ext cx="4627562" cy="1539875"/>
            <a:chOff x="1475" y="1639"/>
            <a:chExt cx="2915" cy="1388"/>
          </a:xfrm>
        </p:grpSpPr>
        <p:sp>
          <p:nvSpPr>
            <p:cNvPr id="417798"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9"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0"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1"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7802" name="Rectangle 10"/>
          <p:cNvSpPr>
            <a:spLocks noChangeArrowheads="1"/>
          </p:cNvSpPr>
          <p:nvPr/>
        </p:nvSpPr>
        <p:spPr bwMode="auto">
          <a:xfrm>
            <a:off x="2319991" y="2770654"/>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7803" name="Rectangle 11"/>
          <p:cNvSpPr>
            <a:spLocks noChangeArrowheads="1"/>
          </p:cNvSpPr>
          <p:nvPr/>
        </p:nvSpPr>
        <p:spPr bwMode="auto">
          <a:xfrm>
            <a:off x="9639954" y="380887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7804" name="Line 12"/>
          <p:cNvSpPr>
            <a:spLocks noChangeShapeType="1"/>
          </p:cNvSpPr>
          <p:nvPr/>
        </p:nvSpPr>
        <p:spPr bwMode="auto">
          <a:xfrm flipV="1">
            <a:off x="2896254" y="2829392"/>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5" name="Line 13"/>
          <p:cNvSpPr>
            <a:spLocks noChangeShapeType="1"/>
          </p:cNvSpPr>
          <p:nvPr/>
        </p:nvSpPr>
        <p:spPr bwMode="auto">
          <a:xfrm>
            <a:off x="2896254" y="3737442"/>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6" name="Rectangle 14"/>
          <p:cNvSpPr>
            <a:spLocks noChangeArrowheads="1"/>
          </p:cNvSpPr>
          <p:nvPr/>
        </p:nvSpPr>
        <p:spPr bwMode="auto">
          <a:xfrm>
            <a:off x="353919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a:t>
            </a:r>
          </a:p>
        </p:txBody>
      </p:sp>
      <p:sp>
        <p:nvSpPr>
          <p:cNvPr id="417807" name="Rectangle 15"/>
          <p:cNvSpPr>
            <a:spLocks noChangeArrowheads="1"/>
          </p:cNvSpPr>
          <p:nvPr/>
        </p:nvSpPr>
        <p:spPr bwMode="auto">
          <a:xfrm>
            <a:off x="822231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a:t>
            </a:r>
          </a:p>
        </p:txBody>
      </p:sp>
      <p:sp>
        <p:nvSpPr>
          <p:cNvPr id="417808" name="Rectangle 16"/>
          <p:cNvSpPr>
            <a:spLocks noChangeArrowheads="1"/>
          </p:cNvSpPr>
          <p:nvPr/>
        </p:nvSpPr>
        <p:spPr bwMode="auto">
          <a:xfrm>
            <a:off x="508224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a:t>
            </a:r>
          </a:p>
        </p:txBody>
      </p:sp>
      <p:sp>
        <p:nvSpPr>
          <p:cNvPr id="417809" name="Rectangle 17"/>
          <p:cNvSpPr>
            <a:spLocks noChangeArrowheads="1"/>
          </p:cNvSpPr>
          <p:nvPr/>
        </p:nvSpPr>
        <p:spPr bwMode="auto">
          <a:xfrm>
            <a:off x="667926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a:t>
            </a:r>
          </a:p>
        </p:txBody>
      </p:sp>
      <p:sp>
        <p:nvSpPr>
          <p:cNvPr id="417810" name="Freeform 18"/>
          <p:cNvSpPr>
            <a:spLocks/>
          </p:cNvSpPr>
          <p:nvPr/>
        </p:nvSpPr>
        <p:spPr bwMode="auto">
          <a:xfrm>
            <a:off x="4445655" y="33754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1" name="Freeform 19"/>
          <p:cNvSpPr>
            <a:spLocks/>
          </p:cNvSpPr>
          <p:nvPr/>
        </p:nvSpPr>
        <p:spPr bwMode="auto">
          <a:xfrm flipV="1">
            <a:off x="59823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3" name="Freeform 21"/>
          <p:cNvSpPr>
            <a:spLocks/>
          </p:cNvSpPr>
          <p:nvPr/>
        </p:nvSpPr>
        <p:spPr bwMode="auto">
          <a:xfrm flipV="1">
            <a:off x="7504767" y="33500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32" name="灯片编号占位符 5"/>
          <p:cNvSpPr>
            <a:spLocks noGrp="1"/>
          </p:cNvSpPr>
          <p:nvPr>
            <p:ph type="sldNum" sz="quarter" idx="12"/>
          </p:nvPr>
        </p:nvSpPr>
        <p:spPr/>
        <p:txBody>
          <a:bodyPr/>
          <a:lstStyle/>
          <a:p>
            <a:fld id="{0270955C-0657-42A3-AFA2-0B44878B96B2}" type="slidenum">
              <a:rPr lang="en-US" altLang="zh-CN"/>
              <a:pPr/>
              <a:t>31</a:t>
            </a:fld>
            <a:endParaRPr lang="en-US" altLang="zh-CN"/>
          </a:p>
        </p:txBody>
      </p:sp>
      <p:sp>
        <p:nvSpPr>
          <p:cNvPr id="418823" name="Rectangle 7"/>
          <p:cNvSpPr>
            <a:spLocks noChangeArrowheads="1"/>
          </p:cNvSpPr>
          <p:nvPr/>
        </p:nvSpPr>
        <p:spPr bwMode="auto">
          <a:xfrm>
            <a:off x="2911475"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2-PSK</a:t>
            </a:r>
            <a:endParaRPr lang="en-US" altLang="zh-CN">
              <a:latin typeface="Times New Roman" panose="02020603050405020304" pitchFamily="18" charset="0"/>
            </a:endParaRPr>
          </a:p>
        </p:txBody>
      </p:sp>
      <p:sp>
        <p:nvSpPr>
          <p:cNvPr id="418824" name="Rectangle 8"/>
          <p:cNvSpPr>
            <a:spLocks noChangeArrowheads="1"/>
          </p:cNvSpPr>
          <p:nvPr/>
        </p:nvSpPr>
        <p:spPr bwMode="auto">
          <a:xfrm>
            <a:off x="2081213"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418825" name="Rectangle 9"/>
          <p:cNvSpPr>
            <a:spLocks noChangeArrowheads="1"/>
          </p:cNvSpPr>
          <p:nvPr/>
        </p:nvSpPr>
        <p:spPr bwMode="auto">
          <a:xfrm>
            <a:off x="4241800"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418829" name="Rectangle 13"/>
          <p:cNvSpPr>
            <a:spLocks noChangeArrowheads="1"/>
          </p:cNvSpPr>
          <p:nvPr/>
        </p:nvSpPr>
        <p:spPr bwMode="auto">
          <a:xfrm>
            <a:off x="5503863"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4-PSK</a:t>
            </a:r>
            <a:endParaRPr lang="en-US" altLang="zh-CN">
              <a:latin typeface="Times New Roman" panose="02020603050405020304" pitchFamily="18" charset="0"/>
            </a:endParaRPr>
          </a:p>
        </p:txBody>
      </p:sp>
      <p:sp>
        <p:nvSpPr>
          <p:cNvPr id="418830" name="Rectangle 14"/>
          <p:cNvSpPr>
            <a:spLocks noChangeArrowheads="1"/>
          </p:cNvSpPr>
          <p:nvPr/>
        </p:nvSpPr>
        <p:spPr bwMode="auto">
          <a:xfrm>
            <a:off x="4529138"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a:t>
            </a:r>
            <a:endParaRPr lang="en-US" altLang="zh-CN">
              <a:latin typeface="Times New Roman" panose="02020603050405020304" pitchFamily="18" charset="0"/>
            </a:endParaRPr>
          </a:p>
        </p:txBody>
      </p:sp>
      <p:sp>
        <p:nvSpPr>
          <p:cNvPr id="418831" name="Rectangle 15"/>
          <p:cNvSpPr>
            <a:spLocks noChangeArrowheads="1"/>
          </p:cNvSpPr>
          <p:nvPr/>
        </p:nvSpPr>
        <p:spPr bwMode="auto">
          <a:xfrm>
            <a:off x="6761163"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a:t>
            </a:r>
            <a:endParaRPr lang="en-US" altLang="zh-CN">
              <a:latin typeface="Times New Roman" panose="02020603050405020304" pitchFamily="18" charset="0"/>
            </a:endParaRPr>
          </a:p>
        </p:txBody>
      </p:sp>
      <p:sp>
        <p:nvSpPr>
          <p:cNvPr id="418832" name="Rectangle 16"/>
          <p:cNvSpPr>
            <a:spLocks noChangeArrowheads="1"/>
          </p:cNvSpPr>
          <p:nvPr/>
        </p:nvSpPr>
        <p:spPr bwMode="auto">
          <a:xfrm>
            <a:off x="5651500" y="2201864"/>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a:t>
            </a:r>
            <a:endParaRPr lang="en-US" altLang="zh-CN">
              <a:latin typeface="Times New Roman" panose="02020603050405020304" pitchFamily="18" charset="0"/>
            </a:endParaRPr>
          </a:p>
        </p:txBody>
      </p:sp>
      <p:sp>
        <p:nvSpPr>
          <p:cNvPr id="418833" name="Rectangle 17"/>
          <p:cNvSpPr>
            <a:spLocks noChangeArrowheads="1"/>
          </p:cNvSpPr>
          <p:nvPr/>
        </p:nvSpPr>
        <p:spPr bwMode="auto">
          <a:xfrm>
            <a:off x="5667375" y="437673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a:t>
            </a:r>
            <a:endParaRPr lang="en-US" altLang="zh-CN">
              <a:latin typeface="Times New Roman" panose="02020603050405020304" pitchFamily="18" charset="0"/>
            </a:endParaRPr>
          </a:p>
        </p:txBody>
      </p:sp>
      <p:sp>
        <p:nvSpPr>
          <p:cNvPr id="418837" name="Rectangle 21"/>
          <p:cNvSpPr>
            <a:spLocks noChangeArrowheads="1"/>
          </p:cNvSpPr>
          <p:nvPr/>
        </p:nvSpPr>
        <p:spPr bwMode="auto">
          <a:xfrm>
            <a:off x="8489950"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8-PSK</a:t>
            </a:r>
            <a:endParaRPr lang="en-US" altLang="zh-CN">
              <a:latin typeface="Times New Roman" panose="02020603050405020304" pitchFamily="18" charset="0"/>
            </a:endParaRPr>
          </a:p>
        </p:txBody>
      </p:sp>
      <p:sp>
        <p:nvSpPr>
          <p:cNvPr id="418838" name="Rectangle 22"/>
          <p:cNvSpPr>
            <a:spLocks noChangeArrowheads="1"/>
          </p:cNvSpPr>
          <p:nvPr/>
        </p:nvSpPr>
        <p:spPr bwMode="auto">
          <a:xfrm>
            <a:off x="7337425"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100</a:t>
            </a:r>
            <a:endParaRPr lang="en-US" altLang="zh-CN">
              <a:latin typeface="Times New Roman" panose="02020603050405020304" pitchFamily="18" charset="0"/>
            </a:endParaRPr>
          </a:p>
        </p:txBody>
      </p:sp>
      <p:sp>
        <p:nvSpPr>
          <p:cNvPr id="418839" name="Rectangle 23"/>
          <p:cNvSpPr>
            <a:spLocks noChangeArrowheads="1"/>
          </p:cNvSpPr>
          <p:nvPr/>
        </p:nvSpPr>
        <p:spPr bwMode="auto">
          <a:xfrm>
            <a:off x="9713913"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000</a:t>
            </a:r>
            <a:endParaRPr lang="en-US" altLang="zh-CN">
              <a:latin typeface="Times New Roman" panose="02020603050405020304" pitchFamily="18" charset="0"/>
            </a:endParaRPr>
          </a:p>
        </p:txBody>
      </p:sp>
      <p:sp>
        <p:nvSpPr>
          <p:cNvPr id="418840" name="Rectangle 24"/>
          <p:cNvSpPr>
            <a:spLocks noChangeArrowheads="1"/>
          </p:cNvSpPr>
          <p:nvPr/>
        </p:nvSpPr>
        <p:spPr bwMode="auto">
          <a:xfrm>
            <a:off x="8520113" y="21844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010</a:t>
            </a:r>
            <a:endParaRPr lang="en-US" altLang="zh-CN">
              <a:latin typeface="Times New Roman" panose="02020603050405020304" pitchFamily="18" charset="0"/>
            </a:endParaRPr>
          </a:p>
        </p:txBody>
      </p:sp>
      <p:sp>
        <p:nvSpPr>
          <p:cNvPr id="418841" name="Rectangle 25"/>
          <p:cNvSpPr>
            <a:spLocks noChangeArrowheads="1"/>
          </p:cNvSpPr>
          <p:nvPr/>
        </p:nvSpPr>
        <p:spPr bwMode="auto">
          <a:xfrm>
            <a:off x="8543925" y="43656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110</a:t>
            </a:r>
            <a:endParaRPr lang="en-US" altLang="zh-CN">
              <a:latin typeface="Times New Roman" panose="02020603050405020304" pitchFamily="18" charset="0"/>
            </a:endParaRPr>
          </a:p>
        </p:txBody>
      </p:sp>
      <p:sp>
        <p:nvSpPr>
          <p:cNvPr id="418844" name="Rectangle 28"/>
          <p:cNvSpPr>
            <a:spLocks noChangeArrowheads="1"/>
          </p:cNvSpPr>
          <p:nvPr/>
        </p:nvSpPr>
        <p:spPr bwMode="auto">
          <a:xfrm>
            <a:off x="9426575" y="25622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001</a:t>
            </a:r>
            <a:endParaRPr lang="en-US" altLang="zh-CN">
              <a:latin typeface="Times New Roman" panose="02020603050405020304" pitchFamily="18" charset="0"/>
            </a:endParaRPr>
          </a:p>
        </p:txBody>
      </p:sp>
      <p:sp>
        <p:nvSpPr>
          <p:cNvPr id="418845" name="Rectangle 29"/>
          <p:cNvSpPr>
            <a:spLocks noChangeArrowheads="1"/>
          </p:cNvSpPr>
          <p:nvPr/>
        </p:nvSpPr>
        <p:spPr bwMode="auto">
          <a:xfrm>
            <a:off x="7626350" y="24907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011</a:t>
            </a:r>
            <a:endParaRPr lang="en-US" altLang="zh-CN">
              <a:latin typeface="Times New Roman" panose="02020603050405020304" pitchFamily="18" charset="0"/>
            </a:endParaRPr>
          </a:p>
        </p:txBody>
      </p:sp>
      <p:sp>
        <p:nvSpPr>
          <p:cNvPr id="418846" name="Rectangle 30"/>
          <p:cNvSpPr>
            <a:spLocks noChangeArrowheads="1"/>
          </p:cNvSpPr>
          <p:nvPr/>
        </p:nvSpPr>
        <p:spPr bwMode="auto">
          <a:xfrm>
            <a:off x="7626350" y="414655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101</a:t>
            </a:r>
            <a:endParaRPr lang="en-US" altLang="zh-CN">
              <a:latin typeface="Times New Roman" panose="02020603050405020304" pitchFamily="18" charset="0"/>
            </a:endParaRPr>
          </a:p>
        </p:txBody>
      </p:sp>
      <p:sp>
        <p:nvSpPr>
          <p:cNvPr id="418847" name="Rectangle 31"/>
          <p:cNvSpPr>
            <a:spLocks noChangeArrowheads="1"/>
          </p:cNvSpPr>
          <p:nvPr/>
        </p:nvSpPr>
        <p:spPr bwMode="auto">
          <a:xfrm>
            <a:off x="9353550" y="40751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111</a:t>
            </a:r>
            <a:endParaRPr lang="en-US" altLang="zh-CN">
              <a:latin typeface="Times New Roman" panose="02020603050405020304" pitchFamily="18" charset="0"/>
            </a:endParaRPr>
          </a:p>
        </p:txBody>
      </p:sp>
      <p:sp>
        <p:nvSpPr>
          <p:cNvPr id="418848" name="Line 32"/>
          <p:cNvSpPr>
            <a:spLocks noChangeShapeType="1"/>
          </p:cNvSpPr>
          <p:nvPr/>
        </p:nvSpPr>
        <p:spPr bwMode="auto">
          <a:xfrm>
            <a:off x="2297113" y="3498850"/>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9" name="Line 33"/>
          <p:cNvSpPr>
            <a:spLocks noChangeShapeType="1"/>
          </p:cNvSpPr>
          <p:nvPr/>
        </p:nvSpPr>
        <p:spPr bwMode="auto">
          <a:xfrm rot="-5400000">
            <a:off x="2297907" y="3426619"/>
            <a:ext cx="187166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0" name="Line 34"/>
          <p:cNvSpPr>
            <a:spLocks noChangeShapeType="1"/>
          </p:cNvSpPr>
          <p:nvPr/>
        </p:nvSpPr>
        <p:spPr bwMode="auto">
          <a:xfrm>
            <a:off x="4816476" y="3498850"/>
            <a:ext cx="1871663"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1" name="Line 35"/>
          <p:cNvSpPr>
            <a:spLocks noChangeShapeType="1"/>
          </p:cNvSpPr>
          <p:nvPr/>
        </p:nvSpPr>
        <p:spPr bwMode="auto">
          <a:xfrm rot="-5400000">
            <a:off x="4817269" y="3426619"/>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8855" name="Group 39"/>
          <p:cNvGrpSpPr>
            <a:grpSpLocks/>
          </p:cNvGrpSpPr>
          <p:nvPr/>
        </p:nvGrpSpPr>
        <p:grpSpPr bwMode="auto">
          <a:xfrm>
            <a:off x="7769226" y="2490788"/>
            <a:ext cx="1871663" cy="1871662"/>
            <a:chOff x="3923" y="1888"/>
            <a:chExt cx="1179" cy="1179"/>
          </a:xfrm>
        </p:grpSpPr>
        <p:sp>
          <p:nvSpPr>
            <p:cNvPr id="418852" name="Line 36"/>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3" name="Line 37"/>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8856" name="Group 40"/>
          <p:cNvGrpSpPr>
            <a:grpSpLocks/>
          </p:cNvGrpSpPr>
          <p:nvPr/>
        </p:nvGrpSpPr>
        <p:grpSpPr bwMode="auto">
          <a:xfrm rot="-2711047">
            <a:off x="7721601" y="2509838"/>
            <a:ext cx="1871662" cy="1871663"/>
            <a:chOff x="3923" y="1888"/>
            <a:chExt cx="1179" cy="1179"/>
          </a:xfrm>
        </p:grpSpPr>
        <p:sp>
          <p:nvSpPr>
            <p:cNvPr id="418857" name="Line 41"/>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8" name="Line 42"/>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dirty="0"/>
              <a:t>正交调幅</a:t>
            </a:r>
            <a:endParaRPr lang="en-US" altLang="zh-CN" dirty="0"/>
          </a:p>
        </p:txBody>
      </p:sp>
      <p:sp>
        <p:nvSpPr>
          <p:cNvPr id="419843" name="Rectangle 3"/>
          <p:cNvSpPr>
            <a:spLocks noGrp="1" noChangeArrowheads="1"/>
          </p:cNvSpPr>
          <p:nvPr>
            <p:ph idx="1"/>
          </p:nvPr>
        </p:nvSpPr>
        <p:spPr>
          <a:xfrm>
            <a:off x="668338" y="1139823"/>
            <a:ext cx="8642350" cy="730250"/>
          </a:xfrm>
        </p:spPr>
        <p:txBody>
          <a:bodyPr vert="horz" lIns="91440" tIns="45720" rIns="91440" bIns="45720" rtlCol="0">
            <a:normAutofit/>
          </a:bodyPr>
          <a:lstStyle/>
          <a:p>
            <a:r>
              <a:rPr lang="zh-CN" altLang="en-US" dirty="0"/>
              <a:t>正交调幅：</a:t>
            </a:r>
            <a:r>
              <a:rPr lang="en-US" altLang="zh-CN" dirty="0"/>
              <a:t>ASK</a:t>
            </a:r>
            <a:r>
              <a:rPr lang="zh-CN" altLang="en-US" dirty="0"/>
              <a:t>和</a:t>
            </a:r>
            <a:r>
              <a:rPr lang="en-US" altLang="zh-CN" dirty="0"/>
              <a:t>PSK</a:t>
            </a:r>
            <a:r>
              <a:rPr lang="zh-CN" altLang="en-US" dirty="0"/>
              <a:t>结合起来的编码方法</a:t>
            </a:r>
          </a:p>
        </p:txBody>
      </p:sp>
      <p:sp>
        <p:nvSpPr>
          <p:cNvPr id="36" name="灯片编号占位符 5"/>
          <p:cNvSpPr>
            <a:spLocks noGrp="1"/>
          </p:cNvSpPr>
          <p:nvPr>
            <p:ph type="sldNum" sz="quarter" idx="12"/>
          </p:nvPr>
        </p:nvSpPr>
        <p:spPr/>
        <p:txBody>
          <a:bodyPr/>
          <a:lstStyle/>
          <a:p>
            <a:fld id="{8B485F1A-5E4E-4A1A-9D21-823A36E293EE}" type="slidenum">
              <a:rPr lang="en-US" altLang="zh-CN"/>
              <a:pPr/>
              <a:t>32</a:t>
            </a:fld>
            <a:endParaRPr lang="en-US" altLang="zh-CN"/>
          </a:p>
        </p:txBody>
      </p:sp>
      <p:sp>
        <p:nvSpPr>
          <p:cNvPr id="419861" name="Freeform 21"/>
          <p:cNvSpPr>
            <a:spLocks/>
          </p:cNvSpPr>
          <p:nvPr/>
        </p:nvSpPr>
        <p:spPr bwMode="auto">
          <a:xfrm>
            <a:off x="2855914" y="3376614"/>
            <a:ext cx="782637"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62" name="Group 22"/>
          <p:cNvGrpSpPr>
            <a:grpSpLocks/>
          </p:cNvGrpSpPr>
          <p:nvPr/>
        </p:nvGrpSpPr>
        <p:grpSpPr bwMode="auto">
          <a:xfrm>
            <a:off x="4402139" y="2925764"/>
            <a:ext cx="4668837" cy="1747837"/>
            <a:chOff x="1475" y="1639"/>
            <a:chExt cx="2915" cy="1388"/>
          </a:xfrm>
        </p:grpSpPr>
        <p:sp>
          <p:nvSpPr>
            <p:cNvPr id="419863" name="Line 23"/>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4" name="Line 24"/>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5" name="Line 25"/>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6" name="Line 26"/>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67" name="Rectangle 27"/>
          <p:cNvSpPr>
            <a:spLocks noChangeArrowheads="1"/>
          </p:cNvSpPr>
          <p:nvPr/>
        </p:nvSpPr>
        <p:spPr bwMode="auto">
          <a:xfrm>
            <a:off x="2279650" y="282257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9868" name="Rectangle 28"/>
          <p:cNvSpPr>
            <a:spLocks noChangeArrowheads="1"/>
          </p:cNvSpPr>
          <p:nvPr/>
        </p:nvSpPr>
        <p:spPr bwMode="auto">
          <a:xfrm>
            <a:off x="9599613" y="3860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9869" name="Line 29"/>
          <p:cNvSpPr>
            <a:spLocks noChangeShapeType="1"/>
          </p:cNvSpPr>
          <p:nvPr/>
        </p:nvSpPr>
        <p:spPr bwMode="auto">
          <a:xfrm flipV="1">
            <a:off x="2855913" y="288131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0" name="Line 30"/>
          <p:cNvSpPr>
            <a:spLocks noChangeShapeType="1"/>
          </p:cNvSpPr>
          <p:nvPr/>
        </p:nvSpPr>
        <p:spPr bwMode="auto">
          <a:xfrm>
            <a:off x="2855913" y="37893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1" name="Rectangle 31"/>
          <p:cNvSpPr>
            <a:spLocks noChangeArrowheads="1"/>
          </p:cNvSpPr>
          <p:nvPr/>
        </p:nvSpPr>
        <p:spPr bwMode="auto">
          <a:xfrm>
            <a:off x="310356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000</a:t>
            </a:r>
          </a:p>
        </p:txBody>
      </p:sp>
      <p:sp>
        <p:nvSpPr>
          <p:cNvPr id="419872" name="Rectangle 32"/>
          <p:cNvSpPr>
            <a:spLocks noChangeArrowheads="1"/>
          </p:cNvSpPr>
          <p:nvPr/>
        </p:nvSpPr>
        <p:spPr bwMode="auto">
          <a:xfrm>
            <a:off x="774223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110</a:t>
            </a:r>
          </a:p>
        </p:txBody>
      </p:sp>
      <p:sp>
        <p:nvSpPr>
          <p:cNvPr id="419873" name="Rectangle 33"/>
          <p:cNvSpPr>
            <a:spLocks noChangeArrowheads="1"/>
          </p:cNvSpPr>
          <p:nvPr/>
        </p:nvSpPr>
        <p:spPr bwMode="auto">
          <a:xfrm>
            <a:off x="46466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010</a:t>
            </a:r>
          </a:p>
        </p:txBody>
      </p:sp>
      <p:sp>
        <p:nvSpPr>
          <p:cNvPr id="419874" name="Rectangle 34"/>
          <p:cNvSpPr>
            <a:spLocks noChangeArrowheads="1"/>
          </p:cNvSpPr>
          <p:nvPr/>
        </p:nvSpPr>
        <p:spPr bwMode="auto">
          <a:xfrm>
            <a:off x="61579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100</a:t>
            </a:r>
          </a:p>
        </p:txBody>
      </p:sp>
      <p:sp>
        <p:nvSpPr>
          <p:cNvPr id="419875" name="Freeform 35"/>
          <p:cNvSpPr>
            <a:spLocks/>
          </p:cNvSpPr>
          <p:nvPr/>
        </p:nvSpPr>
        <p:spPr bwMode="auto">
          <a:xfrm>
            <a:off x="4405313" y="3427413"/>
            <a:ext cx="773112"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6" name="Freeform 36"/>
          <p:cNvSpPr>
            <a:spLocks/>
          </p:cNvSpPr>
          <p:nvPr/>
        </p:nvSpPr>
        <p:spPr bwMode="auto">
          <a:xfrm flipV="1">
            <a:off x="5962650" y="3376614"/>
            <a:ext cx="7556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7" name="Freeform 37"/>
          <p:cNvSpPr>
            <a:spLocks/>
          </p:cNvSpPr>
          <p:nvPr/>
        </p:nvSpPr>
        <p:spPr bwMode="auto">
          <a:xfrm flipV="1">
            <a:off x="7512051" y="3402013"/>
            <a:ext cx="754063"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78" name="Group 38"/>
          <p:cNvGrpSpPr>
            <a:grpSpLocks/>
          </p:cNvGrpSpPr>
          <p:nvPr/>
        </p:nvGrpSpPr>
        <p:grpSpPr bwMode="auto">
          <a:xfrm>
            <a:off x="3638551" y="2917826"/>
            <a:ext cx="4627563" cy="1755775"/>
            <a:chOff x="1475" y="1639"/>
            <a:chExt cx="2915" cy="1388"/>
          </a:xfrm>
        </p:grpSpPr>
        <p:sp>
          <p:nvSpPr>
            <p:cNvPr id="419879" name="Line 39"/>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0" name="Line 40"/>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1" name="Line 41"/>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2" name="Line 42"/>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83" name="Freeform 43"/>
          <p:cNvSpPr>
            <a:spLocks/>
          </p:cNvSpPr>
          <p:nvPr/>
        </p:nvSpPr>
        <p:spPr bwMode="auto">
          <a:xfrm>
            <a:off x="3638551" y="2873376"/>
            <a:ext cx="754063"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4" name="Freeform 44"/>
          <p:cNvSpPr>
            <a:spLocks/>
          </p:cNvSpPr>
          <p:nvPr/>
        </p:nvSpPr>
        <p:spPr bwMode="auto">
          <a:xfrm>
            <a:off x="5178426" y="2965450"/>
            <a:ext cx="773113" cy="170815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5" name="Freeform 45"/>
          <p:cNvSpPr>
            <a:spLocks/>
          </p:cNvSpPr>
          <p:nvPr/>
        </p:nvSpPr>
        <p:spPr bwMode="auto">
          <a:xfrm flipV="1">
            <a:off x="6724651" y="2873376"/>
            <a:ext cx="784225"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6" name="Freeform 46"/>
          <p:cNvSpPr>
            <a:spLocks/>
          </p:cNvSpPr>
          <p:nvPr/>
        </p:nvSpPr>
        <p:spPr bwMode="auto">
          <a:xfrm flipV="1">
            <a:off x="8270875" y="2873375"/>
            <a:ext cx="793750" cy="176530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8" name="Rectangle 48"/>
          <p:cNvSpPr>
            <a:spLocks noChangeArrowheads="1"/>
          </p:cNvSpPr>
          <p:nvPr/>
        </p:nvSpPr>
        <p:spPr bwMode="auto">
          <a:xfrm>
            <a:off x="379888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001</a:t>
            </a:r>
          </a:p>
        </p:txBody>
      </p:sp>
      <p:sp>
        <p:nvSpPr>
          <p:cNvPr id="419889" name="Rectangle 49"/>
          <p:cNvSpPr>
            <a:spLocks noChangeArrowheads="1"/>
          </p:cNvSpPr>
          <p:nvPr/>
        </p:nvSpPr>
        <p:spPr bwMode="auto">
          <a:xfrm>
            <a:off x="8462963" y="27289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111</a:t>
            </a:r>
          </a:p>
        </p:txBody>
      </p:sp>
      <p:sp>
        <p:nvSpPr>
          <p:cNvPr id="419890" name="Rectangle 50"/>
          <p:cNvSpPr>
            <a:spLocks noChangeArrowheads="1"/>
          </p:cNvSpPr>
          <p:nvPr/>
        </p:nvSpPr>
        <p:spPr bwMode="auto">
          <a:xfrm>
            <a:off x="54387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011</a:t>
            </a:r>
          </a:p>
        </p:txBody>
      </p:sp>
      <p:sp>
        <p:nvSpPr>
          <p:cNvPr id="419891" name="Rectangle 51"/>
          <p:cNvSpPr>
            <a:spLocks noChangeArrowheads="1"/>
          </p:cNvSpPr>
          <p:nvPr/>
        </p:nvSpPr>
        <p:spPr bwMode="auto">
          <a:xfrm>
            <a:off x="69500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57" name="灯片编号占位符 5"/>
          <p:cNvSpPr>
            <a:spLocks noGrp="1"/>
          </p:cNvSpPr>
          <p:nvPr>
            <p:ph type="sldNum" sz="quarter" idx="12"/>
          </p:nvPr>
        </p:nvSpPr>
        <p:spPr/>
        <p:txBody>
          <a:bodyPr/>
          <a:lstStyle/>
          <a:p>
            <a:fld id="{D27B2D57-6BA8-49D3-8CDF-DBD09477179B}" type="slidenum">
              <a:rPr lang="en-US" altLang="zh-CN"/>
              <a:pPr/>
              <a:t>33</a:t>
            </a:fld>
            <a:endParaRPr lang="en-US" altLang="zh-CN"/>
          </a:p>
        </p:txBody>
      </p:sp>
      <p:grpSp>
        <p:nvGrpSpPr>
          <p:cNvPr id="420868" name="Group 4"/>
          <p:cNvGrpSpPr>
            <a:grpSpLocks/>
          </p:cNvGrpSpPr>
          <p:nvPr/>
        </p:nvGrpSpPr>
        <p:grpSpPr bwMode="auto">
          <a:xfrm>
            <a:off x="2495551" y="1909764"/>
            <a:ext cx="3540125" cy="3144837"/>
            <a:chOff x="436" y="1167"/>
            <a:chExt cx="2230" cy="1981"/>
          </a:xfrm>
        </p:grpSpPr>
        <p:sp>
          <p:nvSpPr>
            <p:cNvPr id="420869" name="Rectangle 5"/>
            <p:cNvSpPr>
              <a:spLocks noChangeArrowheads="1"/>
            </p:cNvSpPr>
            <p:nvPr/>
          </p:nvSpPr>
          <p:spPr bwMode="auto">
            <a:xfrm>
              <a:off x="618" y="1421"/>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0" name="Rectangle 6"/>
            <p:cNvSpPr>
              <a:spLocks noChangeArrowheads="1"/>
            </p:cNvSpPr>
            <p:nvPr/>
          </p:nvSpPr>
          <p:spPr bwMode="auto">
            <a:xfrm>
              <a:off x="903" y="1680"/>
              <a:ext cx="1140" cy="1083"/>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1" name="Rectangle 7"/>
            <p:cNvSpPr>
              <a:spLocks noChangeArrowheads="1"/>
            </p:cNvSpPr>
            <p:nvPr/>
          </p:nvSpPr>
          <p:spPr bwMode="auto">
            <a:xfrm>
              <a:off x="1214" y="1960"/>
              <a:ext cx="518" cy="528"/>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72" name="Group 8"/>
            <p:cNvGrpSpPr>
              <a:grpSpLocks/>
            </p:cNvGrpSpPr>
            <p:nvPr/>
          </p:nvGrpSpPr>
          <p:grpSpPr bwMode="auto">
            <a:xfrm>
              <a:off x="436" y="2192"/>
              <a:ext cx="2230" cy="69"/>
              <a:chOff x="436" y="2192"/>
              <a:chExt cx="2230" cy="69"/>
            </a:xfrm>
          </p:grpSpPr>
          <p:sp>
            <p:nvSpPr>
              <p:cNvPr id="420873" name="Line 9"/>
              <p:cNvSpPr>
                <a:spLocks noChangeShapeType="1"/>
              </p:cNvSpPr>
              <p:nvPr/>
            </p:nvSpPr>
            <p:spPr bwMode="auto">
              <a:xfrm>
                <a:off x="436" y="2224"/>
                <a:ext cx="2173"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4" name="Freeform 10"/>
              <p:cNvSpPr>
                <a:spLocks/>
              </p:cNvSpPr>
              <p:nvPr/>
            </p:nvSpPr>
            <p:spPr bwMode="auto">
              <a:xfrm>
                <a:off x="2598" y="2192"/>
                <a:ext cx="68" cy="69"/>
              </a:xfrm>
              <a:custGeom>
                <a:avLst/>
                <a:gdLst>
                  <a:gd name="T0" fmla="*/ 0 w 68"/>
                  <a:gd name="T1" fmla="*/ 69 h 69"/>
                  <a:gd name="T2" fmla="*/ 68 w 68"/>
                  <a:gd name="T3" fmla="*/ 32 h 69"/>
                  <a:gd name="T4" fmla="*/ 0 w 68"/>
                  <a:gd name="T5" fmla="*/ 0 h 69"/>
                  <a:gd name="T6" fmla="*/ 0 w 68"/>
                  <a:gd name="T7" fmla="*/ 69 h 69"/>
                </a:gdLst>
                <a:ahLst/>
                <a:cxnLst>
                  <a:cxn ang="0">
                    <a:pos x="T0" y="T1"/>
                  </a:cxn>
                  <a:cxn ang="0">
                    <a:pos x="T2" y="T3"/>
                  </a:cxn>
                  <a:cxn ang="0">
                    <a:pos x="T4" y="T5"/>
                  </a:cxn>
                  <a:cxn ang="0">
                    <a:pos x="T6" y="T7"/>
                  </a:cxn>
                </a:cxnLst>
                <a:rect l="0" t="0" r="r" b="b"/>
                <a:pathLst>
                  <a:path w="68" h="69">
                    <a:moveTo>
                      <a:pt x="0" y="69"/>
                    </a:moveTo>
                    <a:lnTo>
                      <a:pt x="68" y="32"/>
                    </a:lnTo>
                    <a:lnTo>
                      <a:pt x="0"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875" name="Group 11"/>
            <p:cNvGrpSpPr>
              <a:grpSpLocks/>
            </p:cNvGrpSpPr>
            <p:nvPr/>
          </p:nvGrpSpPr>
          <p:grpSpPr bwMode="auto">
            <a:xfrm>
              <a:off x="1442" y="1167"/>
              <a:ext cx="67" cy="1981"/>
              <a:chOff x="1442" y="1167"/>
              <a:chExt cx="67" cy="1981"/>
            </a:xfrm>
          </p:grpSpPr>
          <p:sp>
            <p:nvSpPr>
              <p:cNvPr id="420876" name="Line 12"/>
              <p:cNvSpPr>
                <a:spLocks noChangeShapeType="1"/>
              </p:cNvSpPr>
              <p:nvPr/>
            </p:nvSpPr>
            <p:spPr bwMode="auto">
              <a:xfrm flipV="1">
                <a:off x="1473" y="1225"/>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7" name="Freeform 13"/>
              <p:cNvSpPr>
                <a:spLocks/>
              </p:cNvSpPr>
              <p:nvPr/>
            </p:nvSpPr>
            <p:spPr bwMode="auto">
              <a:xfrm>
                <a:off x="1442" y="1167"/>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878" name="Oval 14"/>
            <p:cNvSpPr>
              <a:spLocks noChangeArrowheads="1"/>
            </p:cNvSpPr>
            <p:nvPr/>
          </p:nvSpPr>
          <p:spPr bwMode="auto">
            <a:xfrm>
              <a:off x="1691"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79" name="Oval 15"/>
            <p:cNvSpPr>
              <a:spLocks noChangeArrowheads="1"/>
            </p:cNvSpPr>
            <p:nvPr/>
          </p:nvSpPr>
          <p:spPr bwMode="auto">
            <a:xfrm>
              <a:off x="1691" y="2419"/>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0" name="Oval 16"/>
            <p:cNvSpPr>
              <a:spLocks noChangeArrowheads="1"/>
            </p:cNvSpPr>
            <p:nvPr/>
          </p:nvSpPr>
          <p:spPr bwMode="auto">
            <a:xfrm>
              <a:off x="1172" y="244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1" name="Oval 17"/>
            <p:cNvSpPr>
              <a:spLocks noChangeArrowheads="1"/>
            </p:cNvSpPr>
            <p:nvPr/>
          </p:nvSpPr>
          <p:spPr bwMode="auto">
            <a:xfrm>
              <a:off x="1172"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2" name="Oval 18"/>
            <p:cNvSpPr>
              <a:spLocks noChangeArrowheads="1"/>
            </p:cNvSpPr>
            <p:nvPr/>
          </p:nvSpPr>
          <p:spPr bwMode="auto">
            <a:xfrm>
              <a:off x="2002"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3" name="Oval 19"/>
            <p:cNvSpPr>
              <a:spLocks noChangeArrowheads="1"/>
            </p:cNvSpPr>
            <p:nvPr/>
          </p:nvSpPr>
          <p:spPr bwMode="auto">
            <a:xfrm>
              <a:off x="2002"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4" name="Oval 20"/>
            <p:cNvSpPr>
              <a:spLocks noChangeArrowheads="1"/>
            </p:cNvSpPr>
            <p:nvPr/>
          </p:nvSpPr>
          <p:spPr bwMode="auto">
            <a:xfrm>
              <a:off x="2002"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5" name="Oval 21"/>
            <p:cNvSpPr>
              <a:spLocks noChangeArrowheads="1"/>
            </p:cNvSpPr>
            <p:nvPr/>
          </p:nvSpPr>
          <p:spPr bwMode="auto">
            <a:xfrm>
              <a:off x="1432" y="2726"/>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6" name="Oval 22"/>
            <p:cNvSpPr>
              <a:spLocks noChangeArrowheads="1"/>
            </p:cNvSpPr>
            <p:nvPr/>
          </p:nvSpPr>
          <p:spPr bwMode="auto">
            <a:xfrm>
              <a:off x="861"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7" name="Oval 23"/>
            <p:cNvSpPr>
              <a:spLocks noChangeArrowheads="1"/>
            </p:cNvSpPr>
            <p:nvPr/>
          </p:nvSpPr>
          <p:spPr bwMode="auto">
            <a:xfrm>
              <a:off x="861"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8" name="Oval 24"/>
            <p:cNvSpPr>
              <a:spLocks noChangeArrowheads="1"/>
            </p:cNvSpPr>
            <p:nvPr/>
          </p:nvSpPr>
          <p:spPr bwMode="auto">
            <a:xfrm>
              <a:off x="1432" y="1643"/>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9" name="Oval 25"/>
            <p:cNvSpPr>
              <a:spLocks noChangeArrowheads="1"/>
            </p:cNvSpPr>
            <p:nvPr/>
          </p:nvSpPr>
          <p:spPr bwMode="auto">
            <a:xfrm>
              <a:off x="861"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0" name="Oval 26"/>
            <p:cNvSpPr>
              <a:spLocks noChangeArrowheads="1"/>
            </p:cNvSpPr>
            <p:nvPr/>
          </p:nvSpPr>
          <p:spPr bwMode="auto">
            <a:xfrm>
              <a:off x="2287"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1" name="Oval 27"/>
            <p:cNvSpPr>
              <a:spLocks noChangeArrowheads="1"/>
            </p:cNvSpPr>
            <p:nvPr/>
          </p:nvSpPr>
          <p:spPr bwMode="auto">
            <a:xfrm>
              <a:off x="1432" y="2985"/>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2" name="Oval 28"/>
            <p:cNvSpPr>
              <a:spLocks noChangeArrowheads="1"/>
            </p:cNvSpPr>
            <p:nvPr/>
          </p:nvSpPr>
          <p:spPr bwMode="auto">
            <a:xfrm>
              <a:off x="1432" y="1384"/>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3" name="Oval 29"/>
            <p:cNvSpPr>
              <a:spLocks noChangeArrowheads="1"/>
            </p:cNvSpPr>
            <p:nvPr/>
          </p:nvSpPr>
          <p:spPr bwMode="auto">
            <a:xfrm>
              <a:off x="576"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grpSp>
      <p:grpSp>
        <p:nvGrpSpPr>
          <p:cNvPr id="420894" name="Group 30"/>
          <p:cNvGrpSpPr>
            <a:grpSpLocks/>
          </p:cNvGrpSpPr>
          <p:nvPr/>
        </p:nvGrpSpPr>
        <p:grpSpPr bwMode="auto">
          <a:xfrm>
            <a:off x="6446839" y="1909764"/>
            <a:ext cx="3538537" cy="3144837"/>
            <a:chOff x="2925" y="1207"/>
            <a:chExt cx="2229" cy="1981"/>
          </a:xfrm>
        </p:grpSpPr>
        <p:sp>
          <p:nvSpPr>
            <p:cNvPr id="420895" name="Rectangle 31"/>
            <p:cNvSpPr>
              <a:spLocks noChangeArrowheads="1"/>
            </p:cNvSpPr>
            <p:nvPr/>
          </p:nvSpPr>
          <p:spPr bwMode="auto">
            <a:xfrm>
              <a:off x="3065" y="1458"/>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96" name="Rectangle 32"/>
            <p:cNvSpPr>
              <a:spLocks noChangeArrowheads="1"/>
            </p:cNvSpPr>
            <p:nvPr/>
          </p:nvSpPr>
          <p:spPr bwMode="auto">
            <a:xfrm>
              <a:off x="3568" y="1917"/>
              <a:ext cx="788" cy="76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97" name="Group 33"/>
            <p:cNvGrpSpPr>
              <a:grpSpLocks/>
            </p:cNvGrpSpPr>
            <p:nvPr/>
          </p:nvGrpSpPr>
          <p:grpSpPr bwMode="auto">
            <a:xfrm>
              <a:off x="2925" y="2246"/>
              <a:ext cx="2229" cy="68"/>
              <a:chOff x="2925" y="2256"/>
              <a:chExt cx="2229" cy="68"/>
            </a:xfrm>
          </p:grpSpPr>
          <p:sp>
            <p:nvSpPr>
              <p:cNvPr id="420898" name="Line 34"/>
              <p:cNvSpPr>
                <a:spLocks noChangeShapeType="1"/>
              </p:cNvSpPr>
              <p:nvPr/>
            </p:nvSpPr>
            <p:spPr bwMode="auto">
              <a:xfrm>
                <a:off x="2925" y="2287"/>
                <a:ext cx="2172"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99" name="Freeform 35"/>
              <p:cNvSpPr>
                <a:spLocks/>
              </p:cNvSpPr>
              <p:nvPr/>
            </p:nvSpPr>
            <p:spPr bwMode="auto">
              <a:xfrm>
                <a:off x="5087" y="2256"/>
                <a:ext cx="67" cy="68"/>
              </a:xfrm>
              <a:custGeom>
                <a:avLst/>
                <a:gdLst>
                  <a:gd name="T0" fmla="*/ 0 w 67"/>
                  <a:gd name="T1" fmla="*/ 68 h 68"/>
                  <a:gd name="T2" fmla="*/ 67 w 67"/>
                  <a:gd name="T3" fmla="*/ 31 h 68"/>
                  <a:gd name="T4" fmla="*/ 0 w 67"/>
                  <a:gd name="T5" fmla="*/ 0 h 68"/>
                  <a:gd name="T6" fmla="*/ 0 w 67"/>
                  <a:gd name="T7" fmla="*/ 68 h 68"/>
                </a:gdLst>
                <a:ahLst/>
                <a:cxnLst>
                  <a:cxn ang="0">
                    <a:pos x="T0" y="T1"/>
                  </a:cxn>
                  <a:cxn ang="0">
                    <a:pos x="T2" y="T3"/>
                  </a:cxn>
                  <a:cxn ang="0">
                    <a:pos x="T4" y="T5"/>
                  </a:cxn>
                  <a:cxn ang="0">
                    <a:pos x="T6" y="T7"/>
                  </a:cxn>
                </a:cxnLst>
                <a:rect l="0" t="0" r="r" b="b"/>
                <a:pathLst>
                  <a:path w="67" h="68">
                    <a:moveTo>
                      <a:pt x="0" y="68"/>
                    </a:moveTo>
                    <a:lnTo>
                      <a:pt x="67" y="31"/>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900" name="Group 36"/>
            <p:cNvGrpSpPr>
              <a:grpSpLocks/>
            </p:cNvGrpSpPr>
            <p:nvPr/>
          </p:nvGrpSpPr>
          <p:grpSpPr bwMode="auto">
            <a:xfrm>
              <a:off x="3931" y="1207"/>
              <a:ext cx="67" cy="1981"/>
              <a:chOff x="3931" y="1231"/>
              <a:chExt cx="67" cy="1981"/>
            </a:xfrm>
          </p:grpSpPr>
          <p:sp>
            <p:nvSpPr>
              <p:cNvPr id="420901" name="Line 37"/>
              <p:cNvSpPr>
                <a:spLocks noChangeShapeType="1"/>
              </p:cNvSpPr>
              <p:nvPr/>
            </p:nvSpPr>
            <p:spPr bwMode="auto">
              <a:xfrm flipV="1">
                <a:off x="3962" y="1289"/>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2" name="Freeform 38"/>
              <p:cNvSpPr>
                <a:spLocks/>
              </p:cNvSpPr>
              <p:nvPr/>
            </p:nvSpPr>
            <p:spPr bwMode="auto">
              <a:xfrm>
                <a:off x="3931" y="1231"/>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903" name="Oval 39"/>
            <p:cNvSpPr>
              <a:spLocks noChangeArrowheads="1"/>
            </p:cNvSpPr>
            <p:nvPr/>
          </p:nvSpPr>
          <p:spPr bwMode="auto">
            <a:xfrm>
              <a:off x="4319"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4" name="Oval 40"/>
            <p:cNvSpPr>
              <a:spLocks noChangeArrowheads="1"/>
            </p:cNvSpPr>
            <p:nvPr/>
          </p:nvSpPr>
          <p:spPr bwMode="auto">
            <a:xfrm>
              <a:off x="4319" y="263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5" name="Oval 41"/>
            <p:cNvSpPr>
              <a:spLocks noChangeArrowheads="1"/>
            </p:cNvSpPr>
            <p:nvPr/>
          </p:nvSpPr>
          <p:spPr bwMode="auto">
            <a:xfrm>
              <a:off x="3526"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6" name="Oval 42"/>
            <p:cNvSpPr>
              <a:spLocks noChangeArrowheads="1"/>
            </p:cNvSpPr>
            <p:nvPr/>
          </p:nvSpPr>
          <p:spPr bwMode="auto">
            <a:xfrm>
              <a:off x="3526"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7" name="Oval 43"/>
            <p:cNvSpPr>
              <a:spLocks noChangeArrowheads="1"/>
            </p:cNvSpPr>
            <p:nvPr/>
          </p:nvSpPr>
          <p:spPr bwMode="auto">
            <a:xfrm>
              <a:off x="4739"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8" name="Oval 44"/>
            <p:cNvSpPr>
              <a:spLocks noChangeArrowheads="1"/>
            </p:cNvSpPr>
            <p:nvPr/>
          </p:nvSpPr>
          <p:spPr bwMode="auto">
            <a:xfrm>
              <a:off x="431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9" name="Oval 45"/>
            <p:cNvSpPr>
              <a:spLocks noChangeArrowheads="1"/>
            </p:cNvSpPr>
            <p:nvPr/>
          </p:nvSpPr>
          <p:spPr bwMode="auto">
            <a:xfrm>
              <a:off x="4739"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0" name="Oval 46"/>
            <p:cNvSpPr>
              <a:spLocks noChangeArrowheads="1"/>
            </p:cNvSpPr>
            <p:nvPr/>
          </p:nvSpPr>
          <p:spPr bwMode="auto">
            <a:xfrm>
              <a:off x="3920"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1" name="Oval 47"/>
            <p:cNvSpPr>
              <a:spLocks noChangeArrowheads="1"/>
            </p:cNvSpPr>
            <p:nvPr/>
          </p:nvSpPr>
          <p:spPr bwMode="auto">
            <a:xfrm>
              <a:off x="3028"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2" name="Oval 48"/>
            <p:cNvSpPr>
              <a:spLocks noChangeArrowheads="1"/>
            </p:cNvSpPr>
            <p:nvPr/>
          </p:nvSpPr>
          <p:spPr bwMode="auto">
            <a:xfrm>
              <a:off x="3028"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3" name="Oval 49"/>
            <p:cNvSpPr>
              <a:spLocks noChangeArrowheads="1"/>
            </p:cNvSpPr>
            <p:nvPr/>
          </p:nvSpPr>
          <p:spPr bwMode="auto">
            <a:xfrm>
              <a:off x="3920"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4" name="Oval 50"/>
            <p:cNvSpPr>
              <a:spLocks noChangeArrowheads="1"/>
            </p:cNvSpPr>
            <p:nvPr/>
          </p:nvSpPr>
          <p:spPr bwMode="auto">
            <a:xfrm>
              <a:off x="3028"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5" name="Oval 51"/>
            <p:cNvSpPr>
              <a:spLocks noChangeArrowheads="1"/>
            </p:cNvSpPr>
            <p:nvPr/>
          </p:nvSpPr>
          <p:spPr bwMode="auto">
            <a:xfrm>
              <a:off x="473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6" name="Oval 52"/>
            <p:cNvSpPr>
              <a:spLocks noChangeArrowheads="1"/>
            </p:cNvSpPr>
            <p:nvPr/>
          </p:nvSpPr>
          <p:spPr bwMode="auto">
            <a:xfrm>
              <a:off x="3920"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7" name="Oval 53"/>
            <p:cNvSpPr>
              <a:spLocks noChangeArrowheads="1"/>
            </p:cNvSpPr>
            <p:nvPr/>
          </p:nvSpPr>
          <p:spPr bwMode="auto">
            <a:xfrm>
              <a:off x="3920"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8" name="Oval 54"/>
            <p:cNvSpPr>
              <a:spLocks noChangeArrowheads="1"/>
            </p:cNvSpPr>
            <p:nvPr/>
          </p:nvSpPr>
          <p:spPr bwMode="auto">
            <a:xfrm>
              <a:off x="3526"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grpSp>
      <p:sp>
        <p:nvSpPr>
          <p:cNvPr id="420919" name="Text Box 55"/>
          <p:cNvSpPr txBox="1">
            <a:spLocks noChangeArrowheads="1"/>
          </p:cNvSpPr>
          <p:nvPr/>
        </p:nvSpPr>
        <p:spPr bwMode="auto">
          <a:xfrm>
            <a:off x="4665841" y="5265709"/>
            <a:ext cx="2836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chemeClr val="tx2"/>
                </a:solidFill>
                <a:latin typeface="Times New Roman" panose="02020603050405020304" pitchFamily="18" charset="0"/>
                <a:ea typeface="黑体" panose="02010609060101010101" pitchFamily="49" charset="-122"/>
              </a:rPr>
              <a:t>两种</a:t>
            </a:r>
            <a:r>
              <a:rPr lang="en-US" altLang="zh-CN" sz="2000" dirty="0">
                <a:solidFill>
                  <a:schemeClr val="tx2"/>
                </a:solidFill>
                <a:latin typeface="Times New Roman" panose="02020603050405020304" pitchFamily="18" charset="0"/>
                <a:ea typeface="黑体" panose="02010609060101010101" pitchFamily="49" charset="-122"/>
              </a:rPr>
              <a:t>16</a:t>
            </a:r>
            <a:r>
              <a:rPr lang="zh-CN" altLang="en-US" sz="2000" dirty="0">
                <a:solidFill>
                  <a:schemeClr val="tx2"/>
                </a:solidFill>
                <a:latin typeface="Times New Roman" panose="02020603050405020304" pitchFamily="18" charset="0"/>
                <a:ea typeface="黑体" panose="02010609060101010101" pitchFamily="49" charset="-122"/>
              </a:rPr>
              <a:t>相位</a:t>
            </a:r>
            <a:r>
              <a:rPr lang="en-US" altLang="zh-CN" sz="2000" dirty="0">
                <a:solidFill>
                  <a:schemeClr val="tx2"/>
                </a:solidFill>
                <a:latin typeface="Times New Roman" panose="02020603050405020304" pitchFamily="18" charset="0"/>
                <a:ea typeface="黑体" panose="02010609060101010101" pitchFamily="49" charset="-122"/>
              </a:rPr>
              <a:t>QAM</a:t>
            </a:r>
            <a:r>
              <a:rPr lang="zh-CN" altLang="en-US" sz="2000" dirty="0">
                <a:solidFill>
                  <a:schemeClr val="tx2"/>
                </a:solidFill>
                <a:latin typeface="Times New Roman" panose="02020603050405020304" pitchFamily="18" charset="0"/>
                <a:ea typeface="黑体" panose="02010609060101010101" pitchFamily="49" charset="-122"/>
              </a:rPr>
              <a:t>星座图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傅里叶分析</a:t>
            </a:r>
          </a:p>
        </p:txBody>
      </p:sp>
      <p:sp>
        <p:nvSpPr>
          <p:cNvPr id="12" name="灯片编号占位符 5"/>
          <p:cNvSpPr>
            <a:spLocks noGrp="1"/>
          </p:cNvSpPr>
          <p:nvPr>
            <p:ph type="sldNum" sz="quarter" idx="12"/>
          </p:nvPr>
        </p:nvSpPr>
        <p:spPr/>
        <p:txBody>
          <a:bodyPr/>
          <a:lstStyle/>
          <a:p>
            <a:fld id="{AB0C3F63-A086-46D1-810A-2C25BA224F77}" type="slidenum">
              <a:rPr lang="en-US" altLang="zh-CN"/>
              <a:pPr/>
              <a:t>34</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0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957" y="4544780"/>
            <a:ext cx="5163693" cy="72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60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35</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a:t>奈氏准则</a:t>
            </a:r>
          </a:p>
        </p:txBody>
      </p:sp>
      <p:sp>
        <p:nvSpPr>
          <p:cNvPr id="397315" name="Rectangle 3"/>
          <p:cNvSpPr>
            <a:spLocks noGrp="1" noChangeArrowheads="1"/>
          </p:cNvSpPr>
          <p:nvPr>
            <p:ph idx="1"/>
          </p:nvPr>
        </p:nvSpPr>
        <p:spPr/>
        <p:txBody>
          <a:bodyPr/>
          <a:lstStyle/>
          <a:p>
            <a:r>
              <a:rPr lang="zh-CN" altLang="en-US" dirty="0"/>
              <a:t>奈奎斯特</a:t>
            </a:r>
            <a:r>
              <a:rPr lang="en-US" altLang="zh-CN" dirty="0"/>
              <a:t>(Nyquist)</a:t>
            </a:r>
            <a:r>
              <a:rPr lang="zh-CN" altLang="en-US" dirty="0"/>
              <a:t>推导出了著名的奈氏准则（</a:t>
            </a:r>
            <a:r>
              <a:rPr lang="en-US" altLang="zh-CN" dirty="0"/>
              <a:t>1924</a:t>
            </a:r>
            <a:r>
              <a:rPr lang="zh-CN" altLang="en-US" dirty="0"/>
              <a:t>年）</a:t>
            </a:r>
          </a:p>
          <a:p>
            <a:r>
              <a:rPr lang="zh-CN" altLang="en-US" dirty="0"/>
              <a:t>奈氏准则：无噪声</a:t>
            </a:r>
            <a:r>
              <a:rPr lang="en-US" altLang="zh-CN" dirty="0"/>
              <a:t>(</a:t>
            </a:r>
            <a:r>
              <a:rPr lang="zh-CN" altLang="en-US" dirty="0"/>
              <a:t>理论状态</a:t>
            </a:r>
            <a:r>
              <a:rPr lang="en-US" altLang="zh-CN" dirty="0"/>
              <a:t>)</a:t>
            </a:r>
            <a:r>
              <a:rPr lang="zh-CN" altLang="en-US" dirty="0"/>
              <a:t>情况下</a:t>
            </a:r>
            <a:r>
              <a:rPr lang="zh-CN" altLang="en-US" dirty="0">
                <a:solidFill>
                  <a:srgbClr val="FF0000"/>
                </a:solidFill>
              </a:rPr>
              <a:t>波特率</a:t>
            </a:r>
            <a:r>
              <a:rPr lang="en-US" altLang="zh-CN" dirty="0">
                <a:solidFill>
                  <a:srgbClr val="FF0000"/>
                </a:solidFill>
              </a:rPr>
              <a:t>B</a:t>
            </a:r>
            <a:r>
              <a:rPr lang="zh-CN" altLang="en-US" dirty="0"/>
              <a:t>与</a:t>
            </a:r>
            <a:r>
              <a:rPr lang="zh-CN" altLang="en-US" dirty="0">
                <a:solidFill>
                  <a:srgbClr val="FF0000"/>
                </a:solidFill>
              </a:rPr>
              <a:t>信道带宽</a:t>
            </a:r>
            <a:r>
              <a:rPr lang="en-US" altLang="zh-CN" dirty="0">
                <a:solidFill>
                  <a:srgbClr val="FF0000"/>
                </a:solidFill>
              </a:rPr>
              <a:t>W</a:t>
            </a:r>
            <a:r>
              <a:rPr lang="zh-CN" altLang="en-US" dirty="0"/>
              <a:t>的关系：</a:t>
            </a:r>
          </a:p>
          <a:p>
            <a:pPr algn="ctr">
              <a:buFont typeface="Wingdings" panose="05000000000000000000" pitchFamily="2" charset="2"/>
              <a:buNone/>
            </a:pPr>
            <a:r>
              <a:rPr lang="zh-CN" altLang="en-US" dirty="0"/>
              <a:t> </a:t>
            </a:r>
            <a:r>
              <a:rPr lang="en-US" altLang="zh-CN" dirty="0"/>
              <a:t>B = 2×W  (Baud)</a:t>
            </a:r>
          </a:p>
        </p:txBody>
      </p:sp>
      <p:sp>
        <p:nvSpPr>
          <p:cNvPr id="6" name="灯片编号占位符 5"/>
          <p:cNvSpPr>
            <a:spLocks noGrp="1"/>
          </p:cNvSpPr>
          <p:nvPr>
            <p:ph type="sldNum" sz="quarter" idx="12"/>
          </p:nvPr>
        </p:nvSpPr>
        <p:spPr/>
        <p:txBody>
          <a:bodyPr/>
          <a:lstStyle/>
          <a:p>
            <a:fld id="{1B9CF306-9BD2-4D3F-B1FE-9C0F7AF8F2C0}"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t>比特率与波特率的关系</a:t>
            </a:r>
          </a:p>
        </p:txBody>
      </p:sp>
      <p:sp>
        <p:nvSpPr>
          <p:cNvPr id="531459" name="Rectangle 3"/>
          <p:cNvSpPr>
            <a:spLocks noGrp="1" noChangeArrowheads="1"/>
          </p:cNvSpPr>
          <p:nvPr>
            <p:ph idx="1"/>
          </p:nvPr>
        </p:nvSpPr>
        <p:spPr/>
        <p:txBody>
          <a:bodyPr/>
          <a:lstStyle/>
          <a:p>
            <a:r>
              <a:rPr lang="en-US" altLang="zh-CN" dirty="0"/>
              <a:t>S = B×log</a:t>
            </a:r>
            <a:r>
              <a:rPr lang="en-US" altLang="zh-CN" baseline="-25000" dirty="0"/>
              <a:t>2</a:t>
            </a:r>
            <a:r>
              <a:rPr lang="en-US" altLang="zh-CN" dirty="0"/>
              <a:t>N </a:t>
            </a:r>
            <a:r>
              <a:rPr lang="zh-CN" altLang="en-US" dirty="0"/>
              <a:t>（ </a:t>
            </a:r>
            <a:r>
              <a:rPr lang="en-US" altLang="zh-CN" dirty="0"/>
              <a:t>N</a:t>
            </a:r>
            <a:r>
              <a:rPr lang="zh-CN" altLang="en-US" dirty="0"/>
              <a:t>：码元状态数）</a:t>
            </a:r>
          </a:p>
          <a:p>
            <a:pPr>
              <a:buFont typeface="Wingdings" panose="05000000000000000000" pitchFamily="2" charset="2"/>
              <a:buNone/>
            </a:pPr>
            <a:r>
              <a:rPr lang="zh-CN" altLang="en-US" dirty="0"/>
              <a:t>	   </a:t>
            </a:r>
            <a:r>
              <a:rPr lang="en-US" altLang="zh-CN" dirty="0"/>
              <a:t>= 2×W×log</a:t>
            </a:r>
            <a:r>
              <a:rPr lang="en-US" altLang="zh-CN" baseline="-25000" dirty="0"/>
              <a:t>2</a:t>
            </a:r>
            <a:r>
              <a:rPr lang="en-US" altLang="zh-CN" dirty="0"/>
              <a:t>N</a:t>
            </a:r>
          </a:p>
          <a:p>
            <a:r>
              <a:rPr lang="zh-CN" altLang="en-US" dirty="0"/>
              <a:t>例如：</a:t>
            </a:r>
          </a:p>
          <a:p>
            <a:pPr lvl="1"/>
            <a:r>
              <a:rPr lang="zh-CN" altLang="en-US" dirty="0"/>
              <a:t>两相调制</a:t>
            </a:r>
            <a:r>
              <a:rPr lang="en-US" altLang="zh-CN" dirty="0"/>
              <a:t>(</a:t>
            </a:r>
            <a:r>
              <a:rPr lang="zh-CN" altLang="en-US" dirty="0"/>
              <a:t>单个调制状态对应</a:t>
            </a:r>
            <a:r>
              <a:rPr lang="en-US" altLang="zh-CN" dirty="0"/>
              <a:t>1</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a:t>
            </a:r>
            <a:r>
              <a:rPr lang="zh-CN" altLang="en-US" dirty="0"/>
              <a:t>波特率；</a:t>
            </a:r>
          </a:p>
          <a:p>
            <a:pPr lvl="1"/>
            <a:r>
              <a:rPr lang="zh-CN" altLang="en-US" dirty="0"/>
              <a:t>四相调制</a:t>
            </a:r>
            <a:r>
              <a:rPr lang="en-US" altLang="zh-CN" dirty="0"/>
              <a:t>(</a:t>
            </a:r>
            <a:r>
              <a:rPr lang="zh-CN" altLang="en-US" dirty="0"/>
              <a:t>单个调制状态对应</a:t>
            </a:r>
            <a:r>
              <a:rPr lang="en-US" altLang="zh-CN" dirty="0"/>
              <a:t>2</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=2*</a:t>
            </a:r>
            <a:r>
              <a:rPr lang="zh-CN" altLang="en-US" dirty="0"/>
              <a:t>波特率</a:t>
            </a:r>
          </a:p>
          <a:p>
            <a:pPr lvl="1"/>
            <a:r>
              <a:rPr lang="zh-CN" altLang="en-US" dirty="0"/>
              <a:t>八相调制</a:t>
            </a:r>
            <a:r>
              <a:rPr lang="en-US" altLang="zh-CN" dirty="0"/>
              <a:t>(</a:t>
            </a:r>
            <a:r>
              <a:rPr lang="zh-CN" altLang="en-US" dirty="0"/>
              <a:t>单个调制状态对应</a:t>
            </a:r>
            <a:r>
              <a:rPr lang="en-US" altLang="zh-CN" dirty="0"/>
              <a:t>3</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=3*</a:t>
            </a:r>
            <a:r>
              <a:rPr lang="zh-CN" altLang="en-US" dirty="0"/>
              <a:t>波特率</a:t>
            </a:r>
          </a:p>
        </p:txBody>
      </p:sp>
      <p:sp>
        <p:nvSpPr>
          <p:cNvPr id="6" name="灯片编号占位符 5"/>
          <p:cNvSpPr>
            <a:spLocks noGrp="1"/>
          </p:cNvSpPr>
          <p:nvPr>
            <p:ph type="sldNum" sz="quarter" idx="12"/>
          </p:nvPr>
        </p:nvSpPr>
        <p:spPr/>
        <p:txBody>
          <a:bodyPr/>
          <a:lstStyle/>
          <a:p>
            <a:fld id="{77928878-0500-43D1-BC6C-F5123D90178D}"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FC4F4-B20B-4D68-B7CB-4401E92CBB16}"/>
              </a:ext>
            </a:extLst>
          </p:cNvPr>
          <p:cNvSpPr>
            <a:spLocks noGrp="1"/>
          </p:cNvSpPr>
          <p:nvPr>
            <p:ph type="title"/>
          </p:nvPr>
        </p:nvSpPr>
        <p:spPr/>
        <p:txBody>
          <a:bodyPr/>
          <a:lstStyle/>
          <a:p>
            <a:r>
              <a:rPr lang="zh-CN" altLang="en-US" dirty="0"/>
              <a:t>比特率、波特率、码元状态的关系</a:t>
            </a:r>
          </a:p>
        </p:txBody>
      </p:sp>
      <p:sp>
        <p:nvSpPr>
          <p:cNvPr id="4" name="日期占位符 3">
            <a:extLst>
              <a:ext uri="{FF2B5EF4-FFF2-40B4-BE49-F238E27FC236}">
                <a16:creationId xmlns:a16="http://schemas.microsoft.com/office/drawing/2014/main" id="{AB396727-92BB-4401-A79E-BE13CA0680DE}"/>
              </a:ext>
            </a:extLst>
          </p:cNvPr>
          <p:cNvSpPr>
            <a:spLocks noGrp="1"/>
          </p:cNvSpPr>
          <p:nvPr>
            <p:ph type="dt" sz="half" idx="10"/>
          </p:nvPr>
        </p:nvSpPr>
        <p:spPr/>
        <p:txBody>
          <a:bodyPr/>
          <a:lstStyle/>
          <a:p>
            <a:fld id="{F08D8A22-9967-4493-9E1A-70F7D1708173}" type="datetime1">
              <a:rPr lang="en-US" altLang="zh-CN" smtClean="0"/>
              <a:t>10/7/2023</a:t>
            </a:fld>
            <a:endParaRPr lang="en-US"/>
          </a:p>
        </p:txBody>
      </p:sp>
      <p:sp>
        <p:nvSpPr>
          <p:cNvPr id="5" name="页脚占位符 4">
            <a:extLst>
              <a:ext uri="{FF2B5EF4-FFF2-40B4-BE49-F238E27FC236}">
                <a16:creationId xmlns:a16="http://schemas.microsoft.com/office/drawing/2014/main" id="{A084B5D7-3280-46C2-A3BC-008E5B8F799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4FAE250-D195-49D7-A9FC-F76CCAF4A062}"/>
              </a:ext>
            </a:extLst>
          </p:cNvPr>
          <p:cNvSpPr>
            <a:spLocks noGrp="1"/>
          </p:cNvSpPr>
          <p:nvPr>
            <p:ph type="sldNum" sz="quarter" idx="12"/>
          </p:nvPr>
        </p:nvSpPr>
        <p:spPr/>
        <p:txBody>
          <a:bodyPr/>
          <a:lstStyle/>
          <a:p>
            <a:fld id="{C8BB1146-E542-4D4E-B8E9-6919A11DDD48}" type="slidenum">
              <a:rPr lang="en-US" smtClean="0"/>
              <a:t>38</a:t>
            </a:fld>
            <a:endParaRPr lang="en-US"/>
          </a:p>
        </p:txBody>
      </p:sp>
      <p:grpSp>
        <p:nvGrpSpPr>
          <p:cNvPr id="7" name="组合 6">
            <a:extLst>
              <a:ext uri="{FF2B5EF4-FFF2-40B4-BE49-F238E27FC236}">
                <a16:creationId xmlns:a16="http://schemas.microsoft.com/office/drawing/2014/main" id="{5381A97B-B391-4A45-8B13-B6E260B53773}"/>
              </a:ext>
            </a:extLst>
          </p:cNvPr>
          <p:cNvGrpSpPr/>
          <p:nvPr/>
        </p:nvGrpSpPr>
        <p:grpSpPr>
          <a:xfrm>
            <a:off x="3645661" y="1422860"/>
            <a:ext cx="5352202" cy="4855758"/>
            <a:chOff x="1896109" y="642834"/>
            <a:chExt cx="5352202" cy="4489997"/>
          </a:xfrm>
        </p:grpSpPr>
        <p:cxnSp>
          <p:nvCxnSpPr>
            <p:cNvPr id="8" name="直接连接符 7">
              <a:extLst>
                <a:ext uri="{FF2B5EF4-FFF2-40B4-BE49-F238E27FC236}">
                  <a16:creationId xmlns:a16="http://schemas.microsoft.com/office/drawing/2014/main" id="{6A19C6CD-532F-4107-B225-8A3E624EAE8D}"/>
                </a:ext>
              </a:extLst>
            </p:cNvPr>
            <p:cNvCxnSpPr/>
            <p:nvPr/>
          </p:nvCxnSpPr>
          <p:spPr>
            <a:xfrm flipH="1">
              <a:off x="1896109"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01E516C-6C94-4442-A52D-FAF0776CBDC5}"/>
                </a:ext>
              </a:extLst>
            </p:cNvPr>
            <p:cNvCxnSpPr/>
            <p:nvPr/>
          </p:nvCxnSpPr>
          <p:spPr>
            <a:xfrm flipH="1">
              <a:off x="225486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3FB1187-804A-4734-B12A-E09FEB49C762}"/>
                </a:ext>
              </a:extLst>
            </p:cNvPr>
            <p:cNvCxnSpPr/>
            <p:nvPr/>
          </p:nvCxnSpPr>
          <p:spPr>
            <a:xfrm flipH="1">
              <a:off x="260922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96EEE22-56D6-4627-9E86-87B95102EF42}"/>
                </a:ext>
              </a:extLst>
            </p:cNvPr>
            <p:cNvCxnSpPr/>
            <p:nvPr/>
          </p:nvCxnSpPr>
          <p:spPr>
            <a:xfrm flipH="1">
              <a:off x="296797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D2866F0-FCFA-481F-863B-9E54EE0CECA8}"/>
                </a:ext>
              </a:extLst>
            </p:cNvPr>
            <p:cNvCxnSpPr/>
            <p:nvPr/>
          </p:nvCxnSpPr>
          <p:spPr>
            <a:xfrm flipH="1">
              <a:off x="3297946"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77CF8A-ADEB-4666-88E1-049F379A8D0B}"/>
                </a:ext>
              </a:extLst>
            </p:cNvPr>
            <p:cNvCxnSpPr/>
            <p:nvPr/>
          </p:nvCxnSpPr>
          <p:spPr>
            <a:xfrm flipH="1">
              <a:off x="365669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160EB09-B5C1-4C2D-A62C-CF9B1BD69E77}"/>
                </a:ext>
              </a:extLst>
            </p:cNvPr>
            <p:cNvCxnSpPr/>
            <p:nvPr/>
          </p:nvCxnSpPr>
          <p:spPr>
            <a:xfrm flipH="1">
              <a:off x="401105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A4F5FD-47B5-4E11-8798-945353107820}"/>
                </a:ext>
              </a:extLst>
            </p:cNvPr>
            <p:cNvCxnSpPr/>
            <p:nvPr/>
          </p:nvCxnSpPr>
          <p:spPr>
            <a:xfrm flipH="1">
              <a:off x="436980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085510F-71F7-431C-A488-4834E6F4D8CA}"/>
                </a:ext>
              </a:extLst>
            </p:cNvPr>
            <p:cNvCxnSpPr/>
            <p:nvPr/>
          </p:nvCxnSpPr>
          <p:spPr>
            <a:xfrm flipH="1">
              <a:off x="474253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15418DF-5AF5-438F-9F5E-FEDA4F45250B}"/>
                </a:ext>
              </a:extLst>
            </p:cNvPr>
            <p:cNvCxnSpPr/>
            <p:nvPr/>
          </p:nvCxnSpPr>
          <p:spPr>
            <a:xfrm flipH="1">
              <a:off x="508909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895D64D-6819-40A8-BA3D-82081B05670F}"/>
                </a:ext>
              </a:extLst>
            </p:cNvPr>
            <p:cNvCxnSpPr/>
            <p:nvPr/>
          </p:nvCxnSpPr>
          <p:spPr>
            <a:xfrm flipH="1">
              <a:off x="544345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F14826C-C966-4A90-A380-B5E3E1DF83E0}"/>
                </a:ext>
              </a:extLst>
            </p:cNvPr>
            <p:cNvCxnSpPr/>
            <p:nvPr/>
          </p:nvCxnSpPr>
          <p:spPr>
            <a:xfrm flipH="1">
              <a:off x="580220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795FA0F-D6D4-49D5-AF33-F89D67E8EA91}"/>
                </a:ext>
              </a:extLst>
            </p:cNvPr>
            <p:cNvCxnSpPr/>
            <p:nvPr/>
          </p:nvCxnSpPr>
          <p:spPr>
            <a:xfrm flipH="1">
              <a:off x="616331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7965195-315F-4252-BF33-BA95ABE12296}"/>
                </a:ext>
              </a:extLst>
            </p:cNvPr>
            <p:cNvCxnSpPr/>
            <p:nvPr/>
          </p:nvCxnSpPr>
          <p:spPr>
            <a:xfrm flipH="1">
              <a:off x="651597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FD735E-9CB6-47F5-ADEA-BF2087E3FA0A}"/>
                </a:ext>
              </a:extLst>
            </p:cNvPr>
            <p:cNvCxnSpPr/>
            <p:nvPr/>
          </p:nvCxnSpPr>
          <p:spPr>
            <a:xfrm flipH="1">
              <a:off x="687033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6E7727A-FA7E-422E-8FC6-3E42E5F207B7}"/>
                </a:ext>
              </a:extLst>
            </p:cNvPr>
            <p:cNvCxnSpPr/>
            <p:nvPr/>
          </p:nvCxnSpPr>
          <p:spPr>
            <a:xfrm flipH="1">
              <a:off x="7229084"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4" name="直接箭头连接符 23">
            <a:extLst>
              <a:ext uri="{FF2B5EF4-FFF2-40B4-BE49-F238E27FC236}">
                <a16:creationId xmlns:a16="http://schemas.microsoft.com/office/drawing/2014/main" id="{2BFF0CEB-6997-4604-9651-E386621E1089}"/>
              </a:ext>
            </a:extLst>
          </p:cNvPr>
          <p:cNvCxnSpPr/>
          <p:nvPr/>
        </p:nvCxnSpPr>
        <p:spPr>
          <a:xfrm>
            <a:off x="3302279" y="3831353"/>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6ED1A4E-68A2-4D0B-8E6C-73AA416A62D4}"/>
              </a:ext>
            </a:extLst>
          </p:cNvPr>
          <p:cNvCxnSpPr/>
          <p:nvPr/>
        </p:nvCxnSpPr>
        <p:spPr>
          <a:xfrm flipV="1">
            <a:off x="3302278" y="2966959"/>
            <a:ext cx="0" cy="116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5898E954-087B-458A-8DF2-E2C53CA0022F}"/>
              </a:ext>
            </a:extLst>
          </p:cNvPr>
          <p:cNvGrpSpPr/>
          <p:nvPr/>
        </p:nvGrpSpPr>
        <p:grpSpPr>
          <a:xfrm>
            <a:off x="3302278" y="3266997"/>
            <a:ext cx="357188" cy="564357"/>
            <a:chOff x="892969" y="914400"/>
            <a:chExt cx="357188" cy="564357"/>
          </a:xfrm>
        </p:grpSpPr>
        <p:cxnSp>
          <p:nvCxnSpPr>
            <p:cNvPr id="27" name="直接连接符 26">
              <a:extLst>
                <a:ext uri="{FF2B5EF4-FFF2-40B4-BE49-F238E27FC236}">
                  <a16:creationId xmlns:a16="http://schemas.microsoft.com/office/drawing/2014/main" id="{A0FEDD7F-3219-47A3-9AE2-F0FAD03472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8092C06-954A-43FA-B33B-06C38E479DB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3625B81-552F-43D5-8136-8F298141DF47}"/>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40A752B-D478-483F-B412-B582B13D5092}"/>
              </a:ext>
            </a:extLst>
          </p:cNvPr>
          <p:cNvGrpSpPr/>
          <p:nvPr/>
        </p:nvGrpSpPr>
        <p:grpSpPr>
          <a:xfrm>
            <a:off x="4015510" y="3266997"/>
            <a:ext cx="357188" cy="564357"/>
            <a:chOff x="892969" y="914400"/>
            <a:chExt cx="357188" cy="564357"/>
          </a:xfrm>
        </p:grpSpPr>
        <p:cxnSp>
          <p:nvCxnSpPr>
            <p:cNvPr id="31" name="直接连接符 30">
              <a:extLst>
                <a:ext uri="{FF2B5EF4-FFF2-40B4-BE49-F238E27FC236}">
                  <a16:creationId xmlns:a16="http://schemas.microsoft.com/office/drawing/2014/main" id="{328C7DA9-420A-4583-BF01-BEFE166324D3}"/>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FE110DF-921C-4D46-B09B-E3E42669A66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D9252DD-5837-4822-BEDB-47633E5BCEE9}"/>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0D1D9956-C41C-4E71-AF78-9698EF55B8F9}"/>
              </a:ext>
            </a:extLst>
          </p:cNvPr>
          <p:cNvGrpSpPr/>
          <p:nvPr/>
        </p:nvGrpSpPr>
        <p:grpSpPr>
          <a:xfrm>
            <a:off x="4722646" y="3266997"/>
            <a:ext cx="357188" cy="564357"/>
            <a:chOff x="892969" y="914400"/>
            <a:chExt cx="357188" cy="564357"/>
          </a:xfrm>
        </p:grpSpPr>
        <p:cxnSp>
          <p:nvCxnSpPr>
            <p:cNvPr id="35" name="直接连接符 34">
              <a:extLst>
                <a:ext uri="{FF2B5EF4-FFF2-40B4-BE49-F238E27FC236}">
                  <a16:creationId xmlns:a16="http://schemas.microsoft.com/office/drawing/2014/main" id="{BEBD0BBE-3B13-4CEC-A0FD-60EC44C4A8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DF08B8-43DC-4020-9BDB-1D3C18AB34C8}"/>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0329D7E-940A-4403-8A36-B1C32FF632F0}"/>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17739C81-CB26-42A0-A442-2743A57FFF80}"/>
              </a:ext>
            </a:extLst>
          </p:cNvPr>
          <p:cNvGrpSpPr/>
          <p:nvPr/>
        </p:nvGrpSpPr>
        <p:grpSpPr>
          <a:xfrm>
            <a:off x="5429782" y="3266997"/>
            <a:ext cx="357188" cy="564357"/>
            <a:chOff x="892969" y="914400"/>
            <a:chExt cx="357188" cy="564357"/>
          </a:xfrm>
        </p:grpSpPr>
        <p:cxnSp>
          <p:nvCxnSpPr>
            <p:cNvPr id="39" name="直接连接符 38">
              <a:extLst>
                <a:ext uri="{FF2B5EF4-FFF2-40B4-BE49-F238E27FC236}">
                  <a16:creationId xmlns:a16="http://schemas.microsoft.com/office/drawing/2014/main" id="{6C0370F3-9A7F-4AA2-905C-4D16B0B7C6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BDA8CA5-C3DD-413C-8580-788E0D501C2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EF67322-97CD-4B06-B105-2A33DB0652B1}"/>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F881163E-EBE5-4F87-9AA7-B1C9BC5324CA}"/>
              </a:ext>
            </a:extLst>
          </p:cNvPr>
          <p:cNvGrpSpPr/>
          <p:nvPr/>
        </p:nvGrpSpPr>
        <p:grpSpPr>
          <a:xfrm>
            <a:off x="6143014" y="3266997"/>
            <a:ext cx="357188" cy="564357"/>
            <a:chOff x="892969" y="914400"/>
            <a:chExt cx="357188" cy="564357"/>
          </a:xfrm>
        </p:grpSpPr>
        <p:cxnSp>
          <p:nvCxnSpPr>
            <p:cNvPr id="43" name="直接连接符 42">
              <a:extLst>
                <a:ext uri="{FF2B5EF4-FFF2-40B4-BE49-F238E27FC236}">
                  <a16:creationId xmlns:a16="http://schemas.microsoft.com/office/drawing/2014/main" id="{CBD5789B-B7E9-49E5-B6A1-9F1E9BA4FFA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886660E-D276-46FA-98E0-E75B0237DE0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068CEEE-985D-4AF9-93EE-ED95AEDF76A6}"/>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E234FAB9-5F32-4A72-A831-D03A220259F4}"/>
              </a:ext>
            </a:extLst>
          </p:cNvPr>
          <p:cNvGrpSpPr/>
          <p:nvPr/>
        </p:nvGrpSpPr>
        <p:grpSpPr>
          <a:xfrm>
            <a:off x="6850150" y="3266997"/>
            <a:ext cx="357188" cy="564357"/>
            <a:chOff x="892969" y="914400"/>
            <a:chExt cx="357188" cy="564357"/>
          </a:xfrm>
        </p:grpSpPr>
        <p:cxnSp>
          <p:nvCxnSpPr>
            <p:cNvPr id="47" name="直接连接符 46">
              <a:extLst>
                <a:ext uri="{FF2B5EF4-FFF2-40B4-BE49-F238E27FC236}">
                  <a16:creationId xmlns:a16="http://schemas.microsoft.com/office/drawing/2014/main" id="{F004A88D-3198-4821-B7A7-48A82613F0EF}"/>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4D4297E-A124-4003-AB4D-A26629CA2B4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B222B44-3FB1-461C-B9B0-80712C1BB9EA}"/>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50" name="直接箭头连接符 49">
            <a:extLst>
              <a:ext uri="{FF2B5EF4-FFF2-40B4-BE49-F238E27FC236}">
                <a16:creationId xmlns:a16="http://schemas.microsoft.com/office/drawing/2014/main" id="{9B3A4091-32A4-4AF4-9160-E8B3EBB3FC9F}"/>
              </a:ext>
            </a:extLst>
          </p:cNvPr>
          <p:cNvCxnSpPr/>
          <p:nvPr/>
        </p:nvCxnSpPr>
        <p:spPr>
          <a:xfrm>
            <a:off x="3302279" y="2246108"/>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135BA32-CB3E-472C-A4F8-AFDBD272B8EE}"/>
              </a:ext>
            </a:extLst>
          </p:cNvPr>
          <p:cNvCxnSpPr/>
          <p:nvPr/>
        </p:nvCxnSpPr>
        <p:spPr>
          <a:xfrm flipV="1">
            <a:off x="3308374" y="1381715"/>
            <a:ext cx="0" cy="110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0336CE27-97E9-440E-AB56-8A352747BCE1}"/>
              </a:ext>
            </a:extLst>
          </p:cNvPr>
          <p:cNvGrpSpPr/>
          <p:nvPr/>
        </p:nvGrpSpPr>
        <p:grpSpPr>
          <a:xfrm>
            <a:off x="3308374" y="1681752"/>
            <a:ext cx="710756" cy="564357"/>
            <a:chOff x="892969" y="914400"/>
            <a:chExt cx="357188" cy="564357"/>
          </a:xfrm>
        </p:grpSpPr>
        <p:cxnSp>
          <p:nvCxnSpPr>
            <p:cNvPr id="53" name="直接连接符 52">
              <a:extLst>
                <a:ext uri="{FF2B5EF4-FFF2-40B4-BE49-F238E27FC236}">
                  <a16:creationId xmlns:a16="http://schemas.microsoft.com/office/drawing/2014/main" id="{39A736A4-9D38-4929-A2AF-37743BCFBE70}"/>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B3A3313-AEAB-4123-A5F7-A829F6DF172E}"/>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0661397-5775-4A26-8498-B6770856A234}"/>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8AED93D5-D9E1-482D-BE92-B41F1A00D6DF}"/>
              </a:ext>
            </a:extLst>
          </p:cNvPr>
          <p:cNvGrpSpPr/>
          <p:nvPr/>
        </p:nvGrpSpPr>
        <p:grpSpPr>
          <a:xfrm>
            <a:off x="4728742" y="1681752"/>
            <a:ext cx="710756" cy="564357"/>
            <a:chOff x="892969" y="914400"/>
            <a:chExt cx="357188" cy="564357"/>
          </a:xfrm>
        </p:grpSpPr>
        <p:cxnSp>
          <p:nvCxnSpPr>
            <p:cNvPr id="57" name="直接连接符 56">
              <a:extLst>
                <a:ext uri="{FF2B5EF4-FFF2-40B4-BE49-F238E27FC236}">
                  <a16:creationId xmlns:a16="http://schemas.microsoft.com/office/drawing/2014/main" id="{1F0FF520-2F36-46EA-835B-59C3CC43889C}"/>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3EA674F-1140-42D5-B131-AC1B9C51CFA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146B6C3-4A94-442B-B981-BAAB26B650EC}"/>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AC6D33AA-8D6E-4FC1-955E-24E54330A09A}"/>
              </a:ext>
            </a:extLst>
          </p:cNvPr>
          <p:cNvGrpSpPr/>
          <p:nvPr/>
        </p:nvGrpSpPr>
        <p:grpSpPr>
          <a:xfrm>
            <a:off x="6149110" y="1681752"/>
            <a:ext cx="710756" cy="564357"/>
            <a:chOff x="892969" y="914400"/>
            <a:chExt cx="357188" cy="564357"/>
          </a:xfrm>
        </p:grpSpPr>
        <p:cxnSp>
          <p:nvCxnSpPr>
            <p:cNvPr id="61" name="直接连接符 60">
              <a:extLst>
                <a:ext uri="{FF2B5EF4-FFF2-40B4-BE49-F238E27FC236}">
                  <a16:creationId xmlns:a16="http://schemas.microsoft.com/office/drawing/2014/main" id="{721C37F1-3A8B-4C45-B496-3F9741A80D65}"/>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5D1E7B0-F468-4D4B-8E01-CB8975BD23EF}"/>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B603CE7-F541-4522-9AF9-A3A040845A3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4148CD2B-7EDE-43BE-BE59-3C10EAD27C04}"/>
              </a:ext>
            </a:extLst>
          </p:cNvPr>
          <p:cNvGrpSpPr/>
          <p:nvPr/>
        </p:nvGrpSpPr>
        <p:grpSpPr>
          <a:xfrm>
            <a:off x="7571288" y="1681752"/>
            <a:ext cx="710756" cy="564357"/>
            <a:chOff x="892969" y="914400"/>
            <a:chExt cx="357188" cy="564357"/>
          </a:xfrm>
        </p:grpSpPr>
        <p:cxnSp>
          <p:nvCxnSpPr>
            <p:cNvPr id="65" name="直接连接符 64">
              <a:extLst>
                <a:ext uri="{FF2B5EF4-FFF2-40B4-BE49-F238E27FC236}">
                  <a16:creationId xmlns:a16="http://schemas.microsoft.com/office/drawing/2014/main" id="{DF1AD547-3A8D-4E71-B8C8-C077E4B9A208}"/>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A2374B0-5A16-4069-8F78-F04C9370E807}"/>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8C944D2-5412-4031-87C5-AA6F7C87A04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06290260-EF33-45EB-9B9C-C96B670A448A}"/>
              </a:ext>
            </a:extLst>
          </p:cNvPr>
          <p:cNvGrpSpPr/>
          <p:nvPr/>
        </p:nvGrpSpPr>
        <p:grpSpPr>
          <a:xfrm>
            <a:off x="7564858" y="3266997"/>
            <a:ext cx="357188" cy="564357"/>
            <a:chOff x="892969" y="914400"/>
            <a:chExt cx="357188" cy="564357"/>
          </a:xfrm>
        </p:grpSpPr>
        <p:cxnSp>
          <p:nvCxnSpPr>
            <p:cNvPr id="69" name="直接连接符 68">
              <a:extLst>
                <a:ext uri="{FF2B5EF4-FFF2-40B4-BE49-F238E27FC236}">
                  <a16:creationId xmlns:a16="http://schemas.microsoft.com/office/drawing/2014/main" id="{81E6B75A-8BC0-4E06-AC3A-A946D2DBA1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6C328ED-8195-4488-816B-F59C6A6CDDD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70BE3E0-F373-4126-B306-14AAA0D980A3}"/>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1BD2E3B3-18A1-485A-A368-18A80AAB2B2B}"/>
              </a:ext>
            </a:extLst>
          </p:cNvPr>
          <p:cNvGrpSpPr/>
          <p:nvPr/>
        </p:nvGrpSpPr>
        <p:grpSpPr>
          <a:xfrm>
            <a:off x="8271994" y="3266997"/>
            <a:ext cx="357188" cy="564357"/>
            <a:chOff x="892969" y="914400"/>
            <a:chExt cx="357188" cy="564357"/>
          </a:xfrm>
        </p:grpSpPr>
        <p:cxnSp>
          <p:nvCxnSpPr>
            <p:cNvPr id="73" name="直接连接符 72">
              <a:extLst>
                <a:ext uri="{FF2B5EF4-FFF2-40B4-BE49-F238E27FC236}">
                  <a16:creationId xmlns:a16="http://schemas.microsoft.com/office/drawing/2014/main" id="{E6013157-C8C4-47C7-B77A-056CD627F5F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D3849F6-87E9-4AE0-AF42-5B34D16EDDB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AFC519-FCF1-4B00-97C9-49F20346988F}"/>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6" name="直接箭头连接符 75">
            <a:extLst>
              <a:ext uri="{FF2B5EF4-FFF2-40B4-BE49-F238E27FC236}">
                <a16:creationId xmlns:a16="http://schemas.microsoft.com/office/drawing/2014/main" id="{A6C1ED02-0426-4954-BFC6-EB3DD344441A}"/>
              </a:ext>
            </a:extLst>
          </p:cNvPr>
          <p:cNvCxnSpPr/>
          <p:nvPr/>
        </p:nvCxnSpPr>
        <p:spPr>
          <a:xfrm>
            <a:off x="3302278" y="5506992"/>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A4D2F00B-375F-4E35-AD92-DB3853B3516B}"/>
              </a:ext>
            </a:extLst>
          </p:cNvPr>
          <p:cNvCxnSpPr/>
          <p:nvPr/>
        </p:nvCxnSpPr>
        <p:spPr>
          <a:xfrm flipV="1">
            <a:off x="3296849" y="4642598"/>
            <a:ext cx="5429" cy="159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17168F89-82E8-4D0E-8776-ED5E22F1D9B8}"/>
              </a:ext>
            </a:extLst>
          </p:cNvPr>
          <p:cNvGrpSpPr/>
          <p:nvPr/>
        </p:nvGrpSpPr>
        <p:grpSpPr>
          <a:xfrm>
            <a:off x="4708476" y="4942635"/>
            <a:ext cx="1425798" cy="1128714"/>
            <a:chOff x="2971116" y="3839521"/>
            <a:chExt cx="1425798" cy="1128714"/>
          </a:xfrm>
        </p:grpSpPr>
        <p:cxnSp>
          <p:nvCxnSpPr>
            <p:cNvPr id="79" name="直接连接符 78">
              <a:extLst>
                <a:ext uri="{FF2B5EF4-FFF2-40B4-BE49-F238E27FC236}">
                  <a16:creationId xmlns:a16="http://schemas.microsoft.com/office/drawing/2014/main" id="{3440D4CB-6994-4EBE-A35D-47B01646FDF3}"/>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DB06FC6-A0FA-4250-9259-899D0D29DBDF}"/>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0A5186E-FB61-4A3B-9941-DE267BD16DB8}"/>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B4C68218-0CDC-46A1-BF7F-245D8B339933}"/>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E31137A-A6A9-454B-8835-8E4F8D8DC38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30080AC6-BE94-4AB0-AEB9-ED02F1C85263}"/>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722CDEA-4773-4E5C-BDF9-23691F08E4B7}"/>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2D9E5B-9155-49FB-9B98-7AE6CC7BC52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3C2599E6-87EC-4F37-9FF8-7D030C40F958}"/>
              </a:ext>
            </a:extLst>
          </p:cNvPr>
          <p:cNvGrpSpPr/>
          <p:nvPr/>
        </p:nvGrpSpPr>
        <p:grpSpPr>
          <a:xfrm>
            <a:off x="3296848" y="4942635"/>
            <a:ext cx="1425798" cy="1128714"/>
            <a:chOff x="2971116" y="3839521"/>
            <a:chExt cx="1425798" cy="1128714"/>
          </a:xfrm>
        </p:grpSpPr>
        <p:cxnSp>
          <p:nvCxnSpPr>
            <p:cNvPr id="88" name="直接连接符 87">
              <a:extLst>
                <a:ext uri="{FF2B5EF4-FFF2-40B4-BE49-F238E27FC236}">
                  <a16:creationId xmlns:a16="http://schemas.microsoft.com/office/drawing/2014/main" id="{989EF6C9-0F67-4DEC-A7B0-B30B8F6FA17D}"/>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F2867A7B-71F0-4234-9BDA-95B6CE6393C6}"/>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D18E31C-6704-44DA-B2ED-726E305439AE}"/>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637FE42C-C7B1-4583-B7C5-5403BCBD84B2}"/>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8504338-81E6-4035-9332-9142BFB921B0}"/>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793419C-FFB6-4FD7-BE6E-A5F5DD31C6B6}"/>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D882EF8-D44C-4ECB-9250-4DC3EFF7F87F}"/>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A9ECB45-38AE-4F64-BE91-3DFC12ED9E6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EC9840C7-CC68-48F1-BD5D-3D817FAE981C}"/>
              </a:ext>
            </a:extLst>
          </p:cNvPr>
          <p:cNvGrpSpPr/>
          <p:nvPr/>
        </p:nvGrpSpPr>
        <p:grpSpPr>
          <a:xfrm>
            <a:off x="6137251" y="4942635"/>
            <a:ext cx="1425798" cy="1128714"/>
            <a:chOff x="2971116" y="3839521"/>
            <a:chExt cx="1425798" cy="1128714"/>
          </a:xfrm>
        </p:grpSpPr>
        <p:cxnSp>
          <p:nvCxnSpPr>
            <p:cNvPr id="97" name="直接连接符 96">
              <a:extLst>
                <a:ext uri="{FF2B5EF4-FFF2-40B4-BE49-F238E27FC236}">
                  <a16:creationId xmlns:a16="http://schemas.microsoft.com/office/drawing/2014/main" id="{AF6802CF-A164-4C09-ADAD-A14BA0CEE6E6}"/>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5F2155EC-305C-4C26-B26E-DE4BCE9452F4}"/>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6DAAFE8-026F-46A7-8CB7-26920A5231CF}"/>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4451894F-3CBE-4DDB-8421-F23E55ED42AF}"/>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F6EB2669-B461-406A-8861-FFCEEF58A54A}"/>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6DC622FC-A5F4-4EB5-9D64-CC2B666CF950}"/>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6904D379-C315-47E2-9A9D-9C4616A73495}"/>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44B5ACC-69A5-48C2-A499-93A93DF67079}"/>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936F9DEA-F687-415C-B693-CF861B8F3255}"/>
              </a:ext>
            </a:extLst>
          </p:cNvPr>
          <p:cNvGrpSpPr/>
          <p:nvPr/>
        </p:nvGrpSpPr>
        <p:grpSpPr>
          <a:xfrm>
            <a:off x="7564858" y="4942635"/>
            <a:ext cx="1425798" cy="1128714"/>
            <a:chOff x="2971116" y="3839521"/>
            <a:chExt cx="1425798" cy="1128714"/>
          </a:xfrm>
        </p:grpSpPr>
        <p:cxnSp>
          <p:nvCxnSpPr>
            <p:cNvPr id="106" name="直接连接符 105">
              <a:extLst>
                <a:ext uri="{FF2B5EF4-FFF2-40B4-BE49-F238E27FC236}">
                  <a16:creationId xmlns:a16="http://schemas.microsoft.com/office/drawing/2014/main" id="{2B17E15C-F8F7-49DF-B484-D2DE5C976F52}"/>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4D263FD-4E54-426B-B54C-505EC0200EC5}"/>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C5F0BD13-69AF-4A40-A703-9AC3A2D7EC3C}"/>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2A02FF3-2E97-4E1F-8C32-E286C4F43A18}"/>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28DEE3B2-FE06-40DD-A64E-0DD6273DE2B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0774E3E5-1EB3-4DED-9447-853291B78C18}"/>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2B8090C6-229C-4219-8518-3320EC632411}"/>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350DF873-E640-4F2C-BAC2-23F13470ABD2}"/>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B6753B88-9DA2-4E8A-A002-8C89F2BEA480}"/>
              </a:ext>
            </a:extLst>
          </p:cNvPr>
          <p:cNvSpPr txBox="1"/>
          <p:nvPr/>
        </p:nvSpPr>
        <p:spPr>
          <a:xfrm>
            <a:off x="3509975" y="1308513"/>
            <a:ext cx="312907" cy="369332"/>
          </a:xfrm>
          <a:prstGeom prst="rect">
            <a:avLst/>
          </a:prstGeom>
          <a:noFill/>
        </p:spPr>
        <p:txBody>
          <a:bodyPr wrap="none" rtlCol="0">
            <a:spAutoFit/>
          </a:bodyPr>
          <a:lstStyle/>
          <a:p>
            <a:r>
              <a:rPr lang="en-US" altLang="zh-CN"/>
              <a:t>1</a:t>
            </a:r>
            <a:endParaRPr lang="zh-CN" altLang="en-US"/>
          </a:p>
        </p:txBody>
      </p:sp>
      <p:sp>
        <p:nvSpPr>
          <p:cNvPr id="115" name="文本框 114">
            <a:extLst>
              <a:ext uri="{FF2B5EF4-FFF2-40B4-BE49-F238E27FC236}">
                <a16:creationId xmlns:a16="http://schemas.microsoft.com/office/drawing/2014/main" id="{DA6F66F9-4AB4-4EB3-9EE8-83AD418F5387}"/>
              </a:ext>
            </a:extLst>
          </p:cNvPr>
          <p:cNvSpPr txBox="1"/>
          <p:nvPr/>
        </p:nvSpPr>
        <p:spPr>
          <a:xfrm>
            <a:off x="4223386" y="1308513"/>
            <a:ext cx="312906" cy="369332"/>
          </a:xfrm>
          <a:prstGeom prst="rect">
            <a:avLst/>
          </a:prstGeom>
          <a:noFill/>
        </p:spPr>
        <p:txBody>
          <a:bodyPr wrap="none" rtlCol="0">
            <a:spAutoFit/>
          </a:bodyPr>
          <a:lstStyle/>
          <a:p>
            <a:r>
              <a:rPr lang="en-US" altLang="zh-CN"/>
              <a:t>0</a:t>
            </a:r>
            <a:endParaRPr lang="zh-CN" altLang="en-US"/>
          </a:p>
        </p:txBody>
      </p:sp>
      <p:sp>
        <p:nvSpPr>
          <p:cNvPr id="116" name="文本框 115">
            <a:extLst>
              <a:ext uri="{FF2B5EF4-FFF2-40B4-BE49-F238E27FC236}">
                <a16:creationId xmlns:a16="http://schemas.microsoft.com/office/drawing/2014/main" id="{72B27E16-D282-4D39-AC40-F33BCD5A20CA}"/>
              </a:ext>
            </a:extLst>
          </p:cNvPr>
          <p:cNvSpPr txBox="1"/>
          <p:nvPr/>
        </p:nvSpPr>
        <p:spPr>
          <a:xfrm>
            <a:off x="4918702" y="1308513"/>
            <a:ext cx="312907" cy="369332"/>
          </a:xfrm>
          <a:prstGeom prst="rect">
            <a:avLst/>
          </a:prstGeom>
          <a:noFill/>
        </p:spPr>
        <p:txBody>
          <a:bodyPr wrap="none" rtlCol="0">
            <a:spAutoFit/>
          </a:bodyPr>
          <a:lstStyle/>
          <a:p>
            <a:r>
              <a:rPr lang="en-US" altLang="zh-CN"/>
              <a:t>1</a:t>
            </a:r>
            <a:endParaRPr lang="zh-CN" altLang="en-US"/>
          </a:p>
        </p:txBody>
      </p:sp>
      <p:sp>
        <p:nvSpPr>
          <p:cNvPr id="117" name="文本框 116">
            <a:extLst>
              <a:ext uri="{FF2B5EF4-FFF2-40B4-BE49-F238E27FC236}">
                <a16:creationId xmlns:a16="http://schemas.microsoft.com/office/drawing/2014/main" id="{A2C7BA36-66FC-423F-A8C4-E40831ECB891}"/>
              </a:ext>
            </a:extLst>
          </p:cNvPr>
          <p:cNvSpPr txBox="1"/>
          <p:nvPr/>
        </p:nvSpPr>
        <p:spPr>
          <a:xfrm>
            <a:off x="5632113" y="1308513"/>
            <a:ext cx="312906" cy="369332"/>
          </a:xfrm>
          <a:prstGeom prst="rect">
            <a:avLst/>
          </a:prstGeom>
          <a:noFill/>
        </p:spPr>
        <p:txBody>
          <a:bodyPr wrap="none" rtlCol="0">
            <a:spAutoFit/>
          </a:bodyPr>
          <a:lstStyle/>
          <a:p>
            <a:r>
              <a:rPr lang="en-US" altLang="zh-CN"/>
              <a:t>0</a:t>
            </a:r>
            <a:endParaRPr lang="zh-CN" altLang="en-US"/>
          </a:p>
        </p:txBody>
      </p:sp>
      <p:sp>
        <p:nvSpPr>
          <p:cNvPr id="118" name="文本框 117">
            <a:extLst>
              <a:ext uri="{FF2B5EF4-FFF2-40B4-BE49-F238E27FC236}">
                <a16:creationId xmlns:a16="http://schemas.microsoft.com/office/drawing/2014/main" id="{1BE7F523-6CCB-4A45-A21B-5515FFC40C71}"/>
              </a:ext>
            </a:extLst>
          </p:cNvPr>
          <p:cNvSpPr txBox="1"/>
          <p:nvPr/>
        </p:nvSpPr>
        <p:spPr>
          <a:xfrm>
            <a:off x="6366917" y="1308513"/>
            <a:ext cx="312907" cy="369332"/>
          </a:xfrm>
          <a:prstGeom prst="rect">
            <a:avLst/>
          </a:prstGeom>
          <a:noFill/>
        </p:spPr>
        <p:txBody>
          <a:bodyPr wrap="none" rtlCol="0">
            <a:spAutoFit/>
          </a:bodyPr>
          <a:lstStyle/>
          <a:p>
            <a:r>
              <a:rPr lang="en-US" altLang="zh-CN"/>
              <a:t>1</a:t>
            </a:r>
            <a:endParaRPr lang="zh-CN" altLang="en-US"/>
          </a:p>
        </p:txBody>
      </p:sp>
      <p:sp>
        <p:nvSpPr>
          <p:cNvPr id="119" name="文本框 118">
            <a:extLst>
              <a:ext uri="{FF2B5EF4-FFF2-40B4-BE49-F238E27FC236}">
                <a16:creationId xmlns:a16="http://schemas.microsoft.com/office/drawing/2014/main" id="{0AC36E0A-CAD1-41FD-9CDC-8268DD976A71}"/>
              </a:ext>
            </a:extLst>
          </p:cNvPr>
          <p:cNvSpPr txBox="1"/>
          <p:nvPr/>
        </p:nvSpPr>
        <p:spPr>
          <a:xfrm>
            <a:off x="7080328" y="1308513"/>
            <a:ext cx="312906" cy="369332"/>
          </a:xfrm>
          <a:prstGeom prst="rect">
            <a:avLst/>
          </a:prstGeom>
          <a:noFill/>
        </p:spPr>
        <p:txBody>
          <a:bodyPr wrap="none" rtlCol="0">
            <a:spAutoFit/>
          </a:bodyPr>
          <a:lstStyle/>
          <a:p>
            <a:r>
              <a:rPr lang="en-US" altLang="zh-CN"/>
              <a:t>0</a:t>
            </a:r>
            <a:endParaRPr lang="zh-CN" altLang="en-US"/>
          </a:p>
        </p:txBody>
      </p:sp>
      <p:sp>
        <p:nvSpPr>
          <p:cNvPr id="120" name="文本框 119">
            <a:extLst>
              <a:ext uri="{FF2B5EF4-FFF2-40B4-BE49-F238E27FC236}">
                <a16:creationId xmlns:a16="http://schemas.microsoft.com/office/drawing/2014/main" id="{EADE7B75-244A-409C-9390-E64CF9B2C615}"/>
              </a:ext>
            </a:extLst>
          </p:cNvPr>
          <p:cNvSpPr txBox="1"/>
          <p:nvPr/>
        </p:nvSpPr>
        <p:spPr>
          <a:xfrm>
            <a:off x="7775644" y="1308513"/>
            <a:ext cx="312907" cy="369332"/>
          </a:xfrm>
          <a:prstGeom prst="rect">
            <a:avLst/>
          </a:prstGeom>
          <a:noFill/>
        </p:spPr>
        <p:txBody>
          <a:bodyPr wrap="none" rtlCol="0">
            <a:spAutoFit/>
          </a:bodyPr>
          <a:lstStyle/>
          <a:p>
            <a:r>
              <a:rPr lang="en-US" altLang="zh-CN"/>
              <a:t>1</a:t>
            </a:r>
            <a:endParaRPr lang="zh-CN" altLang="en-US"/>
          </a:p>
        </p:txBody>
      </p:sp>
      <p:sp>
        <p:nvSpPr>
          <p:cNvPr id="121" name="文本框 120">
            <a:extLst>
              <a:ext uri="{FF2B5EF4-FFF2-40B4-BE49-F238E27FC236}">
                <a16:creationId xmlns:a16="http://schemas.microsoft.com/office/drawing/2014/main" id="{338312D4-A046-49E9-89A6-E5742EA360E3}"/>
              </a:ext>
            </a:extLst>
          </p:cNvPr>
          <p:cNvSpPr txBox="1"/>
          <p:nvPr/>
        </p:nvSpPr>
        <p:spPr>
          <a:xfrm>
            <a:off x="8489055" y="1308513"/>
            <a:ext cx="312906" cy="369332"/>
          </a:xfrm>
          <a:prstGeom prst="rect">
            <a:avLst/>
          </a:prstGeom>
          <a:noFill/>
        </p:spPr>
        <p:txBody>
          <a:bodyPr wrap="none" rtlCol="0">
            <a:spAutoFit/>
          </a:bodyPr>
          <a:lstStyle/>
          <a:p>
            <a:r>
              <a:rPr lang="en-US" altLang="zh-CN"/>
              <a:t>0</a:t>
            </a:r>
            <a:endParaRPr lang="zh-CN" altLang="en-US"/>
          </a:p>
        </p:txBody>
      </p:sp>
      <p:sp>
        <p:nvSpPr>
          <p:cNvPr id="122" name="文本框 121">
            <a:extLst>
              <a:ext uri="{FF2B5EF4-FFF2-40B4-BE49-F238E27FC236}">
                <a16:creationId xmlns:a16="http://schemas.microsoft.com/office/drawing/2014/main" id="{8AEA3344-3AAD-4A9C-84E8-824D67905532}"/>
              </a:ext>
            </a:extLst>
          </p:cNvPr>
          <p:cNvSpPr txBox="1"/>
          <p:nvPr/>
        </p:nvSpPr>
        <p:spPr>
          <a:xfrm>
            <a:off x="3332708" y="2881514"/>
            <a:ext cx="312907" cy="369332"/>
          </a:xfrm>
          <a:prstGeom prst="rect">
            <a:avLst/>
          </a:prstGeom>
          <a:noFill/>
        </p:spPr>
        <p:txBody>
          <a:bodyPr wrap="none" rtlCol="0">
            <a:spAutoFit/>
          </a:bodyPr>
          <a:lstStyle/>
          <a:p>
            <a:r>
              <a:rPr lang="en-US" altLang="zh-CN"/>
              <a:t>1</a:t>
            </a:r>
            <a:endParaRPr lang="zh-CN" altLang="en-US"/>
          </a:p>
        </p:txBody>
      </p:sp>
      <p:sp>
        <p:nvSpPr>
          <p:cNvPr id="123" name="文本框 122">
            <a:extLst>
              <a:ext uri="{FF2B5EF4-FFF2-40B4-BE49-F238E27FC236}">
                <a16:creationId xmlns:a16="http://schemas.microsoft.com/office/drawing/2014/main" id="{9F83D408-7FC2-43BA-93A3-6C716B2F7030}"/>
              </a:ext>
            </a:extLst>
          </p:cNvPr>
          <p:cNvSpPr txBox="1"/>
          <p:nvPr/>
        </p:nvSpPr>
        <p:spPr>
          <a:xfrm>
            <a:off x="4038906" y="2881514"/>
            <a:ext cx="312907" cy="369332"/>
          </a:xfrm>
          <a:prstGeom prst="rect">
            <a:avLst/>
          </a:prstGeom>
          <a:noFill/>
        </p:spPr>
        <p:txBody>
          <a:bodyPr wrap="none" rtlCol="0">
            <a:spAutoFit/>
          </a:bodyPr>
          <a:lstStyle/>
          <a:p>
            <a:r>
              <a:rPr lang="en-US" altLang="zh-CN"/>
              <a:t>1</a:t>
            </a:r>
            <a:endParaRPr lang="zh-CN" altLang="en-US"/>
          </a:p>
        </p:txBody>
      </p:sp>
      <p:sp>
        <p:nvSpPr>
          <p:cNvPr id="124" name="文本框 123">
            <a:extLst>
              <a:ext uri="{FF2B5EF4-FFF2-40B4-BE49-F238E27FC236}">
                <a16:creationId xmlns:a16="http://schemas.microsoft.com/office/drawing/2014/main" id="{8F7D9221-8A22-484C-803F-FC7AEC8597DF}"/>
              </a:ext>
            </a:extLst>
          </p:cNvPr>
          <p:cNvSpPr txBox="1"/>
          <p:nvPr/>
        </p:nvSpPr>
        <p:spPr>
          <a:xfrm>
            <a:off x="4741435" y="2881514"/>
            <a:ext cx="312907" cy="369332"/>
          </a:xfrm>
          <a:prstGeom prst="rect">
            <a:avLst/>
          </a:prstGeom>
          <a:noFill/>
        </p:spPr>
        <p:txBody>
          <a:bodyPr wrap="none" rtlCol="0">
            <a:spAutoFit/>
          </a:bodyPr>
          <a:lstStyle/>
          <a:p>
            <a:r>
              <a:rPr lang="en-US" altLang="zh-CN"/>
              <a:t>1</a:t>
            </a:r>
            <a:endParaRPr lang="zh-CN" altLang="en-US"/>
          </a:p>
        </p:txBody>
      </p:sp>
      <p:sp>
        <p:nvSpPr>
          <p:cNvPr id="125" name="文本框 124">
            <a:extLst>
              <a:ext uri="{FF2B5EF4-FFF2-40B4-BE49-F238E27FC236}">
                <a16:creationId xmlns:a16="http://schemas.microsoft.com/office/drawing/2014/main" id="{6141F313-15B8-4E3B-9065-E6C96BCCD13C}"/>
              </a:ext>
            </a:extLst>
          </p:cNvPr>
          <p:cNvSpPr txBox="1"/>
          <p:nvPr/>
        </p:nvSpPr>
        <p:spPr>
          <a:xfrm>
            <a:off x="5454846" y="2881514"/>
            <a:ext cx="312906" cy="369332"/>
          </a:xfrm>
          <a:prstGeom prst="rect">
            <a:avLst/>
          </a:prstGeom>
          <a:noFill/>
        </p:spPr>
        <p:txBody>
          <a:bodyPr wrap="none" rtlCol="0">
            <a:spAutoFit/>
          </a:bodyPr>
          <a:lstStyle/>
          <a:p>
            <a:r>
              <a:rPr lang="en-US" altLang="zh-CN"/>
              <a:t>0</a:t>
            </a:r>
            <a:endParaRPr lang="zh-CN" altLang="en-US"/>
          </a:p>
        </p:txBody>
      </p:sp>
      <p:sp>
        <p:nvSpPr>
          <p:cNvPr id="126" name="文本框 125">
            <a:extLst>
              <a:ext uri="{FF2B5EF4-FFF2-40B4-BE49-F238E27FC236}">
                <a16:creationId xmlns:a16="http://schemas.microsoft.com/office/drawing/2014/main" id="{CB643615-44CC-410F-B492-3AFF4729CEC0}"/>
              </a:ext>
            </a:extLst>
          </p:cNvPr>
          <p:cNvSpPr txBox="1"/>
          <p:nvPr/>
        </p:nvSpPr>
        <p:spPr>
          <a:xfrm>
            <a:off x="6189650" y="2881514"/>
            <a:ext cx="312907" cy="369332"/>
          </a:xfrm>
          <a:prstGeom prst="rect">
            <a:avLst/>
          </a:prstGeom>
          <a:noFill/>
        </p:spPr>
        <p:txBody>
          <a:bodyPr wrap="non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D69C7FE2-7F56-429C-BBDF-D7CDB6F10C22}"/>
              </a:ext>
            </a:extLst>
          </p:cNvPr>
          <p:cNvSpPr txBox="1"/>
          <p:nvPr/>
        </p:nvSpPr>
        <p:spPr>
          <a:xfrm>
            <a:off x="6895848" y="2881514"/>
            <a:ext cx="312907" cy="369332"/>
          </a:xfrm>
          <a:prstGeom prst="rect">
            <a:avLst/>
          </a:prstGeom>
          <a:noFill/>
        </p:spPr>
        <p:txBody>
          <a:bodyPr wrap="non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905FFC1C-FA96-4D9B-A9E4-16FDF60C2423}"/>
              </a:ext>
            </a:extLst>
          </p:cNvPr>
          <p:cNvSpPr txBox="1"/>
          <p:nvPr/>
        </p:nvSpPr>
        <p:spPr>
          <a:xfrm>
            <a:off x="7598377" y="2881514"/>
            <a:ext cx="312907" cy="369332"/>
          </a:xfrm>
          <a:prstGeom prst="rect">
            <a:avLst/>
          </a:prstGeom>
          <a:noFill/>
        </p:spPr>
        <p:txBody>
          <a:bodyPr wrap="none" rtlCol="0">
            <a:spAutoFit/>
          </a:bodyPr>
          <a:lstStyle/>
          <a:p>
            <a:r>
              <a:rPr lang="en-US" altLang="zh-CN"/>
              <a:t>1</a:t>
            </a:r>
            <a:endParaRPr lang="zh-CN" altLang="en-US"/>
          </a:p>
        </p:txBody>
      </p:sp>
      <p:sp>
        <p:nvSpPr>
          <p:cNvPr id="129" name="文本框 128">
            <a:extLst>
              <a:ext uri="{FF2B5EF4-FFF2-40B4-BE49-F238E27FC236}">
                <a16:creationId xmlns:a16="http://schemas.microsoft.com/office/drawing/2014/main" id="{70546737-EE9D-441A-8413-D3E3E94EB3A2}"/>
              </a:ext>
            </a:extLst>
          </p:cNvPr>
          <p:cNvSpPr txBox="1"/>
          <p:nvPr/>
        </p:nvSpPr>
        <p:spPr>
          <a:xfrm>
            <a:off x="8304575" y="2881514"/>
            <a:ext cx="312907" cy="369332"/>
          </a:xfrm>
          <a:prstGeom prst="rect">
            <a:avLst/>
          </a:prstGeom>
          <a:noFill/>
        </p:spPr>
        <p:txBody>
          <a:bodyPr wrap="none" rtlCol="0">
            <a:spAutoFit/>
          </a:bodyPr>
          <a:lstStyle/>
          <a:p>
            <a:r>
              <a:rPr lang="en-US" altLang="zh-CN"/>
              <a:t>1</a:t>
            </a:r>
            <a:endParaRPr lang="zh-CN" altLang="en-US"/>
          </a:p>
        </p:txBody>
      </p:sp>
      <p:sp>
        <p:nvSpPr>
          <p:cNvPr id="130" name="文本框 129">
            <a:extLst>
              <a:ext uri="{FF2B5EF4-FFF2-40B4-BE49-F238E27FC236}">
                <a16:creationId xmlns:a16="http://schemas.microsoft.com/office/drawing/2014/main" id="{F2ABAF22-9E96-4FF8-ADB0-6CDD84762996}"/>
              </a:ext>
            </a:extLst>
          </p:cNvPr>
          <p:cNvSpPr txBox="1"/>
          <p:nvPr/>
        </p:nvSpPr>
        <p:spPr>
          <a:xfrm>
            <a:off x="3702923" y="2881514"/>
            <a:ext cx="312906" cy="369332"/>
          </a:xfrm>
          <a:prstGeom prst="rect">
            <a:avLst/>
          </a:prstGeom>
          <a:noFill/>
        </p:spPr>
        <p:txBody>
          <a:bodyPr wrap="none" rtlCol="0">
            <a:spAutoFit/>
          </a:bodyPr>
          <a:lstStyle/>
          <a:p>
            <a:r>
              <a:rPr lang="en-US" altLang="zh-CN"/>
              <a:t>0</a:t>
            </a:r>
            <a:endParaRPr lang="zh-CN" altLang="en-US"/>
          </a:p>
        </p:txBody>
      </p:sp>
      <p:sp>
        <p:nvSpPr>
          <p:cNvPr id="131" name="文本框 130">
            <a:extLst>
              <a:ext uri="{FF2B5EF4-FFF2-40B4-BE49-F238E27FC236}">
                <a16:creationId xmlns:a16="http://schemas.microsoft.com/office/drawing/2014/main" id="{69FA43F1-2CC0-4F06-8D34-BBAD5FBD30FB}"/>
              </a:ext>
            </a:extLst>
          </p:cNvPr>
          <p:cNvSpPr txBox="1"/>
          <p:nvPr/>
        </p:nvSpPr>
        <p:spPr>
          <a:xfrm>
            <a:off x="4409121" y="2881514"/>
            <a:ext cx="312906" cy="369332"/>
          </a:xfrm>
          <a:prstGeom prst="rect">
            <a:avLst/>
          </a:prstGeom>
          <a:noFill/>
        </p:spPr>
        <p:txBody>
          <a:bodyPr wrap="none" rtlCol="0">
            <a:spAutoFit/>
          </a:bodyPr>
          <a:lstStyle/>
          <a:p>
            <a:r>
              <a:rPr lang="en-US" altLang="zh-CN"/>
              <a:t>0</a:t>
            </a:r>
            <a:endParaRPr lang="zh-CN" altLang="en-US"/>
          </a:p>
        </p:txBody>
      </p:sp>
      <p:sp>
        <p:nvSpPr>
          <p:cNvPr id="132" name="文本框 131">
            <a:extLst>
              <a:ext uri="{FF2B5EF4-FFF2-40B4-BE49-F238E27FC236}">
                <a16:creationId xmlns:a16="http://schemas.microsoft.com/office/drawing/2014/main" id="{53E2A327-E7BF-4583-B486-AF6A5949954B}"/>
              </a:ext>
            </a:extLst>
          </p:cNvPr>
          <p:cNvSpPr txBox="1"/>
          <p:nvPr/>
        </p:nvSpPr>
        <p:spPr>
          <a:xfrm>
            <a:off x="5111650" y="2881514"/>
            <a:ext cx="312906" cy="369332"/>
          </a:xfrm>
          <a:prstGeom prst="rect">
            <a:avLst/>
          </a:prstGeom>
          <a:noFill/>
        </p:spPr>
        <p:txBody>
          <a:bodyPr wrap="none" rtlCol="0">
            <a:spAutoFit/>
          </a:bodyPr>
          <a:lstStyle/>
          <a:p>
            <a:r>
              <a:rPr lang="en-US" altLang="zh-CN"/>
              <a:t>0</a:t>
            </a:r>
            <a:endParaRPr lang="zh-CN" altLang="en-US"/>
          </a:p>
        </p:txBody>
      </p:sp>
      <p:sp>
        <p:nvSpPr>
          <p:cNvPr id="133" name="文本框 132">
            <a:extLst>
              <a:ext uri="{FF2B5EF4-FFF2-40B4-BE49-F238E27FC236}">
                <a16:creationId xmlns:a16="http://schemas.microsoft.com/office/drawing/2014/main" id="{3637B432-684D-4271-964C-E3A835358992}"/>
              </a:ext>
            </a:extLst>
          </p:cNvPr>
          <p:cNvSpPr txBox="1"/>
          <p:nvPr/>
        </p:nvSpPr>
        <p:spPr>
          <a:xfrm>
            <a:off x="5810635" y="2881514"/>
            <a:ext cx="312907" cy="369332"/>
          </a:xfrm>
          <a:prstGeom prst="rect">
            <a:avLst/>
          </a:prstGeom>
          <a:noFill/>
        </p:spPr>
        <p:txBody>
          <a:bodyPr wrap="none" rtlCol="0">
            <a:spAutoFit/>
          </a:bodyPr>
          <a:lstStyle/>
          <a:p>
            <a:r>
              <a:rPr lang="en-US" altLang="zh-CN"/>
              <a:t>1</a:t>
            </a:r>
            <a:endParaRPr lang="zh-CN" altLang="en-US"/>
          </a:p>
        </p:txBody>
      </p:sp>
      <p:sp>
        <p:nvSpPr>
          <p:cNvPr id="134" name="文本框 133">
            <a:extLst>
              <a:ext uri="{FF2B5EF4-FFF2-40B4-BE49-F238E27FC236}">
                <a16:creationId xmlns:a16="http://schemas.microsoft.com/office/drawing/2014/main" id="{489F7AAB-BCB2-4F22-8AD8-B494C26292C7}"/>
              </a:ext>
            </a:extLst>
          </p:cNvPr>
          <p:cNvSpPr txBox="1"/>
          <p:nvPr/>
        </p:nvSpPr>
        <p:spPr>
          <a:xfrm>
            <a:off x="6559865" y="2881514"/>
            <a:ext cx="312906" cy="369332"/>
          </a:xfrm>
          <a:prstGeom prst="rect">
            <a:avLst/>
          </a:prstGeom>
          <a:noFill/>
        </p:spPr>
        <p:txBody>
          <a:bodyPr wrap="none" rtlCol="0">
            <a:spAutoFit/>
          </a:bodyPr>
          <a:lstStyle/>
          <a:p>
            <a:r>
              <a:rPr lang="en-US" altLang="zh-CN"/>
              <a:t>0</a:t>
            </a:r>
            <a:endParaRPr lang="zh-CN" altLang="en-US"/>
          </a:p>
        </p:txBody>
      </p:sp>
      <p:sp>
        <p:nvSpPr>
          <p:cNvPr id="135" name="文本框 134">
            <a:extLst>
              <a:ext uri="{FF2B5EF4-FFF2-40B4-BE49-F238E27FC236}">
                <a16:creationId xmlns:a16="http://schemas.microsoft.com/office/drawing/2014/main" id="{A22AF1B5-DBF9-49F3-A4EE-8714A3654B99}"/>
              </a:ext>
            </a:extLst>
          </p:cNvPr>
          <p:cNvSpPr txBox="1"/>
          <p:nvPr/>
        </p:nvSpPr>
        <p:spPr>
          <a:xfrm>
            <a:off x="7266063" y="2881514"/>
            <a:ext cx="312906" cy="369332"/>
          </a:xfrm>
          <a:prstGeom prst="rect">
            <a:avLst/>
          </a:prstGeom>
          <a:noFill/>
        </p:spPr>
        <p:txBody>
          <a:bodyPr wrap="none" rtlCol="0">
            <a:spAutoFit/>
          </a:bodyPr>
          <a:lstStyle/>
          <a:p>
            <a:r>
              <a:rPr lang="en-US" altLang="zh-CN"/>
              <a:t>0</a:t>
            </a:r>
            <a:endParaRPr lang="zh-CN" altLang="en-US"/>
          </a:p>
        </p:txBody>
      </p:sp>
      <p:sp>
        <p:nvSpPr>
          <p:cNvPr id="136" name="文本框 135">
            <a:extLst>
              <a:ext uri="{FF2B5EF4-FFF2-40B4-BE49-F238E27FC236}">
                <a16:creationId xmlns:a16="http://schemas.microsoft.com/office/drawing/2014/main" id="{1CF37E38-EA30-4CE5-9D3B-BBF1D52558D5}"/>
              </a:ext>
            </a:extLst>
          </p:cNvPr>
          <p:cNvSpPr txBox="1"/>
          <p:nvPr/>
        </p:nvSpPr>
        <p:spPr>
          <a:xfrm>
            <a:off x="7968592" y="2881514"/>
            <a:ext cx="312906" cy="369332"/>
          </a:xfrm>
          <a:prstGeom prst="rect">
            <a:avLst/>
          </a:prstGeom>
          <a:noFill/>
        </p:spPr>
        <p:txBody>
          <a:bodyPr wrap="none" rtlCol="0">
            <a:spAutoFit/>
          </a:bodyPr>
          <a:lstStyle/>
          <a:p>
            <a:r>
              <a:rPr lang="en-US" altLang="zh-CN"/>
              <a:t>0</a:t>
            </a:r>
            <a:endParaRPr lang="zh-CN" altLang="en-US"/>
          </a:p>
        </p:txBody>
      </p:sp>
      <p:sp>
        <p:nvSpPr>
          <p:cNvPr id="137" name="文本框 136">
            <a:extLst>
              <a:ext uri="{FF2B5EF4-FFF2-40B4-BE49-F238E27FC236}">
                <a16:creationId xmlns:a16="http://schemas.microsoft.com/office/drawing/2014/main" id="{CDE946CF-46C9-460F-BE5E-28062D1D2A48}"/>
              </a:ext>
            </a:extLst>
          </p:cNvPr>
          <p:cNvSpPr txBox="1"/>
          <p:nvPr/>
        </p:nvSpPr>
        <p:spPr>
          <a:xfrm>
            <a:off x="8674790" y="2881514"/>
            <a:ext cx="312906" cy="369332"/>
          </a:xfrm>
          <a:prstGeom prst="rect">
            <a:avLst/>
          </a:prstGeom>
          <a:noFill/>
        </p:spPr>
        <p:txBody>
          <a:bodyPr wrap="none" rtlCol="0">
            <a:spAutoFit/>
          </a:bodyPr>
          <a:lstStyle/>
          <a:p>
            <a:r>
              <a:rPr lang="en-US" altLang="zh-CN"/>
              <a:t>0</a:t>
            </a:r>
            <a:endParaRPr lang="zh-CN" altLang="en-US"/>
          </a:p>
        </p:txBody>
      </p:sp>
      <p:sp>
        <p:nvSpPr>
          <p:cNvPr id="138" name="文本框 137">
            <a:extLst>
              <a:ext uri="{FF2B5EF4-FFF2-40B4-BE49-F238E27FC236}">
                <a16:creationId xmlns:a16="http://schemas.microsoft.com/office/drawing/2014/main" id="{D04F742A-5E87-4CC8-BE0A-9C1B10C717E7}"/>
              </a:ext>
            </a:extLst>
          </p:cNvPr>
          <p:cNvSpPr txBox="1"/>
          <p:nvPr/>
        </p:nvSpPr>
        <p:spPr>
          <a:xfrm>
            <a:off x="3253796" y="4591162"/>
            <a:ext cx="424027" cy="369332"/>
          </a:xfrm>
          <a:prstGeom prst="rect">
            <a:avLst/>
          </a:prstGeom>
          <a:noFill/>
        </p:spPr>
        <p:txBody>
          <a:bodyPr wrap="none" rtlCol="0">
            <a:spAutoFit/>
          </a:bodyPr>
          <a:lstStyle/>
          <a:p>
            <a:pPr algn="ctr"/>
            <a:r>
              <a:rPr lang="en-US" altLang="zh-CN"/>
              <a:t>11</a:t>
            </a:r>
            <a:endParaRPr lang="zh-CN" altLang="en-US"/>
          </a:p>
        </p:txBody>
      </p:sp>
      <p:sp>
        <p:nvSpPr>
          <p:cNvPr id="139" name="文本框 138">
            <a:extLst>
              <a:ext uri="{FF2B5EF4-FFF2-40B4-BE49-F238E27FC236}">
                <a16:creationId xmlns:a16="http://schemas.microsoft.com/office/drawing/2014/main" id="{1B2E8D80-0779-4437-9894-240D7B06736C}"/>
              </a:ext>
            </a:extLst>
          </p:cNvPr>
          <p:cNvSpPr txBox="1"/>
          <p:nvPr/>
        </p:nvSpPr>
        <p:spPr>
          <a:xfrm>
            <a:off x="3951434" y="4591162"/>
            <a:ext cx="441147" cy="369332"/>
          </a:xfrm>
          <a:prstGeom prst="rect">
            <a:avLst/>
          </a:prstGeom>
          <a:noFill/>
        </p:spPr>
        <p:txBody>
          <a:bodyPr wrap="none" rtlCol="0">
            <a:spAutoFit/>
          </a:bodyPr>
          <a:lstStyle/>
          <a:p>
            <a:pPr algn="ctr"/>
            <a:r>
              <a:rPr lang="en-US" altLang="zh-CN"/>
              <a:t>00</a:t>
            </a:r>
            <a:endParaRPr lang="zh-CN" altLang="en-US"/>
          </a:p>
        </p:txBody>
      </p:sp>
      <p:sp>
        <p:nvSpPr>
          <p:cNvPr id="140" name="文本框 139">
            <a:extLst>
              <a:ext uri="{FF2B5EF4-FFF2-40B4-BE49-F238E27FC236}">
                <a16:creationId xmlns:a16="http://schemas.microsoft.com/office/drawing/2014/main" id="{79FD099E-0A24-4014-863A-3B19037A350C}"/>
              </a:ext>
            </a:extLst>
          </p:cNvPr>
          <p:cNvSpPr txBox="1"/>
          <p:nvPr/>
        </p:nvSpPr>
        <p:spPr>
          <a:xfrm>
            <a:off x="3615451" y="4591162"/>
            <a:ext cx="441147" cy="369332"/>
          </a:xfrm>
          <a:prstGeom prst="rect">
            <a:avLst/>
          </a:prstGeom>
          <a:noFill/>
        </p:spPr>
        <p:txBody>
          <a:bodyPr wrap="none" rtlCol="0">
            <a:spAutoFit/>
          </a:bodyPr>
          <a:lstStyle/>
          <a:p>
            <a:pPr algn="ctr"/>
            <a:r>
              <a:rPr lang="en-US" altLang="zh-CN"/>
              <a:t>10</a:t>
            </a:r>
            <a:endParaRPr lang="zh-CN" altLang="en-US"/>
          </a:p>
        </p:txBody>
      </p:sp>
      <p:sp>
        <p:nvSpPr>
          <p:cNvPr id="141" name="文本框 140">
            <a:extLst>
              <a:ext uri="{FF2B5EF4-FFF2-40B4-BE49-F238E27FC236}">
                <a16:creationId xmlns:a16="http://schemas.microsoft.com/office/drawing/2014/main" id="{161CA16B-73B1-4164-A62D-2F9B65C3FC06}"/>
              </a:ext>
            </a:extLst>
          </p:cNvPr>
          <p:cNvSpPr txBox="1"/>
          <p:nvPr/>
        </p:nvSpPr>
        <p:spPr>
          <a:xfrm>
            <a:off x="4321649" y="4591162"/>
            <a:ext cx="441147" cy="369332"/>
          </a:xfrm>
          <a:prstGeom prst="rect">
            <a:avLst/>
          </a:prstGeom>
          <a:noFill/>
        </p:spPr>
        <p:txBody>
          <a:bodyPr wrap="none" rtlCol="0">
            <a:spAutoFit/>
          </a:bodyPr>
          <a:lstStyle/>
          <a:p>
            <a:pPr algn="ctr"/>
            <a:r>
              <a:rPr lang="en-US" altLang="zh-CN"/>
              <a:t>01</a:t>
            </a:r>
            <a:endParaRPr lang="zh-CN" altLang="en-US"/>
          </a:p>
        </p:txBody>
      </p:sp>
      <p:sp>
        <p:nvSpPr>
          <p:cNvPr id="142" name="文本框 141">
            <a:extLst>
              <a:ext uri="{FF2B5EF4-FFF2-40B4-BE49-F238E27FC236}">
                <a16:creationId xmlns:a16="http://schemas.microsoft.com/office/drawing/2014/main" id="{33A4203E-3407-4E93-B5F6-6E3DAE24A58E}"/>
              </a:ext>
            </a:extLst>
          </p:cNvPr>
          <p:cNvSpPr txBox="1"/>
          <p:nvPr/>
        </p:nvSpPr>
        <p:spPr>
          <a:xfrm>
            <a:off x="4687336" y="4591162"/>
            <a:ext cx="424027" cy="369332"/>
          </a:xfrm>
          <a:prstGeom prst="rect">
            <a:avLst/>
          </a:prstGeom>
          <a:noFill/>
        </p:spPr>
        <p:txBody>
          <a:bodyPr wrap="none" rtlCol="0">
            <a:spAutoFit/>
          </a:bodyPr>
          <a:lstStyle/>
          <a:p>
            <a:pPr algn="ctr"/>
            <a:r>
              <a:rPr lang="en-US" altLang="zh-CN"/>
              <a:t>11</a:t>
            </a:r>
            <a:endParaRPr lang="zh-CN" altLang="en-US"/>
          </a:p>
        </p:txBody>
      </p:sp>
      <p:sp>
        <p:nvSpPr>
          <p:cNvPr id="143" name="文本框 142">
            <a:extLst>
              <a:ext uri="{FF2B5EF4-FFF2-40B4-BE49-F238E27FC236}">
                <a16:creationId xmlns:a16="http://schemas.microsoft.com/office/drawing/2014/main" id="{F09C70A7-3522-41CC-925F-229F37E229EA}"/>
              </a:ext>
            </a:extLst>
          </p:cNvPr>
          <p:cNvSpPr txBox="1"/>
          <p:nvPr/>
        </p:nvSpPr>
        <p:spPr>
          <a:xfrm>
            <a:off x="5384974" y="4591162"/>
            <a:ext cx="441147" cy="369332"/>
          </a:xfrm>
          <a:prstGeom prst="rect">
            <a:avLst/>
          </a:prstGeom>
          <a:noFill/>
        </p:spPr>
        <p:txBody>
          <a:bodyPr wrap="none" rtlCol="0">
            <a:spAutoFit/>
          </a:bodyPr>
          <a:lstStyle/>
          <a:p>
            <a:pPr algn="ctr"/>
            <a:r>
              <a:rPr lang="en-US" altLang="zh-CN"/>
              <a:t>00</a:t>
            </a:r>
            <a:endParaRPr lang="zh-CN" altLang="en-US"/>
          </a:p>
        </p:txBody>
      </p:sp>
      <p:sp>
        <p:nvSpPr>
          <p:cNvPr id="144" name="文本框 143">
            <a:extLst>
              <a:ext uri="{FF2B5EF4-FFF2-40B4-BE49-F238E27FC236}">
                <a16:creationId xmlns:a16="http://schemas.microsoft.com/office/drawing/2014/main" id="{FC640D20-BE91-4A80-8F06-74B08E0EA4CA}"/>
              </a:ext>
            </a:extLst>
          </p:cNvPr>
          <p:cNvSpPr txBox="1"/>
          <p:nvPr/>
        </p:nvSpPr>
        <p:spPr>
          <a:xfrm>
            <a:off x="5048991" y="4591162"/>
            <a:ext cx="441147" cy="369332"/>
          </a:xfrm>
          <a:prstGeom prst="rect">
            <a:avLst/>
          </a:prstGeom>
          <a:noFill/>
        </p:spPr>
        <p:txBody>
          <a:bodyPr wrap="none" rtlCol="0">
            <a:spAutoFit/>
          </a:bodyPr>
          <a:lstStyle/>
          <a:p>
            <a:pPr algn="ctr"/>
            <a:r>
              <a:rPr lang="en-US" altLang="zh-CN"/>
              <a:t>10</a:t>
            </a:r>
            <a:endParaRPr lang="zh-CN" altLang="en-US"/>
          </a:p>
        </p:txBody>
      </p:sp>
      <p:sp>
        <p:nvSpPr>
          <p:cNvPr id="145" name="文本框 144">
            <a:extLst>
              <a:ext uri="{FF2B5EF4-FFF2-40B4-BE49-F238E27FC236}">
                <a16:creationId xmlns:a16="http://schemas.microsoft.com/office/drawing/2014/main" id="{B820465F-E6B6-416C-98C2-A09192E7EC1D}"/>
              </a:ext>
            </a:extLst>
          </p:cNvPr>
          <p:cNvSpPr txBox="1"/>
          <p:nvPr/>
        </p:nvSpPr>
        <p:spPr>
          <a:xfrm>
            <a:off x="5755189" y="4591162"/>
            <a:ext cx="441147" cy="369332"/>
          </a:xfrm>
          <a:prstGeom prst="rect">
            <a:avLst/>
          </a:prstGeom>
          <a:noFill/>
        </p:spPr>
        <p:txBody>
          <a:bodyPr wrap="none" rtlCol="0">
            <a:spAutoFit/>
          </a:bodyPr>
          <a:lstStyle/>
          <a:p>
            <a:pPr algn="ctr"/>
            <a:r>
              <a:rPr lang="en-US" altLang="zh-CN"/>
              <a:t>01</a:t>
            </a:r>
            <a:endParaRPr lang="zh-CN" altLang="en-US"/>
          </a:p>
        </p:txBody>
      </p:sp>
      <p:sp>
        <p:nvSpPr>
          <p:cNvPr id="146" name="文本框 145">
            <a:extLst>
              <a:ext uri="{FF2B5EF4-FFF2-40B4-BE49-F238E27FC236}">
                <a16:creationId xmlns:a16="http://schemas.microsoft.com/office/drawing/2014/main" id="{F117F48F-316D-4995-A92D-508BC9B16337}"/>
              </a:ext>
            </a:extLst>
          </p:cNvPr>
          <p:cNvSpPr txBox="1"/>
          <p:nvPr/>
        </p:nvSpPr>
        <p:spPr>
          <a:xfrm>
            <a:off x="6108318" y="4591162"/>
            <a:ext cx="424027" cy="369332"/>
          </a:xfrm>
          <a:prstGeom prst="rect">
            <a:avLst/>
          </a:prstGeom>
          <a:noFill/>
        </p:spPr>
        <p:txBody>
          <a:bodyPr wrap="none" rtlCol="0">
            <a:spAutoFit/>
          </a:bodyPr>
          <a:lstStyle/>
          <a:p>
            <a:pPr algn="ctr"/>
            <a:r>
              <a:rPr lang="en-US" altLang="zh-CN"/>
              <a:t>11</a:t>
            </a:r>
            <a:endParaRPr lang="zh-CN" altLang="en-US"/>
          </a:p>
        </p:txBody>
      </p:sp>
      <p:sp>
        <p:nvSpPr>
          <p:cNvPr id="147" name="文本框 146">
            <a:extLst>
              <a:ext uri="{FF2B5EF4-FFF2-40B4-BE49-F238E27FC236}">
                <a16:creationId xmlns:a16="http://schemas.microsoft.com/office/drawing/2014/main" id="{C5517C0A-3744-4D79-972B-6BCAE901C206}"/>
              </a:ext>
            </a:extLst>
          </p:cNvPr>
          <p:cNvSpPr txBox="1"/>
          <p:nvPr/>
        </p:nvSpPr>
        <p:spPr>
          <a:xfrm>
            <a:off x="6805956" y="4591162"/>
            <a:ext cx="441147" cy="369332"/>
          </a:xfrm>
          <a:prstGeom prst="rect">
            <a:avLst/>
          </a:prstGeom>
          <a:noFill/>
        </p:spPr>
        <p:txBody>
          <a:bodyPr wrap="none" rtlCol="0">
            <a:spAutoFit/>
          </a:bodyPr>
          <a:lstStyle/>
          <a:p>
            <a:pPr algn="ctr"/>
            <a:r>
              <a:rPr lang="en-US" altLang="zh-CN"/>
              <a:t>00</a:t>
            </a:r>
            <a:endParaRPr lang="zh-CN" altLang="en-US"/>
          </a:p>
        </p:txBody>
      </p:sp>
      <p:sp>
        <p:nvSpPr>
          <p:cNvPr id="148" name="文本框 147">
            <a:extLst>
              <a:ext uri="{FF2B5EF4-FFF2-40B4-BE49-F238E27FC236}">
                <a16:creationId xmlns:a16="http://schemas.microsoft.com/office/drawing/2014/main" id="{E18E8B95-F413-4BF4-A026-97B0192645A6}"/>
              </a:ext>
            </a:extLst>
          </p:cNvPr>
          <p:cNvSpPr txBox="1"/>
          <p:nvPr/>
        </p:nvSpPr>
        <p:spPr>
          <a:xfrm>
            <a:off x="6469973" y="4591162"/>
            <a:ext cx="441147" cy="369332"/>
          </a:xfrm>
          <a:prstGeom prst="rect">
            <a:avLst/>
          </a:prstGeom>
          <a:noFill/>
        </p:spPr>
        <p:txBody>
          <a:bodyPr wrap="none" rtlCol="0">
            <a:spAutoFit/>
          </a:bodyPr>
          <a:lstStyle/>
          <a:p>
            <a:pPr algn="ctr"/>
            <a:r>
              <a:rPr lang="en-US" altLang="zh-CN"/>
              <a:t>10</a:t>
            </a:r>
            <a:endParaRPr lang="zh-CN" altLang="en-US"/>
          </a:p>
        </p:txBody>
      </p:sp>
      <p:sp>
        <p:nvSpPr>
          <p:cNvPr id="149" name="文本框 148">
            <a:extLst>
              <a:ext uri="{FF2B5EF4-FFF2-40B4-BE49-F238E27FC236}">
                <a16:creationId xmlns:a16="http://schemas.microsoft.com/office/drawing/2014/main" id="{CAF75938-6CD0-4570-98ED-7DA57167026E}"/>
              </a:ext>
            </a:extLst>
          </p:cNvPr>
          <p:cNvSpPr txBox="1"/>
          <p:nvPr/>
        </p:nvSpPr>
        <p:spPr>
          <a:xfrm>
            <a:off x="7176171" y="4591162"/>
            <a:ext cx="441147" cy="369332"/>
          </a:xfrm>
          <a:prstGeom prst="rect">
            <a:avLst/>
          </a:prstGeom>
          <a:noFill/>
        </p:spPr>
        <p:txBody>
          <a:bodyPr wrap="none" rtlCol="0">
            <a:spAutoFit/>
          </a:bodyPr>
          <a:lstStyle/>
          <a:p>
            <a:pPr algn="ctr"/>
            <a:r>
              <a:rPr lang="en-US" altLang="zh-CN"/>
              <a:t>01</a:t>
            </a:r>
            <a:endParaRPr lang="zh-CN" altLang="en-US"/>
          </a:p>
        </p:txBody>
      </p:sp>
      <p:sp>
        <p:nvSpPr>
          <p:cNvPr id="150" name="文本框 149">
            <a:extLst>
              <a:ext uri="{FF2B5EF4-FFF2-40B4-BE49-F238E27FC236}">
                <a16:creationId xmlns:a16="http://schemas.microsoft.com/office/drawing/2014/main" id="{99988690-865E-462C-B720-5334310540AD}"/>
              </a:ext>
            </a:extLst>
          </p:cNvPr>
          <p:cNvSpPr txBox="1"/>
          <p:nvPr/>
        </p:nvSpPr>
        <p:spPr>
          <a:xfrm>
            <a:off x="7505695" y="4591162"/>
            <a:ext cx="424027" cy="369332"/>
          </a:xfrm>
          <a:prstGeom prst="rect">
            <a:avLst/>
          </a:prstGeom>
          <a:noFill/>
        </p:spPr>
        <p:txBody>
          <a:bodyPr wrap="none" rtlCol="0">
            <a:spAutoFit/>
          </a:bodyPr>
          <a:lstStyle/>
          <a:p>
            <a:pPr algn="ctr"/>
            <a:r>
              <a:rPr lang="en-US" altLang="zh-CN"/>
              <a:t>11</a:t>
            </a:r>
            <a:endParaRPr lang="zh-CN" altLang="en-US"/>
          </a:p>
        </p:txBody>
      </p:sp>
      <p:sp>
        <p:nvSpPr>
          <p:cNvPr id="151" name="文本框 150">
            <a:extLst>
              <a:ext uri="{FF2B5EF4-FFF2-40B4-BE49-F238E27FC236}">
                <a16:creationId xmlns:a16="http://schemas.microsoft.com/office/drawing/2014/main" id="{EDF2A350-6510-470A-B188-46C3D986C5BA}"/>
              </a:ext>
            </a:extLst>
          </p:cNvPr>
          <p:cNvSpPr txBox="1"/>
          <p:nvPr/>
        </p:nvSpPr>
        <p:spPr>
          <a:xfrm>
            <a:off x="8203333" y="4591162"/>
            <a:ext cx="441147" cy="369332"/>
          </a:xfrm>
          <a:prstGeom prst="rect">
            <a:avLst/>
          </a:prstGeom>
          <a:noFill/>
        </p:spPr>
        <p:txBody>
          <a:bodyPr wrap="none" rtlCol="0">
            <a:spAutoFit/>
          </a:bodyPr>
          <a:lstStyle/>
          <a:p>
            <a:pPr algn="ctr"/>
            <a:r>
              <a:rPr lang="en-US" altLang="zh-CN"/>
              <a:t>00</a:t>
            </a:r>
            <a:endParaRPr lang="zh-CN" altLang="en-US"/>
          </a:p>
        </p:txBody>
      </p:sp>
      <p:sp>
        <p:nvSpPr>
          <p:cNvPr id="152" name="文本框 151">
            <a:extLst>
              <a:ext uri="{FF2B5EF4-FFF2-40B4-BE49-F238E27FC236}">
                <a16:creationId xmlns:a16="http://schemas.microsoft.com/office/drawing/2014/main" id="{55A19B0B-EF92-4C22-A9BF-4696A06E934B}"/>
              </a:ext>
            </a:extLst>
          </p:cNvPr>
          <p:cNvSpPr txBox="1"/>
          <p:nvPr/>
        </p:nvSpPr>
        <p:spPr>
          <a:xfrm>
            <a:off x="7867350" y="4591162"/>
            <a:ext cx="441147" cy="369332"/>
          </a:xfrm>
          <a:prstGeom prst="rect">
            <a:avLst/>
          </a:prstGeom>
          <a:noFill/>
        </p:spPr>
        <p:txBody>
          <a:bodyPr wrap="none" rtlCol="0">
            <a:spAutoFit/>
          </a:bodyPr>
          <a:lstStyle/>
          <a:p>
            <a:pPr algn="ctr"/>
            <a:r>
              <a:rPr lang="en-US" altLang="zh-CN"/>
              <a:t>10</a:t>
            </a:r>
            <a:endParaRPr lang="zh-CN" altLang="en-US"/>
          </a:p>
        </p:txBody>
      </p:sp>
      <p:sp>
        <p:nvSpPr>
          <p:cNvPr id="153" name="文本框 152">
            <a:extLst>
              <a:ext uri="{FF2B5EF4-FFF2-40B4-BE49-F238E27FC236}">
                <a16:creationId xmlns:a16="http://schemas.microsoft.com/office/drawing/2014/main" id="{BF526672-C9F1-4A0E-BB5B-FD4BD9F17987}"/>
              </a:ext>
            </a:extLst>
          </p:cNvPr>
          <p:cNvSpPr txBox="1"/>
          <p:nvPr/>
        </p:nvSpPr>
        <p:spPr>
          <a:xfrm>
            <a:off x="8573548" y="4591162"/>
            <a:ext cx="441147" cy="369332"/>
          </a:xfrm>
          <a:prstGeom prst="rect">
            <a:avLst/>
          </a:prstGeom>
          <a:noFill/>
        </p:spPr>
        <p:txBody>
          <a:bodyPr wrap="none" rtlCol="0">
            <a:spAutoFit/>
          </a:bodyPr>
          <a:lstStyle/>
          <a:p>
            <a:pPr algn="ctr"/>
            <a:r>
              <a:rPr lang="en-US" altLang="zh-CN"/>
              <a:t>01</a:t>
            </a:r>
            <a:endParaRPr lang="zh-CN" altLang="en-US"/>
          </a:p>
        </p:txBody>
      </p:sp>
      <p:sp>
        <p:nvSpPr>
          <p:cNvPr id="154" name="文本框 153">
            <a:extLst>
              <a:ext uri="{FF2B5EF4-FFF2-40B4-BE49-F238E27FC236}">
                <a16:creationId xmlns:a16="http://schemas.microsoft.com/office/drawing/2014/main" id="{479C2D38-9E99-422E-847A-89334FCE8055}"/>
              </a:ext>
            </a:extLst>
          </p:cNvPr>
          <p:cNvSpPr txBox="1"/>
          <p:nvPr/>
        </p:nvSpPr>
        <p:spPr>
          <a:xfrm>
            <a:off x="9299459" y="1487162"/>
            <a:ext cx="748924" cy="369332"/>
          </a:xfrm>
          <a:prstGeom prst="rect">
            <a:avLst/>
          </a:prstGeom>
          <a:noFill/>
        </p:spPr>
        <p:txBody>
          <a:bodyPr wrap="none" rtlCol="0">
            <a:spAutoFit/>
          </a:bodyPr>
          <a:lstStyle/>
          <a:p>
            <a:r>
              <a:rPr lang="en-US" altLang="zh-CN">
                <a:solidFill>
                  <a:schemeClr val="accent1"/>
                </a:solidFill>
              </a:rPr>
              <a:t>1byte</a:t>
            </a:r>
            <a:endParaRPr lang="zh-CN" altLang="en-US">
              <a:solidFill>
                <a:schemeClr val="accent1"/>
              </a:solidFill>
            </a:endParaRPr>
          </a:p>
        </p:txBody>
      </p:sp>
      <p:sp>
        <p:nvSpPr>
          <p:cNvPr id="155" name="文本框 154">
            <a:extLst>
              <a:ext uri="{FF2B5EF4-FFF2-40B4-BE49-F238E27FC236}">
                <a16:creationId xmlns:a16="http://schemas.microsoft.com/office/drawing/2014/main" id="{1F31FEDB-24C4-4FEA-8710-EC5BC2C3C118}"/>
              </a:ext>
            </a:extLst>
          </p:cNvPr>
          <p:cNvSpPr txBox="1"/>
          <p:nvPr/>
        </p:nvSpPr>
        <p:spPr>
          <a:xfrm>
            <a:off x="9262689" y="3057664"/>
            <a:ext cx="864340" cy="369332"/>
          </a:xfrm>
          <a:prstGeom prst="rect">
            <a:avLst/>
          </a:prstGeom>
          <a:noFill/>
        </p:spPr>
        <p:txBody>
          <a:bodyPr wrap="none" rtlCol="0">
            <a:spAutoFit/>
          </a:bodyPr>
          <a:lstStyle/>
          <a:p>
            <a:r>
              <a:rPr lang="en-US" altLang="zh-CN">
                <a:solidFill>
                  <a:schemeClr val="accent1"/>
                </a:solidFill>
              </a:rPr>
              <a:t>2bytes</a:t>
            </a:r>
            <a:endParaRPr lang="zh-CN" altLang="en-US">
              <a:solidFill>
                <a:schemeClr val="accent1"/>
              </a:solidFill>
            </a:endParaRPr>
          </a:p>
        </p:txBody>
      </p:sp>
      <p:sp>
        <p:nvSpPr>
          <p:cNvPr id="156" name="文本框 155">
            <a:extLst>
              <a:ext uri="{FF2B5EF4-FFF2-40B4-BE49-F238E27FC236}">
                <a16:creationId xmlns:a16="http://schemas.microsoft.com/office/drawing/2014/main" id="{1D56DBF4-B052-4378-903B-7E52D7C5C63E}"/>
              </a:ext>
            </a:extLst>
          </p:cNvPr>
          <p:cNvSpPr txBox="1"/>
          <p:nvPr/>
        </p:nvSpPr>
        <p:spPr>
          <a:xfrm>
            <a:off x="9295453" y="4573303"/>
            <a:ext cx="864340" cy="369332"/>
          </a:xfrm>
          <a:prstGeom prst="rect">
            <a:avLst/>
          </a:prstGeom>
          <a:noFill/>
        </p:spPr>
        <p:txBody>
          <a:bodyPr wrap="none" rtlCol="0">
            <a:spAutoFit/>
          </a:bodyPr>
          <a:lstStyle/>
          <a:p>
            <a:r>
              <a:rPr lang="en-US" altLang="zh-CN">
                <a:solidFill>
                  <a:schemeClr val="accent1"/>
                </a:solidFill>
              </a:rPr>
              <a:t>4bytes</a:t>
            </a:r>
            <a:endParaRPr lang="zh-CN" altLang="en-US">
              <a:solidFill>
                <a:schemeClr val="accent1"/>
              </a:solidFill>
            </a:endParaRPr>
          </a:p>
        </p:txBody>
      </p:sp>
      <p:sp>
        <p:nvSpPr>
          <p:cNvPr id="157" name="文本框 156">
            <a:extLst>
              <a:ext uri="{FF2B5EF4-FFF2-40B4-BE49-F238E27FC236}">
                <a16:creationId xmlns:a16="http://schemas.microsoft.com/office/drawing/2014/main" id="{59317A20-5FDB-4241-9AF4-EEE13D6F27A8}"/>
              </a:ext>
            </a:extLst>
          </p:cNvPr>
          <p:cNvSpPr txBox="1"/>
          <p:nvPr/>
        </p:nvSpPr>
        <p:spPr>
          <a:xfrm>
            <a:off x="9179348" y="2100852"/>
            <a:ext cx="492443" cy="276999"/>
          </a:xfrm>
          <a:prstGeom prst="rect">
            <a:avLst/>
          </a:prstGeom>
          <a:noFill/>
        </p:spPr>
        <p:txBody>
          <a:bodyPr wrap="none" rtlCol="0">
            <a:spAutoFit/>
          </a:bodyPr>
          <a:lstStyle/>
          <a:p>
            <a:r>
              <a:rPr lang="zh-CN" altLang="en-US" sz="1200"/>
              <a:t>时间</a:t>
            </a:r>
          </a:p>
        </p:txBody>
      </p:sp>
      <p:sp>
        <p:nvSpPr>
          <p:cNvPr id="158" name="文本框 157">
            <a:extLst>
              <a:ext uri="{FF2B5EF4-FFF2-40B4-BE49-F238E27FC236}">
                <a16:creationId xmlns:a16="http://schemas.microsoft.com/office/drawing/2014/main" id="{323A0ACA-E235-49BC-BC5A-7DEDC6235C37}"/>
              </a:ext>
            </a:extLst>
          </p:cNvPr>
          <p:cNvSpPr txBox="1"/>
          <p:nvPr/>
        </p:nvSpPr>
        <p:spPr>
          <a:xfrm>
            <a:off x="9179348" y="3692854"/>
            <a:ext cx="492443" cy="276999"/>
          </a:xfrm>
          <a:prstGeom prst="rect">
            <a:avLst/>
          </a:prstGeom>
          <a:noFill/>
        </p:spPr>
        <p:txBody>
          <a:bodyPr wrap="none" rtlCol="0">
            <a:spAutoFit/>
          </a:bodyPr>
          <a:lstStyle/>
          <a:p>
            <a:r>
              <a:rPr lang="zh-CN" altLang="en-US" sz="1200"/>
              <a:t>时间</a:t>
            </a:r>
          </a:p>
        </p:txBody>
      </p:sp>
      <p:sp>
        <p:nvSpPr>
          <p:cNvPr id="159" name="文本框 158">
            <a:extLst>
              <a:ext uri="{FF2B5EF4-FFF2-40B4-BE49-F238E27FC236}">
                <a16:creationId xmlns:a16="http://schemas.microsoft.com/office/drawing/2014/main" id="{B4C6C35E-272A-48B0-8ECD-B78ACEB638B4}"/>
              </a:ext>
            </a:extLst>
          </p:cNvPr>
          <p:cNvSpPr txBox="1"/>
          <p:nvPr/>
        </p:nvSpPr>
        <p:spPr>
          <a:xfrm>
            <a:off x="9179348" y="5359020"/>
            <a:ext cx="492443" cy="276999"/>
          </a:xfrm>
          <a:prstGeom prst="rect">
            <a:avLst/>
          </a:prstGeom>
          <a:noFill/>
        </p:spPr>
        <p:txBody>
          <a:bodyPr wrap="none" rtlCol="0">
            <a:spAutoFit/>
          </a:bodyPr>
          <a:lstStyle/>
          <a:p>
            <a:r>
              <a:rPr lang="zh-CN" altLang="en-US" sz="1200"/>
              <a:t>时间</a:t>
            </a:r>
          </a:p>
        </p:txBody>
      </p:sp>
      <p:sp>
        <p:nvSpPr>
          <p:cNvPr id="160" name="文本框 159">
            <a:extLst>
              <a:ext uri="{FF2B5EF4-FFF2-40B4-BE49-F238E27FC236}">
                <a16:creationId xmlns:a16="http://schemas.microsoft.com/office/drawing/2014/main" id="{9B94D6A4-2829-4A47-9D02-C5C28B1B50AF}"/>
              </a:ext>
            </a:extLst>
          </p:cNvPr>
          <p:cNvSpPr txBox="1"/>
          <p:nvPr/>
        </p:nvSpPr>
        <p:spPr>
          <a:xfrm>
            <a:off x="3056185" y="1098132"/>
            <a:ext cx="492443" cy="276999"/>
          </a:xfrm>
          <a:prstGeom prst="rect">
            <a:avLst/>
          </a:prstGeom>
          <a:noFill/>
        </p:spPr>
        <p:txBody>
          <a:bodyPr wrap="none" rtlCol="0">
            <a:spAutoFit/>
          </a:bodyPr>
          <a:lstStyle/>
          <a:p>
            <a:r>
              <a:rPr lang="zh-CN" altLang="en-US" sz="1200"/>
              <a:t>振幅</a:t>
            </a:r>
          </a:p>
        </p:txBody>
      </p:sp>
      <p:sp>
        <p:nvSpPr>
          <p:cNvPr id="161" name="文本框 160">
            <a:extLst>
              <a:ext uri="{FF2B5EF4-FFF2-40B4-BE49-F238E27FC236}">
                <a16:creationId xmlns:a16="http://schemas.microsoft.com/office/drawing/2014/main" id="{37640396-A984-4DEA-B55F-1B89569489AD}"/>
              </a:ext>
            </a:extLst>
          </p:cNvPr>
          <p:cNvSpPr txBox="1"/>
          <p:nvPr/>
        </p:nvSpPr>
        <p:spPr>
          <a:xfrm>
            <a:off x="3056185" y="2724060"/>
            <a:ext cx="492443" cy="276999"/>
          </a:xfrm>
          <a:prstGeom prst="rect">
            <a:avLst/>
          </a:prstGeom>
          <a:noFill/>
        </p:spPr>
        <p:txBody>
          <a:bodyPr wrap="none" rtlCol="0">
            <a:spAutoFit/>
          </a:bodyPr>
          <a:lstStyle/>
          <a:p>
            <a:r>
              <a:rPr lang="zh-CN" altLang="en-US" sz="1200"/>
              <a:t>振幅</a:t>
            </a:r>
          </a:p>
        </p:txBody>
      </p:sp>
      <p:sp>
        <p:nvSpPr>
          <p:cNvPr id="162" name="文本框 161">
            <a:extLst>
              <a:ext uri="{FF2B5EF4-FFF2-40B4-BE49-F238E27FC236}">
                <a16:creationId xmlns:a16="http://schemas.microsoft.com/office/drawing/2014/main" id="{87AFBEC9-0EF2-409A-84BB-CA6BD4E02BC9}"/>
              </a:ext>
            </a:extLst>
          </p:cNvPr>
          <p:cNvSpPr txBox="1"/>
          <p:nvPr/>
        </p:nvSpPr>
        <p:spPr>
          <a:xfrm>
            <a:off x="3056185" y="4378281"/>
            <a:ext cx="492443" cy="276999"/>
          </a:xfrm>
          <a:prstGeom prst="rect">
            <a:avLst/>
          </a:prstGeom>
          <a:noFill/>
        </p:spPr>
        <p:txBody>
          <a:bodyPr wrap="none" rtlCol="0">
            <a:spAutoFit/>
          </a:bodyPr>
          <a:lstStyle/>
          <a:p>
            <a:r>
              <a:rPr lang="zh-CN" altLang="en-US" sz="1200"/>
              <a:t>振幅</a:t>
            </a:r>
          </a:p>
        </p:txBody>
      </p:sp>
      <p:sp>
        <p:nvSpPr>
          <p:cNvPr id="163" name="文本框 162">
            <a:extLst>
              <a:ext uri="{FF2B5EF4-FFF2-40B4-BE49-F238E27FC236}">
                <a16:creationId xmlns:a16="http://schemas.microsoft.com/office/drawing/2014/main" id="{17FB100A-E792-4D13-ABEC-9C159242106B}"/>
              </a:ext>
            </a:extLst>
          </p:cNvPr>
          <p:cNvSpPr txBox="1"/>
          <p:nvPr/>
        </p:nvSpPr>
        <p:spPr>
          <a:xfrm>
            <a:off x="3017850" y="3614043"/>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4" name="文本框 163">
            <a:extLst>
              <a:ext uri="{FF2B5EF4-FFF2-40B4-BE49-F238E27FC236}">
                <a16:creationId xmlns:a16="http://schemas.microsoft.com/office/drawing/2014/main" id="{7D5FCC16-772F-4475-A7DA-1314845A84B0}"/>
              </a:ext>
            </a:extLst>
          </p:cNvPr>
          <p:cNvSpPr txBox="1"/>
          <p:nvPr/>
        </p:nvSpPr>
        <p:spPr>
          <a:xfrm>
            <a:off x="3017850" y="5349846"/>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5" name="文本框 164">
            <a:extLst>
              <a:ext uri="{FF2B5EF4-FFF2-40B4-BE49-F238E27FC236}">
                <a16:creationId xmlns:a16="http://schemas.microsoft.com/office/drawing/2014/main" id="{70EB83F9-68A5-4DC3-A5E2-FDECE14AE19F}"/>
              </a:ext>
            </a:extLst>
          </p:cNvPr>
          <p:cNvSpPr txBox="1"/>
          <p:nvPr/>
        </p:nvSpPr>
        <p:spPr>
          <a:xfrm>
            <a:off x="3017850" y="2048220"/>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6" name="文本框 165">
            <a:extLst>
              <a:ext uri="{FF2B5EF4-FFF2-40B4-BE49-F238E27FC236}">
                <a16:creationId xmlns:a16="http://schemas.microsoft.com/office/drawing/2014/main" id="{23C61074-833C-427D-878F-305625888F1B}"/>
              </a:ext>
            </a:extLst>
          </p:cNvPr>
          <p:cNvSpPr txBox="1"/>
          <p:nvPr/>
        </p:nvSpPr>
        <p:spPr>
          <a:xfrm>
            <a:off x="2908846" y="1463456"/>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7" name="文本框 166">
            <a:extLst>
              <a:ext uri="{FF2B5EF4-FFF2-40B4-BE49-F238E27FC236}">
                <a16:creationId xmlns:a16="http://schemas.microsoft.com/office/drawing/2014/main" id="{D3AAD07A-C4BD-4C2A-ADD3-C91E254FF0D3}"/>
              </a:ext>
            </a:extLst>
          </p:cNvPr>
          <p:cNvSpPr txBox="1"/>
          <p:nvPr/>
        </p:nvSpPr>
        <p:spPr>
          <a:xfrm>
            <a:off x="2908846" y="3081279"/>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8" name="文本框 167">
            <a:extLst>
              <a:ext uri="{FF2B5EF4-FFF2-40B4-BE49-F238E27FC236}">
                <a16:creationId xmlns:a16="http://schemas.microsoft.com/office/drawing/2014/main" id="{1E68279F-3FCB-41C2-B7BE-D9EF8F806320}"/>
              </a:ext>
            </a:extLst>
          </p:cNvPr>
          <p:cNvSpPr txBox="1"/>
          <p:nvPr/>
        </p:nvSpPr>
        <p:spPr>
          <a:xfrm>
            <a:off x="2908846" y="4732305"/>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9" name="文本框 168">
            <a:extLst>
              <a:ext uri="{FF2B5EF4-FFF2-40B4-BE49-F238E27FC236}">
                <a16:creationId xmlns:a16="http://schemas.microsoft.com/office/drawing/2014/main" id="{CA570D6F-B8F2-4174-969D-97F1848DF5B4}"/>
              </a:ext>
            </a:extLst>
          </p:cNvPr>
          <p:cNvSpPr txBox="1"/>
          <p:nvPr/>
        </p:nvSpPr>
        <p:spPr>
          <a:xfrm>
            <a:off x="2905640" y="5038608"/>
            <a:ext cx="418704" cy="338554"/>
          </a:xfrm>
          <a:prstGeom prst="rect">
            <a:avLst/>
          </a:prstGeom>
          <a:noFill/>
        </p:spPr>
        <p:txBody>
          <a:bodyPr wrap="none" rtlCol="0">
            <a:spAutoFit/>
          </a:bodyPr>
          <a:lstStyle/>
          <a:p>
            <a:r>
              <a:rPr lang="en-US" altLang="zh-CN" sz="1600">
                <a:solidFill>
                  <a:srgbClr val="FF0000"/>
                </a:solidFill>
              </a:rPr>
              <a:t>+2</a:t>
            </a:r>
            <a:endParaRPr lang="zh-CN" altLang="en-US" sz="1600">
              <a:solidFill>
                <a:srgbClr val="FF0000"/>
              </a:solidFill>
            </a:endParaRPr>
          </a:p>
        </p:txBody>
      </p:sp>
      <p:sp>
        <p:nvSpPr>
          <p:cNvPr id="170" name="文本框 169">
            <a:extLst>
              <a:ext uri="{FF2B5EF4-FFF2-40B4-BE49-F238E27FC236}">
                <a16:creationId xmlns:a16="http://schemas.microsoft.com/office/drawing/2014/main" id="{E6FAA164-AB93-45DB-95C1-258923562ABF}"/>
              </a:ext>
            </a:extLst>
          </p:cNvPr>
          <p:cNvSpPr txBox="1"/>
          <p:nvPr/>
        </p:nvSpPr>
        <p:spPr>
          <a:xfrm>
            <a:off x="2949723" y="5624581"/>
            <a:ext cx="367408" cy="338554"/>
          </a:xfrm>
          <a:prstGeom prst="rect">
            <a:avLst/>
          </a:prstGeom>
          <a:noFill/>
        </p:spPr>
        <p:txBody>
          <a:bodyPr wrap="none" rtlCol="0">
            <a:spAutoFit/>
          </a:bodyPr>
          <a:lstStyle/>
          <a:p>
            <a:r>
              <a:rPr lang="en-US" altLang="zh-CN" sz="1600" dirty="0">
                <a:solidFill>
                  <a:srgbClr val="FF0000"/>
                </a:solidFill>
              </a:rPr>
              <a:t>-2</a:t>
            </a:r>
            <a:endParaRPr lang="zh-CN" altLang="en-US" sz="1600" dirty="0">
              <a:solidFill>
                <a:srgbClr val="FF0000"/>
              </a:solidFill>
            </a:endParaRPr>
          </a:p>
        </p:txBody>
      </p:sp>
      <p:sp>
        <p:nvSpPr>
          <p:cNvPr id="171" name="文本框 170">
            <a:extLst>
              <a:ext uri="{FF2B5EF4-FFF2-40B4-BE49-F238E27FC236}">
                <a16:creationId xmlns:a16="http://schemas.microsoft.com/office/drawing/2014/main" id="{8FADAC21-6F39-4B05-9F16-9A0BC93C5CB0}"/>
              </a:ext>
            </a:extLst>
          </p:cNvPr>
          <p:cNvSpPr txBox="1"/>
          <p:nvPr/>
        </p:nvSpPr>
        <p:spPr>
          <a:xfrm>
            <a:off x="2952929" y="5872710"/>
            <a:ext cx="367408"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Tree>
    <p:extLst>
      <p:ext uri="{BB962C8B-B14F-4D97-AF65-F5344CB8AC3E}">
        <p14:creationId xmlns:p14="http://schemas.microsoft.com/office/powerpoint/2010/main" val="4290475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dirty="0"/>
              <a:t>香农</a:t>
            </a:r>
            <a:r>
              <a:rPr lang="en-US" altLang="zh-CN" dirty="0"/>
              <a:t>(Shannon)</a:t>
            </a:r>
            <a:r>
              <a:rPr lang="zh-CN" altLang="en-US" dirty="0"/>
              <a:t>定理</a:t>
            </a:r>
          </a:p>
        </p:txBody>
      </p:sp>
      <p:sp>
        <p:nvSpPr>
          <p:cNvPr id="398339" name="Rectangle 3"/>
          <p:cNvSpPr>
            <a:spLocks noGrp="1" noChangeArrowheads="1"/>
          </p:cNvSpPr>
          <p:nvPr>
            <p:ph idx="1"/>
          </p:nvPr>
        </p:nvSpPr>
        <p:spPr/>
        <p:txBody>
          <a:bodyPr/>
          <a:lstStyle/>
          <a:p>
            <a:r>
              <a:rPr lang="zh-CN" altLang="en-US" dirty="0"/>
              <a:t>信道总是要受到噪声的干扰</a:t>
            </a:r>
          </a:p>
          <a:p>
            <a:r>
              <a:rPr lang="zh-CN" altLang="en-US" dirty="0"/>
              <a:t>信噪比</a:t>
            </a:r>
            <a:r>
              <a:rPr lang="en-US" altLang="zh-CN" dirty="0"/>
              <a:t>(S/N)</a:t>
            </a:r>
            <a:r>
              <a:rPr lang="zh-CN" altLang="en-US" dirty="0"/>
              <a:t>：单位分贝</a:t>
            </a:r>
            <a:r>
              <a:rPr lang="en-US" altLang="zh-CN" dirty="0"/>
              <a:t>(dB)</a:t>
            </a:r>
            <a:endParaRPr lang="zh-CN" altLang="en-US" dirty="0"/>
          </a:p>
          <a:p>
            <a:pPr algn="ct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信噪比</a:t>
            </a:r>
            <a:r>
              <a:rPr lang="en-US" altLang="zh-CN" dirty="0">
                <a:latin typeface="Times New Roman" panose="02020603050405020304" pitchFamily="18" charset="0"/>
                <a:cs typeface="Times New Roman" panose="02020603050405020304" pitchFamily="18" charset="0"/>
              </a:rPr>
              <a:t>=10×log</a:t>
            </a:r>
            <a:r>
              <a:rPr lang="en-US" altLang="zh-CN" baseline="-25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(S/N)  (dB)</a:t>
            </a:r>
          </a:p>
          <a:p>
            <a:r>
              <a:rPr lang="zh-CN" altLang="en-US" dirty="0"/>
              <a:t>香农定理：噪声环境中有限带宽介质信道的</a:t>
            </a:r>
            <a:r>
              <a:rPr lang="zh-CN" altLang="en-US" dirty="0">
                <a:solidFill>
                  <a:srgbClr val="FF0000"/>
                </a:solidFill>
              </a:rPr>
              <a:t>最大传输速率</a:t>
            </a:r>
            <a:r>
              <a:rPr lang="en-US" altLang="zh-CN" dirty="0">
                <a:solidFill>
                  <a:srgbClr val="FF0000"/>
                </a:solidFill>
              </a:rPr>
              <a:t>C</a:t>
            </a:r>
            <a:r>
              <a:rPr lang="zh-CN" altLang="en-US" dirty="0"/>
              <a:t>与</a:t>
            </a:r>
            <a:r>
              <a:rPr lang="zh-CN" altLang="en-US" dirty="0">
                <a:solidFill>
                  <a:srgbClr val="FF0000"/>
                </a:solidFill>
              </a:rPr>
              <a:t>信道带宽</a:t>
            </a:r>
            <a:r>
              <a:rPr lang="zh-CN" altLang="en-US" dirty="0"/>
              <a:t>和</a:t>
            </a:r>
            <a:r>
              <a:rPr lang="zh-CN" altLang="en-US" dirty="0">
                <a:solidFill>
                  <a:srgbClr val="FF0000"/>
                </a:solidFill>
              </a:rPr>
              <a:t>信号噪声功率比</a:t>
            </a:r>
            <a:r>
              <a:rPr lang="zh-CN" altLang="en-US" dirty="0"/>
              <a:t>之间的关系。</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C=W×log</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S/N)  (bps)</a:t>
            </a:r>
          </a:p>
          <a:p>
            <a:pPr lvl="1"/>
            <a:r>
              <a:rPr lang="en-US" altLang="zh-CN" dirty="0"/>
              <a:t>W</a:t>
            </a:r>
            <a:r>
              <a:rPr lang="zh-CN" altLang="en-US" dirty="0"/>
              <a:t>：信道带宽</a:t>
            </a:r>
            <a:endParaRPr lang="en-US" altLang="zh-CN" dirty="0"/>
          </a:p>
          <a:p>
            <a:pPr lvl="1"/>
            <a:r>
              <a:rPr lang="en-US" altLang="zh-CN" dirty="0"/>
              <a:t>S</a:t>
            </a:r>
            <a:r>
              <a:rPr lang="zh-CN" altLang="en-US" dirty="0"/>
              <a:t>：平均信号功率</a:t>
            </a:r>
            <a:endParaRPr lang="en-US" altLang="zh-CN" dirty="0"/>
          </a:p>
          <a:p>
            <a:pPr lvl="1"/>
            <a:r>
              <a:rPr lang="en-US" altLang="zh-CN" dirty="0"/>
              <a:t>N</a:t>
            </a:r>
            <a:r>
              <a:rPr lang="zh-CN" altLang="en-US" dirty="0"/>
              <a:t>：平均噪声功率</a:t>
            </a:r>
            <a:endParaRPr lang="en-US" altLang="zh-CN" dirty="0"/>
          </a:p>
        </p:txBody>
      </p:sp>
      <p:sp>
        <p:nvSpPr>
          <p:cNvPr id="6" name="灯片编号占位符 5"/>
          <p:cNvSpPr>
            <a:spLocks noGrp="1"/>
          </p:cNvSpPr>
          <p:nvPr>
            <p:ph type="sldNum" sz="quarter" idx="12"/>
          </p:nvPr>
        </p:nvSpPr>
        <p:spPr/>
        <p:txBody>
          <a:bodyPr/>
          <a:lstStyle/>
          <a:p>
            <a:fld id="{18C6B2FA-F9F0-4E5E-99EF-85314D2BC07A}"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dirty="0"/>
              <a:t>数据通信系统的组成</a:t>
            </a:r>
          </a:p>
        </p:txBody>
      </p:sp>
      <p:sp>
        <p:nvSpPr>
          <p:cNvPr id="19" name="灯片编号占位符 5"/>
          <p:cNvSpPr>
            <a:spLocks noGrp="1"/>
          </p:cNvSpPr>
          <p:nvPr>
            <p:ph type="sldNum" sz="quarter" idx="12"/>
          </p:nvPr>
        </p:nvSpPr>
        <p:spPr>
          <a:xfrm>
            <a:off x="7768168" y="6088221"/>
            <a:ext cx="3750732" cy="274320"/>
          </a:xfrm>
        </p:spPr>
        <p:txBody>
          <a:bodyPr/>
          <a:lstStyle/>
          <a:p>
            <a:fld id="{B4B5BEC2-06F4-453B-8A11-CD5AB6F5A317}" type="slidenum">
              <a:rPr lang="en-US" altLang="zh-CN"/>
              <a:pPr/>
              <a:t>4</a:t>
            </a:fld>
            <a:endParaRPr lang="en-US" altLang="zh-CN"/>
          </a:p>
        </p:txBody>
      </p:sp>
      <p:sp>
        <p:nvSpPr>
          <p:cNvPr id="386052" name="Rectangle 4"/>
          <p:cNvSpPr>
            <a:spLocks noChangeArrowheads="1"/>
          </p:cNvSpPr>
          <p:nvPr/>
        </p:nvSpPr>
        <p:spPr bwMode="auto">
          <a:xfrm>
            <a:off x="19192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信源</a:t>
            </a:r>
          </a:p>
        </p:txBody>
      </p:sp>
      <p:sp>
        <p:nvSpPr>
          <p:cNvPr id="386053" name="Rectangle 5"/>
          <p:cNvSpPr>
            <a:spLocks noChangeArrowheads="1"/>
          </p:cNvSpPr>
          <p:nvPr/>
        </p:nvSpPr>
        <p:spPr bwMode="auto">
          <a:xfrm>
            <a:off x="3719513"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发送</a:t>
            </a:r>
          </a:p>
          <a:p>
            <a:pPr algn="ctr"/>
            <a:r>
              <a:rPr lang="zh-CN" altLang="en-US" sz="2400" dirty="0">
                <a:solidFill>
                  <a:schemeClr val="bg1"/>
                </a:solidFill>
                <a:ea typeface="黑体" panose="02010609060101010101" pitchFamily="49" charset="-122"/>
              </a:rPr>
              <a:t>设备</a:t>
            </a:r>
          </a:p>
        </p:txBody>
      </p:sp>
      <p:sp>
        <p:nvSpPr>
          <p:cNvPr id="386054" name="Rectangle 6"/>
          <p:cNvSpPr>
            <a:spLocks noChangeArrowheads="1"/>
          </p:cNvSpPr>
          <p:nvPr/>
        </p:nvSpPr>
        <p:spPr bwMode="auto">
          <a:xfrm>
            <a:off x="5518151"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传输</a:t>
            </a:r>
          </a:p>
          <a:p>
            <a:pPr algn="ctr"/>
            <a:r>
              <a:rPr lang="zh-CN" altLang="en-US" sz="2400" dirty="0">
                <a:solidFill>
                  <a:schemeClr val="bg1"/>
                </a:solidFill>
                <a:ea typeface="黑体" panose="02010609060101010101" pitchFamily="49" charset="-122"/>
              </a:rPr>
              <a:t>系统</a:t>
            </a:r>
          </a:p>
        </p:txBody>
      </p:sp>
      <p:sp>
        <p:nvSpPr>
          <p:cNvPr id="386055" name="Rectangle 7"/>
          <p:cNvSpPr>
            <a:spLocks noChangeArrowheads="1"/>
          </p:cNvSpPr>
          <p:nvPr/>
        </p:nvSpPr>
        <p:spPr bwMode="auto">
          <a:xfrm>
            <a:off x="7318376"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接收</a:t>
            </a:r>
          </a:p>
          <a:p>
            <a:pPr algn="ctr"/>
            <a:r>
              <a:rPr lang="zh-CN" altLang="en-US" sz="2400" dirty="0">
                <a:solidFill>
                  <a:schemeClr val="bg1"/>
                </a:solidFill>
                <a:ea typeface="黑体" panose="02010609060101010101" pitchFamily="49" charset="-122"/>
              </a:rPr>
              <a:t>设备</a:t>
            </a:r>
          </a:p>
        </p:txBody>
      </p:sp>
      <p:sp>
        <p:nvSpPr>
          <p:cNvPr id="386056" name="Rectangle 8"/>
          <p:cNvSpPr>
            <a:spLocks noChangeArrowheads="1"/>
          </p:cNvSpPr>
          <p:nvPr/>
        </p:nvSpPr>
        <p:spPr bwMode="auto">
          <a:xfrm>
            <a:off x="91201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信宿</a:t>
            </a:r>
          </a:p>
        </p:txBody>
      </p:sp>
      <p:sp>
        <p:nvSpPr>
          <p:cNvPr id="386057" name="Line 9"/>
          <p:cNvSpPr>
            <a:spLocks noChangeShapeType="1"/>
          </p:cNvSpPr>
          <p:nvPr/>
        </p:nvSpPr>
        <p:spPr bwMode="auto">
          <a:xfrm>
            <a:off x="319087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8" name="Line 10"/>
          <p:cNvSpPr>
            <a:spLocks noChangeShapeType="1"/>
          </p:cNvSpPr>
          <p:nvPr/>
        </p:nvSpPr>
        <p:spPr bwMode="auto">
          <a:xfrm>
            <a:off x="4986339"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9" name="Line 11"/>
          <p:cNvSpPr>
            <a:spLocks noChangeShapeType="1"/>
          </p:cNvSpPr>
          <p:nvPr/>
        </p:nvSpPr>
        <p:spPr bwMode="auto">
          <a:xfrm>
            <a:off x="6780214"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0" name="Line 12"/>
          <p:cNvSpPr>
            <a:spLocks noChangeShapeType="1"/>
          </p:cNvSpPr>
          <p:nvPr/>
        </p:nvSpPr>
        <p:spPr bwMode="auto">
          <a:xfrm>
            <a:off x="859472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1" name="AutoShape 13"/>
          <p:cNvSpPr>
            <a:spLocks/>
          </p:cNvSpPr>
          <p:nvPr/>
        </p:nvSpPr>
        <p:spPr bwMode="auto">
          <a:xfrm rot="-5400000">
            <a:off x="3322638"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2" name="AutoShape 14"/>
          <p:cNvSpPr>
            <a:spLocks/>
          </p:cNvSpPr>
          <p:nvPr/>
        </p:nvSpPr>
        <p:spPr bwMode="auto">
          <a:xfrm rot="-5400000">
            <a:off x="8723313"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3" name="Text Box 15"/>
          <p:cNvSpPr txBox="1">
            <a:spLocks noChangeArrowheads="1"/>
          </p:cNvSpPr>
          <p:nvPr/>
        </p:nvSpPr>
        <p:spPr bwMode="auto">
          <a:xfrm>
            <a:off x="2782888" y="546814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2"/>
                </a:solidFill>
                <a:ea typeface="黑体" panose="02010609060101010101" pitchFamily="49" charset="-122"/>
              </a:rPr>
              <a:t>源系统</a:t>
            </a:r>
          </a:p>
        </p:txBody>
      </p:sp>
      <p:sp>
        <p:nvSpPr>
          <p:cNvPr id="386064" name="Text Box 16"/>
          <p:cNvSpPr txBox="1">
            <a:spLocks noChangeArrowheads="1"/>
          </p:cNvSpPr>
          <p:nvPr/>
        </p:nvSpPr>
        <p:spPr bwMode="auto">
          <a:xfrm>
            <a:off x="8016875" y="546814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tx2"/>
                </a:solidFill>
                <a:ea typeface="黑体" panose="02010609060101010101" pitchFamily="49" charset="-122"/>
              </a:rPr>
              <a:t>目的系统</a:t>
            </a:r>
          </a:p>
        </p:txBody>
      </p:sp>
      <p:sp>
        <p:nvSpPr>
          <p:cNvPr id="3" name="内容占位符 2">
            <a:extLst>
              <a:ext uri="{FF2B5EF4-FFF2-40B4-BE49-F238E27FC236}">
                <a16:creationId xmlns:a16="http://schemas.microsoft.com/office/drawing/2014/main" id="{47412D99-6428-4498-A041-06A81CAA9945}"/>
              </a:ext>
            </a:extLst>
          </p:cNvPr>
          <p:cNvSpPr>
            <a:spLocks noGrp="1"/>
          </p:cNvSpPr>
          <p:nvPr>
            <p:ph idx="1"/>
          </p:nvPr>
        </p:nvSpPr>
        <p:spPr>
          <a:xfrm>
            <a:off x="660400" y="1130300"/>
            <a:ext cx="10858500" cy="2562810"/>
          </a:xfrm>
        </p:spPr>
        <p:txBody>
          <a:bodyPr/>
          <a:lstStyle/>
          <a:p>
            <a:r>
              <a:rPr lang="zh-CN" altLang="en-US" dirty="0"/>
              <a:t>信源：产生要发送数据的设备</a:t>
            </a:r>
          </a:p>
          <a:p>
            <a:r>
              <a:rPr lang="zh-CN" altLang="en-US" dirty="0"/>
              <a:t>发送设备：对数据进行编码的设备</a:t>
            </a:r>
          </a:p>
          <a:p>
            <a:r>
              <a:rPr lang="zh-CN" altLang="en-US" dirty="0"/>
              <a:t>传输系统：传输线路或网络</a:t>
            </a:r>
          </a:p>
          <a:p>
            <a:r>
              <a:rPr lang="zh-CN" altLang="en-US" dirty="0"/>
              <a:t>接收设备：将接收的信号变成数据</a:t>
            </a:r>
          </a:p>
          <a:p>
            <a:r>
              <a:rPr lang="zh-CN" altLang="en-US" dirty="0"/>
              <a:t>信宿：目的系统</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b="1"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27263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a:t>多路复用</a:t>
            </a:r>
            <a:r>
              <a:rPr lang="zh-CN" altLang="en-US" dirty="0"/>
              <a:t>技术</a:t>
            </a:r>
          </a:p>
        </p:txBody>
      </p:sp>
      <p:sp>
        <p:nvSpPr>
          <p:cNvPr id="31" name="灯片编号占位符 5"/>
          <p:cNvSpPr>
            <a:spLocks noGrp="1"/>
          </p:cNvSpPr>
          <p:nvPr>
            <p:ph type="sldNum" sz="quarter" idx="12"/>
          </p:nvPr>
        </p:nvSpPr>
        <p:spPr/>
        <p:txBody>
          <a:bodyPr/>
          <a:lstStyle/>
          <a:p>
            <a:fld id="{053BFEEA-5FEC-4BF9-B13F-738DB3185E3E}" type="slidenum">
              <a:rPr lang="en-US" altLang="zh-CN"/>
              <a:pPr/>
              <a:t>41</a:t>
            </a:fld>
            <a:endParaRPr lang="en-US" altLang="zh-CN"/>
          </a:p>
        </p:txBody>
      </p:sp>
      <p:sp>
        <p:nvSpPr>
          <p:cNvPr id="435205" name="Rectangle 5"/>
          <p:cNvSpPr>
            <a:spLocks noChangeArrowheads="1"/>
          </p:cNvSpPr>
          <p:nvPr/>
        </p:nvSpPr>
        <p:spPr bwMode="auto">
          <a:xfrm>
            <a:off x="4178207" y="3150237"/>
            <a:ext cx="792162" cy="15748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grpSp>
        <p:nvGrpSpPr>
          <p:cNvPr id="435244" name="Group 44"/>
          <p:cNvGrpSpPr>
            <a:grpSpLocks/>
          </p:cNvGrpSpPr>
          <p:nvPr/>
        </p:nvGrpSpPr>
        <p:grpSpPr bwMode="auto">
          <a:xfrm>
            <a:off x="4322668" y="3653676"/>
            <a:ext cx="504825" cy="574249"/>
            <a:chOff x="1746" y="2990"/>
            <a:chExt cx="182" cy="273"/>
          </a:xfrm>
        </p:grpSpPr>
        <p:sp>
          <p:nvSpPr>
            <p:cNvPr id="435208" name="AutoShape 8"/>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09" name="AutoShape 9"/>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10" name="AutoShape 10"/>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435214" name="Text Box 14"/>
          <p:cNvSpPr txBox="1">
            <a:spLocks noChangeArrowheads="1"/>
          </p:cNvSpPr>
          <p:nvPr/>
        </p:nvSpPr>
        <p:spPr bwMode="auto">
          <a:xfrm>
            <a:off x="4106769" y="31327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16" name="Rectangle 16"/>
          <p:cNvSpPr>
            <a:spLocks noChangeArrowheads="1"/>
          </p:cNvSpPr>
          <p:nvPr/>
        </p:nvSpPr>
        <p:spPr bwMode="auto">
          <a:xfrm>
            <a:off x="7491320" y="3064513"/>
            <a:ext cx="792163" cy="1660525"/>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22" name="Text Box 22"/>
          <p:cNvSpPr txBox="1">
            <a:spLocks noChangeArrowheads="1"/>
          </p:cNvSpPr>
          <p:nvPr/>
        </p:nvSpPr>
        <p:spPr bwMode="auto">
          <a:xfrm>
            <a:off x="7416707" y="3061337"/>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23" name="Line 23"/>
          <p:cNvSpPr>
            <a:spLocks noChangeShapeType="1"/>
          </p:cNvSpPr>
          <p:nvPr/>
        </p:nvSpPr>
        <p:spPr bwMode="auto">
          <a:xfrm>
            <a:off x="3170145" y="2853375"/>
            <a:ext cx="1008063" cy="790575"/>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4" name="Line 24"/>
          <p:cNvSpPr>
            <a:spLocks noChangeShapeType="1"/>
          </p:cNvSpPr>
          <p:nvPr/>
        </p:nvSpPr>
        <p:spPr bwMode="auto">
          <a:xfrm>
            <a:off x="3170145" y="3902712"/>
            <a:ext cx="1008063"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5" name="Line 25"/>
          <p:cNvSpPr>
            <a:spLocks noChangeShapeType="1"/>
          </p:cNvSpPr>
          <p:nvPr/>
        </p:nvSpPr>
        <p:spPr bwMode="auto">
          <a:xfrm flipV="1">
            <a:off x="3170145" y="4220212"/>
            <a:ext cx="1008063"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9" name="Line 29"/>
          <p:cNvSpPr>
            <a:spLocks noChangeShapeType="1"/>
          </p:cNvSpPr>
          <p:nvPr/>
        </p:nvSpPr>
        <p:spPr bwMode="auto">
          <a:xfrm flipH="1">
            <a:off x="8281894" y="2853375"/>
            <a:ext cx="1009650" cy="646113"/>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0" name="Line 30"/>
          <p:cNvSpPr>
            <a:spLocks noChangeShapeType="1"/>
          </p:cNvSpPr>
          <p:nvPr/>
        </p:nvSpPr>
        <p:spPr bwMode="auto">
          <a:xfrm flipH="1">
            <a:off x="8283482" y="3902712"/>
            <a:ext cx="100806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1" name="Line 31"/>
          <p:cNvSpPr>
            <a:spLocks noChangeShapeType="1"/>
          </p:cNvSpPr>
          <p:nvPr/>
        </p:nvSpPr>
        <p:spPr bwMode="auto">
          <a:xfrm flipH="1" flipV="1">
            <a:off x="8281894" y="4220212"/>
            <a:ext cx="1009650"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6" name="Line 36"/>
          <p:cNvSpPr>
            <a:spLocks noChangeShapeType="1"/>
          </p:cNvSpPr>
          <p:nvPr/>
        </p:nvSpPr>
        <p:spPr bwMode="auto">
          <a:xfrm>
            <a:off x="4970369" y="3928112"/>
            <a:ext cx="2520950" cy="0"/>
          </a:xfrm>
          <a:prstGeom prst="line">
            <a:avLst/>
          </a:prstGeom>
          <a:noFill/>
          <a:ln w="762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5245" name="Group 45"/>
          <p:cNvGrpSpPr>
            <a:grpSpLocks/>
          </p:cNvGrpSpPr>
          <p:nvPr/>
        </p:nvGrpSpPr>
        <p:grpSpPr bwMode="auto">
          <a:xfrm flipH="1">
            <a:off x="7635782" y="3601881"/>
            <a:ext cx="504825" cy="601662"/>
            <a:chOff x="1746" y="2990"/>
            <a:chExt cx="182" cy="273"/>
          </a:xfrm>
        </p:grpSpPr>
        <p:sp>
          <p:nvSpPr>
            <p:cNvPr id="435246" name="AutoShape 46"/>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7" name="AutoShape 47"/>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8" name="AutoShape 48"/>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3" name="内容占位符 2">
            <a:extLst>
              <a:ext uri="{FF2B5EF4-FFF2-40B4-BE49-F238E27FC236}">
                <a16:creationId xmlns:a16="http://schemas.microsoft.com/office/drawing/2014/main" id="{3D4408BE-EDEB-4D6A-A0E3-800705CA1B41}"/>
              </a:ext>
            </a:extLst>
          </p:cNvPr>
          <p:cNvSpPr>
            <a:spLocks noGrp="1"/>
          </p:cNvSpPr>
          <p:nvPr>
            <p:ph idx="1"/>
          </p:nvPr>
        </p:nvSpPr>
        <p:spPr/>
        <p:txBody>
          <a:bodyPr/>
          <a:lstStyle/>
          <a:p>
            <a:r>
              <a:rPr lang="zh-CN" altLang="en-US" dirty="0"/>
              <a:t>多路复用</a:t>
            </a:r>
            <a:r>
              <a:rPr lang="en-US" altLang="zh-CN" dirty="0"/>
              <a:t>(multiplexing)</a:t>
            </a:r>
          </a:p>
          <a:p>
            <a:pPr lvl="1"/>
            <a:r>
              <a:rPr lang="zh-CN" altLang="en-US" dirty="0"/>
              <a:t>利用一条链路同时传输多路信号</a:t>
            </a:r>
          </a:p>
          <a:p>
            <a:pPr lvl="1"/>
            <a:r>
              <a:rPr lang="zh-CN" altLang="en-US" dirty="0"/>
              <a:t>可以最大限度地利用系统所具有的传输能力</a:t>
            </a:r>
          </a:p>
          <a:p>
            <a:endParaRPr lang="zh-CN" altLang="en-US" dirty="0"/>
          </a:p>
        </p:txBody>
      </p:sp>
      <p:pic>
        <p:nvPicPr>
          <p:cNvPr id="34" name="图形 33">
            <a:extLst>
              <a:ext uri="{FF2B5EF4-FFF2-40B4-BE49-F238E27FC236}">
                <a16:creationId xmlns:a16="http://schemas.microsoft.com/office/drawing/2014/main" id="{465985BB-79D9-4CE5-BC90-C13C5B8C92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9329" y="2449105"/>
            <a:ext cx="713207" cy="540000"/>
          </a:xfrm>
          <a:prstGeom prst="rect">
            <a:avLst/>
          </a:prstGeom>
        </p:spPr>
      </p:pic>
      <p:pic>
        <p:nvPicPr>
          <p:cNvPr id="38" name="图形 37">
            <a:extLst>
              <a:ext uri="{FF2B5EF4-FFF2-40B4-BE49-F238E27FC236}">
                <a16:creationId xmlns:a16="http://schemas.microsoft.com/office/drawing/2014/main" id="{0F5C8A2D-C8A4-499C-A9FD-EFA960CFF9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8133" y="3632712"/>
            <a:ext cx="713207" cy="540000"/>
          </a:xfrm>
          <a:prstGeom prst="rect">
            <a:avLst/>
          </a:prstGeom>
        </p:spPr>
      </p:pic>
      <p:pic>
        <p:nvPicPr>
          <p:cNvPr id="39" name="图形 38">
            <a:extLst>
              <a:ext uri="{FF2B5EF4-FFF2-40B4-BE49-F238E27FC236}">
                <a16:creationId xmlns:a16="http://schemas.microsoft.com/office/drawing/2014/main" id="{D8C4AFB0-3365-4D7F-83C4-20F46C820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8255" y="4651336"/>
            <a:ext cx="713207" cy="540000"/>
          </a:xfrm>
          <a:prstGeom prst="rect">
            <a:avLst/>
          </a:prstGeom>
        </p:spPr>
      </p:pic>
      <p:pic>
        <p:nvPicPr>
          <p:cNvPr id="40" name="图形 39">
            <a:extLst>
              <a:ext uri="{FF2B5EF4-FFF2-40B4-BE49-F238E27FC236}">
                <a16:creationId xmlns:a16="http://schemas.microsoft.com/office/drawing/2014/main" id="{E4DFAFDA-38D2-4E49-AD21-26ED7F0F3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1985" y="2395681"/>
            <a:ext cx="713207" cy="540000"/>
          </a:xfrm>
          <a:prstGeom prst="rect">
            <a:avLst/>
          </a:prstGeom>
        </p:spPr>
      </p:pic>
      <p:pic>
        <p:nvPicPr>
          <p:cNvPr id="41" name="图形 40">
            <a:extLst>
              <a:ext uri="{FF2B5EF4-FFF2-40B4-BE49-F238E27FC236}">
                <a16:creationId xmlns:a16="http://schemas.microsoft.com/office/drawing/2014/main" id="{31796A94-4115-476D-A833-F18F984DE3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0789" y="3579288"/>
            <a:ext cx="713207" cy="540000"/>
          </a:xfrm>
          <a:prstGeom prst="rect">
            <a:avLst/>
          </a:prstGeom>
        </p:spPr>
      </p:pic>
      <p:pic>
        <p:nvPicPr>
          <p:cNvPr id="42" name="图形 41">
            <a:extLst>
              <a:ext uri="{FF2B5EF4-FFF2-40B4-BE49-F238E27FC236}">
                <a16:creationId xmlns:a16="http://schemas.microsoft.com/office/drawing/2014/main" id="{6C5322F6-878E-4C09-B5C3-B16FEC34E4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0911" y="4597912"/>
            <a:ext cx="713207" cy="540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几种多路复用技术</a:t>
            </a:r>
          </a:p>
        </p:txBody>
      </p:sp>
      <p:sp>
        <p:nvSpPr>
          <p:cNvPr id="437251" name="Rectangle 3"/>
          <p:cNvSpPr>
            <a:spLocks noGrp="1" noChangeArrowheads="1"/>
          </p:cNvSpPr>
          <p:nvPr>
            <p:ph idx="1"/>
          </p:nvPr>
        </p:nvSpPr>
        <p:spPr/>
        <p:txBody>
          <a:bodyPr/>
          <a:lstStyle/>
          <a:p>
            <a:r>
              <a:rPr lang="zh-CN" altLang="en-US"/>
              <a:t>频分多路复用技术</a:t>
            </a:r>
            <a:r>
              <a:rPr lang="en-US" altLang="zh-CN"/>
              <a:t>(FDM)</a:t>
            </a:r>
          </a:p>
          <a:p>
            <a:r>
              <a:rPr lang="zh-CN" altLang="en-US"/>
              <a:t>时分多路复用技术</a:t>
            </a:r>
            <a:r>
              <a:rPr lang="en-US" altLang="zh-CN"/>
              <a:t>(TDM)</a:t>
            </a:r>
          </a:p>
          <a:p>
            <a:pPr lvl="1"/>
            <a:r>
              <a:rPr lang="zh-CN" altLang="en-US"/>
              <a:t>同步时分多路复用</a:t>
            </a:r>
          </a:p>
          <a:p>
            <a:pPr lvl="1"/>
            <a:r>
              <a:rPr lang="zh-CN" altLang="en-US"/>
              <a:t>异步时分多路复用</a:t>
            </a:r>
          </a:p>
          <a:p>
            <a:r>
              <a:rPr lang="zh-CN" altLang="en-US"/>
              <a:t>波分多路复用技术</a:t>
            </a:r>
            <a:r>
              <a:rPr lang="en-US" altLang="zh-CN"/>
              <a:t>(WDM)</a:t>
            </a:r>
          </a:p>
          <a:p>
            <a:r>
              <a:rPr lang="zh-CN" altLang="en-US"/>
              <a:t>码分多路复用技术</a:t>
            </a:r>
            <a:r>
              <a:rPr lang="en-US" altLang="zh-CN"/>
              <a:t>(CDM)</a:t>
            </a:r>
          </a:p>
        </p:txBody>
      </p:sp>
      <p:sp>
        <p:nvSpPr>
          <p:cNvPr id="6" name="灯片编号占位符 5"/>
          <p:cNvSpPr>
            <a:spLocks noGrp="1"/>
          </p:cNvSpPr>
          <p:nvPr>
            <p:ph type="sldNum" sz="quarter" idx="12"/>
          </p:nvPr>
        </p:nvSpPr>
        <p:spPr/>
        <p:txBody>
          <a:bodyPr/>
          <a:lstStyle/>
          <a:p>
            <a:fld id="{F7F66D23-0314-42CA-921D-E1B5925EC408}"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dirty="0"/>
              <a:t>FDM</a:t>
            </a:r>
          </a:p>
        </p:txBody>
      </p:sp>
      <p:sp>
        <p:nvSpPr>
          <p:cNvPr id="438275" name="Rectangle 3"/>
          <p:cNvSpPr>
            <a:spLocks noGrp="1" noChangeArrowheads="1"/>
          </p:cNvSpPr>
          <p:nvPr>
            <p:ph idx="1"/>
          </p:nvPr>
        </p:nvSpPr>
        <p:spPr/>
        <p:txBody>
          <a:bodyPr/>
          <a:lstStyle/>
          <a:p>
            <a:r>
              <a:rPr lang="en-US" altLang="zh-CN" dirty="0"/>
              <a:t>FDM (Frequency-Division Multiplexing)</a:t>
            </a:r>
          </a:p>
          <a:p>
            <a:pPr lvl="1"/>
            <a:r>
              <a:rPr lang="zh-CN" altLang="en-US" dirty="0"/>
              <a:t>通过分割线路的带宽来实现，适用于模拟信号。</a:t>
            </a:r>
          </a:p>
          <a:p>
            <a:r>
              <a:rPr lang="zh-CN" altLang="en-US" dirty="0"/>
              <a:t>用户在分配到一定的频带后，在通信过程中自始至终都占用这个频带。</a:t>
            </a:r>
          </a:p>
          <a:p>
            <a:r>
              <a:rPr lang="zh-CN" altLang="en-US" dirty="0"/>
              <a:t>频分复用的所有用户在同样的时间占用不同的带宽资源</a:t>
            </a:r>
            <a:endParaRPr lang="en-US" altLang="zh-CN" dirty="0"/>
          </a:p>
          <a:p>
            <a:pPr lvl="1"/>
            <a:r>
              <a:rPr lang="zh-CN" altLang="en-US" b="1" dirty="0">
                <a:solidFill>
                  <a:srgbClr val="FF0000"/>
                </a:solidFill>
              </a:rPr>
              <a:t>“带宽”是频率带宽</a:t>
            </a:r>
            <a:r>
              <a:rPr lang="zh-CN" altLang="en-US" dirty="0"/>
              <a:t>，不是数据的发送速率  </a:t>
            </a:r>
          </a:p>
        </p:txBody>
      </p:sp>
      <p:sp>
        <p:nvSpPr>
          <p:cNvPr id="6" name="灯片编号占位符 5"/>
          <p:cNvSpPr>
            <a:spLocks noGrp="1"/>
          </p:cNvSpPr>
          <p:nvPr>
            <p:ph type="sldNum" sz="quarter" idx="12"/>
          </p:nvPr>
        </p:nvSpPr>
        <p:spPr/>
        <p:txBody>
          <a:bodyPr/>
          <a:lstStyle/>
          <a:p>
            <a:fld id="{956F8496-E527-486E-BF73-51D935F4370B}"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a:t>FDM</a:t>
            </a:r>
          </a:p>
        </p:txBody>
      </p:sp>
      <p:sp>
        <p:nvSpPr>
          <p:cNvPr id="19" name="灯片编号占位符 5"/>
          <p:cNvSpPr>
            <a:spLocks noGrp="1"/>
          </p:cNvSpPr>
          <p:nvPr>
            <p:ph type="sldNum" sz="quarter" idx="12"/>
          </p:nvPr>
        </p:nvSpPr>
        <p:spPr/>
        <p:txBody>
          <a:bodyPr/>
          <a:lstStyle/>
          <a:p>
            <a:fld id="{A072BBEF-E021-4295-A7BB-41B39EF89E12}" type="slidenum">
              <a:rPr lang="en-US" altLang="zh-CN"/>
              <a:pPr/>
              <a:t>44</a:t>
            </a:fld>
            <a:endParaRPr lang="en-US" altLang="zh-CN"/>
          </a:p>
        </p:txBody>
      </p:sp>
      <p:sp>
        <p:nvSpPr>
          <p:cNvPr id="439301" name="Line 5"/>
          <p:cNvSpPr>
            <a:spLocks noChangeShapeType="1"/>
          </p:cNvSpPr>
          <p:nvPr/>
        </p:nvSpPr>
        <p:spPr bwMode="auto">
          <a:xfrm flipV="1">
            <a:off x="3675064" y="5187951"/>
            <a:ext cx="6116637" cy="952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2" name="Text Box 6"/>
          <p:cNvSpPr txBox="1">
            <a:spLocks noChangeArrowheads="1"/>
          </p:cNvSpPr>
          <p:nvPr/>
        </p:nvSpPr>
        <p:spPr bwMode="auto">
          <a:xfrm>
            <a:off x="2954338" y="198913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频率</a:t>
            </a:r>
          </a:p>
        </p:txBody>
      </p:sp>
      <p:sp>
        <p:nvSpPr>
          <p:cNvPr id="439303" name="Text Box 7"/>
          <p:cNvSpPr txBox="1">
            <a:spLocks noChangeArrowheads="1"/>
          </p:cNvSpPr>
          <p:nvPr/>
        </p:nvSpPr>
        <p:spPr bwMode="auto">
          <a:xfrm>
            <a:off x="9220200" y="5229226"/>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时间</a:t>
            </a:r>
          </a:p>
        </p:txBody>
      </p:sp>
      <p:sp>
        <p:nvSpPr>
          <p:cNvPr id="439304" name="Rectangle 8"/>
          <p:cNvSpPr>
            <a:spLocks noChangeArrowheads="1"/>
          </p:cNvSpPr>
          <p:nvPr/>
        </p:nvSpPr>
        <p:spPr bwMode="auto">
          <a:xfrm>
            <a:off x="3675063" y="2492375"/>
            <a:ext cx="5543550" cy="387350"/>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5</a:t>
            </a:r>
          </a:p>
        </p:txBody>
      </p:sp>
      <p:sp>
        <p:nvSpPr>
          <p:cNvPr id="439305" name="Rectangle 9"/>
          <p:cNvSpPr>
            <a:spLocks noChangeArrowheads="1"/>
          </p:cNvSpPr>
          <p:nvPr/>
        </p:nvSpPr>
        <p:spPr bwMode="auto">
          <a:xfrm>
            <a:off x="3675063" y="2962275"/>
            <a:ext cx="5543550" cy="38735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4</a:t>
            </a:r>
          </a:p>
        </p:txBody>
      </p:sp>
      <p:sp>
        <p:nvSpPr>
          <p:cNvPr id="439306" name="Rectangle 10"/>
          <p:cNvSpPr>
            <a:spLocks noChangeArrowheads="1"/>
          </p:cNvSpPr>
          <p:nvPr/>
        </p:nvSpPr>
        <p:spPr bwMode="auto">
          <a:xfrm>
            <a:off x="3675063" y="3440113"/>
            <a:ext cx="5543550" cy="387350"/>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3</a:t>
            </a:r>
          </a:p>
        </p:txBody>
      </p:sp>
      <p:sp>
        <p:nvSpPr>
          <p:cNvPr id="439307" name="Rectangle 11"/>
          <p:cNvSpPr>
            <a:spLocks noChangeArrowheads="1"/>
          </p:cNvSpPr>
          <p:nvPr/>
        </p:nvSpPr>
        <p:spPr bwMode="auto">
          <a:xfrm>
            <a:off x="3675063" y="3943350"/>
            <a:ext cx="5543550" cy="3873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2</a:t>
            </a:r>
          </a:p>
        </p:txBody>
      </p:sp>
      <p:sp>
        <p:nvSpPr>
          <p:cNvPr id="439308" name="Rectangle 12"/>
          <p:cNvSpPr>
            <a:spLocks noChangeArrowheads="1"/>
          </p:cNvSpPr>
          <p:nvPr/>
        </p:nvSpPr>
        <p:spPr bwMode="auto">
          <a:xfrm>
            <a:off x="3675063" y="4446588"/>
            <a:ext cx="5543550" cy="3873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1</a:t>
            </a:r>
          </a:p>
        </p:txBody>
      </p:sp>
      <p:sp>
        <p:nvSpPr>
          <p:cNvPr id="439314" name="Line 18"/>
          <p:cNvSpPr>
            <a:spLocks noChangeShapeType="1"/>
          </p:cNvSpPr>
          <p:nvPr/>
        </p:nvSpPr>
        <p:spPr bwMode="auto">
          <a:xfrm rot="-5400000">
            <a:off x="2108201" y="3627438"/>
            <a:ext cx="31337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6" name="Line 20"/>
          <p:cNvSpPr>
            <a:spLocks noChangeShapeType="1"/>
          </p:cNvSpPr>
          <p:nvPr/>
        </p:nvSpPr>
        <p:spPr bwMode="auto">
          <a:xfrm flipV="1">
            <a:off x="2855914" y="3402014"/>
            <a:ext cx="827087" cy="24288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7" name="Line 21"/>
          <p:cNvSpPr>
            <a:spLocks noChangeShapeType="1"/>
          </p:cNvSpPr>
          <p:nvPr/>
        </p:nvSpPr>
        <p:spPr bwMode="auto">
          <a:xfrm flipV="1">
            <a:off x="2855914" y="2924176"/>
            <a:ext cx="828675" cy="504825"/>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8" name="Line 22"/>
          <p:cNvSpPr>
            <a:spLocks noChangeShapeType="1"/>
          </p:cNvSpPr>
          <p:nvPr/>
        </p:nvSpPr>
        <p:spPr bwMode="auto">
          <a:xfrm>
            <a:off x="2855914" y="3789364"/>
            <a:ext cx="827087" cy="7143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9" name="Line 23"/>
          <p:cNvSpPr>
            <a:spLocks noChangeShapeType="1"/>
          </p:cNvSpPr>
          <p:nvPr/>
        </p:nvSpPr>
        <p:spPr bwMode="auto">
          <a:xfrm>
            <a:off x="2855914" y="3933825"/>
            <a:ext cx="827087" cy="43180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21" name="Text Box 25"/>
          <p:cNvSpPr txBox="1">
            <a:spLocks noChangeArrowheads="1"/>
          </p:cNvSpPr>
          <p:nvPr/>
        </p:nvSpPr>
        <p:spPr bwMode="auto">
          <a:xfrm>
            <a:off x="2403476" y="2997201"/>
            <a:ext cx="3794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ea typeface="黑体" panose="02010609060101010101" pitchFamily="49" charset="-122"/>
              </a:rPr>
              <a:t>警戒频带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dirty="0"/>
              <a:t>TDM</a:t>
            </a:r>
          </a:p>
        </p:txBody>
      </p:sp>
      <p:sp>
        <p:nvSpPr>
          <p:cNvPr id="53" name="灯片编号占位符 5"/>
          <p:cNvSpPr>
            <a:spLocks noGrp="1"/>
          </p:cNvSpPr>
          <p:nvPr>
            <p:ph type="sldNum" sz="quarter" idx="12"/>
          </p:nvPr>
        </p:nvSpPr>
        <p:spPr/>
        <p:txBody>
          <a:bodyPr/>
          <a:lstStyle/>
          <a:p>
            <a:fld id="{2DABF700-86AD-43D5-B45B-F095A67D4429}" type="slidenum">
              <a:rPr lang="en-US" altLang="zh-CN"/>
              <a:pPr/>
              <a:t>45</a:t>
            </a:fld>
            <a:endParaRPr lang="en-US" altLang="zh-CN"/>
          </a:p>
        </p:txBody>
      </p:sp>
      <p:sp>
        <p:nvSpPr>
          <p:cNvPr id="446468" name="Line 4"/>
          <p:cNvSpPr>
            <a:spLocks noChangeShapeType="1"/>
          </p:cNvSpPr>
          <p:nvPr/>
        </p:nvSpPr>
        <p:spPr bwMode="auto">
          <a:xfrm flipV="1">
            <a:off x="2587626" y="5315173"/>
            <a:ext cx="7561263" cy="317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69" name="Text Box 5"/>
          <p:cNvSpPr txBox="1">
            <a:spLocks noChangeArrowheads="1"/>
          </p:cNvSpPr>
          <p:nvPr/>
        </p:nvSpPr>
        <p:spPr bwMode="auto">
          <a:xfrm>
            <a:off x="1992313" y="3089498"/>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446470" name="Text Box 6"/>
          <p:cNvSpPr txBox="1">
            <a:spLocks noChangeArrowheads="1"/>
          </p:cNvSpPr>
          <p:nvPr/>
        </p:nvSpPr>
        <p:spPr bwMode="auto">
          <a:xfrm>
            <a:off x="9696450" y="5321523"/>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446471" name="Rectangle 7"/>
          <p:cNvSpPr>
            <a:spLocks noChangeArrowheads="1"/>
          </p:cNvSpPr>
          <p:nvPr/>
        </p:nvSpPr>
        <p:spPr bwMode="auto">
          <a:xfrm>
            <a:off x="2947989" y="3673697"/>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472" name="Rectangle 8"/>
          <p:cNvSpPr>
            <a:spLocks noChangeArrowheads="1"/>
          </p:cNvSpPr>
          <p:nvPr/>
        </p:nvSpPr>
        <p:spPr bwMode="auto">
          <a:xfrm>
            <a:off x="3308350" y="3673697"/>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473" name="Rectangle 9"/>
          <p:cNvSpPr>
            <a:spLocks noChangeArrowheads="1"/>
          </p:cNvSpPr>
          <p:nvPr/>
        </p:nvSpPr>
        <p:spPr bwMode="auto">
          <a:xfrm>
            <a:off x="3668714" y="3673697"/>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484" name="Rectangle 20"/>
          <p:cNvSpPr>
            <a:spLocks noChangeArrowheads="1"/>
          </p:cNvSpPr>
          <p:nvPr/>
        </p:nvSpPr>
        <p:spPr bwMode="auto">
          <a:xfrm>
            <a:off x="2587625" y="3673697"/>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488" name="Text Box 24"/>
          <p:cNvSpPr txBox="1">
            <a:spLocks noChangeArrowheads="1"/>
          </p:cNvSpPr>
          <p:nvPr/>
        </p:nvSpPr>
        <p:spPr bwMode="auto">
          <a:xfrm>
            <a:off x="8328026" y="3203797"/>
            <a:ext cx="1584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A </a:t>
            </a:r>
            <a:r>
              <a:rPr kumimoji="1" lang="zh-CN" altLang="en-US" sz="1600">
                <a:solidFill>
                  <a:srgbClr val="333399"/>
                </a:solidFill>
                <a:latin typeface="Times New Roman" panose="02020603050405020304" pitchFamily="18" charset="0"/>
                <a:ea typeface="黑体" panose="02010609060101010101" pitchFamily="49" charset="-122"/>
              </a:rPr>
              <a:t>在 </a:t>
            </a: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帧中</a:t>
            </a:r>
          </a:p>
          <a:p>
            <a:pPr>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的位置不变</a:t>
            </a:r>
          </a:p>
        </p:txBody>
      </p:sp>
      <p:sp>
        <p:nvSpPr>
          <p:cNvPr id="446489" name="Line 25"/>
          <p:cNvSpPr>
            <a:spLocks noChangeShapeType="1"/>
          </p:cNvSpPr>
          <p:nvPr/>
        </p:nvSpPr>
        <p:spPr bwMode="auto">
          <a:xfrm>
            <a:off x="2730500" y="3392709"/>
            <a:ext cx="55181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0" name="Line 26"/>
          <p:cNvSpPr>
            <a:spLocks noChangeShapeType="1"/>
          </p:cNvSpPr>
          <p:nvPr/>
        </p:nvSpPr>
        <p:spPr bwMode="auto">
          <a:xfrm>
            <a:off x="27305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1" name="Line 27"/>
          <p:cNvSpPr>
            <a:spLocks noChangeShapeType="1"/>
          </p:cNvSpPr>
          <p:nvPr/>
        </p:nvSpPr>
        <p:spPr bwMode="auto">
          <a:xfrm>
            <a:off x="4173538"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2" name="Line 28"/>
          <p:cNvSpPr>
            <a:spLocks noChangeShapeType="1"/>
          </p:cNvSpPr>
          <p:nvPr/>
        </p:nvSpPr>
        <p:spPr bwMode="auto">
          <a:xfrm>
            <a:off x="56134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3" name="Line 29"/>
          <p:cNvSpPr>
            <a:spLocks noChangeShapeType="1"/>
          </p:cNvSpPr>
          <p:nvPr/>
        </p:nvSpPr>
        <p:spPr bwMode="auto">
          <a:xfrm>
            <a:off x="7053263"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6533" name="Group 69"/>
          <p:cNvGrpSpPr>
            <a:grpSpLocks/>
          </p:cNvGrpSpPr>
          <p:nvPr/>
        </p:nvGrpSpPr>
        <p:grpSpPr bwMode="auto">
          <a:xfrm>
            <a:off x="2597151" y="4899247"/>
            <a:ext cx="1368425" cy="381000"/>
            <a:chOff x="884" y="3659"/>
            <a:chExt cx="862" cy="240"/>
          </a:xfrm>
        </p:grpSpPr>
        <p:sp>
          <p:nvSpPr>
            <p:cNvPr id="446495" name="Text Box 3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496" name="AutoShape 3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446506" name="Rectangle 42"/>
          <p:cNvSpPr>
            <a:spLocks noChangeArrowheads="1"/>
          </p:cNvSpPr>
          <p:nvPr/>
        </p:nvSpPr>
        <p:spPr bwMode="auto">
          <a:xfrm rot="21600000">
            <a:off x="8994239" y="411151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rPr>
              <a:t>…</a:t>
            </a:r>
          </a:p>
        </p:txBody>
      </p:sp>
      <p:sp>
        <p:nvSpPr>
          <p:cNvPr id="446507" name="Line 43"/>
          <p:cNvSpPr>
            <a:spLocks noChangeShapeType="1"/>
          </p:cNvSpPr>
          <p:nvPr/>
        </p:nvSpPr>
        <p:spPr bwMode="auto">
          <a:xfrm rot="-5400000">
            <a:off x="1504950" y="4230909"/>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2" name="Line 48"/>
          <p:cNvSpPr>
            <a:spLocks noChangeShapeType="1"/>
          </p:cNvSpPr>
          <p:nvPr/>
        </p:nvSpPr>
        <p:spPr bwMode="auto">
          <a:xfrm>
            <a:off x="399415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3" name="Line 49"/>
          <p:cNvSpPr>
            <a:spLocks noChangeShapeType="1"/>
          </p:cNvSpPr>
          <p:nvPr/>
        </p:nvSpPr>
        <p:spPr bwMode="auto">
          <a:xfrm>
            <a:off x="542607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4" name="Line 50"/>
          <p:cNvSpPr>
            <a:spLocks noChangeShapeType="1"/>
          </p:cNvSpPr>
          <p:nvPr/>
        </p:nvSpPr>
        <p:spPr bwMode="auto">
          <a:xfrm>
            <a:off x="687070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5" name="Line 51"/>
          <p:cNvSpPr>
            <a:spLocks noChangeShapeType="1"/>
          </p:cNvSpPr>
          <p:nvPr/>
        </p:nvSpPr>
        <p:spPr bwMode="auto">
          <a:xfrm>
            <a:off x="83280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6" name="Line 52"/>
          <p:cNvSpPr>
            <a:spLocks noChangeShapeType="1"/>
          </p:cNvSpPr>
          <p:nvPr/>
        </p:nvSpPr>
        <p:spPr bwMode="auto">
          <a:xfrm>
            <a:off x="100044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7" name="Rectangle 53"/>
          <p:cNvSpPr>
            <a:spLocks noChangeArrowheads="1"/>
          </p:cNvSpPr>
          <p:nvPr/>
        </p:nvSpPr>
        <p:spPr bwMode="auto">
          <a:xfrm>
            <a:off x="4387850"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18" name="Rectangle 54"/>
          <p:cNvSpPr>
            <a:spLocks noChangeArrowheads="1"/>
          </p:cNvSpPr>
          <p:nvPr/>
        </p:nvSpPr>
        <p:spPr bwMode="auto">
          <a:xfrm>
            <a:off x="4748214"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19" name="Rectangle 55"/>
          <p:cNvSpPr>
            <a:spLocks noChangeArrowheads="1"/>
          </p:cNvSpPr>
          <p:nvPr/>
        </p:nvSpPr>
        <p:spPr bwMode="auto">
          <a:xfrm>
            <a:off x="5108575"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0" name="Rectangle 56"/>
          <p:cNvSpPr>
            <a:spLocks noChangeArrowheads="1"/>
          </p:cNvSpPr>
          <p:nvPr/>
        </p:nvSpPr>
        <p:spPr bwMode="auto">
          <a:xfrm>
            <a:off x="4027489"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1" name="Rectangle 57"/>
          <p:cNvSpPr>
            <a:spLocks noChangeArrowheads="1"/>
          </p:cNvSpPr>
          <p:nvPr/>
        </p:nvSpPr>
        <p:spPr bwMode="auto">
          <a:xfrm>
            <a:off x="5827714" y="3681634"/>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22" name="Rectangle 58"/>
          <p:cNvSpPr>
            <a:spLocks noChangeArrowheads="1"/>
          </p:cNvSpPr>
          <p:nvPr/>
        </p:nvSpPr>
        <p:spPr bwMode="auto">
          <a:xfrm>
            <a:off x="6188075" y="3681634"/>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23" name="Rectangle 59"/>
          <p:cNvSpPr>
            <a:spLocks noChangeArrowheads="1"/>
          </p:cNvSpPr>
          <p:nvPr/>
        </p:nvSpPr>
        <p:spPr bwMode="auto">
          <a:xfrm>
            <a:off x="6548439" y="3681634"/>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4" name="Rectangle 60"/>
          <p:cNvSpPr>
            <a:spLocks noChangeArrowheads="1"/>
          </p:cNvSpPr>
          <p:nvPr/>
        </p:nvSpPr>
        <p:spPr bwMode="auto">
          <a:xfrm>
            <a:off x="5467350" y="3681634"/>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9" name="Rectangle 65"/>
          <p:cNvSpPr>
            <a:spLocks noChangeArrowheads="1"/>
          </p:cNvSpPr>
          <p:nvPr/>
        </p:nvSpPr>
        <p:spPr bwMode="auto">
          <a:xfrm>
            <a:off x="7267575"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30" name="Rectangle 66"/>
          <p:cNvSpPr>
            <a:spLocks noChangeArrowheads="1"/>
          </p:cNvSpPr>
          <p:nvPr/>
        </p:nvSpPr>
        <p:spPr bwMode="auto">
          <a:xfrm>
            <a:off x="7627939"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31" name="Rectangle 67"/>
          <p:cNvSpPr>
            <a:spLocks noChangeArrowheads="1"/>
          </p:cNvSpPr>
          <p:nvPr/>
        </p:nvSpPr>
        <p:spPr bwMode="auto">
          <a:xfrm>
            <a:off x="7988300"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32" name="Rectangle 68"/>
          <p:cNvSpPr>
            <a:spLocks noChangeArrowheads="1"/>
          </p:cNvSpPr>
          <p:nvPr/>
        </p:nvSpPr>
        <p:spPr bwMode="auto">
          <a:xfrm>
            <a:off x="6907214"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grpSp>
        <p:nvGrpSpPr>
          <p:cNvPr id="446534" name="Group 70"/>
          <p:cNvGrpSpPr>
            <a:grpSpLocks/>
          </p:cNvGrpSpPr>
          <p:nvPr/>
        </p:nvGrpSpPr>
        <p:grpSpPr bwMode="auto">
          <a:xfrm>
            <a:off x="4027489" y="4899247"/>
            <a:ext cx="1368425" cy="381000"/>
            <a:chOff x="884" y="3659"/>
            <a:chExt cx="862" cy="240"/>
          </a:xfrm>
        </p:grpSpPr>
        <p:sp>
          <p:nvSpPr>
            <p:cNvPr id="446535" name="Text Box 7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6" name="AutoShape 7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37" name="Group 73"/>
          <p:cNvGrpSpPr>
            <a:grpSpLocks/>
          </p:cNvGrpSpPr>
          <p:nvPr/>
        </p:nvGrpSpPr>
        <p:grpSpPr bwMode="auto">
          <a:xfrm>
            <a:off x="5468939" y="4899247"/>
            <a:ext cx="1368425" cy="381000"/>
            <a:chOff x="884" y="3659"/>
            <a:chExt cx="862" cy="240"/>
          </a:xfrm>
        </p:grpSpPr>
        <p:sp>
          <p:nvSpPr>
            <p:cNvPr id="446538" name="Text Box 74"/>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9" name="AutoShape 75"/>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0" name="Group 76"/>
          <p:cNvGrpSpPr>
            <a:grpSpLocks/>
          </p:cNvGrpSpPr>
          <p:nvPr/>
        </p:nvGrpSpPr>
        <p:grpSpPr bwMode="auto">
          <a:xfrm>
            <a:off x="6908801" y="4899247"/>
            <a:ext cx="1368425" cy="381000"/>
            <a:chOff x="884" y="3659"/>
            <a:chExt cx="862" cy="240"/>
          </a:xfrm>
        </p:grpSpPr>
        <p:sp>
          <p:nvSpPr>
            <p:cNvPr id="446541" name="Text Box 77"/>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2" name="AutoShape 78"/>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3" name="Group 79"/>
          <p:cNvGrpSpPr>
            <a:grpSpLocks/>
          </p:cNvGrpSpPr>
          <p:nvPr/>
        </p:nvGrpSpPr>
        <p:grpSpPr bwMode="auto">
          <a:xfrm>
            <a:off x="8466139" y="4897659"/>
            <a:ext cx="1368425" cy="381000"/>
            <a:chOff x="884" y="3659"/>
            <a:chExt cx="862" cy="240"/>
          </a:xfrm>
        </p:grpSpPr>
        <p:sp>
          <p:nvSpPr>
            <p:cNvPr id="446544" name="Text Box 80"/>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5" name="AutoShape 81"/>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3" name="内容占位符 2">
            <a:extLst>
              <a:ext uri="{FF2B5EF4-FFF2-40B4-BE49-F238E27FC236}">
                <a16:creationId xmlns:a16="http://schemas.microsoft.com/office/drawing/2014/main" id="{1CF3CF75-8A21-49C5-85F5-C35FDBCA96A4}"/>
              </a:ext>
            </a:extLst>
          </p:cNvPr>
          <p:cNvSpPr>
            <a:spLocks noGrp="1"/>
          </p:cNvSpPr>
          <p:nvPr>
            <p:ph idx="1"/>
          </p:nvPr>
        </p:nvSpPr>
        <p:spPr/>
        <p:txBody>
          <a:bodyPr/>
          <a:lstStyle/>
          <a:p>
            <a:r>
              <a:rPr lang="zh-CN" altLang="en-US" dirty="0"/>
              <a:t>通过分割时间片来划分信道</a:t>
            </a:r>
            <a:endParaRPr lang="en-US" altLang="zh-CN" dirty="0"/>
          </a:p>
          <a:p>
            <a:r>
              <a:rPr lang="zh-CN" altLang="en-US" dirty="0"/>
              <a:t>每个时间片由一个复用信号占用</a:t>
            </a:r>
            <a:endParaRPr lang="en-US" altLang="zh-CN" dirty="0"/>
          </a:p>
          <a:p>
            <a:r>
              <a:rPr lang="zh-CN" altLang="en-US" dirty="0"/>
              <a:t>适用于数字信号。</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zh-CN"/>
              <a:t>TDM</a:t>
            </a:r>
          </a:p>
        </p:txBody>
      </p:sp>
      <p:sp>
        <p:nvSpPr>
          <p:cNvPr id="450563" name="Rectangle 3"/>
          <p:cNvSpPr>
            <a:spLocks noGrp="1" noChangeArrowheads="1"/>
          </p:cNvSpPr>
          <p:nvPr>
            <p:ph idx="1"/>
          </p:nvPr>
        </p:nvSpPr>
        <p:spPr/>
        <p:txBody>
          <a:bodyPr/>
          <a:lstStyle/>
          <a:p>
            <a:r>
              <a:rPr lang="zh-CN" altLang="en-US" dirty="0"/>
              <a:t>每一个用户所占用的时隙是周期性地出现</a:t>
            </a:r>
            <a:endParaRPr lang="en-US" altLang="zh-CN" dirty="0"/>
          </a:p>
          <a:p>
            <a:pPr lvl="1"/>
            <a:r>
              <a:rPr lang="zh-CN" altLang="en-US" dirty="0"/>
              <a:t>周期：</a:t>
            </a:r>
            <a:r>
              <a:rPr lang="en-US" altLang="zh-CN" dirty="0"/>
              <a:t>TDM</a:t>
            </a:r>
            <a:r>
              <a:rPr lang="zh-CN" altLang="en-US" dirty="0"/>
              <a:t>帧的长度</a:t>
            </a:r>
          </a:p>
          <a:p>
            <a:r>
              <a:rPr lang="zh-CN" altLang="en-US" dirty="0"/>
              <a:t>所有用户在不同的时间占用同样的频带宽度</a:t>
            </a:r>
          </a:p>
          <a:p>
            <a:pPr>
              <a:lnSpc>
                <a:spcPct val="90000"/>
              </a:lnSpc>
            </a:pPr>
            <a:r>
              <a:rPr lang="en-US" altLang="zh-CN" dirty="0"/>
              <a:t>TDM</a:t>
            </a:r>
            <a:r>
              <a:rPr lang="zh-CN" altLang="en-US" dirty="0"/>
              <a:t>两种实现方式</a:t>
            </a:r>
          </a:p>
          <a:p>
            <a:pPr lvl="1">
              <a:lnSpc>
                <a:spcPct val="90000"/>
              </a:lnSpc>
            </a:pPr>
            <a:r>
              <a:rPr lang="zh-CN" altLang="en-US" dirty="0"/>
              <a:t>同步时分多路复用</a:t>
            </a:r>
          </a:p>
          <a:p>
            <a:pPr lvl="1">
              <a:lnSpc>
                <a:spcPct val="90000"/>
              </a:lnSpc>
            </a:pPr>
            <a:r>
              <a:rPr lang="zh-CN" altLang="en-US" dirty="0"/>
              <a:t>异步时分多路复用</a:t>
            </a:r>
          </a:p>
        </p:txBody>
      </p:sp>
      <p:sp>
        <p:nvSpPr>
          <p:cNvPr id="6" name="灯片编号占位符 5"/>
          <p:cNvSpPr>
            <a:spLocks noGrp="1"/>
          </p:cNvSpPr>
          <p:nvPr>
            <p:ph type="sldNum" sz="quarter" idx="12"/>
          </p:nvPr>
        </p:nvSpPr>
        <p:spPr/>
        <p:txBody>
          <a:bodyPr/>
          <a:lstStyle/>
          <a:p>
            <a:fld id="{467A614A-469D-4D52-9B47-49A4BB15C591}"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同步</a:t>
            </a:r>
            <a:r>
              <a:rPr lang="en-US" altLang="zh-CN"/>
              <a:t>TDM</a:t>
            </a:r>
          </a:p>
        </p:txBody>
      </p:sp>
      <p:sp>
        <p:nvSpPr>
          <p:cNvPr id="44" name="灯片编号占位符 5"/>
          <p:cNvSpPr>
            <a:spLocks noGrp="1"/>
          </p:cNvSpPr>
          <p:nvPr>
            <p:ph type="sldNum" sz="quarter" idx="12"/>
          </p:nvPr>
        </p:nvSpPr>
        <p:spPr/>
        <p:txBody>
          <a:bodyPr/>
          <a:lstStyle/>
          <a:p>
            <a:fld id="{3B2D719F-3554-4DAC-93B5-CDE9DDB6879E}" type="slidenum">
              <a:rPr lang="en-US" altLang="zh-CN"/>
              <a:pPr/>
              <a:t>47</a:t>
            </a:fld>
            <a:endParaRPr lang="en-US" altLang="zh-CN"/>
          </a:p>
        </p:txBody>
      </p:sp>
      <p:sp>
        <p:nvSpPr>
          <p:cNvPr id="449541" name="AutoShape 5"/>
          <p:cNvSpPr>
            <a:spLocks noChangeArrowheads="1"/>
          </p:cNvSpPr>
          <p:nvPr/>
        </p:nvSpPr>
        <p:spPr bwMode="auto">
          <a:xfrm rot="-5400000">
            <a:off x="2913063" y="3105151"/>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3" name="AutoShape 7"/>
          <p:cNvSpPr>
            <a:spLocks noChangeArrowheads="1"/>
          </p:cNvSpPr>
          <p:nvPr/>
        </p:nvSpPr>
        <p:spPr bwMode="auto">
          <a:xfrm rot="5400000">
            <a:off x="7593013" y="3105151"/>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5" name="Rectangle 9"/>
          <p:cNvSpPr>
            <a:spLocks noChangeAspect="1" noChangeArrowheads="1"/>
          </p:cNvSpPr>
          <p:nvPr/>
        </p:nvSpPr>
        <p:spPr bwMode="auto">
          <a:xfrm>
            <a:off x="438785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46" name="Rectangle 10"/>
          <p:cNvSpPr>
            <a:spLocks noChangeAspect="1" noChangeArrowheads="1"/>
          </p:cNvSpPr>
          <p:nvPr/>
        </p:nvSpPr>
        <p:spPr bwMode="auto">
          <a:xfrm>
            <a:off x="467677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547" name="Rectangle 11"/>
          <p:cNvSpPr>
            <a:spLocks noChangeAspect="1" noChangeArrowheads="1"/>
          </p:cNvSpPr>
          <p:nvPr/>
        </p:nvSpPr>
        <p:spPr bwMode="auto">
          <a:xfrm>
            <a:off x="496411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548" name="Rectangle 12"/>
          <p:cNvSpPr>
            <a:spLocks noChangeAspect="1" noChangeArrowheads="1"/>
          </p:cNvSpPr>
          <p:nvPr/>
        </p:nvSpPr>
        <p:spPr bwMode="auto">
          <a:xfrm>
            <a:off x="525303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565" name="Line 29"/>
          <p:cNvSpPr>
            <a:spLocks noChangeShapeType="1"/>
          </p:cNvSpPr>
          <p:nvPr/>
        </p:nvSpPr>
        <p:spPr bwMode="auto">
          <a:xfrm>
            <a:off x="4244975" y="3536950"/>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6" name="Line 30"/>
          <p:cNvSpPr>
            <a:spLocks noChangeShapeType="1"/>
          </p:cNvSpPr>
          <p:nvPr/>
        </p:nvSpPr>
        <p:spPr bwMode="auto">
          <a:xfrm>
            <a:off x="2587626" y="28162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7" name="Text Box 31"/>
          <p:cNvSpPr txBox="1">
            <a:spLocks noChangeArrowheads="1"/>
          </p:cNvSpPr>
          <p:nvPr/>
        </p:nvSpPr>
        <p:spPr bwMode="auto">
          <a:xfrm>
            <a:off x="2801938" y="2528888"/>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AAAA</a:t>
            </a:r>
          </a:p>
        </p:txBody>
      </p:sp>
      <p:sp>
        <p:nvSpPr>
          <p:cNvPr id="449568" name="Text Box 32"/>
          <p:cNvSpPr txBox="1">
            <a:spLocks noChangeArrowheads="1"/>
          </p:cNvSpPr>
          <p:nvPr/>
        </p:nvSpPr>
        <p:spPr bwMode="auto">
          <a:xfrm>
            <a:off x="2208213" y="26209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71" name="Line 35"/>
          <p:cNvSpPr>
            <a:spLocks noChangeShapeType="1"/>
          </p:cNvSpPr>
          <p:nvPr/>
        </p:nvSpPr>
        <p:spPr bwMode="auto">
          <a:xfrm>
            <a:off x="2606676" y="327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2" name="Text Box 36"/>
          <p:cNvSpPr txBox="1">
            <a:spLocks noChangeArrowheads="1"/>
          </p:cNvSpPr>
          <p:nvPr/>
        </p:nvSpPr>
        <p:spPr bwMode="auto">
          <a:xfrm>
            <a:off x="2801938" y="298767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BBBB</a:t>
            </a:r>
          </a:p>
        </p:txBody>
      </p:sp>
      <p:sp>
        <p:nvSpPr>
          <p:cNvPr id="449573" name="Text Box 37"/>
          <p:cNvSpPr txBox="1">
            <a:spLocks noChangeArrowheads="1"/>
          </p:cNvSpPr>
          <p:nvPr/>
        </p:nvSpPr>
        <p:spPr bwMode="auto">
          <a:xfrm>
            <a:off x="2227263" y="307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75" name="Line 39"/>
          <p:cNvSpPr>
            <a:spLocks noChangeShapeType="1"/>
          </p:cNvSpPr>
          <p:nvPr/>
        </p:nvSpPr>
        <p:spPr bwMode="auto">
          <a:xfrm>
            <a:off x="2606676" y="37068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6" name="Text Box 40"/>
          <p:cNvSpPr txBox="1">
            <a:spLocks noChangeArrowheads="1"/>
          </p:cNvSpPr>
          <p:nvPr/>
        </p:nvSpPr>
        <p:spPr bwMode="auto">
          <a:xfrm>
            <a:off x="2751138" y="34194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CCCC</a:t>
            </a:r>
          </a:p>
        </p:txBody>
      </p:sp>
      <p:sp>
        <p:nvSpPr>
          <p:cNvPr id="449577" name="Text Box 41"/>
          <p:cNvSpPr txBox="1">
            <a:spLocks noChangeArrowheads="1"/>
          </p:cNvSpPr>
          <p:nvPr/>
        </p:nvSpPr>
        <p:spPr bwMode="auto">
          <a:xfrm>
            <a:off x="2227263" y="35115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79" name="Line 43"/>
          <p:cNvSpPr>
            <a:spLocks noChangeShapeType="1"/>
          </p:cNvSpPr>
          <p:nvPr/>
        </p:nvSpPr>
        <p:spPr bwMode="auto">
          <a:xfrm>
            <a:off x="2606676" y="41386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0" name="Text Box 44"/>
          <p:cNvSpPr txBox="1">
            <a:spLocks noChangeArrowheads="1"/>
          </p:cNvSpPr>
          <p:nvPr/>
        </p:nvSpPr>
        <p:spPr bwMode="auto">
          <a:xfrm>
            <a:off x="2751138" y="38512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DDDD</a:t>
            </a:r>
          </a:p>
        </p:txBody>
      </p:sp>
      <p:sp>
        <p:nvSpPr>
          <p:cNvPr id="449581" name="Text Box 45"/>
          <p:cNvSpPr txBox="1">
            <a:spLocks noChangeArrowheads="1"/>
          </p:cNvSpPr>
          <p:nvPr/>
        </p:nvSpPr>
        <p:spPr bwMode="auto">
          <a:xfrm>
            <a:off x="2227263" y="39433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83" name="Line 47"/>
          <p:cNvSpPr>
            <a:spLocks noChangeShapeType="1"/>
          </p:cNvSpPr>
          <p:nvPr/>
        </p:nvSpPr>
        <p:spPr bwMode="auto">
          <a:xfrm>
            <a:off x="8924926" y="286226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4" name="Text Box 48"/>
          <p:cNvSpPr txBox="1">
            <a:spLocks noChangeArrowheads="1"/>
          </p:cNvSpPr>
          <p:nvPr/>
        </p:nvSpPr>
        <p:spPr bwMode="auto">
          <a:xfrm>
            <a:off x="8924925" y="257492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AAAA</a:t>
            </a:r>
          </a:p>
        </p:txBody>
      </p:sp>
      <p:sp>
        <p:nvSpPr>
          <p:cNvPr id="449585" name="Text Box 49"/>
          <p:cNvSpPr txBox="1">
            <a:spLocks noChangeArrowheads="1"/>
          </p:cNvSpPr>
          <p:nvPr/>
        </p:nvSpPr>
        <p:spPr bwMode="auto">
          <a:xfrm>
            <a:off x="9890125" y="26670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87" name="Line 51"/>
          <p:cNvSpPr>
            <a:spLocks noChangeShapeType="1"/>
          </p:cNvSpPr>
          <p:nvPr/>
        </p:nvSpPr>
        <p:spPr bwMode="auto">
          <a:xfrm>
            <a:off x="8943976" y="33210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8" name="Text Box 52"/>
          <p:cNvSpPr txBox="1">
            <a:spLocks noChangeArrowheads="1"/>
          </p:cNvSpPr>
          <p:nvPr/>
        </p:nvSpPr>
        <p:spPr bwMode="auto">
          <a:xfrm>
            <a:off x="8943975" y="3033713"/>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BBBB</a:t>
            </a:r>
          </a:p>
        </p:txBody>
      </p:sp>
      <p:sp>
        <p:nvSpPr>
          <p:cNvPr id="449589" name="Text Box 53"/>
          <p:cNvSpPr txBox="1">
            <a:spLocks noChangeArrowheads="1"/>
          </p:cNvSpPr>
          <p:nvPr/>
        </p:nvSpPr>
        <p:spPr bwMode="auto">
          <a:xfrm>
            <a:off x="9909175" y="3125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91" name="Line 55"/>
          <p:cNvSpPr>
            <a:spLocks noChangeShapeType="1"/>
          </p:cNvSpPr>
          <p:nvPr/>
        </p:nvSpPr>
        <p:spPr bwMode="auto">
          <a:xfrm>
            <a:off x="8943976" y="37528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2" name="Text Box 56"/>
          <p:cNvSpPr txBox="1">
            <a:spLocks noChangeArrowheads="1"/>
          </p:cNvSpPr>
          <p:nvPr/>
        </p:nvSpPr>
        <p:spPr bwMode="auto">
          <a:xfrm>
            <a:off x="8943975" y="34655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CCCC</a:t>
            </a:r>
          </a:p>
        </p:txBody>
      </p:sp>
      <p:sp>
        <p:nvSpPr>
          <p:cNvPr id="449593" name="Text Box 57"/>
          <p:cNvSpPr txBox="1">
            <a:spLocks noChangeArrowheads="1"/>
          </p:cNvSpPr>
          <p:nvPr/>
        </p:nvSpPr>
        <p:spPr bwMode="auto">
          <a:xfrm>
            <a:off x="9909175" y="3557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95" name="Line 59"/>
          <p:cNvSpPr>
            <a:spLocks noChangeShapeType="1"/>
          </p:cNvSpPr>
          <p:nvPr/>
        </p:nvSpPr>
        <p:spPr bwMode="auto">
          <a:xfrm>
            <a:off x="8943976" y="41846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6" name="Text Box 60"/>
          <p:cNvSpPr txBox="1">
            <a:spLocks noChangeArrowheads="1"/>
          </p:cNvSpPr>
          <p:nvPr/>
        </p:nvSpPr>
        <p:spPr bwMode="auto">
          <a:xfrm>
            <a:off x="8943975" y="3897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DDDD</a:t>
            </a:r>
          </a:p>
        </p:txBody>
      </p:sp>
      <p:sp>
        <p:nvSpPr>
          <p:cNvPr id="449597" name="Text Box 61"/>
          <p:cNvSpPr txBox="1">
            <a:spLocks noChangeArrowheads="1"/>
          </p:cNvSpPr>
          <p:nvPr/>
        </p:nvSpPr>
        <p:spPr bwMode="auto">
          <a:xfrm>
            <a:off x="9909175" y="398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98" name="Rectangle 62"/>
          <p:cNvSpPr>
            <a:spLocks noChangeAspect="1" noChangeArrowheads="1"/>
          </p:cNvSpPr>
          <p:nvPr/>
        </p:nvSpPr>
        <p:spPr bwMode="auto">
          <a:xfrm>
            <a:off x="5662614" y="3141664"/>
            <a:ext cx="287337"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99" name="Rectangle 63"/>
          <p:cNvSpPr>
            <a:spLocks noChangeAspect="1" noChangeArrowheads="1"/>
          </p:cNvSpPr>
          <p:nvPr/>
        </p:nvSpPr>
        <p:spPr bwMode="auto">
          <a:xfrm>
            <a:off x="5951539" y="3141664"/>
            <a:ext cx="287337"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0" name="Rectangle 64"/>
          <p:cNvSpPr>
            <a:spLocks noChangeAspect="1" noChangeArrowheads="1"/>
          </p:cNvSpPr>
          <p:nvPr/>
        </p:nvSpPr>
        <p:spPr bwMode="auto">
          <a:xfrm>
            <a:off x="6238875" y="3141664"/>
            <a:ext cx="287338"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1" name="Rectangle 65"/>
          <p:cNvSpPr>
            <a:spLocks noChangeAspect="1" noChangeArrowheads="1"/>
          </p:cNvSpPr>
          <p:nvPr/>
        </p:nvSpPr>
        <p:spPr bwMode="auto">
          <a:xfrm>
            <a:off x="6527800" y="3141664"/>
            <a:ext cx="287338"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602" name="Rectangle 66"/>
          <p:cNvSpPr>
            <a:spLocks noChangeAspect="1" noChangeArrowheads="1"/>
          </p:cNvSpPr>
          <p:nvPr/>
        </p:nvSpPr>
        <p:spPr bwMode="auto">
          <a:xfrm>
            <a:off x="695960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603" name="Rectangle 67"/>
          <p:cNvSpPr>
            <a:spLocks noChangeAspect="1" noChangeArrowheads="1"/>
          </p:cNvSpPr>
          <p:nvPr/>
        </p:nvSpPr>
        <p:spPr bwMode="auto">
          <a:xfrm>
            <a:off x="724852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4" name="Rectangle 68"/>
          <p:cNvSpPr>
            <a:spLocks noChangeAspect="1" noChangeArrowheads="1"/>
          </p:cNvSpPr>
          <p:nvPr/>
        </p:nvSpPr>
        <p:spPr bwMode="auto">
          <a:xfrm>
            <a:off x="753586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5" name="Rectangle 69"/>
          <p:cNvSpPr>
            <a:spLocks noChangeAspect="1" noChangeArrowheads="1"/>
          </p:cNvSpPr>
          <p:nvPr/>
        </p:nvSpPr>
        <p:spPr bwMode="auto">
          <a:xfrm>
            <a:off x="782478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F7A2-8868-4895-8A62-716CD33F944E}"/>
              </a:ext>
            </a:extLst>
          </p:cNvPr>
          <p:cNvSpPr>
            <a:spLocks noGrp="1"/>
          </p:cNvSpPr>
          <p:nvPr>
            <p:ph type="title"/>
          </p:nvPr>
        </p:nvSpPr>
        <p:spPr/>
        <p:txBody>
          <a:bodyPr/>
          <a:lstStyle/>
          <a:p>
            <a:r>
              <a:rPr lang="zh-CN" altLang="en-US" dirty="0"/>
              <a:t>同步</a:t>
            </a:r>
            <a:r>
              <a:rPr lang="en-US" altLang="zh-CN" dirty="0"/>
              <a:t>TDM</a:t>
            </a:r>
            <a:endParaRPr lang="zh-CN" altLang="en-US" dirty="0"/>
          </a:p>
        </p:txBody>
      </p:sp>
      <p:sp>
        <p:nvSpPr>
          <p:cNvPr id="3" name="内容占位符 2">
            <a:extLst>
              <a:ext uri="{FF2B5EF4-FFF2-40B4-BE49-F238E27FC236}">
                <a16:creationId xmlns:a16="http://schemas.microsoft.com/office/drawing/2014/main" id="{9829262E-1ED5-4D6A-91BA-943B0DF85C60}"/>
              </a:ext>
            </a:extLst>
          </p:cNvPr>
          <p:cNvSpPr>
            <a:spLocks noGrp="1"/>
          </p:cNvSpPr>
          <p:nvPr>
            <p:ph idx="1"/>
          </p:nvPr>
        </p:nvSpPr>
        <p:spPr/>
        <p:txBody>
          <a:bodyPr/>
          <a:lstStyle/>
          <a:p>
            <a:r>
              <a:rPr lang="zh-CN" altLang="en-US" dirty="0"/>
              <a:t>可能浪费资源</a:t>
            </a:r>
          </a:p>
        </p:txBody>
      </p:sp>
      <p:sp>
        <p:nvSpPr>
          <p:cNvPr id="4" name="日期占位符 3">
            <a:extLst>
              <a:ext uri="{FF2B5EF4-FFF2-40B4-BE49-F238E27FC236}">
                <a16:creationId xmlns:a16="http://schemas.microsoft.com/office/drawing/2014/main" id="{83217F45-F3D1-44F3-9E94-7B8123C94538}"/>
              </a:ext>
            </a:extLst>
          </p:cNvPr>
          <p:cNvSpPr>
            <a:spLocks noGrp="1"/>
          </p:cNvSpPr>
          <p:nvPr>
            <p:ph type="dt" sz="half" idx="10"/>
          </p:nvPr>
        </p:nvSpPr>
        <p:spPr/>
        <p:txBody>
          <a:bodyPr/>
          <a:lstStyle/>
          <a:p>
            <a:fld id="{0ACF599A-C0ED-4ABF-A227-6B3F8EC5F874}" type="datetime1">
              <a:rPr lang="en-US" altLang="zh-CN" smtClean="0"/>
              <a:t>10/7/2023</a:t>
            </a:fld>
            <a:endParaRPr lang="en-US"/>
          </a:p>
        </p:txBody>
      </p:sp>
      <p:sp>
        <p:nvSpPr>
          <p:cNvPr id="5" name="页脚占位符 4">
            <a:extLst>
              <a:ext uri="{FF2B5EF4-FFF2-40B4-BE49-F238E27FC236}">
                <a16:creationId xmlns:a16="http://schemas.microsoft.com/office/drawing/2014/main" id="{C713402A-BE18-4AAC-8187-86C45F2C66F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9394568-F44E-4B55-8900-442376AFC924}"/>
              </a:ext>
            </a:extLst>
          </p:cNvPr>
          <p:cNvSpPr>
            <a:spLocks noGrp="1"/>
          </p:cNvSpPr>
          <p:nvPr>
            <p:ph type="sldNum" sz="quarter" idx="12"/>
          </p:nvPr>
        </p:nvSpPr>
        <p:spPr/>
        <p:txBody>
          <a:bodyPr/>
          <a:lstStyle/>
          <a:p>
            <a:fld id="{C8BB1146-E542-4D4E-B8E9-6919A11DDD48}" type="slidenum">
              <a:rPr lang="en-US" smtClean="0"/>
              <a:t>48</a:t>
            </a:fld>
            <a:endParaRPr lang="en-US"/>
          </a:p>
        </p:txBody>
      </p:sp>
      <p:sp>
        <p:nvSpPr>
          <p:cNvPr id="7" name="Freeform 4">
            <a:extLst>
              <a:ext uri="{FF2B5EF4-FFF2-40B4-BE49-F238E27FC236}">
                <a16:creationId xmlns:a16="http://schemas.microsoft.com/office/drawing/2014/main" id="{2329CA47-9FC1-4520-85E6-E8CA373E434D}"/>
              </a:ext>
            </a:extLst>
          </p:cNvPr>
          <p:cNvSpPr>
            <a:spLocks/>
          </p:cNvSpPr>
          <p:nvPr/>
        </p:nvSpPr>
        <p:spPr bwMode="auto">
          <a:xfrm>
            <a:off x="7673975"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5">
            <a:extLst>
              <a:ext uri="{FF2B5EF4-FFF2-40B4-BE49-F238E27FC236}">
                <a16:creationId xmlns:a16="http://schemas.microsoft.com/office/drawing/2014/main" id="{86C9E05E-C422-413B-A079-30E39892225D}"/>
              </a:ext>
            </a:extLst>
          </p:cNvPr>
          <p:cNvSpPr>
            <a:spLocks/>
          </p:cNvSpPr>
          <p:nvPr/>
        </p:nvSpPr>
        <p:spPr bwMode="auto">
          <a:xfrm>
            <a:off x="8637588"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6">
            <a:extLst>
              <a:ext uri="{FF2B5EF4-FFF2-40B4-BE49-F238E27FC236}">
                <a16:creationId xmlns:a16="http://schemas.microsoft.com/office/drawing/2014/main" id="{290B47F9-DBBD-4DFB-B83C-7EC8C1B49FF7}"/>
              </a:ext>
            </a:extLst>
          </p:cNvPr>
          <p:cNvSpPr>
            <a:spLocks/>
          </p:cNvSpPr>
          <p:nvPr/>
        </p:nvSpPr>
        <p:spPr bwMode="auto">
          <a:xfrm>
            <a:off x="9118600"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a:extLst>
              <a:ext uri="{FF2B5EF4-FFF2-40B4-BE49-F238E27FC236}">
                <a16:creationId xmlns:a16="http://schemas.microsoft.com/office/drawing/2014/main" id="{3F219C4B-6C25-44AC-B3BE-62642072EC31}"/>
              </a:ext>
            </a:extLst>
          </p:cNvPr>
          <p:cNvSpPr>
            <a:spLocks/>
          </p:cNvSpPr>
          <p:nvPr/>
        </p:nvSpPr>
        <p:spPr bwMode="auto">
          <a:xfrm>
            <a:off x="984091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8">
            <a:extLst>
              <a:ext uri="{FF2B5EF4-FFF2-40B4-BE49-F238E27FC236}">
                <a16:creationId xmlns:a16="http://schemas.microsoft.com/office/drawing/2014/main" id="{B09671B7-425F-4357-B129-60D6732EEB15}"/>
              </a:ext>
            </a:extLst>
          </p:cNvPr>
          <p:cNvSpPr>
            <a:spLocks/>
          </p:cNvSpPr>
          <p:nvPr/>
        </p:nvSpPr>
        <p:spPr bwMode="auto">
          <a:xfrm>
            <a:off x="743426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9">
            <a:extLst>
              <a:ext uri="{FF2B5EF4-FFF2-40B4-BE49-F238E27FC236}">
                <a16:creationId xmlns:a16="http://schemas.microsoft.com/office/drawing/2014/main" id="{D6F2FFF6-AA4F-47FB-BD60-FC299390455A}"/>
              </a:ext>
            </a:extLst>
          </p:cNvPr>
          <p:cNvSpPr>
            <a:spLocks/>
          </p:cNvSpPr>
          <p:nvPr/>
        </p:nvSpPr>
        <p:spPr bwMode="auto">
          <a:xfrm>
            <a:off x="6470650" y="3513139"/>
            <a:ext cx="241300"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0">
            <a:extLst>
              <a:ext uri="{FF2B5EF4-FFF2-40B4-BE49-F238E27FC236}">
                <a16:creationId xmlns:a16="http://schemas.microsoft.com/office/drawing/2014/main" id="{78B32E99-45FE-4D41-9302-22AE58BCE550}"/>
              </a:ext>
            </a:extLst>
          </p:cNvPr>
          <p:cNvSpPr>
            <a:spLocks/>
          </p:cNvSpPr>
          <p:nvPr/>
        </p:nvSpPr>
        <p:spPr bwMode="auto">
          <a:xfrm>
            <a:off x="6230938" y="3513139"/>
            <a:ext cx="239712"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1">
            <a:extLst>
              <a:ext uri="{FF2B5EF4-FFF2-40B4-BE49-F238E27FC236}">
                <a16:creationId xmlns:a16="http://schemas.microsoft.com/office/drawing/2014/main" id="{338EAABC-2833-4842-90AB-B6017CA81930}"/>
              </a:ext>
            </a:extLst>
          </p:cNvPr>
          <p:cNvSpPr>
            <a:spLocks/>
          </p:cNvSpPr>
          <p:nvPr/>
        </p:nvSpPr>
        <p:spPr bwMode="auto">
          <a:xfrm>
            <a:off x="3983039"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2">
            <a:extLst>
              <a:ext uri="{FF2B5EF4-FFF2-40B4-BE49-F238E27FC236}">
                <a16:creationId xmlns:a16="http://schemas.microsoft.com/office/drawing/2014/main" id="{2C22A3FE-8D08-47E2-B4A7-998C950074F9}"/>
              </a:ext>
            </a:extLst>
          </p:cNvPr>
          <p:cNvSpPr>
            <a:spLocks/>
          </p:cNvSpPr>
          <p:nvPr/>
        </p:nvSpPr>
        <p:spPr bwMode="auto">
          <a:xfrm>
            <a:off x="2298700" y="3133725"/>
            <a:ext cx="1123950"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3">
            <a:extLst>
              <a:ext uri="{FF2B5EF4-FFF2-40B4-BE49-F238E27FC236}">
                <a16:creationId xmlns:a16="http://schemas.microsoft.com/office/drawing/2014/main" id="{62181905-F337-4B25-BAF9-110C9F39AD40}"/>
              </a:ext>
            </a:extLst>
          </p:cNvPr>
          <p:cNvSpPr>
            <a:spLocks/>
          </p:cNvSpPr>
          <p:nvPr/>
        </p:nvSpPr>
        <p:spPr bwMode="auto">
          <a:xfrm>
            <a:off x="2860676" y="3884614"/>
            <a:ext cx="1122363"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
            <a:extLst>
              <a:ext uri="{FF2B5EF4-FFF2-40B4-BE49-F238E27FC236}">
                <a16:creationId xmlns:a16="http://schemas.microsoft.com/office/drawing/2014/main" id="{C0DAA8A2-0238-4C1F-9E1E-88ECF2A2E8C2}"/>
              </a:ext>
            </a:extLst>
          </p:cNvPr>
          <p:cNvSpPr>
            <a:spLocks/>
          </p:cNvSpPr>
          <p:nvPr/>
        </p:nvSpPr>
        <p:spPr bwMode="auto">
          <a:xfrm>
            <a:off x="3984626" y="4637089"/>
            <a:ext cx="561975"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5">
            <a:extLst>
              <a:ext uri="{FF2B5EF4-FFF2-40B4-BE49-F238E27FC236}">
                <a16:creationId xmlns:a16="http://schemas.microsoft.com/office/drawing/2014/main" id="{94AE02C3-2B19-456A-BB70-98EE865AD277}"/>
              </a:ext>
            </a:extLst>
          </p:cNvPr>
          <p:cNvSpPr txBox="1">
            <a:spLocks noChangeArrowheads="1"/>
          </p:cNvSpPr>
          <p:nvPr/>
        </p:nvSpPr>
        <p:spPr bwMode="auto">
          <a:xfrm>
            <a:off x="1871664" y="23590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19" name="Text Box 16">
            <a:extLst>
              <a:ext uri="{FF2B5EF4-FFF2-40B4-BE49-F238E27FC236}">
                <a16:creationId xmlns:a16="http://schemas.microsoft.com/office/drawing/2014/main" id="{F1E46355-1F2A-4EC9-AF94-29867D2003B6}"/>
              </a:ext>
            </a:extLst>
          </p:cNvPr>
          <p:cNvSpPr txBox="1">
            <a:spLocks noChangeArrowheads="1"/>
          </p:cNvSpPr>
          <p:nvPr/>
        </p:nvSpPr>
        <p:spPr bwMode="auto">
          <a:xfrm>
            <a:off x="1871664" y="311150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20" name="Text Box 17">
            <a:extLst>
              <a:ext uri="{FF2B5EF4-FFF2-40B4-BE49-F238E27FC236}">
                <a16:creationId xmlns:a16="http://schemas.microsoft.com/office/drawing/2014/main" id="{29D92CCD-CAE0-4C1B-9BC3-4A0CBFF2A9E3}"/>
              </a:ext>
            </a:extLst>
          </p:cNvPr>
          <p:cNvSpPr txBox="1">
            <a:spLocks noChangeArrowheads="1"/>
          </p:cNvSpPr>
          <p:nvPr/>
        </p:nvSpPr>
        <p:spPr bwMode="auto">
          <a:xfrm>
            <a:off x="1871664" y="3863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21" name="Text Box 18">
            <a:extLst>
              <a:ext uri="{FF2B5EF4-FFF2-40B4-BE49-F238E27FC236}">
                <a16:creationId xmlns:a16="http://schemas.microsoft.com/office/drawing/2014/main" id="{AB8F35C4-3940-4D20-9E9A-3408671ADC9A}"/>
              </a:ext>
            </a:extLst>
          </p:cNvPr>
          <p:cNvSpPr txBox="1">
            <a:spLocks noChangeArrowheads="1"/>
          </p:cNvSpPr>
          <p:nvPr/>
        </p:nvSpPr>
        <p:spPr bwMode="auto">
          <a:xfrm>
            <a:off x="1871664" y="46164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22" name="Line 19">
            <a:extLst>
              <a:ext uri="{FF2B5EF4-FFF2-40B4-BE49-F238E27FC236}">
                <a16:creationId xmlns:a16="http://schemas.microsoft.com/office/drawing/2014/main" id="{11CF9540-55B5-40A9-B4FA-66E547F826C6}"/>
              </a:ext>
            </a:extLst>
          </p:cNvPr>
          <p:cNvSpPr>
            <a:spLocks noChangeShapeType="1"/>
          </p:cNvSpPr>
          <p:nvPr/>
        </p:nvSpPr>
        <p:spPr bwMode="auto">
          <a:xfrm>
            <a:off x="6069013" y="3884613"/>
            <a:ext cx="425291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A81A116B-A026-4C19-A1B0-EEF1C48B7FE8}"/>
              </a:ext>
            </a:extLst>
          </p:cNvPr>
          <p:cNvSpPr>
            <a:spLocks noChangeShapeType="1"/>
          </p:cNvSpPr>
          <p:nvPr/>
        </p:nvSpPr>
        <p:spPr bwMode="auto">
          <a:xfrm>
            <a:off x="6711950"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1">
            <a:extLst>
              <a:ext uri="{FF2B5EF4-FFF2-40B4-BE49-F238E27FC236}">
                <a16:creationId xmlns:a16="http://schemas.microsoft.com/office/drawing/2014/main" id="{4BFF2AC4-9B7D-40A8-9940-345BF194E789}"/>
              </a:ext>
            </a:extLst>
          </p:cNvPr>
          <p:cNvSpPr txBox="1">
            <a:spLocks noChangeArrowheads="1"/>
          </p:cNvSpPr>
          <p:nvPr/>
        </p:nvSpPr>
        <p:spPr bwMode="auto">
          <a:xfrm>
            <a:off x="4103689" y="23431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5" name="Text Box 22">
            <a:extLst>
              <a:ext uri="{FF2B5EF4-FFF2-40B4-BE49-F238E27FC236}">
                <a16:creationId xmlns:a16="http://schemas.microsoft.com/office/drawing/2014/main" id="{5669D78E-3B3C-40A0-B395-B1F2C2DDB030}"/>
              </a:ext>
            </a:extLst>
          </p:cNvPr>
          <p:cNvSpPr txBox="1">
            <a:spLocks noChangeArrowheads="1"/>
          </p:cNvSpPr>
          <p:nvPr/>
        </p:nvSpPr>
        <p:spPr bwMode="auto">
          <a:xfrm>
            <a:off x="9088439"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6" name="Text Box 23">
            <a:extLst>
              <a:ext uri="{FF2B5EF4-FFF2-40B4-BE49-F238E27FC236}">
                <a16:creationId xmlns:a16="http://schemas.microsoft.com/office/drawing/2014/main" id="{42C03667-BD53-48AA-9D78-D5091E949193}"/>
              </a:ext>
            </a:extLst>
          </p:cNvPr>
          <p:cNvSpPr txBox="1">
            <a:spLocks noChangeArrowheads="1"/>
          </p:cNvSpPr>
          <p:nvPr/>
        </p:nvSpPr>
        <p:spPr bwMode="auto">
          <a:xfrm>
            <a:off x="6430964"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7" name="Text Box 24">
            <a:extLst>
              <a:ext uri="{FF2B5EF4-FFF2-40B4-BE49-F238E27FC236}">
                <a16:creationId xmlns:a16="http://schemas.microsoft.com/office/drawing/2014/main" id="{4EB03FA3-6E5C-4919-943C-C59FD80D2CE6}"/>
              </a:ext>
            </a:extLst>
          </p:cNvPr>
          <p:cNvSpPr txBox="1">
            <a:spLocks noChangeArrowheads="1"/>
          </p:cNvSpPr>
          <p:nvPr/>
        </p:nvSpPr>
        <p:spPr bwMode="auto">
          <a:xfrm>
            <a:off x="2401889" y="31305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8" name="Text Box 25">
            <a:extLst>
              <a:ext uri="{FF2B5EF4-FFF2-40B4-BE49-F238E27FC236}">
                <a16:creationId xmlns:a16="http://schemas.microsoft.com/office/drawing/2014/main" id="{D14DC203-C11D-49E5-B0AE-06D36229FB4F}"/>
              </a:ext>
            </a:extLst>
          </p:cNvPr>
          <p:cNvSpPr txBox="1">
            <a:spLocks noChangeArrowheads="1"/>
          </p:cNvSpPr>
          <p:nvPr/>
        </p:nvSpPr>
        <p:spPr bwMode="auto">
          <a:xfrm>
            <a:off x="3556000" y="38544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29" name="Text Box 26">
            <a:extLst>
              <a:ext uri="{FF2B5EF4-FFF2-40B4-BE49-F238E27FC236}">
                <a16:creationId xmlns:a16="http://schemas.microsoft.com/office/drawing/2014/main" id="{EDFA1AE9-04F0-415D-A714-8EA2F53A3B1A}"/>
              </a:ext>
            </a:extLst>
          </p:cNvPr>
          <p:cNvSpPr txBox="1">
            <a:spLocks noChangeArrowheads="1"/>
          </p:cNvSpPr>
          <p:nvPr/>
        </p:nvSpPr>
        <p:spPr bwMode="auto">
          <a:xfrm>
            <a:off x="4071939" y="461168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30" name="Text Box 27">
            <a:extLst>
              <a:ext uri="{FF2B5EF4-FFF2-40B4-BE49-F238E27FC236}">
                <a16:creationId xmlns:a16="http://schemas.microsoft.com/office/drawing/2014/main" id="{3CC1A6D9-649F-4D88-A811-B15D767D97C4}"/>
              </a:ext>
            </a:extLst>
          </p:cNvPr>
          <p:cNvSpPr txBox="1">
            <a:spLocks noChangeArrowheads="1"/>
          </p:cNvSpPr>
          <p:nvPr/>
        </p:nvSpPr>
        <p:spPr bwMode="auto">
          <a:xfrm>
            <a:off x="74009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31" name="Text Box 28">
            <a:extLst>
              <a:ext uri="{FF2B5EF4-FFF2-40B4-BE49-F238E27FC236}">
                <a16:creationId xmlns:a16="http://schemas.microsoft.com/office/drawing/2014/main" id="{7D227825-92E9-4DF0-BC29-C45BC2AC22F0}"/>
              </a:ext>
            </a:extLst>
          </p:cNvPr>
          <p:cNvSpPr txBox="1">
            <a:spLocks noChangeArrowheads="1"/>
          </p:cNvSpPr>
          <p:nvPr/>
        </p:nvSpPr>
        <p:spPr bwMode="auto">
          <a:xfrm>
            <a:off x="7634288"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32" name="Text Box 29">
            <a:extLst>
              <a:ext uri="{FF2B5EF4-FFF2-40B4-BE49-F238E27FC236}">
                <a16:creationId xmlns:a16="http://schemas.microsoft.com/office/drawing/2014/main" id="{BA2FA2AE-6001-442F-8425-C7A6ED52A627}"/>
              </a:ext>
            </a:extLst>
          </p:cNvPr>
          <p:cNvSpPr txBox="1">
            <a:spLocks noChangeArrowheads="1"/>
          </p:cNvSpPr>
          <p:nvPr/>
        </p:nvSpPr>
        <p:spPr bwMode="auto">
          <a:xfrm>
            <a:off x="6203950"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33" name="Text Box 30">
            <a:extLst>
              <a:ext uri="{FF2B5EF4-FFF2-40B4-BE49-F238E27FC236}">
                <a16:creationId xmlns:a16="http://schemas.microsoft.com/office/drawing/2014/main" id="{ED91999E-72D9-41CF-9A40-37BDF658693A}"/>
              </a:ext>
            </a:extLst>
          </p:cNvPr>
          <p:cNvSpPr txBox="1">
            <a:spLocks noChangeArrowheads="1"/>
          </p:cNvSpPr>
          <p:nvPr/>
        </p:nvSpPr>
        <p:spPr bwMode="auto">
          <a:xfrm>
            <a:off x="4691063" y="27384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4" name="Text Box 31">
            <a:extLst>
              <a:ext uri="{FF2B5EF4-FFF2-40B4-BE49-F238E27FC236}">
                <a16:creationId xmlns:a16="http://schemas.microsoft.com/office/drawing/2014/main" id="{DFA558BD-E6F3-44F4-9CAA-00859E757362}"/>
              </a:ext>
            </a:extLst>
          </p:cNvPr>
          <p:cNvSpPr txBox="1">
            <a:spLocks noChangeArrowheads="1"/>
          </p:cNvSpPr>
          <p:nvPr/>
        </p:nvSpPr>
        <p:spPr bwMode="auto">
          <a:xfrm>
            <a:off x="4691063" y="3508376"/>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5" name="Text Box 32">
            <a:extLst>
              <a:ext uri="{FF2B5EF4-FFF2-40B4-BE49-F238E27FC236}">
                <a16:creationId xmlns:a16="http://schemas.microsoft.com/office/drawing/2014/main" id="{7027348E-C2D3-41FB-96A7-EE21402DAFA9}"/>
              </a:ext>
            </a:extLst>
          </p:cNvPr>
          <p:cNvSpPr txBox="1">
            <a:spLocks noChangeArrowheads="1"/>
          </p:cNvSpPr>
          <p:nvPr/>
        </p:nvSpPr>
        <p:spPr bwMode="auto">
          <a:xfrm>
            <a:off x="4691063" y="427831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6" name="Text Box 33">
            <a:extLst>
              <a:ext uri="{FF2B5EF4-FFF2-40B4-BE49-F238E27FC236}">
                <a16:creationId xmlns:a16="http://schemas.microsoft.com/office/drawing/2014/main" id="{CE1EF46F-9684-4365-AB60-C9813F255893}"/>
              </a:ext>
            </a:extLst>
          </p:cNvPr>
          <p:cNvSpPr txBox="1">
            <a:spLocks noChangeArrowheads="1"/>
          </p:cNvSpPr>
          <p:nvPr/>
        </p:nvSpPr>
        <p:spPr bwMode="auto">
          <a:xfrm>
            <a:off x="4691063" y="50482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7" name="Text Box 34">
            <a:extLst>
              <a:ext uri="{FF2B5EF4-FFF2-40B4-BE49-F238E27FC236}">
                <a16:creationId xmlns:a16="http://schemas.microsoft.com/office/drawing/2014/main" id="{15D4B1AB-E1D2-4EBD-8102-9A9732B1996A}"/>
              </a:ext>
            </a:extLst>
          </p:cNvPr>
          <p:cNvSpPr txBox="1">
            <a:spLocks noChangeArrowheads="1"/>
          </p:cNvSpPr>
          <p:nvPr/>
        </p:nvSpPr>
        <p:spPr bwMode="auto">
          <a:xfrm>
            <a:off x="10163175" y="39322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8" name="Line 35">
            <a:extLst>
              <a:ext uri="{FF2B5EF4-FFF2-40B4-BE49-F238E27FC236}">
                <a16:creationId xmlns:a16="http://schemas.microsoft.com/office/drawing/2014/main" id="{E2466F35-9B30-4EBD-8516-4B1C6FEA6E33}"/>
              </a:ext>
            </a:extLst>
          </p:cNvPr>
          <p:cNvSpPr>
            <a:spLocks noChangeShapeType="1"/>
          </p:cNvSpPr>
          <p:nvPr/>
        </p:nvSpPr>
        <p:spPr bwMode="auto">
          <a:xfrm>
            <a:off x="83962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2">
            <a:extLst>
              <a:ext uri="{FF2B5EF4-FFF2-40B4-BE49-F238E27FC236}">
                <a16:creationId xmlns:a16="http://schemas.microsoft.com/office/drawing/2014/main" id="{417559C0-C280-4C4C-8153-7E9B93EE0646}"/>
              </a:ext>
            </a:extLst>
          </p:cNvPr>
          <p:cNvSpPr>
            <a:spLocks noChangeShapeType="1"/>
          </p:cNvSpPr>
          <p:nvPr/>
        </p:nvSpPr>
        <p:spPr bwMode="auto">
          <a:xfrm>
            <a:off x="623093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a:extLst>
              <a:ext uri="{FF2B5EF4-FFF2-40B4-BE49-F238E27FC236}">
                <a16:creationId xmlns:a16="http://schemas.microsoft.com/office/drawing/2014/main" id="{B449446E-B119-49F3-A782-67D2C870873C}"/>
              </a:ext>
            </a:extLst>
          </p:cNvPr>
          <p:cNvSpPr>
            <a:spLocks noChangeShapeType="1"/>
          </p:cNvSpPr>
          <p:nvPr/>
        </p:nvSpPr>
        <p:spPr bwMode="auto">
          <a:xfrm>
            <a:off x="7192963"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a:extLst>
              <a:ext uri="{FF2B5EF4-FFF2-40B4-BE49-F238E27FC236}">
                <a16:creationId xmlns:a16="http://schemas.microsoft.com/office/drawing/2014/main" id="{8BDB8FA6-D8F8-4BEF-AE79-393341F728D3}"/>
              </a:ext>
            </a:extLst>
          </p:cNvPr>
          <p:cNvSpPr>
            <a:spLocks noChangeShapeType="1"/>
          </p:cNvSpPr>
          <p:nvPr/>
        </p:nvSpPr>
        <p:spPr bwMode="auto">
          <a:xfrm>
            <a:off x="815498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a:extLst>
              <a:ext uri="{FF2B5EF4-FFF2-40B4-BE49-F238E27FC236}">
                <a16:creationId xmlns:a16="http://schemas.microsoft.com/office/drawing/2014/main" id="{2E7585D7-C324-4376-8975-9F7E70E86493}"/>
              </a:ext>
            </a:extLst>
          </p:cNvPr>
          <p:cNvSpPr>
            <a:spLocks noChangeShapeType="1"/>
          </p:cNvSpPr>
          <p:nvPr/>
        </p:nvSpPr>
        <p:spPr bwMode="auto">
          <a:xfrm>
            <a:off x="9118600"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6">
            <a:extLst>
              <a:ext uri="{FF2B5EF4-FFF2-40B4-BE49-F238E27FC236}">
                <a16:creationId xmlns:a16="http://schemas.microsoft.com/office/drawing/2014/main" id="{F9DFE96E-3D29-423A-85A3-12D95B068AC6}"/>
              </a:ext>
            </a:extLst>
          </p:cNvPr>
          <p:cNvSpPr>
            <a:spLocks noChangeShapeType="1"/>
          </p:cNvSpPr>
          <p:nvPr/>
        </p:nvSpPr>
        <p:spPr bwMode="auto">
          <a:xfrm>
            <a:off x="6230939"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7">
            <a:extLst>
              <a:ext uri="{FF2B5EF4-FFF2-40B4-BE49-F238E27FC236}">
                <a16:creationId xmlns:a16="http://schemas.microsoft.com/office/drawing/2014/main" id="{F418E8CE-0E5A-4539-8089-776FE3187095}"/>
              </a:ext>
            </a:extLst>
          </p:cNvPr>
          <p:cNvSpPr>
            <a:spLocks noChangeShapeType="1"/>
          </p:cNvSpPr>
          <p:nvPr/>
        </p:nvSpPr>
        <p:spPr bwMode="auto">
          <a:xfrm>
            <a:off x="7192964"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8">
            <a:extLst>
              <a:ext uri="{FF2B5EF4-FFF2-40B4-BE49-F238E27FC236}">
                <a16:creationId xmlns:a16="http://schemas.microsoft.com/office/drawing/2014/main" id="{1919E5C5-E0B1-40F1-B10B-62782F59A871}"/>
              </a:ext>
            </a:extLst>
          </p:cNvPr>
          <p:cNvSpPr>
            <a:spLocks noChangeShapeType="1"/>
          </p:cNvSpPr>
          <p:nvPr/>
        </p:nvSpPr>
        <p:spPr bwMode="auto">
          <a:xfrm>
            <a:off x="8154988" y="4073525"/>
            <a:ext cx="963612"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49">
            <a:extLst>
              <a:ext uri="{FF2B5EF4-FFF2-40B4-BE49-F238E27FC236}">
                <a16:creationId xmlns:a16="http://schemas.microsoft.com/office/drawing/2014/main" id="{B6BDB157-B6CF-4A1A-9873-46AFAB23C938}"/>
              </a:ext>
            </a:extLst>
          </p:cNvPr>
          <p:cNvSpPr txBox="1">
            <a:spLocks noChangeArrowheads="1"/>
          </p:cNvSpPr>
          <p:nvPr/>
        </p:nvSpPr>
        <p:spPr bwMode="auto">
          <a:xfrm>
            <a:off x="7434264" y="4794251"/>
            <a:ext cx="1919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 </a:t>
            </a:r>
            <a:r>
              <a:rPr kumimoji="1" lang="zh-CN" altLang="en-US" sz="2000">
                <a:solidFill>
                  <a:srgbClr val="333399"/>
                </a:solidFill>
                <a:ea typeface="黑体" panose="02010609060101010101" pitchFamily="49" charset="-122"/>
              </a:rPr>
              <a:t>个时分复用帧</a:t>
            </a:r>
          </a:p>
        </p:txBody>
      </p:sp>
      <p:sp>
        <p:nvSpPr>
          <p:cNvPr id="47" name="Text Box 50">
            <a:extLst>
              <a:ext uri="{FF2B5EF4-FFF2-40B4-BE49-F238E27FC236}">
                <a16:creationId xmlns:a16="http://schemas.microsoft.com/office/drawing/2014/main" id="{748AE07D-DB6F-4E58-84E6-463B3043D34F}"/>
              </a:ext>
            </a:extLst>
          </p:cNvPr>
          <p:cNvSpPr txBox="1">
            <a:spLocks noChangeArrowheads="1"/>
          </p:cNvSpPr>
          <p:nvPr/>
        </p:nvSpPr>
        <p:spPr bwMode="auto">
          <a:xfrm>
            <a:off x="6470651"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8" name="Line 51">
            <a:extLst>
              <a:ext uri="{FF2B5EF4-FFF2-40B4-BE49-F238E27FC236}">
                <a16:creationId xmlns:a16="http://schemas.microsoft.com/office/drawing/2014/main" id="{364ACBA4-95AA-4072-8A9F-CDE057B10179}"/>
              </a:ext>
            </a:extLst>
          </p:cNvPr>
          <p:cNvSpPr>
            <a:spLocks noChangeShapeType="1"/>
          </p:cNvSpPr>
          <p:nvPr/>
        </p:nvSpPr>
        <p:spPr bwMode="auto">
          <a:xfrm>
            <a:off x="4938714" y="2811463"/>
            <a:ext cx="1050925"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2">
            <a:extLst>
              <a:ext uri="{FF2B5EF4-FFF2-40B4-BE49-F238E27FC236}">
                <a16:creationId xmlns:a16="http://schemas.microsoft.com/office/drawing/2014/main" id="{12B6FCF6-4391-48A4-9479-6DCDEA3EE1D1}"/>
              </a:ext>
            </a:extLst>
          </p:cNvPr>
          <p:cNvSpPr>
            <a:spLocks noChangeShapeType="1"/>
          </p:cNvSpPr>
          <p:nvPr/>
        </p:nvSpPr>
        <p:spPr bwMode="auto">
          <a:xfrm>
            <a:off x="4938713" y="3532188"/>
            <a:ext cx="969962"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3">
            <a:extLst>
              <a:ext uri="{FF2B5EF4-FFF2-40B4-BE49-F238E27FC236}">
                <a16:creationId xmlns:a16="http://schemas.microsoft.com/office/drawing/2014/main" id="{9345F0AF-AFF4-4431-B021-1535C508B0D8}"/>
              </a:ext>
            </a:extLst>
          </p:cNvPr>
          <p:cNvSpPr>
            <a:spLocks noChangeShapeType="1"/>
          </p:cNvSpPr>
          <p:nvPr/>
        </p:nvSpPr>
        <p:spPr bwMode="auto">
          <a:xfrm flipV="1">
            <a:off x="5010151" y="3884613"/>
            <a:ext cx="898525"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4">
            <a:extLst>
              <a:ext uri="{FF2B5EF4-FFF2-40B4-BE49-F238E27FC236}">
                <a16:creationId xmlns:a16="http://schemas.microsoft.com/office/drawing/2014/main" id="{D5DC0953-9B48-4B50-88BB-A9C55F2CACC8}"/>
              </a:ext>
            </a:extLst>
          </p:cNvPr>
          <p:cNvSpPr>
            <a:spLocks noChangeShapeType="1"/>
          </p:cNvSpPr>
          <p:nvPr/>
        </p:nvSpPr>
        <p:spPr bwMode="auto">
          <a:xfrm flipV="1">
            <a:off x="5026026" y="4073525"/>
            <a:ext cx="9636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55">
            <a:extLst>
              <a:ext uri="{FF2B5EF4-FFF2-40B4-BE49-F238E27FC236}">
                <a16:creationId xmlns:a16="http://schemas.microsoft.com/office/drawing/2014/main" id="{A1CB28E4-CD39-4F99-A2BD-61EC71D540CF}"/>
              </a:ext>
            </a:extLst>
          </p:cNvPr>
          <p:cNvSpPr txBox="1">
            <a:spLocks noChangeArrowheads="1"/>
          </p:cNvSpPr>
          <p:nvPr/>
        </p:nvSpPr>
        <p:spPr bwMode="auto">
          <a:xfrm>
            <a:off x="5010150" y="43656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53" name="Text Box 56">
            <a:extLst>
              <a:ext uri="{FF2B5EF4-FFF2-40B4-BE49-F238E27FC236}">
                <a16:creationId xmlns:a16="http://schemas.microsoft.com/office/drawing/2014/main" id="{B3C030A7-E433-470B-B762-689BA9C728C6}"/>
              </a:ext>
            </a:extLst>
          </p:cNvPr>
          <p:cNvSpPr txBox="1">
            <a:spLocks noChangeArrowheads="1"/>
          </p:cNvSpPr>
          <p:nvPr/>
        </p:nvSpPr>
        <p:spPr bwMode="auto">
          <a:xfrm>
            <a:off x="5010150" y="38195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54" name="Text Box 57">
            <a:extLst>
              <a:ext uri="{FF2B5EF4-FFF2-40B4-BE49-F238E27FC236}">
                <a16:creationId xmlns:a16="http://schemas.microsoft.com/office/drawing/2014/main" id="{A702F8D2-9927-4A0A-9AB8-5C585B02DBB7}"/>
              </a:ext>
            </a:extLst>
          </p:cNvPr>
          <p:cNvSpPr txBox="1">
            <a:spLocks noChangeArrowheads="1"/>
          </p:cNvSpPr>
          <p:nvPr/>
        </p:nvSpPr>
        <p:spPr bwMode="auto">
          <a:xfrm>
            <a:off x="5010150" y="32480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55" name="Text Box 58">
            <a:extLst>
              <a:ext uri="{FF2B5EF4-FFF2-40B4-BE49-F238E27FC236}">
                <a16:creationId xmlns:a16="http://schemas.microsoft.com/office/drawing/2014/main" id="{02741F0D-081F-49A9-ADD5-775A02C0E7E9}"/>
              </a:ext>
            </a:extLst>
          </p:cNvPr>
          <p:cNvSpPr txBox="1">
            <a:spLocks noChangeArrowheads="1"/>
          </p:cNvSpPr>
          <p:nvPr/>
        </p:nvSpPr>
        <p:spPr bwMode="auto">
          <a:xfrm>
            <a:off x="5010150" y="2636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56" name="Freeform 59">
            <a:extLst>
              <a:ext uri="{FF2B5EF4-FFF2-40B4-BE49-F238E27FC236}">
                <a16:creationId xmlns:a16="http://schemas.microsoft.com/office/drawing/2014/main" id="{0514F380-2834-44E9-8544-672227B6001B}"/>
              </a:ext>
            </a:extLst>
          </p:cNvPr>
          <p:cNvSpPr>
            <a:spLocks/>
          </p:cNvSpPr>
          <p:nvPr/>
        </p:nvSpPr>
        <p:spPr bwMode="auto">
          <a:xfrm>
            <a:off x="2298701"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2">
            <a:extLst>
              <a:ext uri="{FF2B5EF4-FFF2-40B4-BE49-F238E27FC236}">
                <a16:creationId xmlns:a16="http://schemas.microsoft.com/office/drawing/2014/main" id="{55703FD9-5EB8-47C5-B5EA-728EE5F10878}"/>
              </a:ext>
            </a:extLst>
          </p:cNvPr>
          <p:cNvSpPr txBox="1">
            <a:spLocks noChangeArrowheads="1"/>
          </p:cNvSpPr>
          <p:nvPr/>
        </p:nvSpPr>
        <p:spPr bwMode="auto">
          <a:xfrm>
            <a:off x="2401889" y="2339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58" name="Text Box 63">
            <a:extLst>
              <a:ext uri="{FF2B5EF4-FFF2-40B4-BE49-F238E27FC236}">
                <a16:creationId xmlns:a16="http://schemas.microsoft.com/office/drawing/2014/main" id="{792F817B-8153-4619-B264-897072901BCC}"/>
              </a:ext>
            </a:extLst>
          </p:cNvPr>
          <p:cNvSpPr txBox="1">
            <a:spLocks noChangeArrowheads="1"/>
          </p:cNvSpPr>
          <p:nvPr/>
        </p:nvSpPr>
        <p:spPr bwMode="auto">
          <a:xfrm>
            <a:off x="2990850" y="38417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59" name="Text Box 64">
            <a:extLst>
              <a:ext uri="{FF2B5EF4-FFF2-40B4-BE49-F238E27FC236}">
                <a16:creationId xmlns:a16="http://schemas.microsoft.com/office/drawing/2014/main" id="{49DF68B8-193F-4DAF-B53E-DD4C49CF53A7}"/>
              </a:ext>
            </a:extLst>
          </p:cNvPr>
          <p:cNvSpPr txBox="1">
            <a:spLocks noChangeArrowheads="1"/>
          </p:cNvSpPr>
          <p:nvPr/>
        </p:nvSpPr>
        <p:spPr bwMode="auto">
          <a:xfrm>
            <a:off x="3017839" y="31337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60" name="Line 65">
            <a:extLst>
              <a:ext uri="{FF2B5EF4-FFF2-40B4-BE49-F238E27FC236}">
                <a16:creationId xmlns:a16="http://schemas.microsoft.com/office/drawing/2014/main" id="{F9AC6561-ED12-4653-94A0-EF101DAF6F85}"/>
              </a:ext>
            </a:extLst>
          </p:cNvPr>
          <p:cNvSpPr>
            <a:spLocks noChangeShapeType="1"/>
          </p:cNvSpPr>
          <p:nvPr/>
        </p:nvSpPr>
        <p:spPr bwMode="auto">
          <a:xfrm>
            <a:off x="69516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6">
            <a:extLst>
              <a:ext uri="{FF2B5EF4-FFF2-40B4-BE49-F238E27FC236}">
                <a16:creationId xmlns:a16="http://schemas.microsoft.com/office/drawing/2014/main" id="{136EDF83-7518-4647-9CF1-86E3B277B1DE}"/>
              </a:ext>
            </a:extLst>
          </p:cNvPr>
          <p:cNvSpPr>
            <a:spLocks noChangeShapeType="1"/>
          </p:cNvSpPr>
          <p:nvPr/>
        </p:nvSpPr>
        <p:spPr bwMode="auto">
          <a:xfrm>
            <a:off x="71929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7">
            <a:extLst>
              <a:ext uri="{FF2B5EF4-FFF2-40B4-BE49-F238E27FC236}">
                <a16:creationId xmlns:a16="http://schemas.microsoft.com/office/drawing/2014/main" id="{2E26ADE6-55F6-41EE-9F26-1216867FB5DE}"/>
              </a:ext>
            </a:extLst>
          </p:cNvPr>
          <p:cNvSpPr>
            <a:spLocks noChangeShapeType="1"/>
          </p:cNvSpPr>
          <p:nvPr/>
        </p:nvSpPr>
        <p:spPr bwMode="auto">
          <a:xfrm>
            <a:off x="9118601"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8">
            <a:extLst>
              <a:ext uri="{FF2B5EF4-FFF2-40B4-BE49-F238E27FC236}">
                <a16:creationId xmlns:a16="http://schemas.microsoft.com/office/drawing/2014/main" id="{E6581B1A-85CD-464F-844A-CD7558461F0E}"/>
              </a:ext>
            </a:extLst>
          </p:cNvPr>
          <p:cNvSpPr>
            <a:spLocks noChangeShapeType="1"/>
          </p:cNvSpPr>
          <p:nvPr/>
        </p:nvSpPr>
        <p:spPr bwMode="auto">
          <a:xfrm>
            <a:off x="10080625"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9">
            <a:extLst>
              <a:ext uri="{FF2B5EF4-FFF2-40B4-BE49-F238E27FC236}">
                <a16:creationId xmlns:a16="http://schemas.microsoft.com/office/drawing/2014/main" id="{13B9560B-2BC2-470C-952F-9EDC3494E85B}"/>
              </a:ext>
            </a:extLst>
          </p:cNvPr>
          <p:cNvSpPr>
            <a:spLocks noChangeShapeType="1"/>
          </p:cNvSpPr>
          <p:nvPr/>
        </p:nvSpPr>
        <p:spPr bwMode="auto">
          <a:xfrm>
            <a:off x="959961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0">
            <a:extLst>
              <a:ext uri="{FF2B5EF4-FFF2-40B4-BE49-F238E27FC236}">
                <a16:creationId xmlns:a16="http://schemas.microsoft.com/office/drawing/2014/main" id="{F7662FB2-F88F-4D2F-BE6F-45948D3921AF}"/>
              </a:ext>
            </a:extLst>
          </p:cNvPr>
          <p:cNvSpPr>
            <a:spLocks noChangeShapeType="1"/>
          </p:cNvSpPr>
          <p:nvPr/>
        </p:nvSpPr>
        <p:spPr bwMode="auto">
          <a:xfrm>
            <a:off x="81549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Text Box 71">
            <a:extLst>
              <a:ext uri="{FF2B5EF4-FFF2-40B4-BE49-F238E27FC236}">
                <a16:creationId xmlns:a16="http://schemas.microsoft.com/office/drawing/2014/main" id="{6E9299D7-2F13-4CD8-8249-65DC31B892FD}"/>
              </a:ext>
            </a:extLst>
          </p:cNvPr>
          <p:cNvSpPr txBox="1">
            <a:spLocks noChangeArrowheads="1"/>
          </p:cNvSpPr>
          <p:nvPr/>
        </p:nvSpPr>
        <p:spPr bwMode="auto">
          <a:xfrm>
            <a:off x="8616950"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67" name="Text Box 72">
            <a:extLst>
              <a:ext uri="{FF2B5EF4-FFF2-40B4-BE49-F238E27FC236}">
                <a16:creationId xmlns:a16="http://schemas.microsoft.com/office/drawing/2014/main" id="{CED96F14-EF49-4CF5-9413-BC266857B1D4}"/>
              </a:ext>
            </a:extLst>
          </p:cNvPr>
          <p:cNvSpPr txBox="1">
            <a:spLocks noChangeArrowheads="1"/>
          </p:cNvSpPr>
          <p:nvPr/>
        </p:nvSpPr>
        <p:spPr bwMode="auto">
          <a:xfrm>
            <a:off x="98012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68" name="Text Box 74">
            <a:extLst>
              <a:ext uri="{FF2B5EF4-FFF2-40B4-BE49-F238E27FC236}">
                <a16:creationId xmlns:a16="http://schemas.microsoft.com/office/drawing/2014/main" id="{0FB92B1D-5676-461E-BEFD-9EFACB8BA32E}"/>
              </a:ext>
            </a:extLst>
          </p:cNvPr>
          <p:cNvSpPr txBox="1">
            <a:spLocks noChangeArrowheads="1"/>
          </p:cNvSpPr>
          <p:nvPr/>
        </p:nvSpPr>
        <p:spPr bwMode="auto">
          <a:xfrm>
            <a:off x="743426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69" name="Text Box 75">
            <a:extLst>
              <a:ext uri="{FF2B5EF4-FFF2-40B4-BE49-F238E27FC236}">
                <a16:creationId xmlns:a16="http://schemas.microsoft.com/office/drawing/2014/main" id="{68024E04-3D82-424B-884E-CDF41324A232}"/>
              </a:ext>
            </a:extLst>
          </p:cNvPr>
          <p:cNvSpPr txBox="1">
            <a:spLocks noChangeArrowheads="1"/>
          </p:cNvSpPr>
          <p:nvPr/>
        </p:nvSpPr>
        <p:spPr bwMode="auto">
          <a:xfrm>
            <a:off x="844391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70" name="Text Box 76">
            <a:extLst>
              <a:ext uri="{FF2B5EF4-FFF2-40B4-BE49-F238E27FC236}">
                <a16:creationId xmlns:a16="http://schemas.microsoft.com/office/drawing/2014/main" id="{ECA46CB9-8701-4D5A-93F5-7F40CFF06674}"/>
              </a:ext>
            </a:extLst>
          </p:cNvPr>
          <p:cNvSpPr txBox="1">
            <a:spLocks noChangeArrowheads="1"/>
          </p:cNvSpPr>
          <p:nvPr/>
        </p:nvSpPr>
        <p:spPr bwMode="auto">
          <a:xfrm>
            <a:off x="9405939"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71" name="Line 77">
            <a:extLst>
              <a:ext uri="{FF2B5EF4-FFF2-40B4-BE49-F238E27FC236}">
                <a16:creationId xmlns:a16="http://schemas.microsoft.com/office/drawing/2014/main" id="{CF702BD8-D3FF-4DEF-B5F7-53E2FC217B6F}"/>
              </a:ext>
            </a:extLst>
          </p:cNvPr>
          <p:cNvSpPr>
            <a:spLocks noChangeShapeType="1"/>
          </p:cNvSpPr>
          <p:nvPr/>
        </p:nvSpPr>
        <p:spPr bwMode="auto">
          <a:xfrm>
            <a:off x="6791326"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8">
            <a:extLst>
              <a:ext uri="{FF2B5EF4-FFF2-40B4-BE49-F238E27FC236}">
                <a16:creationId xmlns:a16="http://schemas.microsoft.com/office/drawing/2014/main" id="{56189BA9-5F9B-49A5-9DA0-1350CB53B8F1}"/>
              </a:ext>
            </a:extLst>
          </p:cNvPr>
          <p:cNvSpPr>
            <a:spLocks noChangeShapeType="1"/>
          </p:cNvSpPr>
          <p:nvPr/>
        </p:nvSpPr>
        <p:spPr bwMode="auto">
          <a:xfrm>
            <a:off x="7673976" y="4419600"/>
            <a:ext cx="481013"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9">
            <a:extLst>
              <a:ext uri="{FF2B5EF4-FFF2-40B4-BE49-F238E27FC236}">
                <a16:creationId xmlns:a16="http://schemas.microsoft.com/office/drawing/2014/main" id="{5F7106F8-A9EE-46D3-90D3-CD5D60397D03}"/>
              </a:ext>
            </a:extLst>
          </p:cNvPr>
          <p:cNvSpPr>
            <a:spLocks noChangeShapeType="1"/>
          </p:cNvSpPr>
          <p:nvPr/>
        </p:nvSpPr>
        <p:spPr bwMode="auto">
          <a:xfrm flipH="1">
            <a:off x="8235950" y="4419600"/>
            <a:ext cx="401638"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80">
            <a:extLst>
              <a:ext uri="{FF2B5EF4-FFF2-40B4-BE49-F238E27FC236}">
                <a16:creationId xmlns:a16="http://schemas.microsoft.com/office/drawing/2014/main" id="{0DE6955A-818F-4B03-8E2A-DD91934BC1BE}"/>
              </a:ext>
            </a:extLst>
          </p:cNvPr>
          <p:cNvSpPr>
            <a:spLocks noChangeShapeType="1"/>
          </p:cNvSpPr>
          <p:nvPr/>
        </p:nvSpPr>
        <p:spPr bwMode="auto">
          <a:xfrm flipV="1">
            <a:off x="8396289"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81">
            <a:extLst>
              <a:ext uri="{FF2B5EF4-FFF2-40B4-BE49-F238E27FC236}">
                <a16:creationId xmlns:a16="http://schemas.microsoft.com/office/drawing/2014/main" id="{687BD805-91A1-4552-A074-13A4C6BBDC88}"/>
              </a:ext>
            </a:extLst>
          </p:cNvPr>
          <p:cNvSpPr>
            <a:spLocks noChangeShapeType="1"/>
          </p:cNvSpPr>
          <p:nvPr/>
        </p:nvSpPr>
        <p:spPr bwMode="auto">
          <a:xfrm>
            <a:off x="2219326" y="2757488"/>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82">
            <a:extLst>
              <a:ext uri="{FF2B5EF4-FFF2-40B4-BE49-F238E27FC236}">
                <a16:creationId xmlns:a16="http://schemas.microsoft.com/office/drawing/2014/main" id="{F12CF496-2162-4391-A070-5A9EB05F38A6}"/>
              </a:ext>
            </a:extLst>
          </p:cNvPr>
          <p:cNvSpPr>
            <a:spLocks noChangeShapeType="1"/>
          </p:cNvSpPr>
          <p:nvPr/>
        </p:nvSpPr>
        <p:spPr bwMode="auto">
          <a:xfrm>
            <a:off x="2219326" y="3509963"/>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83">
            <a:extLst>
              <a:ext uri="{FF2B5EF4-FFF2-40B4-BE49-F238E27FC236}">
                <a16:creationId xmlns:a16="http://schemas.microsoft.com/office/drawing/2014/main" id="{462F730F-6B75-4037-805E-96425D4872F4}"/>
              </a:ext>
            </a:extLst>
          </p:cNvPr>
          <p:cNvSpPr>
            <a:spLocks noChangeShapeType="1"/>
          </p:cNvSpPr>
          <p:nvPr/>
        </p:nvSpPr>
        <p:spPr bwMode="auto">
          <a:xfrm>
            <a:off x="2219326" y="4260850"/>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84">
            <a:extLst>
              <a:ext uri="{FF2B5EF4-FFF2-40B4-BE49-F238E27FC236}">
                <a16:creationId xmlns:a16="http://schemas.microsoft.com/office/drawing/2014/main" id="{F5740A95-B0A7-4DE0-9DA4-AFC9D4C45D1C}"/>
              </a:ext>
            </a:extLst>
          </p:cNvPr>
          <p:cNvSpPr>
            <a:spLocks noChangeShapeType="1"/>
          </p:cNvSpPr>
          <p:nvPr/>
        </p:nvSpPr>
        <p:spPr bwMode="auto">
          <a:xfrm>
            <a:off x="2219326" y="5013325"/>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 name="Group 85">
            <a:extLst>
              <a:ext uri="{FF2B5EF4-FFF2-40B4-BE49-F238E27FC236}">
                <a16:creationId xmlns:a16="http://schemas.microsoft.com/office/drawing/2014/main" id="{FC75C607-489D-4AD3-A87F-5CD8AC41837D}"/>
              </a:ext>
            </a:extLst>
          </p:cNvPr>
          <p:cNvGrpSpPr>
            <a:grpSpLocks/>
          </p:cNvGrpSpPr>
          <p:nvPr/>
        </p:nvGrpSpPr>
        <p:grpSpPr bwMode="auto">
          <a:xfrm>
            <a:off x="6234114" y="3316288"/>
            <a:ext cx="3830637" cy="1079500"/>
            <a:chOff x="1655" y="1570"/>
            <a:chExt cx="2904" cy="1497"/>
          </a:xfrm>
        </p:grpSpPr>
        <p:sp>
          <p:nvSpPr>
            <p:cNvPr id="80" name="Line 86">
              <a:extLst>
                <a:ext uri="{FF2B5EF4-FFF2-40B4-BE49-F238E27FC236}">
                  <a16:creationId xmlns:a16="http://schemas.microsoft.com/office/drawing/2014/main" id="{AF815508-C2C2-4029-AF7D-D6BF2209160C}"/>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87">
              <a:extLst>
                <a:ext uri="{FF2B5EF4-FFF2-40B4-BE49-F238E27FC236}">
                  <a16:creationId xmlns:a16="http://schemas.microsoft.com/office/drawing/2014/main" id="{C6BD4775-742E-4C15-ABF6-3F4F126F1AED}"/>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88">
              <a:extLst>
                <a:ext uri="{FF2B5EF4-FFF2-40B4-BE49-F238E27FC236}">
                  <a16:creationId xmlns:a16="http://schemas.microsoft.com/office/drawing/2014/main" id="{FCA88304-F051-408A-AA91-6B18391760C1}"/>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9">
              <a:extLst>
                <a:ext uri="{FF2B5EF4-FFF2-40B4-BE49-F238E27FC236}">
                  <a16:creationId xmlns:a16="http://schemas.microsoft.com/office/drawing/2014/main" id="{3E72E7CA-7C01-4170-8B3C-513C89D80A81}"/>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90">
              <a:extLst>
                <a:ext uri="{FF2B5EF4-FFF2-40B4-BE49-F238E27FC236}">
                  <a16:creationId xmlns:a16="http://schemas.microsoft.com/office/drawing/2014/main" id="{DB418375-CD23-4264-8B32-6A55AAE4BFAF}"/>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 name="Line 92">
            <a:extLst>
              <a:ext uri="{FF2B5EF4-FFF2-40B4-BE49-F238E27FC236}">
                <a16:creationId xmlns:a16="http://schemas.microsoft.com/office/drawing/2014/main" id="{EA125A02-F447-4A89-AB9B-227EEADDF509}"/>
              </a:ext>
            </a:extLst>
          </p:cNvPr>
          <p:cNvSpPr>
            <a:spLocks noChangeShapeType="1"/>
          </p:cNvSpPr>
          <p:nvPr/>
        </p:nvSpPr>
        <p:spPr bwMode="auto">
          <a:xfrm>
            <a:off x="454660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93">
            <a:extLst>
              <a:ext uri="{FF2B5EF4-FFF2-40B4-BE49-F238E27FC236}">
                <a16:creationId xmlns:a16="http://schemas.microsoft.com/office/drawing/2014/main" id="{23C8326F-4CA8-4EF5-A061-6B097629B062}"/>
              </a:ext>
            </a:extLst>
          </p:cNvPr>
          <p:cNvSpPr>
            <a:spLocks noChangeShapeType="1"/>
          </p:cNvSpPr>
          <p:nvPr/>
        </p:nvSpPr>
        <p:spPr bwMode="auto">
          <a:xfrm>
            <a:off x="39798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94">
            <a:extLst>
              <a:ext uri="{FF2B5EF4-FFF2-40B4-BE49-F238E27FC236}">
                <a16:creationId xmlns:a16="http://schemas.microsoft.com/office/drawing/2014/main" id="{DB1AF050-0CE9-4120-8B97-02C5A415E0CB}"/>
              </a:ext>
            </a:extLst>
          </p:cNvPr>
          <p:cNvSpPr>
            <a:spLocks noChangeShapeType="1"/>
          </p:cNvSpPr>
          <p:nvPr/>
        </p:nvSpPr>
        <p:spPr bwMode="auto">
          <a:xfrm>
            <a:off x="342265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95">
            <a:extLst>
              <a:ext uri="{FF2B5EF4-FFF2-40B4-BE49-F238E27FC236}">
                <a16:creationId xmlns:a16="http://schemas.microsoft.com/office/drawing/2014/main" id="{A0F52EDC-67B4-4132-ABAD-3FB75F763522}"/>
              </a:ext>
            </a:extLst>
          </p:cNvPr>
          <p:cNvSpPr>
            <a:spLocks noChangeShapeType="1"/>
          </p:cNvSpPr>
          <p:nvPr/>
        </p:nvSpPr>
        <p:spPr bwMode="auto">
          <a:xfrm>
            <a:off x="28622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Text Box 96">
            <a:extLst>
              <a:ext uri="{FF2B5EF4-FFF2-40B4-BE49-F238E27FC236}">
                <a16:creationId xmlns:a16="http://schemas.microsoft.com/office/drawing/2014/main" id="{300609B2-B4B3-496D-BB4D-A730D2A09A8B}"/>
              </a:ext>
            </a:extLst>
          </p:cNvPr>
          <p:cNvSpPr txBox="1">
            <a:spLocks noChangeArrowheads="1"/>
          </p:cNvSpPr>
          <p:nvPr/>
        </p:nvSpPr>
        <p:spPr bwMode="auto">
          <a:xfrm>
            <a:off x="1755775" y="19161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Tree>
    <p:extLst>
      <p:ext uri="{BB962C8B-B14F-4D97-AF65-F5344CB8AC3E}">
        <p14:creationId xmlns:p14="http://schemas.microsoft.com/office/powerpoint/2010/main" val="329231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a:t>异步</a:t>
            </a:r>
            <a:r>
              <a:rPr lang="en-US" altLang="zh-CN"/>
              <a:t>TDM</a:t>
            </a:r>
          </a:p>
        </p:txBody>
      </p:sp>
      <p:sp>
        <p:nvSpPr>
          <p:cNvPr id="49" name="灯片编号占位符 5"/>
          <p:cNvSpPr>
            <a:spLocks noGrp="1"/>
          </p:cNvSpPr>
          <p:nvPr>
            <p:ph type="sldNum" sz="quarter" idx="12"/>
          </p:nvPr>
        </p:nvSpPr>
        <p:spPr/>
        <p:txBody>
          <a:bodyPr/>
          <a:lstStyle/>
          <a:p>
            <a:fld id="{BBE5FFA1-C56F-4107-BA53-9302DB3A9465}" type="slidenum">
              <a:rPr lang="en-US" altLang="zh-CN"/>
              <a:pPr/>
              <a:t>49</a:t>
            </a:fld>
            <a:endParaRPr lang="en-US" altLang="zh-CN"/>
          </a:p>
        </p:txBody>
      </p:sp>
      <p:sp>
        <p:nvSpPr>
          <p:cNvPr id="452654" name="AutoShape 46"/>
          <p:cNvSpPr>
            <a:spLocks noChangeArrowheads="1"/>
          </p:cNvSpPr>
          <p:nvPr/>
        </p:nvSpPr>
        <p:spPr bwMode="auto">
          <a:xfrm rot="-5400000">
            <a:off x="2913063" y="3465513"/>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5" name="AutoShape 47"/>
          <p:cNvSpPr>
            <a:spLocks noChangeArrowheads="1"/>
          </p:cNvSpPr>
          <p:nvPr/>
        </p:nvSpPr>
        <p:spPr bwMode="auto">
          <a:xfrm rot="5400000">
            <a:off x="7593013" y="3465513"/>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6" name="Rectangle 48"/>
          <p:cNvSpPr>
            <a:spLocks noChangeAspect="1" noChangeArrowheads="1"/>
          </p:cNvSpPr>
          <p:nvPr/>
        </p:nvSpPr>
        <p:spPr bwMode="auto">
          <a:xfrm>
            <a:off x="4656139" y="3502025"/>
            <a:ext cx="287337" cy="287338"/>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57" name="Rectangle 49"/>
          <p:cNvSpPr>
            <a:spLocks noChangeAspect="1" noChangeArrowheads="1"/>
          </p:cNvSpPr>
          <p:nvPr/>
        </p:nvSpPr>
        <p:spPr bwMode="auto">
          <a:xfrm>
            <a:off x="5016500" y="3502025"/>
            <a:ext cx="287338"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60" name="Line 52"/>
          <p:cNvSpPr>
            <a:spLocks noChangeShapeType="1"/>
          </p:cNvSpPr>
          <p:nvPr/>
        </p:nvSpPr>
        <p:spPr bwMode="auto">
          <a:xfrm>
            <a:off x="4244975" y="3897313"/>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1" name="Line 53"/>
          <p:cNvSpPr>
            <a:spLocks noChangeShapeType="1"/>
          </p:cNvSpPr>
          <p:nvPr/>
        </p:nvSpPr>
        <p:spPr bwMode="auto">
          <a:xfrm>
            <a:off x="2587626" y="3176588"/>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2" name="Text Box 54"/>
          <p:cNvSpPr txBox="1">
            <a:spLocks noChangeArrowheads="1"/>
          </p:cNvSpPr>
          <p:nvPr/>
        </p:nvSpPr>
        <p:spPr bwMode="auto">
          <a:xfrm>
            <a:off x="3106738" y="2889251"/>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t>
            </a:r>
          </a:p>
        </p:txBody>
      </p:sp>
      <p:sp>
        <p:nvSpPr>
          <p:cNvPr id="452663" name="Text Box 55"/>
          <p:cNvSpPr txBox="1">
            <a:spLocks noChangeArrowheads="1"/>
          </p:cNvSpPr>
          <p:nvPr/>
        </p:nvSpPr>
        <p:spPr bwMode="auto">
          <a:xfrm>
            <a:off x="2208213" y="2981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64" name="Line 56"/>
          <p:cNvSpPr>
            <a:spLocks noChangeShapeType="1"/>
          </p:cNvSpPr>
          <p:nvPr/>
        </p:nvSpPr>
        <p:spPr bwMode="auto">
          <a:xfrm>
            <a:off x="2606676" y="36353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5" name="Text Box 57"/>
          <p:cNvSpPr txBox="1">
            <a:spLocks noChangeArrowheads="1"/>
          </p:cNvSpPr>
          <p:nvPr/>
        </p:nvSpPr>
        <p:spPr bwMode="auto">
          <a:xfrm>
            <a:off x="3106738" y="334803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a:t>
            </a:r>
          </a:p>
        </p:txBody>
      </p:sp>
      <p:sp>
        <p:nvSpPr>
          <p:cNvPr id="452666" name="Text Box 58"/>
          <p:cNvSpPr txBox="1">
            <a:spLocks noChangeArrowheads="1"/>
          </p:cNvSpPr>
          <p:nvPr/>
        </p:nvSpPr>
        <p:spPr bwMode="auto">
          <a:xfrm>
            <a:off x="2227263" y="3440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67" name="Line 59"/>
          <p:cNvSpPr>
            <a:spLocks noChangeShapeType="1"/>
          </p:cNvSpPr>
          <p:nvPr/>
        </p:nvSpPr>
        <p:spPr bwMode="auto">
          <a:xfrm>
            <a:off x="2606676" y="40671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8" name="Text Box 60"/>
          <p:cNvSpPr txBox="1">
            <a:spLocks noChangeArrowheads="1"/>
          </p:cNvSpPr>
          <p:nvPr/>
        </p:nvSpPr>
        <p:spPr bwMode="auto">
          <a:xfrm>
            <a:off x="3246438" y="37798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a:t>
            </a:r>
          </a:p>
        </p:txBody>
      </p:sp>
      <p:sp>
        <p:nvSpPr>
          <p:cNvPr id="452669" name="Text Box 61"/>
          <p:cNvSpPr txBox="1">
            <a:spLocks noChangeArrowheads="1"/>
          </p:cNvSpPr>
          <p:nvPr/>
        </p:nvSpPr>
        <p:spPr bwMode="auto">
          <a:xfrm>
            <a:off x="2227263" y="387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70" name="Line 62"/>
          <p:cNvSpPr>
            <a:spLocks noChangeShapeType="1"/>
          </p:cNvSpPr>
          <p:nvPr/>
        </p:nvSpPr>
        <p:spPr bwMode="auto">
          <a:xfrm>
            <a:off x="2606676" y="44989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1" name="Text Box 63"/>
          <p:cNvSpPr txBox="1">
            <a:spLocks noChangeArrowheads="1"/>
          </p:cNvSpPr>
          <p:nvPr/>
        </p:nvSpPr>
        <p:spPr bwMode="auto">
          <a:xfrm>
            <a:off x="2916238" y="42116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a:t>
            </a:r>
          </a:p>
        </p:txBody>
      </p:sp>
      <p:sp>
        <p:nvSpPr>
          <p:cNvPr id="452672" name="Text Box 64"/>
          <p:cNvSpPr txBox="1">
            <a:spLocks noChangeArrowheads="1"/>
          </p:cNvSpPr>
          <p:nvPr/>
        </p:nvSpPr>
        <p:spPr bwMode="auto">
          <a:xfrm>
            <a:off x="2227263"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73" name="Line 65"/>
          <p:cNvSpPr>
            <a:spLocks noChangeShapeType="1"/>
          </p:cNvSpPr>
          <p:nvPr/>
        </p:nvSpPr>
        <p:spPr bwMode="auto">
          <a:xfrm>
            <a:off x="8924926" y="32226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4" name="Text Box 66"/>
          <p:cNvSpPr txBox="1">
            <a:spLocks noChangeArrowheads="1"/>
          </p:cNvSpPr>
          <p:nvPr/>
        </p:nvSpPr>
        <p:spPr bwMode="auto">
          <a:xfrm>
            <a:off x="8924925" y="293528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t>
            </a:r>
          </a:p>
        </p:txBody>
      </p:sp>
      <p:sp>
        <p:nvSpPr>
          <p:cNvPr id="452675" name="Text Box 67"/>
          <p:cNvSpPr txBox="1">
            <a:spLocks noChangeArrowheads="1"/>
          </p:cNvSpPr>
          <p:nvPr/>
        </p:nvSpPr>
        <p:spPr bwMode="auto">
          <a:xfrm>
            <a:off x="9890125" y="3027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76" name="Line 68"/>
          <p:cNvSpPr>
            <a:spLocks noChangeShapeType="1"/>
          </p:cNvSpPr>
          <p:nvPr/>
        </p:nvSpPr>
        <p:spPr bwMode="auto">
          <a:xfrm>
            <a:off x="8943976" y="36814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7" name="Text Box 69"/>
          <p:cNvSpPr txBox="1">
            <a:spLocks noChangeArrowheads="1"/>
          </p:cNvSpPr>
          <p:nvPr/>
        </p:nvSpPr>
        <p:spPr bwMode="auto">
          <a:xfrm>
            <a:off x="8943975" y="3394076"/>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a:t>
            </a:r>
          </a:p>
        </p:txBody>
      </p:sp>
      <p:sp>
        <p:nvSpPr>
          <p:cNvPr id="452678" name="Text Box 70"/>
          <p:cNvSpPr txBox="1">
            <a:spLocks noChangeArrowheads="1"/>
          </p:cNvSpPr>
          <p:nvPr/>
        </p:nvSpPr>
        <p:spPr bwMode="auto">
          <a:xfrm>
            <a:off x="9909175" y="34861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79" name="Line 71"/>
          <p:cNvSpPr>
            <a:spLocks noChangeShapeType="1"/>
          </p:cNvSpPr>
          <p:nvPr/>
        </p:nvSpPr>
        <p:spPr bwMode="auto">
          <a:xfrm>
            <a:off x="8943976" y="41132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0" name="Text Box 72"/>
          <p:cNvSpPr txBox="1">
            <a:spLocks noChangeArrowheads="1"/>
          </p:cNvSpPr>
          <p:nvPr/>
        </p:nvSpPr>
        <p:spPr bwMode="auto">
          <a:xfrm>
            <a:off x="8943975" y="38258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a:t>
            </a:r>
          </a:p>
        </p:txBody>
      </p:sp>
      <p:sp>
        <p:nvSpPr>
          <p:cNvPr id="452681" name="Text Box 73"/>
          <p:cNvSpPr txBox="1">
            <a:spLocks noChangeArrowheads="1"/>
          </p:cNvSpPr>
          <p:nvPr/>
        </p:nvSpPr>
        <p:spPr bwMode="auto">
          <a:xfrm>
            <a:off x="9909175" y="39179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82" name="Line 74"/>
          <p:cNvSpPr>
            <a:spLocks noChangeShapeType="1"/>
          </p:cNvSpPr>
          <p:nvPr/>
        </p:nvSpPr>
        <p:spPr bwMode="auto">
          <a:xfrm>
            <a:off x="8943976" y="454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3" name="Text Box 75"/>
          <p:cNvSpPr txBox="1">
            <a:spLocks noChangeArrowheads="1"/>
          </p:cNvSpPr>
          <p:nvPr/>
        </p:nvSpPr>
        <p:spPr bwMode="auto">
          <a:xfrm>
            <a:off x="8943975" y="4257676"/>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a:t>
            </a:r>
          </a:p>
        </p:txBody>
      </p:sp>
      <p:sp>
        <p:nvSpPr>
          <p:cNvPr id="452684" name="Text Box 76"/>
          <p:cNvSpPr txBox="1">
            <a:spLocks noChangeArrowheads="1"/>
          </p:cNvSpPr>
          <p:nvPr/>
        </p:nvSpPr>
        <p:spPr bwMode="auto">
          <a:xfrm>
            <a:off x="9909175" y="434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85" name="Rectangle 77"/>
          <p:cNvSpPr>
            <a:spLocks noChangeAspect="1" noChangeArrowheads="1"/>
          </p:cNvSpPr>
          <p:nvPr/>
        </p:nvSpPr>
        <p:spPr bwMode="auto">
          <a:xfrm>
            <a:off x="5591175" y="3502025"/>
            <a:ext cx="287338" cy="287338"/>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86" name="Rectangle 78"/>
          <p:cNvSpPr>
            <a:spLocks noChangeAspect="1" noChangeArrowheads="1"/>
          </p:cNvSpPr>
          <p:nvPr/>
        </p:nvSpPr>
        <p:spPr bwMode="auto">
          <a:xfrm>
            <a:off x="5953125" y="3502025"/>
            <a:ext cx="287338" cy="287338"/>
          </a:xfrm>
          <a:prstGeom prst="rect">
            <a:avLst/>
          </a:prstGeom>
          <a:solidFill>
            <a:srgbClr val="00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87" name="Rectangle 79"/>
          <p:cNvSpPr>
            <a:spLocks noChangeAspect="1" noChangeArrowheads="1"/>
          </p:cNvSpPr>
          <p:nvPr/>
        </p:nvSpPr>
        <p:spPr bwMode="auto">
          <a:xfrm>
            <a:off x="6313489" y="3502025"/>
            <a:ext cx="287337"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90" name="Rectangle 82"/>
          <p:cNvSpPr>
            <a:spLocks noChangeAspect="1" noChangeArrowheads="1"/>
          </p:cNvSpPr>
          <p:nvPr/>
        </p:nvSpPr>
        <p:spPr bwMode="auto">
          <a:xfrm>
            <a:off x="6816725" y="3502025"/>
            <a:ext cx="287338" cy="28733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C3</a:t>
            </a:r>
          </a:p>
        </p:txBody>
      </p:sp>
      <p:sp>
        <p:nvSpPr>
          <p:cNvPr id="452691" name="Rectangle 83"/>
          <p:cNvSpPr>
            <a:spLocks noChangeAspect="1" noChangeArrowheads="1"/>
          </p:cNvSpPr>
          <p:nvPr/>
        </p:nvSpPr>
        <p:spPr bwMode="auto">
          <a:xfrm>
            <a:off x="7175500" y="3502025"/>
            <a:ext cx="287338" cy="2873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92" name="Rectangle 84"/>
          <p:cNvSpPr>
            <a:spLocks noChangeAspect="1" noChangeArrowheads="1"/>
          </p:cNvSpPr>
          <p:nvPr/>
        </p:nvSpPr>
        <p:spPr bwMode="auto">
          <a:xfrm>
            <a:off x="7535864" y="3502025"/>
            <a:ext cx="287337" cy="2873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94" name="Rectangle 86"/>
          <p:cNvSpPr>
            <a:spLocks noChangeAspect="1" noChangeArrowheads="1"/>
          </p:cNvSpPr>
          <p:nvPr/>
        </p:nvSpPr>
        <p:spPr bwMode="auto">
          <a:xfrm>
            <a:off x="78232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5" name="Rectangle 87"/>
          <p:cNvSpPr>
            <a:spLocks noChangeAspect="1" noChangeArrowheads="1"/>
          </p:cNvSpPr>
          <p:nvPr/>
        </p:nvSpPr>
        <p:spPr bwMode="auto">
          <a:xfrm>
            <a:off x="74644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6" name="Rectangle 88"/>
          <p:cNvSpPr>
            <a:spLocks noChangeAspect="1" noChangeArrowheads="1"/>
          </p:cNvSpPr>
          <p:nvPr/>
        </p:nvSpPr>
        <p:spPr bwMode="auto">
          <a:xfrm>
            <a:off x="71040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7" name="Rectangle 89"/>
          <p:cNvSpPr>
            <a:spLocks noChangeAspect="1" noChangeArrowheads="1"/>
          </p:cNvSpPr>
          <p:nvPr/>
        </p:nvSpPr>
        <p:spPr bwMode="auto">
          <a:xfrm>
            <a:off x="66008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8" name="Rectangle 90"/>
          <p:cNvSpPr>
            <a:spLocks noChangeAspect="1" noChangeArrowheads="1"/>
          </p:cNvSpPr>
          <p:nvPr/>
        </p:nvSpPr>
        <p:spPr bwMode="auto">
          <a:xfrm>
            <a:off x="62404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9" name="Rectangle 91"/>
          <p:cNvSpPr>
            <a:spLocks noChangeAspect="1" noChangeArrowheads="1"/>
          </p:cNvSpPr>
          <p:nvPr/>
        </p:nvSpPr>
        <p:spPr bwMode="auto">
          <a:xfrm>
            <a:off x="58801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0" name="Rectangle 92"/>
          <p:cNvSpPr>
            <a:spLocks noChangeAspect="1" noChangeArrowheads="1"/>
          </p:cNvSpPr>
          <p:nvPr/>
        </p:nvSpPr>
        <p:spPr bwMode="auto">
          <a:xfrm>
            <a:off x="5303839"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1" name="Rectangle 93"/>
          <p:cNvSpPr>
            <a:spLocks noChangeAspect="1" noChangeArrowheads="1"/>
          </p:cNvSpPr>
          <p:nvPr/>
        </p:nvSpPr>
        <p:spPr bwMode="auto">
          <a:xfrm>
            <a:off x="494347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3" name="内容占位符 2">
            <a:extLst>
              <a:ext uri="{FF2B5EF4-FFF2-40B4-BE49-F238E27FC236}">
                <a16:creationId xmlns:a16="http://schemas.microsoft.com/office/drawing/2014/main" id="{F529F6F9-C40E-4E43-A8D7-E6A027748E4C}"/>
              </a:ext>
            </a:extLst>
          </p:cNvPr>
          <p:cNvSpPr>
            <a:spLocks noGrp="1"/>
          </p:cNvSpPr>
          <p:nvPr>
            <p:ph idx="1"/>
          </p:nvPr>
        </p:nvSpPr>
        <p:spPr/>
        <p:txBody>
          <a:bodyPr/>
          <a:lstStyle/>
          <a:p>
            <a:r>
              <a:rPr lang="zh-CN" altLang="en-US" dirty="0"/>
              <a:t>又称统计复用</a:t>
            </a:r>
            <a:r>
              <a:rPr lang="en-US" altLang="zh-CN" dirty="0"/>
              <a:t>(STDM)</a:t>
            </a:r>
          </a:p>
          <a:p>
            <a:r>
              <a:rPr lang="zh-CN" altLang="en-US" dirty="0"/>
              <a:t>每帧的时间片数小于输入设备数量</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normAutofit/>
          </a:bodyPr>
          <a:lstStyle/>
          <a:p>
            <a:r>
              <a:rPr lang="zh-CN" altLang="en-US" dirty="0"/>
              <a:t>数据通信系统应解决的主要问题</a:t>
            </a:r>
          </a:p>
        </p:txBody>
      </p:sp>
      <p:sp>
        <p:nvSpPr>
          <p:cNvPr id="387075" name="Rectangle 3"/>
          <p:cNvSpPr>
            <a:spLocks noGrp="1" noChangeArrowheads="1"/>
          </p:cNvSpPr>
          <p:nvPr>
            <p:ph idx="1"/>
          </p:nvPr>
        </p:nvSpPr>
        <p:spPr/>
        <p:txBody>
          <a:bodyPr/>
          <a:lstStyle/>
          <a:p>
            <a:r>
              <a:rPr lang="zh-CN" altLang="en-US" dirty="0"/>
              <a:t>提高传输系统的利用率</a:t>
            </a:r>
          </a:p>
          <a:p>
            <a:r>
              <a:rPr lang="zh-CN" altLang="en-US" dirty="0"/>
              <a:t>接口、编码、同步</a:t>
            </a:r>
          </a:p>
          <a:p>
            <a:r>
              <a:rPr lang="zh-CN" altLang="en-US" dirty="0"/>
              <a:t>交换管理</a:t>
            </a:r>
          </a:p>
          <a:p>
            <a:r>
              <a:rPr lang="zh-CN" altLang="en-US" dirty="0"/>
              <a:t>检错和纠错</a:t>
            </a:r>
          </a:p>
          <a:p>
            <a:r>
              <a:rPr lang="zh-CN" altLang="en-US" dirty="0"/>
              <a:t>流量控制 </a:t>
            </a:r>
          </a:p>
          <a:p>
            <a:r>
              <a:rPr lang="zh-CN" altLang="en-US" dirty="0"/>
              <a:t>寻址和路由</a:t>
            </a:r>
            <a:endParaRPr lang="en-US" altLang="zh-CN" dirty="0"/>
          </a:p>
          <a:p>
            <a:r>
              <a:rPr lang="zh-CN" altLang="en-US" dirty="0"/>
              <a:t>恢复</a:t>
            </a:r>
          </a:p>
          <a:p>
            <a:r>
              <a:rPr lang="zh-CN" altLang="en-US" dirty="0"/>
              <a:t>报文格式</a:t>
            </a:r>
          </a:p>
          <a:p>
            <a:r>
              <a:rPr lang="zh-CN" altLang="en-US" dirty="0"/>
              <a:t>网络管理</a:t>
            </a:r>
          </a:p>
        </p:txBody>
      </p:sp>
      <p:sp>
        <p:nvSpPr>
          <p:cNvPr id="6" name="灯片编号占位符 5"/>
          <p:cNvSpPr>
            <a:spLocks noGrp="1"/>
          </p:cNvSpPr>
          <p:nvPr>
            <p:ph type="sldNum" sz="quarter" idx="12"/>
          </p:nvPr>
        </p:nvSpPr>
        <p:spPr/>
        <p:txBody>
          <a:bodyPr/>
          <a:lstStyle/>
          <a:p>
            <a:fld id="{09786179-4B6A-48EB-9ECB-8A56482F9594}" type="slidenum">
              <a:rPr lang="en-US" altLang="zh-CN"/>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a:t>异步</a:t>
            </a:r>
            <a:r>
              <a:rPr lang="en-US" altLang="zh-CN"/>
              <a:t>TDM</a:t>
            </a:r>
          </a:p>
        </p:txBody>
      </p:sp>
      <p:sp>
        <p:nvSpPr>
          <p:cNvPr id="90" name="灯片编号占位符 5"/>
          <p:cNvSpPr>
            <a:spLocks noGrp="1"/>
          </p:cNvSpPr>
          <p:nvPr>
            <p:ph type="sldNum" sz="quarter" idx="12"/>
          </p:nvPr>
        </p:nvSpPr>
        <p:spPr/>
        <p:txBody>
          <a:bodyPr/>
          <a:lstStyle/>
          <a:p>
            <a:fld id="{7225E300-9266-4C20-8D85-97D7E2EEE242}" type="slidenum">
              <a:rPr lang="en-US" altLang="zh-CN"/>
              <a:pPr/>
              <a:t>50</a:t>
            </a:fld>
            <a:endParaRPr lang="en-US" altLang="zh-CN"/>
          </a:p>
        </p:txBody>
      </p:sp>
      <p:sp>
        <p:nvSpPr>
          <p:cNvPr id="453636" name="Freeform 4"/>
          <p:cNvSpPr>
            <a:spLocks/>
          </p:cNvSpPr>
          <p:nvPr/>
        </p:nvSpPr>
        <p:spPr bwMode="auto">
          <a:xfrm>
            <a:off x="8415339"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7" name="Freeform 5"/>
          <p:cNvSpPr>
            <a:spLocks/>
          </p:cNvSpPr>
          <p:nvPr/>
        </p:nvSpPr>
        <p:spPr bwMode="auto">
          <a:xfrm>
            <a:off x="9499601"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8" name="Freeform 6"/>
          <p:cNvSpPr>
            <a:spLocks/>
          </p:cNvSpPr>
          <p:nvPr/>
        </p:nvSpPr>
        <p:spPr bwMode="auto">
          <a:xfrm>
            <a:off x="913765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Freeform 7"/>
          <p:cNvSpPr>
            <a:spLocks/>
          </p:cNvSpPr>
          <p:nvPr/>
        </p:nvSpPr>
        <p:spPr bwMode="auto">
          <a:xfrm>
            <a:off x="877570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0" name="Freeform 8"/>
          <p:cNvSpPr>
            <a:spLocks/>
          </p:cNvSpPr>
          <p:nvPr/>
        </p:nvSpPr>
        <p:spPr bwMode="auto">
          <a:xfrm>
            <a:off x="805338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1" name="Freeform 9"/>
          <p:cNvSpPr>
            <a:spLocks/>
          </p:cNvSpPr>
          <p:nvPr/>
        </p:nvSpPr>
        <p:spPr bwMode="auto">
          <a:xfrm>
            <a:off x="769143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2" name="Freeform 10"/>
          <p:cNvSpPr>
            <a:spLocks/>
          </p:cNvSpPr>
          <p:nvPr/>
        </p:nvSpPr>
        <p:spPr bwMode="auto">
          <a:xfrm>
            <a:off x="7331076"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3" name="Text Box 11"/>
          <p:cNvSpPr txBox="1">
            <a:spLocks noChangeArrowheads="1"/>
          </p:cNvSpPr>
          <p:nvPr/>
        </p:nvSpPr>
        <p:spPr bwMode="auto">
          <a:xfrm>
            <a:off x="2184400" y="14843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
        <p:nvSpPr>
          <p:cNvPr id="453644" name="Freeform 12"/>
          <p:cNvSpPr>
            <a:spLocks/>
          </p:cNvSpPr>
          <p:nvPr/>
        </p:nvSpPr>
        <p:spPr bwMode="auto">
          <a:xfrm>
            <a:off x="4710113" y="2159001"/>
            <a:ext cx="633412"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5" name="Freeform 13"/>
          <p:cNvSpPr>
            <a:spLocks/>
          </p:cNvSpPr>
          <p:nvPr/>
        </p:nvSpPr>
        <p:spPr bwMode="auto">
          <a:xfrm>
            <a:off x="2813050" y="2965450"/>
            <a:ext cx="1265238"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6" name="Freeform 14"/>
          <p:cNvSpPr>
            <a:spLocks/>
          </p:cNvSpPr>
          <p:nvPr/>
        </p:nvSpPr>
        <p:spPr bwMode="auto">
          <a:xfrm>
            <a:off x="3444875" y="3770314"/>
            <a:ext cx="1265238"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7" name="Freeform 15"/>
          <p:cNvSpPr>
            <a:spLocks/>
          </p:cNvSpPr>
          <p:nvPr/>
        </p:nvSpPr>
        <p:spPr bwMode="auto">
          <a:xfrm>
            <a:off x="4078289" y="4575176"/>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8" name="Text Box 16"/>
          <p:cNvSpPr txBox="1">
            <a:spLocks noChangeArrowheads="1"/>
          </p:cNvSpPr>
          <p:nvPr/>
        </p:nvSpPr>
        <p:spPr bwMode="auto">
          <a:xfrm>
            <a:off x="2279650" y="212248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649" name="Text Box 17"/>
          <p:cNvSpPr txBox="1">
            <a:spLocks noChangeArrowheads="1"/>
          </p:cNvSpPr>
          <p:nvPr/>
        </p:nvSpPr>
        <p:spPr bwMode="auto">
          <a:xfrm>
            <a:off x="2279650" y="29273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650" name="Text Box 18"/>
          <p:cNvSpPr txBox="1">
            <a:spLocks noChangeArrowheads="1"/>
          </p:cNvSpPr>
          <p:nvPr/>
        </p:nvSpPr>
        <p:spPr bwMode="auto">
          <a:xfrm>
            <a:off x="2279650" y="373380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51" name="Text Box 19"/>
          <p:cNvSpPr txBox="1">
            <a:spLocks noChangeArrowheads="1"/>
          </p:cNvSpPr>
          <p:nvPr/>
        </p:nvSpPr>
        <p:spPr bwMode="auto">
          <a:xfrm>
            <a:off x="2279650" y="453866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453652" name="Line 20"/>
          <p:cNvSpPr>
            <a:spLocks noChangeShapeType="1"/>
          </p:cNvSpPr>
          <p:nvPr/>
        </p:nvSpPr>
        <p:spPr bwMode="auto">
          <a:xfrm>
            <a:off x="7059614" y="3770313"/>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53" name="Text Box 21"/>
          <p:cNvSpPr txBox="1">
            <a:spLocks noChangeArrowheads="1"/>
          </p:cNvSpPr>
          <p:nvPr/>
        </p:nvSpPr>
        <p:spPr bwMode="auto">
          <a:xfrm>
            <a:off x="4846639" y="21431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54" name="Text Box 22"/>
          <p:cNvSpPr txBox="1">
            <a:spLocks noChangeArrowheads="1"/>
          </p:cNvSpPr>
          <p:nvPr/>
        </p:nvSpPr>
        <p:spPr bwMode="auto">
          <a:xfrm>
            <a:off x="3001964" y="295116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55" name="Text Box 23"/>
          <p:cNvSpPr txBox="1">
            <a:spLocks noChangeArrowheads="1"/>
          </p:cNvSpPr>
          <p:nvPr/>
        </p:nvSpPr>
        <p:spPr bwMode="auto">
          <a:xfrm>
            <a:off x="4229100" y="37465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56" name="Text Box 24"/>
          <p:cNvSpPr txBox="1">
            <a:spLocks noChangeArrowheads="1"/>
          </p:cNvSpPr>
          <p:nvPr/>
        </p:nvSpPr>
        <p:spPr bwMode="auto">
          <a:xfrm>
            <a:off x="4232275" y="45751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657" name="Text Box 25"/>
          <p:cNvSpPr txBox="1">
            <a:spLocks noChangeArrowheads="1"/>
          </p:cNvSpPr>
          <p:nvPr/>
        </p:nvSpPr>
        <p:spPr bwMode="auto">
          <a:xfrm>
            <a:off x="5519738" y="24971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8" name="Text Box 26"/>
          <p:cNvSpPr txBox="1">
            <a:spLocks noChangeArrowheads="1"/>
          </p:cNvSpPr>
          <p:nvPr/>
        </p:nvSpPr>
        <p:spPr bwMode="auto">
          <a:xfrm>
            <a:off x="5519738" y="33210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9" name="Text Box 27"/>
          <p:cNvSpPr txBox="1">
            <a:spLocks noChangeArrowheads="1"/>
          </p:cNvSpPr>
          <p:nvPr/>
        </p:nvSpPr>
        <p:spPr bwMode="auto">
          <a:xfrm>
            <a:off x="5519738" y="41465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0" name="Text Box 28"/>
          <p:cNvSpPr txBox="1">
            <a:spLocks noChangeArrowheads="1"/>
          </p:cNvSpPr>
          <p:nvPr/>
        </p:nvSpPr>
        <p:spPr bwMode="auto">
          <a:xfrm>
            <a:off x="5519738" y="497046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1" name="Text Box 29"/>
          <p:cNvSpPr txBox="1">
            <a:spLocks noChangeArrowheads="1"/>
          </p:cNvSpPr>
          <p:nvPr/>
        </p:nvSpPr>
        <p:spPr bwMode="auto">
          <a:xfrm>
            <a:off x="9950450" y="33480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2" name="Line 30"/>
          <p:cNvSpPr>
            <a:spLocks noChangeShapeType="1"/>
          </p:cNvSpPr>
          <p:nvPr/>
        </p:nvSpPr>
        <p:spPr bwMode="auto">
          <a:xfrm>
            <a:off x="344487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3" name="Line 31"/>
          <p:cNvSpPr>
            <a:spLocks noChangeShapeType="1"/>
          </p:cNvSpPr>
          <p:nvPr/>
        </p:nvSpPr>
        <p:spPr bwMode="auto">
          <a:xfrm>
            <a:off x="4078288"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4" name="Line 32"/>
          <p:cNvSpPr>
            <a:spLocks noChangeShapeType="1"/>
          </p:cNvSpPr>
          <p:nvPr/>
        </p:nvSpPr>
        <p:spPr bwMode="auto">
          <a:xfrm>
            <a:off x="4710113"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5" name="Line 33"/>
          <p:cNvSpPr>
            <a:spLocks noChangeShapeType="1"/>
          </p:cNvSpPr>
          <p:nvPr/>
        </p:nvSpPr>
        <p:spPr bwMode="auto">
          <a:xfrm>
            <a:off x="344487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6" name="Line 34"/>
          <p:cNvSpPr>
            <a:spLocks noChangeShapeType="1"/>
          </p:cNvSpPr>
          <p:nvPr/>
        </p:nvSpPr>
        <p:spPr bwMode="auto">
          <a:xfrm>
            <a:off x="5343525"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7" name="Line 35"/>
          <p:cNvSpPr>
            <a:spLocks noChangeShapeType="1"/>
          </p:cNvSpPr>
          <p:nvPr/>
        </p:nvSpPr>
        <p:spPr bwMode="auto">
          <a:xfrm>
            <a:off x="534352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8" name="Line 36"/>
          <p:cNvSpPr>
            <a:spLocks noChangeShapeType="1"/>
          </p:cNvSpPr>
          <p:nvPr/>
        </p:nvSpPr>
        <p:spPr bwMode="auto">
          <a:xfrm>
            <a:off x="7337425"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9" name="Line 37"/>
          <p:cNvSpPr>
            <a:spLocks noChangeShapeType="1"/>
          </p:cNvSpPr>
          <p:nvPr/>
        </p:nvSpPr>
        <p:spPr bwMode="auto">
          <a:xfrm>
            <a:off x="8059738"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0" name="Line 38"/>
          <p:cNvSpPr>
            <a:spLocks noChangeShapeType="1"/>
          </p:cNvSpPr>
          <p:nvPr/>
        </p:nvSpPr>
        <p:spPr bwMode="auto">
          <a:xfrm>
            <a:off x="87820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Line 39"/>
          <p:cNvSpPr>
            <a:spLocks noChangeShapeType="1"/>
          </p:cNvSpPr>
          <p:nvPr/>
        </p:nvSpPr>
        <p:spPr bwMode="auto">
          <a:xfrm>
            <a:off x="7337426" y="3971925"/>
            <a:ext cx="7223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2" name="Line 40"/>
          <p:cNvSpPr>
            <a:spLocks noChangeShapeType="1"/>
          </p:cNvSpPr>
          <p:nvPr/>
        </p:nvSpPr>
        <p:spPr bwMode="auto">
          <a:xfrm>
            <a:off x="8059738" y="3971925"/>
            <a:ext cx="7223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3" name="Line 41"/>
          <p:cNvSpPr>
            <a:spLocks noChangeShapeType="1"/>
          </p:cNvSpPr>
          <p:nvPr/>
        </p:nvSpPr>
        <p:spPr bwMode="auto">
          <a:xfrm>
            <a:off x="8782050" y="3971925"/>
            <a:ext cx="723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4" name="Text Box 42"/>
          <p:cNvSpPr txBox="1">
            <a:spLocks noChangeArrowheads="1"/>
          </p:cNvSpPr>
          <p:nvPr/>
        </p:nvSpPr>
        <p:spPr bwMode="auto">
          <a:xfrm>
            <a:off x="7608888" y="4832351"/>
            <a:ext cx="1763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ea typeface="黑体" panose="02010609060101010101" pitchFamily="49" charset="-122"/>
              </a:rPr>
              <a:t>3 </a:t>
            </a:r>
            <a:r>
              <a:rPr kumimoji="1" lang="zh-CN" altLang="en-US" sz="2000">
                <a:solidFill>
                  <a:srgbClr val="333399"/>
                </a:solidFill>
                <a:ea typeface="黑体" panose="02010609060101010101" pitchFamily="49" charset="-122"/>
              </a:rPr>
              <a:t>个 </a:t>
            </a:r>
            <a:r>
              <a:rPr kumimoji="1" lang="en-US" altLang="zh-CN" sz="2000">
                <a:solidFill>
                  <a:srgbClr val="333399"/>
                </a:solidFill>
                <a:ea typeface="黑体" panose="02010609060101010101" pitchFamily="49" charset="-122"/>
              </a:rPr>
              <a:t>STDM </a:t>
            </a:r>
            <a:r>
              <a:rPr kumimoji="1" lang="zh-CN" altLang="en-US" sz="2000">
                <a:solidFill>
                  <a:srgbClr val="333399"/>
                </a:solidFill>
                <a:ea typeface="黑体" panose="02010609060101010101" pitchFamily="49" charset="-122"/>
              </a:rPr>
              <a:t>帧</a:t>
            </a:r>
          </a:p>
        </p:txBody>
      </p:sp>
      <p:sp>
        <p:nvSpPr>
          <p:cNvPr id="453675" name="Text Box 43"/>
          <p:cNvSpPr txBox="1">
            <a:spLocks noChangeArrowheads="1"/>
          </p:cNvSpPr>
          <p:nvPr/>
        </p:nvSpPr>
        <p:spPr bwMode="auto">
          <a:xfrm>
            <a:off x="7535864" y="39592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76" name="Line 44"/>
          <p:cNvSpPr>
            <a:spLocks noChangeShapeType="1"/>
          </p:cNvSpPr>
          <p:nvPr/>
        </p:nvSpPr>
        <p:spPr bwMode="auto">
          <a:xfrm>
            <a:off x="5808663" y="2559050"/>
            <a:ext cx="1160462"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7" name="Line 45"/>
          <p:cNvSpPr>
            <a:spLocks noChangeShapeType="1"/>
          </p:cNvSpPr>
          <p:nvPr/>
        </p:nvSpPr>
        <p:spPr bwMode="auto">
          <a:xfrm>
            <a:off x="5880100" y="3351214"/>
            <a:ext cx="998538"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8" name="Line 46"/>
          <p:cNvSpPr>
            <a:spLocks noChangeShapeType="1"/>
          </p:cNvSpPr>
          <p:nvPr/>
        </p:nvSpPr>
        <p:spPr bwMode="auto">
          <a:xfrm flipV="1">
            <a:off x="5880100" y="3770313"/>
            <a:ext cx="998538"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9" name="Line 47"/>
          <p:cNvSpPr>
            <a:spLocks noChangeShapeType="1"/>
          </p:cNvSpPr>
          <p:nvPr/>
        </p:nvSpPr>
        <p:spPr bwMode="auto">
          <a:xfrm flipV="1">
            <a:off x="5808663" y="3971926"/>
            <a:ext cx="1160462"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0" name="Text Box 48"/>
          <p:cNvSpPr txBox="1">
            <a:spLocks noChangeArrowheads="1"/>
          </p:cNvSpPr>
          <p:nvPr/>
        </p:nvSpPr>
        <p:spPr bwMode="auto">
          <a:xfrm>
            <a:off x="5880100" y="4287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453681" name="Text Box 49"/>
          <p:cNvSpPr txBox="1">
            <a:spLocks noChangeArrowheads="1"/>
          </p:cNvSpPr>
          <p:nvPr/>
        </p:nvSpPr>
        <p:spPr bwMode="auto">
          <a:xfrm>
            <a:off x="5880100" y="36385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453682" name="Text Box 50"/>
          <p:cNvSpPr txBox="1">
            <a:spLocks noChangeArrowheads="1"/>
          </p:cNvSpPr>
          <p:nvPr/>
        </p:nvSpPr>
        <p:spPr bwMode="auto">
          <a:xfrm>
            <a:off x="5880100" y="29908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453683" name="Text Box 51"/>
          <p:cNvSpPr txBox="1">
            <a:spLocks noChangeArrowheads="1"/>
          </p:cNvSpPr>
          <p:nvPr/>
        </p:nvSpPr>
        <p:spPr bwMode="auto">
          <a:xfrm>
            <a:off x="5880100" y="23431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453684" name="Freeform 52"/>
          <p:cNvSpPr>
            <a:spLocks/>
          </p:cNvSpPr>
          <p:nvPr/>
        </p:nvSpPr>
        <p:spPr bwMode="auto">
          <a:xfrm>
            <a:off x="2813051" y="2159001"/>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5" name="Line 53"/>
          <p:cNvSpPr>
            <a:spLocks noChangeShapeType="1"/>
          </p:cNvSpPr>
          <p:nvPr/>
        </p:nvSpPr>
        <p:spPr bwMode="auto">
          <a:xfrm>
            <a:off x="534352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6" name="Line 54"/>
          <p:cNvSpPr>
            <a:spLocks noChangeShapeType="1"/>
          </p:cNvSpPr>
          <p:nvPr/>
        </p:nvSpPr>
        <p:spPr bwMode="auto">
          <a:xfrm>
            <a:off x="2903538"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7" name="Text Box 55"/>
          <p:cNvSpPr txBox="1">
            <a:spLocks noChangeArrowheads="1"/>
          </p:cNvSpPr>
          <p:nvPr/>
        </p:nvSpPr>
        <p:spPr bwMode="auto">
          <a:xfrm>
            <a:off x="2971800" y="21272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88" name="Text Box 56"/>
          <p:cNvSpPr txBox="1">
            <a:spLocks noChangeArrowheads="1"/>
          </p:cNvSpPr>
          <p:nvPr/>
        </p:nvSpPr>
        <p:spPr bwMode="auto">
          <a:xfrm>
            <a:off x="3592513" y="37338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89" name="Text Box 57"/>
          <p:cNvSpPr txBox="1">
            <a:spLocks noChangeArrowheads="1"/>
          </p:cNvSpPr>
          <p:nvPr/>
        </p:nvSpPr>
        <p:spPr bwMode="auto">
          <a:xfrm>
            <a:off x="3622675" y="295433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0" name="Line 58"/>
          <p:cNvSpPr>
            <a:spLocks noChangeShapeType="1"/>
          </p:cNvSpPr>
          <p:nvPr/>
        </p:nvSpPr>
        <p:spPr bwMode="auto">
          <a:xfrm>
            <a:off x="8053388"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1" name="Line 59"/>
          <p:cNvSpPr>
            <a:spLocks noChangeShapeType="1"/>
          </p:cNvSpPr>
          <p:nvPr/>
        </p:nvSpPr>
        <p:spPr bwMode="auto">
          <a:xfrm>
            <a:off x="8324850"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2" name="Line 60"/>
          <p:cNvSpPr>
            <a:spLocks noChangeShapeType="1"/>
          </p:cNvSpPr>
          <p:nvPr/>
        </p:nvSpPr>
        <p:spPr bwMode="auto">
          <a:xfrm>
            <a:off x="95059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3" name="Line 61"/>
          <p:cNvSpPr>
            <a:spLocks noChangeShapeType="1"/>
          </p:cNvSpPr>
          <p:nvPr/>
        </p:nvSpPr>
        <p:spPr bwMode="auto">
          <a:xfrm>
            <a:off x="9409113"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4" name="Text Box 62"/>
          <p:cNvSpPr txBox="1">
            <a:spLocks noChangeArrowheads="1"/>
          </p:cNvSpPr>
          <p:nvPr/>
        </p:nvSpPr>
        <p:spPr bwMode="auto">
          <a:xfrm>
            <a:off x="947578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5" name="Text Box 63"/>
          <p:cNvSpPr txBox="1">
            <a:spLocks noChangeArrowheads="1"/>
          </p:cNvSpPr>
          <p:nvPr/>
        </p:nvSpPr>
        <p:spPr bwMode="auto">
          <a:xfrm>
            <a:off x="76692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6" name="Text Box 64"/>
          <p:cNvSpPr txBox="1">
            <a:spLocks noChangeArrowheads="1"/>
          </p:cNvSpPr>
          <p:nvPr/>
        </p:nvSpPr>
        <p:spPr bwMode="auto">
          <a:xfrm>
            <a:off x="800893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7" name="Text Box 65"/>
          <p:cNvSpPr txBox="1">
            <a:spLocks noChangeArrowheads="1"/>
          </p:cNvSpPr>
          <p:nvPr/>
        </p:nvSpPr>
        <p:spPr bwMode="auto">
          <a:xfrm>
            <a:off x="8369300"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98" name="Text Box 66"/>
          <p:cNvSpPr txBox="1">
            <a:spLocks noChangeArrowheads="1"/>
          </p:cNvSpPr>
          <p:nvPr/>
        </p:nvSpPr>
        <p:spPr bwMode="auto">
          <a:xfrm>
            <a:off x="73009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9" name="Text Box 67"/>
          <p:cNvSpPr txBox="1">
            <a:spLocks noChangeArrowheads="1"/>
          </p:cNvSpPr>
          <p:nvPr/>
        </p:nvSpPr>
        <p:spPr bwMode="auto">
          <a:xfrm>
            <a:off x="8742363"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700" name="Text Box 68"/>
          <p:cNvSpPr txBox="1">
            <a:spLocks noChangeArrowheads="1"/>
          </p:cNvSpPr>
          <p:nvPr/>
        </p:nvSpPr>
        <p:spPr bwMode="auto">
          <a:xfrm>
            <a:off x="9093200" y="335121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701" name="Freeform 69"/>
          <p:cNvSpPr>
            <a:spLocks/>
          </p:cNvSpPr>
          <p:nvPr/>
        </p:nvSpPr>
        <p:spPr bwMode="auto">
          <a:xfrm>
            <a:off x="9767889"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2" name="Freeform 70"/>
          <p:cNvSpPr>
            <a:spLocks/>
          </p:cNvSpPr>
          <p:nvPr/>
        </p:nvSpPr>
        <p:spPr bwMode="auto">
          <a:xfrm>
            <a:off x="76009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3" name="Freeform 71"/>
          <p:cNvSpPr>
            <a:spLocks/>
          </p:cNvSpPr>
          <p:nvPr/>
        </p:nvSpPr>
        <p:spPr bwMode="auto">
          <a:xfrm>
            <a:off x="796290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4" name="Freeform 72"/>
          <p:cNvSpPr>
            <a:spLocks/>
          </p:cNvSpPr>
          <p:nvPr/>
        </p:nvSpPr>
        <p:spPr bwMode="auto">
          <a:xfrm>
            <a:off x="83248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5" name="Freeform 73"/>
          <p:cNvSpPr>
            <a:spLocks/>
          </p:cNvSpPr>
          <p:nvPr/>
        </p:nvSpPr>
        <p:spPr bwMode="auto">
          <a:xfrm>
            <a:off x="86852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6" name="Freeform 74"/>
          <p:cNvSpPr>
            <a:spLocks/>
          </p:cNvSpPr>
          <p:nvPr/>
        </p:nvSpPr>
        <p:spPr bwMode="auto">
          <a:xfrm>
            <a:off x="904716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7" name="Freeform 75"/>
          <p:cNvSpPr>
            <a:spLocks/>
          </p:cNvSpPr>
          <p:nvPr/>
        </p:nvSpPr>
        <p:spPr bwMode="auto">
          <a:xfrm>
            <a:off x="94091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8" name="Text Box 76"/>
          <p:cNvSpPr txBox="1">
            <a:spLocks noChangeArrowheads="1"/>
          </p:cNvSpPr>
          <p:nvPr/>
        </p:nvSpPr>
        <p:spPr bwMode="auto">
          <a:xfrm>
            <a:off x="8239126" y="39465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709" name="Text Box 77"/>
          <p:cNvSpPr txBox="1">
            <a:spLocks noChangeArrowheads="1"/>
          </p:cNvSpPr>
          <p:nvPr/>
        </p:nvSpPr>
        <p:spPr bwMode="auto">
          <a:xfrm>
            <a:off x="8942389" y="39338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711" name="Line 79"/>
          <p:cNvSpPr>
            <a:spLocks noChangeShapeType="1"/>
          </p:cNvSpPr>
          <p:nvPr/>
        </p:nvSpPr>
        <p:spPr bwMode="auto">
          <a:xfrm>
            <a:off x="7716838" y="4284664"/>
            <a:ext cx="63341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2" name="Line 80"/>
          <p:cNvSpPr>
            <a:spLocks noChangeShapeType="1"/>
          </p:cNvSpPr>
          <p:nvPr/>
        </p:nvSpPr>
        <p:spPr bwMode="auto">
          <a:xfrm>
            <a:off x="8440738" y="42846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3" name="Line 81"/>
          <p:cNvSpPr>
            <a:spLocks noChangeShapeType="1"/>
          </p:cNvSpPr>
          <p:nvPr/>
        </p:nvSpPr>
        <p:spPr bwMode="auto">
          <a:xfrm flipH="1">
            <a:off x="8621713" y="4284664"/>
            <a:ext cx="45085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4" name="Line 82"/>
          <p:cNvSpPr>
            <a:spLocks noChangeShapeType="1"/>
          </p:cNvSpPr>
          <p:nvPr/>
        </p:nvSpPr>
        <p:spPr bwMode="auto">
          <a:xfrm>
            <a:off x="2722564" y="2562225"/>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5" name="Line 83"/>
          <p:cNvSpPr>
            <a:spLocks noChangeShapeType="1"/>
          </p:cNvSpPr>
          <p:nvPr/>
        </p:nvSpPr>
        <p:spPr bwMode="auto">
          <a:xfrm>
            <a:off x="2722564" y="336708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6" name="Line 84"/>
          <p:cNvSpPr>
            <a:spLocks noChangeShapeType="1"/>
          </p:cNvSpPr>
          <p:nvPr/>
        </p:nvSpPr>
        <p:spPr bwMode="auto">
          <a:xfrm>
            <a:off x="2722564" y="417353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7" name="Line 85"/>
          <p:cNvSpPr>
            <a:spLocks noChangeShapeType="1"/>
          </p:cNvSpPr>
          <p:nvPr/>
        </p:nvSpPr>
        <p:spPr bwMode="auto">
          <a:xfrm>
            <a:off x="2722564" y="4978400"/>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8" name="Line 86"/>
          <p:cNvSpPr>
            <a:spLocks noChangeShapeType="1"/>
          </p:cNvSpPr>
          <p:nvPr/>
        </p:nvSpPr>
        <p:spPr bwMode="auto">
          <a:xfrm>
            <a:off x="73310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9" name="Line 87"/>
          <p:cNvSpPr>
            <a:spLocks noChangeShapeType="1"/>
          </p:cNvSpPr>
          <p:nvPr/>
        </p:nvSpPr>
        <p:spPr bwMode="auto">
          <a:xfrm>
            <a:off x="80549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0" name="Line 88"/>
          <p:cNvSpPr>
            <a:spLocks noChangeShapeType="1"/>
          </p:cNvSpPr>
          <p:nvPr/>
        </p:nvSpPr>
        <p:spPr bwMode="auto">
          <a:xfrm>
            <a:off x="87788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1" name="Line 89"/>
          <p:cNvSpPr>
            <a:spLocks noChangeShapeType="1"/>
          </p:cNvSpPr>
          <p:nvPr/>
        </p:nvSpPr>
        <p:spPr bwMode="auto">
          <a:xfrm>
            <a:off x="9501188"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a:t>同步</a:t>
            </a:r>
            <a:r>
              <a:rPr lang="en-US" altLang="zh-CN"/>
              <a:t>TDM vs </a:t>
            </a:r>
            <a:r>
              <a:rPr lang="zh-CN" altLang="en-US"/>
              <a:t>异步</a:t>
            </a:r>
            <a:r>
              <a:rPr lang="en-US" altLang="zh-CN"/>
              <a:t>TDM</a:t>
            </a:r>
          </a:p>
        </p:txBody>
      </p:sp>
      <p:sp>
        <p:nvSpPr>
          <p:cNvPr id="455683" name="Rectangle 3"/>
          <p:cNvSpPr>
            <a:spLocks noGrp="1" noChangeArrowheads="1"/>
          </p:cNvSpPr>
          <p:nvPr>
            <p:ph idx="1"/>
          </p:nvPr>
        </p:nvSpPr>
        <p:spPr/>
        <p:txBody>
          <a:bodyPr/>
          <a:lstStyle/>
          <a:p>
            <a:r>
              <a:rPr lang="zh-CN" altLang="en-US" dirty="0"/>
              <a:t>同步时分多路复用的帧是固定大小的</a:t>
            </a:r>
            <a:endParaRPr lang="en-US" altLang="zh-CN" dirty="0"/>
          </a:p>
          <a:p>
            <a:pPr lvl="1"/>
            <a:r>
              <a:rPr lang="zh-CN" altLang="en-US" dirty="0"/>
              <a:t>控制简单，实时性好。信道效率差。</a:t>
            </a:r>
          </a:p>
          <a:p>
            <a:r>
              <a:rPr lang="zh-CN" altLang="en-US" dirty="0"/>
              <a:t>异步时分多路复用能提高系统的利用率，但需要一些额外的代价：</a:t>
            </a:r>
          </a:p>
          <a:p>
            <a:pPr lvl="1"/>
            <a:r>
              <a:rPr lang="zh-CN" altLang="en-US" dirty="0"/>
              <a:t>信息单元需附带地址信息</a:t>
            </a:r>
          </a:p>
          <a:p>
            <a:pPr lvl="1"/>
            <a:r>
              <a:rPr lang="zh-CN" altLang="en-US" dirty="0"/>
              <a:t>复用器必须有一定的存储容量</a:t>
            </a:r>
          </a:p>
          <a:p>
            <a:pPr lvl="1"/>
            <a:r>
              <a:rPr lang="zh-CN" altLang="en-US" dirty="0"/>
              <a:t>节点必须有管理队列的能力</a:t>
            </a:r>
          </a:p>
          <a:p>
            <a:endParaRPr lang="en-US" altLang="zh-CN" dirty="0"/>
          </a:p>
        </p:txBody>
      </p:sp>
      <p:sp>
        <p:nvSpPr>
          <p:cNvPr id="6" name="灯片编号占位符 5"/>
          <p:cNvSpPr>
            <a:spLocks noGrp="1"/>
          </p:cNvSpPr>
          <p:nvPr>
            <p:ph type="sldNum" sz="quarter" idx="12"/>
          </p:nvPr>
        </p:nvSpPr>
        <p:spPr/>
        <p:txBody>
          <a:bodyPr/>
          <a:lstStyle/>
          <a:p>
            <a:fld id="{139DA964-0936-465C-A978-408CBF2AC6FC}" type="slidenum">
              <a:rPr lang="en-US" altLang="zh-CN"/>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波分多路复用</a:t>
            </a:r>
          </a:p>
        </p:txBody>
      </p:sp>
      <p:sp>
        <p:nvSpPr>
          <p:cNvPr id="456707" name="Rectangle 3"/>
          <p:cNvSpPr>
            <a:spLocks noGrp="1" noChangeArrowheads="1"/>
          </p:cNvSpPr>
          <p:nvPr>
            <p:ph idx="1"/>
          </p:nvPr>
        </p:nvSpPr>
        <p:spPr/>
        <p:txBody>
          <a:bodyPr/>
          <a:lstStyle/>
          <a:p>
            <a:r>
              <a:rPr lang="en-US" altLang="zh-CN" dirty="0"/>
              <a:t>WDM (Wavelength Division Multiplexing)</a:t>
            </a:r>
          </a:p>
          <a:p>
            <a:r>
              <a:rPr lang="zh-CN" altLang="en-US" dirty="0"/>
              <a:t>光的频分复用</a:t>
            </a:r>
          </a:p>
          <a:p>
            <a:r>
              <a:rPr lang="zh-CN" altLang="en-US" dirty="0"/>
              <a:t>利用多个激光器在单条光纤上同时发送多束不同波长激光的技术。</a:t>
            </a:r>
          </a:p>
          <a:p>
            <a:r>
              <a:rPr lang="zh-CN" altLang="en-US" dirty="0"/>
              <a:t>它在一定的带宽上将输入的光信号调制到特定的频率上，然后将调制后的信号复用到一根光纤上。</a:t>
            </a:r>
          </a:p>
        </p:txBody>
      </p:sp>
      <p:sp>
        <p:nvSpPr>
          <p:cNvPr id="6" name="灯片编号占位符 5"/>
          <p:cNvSpPr>
            <a:spLocks noGrp="1"/>
          </p:cNvSpPr>
          <p:nvPr>
            <p:ph type="sldNum" sz="quarter" idx="12"/>
          </p:nvPr>
        </p:nvSpPr>
        <p:spPr/>
        <p:txBody>
          <a:bodyPr/>
          <a:lstStyle/>
          <a:p>
            <a:fld id="{1D9DCAD7-D824-4B6A-85A3-BD8506D83BCF}" type="slidenum">
              <a:rPr lang="en-US" altLang="zh-CN"/>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密集波分复用</a:t>
            </a:r>
            <a:r>
              <a:rPr lang="en-US" altLang="zh-CN"/>
              <a:t>(DWDM)</a:t>
            </a:r>
          </a:p>
        </p:txBody>
      </p:sp>
      <p:sp>
        <p:nvSpPr>
          <p:cNvPr id="60" name="灯片编号占位符 5"/>
          <p:cNvSpPr>
            <a:spLocks noGrp="1"/>
          </p:cNvSpPr>
          <p:nvPr>
            <p:ph type="sldNum" sz="quarter" idx="12"/>
          </p:nvPr>
        </p:nvSpPr>
        <p:spPr/>
        <p:txBody>
          <a:bodyPr/>
          <a:lstStyle/>
          <a:p>
            <a:fld id="{9988E34B-9810-4FE1-A8A5-9CDDC03DA9DA}" type="slidenum">
              <a:rPr lang="en-US" altLang="zh-CN"/>
              <a:pPr/>
              <a:t>53</a:t>
            </a:fld>
            <a:endParaRPr lang="en-US" altLang="zh-CN"/>
          </a:p>
        </p:txBody>
      </p:sp>
      <p:sp>
        <p:nvSpPr>
          <p:cNvPr id="457732" name="Text Box 4"/>
          <p:cNvSpPr txBox="1">
            <a:spLocks noChangeArrowheads="1"/>
          </p:cNvSpPr>
          <p:nvPr/>
        </p:nvSpPr>
        <p:spPr bwMode="auto">
          <a:xfrm flipH="1">
            <a:off x="8050213" y="2259014"/>
            <a:ext cx="222091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rPr>
              <a:t> 1550 nm           0 </a:t>
            </a:r>
          </a:p>
          <a:p>
            <a:pPr algn="l">
              <a:lnSpc>
                <a:spcPct val="115000"/>
              </a:lnSpc>
            </a:pPr>
            <a:r>
              <a:rPr kumimoji="1" lang="en-US" altLang="zh-CN" sz="2000">
                <a:solidFill>
                  <a:srgbClr val="333399"/>
                </a:solidFill>
              </a:rPr>
              <a:t> 1551 nm           1</a:t>
            </a:r>
          </a:p>
          <a:p>
            <a:pPr algn="l">
              <a:lnSpc>
                <a:spcPct val="115000"/>
              </a:lnSpc>
            </a:pPr>
            <a:r>
              <a:rPr kumimoji="1" lang="en-US" altLang="zh-CN" sz="2000">
                <a:solidFill>
                  <a:srgbClr val="333399"/>
                </a:solidFill>
              </a:rPr>
              <a:t> 1552 nm           2</a:t>
            </a:r>
          </a:p>
          <a:p>
            <a:pPr algn="l">
              <a:lnSpc>
                <a:spcPct val="115000"/>
              </a:lnSpc>
            </a:pPr>
            <a:r>
              <a:rPr kumimoji="1" lang="en-US" altLang="zh-CN" sz="2000">
                <a:solidFill>
                  <a:srgbClr val="333399"/>
                </a:solidFill>
              </a:rPr>
              <a:t> 1553 nm           3</a:t>
            </a:r>
          </a:p>
          <a:p>
            <a:pPr algn="l">
              <a:lnSpc>
                <a:spcPct val="115000"/>
              </a:lnSpc>
            </a:pPr>
            <a:r>
              <a:rPr kumimoji="1" lang="en-US" altLang="zh-CN" sz="2000">
                <a:solidFill>
                  <a:srgbClr val="333399"/>
                </a:solidFill>
              </a:rPr>
              <a:t> 1554 nm           4</a:t>
            </a:r>
          </a:p>
          <a:p>
            <a:pPr algn="l">
              <a:lnSpc>
                <a:spcPct val="115000"/>
              </a:lnSpc>
            </a:pPr>
            <a:r>
              <a:rPr kumimoji="1" lang="en-US" altLang="zh-CN" sz="2000">
                <a:solidFill>
                  <a:srgbClr val="333399"/>
                </a:solidFill>
              </a:rPr>
              <a:t> 1555 nm           5</a:t>
            </a:r>
          </a:p>
          <a:p>
            <a:pPr algn="l">
              <a:lnSpc>
                <a:spcPct val="115000"/>
              </a:lnSpc>
            </a:pPr>
            <a:r>
              <a:rPr kumimoji="1" lang="en-US" altLang="zh-CN" sz="2000">
                <a:solidFill>
                  <a:srgbClr val="333399"/>
                </a:solidFill>
              </a:rPr>
              <a:t> 1556 nm           6</a:t>
            </a:r>
          </a:p>
          <a:p>
            <a:pPr algn="l">
              <a:lnSpc>
                <a:spcPct val="115000"/>
              </a:lnSpc>
            </a:pPr>
            <a:r>
              <a:rPr kumimoji="1" lang="en-US" altLang="zh-CN" sz="2000">
                <a:solidFill>
                  <a:srgbClr val="333399"/>
                </a:solidFill>
              </a:rPr>
              <a:t> 1557 nm           7</a:t>
            </a:r>
          </a:p>
        </p:txBody>
      </p:sp>
      <p:sp>
        <p:nvSpPr>
          <p:cNvPr id="457733" name="Text Box 5"/>
          <p:cNvSpPr txBox="1">
            <a:spLocks noChangeArrowheads="1"/>
          </p:cNvSpPr>
          <p:nvPr/>
        </p:nvSpPr>
        <p:spPr bwMode="auto">
          <a:xfrm>
            <a:off x="1951038" y="2295526"/>
            <a:ext cx="229076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ea typeface="黑体" panose="02010609060101010101" pitchFamily="49" charset="-122"/>
              </a:rPr>
              <a:t>0          1550 nm    </a:t>
            </a:r>
          </a:p>
          <a:p>
            <a:pPr algn="l">
              <a:lnSpc>
                <a:spcPct val="115000"/>
              </a:lnSpc>
            </a:pPr>
            <a:r>
              <a:rPr kumimoji="1" lang="en-US" altLang="zh-CN" sz="2000">
                <a:solidFill>
                  <a:srgbClr val="333399"/>
                </a:solidFill>
                <a:ea typeface="黑体" panose="02010609060101010101" pitchFamily="49" charset="-122"/>
              </a:rPr>
              <a:t>1          1551 nm  </a:t>
            </a:r>
          </a:p>
          <a:p>
            <a:pPr algn="l">
              <a:lnSpc>
                <a:spcPct val="115000"/>
              </a:lnSpc>
            </a:pPr>
            <a:r>
              <a:rPr kumimoji="1" lang="en-US" altLang="zh-CN" sz="2000">
                <a:solidFill>
                  <a:srgbClr val="333399"/>
                </a:solidFill>
                <a:ea typeface="黑体" panose="02010609060101010101" pitchFamily="49" charset="-122"/>
              </a:rPr>
              <a:t>2          1552 nm  </a:t>
            </a:r>
          </a:p>
          <a:p>
            <a:pPr algn="l">
              <a:lnSpc>
                <a:spcPct val="115000"/>
              </a:lnSpc>
            </a:pPr>
            <a:r>
              <a:rPr kumimoji="1" lang="en-US" altLang="zh-CN" sz="2000">
                <a:solidFill>
                  <a:srgbClr val="333399"/>
                </a:solidFill>
                <a:ea typeface="黑体" panose="02010609060101010101" pitchFamily="49" charset="-122"/>
              </a:rPr>
              <a:t>3          1553 nm  </a:t>
            </a:r>
          </a:p>
          <a:p>
            <a:pPr algn="l">
              <a:lnSpc>
                <a:spcPct val="115000"/>
              </a:lnSpc>
            </a:pPr>
            <a:r>
              <a:rPr kumimoji="1" lang="en-US" altLang="zh-CN" sz="2000">
                <a:solidFill>
                  <a:srgbClr val="333399"/>
                </a:solidFill>
                <a:ea typeface="黑体" panose="02010609060101010101" pitchFamily="49" charset="-122"/>
              </a:rPr>
              <a:t>4          1554 nm  </a:t>
            </a:r>
          </a:p>
          <a:p>
            <a:pPr algn="l">
              <a:lnSpc>
                <a:spcPct val="115000"/>
              </a:lnSpc>
            </a:pPr>
            <a:r>
              <a:rPr kumimoji="1" lang="en-US" altLang="zh-CN" sz="2000">
                <a:solidFill>
                  <a:srgbClr val="333399"/>
                </a:solidFill>
                <a:ea typeface="黑体" panose="02010609060101010101" pitchFamily="49" charset="-122"/>
              </a:rPr>
              <a:t>5          1555 nm  </a:t>
            </a:r>
          </a:p>
          <a:p>
            <a:pPr algn="l">
              <a:lnSpc>
                <a:spcPct val="115000"/>
              </a:lnSpc>
            </a:pPr>
            <a:r>
              <a:rPr kumimoji="1" lang="en-US" altLang="zh-CN" sz="2000">
                <a:solidFill>
                  <a:srgbClr val="333399"/>
                </a:solidFill>
                <a:ea typeface="黑体" panose="02010609060101010101" pitchFamily="49" charset="-122"/>
              </a:rPr>
              <a:t>6          1556 nm  </a:t>
            </a:r>
          </a:p>
          <a:p>
            <a:pPr algn="l">
              <a:lnSpc>
                <a:spcPct val="115000"/>
              </a:lnSpc>
            </a:pPr>
            <a:r>
              <a:rPr kumimoji="1" lang="en-US" altLang="zh-CN" sz="2000">
                <a:solidFill>
                  <a:srgbClr val="333399"/>
                </a:solidFill>
                <a:ea typeface="黑体" panose="02010609060101010101" pitchFamily="49" charset="-122"/>
              </a:rPr>
              <a:t>7          1557 nm  </a:t>
            </a:r>
          </a:p>
        </p:txBody>
      </p:sp>
      <p:sp>
        <p:nvSpPr>
          <p:cNvPr id="457734" name="Text Box 6"/>
          <p:cNvSpPr txBox="1">
            <a:spLocks noChangeArrowheads="1"/>
          </p:cNvSpPr>
          <p:nvPr/>
        </p:nvSpPr>
        <p:spPr bwMode="auto">
          <a:xfrm>
            <a:off x="5087939" y="1628775"/>
            <a:ext cx="1571625" cy="7112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rPr>
              <a:t>8 </a:t>
            </a:r>
            <a:r>
              <a:rPr kumimoji="1" lang="en-US" altLang="zh-CN" sz="2000">
                <a:solidFill>
                  <a:srgbClr val="333399"/>
                </a:solidFill>
                <a:sym typeface="Symbol" panose="05050102010706020507" pitchFamily="18" charset="2"/>
              </a:rPr>
              <a:t> </a:t>
            </a:r>
            <a:r>
              <a:rPr kumimoji="1" lang="en-US" altLang="zh-CN" sz="2000">
                <a:solidFill>
                  <a:srgbClr val="333399"/>
                </a:solidFill>
              </a:rPr>
              <a:t>2.5 Gb/s</a:t>
            </a:r>
          </a:p>
          <a:p>
            <a:r>
              <a:rPr kumimoji="1" lang="en-US" altLang="zh-CN" sz="2000">
                <a:solidFill>
                  <a:srgbClr val="333399"/>
                </a:solidFill>
              </a:rPr>
              <a:t>1310 nm</a:t>
            </a:r>
          </a:p>
        </p:txBody>
      </p:sp>
      <p:sp>
        <p:nvSpPr>
          <p:cNvPr id="457735" name="Line 7"/>
          <p:cNvSpPr>
            <a:spLocks noChangeShapeType="1"/>
          </p:cNvSpPr>
          <p:nvPr/>
        </p:nvSpPr>
        <p:spPr bwMode="auto">
          <a:xfrm>
            <a:off x="8177214"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6" name="Line 8"/>
          <p:cNvSpPr>
            <a:spLocks noChangeShapeType="1"/>
          </p:cNvSpPr>
          <p:nvPr/>
        </p:nvSpPr>
        <p:spPr bwMode="auto">
          <a:xfrm>
            <a:off x="8177214"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7" name="Line 9"/>
          <p:cNvSpPr>
            <a:spLocks noChangeShapeType="1"/>
          </p:cNvSpPr>
          <p:nvPr/>
        </p:nvSpPr>
        <p:spPr bwMode="auto">
          <a:xfrm>
            <a:off x="8177214"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8" name="Line 10"/>
          <p:cNvSpPr>
            <a:spLocks noChangeShapeType="1"/>
          </p:cNvSpPr>
          <p:nvPr/>
        </p:nvSpPr>
        <p:spPr bwMode="auto">
          <a:xfrm>
            <a:off x="8177214"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9" name="Line 11"/>
          <p:cNvSpPr>
            <a:spLocks noChangeShapeType="1"/>
          </p:cNvSpPr>
          <p:nvPr/>
        </p:nvSpPr>
        <p:spPr bwMode="auto">
          <a:xfrm>
            <a:off x="8177214"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0" name="Line 12"/>
          <p:cNvSpPr>
            <a:spLocks noChangeShapeType="1"/>
          </p:cNvSpPr>
          <p:nvPr/>
        </p:nvSpPr>
        <p:spPr bwMode="auto">
          <a:xfrm>
            <a:off x="8177214"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1" name="Line 13"/>
          <p:cNvSpPr>
            <a:spLocks noChangeShapeType="1"/>
          </p:cNvSpPr>
          <p:nvPr/>
        </p:nvSpPr>
        <p:spPr bwMode="auto">
          <a:xfrm>
            <a:off x="8177214"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2" name="Line 14"/>
          <p:cNvSpPr>
            <a:spLocks noChangeShapeType="1"/>
          </p:cNvSpPr>
          <p:nvPr/>
        </p:nvSpPr>
        <p:spPr bwMode="auto">
          <a:xfrm>
            <a:off x="8177214"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3" name="Line 15"/>
          <p:cNvSpPr>
            <a:spLocks noChangeShapeType="1"/>
          </p:cNvSpPr>
          <p:nvPr/>
        </p:nvSpPr>
        <p:spPr bwMode="auto">
          <a:xfrm>
            <a:off x="1951039"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4" name="Line 16"/>
          <p:cNvSpPr>
            <a:spLocks noChangeShapeType="1"/>
          </p:cNvSpPr>
          <p:nvPr/>
        </p:nvSpPr>
        <p:spPr bwMode="auto">
          <a:xfrm>
            <a:off x="1951039"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5" name="Line 17"/>
          <p:cNvSpPr>
            <a:spLocks noChangeShapeType="1"/>
          </p:cNvSpPr>
          <p:nvPr/>
        </p:nvSpPr>
        <p:spPr bwMode="auto">
          <a:xfrm>
            <a:off x="1951039"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6" name="Line 18"/>
          <p:cNvSpPr>
            <a:spLocks noChangeShapeType="1"/>
          </p:cNvSpPr>
          <p:nvPr/>
        </p:nvSpPr>
        <p:spPr bwMode="auto">
          <a:xfrm>
            <a:off x="1951039"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7" name="Line 19"/>
          <p:cNvSpPr>
            <a:spLocks noChangeShapeType="1"/>
          </p:cNvSpPr>
          <p:nvPr/>
        </p:nvSpPr>
        <p:spPr bwMode="auto">
          <a:xfrm>
            <a:off x="1951039"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8" name="Line 20"/>
          <p:cNvSpPr>
            <a:spLocks noChangeShapeType="1"/>
          </p:cNvSpPr>
          <p:nvPr/>
        </p:nvSpPr>
        <p:spPr bwMode="auto">
          <a:xfrm>
            <a:off x="1951039"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9" name="Line 21"/>
          <p:cNvSpPr>
            <a:spLocks noChangeShapeType="1"/>
          </p:cNvSpPr>
          <p:nvPr/>
        </p:nvSpPr>
        <p:spPr bwMode="auto">
          <a:xfrm>
            <a:off x="1951039"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0" name="Line 22"/>
          <p:cNvSpPr>
            <a:spLocks noChangeShapeType="1"/>
          </p:cNvSpPr>
          <p:nvPr/>
        </p:nvSpPr>
        <p:spPr bwMode="auto">
          <a:xfrm>
            <a:off x="1951039"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1" name="Line 23"/>
          <p:cNvSpPr>
            <a:spLocks noChangeShapeType="1"/>
          </p:cNvSpPr>
          <p:nvPr/>
        </p:nvSpPr>
        <p:spPr bwMode="auto">
          <a:xfrm flipV="1">
            <a:off x="4079875" y="3935413"/>
            <a:ext cx="38877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52" name="AutoShape 24"/>
          <p:cNvSpPr>
            <a:spLocks noChangeArrowheads="1"/>
          </p:cNvSpPr>
          <p:nvPr/>
        </p:nvSpPr>
        <p:spPr bwMode="auto">
          <a:xfrm rot="5400000">
            <a:off x="46751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53" name="Rectangle 25"/>
          <p:cNvSpPr>
            <a:spLocks noChangeArrowheads="1"/>
          </p:cNvSpPr>
          <p:nvPr/>
        </p:nvSpPr>
        <p:spPr bwMode="auto">
          <a:xfrm>
            <a:off x="24050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4" name="Rectangle 26"/>
          <p:cNvSpPr>
            <a:spLocks noChangeArrowheads="1"/>
          </p:cNvSpPr>
          <p:nvPr/>
        </p:nvSpPr>
        <p:spPr bwMode="auto">
          <a:xfrm>
            <a:off x="24050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5" name="Rectangle 27"/>
          <p:cNvSpPr>
            <a:spLocks noChangeArrowheads="1"/>
          </p:cNvSpPr>
          <p:nvPr/>
        </p:nvSpPr>
        <p:spPr bwMode="auto">
          <a:xfrm>
            <a:off x="24050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6" name="Rectangle 28"/>
          <p:cNvSpPr>
            <a:spLocks noChangeArrowheads="1"/>
          </p:cNvSpPr>
          <p:nvPr/>
        </p:nvSpPr>
        <p:spPr bwMode="auto">
          <a:xfrm>
            <a:off x="24050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7" name="Rectangle 29"/>
          <p:cNvSpPr>
            <a:spLocks noChangeArrowheads="1"/>
          </p:cNvSpPr>
          <p:nvPr/>
        </p:nvSpPr>
        <p:spPr bwMode="auto">
          <a:xfrm>
            <a:off x="24050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8" name="Rectangle 30"/>
          <p:cNvSpPr>
            <a:spLocks noChangeArrowheads="1"/>
          </p:cNvSpPr>
          <p:nvPr/>
        </p:nvSpPr>
        <p:spPr bwMode="auto">
          <a:xfrm>
            <a:off x="24050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9" name="Rectangle 31"/>
          <p:cNvSpPr>
            <a:spLocks noChangeArrowheads="1"/>
          </p:cNvSpPr>
          <p:nvPr/>
        </p:nvSpPr>
        <p:spPr bwMode="auto">
          <a:xfrm>
            <a:off x="24050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0" name="Rectangle 32"/>
          <p:cNvSpPr>
            <a:spLocks noChangeArrowheads="1"/>
          </p:cNvSpPr>
          <p:nvPr/>
        </p:nvSpPr>
        <p:spPr bwMode="auto">
          <a:xfrm>
            <a:off x="24050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1" name="Text Box 33"/>
          <p:cNvSpPr txBox="1">
            <a:spLocks noChangeArrowheads="1"/>
          </p:cNvSpPr>
          <p:nvPr/>
        </p:nvSpPr>
        <p:spPr bwMode="auto">
          <a:xfrm>
            <a:off x="4918076" y="2846389"/>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20 Gb/s</a:t>
            </a:r>
          </a:p>
        </p:txBody>
      </p:sp>
      <p:sp>
        <p:nvSpPr>
          <p:cNvPr id="457762" name="AutoShape 34"/>
          <p:cNvSpPr>
            <a:spLocks noChangeArrowheads="1"/>
          </p:cNvSpPr>
          <p:nvPr/>
        </p:nvSpPr>
        <p:spPr bwMode="auto">
          <a:xfrm rot="-5400000">
            <a:off x="2570958" y="3648870"/>
            <a:ext cx="3240087"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vert="eaVert" wrap="none" anchor="ctr"/>
          <a:lstStyle/>
          <a:p>
            <a:endParaRPr lang="zh-CN" altLang="zh-CN">
              <a:solidFill>
                <a:schemeClr val="bg1"/>
              </a:solidFill>
            </a:endParaRPr>
          </a:p>
        </p:txBody>
      </p:sp>
      <p:sp>
        <p:nvSpPr>
          <p:cNvPr id="457763" name="AutoShape 35"/>
          <p:cNvSpPr>
            <a:spLocks noChangeArrowheads="1"/>
          </p:cNvSpPr>
          <p:nvPr/>
        </p:nvSpPr>
        <p:spPr bwMode="auto">
          <a:xfrm rot="5400000" flipH="1">
            <a:off x="6308726" y="3649663"/>
            <a:ext cx="3240087" cy="496888"/>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64" name="Rectangle 36"/>
          <p:cNvSpPr>
            <a:spLocks noChangeArrowheads="1"/>
          </p:cNvSpPr>
          <p:nvPr/>
        </p:nvSpPr>
        <p:spPr bwMode="auto">
          <a:xfrm>
            <a:off x="92884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5" name="Rectangle 37"/>
          <p:cNvSpPr>
            <a:spLocks noChangeArrowheads="1"/>
          </p:cNvSpPr>
          <p:nvPr/>
        </p:nvSpPr>
        <p:spPr bwMode="auto">
          <a:xfrm>
            <a:off x="92884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6" name="Rectangle 38"/>
          <p:cNvSpPr>
            <a:spLocks noChangeArrowheads="1"/>
          </p:cNvSpPr>
          <p:nvPr/>
        </p:nvSpPr>
        <p:spPr bwMode="auto">
          <a:xfrm>
            <a:off x="92884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7" name="Rectangle 39"/>
          <p:cNvSpPr>
            <a:spLocks noChangeArrowheads="1"/>
          </p:cNvSpPr>
          <p:nvPr/>
        </p:nvSpPr>
        <p:spPr bwMode="auto">
          <a:xfrm>
            <a:off x="92884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8" name="Rectangle 40"/>
          <p:cNvSpPr>
            <a:spLocks noChangeArrowheads="1"/>
          </p:cNvSpPr>
          <p:nvPr/>
        </p:nvSpPr>
        <p:spPr bwMode="auto">
          <a:xfrm>
            <a:off x="92884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9" name="Rectangle 41"/>
          <p:cNvSpPr>
            <a:spLocks noChangeArrowheads="1"/>
          </p:cNvSpPr>
          <p:nvPr/>
        </p:nvSpPr>
        <p:spPr bwMode="auto">
          <a:xfrm>
            <a:off x="92884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0" name="Rectangle 42"/>
          <p:cNvSpPr>
            <a:spLocks noChangeArrowheads="1"/>
          </p:cNvSpPr>
          <p:nvPr/>
        </p:nvSpPr>
        <p:spPr bwMode="auto">
          <a:xfrm>
            <a:off x="92884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1" name="Rectangle 43"/>
          <p:cNvSpPr>
            <a:spLocks noChangeArrowheads="1"/>
          </p:cNvSpPr>
          <p:nvPr/>
        </p:nvSpPr>
        <p:spPr bwMode="auto">
          <a:xfrm>
            <a:off x="92884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2" name="AutoShape 44"/>
          <p:cNvSpPr>
            <a:spLocks noChangeArrowheads="1"/>
          </p:cNvSpPr>
          <p:nvPr/>
        </p:nvSpPr>
        <p:spPr bwMode="auto">
          <a:xfrm rot="5400000">
            <a:off x="5850732" y="3775870"/>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3" name="AutoShape 45"/>
          <p:cNvSpPr>
            <a:spLocks noChangeArrowheads="1"/>
          </p:cNvSpPr>
          <p:nvPr/>
        </p:nvSpPr>
        <p:spPr bwMode="auto">
          <a:xfrm rot="5400000">
            <a:off x="70627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4" name="Line 46"/>
          <p:cNvSpPr>
            <a:spLocks noChangeShapeType="1"/>
          </p:cNvSpPr>
          <p:nvPr/>
        </p:nvSpPr>
        <p:spPr bwMode="auto">
          <a:xfrm flipH="1">
            <a:off x="5270500" y="3260725"/>
            <a:ext cx="128588"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5" name="Text Box 47"/>
          <p:cNvSpPr txBox="1">
            <a:spLocks noChangeArrowheads="1"/>
          </p:cNvSpPr>
          <p:nvPr/>
        </p:nvSpPr>
        <p:spPr bwMode="auto">
          <a:xfrm>
            <a:off x="3967163"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复</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6" name="Text Box 48"/>
          <p:cNvSpPr txBox="1">
            <a:spLocks noChangeArrowheads="1"/>
          </p:cNvSpPr>
          <p:nvPr/>
        </p:nvSpPr>
        <p:spPr bwMode="auto">
          <a:xfrm>
            <a:off x="7708900"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分</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7" name="Text Box 49"/>
          <p:cNvSpPr txBox="1">
            <a:spLocks noChangeArrowheads="1"/>
          </p:cNvSpPr>
          <p:nvPr/>
        </p:nvSpPr>
        <p:spPr bwMode="auto">
          <a:xfrm>
            <a:off x="6096000" y="2946401"/>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EDFA</a:t>
            </a:r>
          </a:p>
        </p:txBody>
      </p:sp>
      <p:sp>
        <p:nvSpPr>
          <p:cNvPr id="457778" name="Line 50"/>
          <p:cNvSpPr>
            <a:spLocks noChangeShapeType="1"/>
          </p:cNvSpPr>
          <p:nvPr/>
        </p:nvSpPr>
        <p:spPr bwMode="auto">
          <a:xfrm flipH="1">
            <a:off x="6024564" y="3359150"/>
            <a:ext cx="287337" cy="5032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9" name="Line 51"/>
          <p:cNvSpPr>
            <a:spLocks noChangeShapeType="1"/>
          </p:cNvSpPr>
          <p:nvPr/>
        </p:nvSpPr>
        <p:spPr bwMode="auto">
          <a:xfrm>
            <a:off x="48021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0" name="Line 52"/>
          <p:cNvSpPr>
            <a:spLocks noChangeShapeType="1"/>
          </p:cNvSpPr>
          <p:nvPr/>
        </p:nvSpPr>
        <p:spPr bwMode="auto">
          <a:xfrm>
            <a:off x="59959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1" name="Line 53"/>
          <p:cNvSpPr>
            <a:spLocks noChangeShapeType="1"/>
          </p:cNvSpPr>
          <p:nvPr/>
        </p:nvSpPr>
        <p:spPr bwMode="auto">
          <a:xfrm>
            <a:off x="4799014" y="4240213"/>
            <a:ext cx="1195387"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2" name="Text Box 54"/>
          <p:cNvSpPr txBox="1">
            <a:spLocks noChangeArrowheads="1"/>
          </p:cNvSpPr>
          <p:nvPr/>
        </p:nvSpPr>
        <p:spPr bwMode="auto">
          <a:xfrm>
            <a:off x="4818063" y="4224339"/>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120 km</a:t>
            </a:r>
          </a:p>
        </p:txBody>
      </p:sp>
      <p:sp>
        <p:nvSpPr>
          <p:cNvPr id="457783" name="Text Box 55"/>
          <p:cNvSpPr txBox="1">
            <a:spLocks noChangeArrowheads="1"/>
          </p:cNvSpPr>
          <p:nvPr/>
        </p:nvSpPr>
        <p:spPr bwMode="auto">
          <a:xfrm>
            <a:off x="2022475"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光调制器</a:t>
            </a:r>
          </a:p>
        </p:txBody>
      </p:sp>
      <p:sp>
        <p:nvSpPr>
          <p:cNvPr id="457784" name="Line 56"/>
          <p:cNvSpPr>
            <a:spLocks noChangeShapeType="1"/>
          </p:cNvSpPr>
          <p:nvPr/>
        </p:nvSpPr>
        <p:spPr bwMode="auto">
          <a:xfrm>
            <a:off x="2671763"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85" name="Text Box 57"/>
          <p:cNvSpPr txBox="1">
            <a:spLocks noChangeArrowheads="1"/>
          </p:cNvSpPr>
          <p:nvPr/>
        </p:nvSpPr>
        <p:spPr bwMode="auto">
          <a:xfrm>
            <a:off x="8648700"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光解调器</a:t>
            </a:r>
          </a:p>
        </p:txBody>
      </p:sp>
      <p:sp>
        <p:nvSpPr>
          <p:cNvPr id="457786" name="Line 58"/>
          <p:cNvSpPr>
            <a:spLocks noChangeShapeType="1"/>
          </p:cNvSpPr>
          <p:nvPr/>
        </p:nvSpPr>
        <p:spPr bwMode="auto">
          <a:xfrm>
            <a:off x="9547225"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码分多路复用</a:t>
            </a:r>
          </a:p>
        </p:txBody>
      </p:sp>
      <p:sp>
        <p:nvSpPr>
          <p:cNvPr id="458755" name="Rectangle 3"/>
          <p:cNvSpPr>
            <a:spLocks noGrp="1" noChangeArrowheads="1"/>
          </p:cNvSpPr>
          <p:nvPr>
            <p:ph idx="1"/>
          </p:nvPr>
        </p:nvSpPr>
        <p:spPr/>
        <p:txBody>
          <a:bodyPr/>
          <a:lstStyle/>
          <a:p>
            <a:r>
              <a:rPr lang="en-US" altLang="zh-CN" dirty="0"/>
              <a:t>CDM (Code-Division Multiplexing)</a:t>
            </a:r>
          </a:p>
          <a:p>
            <a:pPr lvl="1"/>
            <a:r>
              <a:rPr lang="zh-CN" altLang="en-US" dirty="0"/>
              <a:t>又称码分多址复用</a:t>
            </a:r>
            <a:r>
              <a:rPr lang="en-US" altLang="zh-CN" dirty="0"/>
              <a:t>CDMA (Code Division Multiple Access)</a:t>
            </a:r>
          </a:p>
          <a:p>
            <a:r>
              <a:rPr lang="zh-CN" altLang="en-US" dirty="0"/>
              <a:t>复用时根据码型结构的不同来实现信号分割的多路复用</a:t>
            </a:r>
          </a:p>
          <a:p>
            <a:r>
              <a:rPr lang="zh-CN" altLang="en-US" dirty="0"/>
              <a:t>各个用户不是靠频率或时隙来区分，而是码型来区分</a:t>
            </a:r>
          </a:p>
          <a:p>
            <a:r>
              <a:rPr lang="zh-CN" altLang="en-US" dirty="0"/>
              <a:t>用户使用同一频率，占用相同的带宽</a:t>
            </a:r>
          </a:p>
        </p:txBody>
      </p:sp>
      <p:sp>
        <p:nvSpPr>
          <p:cNvPr id="6" name="灯片编号占位符 5"/>
          <p:cNvSpPr>
            <a:spLocks noGrp="1"/>
          </p:cNvSpPr>
          <p:nvPr>
            <p:ph type="sldNum" sz="quarter" idx="12"/>
          </p:nvPr>
        </p:nvSpPr>
        <p:spPr/>
        <p:txBody>
          <a:bodyPr/>
          <a:lstStyle/>
          <a:p>
            <a:fld id="{12832603-165C-4180-ABE5-20ED5186F92A}"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码分复用</a:t>
            </a:r>
          </a:p>
        </p:txBody>
      </p:sp>
      <p:sp>
        <p:nvSpPr>
          <p:cNvPr id="578563" name="Rectangle 3"/>
          <p:cNvSpPr>
            <a:spLocks noGrp="1" noChangeArrowheads="1"/>
          </p:cNvSpPr>
          <p:nvPr>
            <p:ph idx="1"/>
          </p:nvPr>
        </p:nvSpPr>
        <p:spPr/>
        <p:txBody>
          <a:bodyPr/>
          <a:lstStyle/>
          <a:p>
            <a:r>
              <a:rPr lang="zh-CN" altLang="en-US" dirty="0"/>
              <a:t>码片：每个比特时间</a:t>
            </a:r>
            <a:r>
              <a:rPr lang="zh-CN" altLang="en-US" b="1" dirty="0">
                <a:solidFill>
                  <a:srgbClr val="FF0000"/>
                </a:solidFill>
              </a:rPr>
              <a:t>被再细分成</a:t>
            </a:r>
            <a:r>
              <a:rPr lang="en-US" altLang="zh-CN" b="1" dirty="0">
                <a:solidFill>
                  <a:srgbClr val="FF0000"/>
                </a:solidFill>
              </a:rPr>
              <a:t>m</a:t>
            </a:r>
            <a:r>
              <a:rPr lang="zh-CN" altLang="en-US" b="1" dirty="0">
                <a:solidFill>
                  <a:srgbClr val="FF0000"/>
                </a:solidFill>
              </a:rPr>
              <a:t>个更短的时间间隔</a:t>
            </a:r>
            <a:r>
              <a:rPr lang="zh-CN" altLang="en-US" dirty="0"/>
              <a:t>，更短的时间间隔称之为码片</a:t>
            </a:r>
          </a:p>
          <a:p>
            <a:r>
              <a:rPr lang="zh-CN" altLang="en-US" dirty="0"/>
              <a:t>码片序列：每个站点分配一个</a:t>
            </a:r>
            <a:r>
              <a:rPr lang="en-US" altLang="zh-CN" dirty="0"/>
              <a:t>m</a:t>
            </a:r>
            <a:r>
              <a:rPr lang="zh-CN" altLang="en-US" dirty="0"/>
              <a:t>位码</a:t>
            </a:r>
          </a:p>
          <a:p>
            <a:pPr lvl="1"/>
            <a:r>
              <a:rPr lang="zh-CN" altLang="en-US" dirty="0"/>
              <a:t>例：站点</a:t>
            </a:r>
            <a:r>
              <a:rPr lang="en-US" altLang="zh-CN" dirty="0"/>
              <a:t>A (0 0 0 1 1 0 1 1)</a:t>
            </a:r>
          </a:p>
          <a:p>
            <a:pPr lvl="2"/>
            <a:r>
              <a:rPr lang="zh-CN" altLang="en-US" dirty="0"/>
              <a:t>发送比特</a:t>
            </a:r>
            <a:r>
              <a:rPr lang="en-US" altLang="zh-CN" dirty="0"/>
              <a:t>1</a:t>
            </a:r>
            <a:r>
              <a:rPr lang="zh-CN" altLang="en-US" dirty="0"/>
              <a:t>，站点就发送其码片序列</a:t>
            </a:r>
          </a:p>
          <a:p>
            <a:pPr lvl="2"/>
            <a:r>
              <a:rPr lang="zh-CN" altLang="en-US" dirty="0"/>
              <a:t>发送比特</a:t>
            </a:r>
            <a:r>
              <a:rPr lang="en-US" altLang="zh-CN" dirty="0"/>
              <a:t>0</a:t>
            </a:r>
            <a:r>
              <a:rPr lang="zh-CN" altLang="en-US" dirty="0"/>
              <a:t>，站点就发送其码片序列的反码</a:t>
            </a:r>
          </a:p>
          <a:p>
            <a:r>
              <a:rPr lang="zh-CN" altLang="en-US" dirty="0"/>
              <a:t>双极型表示：</a:t>
            </a:r>
            <a:r>
              <a:rPr lang="en-US" altLang="zh-CN" dirty="0"/>
              <a:t>-1</a:t>
            </a:r>
            <a:r>
              <a:rPr lang="en-US" altLang="zh-CN" dirty="0">
                <a:sym typeface="Wingdings" panose="05000000000000000000" pitchFamily="2" charset="2"/>
              </a:rPr>
              <a:t> 0</a:t>
            </a:r>
            <a:r>
              <a:rPr lang="zh-CN" altLang="en-US" dirty="0">
                <a:sym typeface="Wingdings" panose="05000000000000000000" pitchFamily="2" charset="2"/>
              </a:rPr>
              <a:t>，</a:t>
            </a:r>
            <a:r>
              <a:rPr lang="en-US" altLang="zh-CN" dirty="0">
                <a:sym typeface="Wingdings" panose="05000000000000000000" pitchFamily="2" charset="2"/>
              </a:rPr>
              <a:t>+11</a:t>
            </a:r>
            <a:r>
              <a:rPr lang="zh-CN" altLang="en-US" dirty="0">
                <a:sym typeface="Wingdings" panose="05000000000000000000" pitchFamily="2" charset="2"/>
              </a:rPr>
              <a:t>，</a:t>
            </a:r>
            <a:r>
              <a:rPr lang="en-US" altLang="zh-CN" dirty="0">
                <a:sym typeface="Wingdings" panose="05000000000000000000" pitchFamily="2" charset="2"/>
              </a:rPr>
              <a:t>0</a:t>
            </a:r>
            <a:r>
              <a:rPr lang="zh-CN" altLang="en-US" dirty="0">
                <a:sym typeface="Wingdings" panose="05000000000000000000" pitchFamily="2" charset="2"/>
              </a:rPr>
              <a:t>无信号</a:t>
            </a:r>
            <a:endParaRPr lang="zh-CN" altLang="en-US" dirty="0"/>
          </a:p>
          <a:p>
            <a:pPr lvl="1"/>
            <a:r>
              <a:rPr lang="en-US" altLang="zh-CN" dirty="0"/>
              <a:t>A</a:t>
            </a:r>
            <a:r>
              <a:rPr lang="zh-CN" altLang="en-US" dirty="0"/>
              <a:t>的码片序列为</a:t>
            </a:r>
            <a:r>
              <a:rPr lang="en-US" altLang="zh-CN" dirty="0"/>
              <a:t>(-1 -1 -1 +1 +1 -1 +1 +1)</a:t>
            </a:r>
          </a:p>
          <a:p>
            <a:pPr lvl="1"/>
            <a:r>
              <a:rPr lang="zh-CN" altLang="en-US" dirty="0"/>
              <a:t>其反码为</a:t>
            </a:r>
            <a:r>
              <a:rPr lang="en-US" altLang="zh-CN" dirty="0"/>
              <a:t>(+1 +1 +1 -1 -1 +1 -1 -1)</a:t>
            </a:r>
          </a:p>
        </p:txBody>
      </p:sp>
      <p:sp>
        <p:nvSpPr>
          <p:cNvPr id="6" name="灯片编号占位符 5"/>
          <p:cNvSpPr>
            <a:spLocks noGrp="1"/>
          </p:cNvSpPr>
          <p:nvPr>
            <p:ph type="sldNum" sz="quarter" idx="12"/>
          </p:nvPr>
        </p:nvSpPr>
        <p:spPr/>
        <p:txBody>
          <a:bodyPr/>
          <a:lstStyle/>
          <a:p>
            <a:fld id="{9BACCB0B-CA06-4DC6-8021-490929285DB1}" type="slidenum">
              <a:rPr lang="en-US" altLang="zh-CN"/>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a:t>正交</a:t>
            </a:r>
          </a:p>
        </p:txBody>
      </p:sp>
      <p:sp>
        <p:nvSpPr>
          <p:cNvPr id="580611" name="Rectangle 3"/>
          <p:cNvSpPr>
            <a:spLocks noGrp="1" noChangeArrowheads="1"/>
          </p:cNvSpPr>
          <p:nvPr>
            <p:ph idx="1"/>
          </p:nvPr>
        </p:nvSpPr>
        <p:spPr/>
        <p:txBody>
          <a:bodyPr/>
          <a:lstStyle/>
          <a:p>
            <a:r>
              <a:rPr lang="zh-CN" altLang="en-US" dirty="0"/>
              <a:t>正交性可以表示为：</a:t>
            </a:r>
          </a:p>
          <a:p>
            <a:endParaRPr lang="en-US" altLang="zh-CN" dirty="0"/>
          </a:p>
          <a:p>
            <a:endParaRPr lang="zh-CN" altLang="en-US" dirty="0"/>
          </a:p>
          <a:p>
            <a:r>
              <a:rPr lang="zh-CN" altLang="en-US" dirty="0"/>
              <a:t>可以得到：</a:t>
            </a:r>
          </a:p>
        </p:txBody>
      </p:sp>
      <p:sp>
        <p:nvSpPr>
          <p:cNvPr id="10" name="灯片编号占位符 5"/>
          <p:cNvSpPr>
            <a:spLocks noGrp="1"/>
          </p:cNvSpPr>
          <p:nvPr>
            <p:ph type="sldNum" sz="quarter" idx="12"/>
          </p:nvPr>
        </p:nvSpPr>
        <p:spPr/>
        <p:txBody>
          <a:bodyPr/>
          <a:lstStyle/>
          <a:p>
            <a:fld id="{55EA5004-29F6-4EA3-BD96-D4C6D623F3B0}" type="slidenum">
              <a:rPr lang="en-US" altLang="zh-CN"/>
              <a:pPr/>
              <a:t>56</a:t>
            </a:fld>
            <a:endParaRPr lang="en-US" altLang="zh-CN"/>
          </a:p>
        </p:txBody>
      </p:sp>
      <p:pic>
        <p:nvPicPr>
          <p:cNvPr id="580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25" y="1700214"/>
            <a:ext cx="28321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4870450"/>
            <a:ext cx="14684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013" y="2997200"/>
            <a:ext cx="13573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744914"/>
            <a:ext cx="31813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en-US"/>
              <a:t>码分复用示例</a:t>
            </a:r>
          </a:p>
        </p:txBody>
      </p:sp>
      <p:graphicFrame>
        <p:nvGraphicFramePr>
          <p:cNvPr id="582222" name="Group 590"/>
          <p:cNvGraphicFramePr>
            <a:graphicFrameLocks noGrp="1"/>
          </p:cNvGraphicFramePr>
          <p:nvPr>
            <p:ph sz="half" idx="1"/>
          </p:nvPr>
        </p:nvGraphicFramePr>
        <p:xfrm>
          <a:off x="2135189" y="1052513"/>
          <a:ext cx="8010525" cy="22860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34988">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4987">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6575">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4988">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tblGrid>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双极型码片序列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发送比特序列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82251" name="Group 619"/>
          <p:cNvGraphicFramePr>
            <a:graphicFrameLocks noGrp="1"/>
          </p:cNvGraphicFramePr>
          <p:nvPr>
            <p:ph sz="half" idx="2"/>
            <p:extLst>
              <p:ext uri="{D42A27DB-BD31-4B8C-83A1-F6EECF244321}">
                <p14:modId xmlns:p14="http://schemas.microsoft.com/office/powerpoint/2010/main" val="1809234054"/>
              </p:ext>
            </p:extLst>
          </p:nvPr>
        </p:nvGraphicFramePr>
        <p:xfrm>
          <a:off x="2135188" y="3608388"/>
          <a:ext cx="2520950" cy="2916238"/>
        </p:xfrm>
        <a:graphic>
          <a:graphicData uri="http://schemas.openxmlformats.org/drawingml/2006/table">
            <a:tbl>
              <a:tblPr/>
              <a:tblGrid>
                <a:gridCol w="57626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9" name="灯片编号占位符 6"/>
          <p:cNvSpPr>
            <a:spLocks noGrp="1"/>
          </p:cNvSpPr>
          <p:nvPr>
            <p:ph type="sldNum" sz="quarter" idx="12"/>
          </p:nvPr>
        </p:nvSpPr>
        <p:spPr/>
        <p:txBody>
          <a:bodyPr/>
          <a:lstStyle/>
          <a:p>
            <a:fld id="{AEB235C1-99A9-4D12-8A02-702DCE29022F}" type="slidenum">
              <a:rPr lang="en-US" altLang="zh-CN"/>
              <a:pPr/>
              <a:t>57</a:t>
            </a:fld>
            <a:endParaRPr lang="en-US" altLang="zh-CN"/>
          </a:p>
        </p:txBody>
      </p:sp>
      <p:sp>
        <p:nvSpPr>
          <p:cNvPr id="582247" name="Line 615"/>
          <p:cNvSpPr>
            <a:spLocks noChangeShapeType="1"/>
          </p:cNvSpPr>
          <p:nvPr/>
        </p:nvSpPr>
        <p:spPr bwMode="auto">
          <a:xfrm>
            <a:off x="3178175"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8" name="Line 616"/>
          <p:cNvSpPr>
            <a:spLocks noChangeShapeType="1"/>
          </p:cNvSpPr>
          <p:nvPr/>
        </p:nvSpPr>
        <p:spPr bwMode="auto">
          <a:xfrm>
            <a:off x="3178175"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9" name="Line 617"/>
          <p:cNvSpPr>
            <a:spLocks noChangeShapeType="1"/>
          </p:cNvSpPr>
          <p:nvPr/>
        </p:nvSpPr>
        <p:spPr bwMode="auto">
          <a:xfrm>
            <a:off x="3576638"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2312" name="Group 680"/>
          <p:cNvGraphicFramePr>
            <a:graphicFrameLocks noGrp="1"/>
          </p:cNvGraphicFramePr>
          <p:nvPr/>
        </p:nvGraphicFramePr>
        <p:xfrm>
          <a:off x="5807076" y="3608388"/>
          <a:ext cx="4321175" cy="2916238"/>
        </p:xfrm>
        <a:graphic>
          <a:graphicData uri="http://schemas.openxmlformats.org/drawingml/2006/table">
            <a:tbl>
              <a:tblPr/>
              <a:tblGrid>
                <a:gridCol w="1081088">
                  <a:extLst>
                    <a:ext uri="{9D8B030D-6E8A-4147-A177-3AD203B41FA5}">
                      <a16:colId xmlns:a16="http://schemas.microsoft.com/office/drawing/2014/main" val="20000"/>
                    </a:ext>
                  </a:extLst>
                </a:gridCol>
                <a:gridCol w="3240087">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S1</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2298" name="Line 666"/>
          <p:cNvSpPr>
            <a:spLocks noChangeShapeType="1"/>
          </p:cNvSpPr>
          <p:nvPr/>
        </p:nvSpPr>
        <p:spPr bwMode="auto">
          <a:xfrm>
            <a:off x="7450138"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99" name="Line 667"/>
          <p:cNvSpPr>
            <a:spLocks noChangeShapeType="1"/>
          </p:cNvSpPr>
          <p:nvPr/>
        </p:nvSpPr>
        <p:spPr bwMode="auto">
          <a:xfrm>
            <a:off x="7450138"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00" name="Line 668"/>
          <p:cNvSpPr>
            <a:spLocks noChangeShapeType="1"/>
          </p:cNvSpPr>
          <p:nvPr/>
        </p:nvSpPr>
        <p:spPr bwMode="auto">
          <a:xfrm>
            <a:off x="7848600"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13" name="Text Box 681"/>
          <p:cNvSpPr txBox="1">
            <a:spLocks noChangeArrowheads="1"/>
          </p:cNvSpPr>
          <p:nvPr/>
        </p:nvSpPr>
        <p:spPr bwMode="auto">
          <a:xfrm>
            <a:off x="4800600" y="36449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1</a:t>
            </a:r>
          </a:p>
        </p:txBody>
      </p:sp>
      <p:sp>
        <p:nvSpPr>
          <p:cNvPr id="582314" name="Text Box 682"/>
          <p:cNvSpPr txBox="1">
            <a:spLocks noChangeArrowheads="1"/>
          </p:cNvSpPr>
          <p:nvPr/>
        </p:nvSpPr>
        <p:spPr bwMode="auto">
          <a:xfrm>
            <a:off x="4800600" y="41497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2</a:t>
            </a:r>
          </a:p>
        </p:txBody>
      </p:sp>
      <p:sp>
        <p:nvSpPr>
          <p:cNvPr id="582315" name="Text Box 683"/>
          <p:cNvSpPr txBox="1">
            <a:spLocks noChangeArrowheads="1"/>
          </p:cNvSpPr>
          <p:nvPr/>
        </p:nvSpPr>
        <p:spPr bwMode="auto">
          <a:xfrm>
            <a:off x="4800600" y="4652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3</a:t>
            </a:r>
          </a:p>
        </p:txBody>
      </p:sp>
      <p:sp>
        <p:nvSpPr>
          <p:cNvPr id="582316" name="Text Box 684"/>
          <p:cNvSpPr txBox="1">
            <a:spLocks noChangeArrowheads="1"/>
          </p:cNvSpPr>
          <p:nvPr/>
        </p:nvSpPr>
        <p:spPr bwMode="auto">
          <a:xfrm>
            <a:off x="4800600" y="51577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4</a:t>
            </a:r>
          </a:p>
        </p:txBody>
      </p:sp>
      <p:sp>
        <p:nvSpPr>
          <p:cNvPr id="582317" name="Text Box 685"/>
          <p:cNvSpPr txBox="1">
            <a:spLocks noChangeArrowheads="1"/>
          </p:cNvSpPr>
          <p:nvPr/>
        </p:nvSpPr>
        <p:spPr bwMode="auto">
          <a:xfrm>
            <a:off x="4800600" y="56610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5</a:t>
            </a:r>
          </a:p>
        </p:txBody>
      </p:sp>
      <p:sp>
        <p:nvSpPr>
          <p:cNvPr id="582318" name="Text Box 686"/>
          <p:cNvSpPr txBox="1">
            <a:spLocks noChangeArrowheads="1"/>
          </p:cNvSpPr>
          <p:nvPr/>
        </p:nvSpPr>
        <p:spPr bwMode="auto">
          <a:xfrm>
            <a:off x="4800600" y="616585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dirty="0"/>
              <a:t>三种复用方式对比</a:t>
            </a:r>
          </a:p>
        </p:txBody>
      </p:sp>
      <p:sp>
        <p:nvSpPr>
          <p:cNvPr id="35" name="灯片编号占位符 5"/>
          <p:cNvSpPr>
            <a:spLocks noGrp="1"/>
          </p:cNvSpPr>
          <p:nvPr>
            <p:ph type="sldNum" sz="quarter" idx="12"/>
          </p:nvPr>
        </p:nvSpPr>
        <p:spPr/>
        <p:txBody>
          <a:bodyPr/>
          <a:lstStyle/>
          <a:p>
            <a:fld id="{8671EE39-75EA-422F-8CF7-F59C62927C89}" type="slidenum">
              <a:rPr lang="en-US" altLang="zh-CN"/>
              <a:pPr/>
              <a:t>58</a:t>
            </a:fld>
            <a:endParaRPr lang="en-US" altLang="zh-CN"/>
          </a:p>
        </p:txBody>
      </p:sp>
      <p:sp>
        <p:nvSpPr>
          <p:cNvPr id="570376" name="Rectangle 8"/>
          <p:cNvSpPr>
            <a:spLocks noChangeArrowheads="1"/>
          </p:cNvSpPr>
          <p:nvPr/>
        </p:nvSpPr>
        <p:spPr bwMode="auto">
          <a:xfrm>
            <a:off x="4879975" y="2865438"/>
            <a:ext cx="1728788" cy="246062"/>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4</a:t>
            </a:r>
          </a:p>
        </p:txBody>
      </p:sp>
      <p:sp>
        <p:nvSpPr>
          <p:cNvPr id="570377" name="Rectangle 9"/>
          <p:cNvSpPr>
            <a:spLocks noChangeArrowheads="1"/>
          </p:cNvSpPr>
          <p:nvPr/>
        </p:nvSpPr>
        <p:spPr bwMode="auto">
          <a:xfrm>
            <a:off x="4879975" y="3228976"/>
            <a:ext cx="1728788" cy="246063"/>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3</a:t>
            </a:r>
          </a:p>
        </p:txBody>
      </p:sp>
      <p:sp>
        <p:nvSpPr>
          <p:cNvPr id="570378" name="Rectangle 10"/>
          <p:cNvSpPr>
            <a:spLocks noChangeArrowheads="1"/>
          </p:cNvSpPr>
          <p:nvPr/>
        </p:nvSpPr>
        <p:spPr bwMode="auto">
          <a:xfrm>
            <a:off x="4879975" y="3614738"/>
            <a:ext cx="1728788" cy="246062"/>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2</a:t>
            </a:r>
          </a:p>
        </p:txBody>
      </p:sp>
      <p:sp>
        <p:nvSpPr>
          <p:cNvPr id="570379" name="Rectangle 11"/>
          <p:cNvSpPr>
            <a:spLocks noChangeArrowheads="1"/>
          </p:cNvSpPr>
          <p:nvPr/>
        </p:nvSpPr>
        <p:spPr bwMode="auto">
          <a:xfrm>
            <a:off x="4879975" y="3975101"/>
            <a:ext cx="1728788" cy="246063"/>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1</a:t>
            </a:r>
          </a:p>
        </p:txBody>
      </p:sp>
      <p:sp>
        <p:nvSpPr>
          <p:cNvPr id="570386" name="Line 18"/>
          <p:cNvSpPr>
            <a:spLocks noChangeShapeType="1"/>
          </p:cNvSpPr>
          <p:nvPr/>
        </p:nvSpPr>
        <p:spPr bwMode="auto">
          <a:xfrm flipV="1">
            <a:off x="2120106" y="4422776"/>
            <a:ext cx="15128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87" name="Text Box 19"/>
          <p:cNvSpPr txBox="1">
            <a:spLocks noChangeArrowheads="1"/>
          </p:cNvSpPr>
          <p:nvPr/>
        </p:nvSpPr>
        <p:spPr bwMode="auto">
          <a:xfrm>
            <a:off x="1472406" y="2205039"/>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88" name="Text Box 20"/>
          <p:cNvSpPr txBox="1">
            <a:spLocks noChangeArrowheads="1"/>
          </p:cNvSpPr>
          <p:nvPr/>
        </p:nvSpPr>
        <p:spPr bwMode="auto">
          <a:xfrm>
            <a:off x="3201194" y="44942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389" name="Line 21"/>
          <p:cNvSpPr>
            <a:spLocks noChangeShapeType="1"/>
          </p:cNvSpPr>
          <p:nvPr/>
        </p:nvSpPr>
        <p:spPr bwMode="auto">
          <a:xfrm rot="-5400000">
            <a:off x="1037431" y="3367088"/>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0" name="Rectangle 22"/>
          <p:cNvSpPr>
            <a:spLocks noChangeArrowheads="1"/>
          </p:cNvSpPr>
          <p:nvPr/>
        </p:nvSpPr>
        <p:spPr bwMode="auto">
          <a:xfrm>
            <a:off x="2480470" y="2838452"/>
            <a:ext cx="287337" cy="1368425"/>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570391" name="Rectangle 23"/>
          <p:cNvSpPr>
            <a:spLocks noChangeArrowheads="1"/>
          </p:cNvSpPr>
          <p:nvPr/>
        </p:nvSpPr>
        <p:spPr bwMode="auto">
          <a:xfrm>
            <a:off x="2840831" y="2838452"/>
            <a:ext cx="287338" cy="1368425"/>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570392" name="Rectangle 24"/>
          <p:cNvSpPr>
            <a:spLocks noChangeArrowheads="1"/>
          </p:cNvSpPr>
          <p:nvPr/>
        </p:nvSpPr>
        <p:spPr bwMode="auto">
          <a:xfrm>
            <a:off x="3201195" y="2838452"/>
            <a:ext cx="287337" cy="136842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570393" name="Rectangle 25"/>
          <p:cNvSpPr>
            <a:spLocks noChangeArrowheads="1"/>
          </p:cNvSpPr>
          <p:nvPr/>
        </p:nvSpPr>
        <p:spPr bwMode="auto">
          <a:xfrm>
            <a:off x="2120106" y="2838452"/>
            <a:ext cx="287338" cy="136842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570397" name="Line 29"/>
          <p:cNvSpPr>
            <a:spLocks noChangeShapeType="1"/>
          </p:cNvSpPr>
          <p:nvPr/>
        </p:nvSpPr>
        <p:spPr bwMode="auto">
          <a:xfrm flipV="1">
            <a:off x="4879976" y="4437063"/>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8" name="Text Box 30"/>
          <p:cNvSpPr txBox="1">
            <a:spLocks noChangeArrowheads="1"/>
          </p:cNvSpPr>
          <p:nvPr/>
        </p:nvSpPr>
        <p:spPr bwMode="auto">
          <a:xfrm>
            <a:off x="4238625" y="2225676"/>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99" name="Text Box 31"/>
          <p:cNvSpPr txBox="1">
            <a:spLocks noChangeArrowheads="1"/>
          </p:cNvSpPr>
          <p:nvPr/>
        </p:nvSpPr>
        <p:spPr bwMode="auto">
          <a:xfrm>
            <a:off x="6391275" y="4508501"/>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0" name="Line 32"/>
          <p:cNvSpPr>
            <a:spLocks noChangeShapeType="1"/>
          </p:cNvSpPr>
          <p:nvPr/>
        </p:nvSpPr>
        <p:spPr bwMode="auto">
          <a:xfrm rot="-5400000">
            <a:off x="3803650" y="3387725"/>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1" name="Line 33"/>
          <p:cNvSpPr>
            <a:spLocks noChangeShapeType="1"/>
          </p:cNvSpPr>
          <p:nvPr/>
        </p:nvSpPr>
        <p:spPr bwMode="auto">
          <a:xfrm flipV="1">
            <a:off x="8433859" y="3978276"/>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2" name="Text Box 34"/>
          <p:cNvSpPr txBox="1">
            <a:spLocks noChangeArrowheads="1"/>
          </p:cNvSpPr>
          <p:nvPr/>
        </p:nvSpPr>
        <p:spPr bwMode="auto">
          <a:xfrm>
            <a:off x="7711546" y="2178052"/>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403" name="Text Box 35"/>
          <p:cNvSpPr txBox="1">
            <a:spLocks noChangeArrowheads="1"/>
          </p:cNvSpPr>
          <p:nvPr/>
        </p:nvSpPr>
        <p:spPr bwMode="auto">
          <a:xfrm>
            <a:off x="9945158" y="40497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4" name="Line 36"/>
          <p:cNvSpPr>
            <a:spLocks noChangeShapeType="1"/>
          </p:cNvSpPr>
          <p:nvPr/>
        </p:nvSpPr>
        <p:spPr bwMode="auto">
          <a:xfrm rot="5400000" flipH="1">
            <a:off x="7519459" y="3090864"/>
            <a:ext cx="1833562" cy="79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5" name="Line 37"/>
          <p:cNvSpPr>
            <a:spLocks noChangeShapeType="1"/>
          </p:cNvSpPr>
          <p:nvPr/>
        </p:nvSpPr>
        <p:spPr bwMode="auto">
          <a:xfrm flipH="1">
            <a:off x="7686147" y="3978277"/>
            <a:ext cx="746125" cy="7191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6" name="Text Box 38"/>
          <p:cNvSpPr txBox="1">
            <a:spLocks noChangeArrowheads="1"/>
          </p:cNvSpPr>
          <p:nvPr/>
        </p:nvSpPr>
        <p:spPr bwMode="auto">
          <a:xfrm>
            <a:off x="7784571" y="4554539"/>
            <a:ext cx="412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码</a:t>
            </a:r>
          </a:p>
        </p:txBody>
      </p:sp>
      <p:sp>
        <p:nvSpPr>
          <p:cNvPr id="570408" name="Rectangle 40"/>
          <p:cNvSpPr>
            <a:spLocks noChangeArrowheads="1"/>
          </p:cNvSpPr>
          <p:nvPr/>
        </p:nvSpPr>
        <p:spPr bwMode="auto">
          <a:xfrm>
            <a:off x="8325908" y="2754313"/>
            <a:ext cx="1296988" cy="1335088"/>
          </a:xfrm>
          <a:prstGeom prst="rect">
            <a:avLst/>
          </a:prstGeom>
          <a:noFill/>
          <a:ln w="9525" algn="ctr">
            <a:solidFill>
              <a:srgbClr val="FF00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09" name="Rectangle 41"/>
          <p:cNvSpPr>
            <a:spLocks noChangeArrowheads="1"/>
          </p:cNvSpPr>
          <p:nvPr/>
        </p:nvSpPr>
        <p:spPr bwMode="auto">
          <a:xfrm>
            <a:off x="8217958" y="2860677"/>
            <a:ext cx="1296988" cy="1335087"/>
          </a:xfrm>
          <a:prstGeom prst="rect">
            <a:avLst/>
          </a:prstGeom>
          <a:noFill/>
          <a:ln w="9525" algn="ctr">
            <a:solidFill>
              <a:srgbClr val="FF99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9900"/>
            </a:extrusionClr>
            <a:contourClr>
              <a:srgbClr val="FF99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0" name="Rectangle 42"/>
          <p:cNvSpPr>
            <a:spLocks noChangeArrowheads="1"/>
          </p:cNvSpPr>
          <p:nvPr/>
        </p:nvSpPr>
        <p:spPr bwMode="auto">
          <a:xfrm>
            <a:off x="8108422" y="2963863"/>
            <a:ext cx="1296987" cy="1335088"/>
          </a:xfrm>
          <a:prstGeom prst="rect">
            <a:avLst/>
          </a:prstGeom>
          <a:noFill/>
          <a:ln w="9525" algn="ctr">
            <a:solidFill>
              <a:srgbClr val="99CC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99CC00"/>
            </a:extrusionClr>
            <a:contourClr>
              <a:srgbClr val="99CC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1" name="Rectangle 43"/>
          <p:cNvSpPr>
            <a:spLocks noChangeArrowheads="1"/>
          </p:cNvSpPr>
          <p:nvPr/>
        </p:nvSpPr>
        <p:spPr bwMode="auto">
          <a:xfrm>
            <a:off x="7998883" y="3070227"/>
            <a:ext cx="1296988" cy="1335087"/>
          </a:xfrm>
          <a:prstGeom prst="rect">
            <a:avLst/>
          </a:prstGeom>
          <a:noFill/>
          <a:ln w="9525" algn="ctr">
            <a:solidFill>
              <a:srgbClr val="339966"/>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6600CC"/>
            </a:extrusionClr>
            <a:contourClr>
              <a:srgbClr val="339966"/>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2" name="Rectangle 44"/>
          <p:cNvSpPr>
            <a:spLocks noChangeArrowheads="1"/>
          </p:cNvSpPr>
          <p:nvPr/>
        </p:nvSpPr>
        <p:spPr bwMode="auto">
          <a:xfrm>
            <a:off x="7895697" y="3173413"/>
            <a:ext cx="1296987" cy="1335088"/>
          </a:xfrm>
          <a:prstGeom prst="rect">
            <a:avLst/>
          </a:prstGeom>
          <a:solidFill>
            <a:srgbClr val="0066FF"/>
          </a:solidFill>
          <a:ln w="9525" algn="ctr">
            <a:miter lim="800000"/>
            <a:headEnd/>
            <a:tailEnd/>
          </a:ln>
          <a:effectLst/>
          <a:scene3d>
            <a:camera prst="legacyObliqueTopRight"/>
            <a:lightRig rig="legacyFlat3" dir="b"/>
          </a:scene3d>
          <a:sp3d extrusionH="277800" prstMaterial="legacyMetal">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3" name="Text Box 45"/>
          <p:cNvSpPr txBox="1">
            <a:spLocks noChangeArrowheads="1"/>
          </p:cNvSpPr>
          <p:nvPr/>
        </p:nvSpPr>
        <p:spPr bwMode="auto">
          <a:xfrm>
            <a:off x="2407444" y="5070477"/>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TDM</a:t>
            </a:r>
          </a:p>
        </p:txBody>
      </p:sp>
      <p:sp>
        <p:nvSpPr>
          <p:cNvPr id="570414" name="Text Box 46"/>
          <p:cNvSpPr txBox="1">
            <a:spLocks noChangeArrowheads="1"/>
          </p:cNvSpPr>
          <p:nvPr/>
        </p:nvSpPr>
        <p:spPr bwMode="auto">
          <a:xfrm>
            <a:off x="5519738" y="5084764"/>
            <a:ext cx="679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FDM</a:t>
            </a:r>
          </a:p>
        </p:txBody>
      </p:sp>
      <p:sp>
        <p:nvSpPr>
          <p:cNvPr id="570415" name="Text Box 47"/>
          <p:cNvSpPr txBox="1">
            <a:spLocks noChangeArrowheads="1"/>
          </p:cNvSpPr>
          <p:nvPr/>
        </p:nvSpPr>
        <p:spPr bwMode="auto">
          <a:xfrm>
            <a:off x="8576733" y="5057777"/>
            <a:ext cx="7048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CDM</a:t>
            </a:r>
          </a:p>
        </p:txBody>
      </p:sp>
    </p:spTree>
    <p:extLst>
      <p:ext uri="{BB962C8B-B14F-4D97-AF65-F5344CB8AC3E}">
        <p14:creationId xmlns:p14="http://schemas.microsoft.com/office/powerpoint/2010/main" val="3491279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b="1"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159780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sz="3600" dirty="0"/>
              <a:t>数据通信的主要技术指标</a:t>
            </a:r>
          </a:p>
        </p:txBody>
      </p:sp>
      <p:sp>
        <p:nvSpPr>
          <p:cNvPr id="387075" name="Rectangle 3"/>
          <p:cNvSpPr>
            <a:spLocks noGrp="1" noChangeArrowheads="1"/>
          </p:cNvSpPr>
          <p:nvPr>
            <p:ph idx="1"/>
          </p:nvPr>
        </p:nvSpPr>
        <p:spPr/>
        <p:txBody>
          <a:bodyPr/>
          <a:lstStyle/>
          <a:p>
            <a:r>
              <a:rPr lang="zh-CN" altLang="en-US" dirty="0"/>
              <a:t>码元速率：每秒传送的码元数，单位波特</a:t>
            </a:r>
          </a:p>
          <a:p>
            <a:r>
              <a:rPr lang="zh-CN" altLang="en-US" dirty="0"/>
              <a:t>数据传输率：每秒传送的信息量，单位比特</a:t>
            </a:r>
            <a:r>
              <a:rPr lang="en-US" altLang="zh-CN" dirty="0"/>
              <a:t>/</a:t>
            </a:r>
            <a:r>
              <a:rPr lang="zh-CN" altLang="en-US" dirty="0"/>
              <a:t>秒</a:t>
            </a:r>
          </a:p>
          <a:p>
            <a:r>
              <a:rPr lang="zh-CN" altLang="en-US" dirty="0"/>
              <a:t>误码率：接收的错误码元数在总码元数中占比</a:t>
            </a:r>
          </a:p>
          <a:p>
            <a:r>
              <a:rPr lang="zh-CN" altLang="en-US" dirty="0"/>
              <a:t>误比特率：接收的错误比特数在总比特中占比</a:t>
            </a:r>
          </a:p>
        </p:txBody>
      </p:sp>
      <p:sp>
        <p:nvSpPr>
          <p:cNvPr id="6" name="灯片编号占位符 5"/>
          <p:cNvSpPr>
            <a:spLocks noGrp="1"/>
          </p:cNvSpPr>
          <p:nvPr>
            <p:ph type="sldNum" sz="quarter" idx="12"/>
          </p:nvPr>
        </p:nvSpPr>
        <p:spPr/>
        <p:txBody>
          <a:bodyPr/>
          <a:lstStyle/>
          <a:p>
            <a:fld id="{09786179-4B6A-48EB-9ECB-8A56482F9594}" type="slidenum">
              <a:rPr lang="en-US" altLang="zh-CN"/>
              <a:pPr/>
              <a:t>6</a:t>
            </a:fld>
            <a:endParaRPr lang="en-US" altLang="zh-CN"/>
          </a:p>
        </p:txBody>
      </p:sp>
    </p:spTree>
    <p:extLst>
      <p:ext uri="{BB962C8B-B14F-4D97-AF65-F5344CB8AC3E}">
        <p14:creationId xmlns:p14="http://schemas.microsoft.com/office/powerpoint/2010/main" val="1371708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dirty="0"/>
              <a:t>数据交换技术</a:t>
            </a:r>
          </a:p>
        </p:txBody>
      </p:sp>
      <p:sp>
        <p:nvSpPr>
          <p:cNvPr id="463875" name="Rectangle 3"/>
          <p:cNvSpPr>
            <a:spLocks noGrp="1" noChangeArrowheads="1"/>
          </p:cNvSpPr>
          <p:nvPr>
            <p:ph idx="1"/>
          </p:nvPr>
        </p:nvSpPr>
        <p:spPr/>
        <p:txBody>
          <a:bodyPr/>
          <a:lstStyle/>
          <a:p>
            <a:r>
              <a:rPr lang="zh-CN" altLang="en-US" dirty="0"/>
              <a:t>当存在多个通信设备时，如何使每两个设备之间能够通信？</a:t>
            </a:r>
          </a:p>
          <a:p>
            <a:r>
              <a:rPr lang="zh-CN" altLang="en-US" dirty="0"/>
              <a:t>交换技术：</a:t>
            </a:r>
            <a:endParaRPr lang="en-US" altLang="zh-CN" dirty="0"/>
          </a:p>
          <a:p>
            <a:pPr lvl="1"/>
            <a:r>
              <a:rPr lang="zh-CN" altLang="en-US" dirty="0"/>
              <a:t>没有物理链路直接连接的两个或多个设备之间能够通信的技术</a:t>
            </a:r>
          </a:p>
        </p:txBody>
      </p:sp>
      <p:sp>
        <p:nvSpPr>
          <p:cNvPr id="6" name="灯片编号占位符 5"/>
          <p:cNvSpPr>
            <a:spLocks noGrp="1"/>
          </p:cNvSpPr>
          <p:nvPr>
            <p:ph type="sldNum" sz="quarter" idx="12"/>
          </p:nvPr>
        </p:nvSpPr>
        <p:spPr/>
        <p:txBody>
          <a:bodyPr/>
          <a:lstStyle/>
          <a:p>
            <a:fld id="{5B4DC291-3C35-46AA-A7E7-55968BC48CA3}"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t>交换技术</a:t>
            </a:r>
          </a:p>
        </p:txBody>
      </p:sp>
      <p:sp>
        <p:nvSpPr>
          <p:cNvPr id="464899" name="Rectangle 3"/>
          <p:cNvSpPr>
            <a:spLocks noGrp="1" noChangeArrowheads="1"/>
          </p:cNvSpPr>
          <p:nvPr>
            <p:ph idx="1"/>
          </p:nvPr>
        </p:nvSpPr>
        <p:spPr/>
        <p:txBody>
          <a:bodyPr/>
          <a:lstStyle/>
          <a:p>
            <a:r>
              <a:rPr lang="zh-CN" altLang="en-US" dirty="0"/>
              <a:t>交换方式有三种</a:t>
            </a:r>
          </a:p>
          <a:p>
            <a:pPr lvl="1">
              <a:buFont typeface="Wingdings" panose="05000000000000000000" pitchFamily="2" charset="2"/>
              <a:buNone/>
            </a:pPr>
            <a:r>
              <a:rPr lang="zh-CN" altLang="en-US" dirty="0"/>
              <a:t>①电路交换</a:t>
            </a:r>
            <a:r>
              <a:rPr lang="en-US" altLang="zh-CN" dirty="0"/>
              <a:t>(Circuit Switch)</a:t>
            </a:r>
          </a:p>
          <a:p>
            <a:pPr lvl="1">
              <a:buFont typeface="Wingdings" panose="05000000000000000000" pitchFamily="2" charset="2"/>
              <a:buNone/>
            </a:pPr>
            <a:r>
              <a:rPr lang="en-US" altLang="zh-CN" dirty="0"/>
              <a:t>②</a:t>
            </a:r>
            <a:r>
              <a:rPr lang="zh-CN" altLang="en-US" dirty="0"/>
              <a:t>分组交换</a:t>
            </a:r>
            <a:r>
              <a:rPr lang="en-US" altLang="zh-CN" dirty="0"/>
              <a:t>(Packet Switch)</a:t>
            </a:r>
          </a:p>
          <a:p>
            <a:pPr lvl="1">
              <a:buFont typeface="Wingdings" panose="05000000000000000000" pitchFamily="2" charset="2"/>
              <a:buNone/>
            </a:pPr>
            <a:r>
              <a:rPr lang="en-US" altLang="zh-CN" dirty="0"/>
              <a:t>③</a:t>
            </a:r>
            <a:r>
              <a:rPr lang="zh-CN" altLang="en-US" dirty="0"/>
              <a:t>报文交换</a:t>
            </a:r>
            <a:r>
              <a:rPr lang="en-US" altLang="zh-CN" dirty="0"/>
              <a:t>(Message Switch)</a:t>
            </a:r>
          </a:p>
          <a:p>
            <a:r>
              <a:rPr lang="zh-CN" altLang="en-US" dirty="0"/>
              <a:t>其它交换技术</a:t>
            </a:r>
            <a:endParaRPr lang="en-US" altLang="zh-CN" dirty="0"/>
          </a:p>
          <a:p>
            <a:pPr lvl="1"/>
            <a:r>
              <a:rPr lang="en-US" altLang="zh-CN" dirty="0"/>
              <a:t>ATM</a:t>
            </a:r>
            <a:r>
              <a:rPr lang="zh-CN" altLang="en-US" dirty="0"/>
              <a:t>交换（信元交换）</a:t>
            </a:r>
            <a:endParaRPr lang="en-US" altLang="zh-CN" dirty="0"/>
          </a:p>
          <a:p>
            <a:pPr lvl="1"/>
            <a:r>
              <a:rPr lang="zh-CN" altLang="en-US" dirty="0"/>
              <a:t>帧中继</a:t>
            </a:r>
          </a:p>
        </p:txBody>
      </p:sp>
      <p:sp>
        <p:nvSpPr>
          <p:cNvPr id="6" name="灯片编号占位符 5"/>
          <p:cNvSpPr>
            <a:spLocks noGrp="1"/>
          </p:cNvSpPr>
          <p:nvPr>
            <p:ph type="sldNum" sz="quarter" idx="12"/>
          </p:nvPr>
        </p:nvSpPr>
        <p:spPr/>
        <p:txBody>
          <a:bodyPr/>
          <a:lstStyle/>
          <a:p>
            <a:fld id="{93356451-7ECE-46A5-B964-171F1537D6BE}" type="slidenum">
              <a:rPr lang="en-US" altLang="zh-CN"/>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dirty="0"/>
              <a:t>电路交换</a:t>
            </a:r>
          </a:p>
        </p:txBody>
      </p:sp>
      <p:sp>
        <p:nvSpPr>
          <p:cNvPr id="465923" name="Rectangle 3"/>
          <p:cNvSpPr>
            <a:spLocks noGrp="1" noChangeArrowheads="1"/>
          </p:cNvSpPr>
          <p:nvPr>
            <p:ph idx="1"/>
          </p:nvPr>
        </p:nvSpPr>
        <p:spPr/>
        <p:txBody>
          <a:bodyPr/>
          <a:lstStyle/>
          <a:p>
            <a:r>
              <a:rPr lang="zh-CN" altLang="en-US"/>
              <a:t>电路交换是在两个设备之间创建一条临时的</a:t>
            </a:r>
            <a:r>
              <a:rPr lang="zh-CN" altLang="en-US">
                <a:solidFill>
                  <a:srgbClr val="008080"/>
                </a:solidFill>
              </a:rPr>
              <a:t>物理</a:t>
            </a:r>
            <a:r>
              <a:rPr lang="zh-CN" altLang="en-US"/>
              <a:t>连接。</a:t>
            </a:r>
          </a:p>
          <a:p>
            <a:r>
              <a:rPr lang="zh-CN" altLang="en-US"/>
              <a:t>可以把电路交换机看作是一个多路开关。</a:t>
            </a:r>
          </a:p>
        </p:txBody>
      </p:sp>
      <p:sp>
        <p:nvSpPr>
          <p:cNvPr id="6" name="灯片编号占位符 5"/>
          <p:cNvSpPr>
            <a:spLocks noGrp="1"/>
          </p:cNvSpPr>
          <p:nvPr>
            <p:ph type="sldNum" sz="quarter" idx="12"/>
          </p:nvPr>
        </p:nvSpPr>
        <p:spPr/>
        <p:txBody>
          <a:bodyPr/>
          <a:lstStyle/>
          <a:p>
            <a:fld id="{0C613674-86D5-485A-8056-3A765750A4D1}" type="slidenum">
              <a:rPr lang="en-US" altLang="zh-CN"/>
              <a:pPr/>
              <a:t>62</a:t>
            </a:fld>
            <a:endParaRPr lang="en-US" altLang="zh-CN"/>
          </a:p>
        </p:txBody>
      </p:sp>
      <p:pic>
        <p:nvPicPr>
          <p:cNvPr id="5" name="Picture 88">
            <a:extLst>
              <a:ext uri="{FF2B5EF4-FFF2-40B4-BE49-F238E27FC236}">
                <a16:creationId xmlns:a16="http://schemas.microsoft.com/office/drawing/2014/main" id="{F47AD66B-4BE4-4E33-84D6-91D5F7C2F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870" y="2511894"/>
            <a:ext cx="4414260" cy="321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 name="Group 6">
            <a:extLst>
              <a:ext uri="{FF2B5EF4-FFF2-40B4-BE49-F238E27FC236}">
                <a16:creationId xmlns:a16="http://schemas.microsoft.com/office/drawing/2014/main" id="{18F023D9-0743-4CC4-A5E0-7720D1DAE789}"/>
              </a:ext>
            </a:extLst>
          </p:cNvPr>
          <p:cNvGrpSpPr>
            <a:grpSpLocks/>
          </p:cNvGrpSpPr>
          <p:nvPr/>
        </p:nvGrpSpPr>
        <p:grpSpPr bwMode="auto">
          <a:xfrm>
            <a:off x="4417762" y="3724131"/>
            <a:ext cx="863600" cy="792162"/>
            <a:chOff x="1292" y="3067"/>
            <a:chExt cx="544" cy="499"/>
          </a:xfrm>
        </p:grpSpPr>
        <p:sp>
          <p:nvSpPr>
            <p:cNvPr id="8" name="Rectangle 7">
              <a:extLst>
                <a:ext uri="{FF2B5EF4-FFF2-40B4-BE49-F238E27FC236}">
                  <a16:creationId xmlns:a16="http://schemas.microsoft.com/office/drawing/2014/main" id="{02C0354F-412B-4701-BF60-76A1B1F13899}"/>
                </a:ext>
              </a:extLst>
            </p:cNvPr>
            <p:cNvSpPr>
              <a:spLocks noChangeArrowheads="1"/>
            </p:cNvSpPr>
            <p:nvPr/>
          </p:nvSpPr>
          <p:spPr bwMode="auto">
            <a:xfrm>
              <a:off x="1292" y="3067"/>
              <a:ext cx="544"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9" name="Oval 8">
              <a:extLst>
                <a:ext uri="{FF2B5EF4-FFF2-40B4-BE49-F238E27FC236}">
                  <a16:creationId xmlns:a16="http://schemas.microsoft.com/office/drawing/2014/main" id="{A7B5DDD7-6FC6-433E-846C-D76A1EA6905A}"/>
                </a:ext>
              </a:extLst>
            </p:cNvPr>
            <p:cNvSpPr>
              <a:spLocks noChangeAspect="1" noChangeArrowheads="1"/>
            </p:cNvSpPr>
            <p:nvPr/>
          </p:nvSpPr>
          <p:spPr bwMode="auto">
            <a:xfrm>
              <a:off x="1383" y="34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0" name="Oval 9">
              <a:extLst>
                <a:ext uri="{FF2B5EF4-FFF2-40B4-BE49-F238E27FC236}">
                  <a16:creationId xmlns:a16="http://schemas.microsoft.com/office/drawing/2014/main" id="{3BA2BFD1-725A-46AA-9469-9BF251385FBE}"/>
                </a:ext>
              </a:extLst>
            </p:cNvPr>
            <p:cNvSpPr>
              <a:spLocks noChangeAspect="1" noChangeArrowheads="1"/>
            </p:cNvSpPr>
            <p:nvPr/>
          </p:nvSpPr>
          <p:spPr bwMode="auto">
            <a:xfrm>
              <a:off x="1698" y="322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1" name="Oval 10">
              <a:extLst>
                <a:ext uri="{FF2B5EF4-FFF2-40B4-BE49-F238E27FC236}">
                  <a16:creationId xmlns:a16="http://schemas.microsoft.com/office/drawing/2014/main" id="{E38A4B53-63BB-4034-BC6E-EB116561C075}"/>
                </a:ext>
              </a:extLst>
            </p:cNvPr>
            <p:cNvSpPr>
              <a:spLocks noChangeAspect="1" noChangeArrowheads="1"/>
            </p:cNvSpPr>
            <p:nvPr/>
          </p:nvSpPr>
          <p:spPr bwMode="auto">
            <a:xfrm>
              <a:off x="1383" y="3158"/>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2" name="Oval 11">
              <a:extLst>
                <a:ext uri="{FF2B5EF4-FFF2-40B4-BE49-F238E27FC236}">
                  <a16:creationId xmlns:a16="http://schemas.microsoft.com/office/drawing/2014/main" id="{1481F956-7DB9-454F-B086-3EFBFDAF6750}"/>
                </a:ext>
              </a:extLst>
            </p:cNvPr>
            <p:cNvSpPr>
              <a:spLocks noChangeAspect="1" noChangeArrowheads="1"/>
            </p:cNvSpPr>
            <p:nvPr/>
          </p:nvSpPr>
          <p:spPr bwMode="auto">
            <a:xfrm>
              <a:off x="1383" y="329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3" name="Oval 12">
              <a:extLst>
                <a:ext uri="{FF2B5EF4-FFF2-40B4-BE49-F238E27FC236}">
                  <a16:creationId xmlns:a16="http://schemas.microsoft.com/office/drawing/2014/main" id="{B276608D-F0DB-4189-8E31-E47FE6544FCE}"/>
                </a:ext>
              </a:extLst>
            </p:cNvPr>
            <p:cNvSpPr>
              <a:spLocks noChangeAspect="1" noChangeArrowheads="1"/>
            </p:cNvSpPr>
            <p:nvPr/>
          </p:nvSpPr>
          <p:spPr bwMode="auto">
            <a:xfrm>
              <a:off x="1701" y="335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4" name="Line 13">
              <a:extLst>
                <a:ext uri="{FF2B5EF4-FFF2-40B4-BE49-F238E27FC236}">
                  <a16:creationId xmlns:a16="http://schemas.microsoft.com/office/drawing/2014/main" id="{773A9267-095D-43DB-AD06-BCB15DEB78E8}"/>
                </a:ext>
              </a:extLst>
            </p:cNvPr>
            <p:cNvSpPr>
              <a:spLocks noChangeShapeType="1"/>
            </p:cNvSpPr>
            <p:nvPr/>
          </p:nvSpPr>
          <p:spPr bwMode="auto">
            <a:xfrm flipH="1" flipV="1">
              <a:off x="1453" y="3197"/>
              <a:ext cx="245" cy="5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a:extLst>
                <a:ext uri="{FF2B5EF4-FFF2-40B4-BE49-F238E27FC236}">
                  <a16:creationId xmlns:a16="http://schemas.microsoft.com/office/drawing/2014/main" id="{DE59C265-70A1-46B2-860A-0D73028D3F63}"/>
                </a:ext>
              </a:extLst>
            </p:cNvPr>
            <p:cNvSpPr>
              <a:spLocks noChangeShapeType="1"/>
            </p:cNvSpPr>
            <p:nvPr/>
          </p:nvSpPr>
          <p:spPr bwMode="auto">
            <a:xfrm flipH="1">
              <a:off x="1459" y="3400"/>
              <a:ext cx="239" cy="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5">
            <a:extLst>
              <a:ext uri="{FF2B5EF4-FFF2-40B4-BE49-F238E27FC236}">
                <a16:creationId xmlns:a16="http://schemas.microsoft.com/office/drawing/2014/main" id="{DCBF067F-9846-42A6-8010-0B6FADFC15A6}"/>
              </a:ext>
            </a:extLst>
          </p:cNvPr>
          <p:cNvGrpSpPr>
            <a:grpSpLocks/>
          </p:cNvGrpSpPr>
          <p:nvPr/>
        </p:nvGrpSpPr>
        <p:grpSpPr bwMode="auto">
          <a:xfrm>
            <a:off x="6827587" y="3147869"/>
            <a:ext cx="830262" cy="720725"/>
            <a:chOff x="1994" y="3067"/>
            <a:chExt cx="523" cy="454"/>
          </a:xfrm>
        </p:grpSpPr>
        <p:sp>
          <p:nvSpPr>
            <p:cNvPr id="17" name="Rectangle 16">
              <a:extLst>
                <a:ext uri="{FF2B5EF4-FFF2-40B4-BE49-F238E27FC236}">
                  <a16:creationId xmlns:a16="http://schemas.microsoft.com/office/drawing/2014/main" id="{61C6EE12-81A7-4B4E-8FA6-6203C8E1EA88}"/>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8" name="Oval 17">
              <a:extLst>
                <a:ext uri="{FF2B5EF4-FFF2-40B4-BE49-F238E27FC236}">
                  <a16:creationId xmlns:a16="http://schemas.microsoft.com/office/drawing/2014/main" id="{0D9F7E8F-EFB2-48A9-9ADC-CAD30216FD60}"/>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9" name="Oval 18">
              <a:extLst>
                <a:ext uri="{FF2B5EF4-FFF2-40B4-BE49-F238E27FC236}">
                  <a16:creationId xmlns:a16="http://schemas.microsoft.com/office/drawing/2014/main" id="{836AC864-5085-4575-BB71-11298333C313}"/>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 name="Oval 19">
              <a:extLst>
                <a:ext uri="{FF2B5EF4-FFF2-40B4-BE49-F238E27FC236}">
                  <a16:creationId xmlns:a16="http://schemas.microsoft.com/office/drawing/2014/main" id="{01C36EFF-B36A-4A54-8B00-ADDF706F017D}"/>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1" name="Oval 20">
              <a:extLst>
                <a:ext uri="{FF2B5EF4-FFF2-40B4-BE49-F238E27FC236}">
                  <a16:creationId xmlns:a16="http://schemas.microsoft.com/office/drawing/2014/main" id="{585399D4-CFE3-4C4C-BEDA-8ADDAEDFC201}"/>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2" name="Line 21">
              <a:extLst>
                <a:ext uri="{FF2B5EF4-FFF2-40B4-BE49-F238E27FC236}">
                  <a16:creationId xmlns:a16="http://schemas.microsoft.com/office/drawing/2014/main" id="{4EFD1E5C-EAA3-4021-88BB-BC13D3917FDD}"/>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2">
            <a:extLst>
              <a:ext uri="{FF2B5EF4-FFF2-40B4-BE49-F238E27FC236}">
                <a16:creationId xmlns:a16="http://schemas.microsoft.com/office/drawing/2014/main" id="{33BEE5FE-5603-45BB-B4C5-C54013E1DCD9}"/>
              </a:ext>
            </a:extLst>
          </p:cNvPr>
          <p:cNvGrpSpPr>
            <a:grpSpLocks/>
          </p:cNvGrpSpPr>
          <p:nvPr/>
        </p:nvGrpSpPr>
        <p:grpSpPr bwMode="auto">
          <a:xfrm>
            <a:off x="6827587" y="4300394"/>
            <a:ext cx="830262" cy="720725"/>
            <a:chOff x="1994" y="3067"/>
            <a:chExt cx="523" cy="454"/>
          </a:xfrm>
        </p:grpSpPr>
        <p:sp>
          <p:nvSpPr>
            <p:cNvPr id="24" name="Rectangle 23">
              <a:extLst>
                <a:ext uri="{FF2B5EF4-FFF2-40B4-BE49-F238E27FC236}">
                  <a16:creationId xmlns:a16="http://schemas.microsoft.com/office/drawing/2014/main" id="{E9AE61EF-2FA9-4C5A-9CC9-F7596EE9DE36}"/>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 name="Oval 24">
              <a:extLst>
                <a:ext uri="{FF2B5EF4-FFF2-40B4-BE49-F238E27FC236}">
                  <a16:creationId xmlns:a16="http://schemas.microsoft.com/office/drawing/2014/main" id="{0047953E-A6FC-4616-B737-5F5DF887C561}"/>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6" name="Oval 25">
              <a:extLst>
                <a:ext uri="{FF2B5EF4-FFF2-40B4-BE49-F238E27FC236}">
                  <a16:creationId xmlns:a16="http://schemas.microsoft.com/office/drawing/2014/main" id="{375093BE-5A55-4A81-A4F9-A66D383E3849}"/>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7" name="Oval 26">
              <a:extLst>
                <a:ext uri="{FF2B5EF4-FFF2-40B4-BE49-F238E27FC236}">
                  <a16:creationId xmlns:a16="http://schemas.microsoft.com/office/drawing/2014/main" id="{C5A428A0-717E-47C0-8C10-F1817F1A5802}"/>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8" name="Oval 27">
              <a:extLst>
                <a:ext uri="{FF2B5EF4-FFF2-40B4-BE49-F238E27FC236}">
                  <a16:creationId xmlns:a16="http://schemas.microsoft.com/office/drawing/2014/main" id="{F3EA7D88-CAA9-4A1B-B852-650183264795}"/>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9" name="Line 28">
              <a:extLst>
                <a:ext uri="{FF2B5EF4-FFF2-40B4-BE49-F238E27FC236}">
                  <a16:creationId xmlns:a16="http://schemas.microsoft.com/office/drawing/2014/main" id="{ABAE0301-16FD-47AD-AA36-F95A337EE80F}"/>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Line 35">
            <a:extLst>
              <a:ext uri="{FF2B5EF4-FFF2-40B4-BE49-F238E27FC236}">
                <a16:creationId xmlns:a16="http://schemas.microsoft.com/office/drawing/2014/main" id="{7F80F4F8-643F-4586-B09F-B0A0C6263059}"/>
              </a:ext>
            </a:extLst>
          </p:cNvPr>
          <p:cNvSpPr>
            <a:spLocks noChangeShapeType="1"/>
          </p:cNvSpPr>
          <p:nvPr/>
        </p:nvSpPr>
        <p:spPr bwMode="auto">
          <a:xfrm>
            <a:off x="3193800" y="2931968"/>
            <a:ext cx="1370013" cy="958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6">
            <a:extLst>
              <a:ext uri="{FF2B5EF4-FFF2-40B4-BE49-F238E27FC236}">
                <a16:creationId xmlns:a16="http://schemas.microsoft.com/office/drawing/2014/main" id="{1C37E7DF-678D-4F57-8670-A1F8BD75F5DF}"/>
              </a:ext>
            </a:extLst>
          </p:cNvPr>
          <p:cNvSpPr>
            <a:spLocks noChangeShapeType="1"/>
          </p:cNvSpPr>
          <p:nvPr/>
        </p:nvSpPr>
        <p:spPr bwMode="auto">
          <a:xfrm flipV="1">
            <a:off x="3193799" y="4155931"/>
            <a:ext cx="136683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7">
            <a:extLst>
              <a:ext uri="{FF2B5EF4-FFF2-40B4-BE49-F238E27FC236}">
                <a16:creationId xmlns:a16="http://schemas.microsoft.com/office/drawing/2014/main" id="{7E30BEEB-7B5A-470C-9188-4350BF5BF26A}"/>
              </a:ext>
            </a:extLst>
          </p:cNvPr>
          <p:cNvSpPr>
            <a:spLocks noChangeShapeType="1"/>
          </p:cNvSpPr>
          <p:nvPr/>
        </p:nvSpPr>
        <p:spPr bwMode="auto">
          <a:xfrm flipV="1">
            <a:off x="3193800" y="4394056"/>
            <a:ext cx="1368425" cy="11303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8">
            <a:extLst>
              <a:ext uri="{FF2B5EF4-FFF2-40B4-BE49-F238E27FC236}">
                <a16:creationId xmlns:a16="http://schemas.microsoft.com/office/drawing/2014/main" id="{4C1CA6E4-09BF-4609-B857-32D4722408D0}"/>
              </a:ext>
            </a:extLst>
          </p:cNvPr>
          <p:cNvSpPr>
            <a:spLocks noChangeShapeType="1"/>
          </p:cNvSpPr>
          <p:nvPr/>
        </p:nvSpPr>
        <p:spPr bwMode="auto">
          <a:xfrm>
            <a:off x="5178174" y="4246418"/>
            <a:ext cx="1758950" cy="196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9">
            <a:extLst>
              <a:ext uri="{FF2B5EF4-FFF2-40B4-BE49-F238E27FC236}">
                <a16:creationId xmlns:a16="http://schemas.microsoft.com/office/drawing/2014/main" id="{E85B01FD-52CF-41C5-91CB-1CDBED24261E}"/>
              </a:ext>
            </a:extLst>
          </p:cNvPr>
          <p:cNvSpPr>
            <a:spLocks noChangeShapeType="1"/>
          </p:cNvSpPr>
          <p:nvPr/>
        </p:nvSpPr>
        <p:spPr bwMode="auto">
          <a:xfrm flipV="1">
            <a:off x="5178174" y="3319318"/>
            <a:ext cx="1752600" cy="6921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40">
            <a:extLst>
              <a:ext uri="{FF2B5EF4-FFF2-40B4-BE49-F238E27FC236}">
                <a16:creationId xmlns:a16="http://schemas.microsoft.com/office/drawing/2014/main" id="{9AB3A3AE-499A-4472-9C59-FA34FA1BE831}"/>
              </a:ext>
            </a:extLst>
          </p:cNvPr>
          <p:cNvSpPr>
            <a:spLocks noChangeShapeType="1"/>
          </p:cNvSpPr>
          <p:nvPr/>
        </p:nvSpPr>
        <p:spPr bwMode="auto">
          <a:xfrm flipV="1">
            <a:off x="7562600" y="3749531"/>
            <a:ext cx="167957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41">
            <a:extLst>
              <a:ext uri="{FF2B5EF4-FFF2-40B4-BE49-F238E27FC236}">
                <a16:creationId xmlns:a16="http://schemas.microsoft.com/office/drawing/2014/main" id="{77A624F2-EC65-47B3-95D4-633BDAF339A9}"/>
              </a:ext>
            </a:extLst>
          </p:cNvPr>
          <p:cNvSpPr>
            <a:spLocks noChangeShapeType="1"/>
          </p:cNvSpPr>
          <p:nvPr/>
        </p:nvSpPr>
        <p:spPr bwMode="auto">
          <a:xfrm>
            <a:off x="7559424" y="4465493"/>
            <a:ext cx="1682750" cy="2857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42">
            <a:extLst>
              <a:ext uri="{FF2B5EF4-FFF2-40B4-BE49-F238E27FC236}">
                <a16:creationId xmlns:a16="http://schemas.microsoft.com/office/drawing/2014/main" id="{8071416F-C2BF-49EC-895C-161B79EDFE9F}"/>
              </a:ext>
            </a:extLst>
          </p:cNvPr>
          <p:cNvSpPr>
            <a:spLocks noChangeShapeType="1"/>
          </p:cNvSpPr>
          <p:nvPr/>
        </p:nvSpPr>
        <p:spPr bwMode="auto">
          <a:xfrm flipV="1">
            <a:off x="7565774" y="2692256"/>
            <a:ext cx="1676400" cy="6032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43">
            <a:extLst>
              <a:ext uri="{FF2B5EF4-FFF2-40B4-BE49-F238E27FC236}">
                <a16:creationId xmlns:a16="http://schemas.microsoft.com/office/drawing/2014/main" id="{8C9705DE-744F-425B-84A7-8213AEF1E868}"/>
              </a:ext>
            </a:extLst>
          </p:cNvPr>
          <p:cNvSpPr>
            <a:spLocks noChangeShapeType="1"/>
          </p:cNvSpPr>
          <p:nvPr/>
        </p:nvSpPr>
        <p:spPr bwMode="auto">
          <a:xfrm>
            <a:off x="7551487" y="4917931"/>
            <a:ext cx="1695450" cy="9064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4">
            <a:extLst>
              <a:ext uri="{FF2B5EF4-FFF2-40B4-BE49-F238E27FC236}">
                <a16:creationId xmlns:a16="http://schemas.microsoft.com/office/drawing/2014/main" id="{06D05DD9-2DC2-435C-8FFB-1933B5339816}"/>
              </a:ext>
            </a:extLst>
          </p:cNvPr>
          <p:cNvSpPr txBox="1">
            <a:spLocks noChangeArrowheads="1"/>
          </p:cNvSpPr>
          <p:nvPr/>
        </p:nvSpPr>
        <p:spPr bwMode="auto">
          <a:xfrm>
            <a:off x="2300036" y="257160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A</a:t>
            </a:r>
          </a:p>
        </p:txBody>
      </p:sp>
      <p:sp>
        <p:nvSpPr>
          <p:cNvPr id="40" name="Text Box 45">
            <a:extLst>
              <a:ext uri="{FF2B5EF4-FFF2-40B4-BE49-F238E27FC236}">
                <a16:creationId xmlns:a16="http://schemas.microsoft.com/office/drawing/2014/main" id="{6860295C-635F-4B59-B210-2AA43C2132CC}"/>
              </a:ext>
            </a:extLst>
          </p:cNvPr>
          <p:cNvSpPr txBox="1">
            <a:spLocks noChangeArrowheads="1"/>
          </p:cNvSpPr>
          <p:nvPr/>
        </p:nvSpPr>
        <p:spPr bwMode="auto">
          <a:xfrm>
            <a:off x="2300036" y="3724132"/>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B</a:t>
            </a:r>
          </a:p>
        </p:txBody>
      </p:sp>
      <p:sp>
        <p:nvSpPr>
          <p:cNvPr id="41" name="Text Box 46">
            <a:extLst>
              <a:ext uri="{FF2B5EF4-FFF2-40B4-BE49-F238E27FC236}">
                <a16:creationId xmlns:a16="http://schemas.microsoft.com/office/drawing/2014/main" id="{D34370DA-4430-49CF-94D1-F807FB466FCF}"/>
              </a:ext>
            </a:extLst>
          </p:cNvPr>
          <p:cNvSpPr txBox="1">
            <a:spLocks noChangeArrowheads="1"/>
          </p:cNvSpPr>
          <p:nvPr/>
        </p:nvSpPr>
        <p:spPr bwMode="auto">
          <a:xfrm>
            <a:off x="2292099" y="5092557"/>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C</a:t>
            </a:r>
          </a:p>
        </p:txBody>
      </p:sp>
      <p:sp>
        <p:nvSpPr>
          <p:cNvPr id="42" name="Text Box 47">
            <a:extLst>
              <a:ext uri="{FF2B5EF4-FFF2-40B4-BE49-F238E27FC236}">
                <a16:creationId xmlns:a16="http://schemas.microsoft.com/office/drawing/2014/main" id="{FC3BB2A8-99F7-43DF-8CED-D50BCF8614A2}"/>
              </a:ext>
            </a:extLst>
          </p:cNvPr>
          <p:cNvSpPr txBox="1">
            <a:spLocks noChangeArrowheads="1"/>
          </p:cNvSpPr>
          <p:nvPr/>
        </p:nvSpPr>
        <p:spPr bwMode="auto">
          <a:xfrm>
            <a:off x="4705100" y="32923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1</a:t>
            </a:r>
          </a:p>
        </p:txBody>
      </p:sp>
      <p:sp>
        <p:nvSpPr>
          <p:cNvPr id="43" name="Text Box 48">
            <a:extLst>
              <a:ext uri="{FF2B5EF4-FFF2-40B4-BE49-F238E27FC236}">
                <a16:creationId xmlns:a16="http://schemas.microsoft.com/office/drawing/2014/main" id="{AFCEB130-AC17-4CA8-9B59-2BBFEA43BA38}"/>
              </a:ext>
            </a:extLst>
          </p:cNvPr>
          <p:cNvSpPr txBox="1">
            <a:spLocks noChangeArrowheads="1"/>
          </p:cNvSpPr>
          <p:nvPr/>
        </p:nvSpPr>
        <p:spPr bwMode="auto">
          <a:xfrm>
            <a:off x="6505325" y="27875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2</a:t>
            </a:r>
          </a:p>
        </p:txBody>
      </p:sp>
      <p:sp>
        <p:nvSpPr>
          <p:cNvPr id="44" name="Text Box 49">
            <a:extLst>
              <a:ext uri="{FF2B5EF4-FFF2-40B4-BE49-F238E27FC236}">
                <a16:creationId xmlns:a16="http://schemas.microsoft.com/office/drawing/2014/main" id="{8A6F7C67-85D4-40A8-B4B8-CFF4F80C900E}"/>
              </a:ext>
            </a:extLst>
          </p:cNvPr>
          <p:cNvSpPr txBox="1">
            <a:spLocks noChangeArrowheads="1"/>
          </p:cNvSpPr>
          <p:nvPr/>
        </p:nvSpPr>
        <p:spPr bwMode="auto">
          <a:xfrm>
            <a:off x="6511675" y="48036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3</a:t>
            </a:r>
          </a:p>
        </p:txBody>
      </p:sp>
      <p:sp>
        <p:nvSpPr>
          <p:cNvPr id="45" name="Text Box 50">
            <a:extLst>
              <a:ext uri="{FF2B5EF4-FFF2-40B4-BE49-F238E27FC236}">
                <a16:creationId xmlns:a16="http://schemas.microsoft.com/office/drawing/2014/main" id="{DBF08326-2E16-43E6-BE9C-0D7585B4F370}"/>
              </a:ext>
            </a:extLst>
          </p:cNvPr>
          <p:cNvSpPr txBox="1">
            <a:spLocks noChangeArrowheads="1"/>
          </p:cNvSpPr>
          <p:nvPr/>
        </p:nvSpPr>
        <p:spPr bwMode="auto">
          <a:xfrm>
            <a:off x="9631111" y="2327686"/>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D</a:t>
            </a:r>
          </a:p>
        </p:txBody>
      </p:sp>
      <p:sp>
        <p:nvSpPr>
          <p:cNvPr id="46" name="Text Box 51">
            <a:extLst>
              <a:ext uri="{FF2B5EF4-FFF2-40B4-BE49-F238E27FC236}">
                <a16:creationId xmlns:a16="http://schemas.microsoft.com/office/drawing/2014/main" id="{7A890E6D-1740-4201-B7F6-A8C7F4FC724F}"/>
              </a:ext>
            </a:extLst>
          </p:cNvPr>
          <p:cNvSpPr txBox="1">
            <a:spLocks noChangeArrowheads="1"/>
          </p:cNvSpPr>
          <p:nvPr/>
        </p:nvSpPr>
        <p:spPr bwMode="auto">
          <a:xfrm>
            <a:off x="9639048" y="3480211"/>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E</a:t>
            </a:r>
          </a:p>
        </p:txBody>
      </p:sp>
      <p:sp>
        <p:nvSpPr>
          <p:cNvPr id="47" name="Text Box 52">
            <a:extLst>
              <a:ext uri="{FF2B5EF4-FFF2-40B4-BE49-F238E27FC236}">
                <a16:creationId xmlns:a16="http://schemas.microsoft.com/office/drawing/2014/main" id="{AD188B90-C59E-4C56-9875-FAC391F64F81}"/>
              </a:ext>
            </a:extLst>
          </p:cNvPr>
          <p:cNvSpPr txBox="1">
            <a:spLocks noChangeArrowheads="1"/>
          </p:cNvSpPr>
          <p:nvPr/>
        </p:nvSpPr>
        <p:spPr bwMode="auto">
          <a:xfrm>
            <a:off x="9648574" y="4559711"/>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F</a:t>
            </a:r>
          </a:p>
        </p:txBody>
      </p:sp>
      <p:sp>
        <p:nvSpPr>
          <p:cNvPr id="48" name="Text Box 53">
            <a:extLst>
              <a:ext uri="{FF2B5EF4-FFF2-40B4-BE49-F238E27FC236}">
                <a16:creationId xmlns:a16="http://schemas.microsoft.com/office/drawing/2014/main" id="{7741710A-0A00-4134-92D1-74F26A7238F5}"/>
              </a:ext>
            </a:extLst>
          </p:cNvPr>
          <p:cNvSpPr txBox="1">
            <a:spLocks noChangeArrowheads="1"/>
          </p:cNvSpPr>
          <p:nvPr/>
        </p:nvSpPr>
        <p:spPr bwMode="auto">
          <a:xfrm>
            <a:off x="9623174" y="5580474"/>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G</a:t>
            </a:r>
          </a:p>
        </p:txBody>
      </p:sp>
      <p:grpSp>
        <p:nvGrpSpPr>
          <p:cNvPr id="49" name="Group 54">
            <a:extLst>
              <a:ext uri="{FF2B5EF4-FFF2-40B4-BE49-F238E27FC236}">
                <a16:creationId xmlns:a16="http://schemas.microsoft.com/office/drawing/2014/main" id="{E21127F5-EDAE-4580-A116-697F0FA62818}"/>
              </a:ext>
            </a:extLst>
          </p:cNvPr>
          <p:cNvGrpSpPr>
            <a:grpSpLocks noChangeAspect="1"/>
          </p:cNvGrpSpPr>
          <p:nvPr/>
        </p:nvGrpSpPr>
        <p:grpSpPr bwMode="auto">
          <a:xfrm>
            <a:off x="8893131" y="2390787"/>
            <a:ext cx="656809" cy="512764"/>
            <a:chOff x="3145" y="1063"/>
            <a:chExt cx="984" cy="598"/>
          </a:xfrm>
        </p:grpSpPr>
        <p:sp>
          <p:nvSpPr>
            <p:cNvPr id="50" name="AutoShape 55">
              <a:extLst>
                <a:ext uri="{FF2B5EF4-FFF2-40B4-BE49-F238E27FC236}">
                  <a16:creationId xmlns:a16="http://schemas.microsoft.com/office/drawing/2014/main" id="{3A76CF46-8903-413B-A627-B1F98F18D76F}"/>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Freeform 56">
              <a:extLst>
                <a:ext uri="{FF2B5EF4-FFF2-40B4-BE49-F238E27FC236}">
                  <a16:creationId xmlns:a16="http://schemas.microsoft.com/office/drawing/2014/main" id="{D09C91BC-FE6B-4E34-AFEC-367D1CE7E7DC}"/>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7">
              <a:extLst>
                <a:ext uri="{FF2B5EF4-FFF2-40B4-BE49-F238E27FC236}">
                  <a16:creationId xmlns:a16="http://schemas.microsoft.com/office/drawing/2014/main" id="{01C7376C-2FA2-48D8-BE58-0975C50E530A}"/>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8">
              <a:extLst>
                <a:ext uri="{FF2B5EF4-FFF2-40B4-BE49-F238E27FC236}">
                  <a16:creationId xmlns:a16="http://schemas.microsoft.com/office/drawing/2014/main" id="{D2C46D6D-9A65-43E8-BC1F-318AC7763395}"/>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9">
              <a:extLst>
                <a:ext uri="{FF2B5EF4-FFF2-40B4-BE49-F238E27FC236}">
                  <a16:creationId xmlns:a16="http://schemas.microsoft.com/office/drawing/2014/main" id="{0C31774B-4371-457B-8F83-02CC2D571B5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60">
              <a:extLst>
                <a:ext uri="{FF2B5EF4-FFF2-40B4-BE49-F238E27FC236}">
                  <a16:creationId xmlns:a16="http://schemas.microsoft.com/office/drawing/2014/main" id="{04650169-5419-469F-B09D-15DD5A32F9E3}"/>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61">
              <a:extLst>
                <a:ext uri="{FF2B5EF4-FFF2-40B4-BE49-F238E27FC236}">
                  <a16:creationId xmlns:a16="http://schemas.microsoft.com/office/drawing/2014/main" id="{53A21129-C0BA-43BB-8B82-70602B238884}"/>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62">
              <a:extLst>
                <a:ext uri="{FF2B5EF4-FFF2-40B4-BE49-F238E27FC236}">
                  <a16:creationId xmlns:a16="http://schemas.microsoft.com/office/drawing/2014/main" id="{9B84D30F-DAD0-439D-9443-2D0F46FE0239}"/>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3">
              <a:extLst>
                <a:ext uri="{FF2B5EF4-FFF2-40B4-BE49-F238E27FC236}">
                  <a16:creationId xmlns:a16="http://schemas.microsoft.com/office/drawing/2014/main" id="{7F55208A-56B5-4737-9E53-0AA4F11728EC}"/>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64">
              <a:extLst>
                <a:ext uri="{FF2B5EF4-FFF2-40B4-BE49-F238E27FC236}">
                  <a16:creationId xmlns:a16="http://schemas.microsoft.com/office/drawing/2014/main" id="{A1BF0283-84B1-4514-9280-2B55113FF2F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65">
              <a:extLst>
                <a:ext uri="{FF2B5EF4-FFF2-40B4-BE49-F238E27FC236}">
                  <a16:creationId xmlns:a16="http://schemas.microsoft.com/office/drawing/2014/main" id="{88FC3572-0A68-4695-90FB-BA78DAC62A04}"/>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66">
              <a:extLst>
                <a:ext uri="{FF2B5EF4-FFF2-40B4-BE49-F238E27FC236}">
                  <a16:creationId xmlns:a16="http://schemas.microsoft.com/office/drawing/2014/main" id="{91F4EF7F-9249-4C5D-B466-C0843E4DBA27}"/>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7">
              <a:extLst>
                <a:ext uri="{FF2B5EF4-FFF2-40B4-BE49-F238E27FC236}">
                  <a16:creationId xmlns:a16="http://schemas.microsoft.com/office/drawing/2014/main" id="{8695AD89-3DE1-40E9-A44D-9C23659C539C}"/>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68">
              <a:extLst>
                <a:ext uri="{FF2B5EF4-FFF2-40B4-BE49-F238E27FC236}">
                  <a16:creationId xmlns:a16="http://schemas.microsoft.com/office/drawing/2014/main" id="{561E0F0E-9787-42EC-944E-53DF28447AA6}"/>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9">
              <a:extLst>
                <a:ext uri="{FF2B5EF4-FFF2-40B4-BE49-F238E27FC236}">
                  <a16:creationId xmlns:a16="http://schemas.microsoft.com/office/drawing/2014/main" id="{CC67CE88-1953-4CC0-9DB5-73F3D55C4E4E}"/>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5" name="Group 70">
            <a:extLst>
              <a:ext uri="{FF2B5EF4-FFF2-40B4-BE49-F238E27FC236}">
                <a16:creationId xmlns:a16="http://schemas.microsoft.com/office/drawing/2014/main" id="{FB96A511-2FB6-4882-9950-B9D20B34C934}"/>
              </a:ext>
            </a:extLst>
          </p:cNvPr>
          <p:cNvGrpSpPr>
            <a:grpSpLocks noChangeAspect="1"/>
          </p:cNvGrpSpPr>
          <p:nvPr/>
        </p:nvGrpSpPr>
        <p:grpSpPr bwMode="auto">
          <a:xfrm>
            <a:off x="8893131" y="3470287"/>
            <a:ext cx="656809" cy="512764"/>
            <a:chOff x="3145" y="1063"/>
            <a:chExt cx="984" cy="598"/>
          </a:xfrm>
        </p:grpSpPr>
        <p:sp>
          <p:nvSpPr>
            <p:cNvPr id="66" name="AutoShape 71">
              <a:extLst>
                <a:ext uri="{FF2B5EF4-FFF2-40B4-BE49-F238E27FC236}">
                  <a16:creationId xmlns:a16="http://schemas.microsoft.com/office/drawing/2014/main" id="{9B218711-1F09-4C90-91E0-AEF75E5AE32C}"/>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Freeform 72">
              <a:extLst>
                <a:ext uri="{FF2B5EF4-FFF2-40B4-BE49-F238E27FC236}">
                  <a16:creationId xmlns:a16="http://schemas.microsoft.com/office/drawing/2014/main" id="{34B52718-120C-4F42-ABDE-3CA7C150D089}"/>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73">
              <a:extLst>
                <a:ext uri="{FF2B5EF4-FFF2-40B4-BE49-F238E27FC236}">
                  <a16:creationId xmlns:a16="http://schemas.microsoft.com/office/drawing/2014/main" id="{D473866C-86B3-47D6-A306-08FBD05AFBD0}"/>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74">
              <a:extLst>
                <a:ext uri="{FF2B5EF4-FFF2-40B4-BE49-F238E27FC236}">
                  <a16:creationId xmlns:a16="http://schemas.microsoft.com/office/drawing/2014/main" id="{D364ACAE-9E12-4D55-8BF3-039DD9F4BAC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75">
              <a:extLst>
                <a:ext uri="{FF2B5EF4-FFF2-40B4-BE49-F238E27FC236}">
                  <a16:creationId xmlns:a16="http://schemas.microsoft.com/office/drawing/2014/main" id="{7C6B59CA-AEC6-41C7-9DF8-B51F4382D4B9}"/>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76">
              <a:extLst>
                <a:ext uri="{FF2B5EF4-FFF2-40B4-BE49-F238E27FC236}">
                  <a16:creationId xmlns:a16="http://schemas.microsoft.com/office/drawing/2014/main" id="{A0DE784B-7004-4A00-AA48-A3E42EE2E5D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77">
              <a:extLst>
                <a:ext uri="{FF2B5EF4-FFF2-40B4-BE49-F238E27FC236}">
                  <a16:creationId xmlns:a16="http://schemas.microsoft.com/office/drawing/2014/main" id="{498239A3-4E10-4292-9459-70B68164573E}"/>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78">
              <a:extLst>
                <a:ext uri="{FF2B5EF4-FFF2-40B4-BE49-F238E27FC236}">
                  <a16:creationId xmlns:a16="http://schemas.microsoft.com/office/drawing/2014/main" id="{562F508B-7E62-4591-AB1B-F89F4681E653}"/>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79">
              <a:extLst>
                <a:ext uri="{FF2B5EF4-FFF2-40B4-BE49-F238E27FC236}">
                  <a16:creationId xmlns:a16="http://schemas.microsoft.com/office/drawing/2014/main" id="{A5B867D9-4C88-4DD3-94FE-F2652DD8C2A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80">
              <a:extLst>
                <a:ext uri="{FF2B5EF4-FFF2-40B4-BE49-F238E27FC236}">
                  <a16:creationId xmlns:a16="http://schemas.microsoft.com/office/drawing/2014/main" id="{7047552D-CF39-4639-BE89-27C8DE17E0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81">
              <a:extLst>
                <a:ext uri="{FF2B5EF4-FFF2-40B4-BE49-F238E27FC236}">
                  <a16:creationId xmlns:a16="http://schemas.microsoft.com/office/drawing/2014/main" id="{CF0DE017-3E29-4AF6-A135-3C02F7E77EE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82">
              <a:extLst>
                <a:ext uri="{FF2B5EF4-FFF2-40B4-BE49-F238E27FC236}">
                  <a16:creationId xmlns:a16="http://schemas.microsoft.com/office/drawing/2014/main" id="{1C72D1BB-1E1C-4CCB-893A-B07254F2879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3">
              <a:extLst>
                <a:ext uri="{FF2B5EF4-FFF2-40B4-BE49-F238E27FC236}">
                  <a16:creationId xmlns:a16="http://schemas.microsoft.com/office/drawing/2014/main" id="{BE055C03-0DCD-46CF-9248-A1867FD1F0A9}"/>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84">
              <a:extLst>
                <a:ext uri="{FF2B5EF4-FFF2-40B4-BE49-F238E27FC236}">
                  <a16:creationId xmlns:a16="http://schemas.microsoft.com/office/drawing/2014/main" id="{61925983-685D-447C-8873-C2338E25FA4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85">
              <a:extLst>
                <a:ext uri="{FF2B5EF4-FFF2-40B4-BE49-F238E27FC236}">
                  <a16:creationId xmlns:a16="http://schemas.microsoft.com/office/drawing/2014/main" id="{887A65F3-E72A-4FD4-881A-5D3B13144E24}"/>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 name="Group 86">
            <a:extLst>
              <a:ext uri="{FF2B5EF4-FFF2-40B4-BE49-F238E27FC236}">
                <a16:creationId xmlns:a16="http://schemas.microsoft.com/office/drawing/2014/main" id="{B91ECDBF-DE70-4606-8CA4-429AF3183F9D}"/>
              </a:ext>
            </a:extLst>
          </p:cNvPr>
          <p:cNvGrpSpPr>
            <a:grpSpLocks noChangeAspect="1"/>
          </p:cNvGrpSpPr>
          <p:nvPr/>
        </p:nvGrpSpPr>
        <p:grpSpPr bwMode="auto">
          <a:xfrm>
            <a:off x="8893131" y="4549787"/>
            <a:ext cx="656809" cy="512764"/>
            <a:chOff x="3145" y="1063"/>
            <a:chExt cx="984" cy="598"/>
          </a:xfrm>
        </p:grpSpPr>
        <p:sp>
          <p:nvSpPr>
            <p:cNvPr id="82" name="AutoShape 87">
              <a:extLst>
                <a:ext uri="{FF2B5EF4-FFF2-40B4-BE49-F238E27FC236}">
                  <a16:creationId xmlns:a16="http://schemas.microsoft.com/office/drawing/2014/main" id="{5E9DA509-59E0-4CF6-9B62-F2661FA53A0A}"/>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Freeform 88">
              <a:extLst>
                <a:ext uri="{FF2B5EF4-FFF2-40B4-BE49-F238E27FC236}">
                  <a16:creationId xmlns:a16="http://schemas.microsoft.com/office/drawing/2014/main" id="{1542E011-FAD7-4637-A16E-027EA22BA882}"/>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89">
              <a:extLst>
                <a:ext uri="{FF2B5EF4-FFF2-40B4-BE49-F238E27FC236}">
                  <a16:creationId xmlns:a16="http://schemas.microsoft.com/office/drawing/2014/main" id="{256AE1C4-45A9-4D49-8BF8-75FD8FCC24F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90">
              <a:extLst>
                <a:ext uri="{FF2B5EF4-FFF2-40B4-BE49-F238E27FC236}">
                  <a16:creationId xmlns:a16="http://schemas.microsoft.com/office/drawing/2014/main" id="{836EEE8E-840D-48D6-A18F-480BFF815AE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91">
              <a:extLst>
                <a:ext uri="{FF2B5EF4-FFF2-40B4-BE49-F238E27FC236}">
                  <a16:creationId xmlns:a16="http://schemas.microsoft.com/office/drawing/2014/main" id="{D6393A70-6FAF-4FDB-908F-68724291069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92">
              <a:extLst>
                <a:ext uri="{FF2B5EF4-FFF2-40B4-BE49-F238E27FC236}">
                  <a16:creationId xmlns:a16="http://schemas.microsoft.com/office/drawing/2014/main" id="{E6880693-C1BE-4B19-AB80-FE05897CA89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93">
              <a:extLst>
                <a:ext uri="{FF2B5EF4-FFF2-40B4-BE49-F238E27FC236}">
                  <a16:creationId xmlns:a16="http://schemas.microsoft.com/office/drawing/2014/main" id="{0F0D9B64-3874-4183-97D5-FDAB850B3BE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94">
              <a:extLst>
                <a:ext uri="{FF2B5EF4-FFF2-40B4-BE49-F238E27FC236}">
                  <a16:creationId xmlns:a16="http://schemas.microsoft.com/office/drawing/2014/main" id="{5BCEA30E-3139-4DC5-A7DF-AC9C1CFDFD4D}"/>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95">
              <a:extLst>
                <a:ext uri="{FF2B5EF4-FFF2-40B4-BE49-F238E27FC236}">
                  <a16:creationId xmlns:a16="http://schemas.microsoft.com/office/drawing/2014/main" id="{524CDE71-9E27-4A7F-8ECA-6DF8F3DB5663}"/>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96">
              <a:extLst>
                <a:ext uri="{FF2B5EF4-FFF2-40B4-BE49-F238E27FC236}">
                  <a16:creationId xmlns:a16="http://schemas.microsoft.com/office/drawing/2014/main" id="{B6FCB0AC-D5E3-4AEC-B89E-99E3C29A1AF7}"/>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97">
              <a:extLst>
                <a:ext uri="{FF2B5EF4-FFF2-40B4-BE49-F238E27FC236}">
                  <a16:creationId xmlns:a16="http://schemas.microsoft.com/office/drawing/2014/main" id="{999FDE2C-9FE6-4EB9-8423-50623E8D9411}"/>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98">
              <a:extLst>
                <a:ext uri="{FF2B5EF4-FFF2-40B4-BE49-F238E27FC236}">
                  <a16:creationId xmlns:a16="http://schemas.microsoft.com/office/drawing/2014/main" id="{6749479D-8DC6-4386-8F3F-BD5F90DA110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99">
              <a:extLst>
                <a:ext uri="{FF2B5EF4-FFF2-40B4-BE49-F238E27FC236}">
                  <a16:creationId xmlns:a16="http://schemas.microsoft.com/office/drawing/2014/main" id="{94650BC6-6AE0-43F6-8BAF-11BBA529859D}"/>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00">
              <a:extLst>
                <a:ext uri="{FF2B5EF4-FFF2-40B4-BE49-F238E27FC236}">
                  <a16:creationId xmlns:a16="http://schemas.microsoft.com/office/drawing/2014/main" id="{E54BD170-3D40-4736-A735-F3C6C9FB5D00}"/>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1">
              <a:extLst>
                <a:ext uri="{FF2B5EF4-FFF2-40B4-BE49-F238E27FC236}">
                  <a16:creationId xmlns:a16="http://schemas.microsoft.com/office/drawing/2014/main" id="{0CD60032-74C2-44FF-BFA8-1E9AFC91454C}"/>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7" name="Group 102">
            <a:extLst>
              <a:ext uri="{FF2B5EF4-FFF2-40B4-BE49-F238E27FC236}">
                <a16:creationId xmlns:a16="http://schemas.microsoft.com/office/drawing/2014/main" id="{E1D2A1C3-9DEF-4755-B43E-688F170725A9}"/>
              </a:ext>
            </a:extLst>
          </p:cNvPr>
          <p:cNvGrpSpPr>
            <a:grpSpLocks noChangeAspect="1"/>
          </p:cNvGrpSpPr>
          <p:nvPr/>
        </p:nvGrpSpPr>
        <p:grpSpPr bwMode="auto">
          <a:xfrm>
            <a:off x="8893131" y="5630874"/>
            <a:ext cx="656809" cy="512764"/>
            <a:chOff x="3145" y="1063"/>
            <a:chExt cx="984" cy="598"/>
          </a:xfrm>
        </p:grpSpPr>
        <p:sp>
          <p:nvSpPr>
            <p:cNvPr id="98" name="AutoShape 103">
              <a:extLst>
                <a:ext uri="{FF2B5EF4-FFF2-40B4-BE49-F238E27FC236}">
                  <a16:creationId xmlns:a16="http://schemas.microsoft.com/office/drawing/2014/main" id="{3C0DD161-C56D-43EB-BFA2-C951E8AF290E}"/>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 name="Freeform 104">
              <a:extLst>
                <a:ext uri="{FF2B5EF4-FFF2-40B4-BE49-F238E27FC236}">
                  <a16:creationId xmlns:a16="http://schemas.microsoft.com/office/drawing/2014/main" id="{7A36A97B-20B8-4B6B-85DB-E074404A2B9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5">
              <a:extLst>
                <a:ext uri="{FF2B5EF4-FFF2-40B4-BE49-F238E27FC236}">
                  <a16:creationId xmlns:a16="http://schemas.microsoft.com/office/drawing/2014/main" id="{DDFD1557-ABA2-411A-8C0E-991DBEED6E33}"/>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6">
              <a:extLst>
                <a:ext uri="{FF2B5EF4-FFF2-40B4-BE49-F238E27FC236}">
                  <a16:creationId xmlns:a16="http://schemas.microsoft.com/office/drawing/2014/main" id="{57AB8D22-EA37-4A0A-9167-10551BDC6BE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7">
              <a:extLst>
                <a:ext uri="{FF2B5EF4-FFF2-40B4-BE49-F238E27FC236}">
                  <a16:creationId xmlns:a16="http://schemas.microsoft.com/office/drawing/2014/main" id="{A3E683FE-8998-4410-AA9C-40BA8A3F4711}"/>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8">
              <a:extLst>
                <a:ext uri="{FF2B5EF4-FFF2-40B4-BE49-F238E27FC236}">
                  <a16:creationId xmlns:a16="http://schemas.microsoft.com/office/drawing/2014/main" id="{E415E6B7-0886-4473-8F60-F83320B2203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09">
              <a:extLst>
                <a:ext uri="{FF2B5EF4-FFF2-40B4-BE49-F238E27FC236}">
                  <a16:creationId xmlns:a16="http://schemas.microsoft.com/office/drawing/2014/main" id="{547C6710-D7F9-44E0-8060-BC7396233ED7}"/>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10">
              <a:extLst>
                <a:ext uri="{FF2B5EF4-FFF2-40B4-BE49-F238E27FC236}">
                  <a16:creationId xmlns:a16="http://schemas.microsoft.com/office/drawing/2014/main" id="{A5AB4AA0-530D-423F-A7E7-D53A3FE8B286}"/>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Freeform 111">
              <a:extLst>
                <a:ext uri="{FF2B5EF4-FFF2-40B4-BE49-F238E27FC236}">
                  <a16:creationId xmlns:a16="http://schemas.microsoft.com/office/drawing/2014/main" id="{9D2793B0-A988-4477-AEF3-F6F76601105E}"/>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12">
              <a:extLst>
                <a:ext uri="{FF2B5EF4-FFF2-40B4-BE49-F238E27FC236}">
                  <a16:creationId xmlns:a16="http://schemas.microsoft.com/office/drawing/2014/main" id="{DD47AF65-8705-4E73-9F27-6ADF4B48647E}"/>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13">
              <a:extLst>
                <a:ext uri="{FF2B5EF4-FFF2-40B4-BE49-F238E27FC236}">
                  <a16:creationId xmlns:a16="http://schemas.microsoft.com/office/drawing/2014/main" id="{C1DAA902-B2B1-4F7B-BE39-85BA9CF1CA7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14">
              <a:extLst>
                <a:ext uri="{FF2B5EF4-FFF2-40B4-BE49-F238E27FC236}">
                  <a16:creationId xmlns:a16="http://schemas.microsoft.com/office/drawing/2014/main" id="{A7C6E8C0-8CED-4DE7-8C65-622E3257332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15">
              <a:extLst>
                <a:ext uri="{FF2B5EF4-FFF2-40B4-BE49-F238E27FC236}">
                  <a16:creationId xmlns:a16="http://schemas.microsoft.com/office/drawing/2014/main" id="{2C37F9B6-ADA4-4712-91A9-22F2DB34013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16">
              <a:extLst>
                <a:ext uri="{FF2B5EF4-FFF2-40B4-BE49-F238E27FC236}">
                  <a16:creationId xmlns:a16="http://schemas.microsoft.com/office/drawing/2014/main" id="{61779E41-D58D-4B37-99E5-5D90B60851AD}"/>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17">
              <a:extLst>
                <a:ext uri="{FF2B5EF4-FFF2-40B4-BE49-F238E27FC236}">
                  <a16:creationId xmlns:a16="http://schemas.microsoft.com/office/drawing/2014/main" id="{7E98F957-6B51-4D6B-9E43-3BED308AD288}"/>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3" name="Group 118">
            <a:extLst>
              <a:ext uri="{FF2B5EF4-FFF2-40B4-BE49-F238E27FC236}">
                <a16:creationId xmlns:a16="http://schemas.microsoft.com/office/drawing/2014/main" id="{03D7C4EB-2B55-4524-B997-BFAA274DA0D1}"/>
              </a:ext>
            </a:extLst>
          </p:cNvPr>
          <p:cNvGrpSpPr>
            <a:grpSpLocks noChangeAspect="1"/>
          </p:cNvGrpSpPr>
          <p:nvPr/>
        </p:nvGrpSpPr>
        <p:grpSpPr bwMode="auto">
          <a:xfrm>
            <a:off x="2526087" y="2680171"/>
            <a:ext cx="656809" cy="512764"/>
            <a:chOff x="3145" y="1063"/>
            <a:chExt cx="984" cy="598"/>
          </a:xfrm>
        </p:grpSpPr>
        <p:sp>
          <p:nvSpPr>
            <p:cNvPr id="114" name="AutoShape 119">
              <a:extLst>
                <a:ext uri="{FF2B5EF4-FFF2-40B4-BE49-F238E27FC236}">
                  <a16:creationId xmlns:a16="http://schemas.microsoft.com/office/drawing/2014/main" id="{052D591C-186D-4D08-8D86-1B7DF41AE9F7}"/>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Freeform 120">
              <a:extLst>
                <a:ext uri="{FF2B5EF4-FFF2-40B4-BE49-F238E27FC236}">
                  <a16:creationId xmlns:a16="http://schemas.microsoft.com/office/drawing/2014/main" id="{E347EE07-0EEB-4310-92D2-300A9F9C56BD}"/>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21">
              <a:extLst>
                <a:ext uri="{FF2B5EF4-FFF2-40B4-BE49-F238E27FC236}">
                  <a16:creationId xmlns:a16="http://schemas.microsoft.com/office/drawing/2014/main" id="{3B8D6BFD-B9FD-4C3E-8328-8C153DA9266F}"/>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22">
              <a:extLst>
                <a:ext uri="{FF2B5EF4-FFF2-40B4-BE49-F238E27FC236}">
                  <a16:creationId xmlns:a16="http://schemas.microsoft.com/office/drawing/2014/main" id="{AA7FFA03-1F27-4878-825F-5532DE2C265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23">
              <a:extLst>
                <a:ext uri="{FF2B5EF4-FFF2-40B4-BE49-F238E27FC236}">
                  <a16:creationId xmlns:a16="http://schemas.microsoft.com/office/drawing/2014/main" id="{A49ACE71-F112-4691-B590-078BF7C32835}"/>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24">
              <a:extLst>
                <a:ext uri="{FF2B5EF4-FFF2-40B4-BE49-F238E27FC236}">
                  <a16:creationId xmlns:a16="http://schemas.microsoft.com/office/drawing/2014/main" id="{48121A4F-B399-4FED-8F57-A785C9F4534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25">
              <a:extLst>
                <a:ext uri="{FF2B5EF4-FFF2-40B4-BE49-F238E27FC236}">
                  <a16:creationId xmlns:a16="http://schemas.microsoft.com/office/drawing/2014/main" id="{1B2AFB3F-4B75-4215-BFE5-591F33FA82C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26">
              <a:extLst>
                <a:ext uri="{FF2B5EF4-FFF2-40B4-BE49-F238E27FC236}">
                  <a16:creationId xmlns:a16="http://schemas.microsoft.com/office/drawing/2014/main" id="{C8CD4A45-77C8-42CD-9C4D-5A82BFCCF5DA}"/>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27">
              <a:extLst>
                <a:ext uri="{FF2B5EF4-FFF2-40B4-BE49-F238E27FC236}">
                  <a16:creationId xmlns:a16="http://schemas.microsoft.com/office/drawing/2014/main" id="{B7DF5B17-CA39-4A0B-9E8B-750EB5E0FDB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28">
              <a:extLst>
                <a:ext uri="{FF2B5EF4-FFF2-40B4-BE49-F238E27FC236}">
                  <a16:creationId xmlns:a16="http://schemas.microsoft.com/office/drawing/2014/main" id="{9F17E909-D174-42ED-9FA2-4E91EE8223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29">
              <a:extLst>
                <a:ext uri="{FF2B5EF4-FFF2-40B4-BE49-F238E27FC236}">
                  <a16:creationId xmlns:a16="http://schemas.microsoft.com/office/drawing/2014/main" id="{8C8846DE-1637-43D3-B168-ADAD63EADFC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30">
              <a:extLst>
                <a:ext uri="{FF2B5EF4-FFF2-40B4-BE49-F238E27FC236}">
                  <a16:creationId xmlns:a16="http://schemas.microsoft.com/office/drawing/2014/main" id="{83FD449F-77E0-454B-8290-E85F9F07C4B0}"/>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31">
              <a:extLst>
                <a:ext uri="{FF2B5EF4-FFF2-40B4-BE49-F238E27FC236}">
                  <a16:creationId xmlns:a16="http://schemas.microsoft.com/office/drawing/2014/main" id="{F102D12E-9AC5-46BC-9D3E-E11E8EF5941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32">
              <a:extLst>
                <a:ext uri="{FF2B5EF4-FFF2-40B4-BE49-F238E27FC236}">
                  <a16:creationId xmlns:a16="http://schemas.microsoft.com/office/drawing/2014/main" id="{261BBDC3-8654-42F0-8E69-5EDDCDB64A8C}"/>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33">
              <a:extLst>
                <a:ext uri="{FF2B5EF4-FFF2-40B4-BE49-F238E27FC236}">
                  <a16:creationId xmlns:a16="http://schemas.microsoft.com/office/drawing/2014/main" id="{BAC52126-36A1-4799-AF08-DB5EBA1CD1E5}"/>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9" name="Group 134">
            <a:extLst>
              <a:ext uri="{FF2B5EF4-FFF2-40B4-BE49-F238E27FC236}">
                <a16:creationId xmlns:a16="http://schemas.microsoft.com/office/drawing/2014/main" id="{BDB565CC-9374-4554-94DD-DEC10EA3393E}"/>
              </a:ext>
            </a:extLst>
          </p:cNvPr>
          <p:cNvGrpSpPr>
            <a:grpSpLocks noChangeAspect="1"/>
          </p:cNvGrpSpPr>
          <p:nvPr/>
        </p:nvGrpSpPr>
        <p:grpSpPr bwMode="auto">
          <a:xfrm>
            <a:off x="2517859" y="3939164"/>
            <a:ext cx="656809" cy="512764"/>
            <a:chOff x="3145" y="1063"/>
            <a:chExt cx="984" cy="598"/>
          </a:xfrm>
        </p:grpSpPr>
        <p:sp>
          <p:nvSpPr>
            <p:cNvPr id="130" name="AutoShape 135">
              <a:extLst>
                <a:ext uri="{FF2B5EF4-FFF2-40B4-BE49-F238E27FC236}">
                  <a16:creationId xmlns:a16="http://schemas.microsoft.com/office/drawing/2014/main" id="{F1C59CDD-F47B-47EA-8DF5-93B0109F0812}"/>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 name="Freeform 136">
              <a:extLst>
                <a:ext uri="{FF2B5EF4-FFF2-40B4-BE49-F238E27FC236}">
                  <a16:creationId xmlns:a16="http://schemas.microsoft.com/office/drawing/2014/main" id="{C897DF05-D3BA-4C94-B5AD-B0A2E19879D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37">
              <a:extLst>
                <a:ext uri="{FF2B5EF4-FFF2-40B4-BE49-F238E27FC236}">
                  <a16:creationId xmlns:a16="http://schemas.microsoft.com/office/drawing/2014/main" id="{B163E9B0-4C35-461E-BA8D-0FD674061E42}"/>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38">
              <a:extLst>
                <a:ext uri="{FF2B5EF4-FFF2-40B4-BE49-F238E27FC236}">
                  <a16:creationId xmlns:a16="http://schemas.microsoft.com/office/drawing/2014/main" id="{63CB5417-B545-42E6-9366-CFB16EB38B8F}"/>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39">
              <a:extLst>
                <a:ext uri="{FF2B5EF4-FFF2-40B4-BE49-F238E27FC236}">
                  <a16:creationId xmlns:a16="http://schemas.microsoft.com/office/drawing/2014/main" id="{D065E686-1C1C-4A0A-9505-5088A1CFAB0C}"/>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40">
              <a:extLst>
                <a:ext uri="{FF2B5EF4-FFF2-40B4-BE49-F238E27FC236}">
                  <a16:creationId xmlns:a16="http://schemas.microsoft.com/office/drawing/2014/main" id="{B25CA3B0-A812-45C8-B5B3-007CC1AF08D1}"/>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41">
              <a:extLst>
                <a:ext uri="{FF2B5EF4-FFF2-40B4-BE49-F238E27FC236}">
                  <a16:creationId xmlns:a16="http://schemas.microsoft.com/office/drawing/2014/main" id="{2C8A07E6-FEFD-4619-A028-076EFF7BDD65}"/>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42">
              <a:extLst>
                <a:ext uri="{FF2B5EF4-FFF2-40B4-BE49-F238E27FC236}">
                  <a16:creationId xmlns:a16="http://schemas.microsoft.com/office/drawing/2014/main" id="{6287C357-173E-4F07-BBEE-A865C8083A4B}"/>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43">
              <a:extLst>
                <a:ext uri="{FF2B5EF4-FFF2-40B4-BE49-F238E27FC236}">
                  <a16:creationId xmlns:a16="http://schemas.microsoft.com/office/drawing/2014/main" id="{059CF08B-45C5-43D1-B997-29F1A029BDBB}"/>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44">
              <a:extLst>
                <a:ext uri="{FF2B5EF4-FFF2-40B4-BE49-F238E27FC236}">
                  <a16:creationId xmlns:a16="http://schemas.microsoft.com/office/drawing/2014/main" id="{2DAF3018-A370-4626-A4D4-C32C2EEAA2A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45">
              <a:extLst>
                <a:ext uri="{FF2B5EF4-FFF2-40B4-BE49-F238E27FC236}">
                  <a16:creationId xmlns:a16="http://schemas.microsoft.com/office/drawing/2014/main" id="{75B2C594-CE94-439D-A6FD-5382A0C7F4C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46">
              <a:extLst>
                <a:ext uri="{FF2B5EF4-FFF2-40B4-BE49-F238E27FC236}">
                  <a16:creationId xmlns:a16="http://schemas.microsoft.com/office/drawing/2014/main" id="{18C84C29-5454-4C00-BD11-C7179EFE8CAE}"/>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47">
              <a:extLst>
                <a:ext uri="{FF2B5EF4-FFF2-40B4-BE49-F238E27FC236}">
                  <a16:creationId xmlns:a16="http://schemas.microsoft.com/office/drawing/2014/main" id="{9E25A889-3813-4840-868B-45A5160E9FD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48">
              <a:extLst>
                <a:ext uri="{FF2B5EF4-FFF2-40B4-BE49-F238E27FC236}">
                  <a16:creationId xmlns:a16="http://schemas.microsoft.com/office/drawing/2014/main" id="{39E7249C-C2FD-493C-BB8D-79804E894529}"/>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49">
              <a:extLst>
                <a:ext uri="{FF2B5EF4-FFF2-40B4-BE49-F238E27FC236}">
                  <a16:creationId xmlns:a16="http://schemas.microsoft.com/office/drawing/2014/main" id="{D8450E52-166A-4D11-BFD9-12559F3935FB}"/>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 name="Group 150">
            <a:extLst>
              <a:ext uri="{FF2B5EF4-FFF2-40B4-BE49-F238E27FC236}">
                <a16:creationId xmlns:a16="http://schemas.microsoft.com/office/drawing/2014/main" id="{B9553E8E-3BBA-47FE-871A-92134D6546F3}"/>
              </a:ext>
            </a:extLst>
          </p:cNvPr>
          <p:cNvGrpSpPr>
            <a:grpSpLocks noChangeAspect="1"/>
          </p:cNvGrpSpPr>
          <p:nvPr/>
        </p:nvGrpSpPr>
        <p:grpSpPr bwMode="auto">
          <a:xfrm>
            <a:off x="2527082" y="5317747"/>
            <a:ext cx="656809" cy="512764"/>
            <a:chOff x="3145" y="1063"/>
            <a:chExt cx="984" cy="598"/>
          </a:xfrm>
        </p:grpSpPr>
        <p:sp>
          <p:nvSpPr>
            <p:cNvPr id="146" name="AutoShape 151">
              <a:extLst>
                <a:ext uri="{FF2B5EF4-FFF2-40B4-BE49-F238E27FC236}">
                  <a16:creationId xmlns:a16="http://schemas.microsoft.com/office/drawing/2014/main" id="{F4C98DFB-F1DE-47F2-BF21-C510F110BC8D}"/>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 name="Freeform 152">
              <a:extLst>
                <a:ext uri="{FF2B5EF4-FFF2-40B4-BE49-F238E27FC236}">
                  <a16:creationId xmlns:a16="http://schemas.microsoft.com/office/drawing/2014/main" id="{DDB5D569-36E9-4938-A64E-6DAF5A1469BE}"/>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53">
              <a:extLst>
                <a:ext uri="{FF2B5EF4-FFF2-40B4-BE49-F238E27FC236}">
                  <a16:creationId xmlns:a16="http://schemas.microsoft.com/office/drawing/2014/main" id="{EEDF15A1-DCA5-452C-A7DF-C39A8B3AEE6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54">
              <a:extLst>
                <a:ext uri="{FF2B5EF4-FFF2-40B4-BE49-F238E27FC236}">
                  <a16:creationId xmlns:a16="http://schemas.microsoft.com/office/drawing/2014/main" id="{6A1048CF-F22E-44D6-8B56-1B25CF4A193A}"/>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55">
              <a:extLst>
                <a:ext uri="{FF2B5EF4-FFF2-40B4-BE49-F238E27FC236}">
                  <a16:creationId xmlns:a16="http://schemas.microsoft.com/office/drawing/2014/main" id="{27C2B474-FDC2-422B-8ED3-1241644234A7}"/>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56">
              <a:extLst>
                <a:ext uri="{FF2B5EF4-FFF2-40B4-BE49-F238E27FC236}">
                  <a16:creationId xmlns:a16="http://schemas.microsoft.com/office/drawing/2014/main" id="{5D3CCC39-C499-4341-BB7A-CC8C3B4E773E}"/>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57">
              <a:extLst>
                <a:ext uri="{FF2B5EF4-FFF2-40B4-BE49-F238E27FC236}">
                  <a16:creationId xmlns:a16="http://schemas.microsoft.com/office/drawing/2014/main" id="{8444B4F8-5423-4BCD-84ED-612964949420}"/>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58">
              <a:extLst>
                <a:ext uri="{FF2B5EF4-FFF2-40B4-BE49-F238E27FC236}">
                  <a16:creationId xmlns:a16="http://schemas.microsoft.com/office/drawing/2014/main" id="{F99DC752-402B-40B3-BADE-B2FED16612A1}"/>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59">
              <a:extLst>
                <a:ext uri="{FF2B5EF4-FFF2-40B4-BE49-F238E27FC236}">
                  <a16:creationId xmlns:a16="http://schemas.microsoft.com/office/drawing/2014/main" id="{F46857A1-F4E2-432C-9F8A-B6CA1A28FF41}"/>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60">
              <a:extLst>
                <a:ext uri="{FF2B5EF4-FFF2-40B4-BE49-F238E27FC236}">
                  <a16:creationId xmlns:a16="http://schemas.microsoft.com/office/drawing/2014/main" id="{89401E96-81D2-48FF-A874-1670F74D71B0}"/>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61">
              <a:extLst>
                <a:ext uri="{FF2B5EF4-FFF2-40B4-BE49-F238E27FC236}">
                  <a16:creationId xmlns:a16="http://schemas.microsoft.com/office/drawing/2014/main" id="{69AE88BA-665B-4C23-8F1D-4A4D1AA50363}"/>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62">
              <a:extLst>
                <a:ext uri="{FF2B5EF4-FFF2-40B4-BE49-F238E27FC236}">
                  <a16:creationId xmlns:a16="http://schemas.microsoft.com/office/drawing/2014/main" id="{DAA6B585-0C7D-44DA-BA9C-550D625CFE5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63">
              <a:extLst>
                <a:ext uri="{FF2B5EF4-FFF2-40B4-BE49-F238E27FC236}">
                  <a16:creationId xmlns:a16="http://schemas.microsoft.com/office/drawing/2014/main" id="{D2E0E41F-C47F-4862-86ED-792AA3D9551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64">
              <a:extLst>
                <a:ext uri="{FF2B5EF4-FFF2-40B4-BE49-F238E27FC236}">
                  <a16:creationId xmlns:a16="http://schemas.microsoft.com/office/drawing/2014/main" id="{CACC7105-A74F-4DDB-8376-557B9172715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65">
              <a:extLst>
                <a:ext uri="{FF2B5EF4-FFF2-40B4-BE49-F238E27FC236}">
                  <a16:creationId xmlns:a16="http://schemas.microsoft.com/office/drawing/2014/main" id="{5922E31D-9A23-4E59-B509-5263A7125E4A}"/>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t>电路交换的特点</a:t>
            </a:r>
          </a:p>
        </p:txBody>
      </p:sp>
      <p:sp>
        <p:nvSpPr>
          <p:cNvPr id="496643" name="Rectangle 3"/>
          <p:cNvSpPr>
            <a:spLocks noGrp="1" noChangeArrowheads="1"/>
          </p:cNvSpPr>
          <p:nvPr>
            <p:ph idx="1"/>
          </p:nvPr>
        </p:nvSpPr>
        <p:spPr/>
        <p:txBody>
          <a:bodyPr/>
          <a:lstStyle/>
          <a:p>
            <a:r>
              <a:rPr lang="zh-CN" altLang="en-US" dirty="0"/>
              <a:t>在通信开始之前，要在两个通信设备之间建立起一条完全被通信双方所占用的物理通路。</a:t>
            </a:r>
            <a:endParaRPr lang="en-US" altLang="zh-CN" dirty="0"/>
          </a:p>
          <a:p>
            <a:r>
              <a:rPr lang="zh-CN" altLang="en-US" dirty="0"/>
              <a:t>电路交换过程包括以下三个步骤：</a:t>
            </a:r>
          </a:p>
          <a:p>
            <a:pPr lvl="1">
              <a:buFont typeface="Wingdings" panose="05000000000000000000" pitchFamily="2" charset="2"/>
              <a:buNone/>
            </a:pPr>
            <a:r>
              <a:rPr lang="zh-CN" altLang="en-US" dirty="0"/>
              <a:t>①电路建立</a:t>
            </a:r>
          </a:p>
          <a:p>
            <a:pPr lvl="1">
              <a:buFont typeface="Wingdings" panose="05000000000000000000" pitchFamily="2" charset="2"/>
              <a:buNone/>
            </a:pPr>
            <a:r>
              <a:rPr lang="zh-CN" altLang="en-US" dirty="0"/>
              <a:t>②数据传输</a:t>
            </a:r>
          </a:p>
          <a:p>
            <a:pPr lvl="1">
              <a:buFont typeface="Wingdings" panose="05000000000000000000" pitchFamily="2" charset="2"/>
              <a:buNone/>
            </a:pPr>
            <a:r>
              <a:rPr lang="zh-CN" altLang="en-US" dirty="0"/>
              <a:t>③电路拆除</a:t>
            </a:r>
          </a:p>
        </p:txBody>
      </p:sp>
      <p:sp>
        <p:nvSpPr>
          <p:cNvPr id="6" name="灯片编号占位符 5"/>
          <p:cNvSpPr>
            <a:spLocks noGrp="1"/>
          </p:cNvSpPr>
          <p:nvPr>
            <p:ph type="sldNum" sz="quarter" idx="12"/>
          </p:nvPr>
        </p:nvSpPr>
        <p:spPr/>
        <p:txBody>
          <a:bodyPr/>
          <a:lstStyle/>
          <a:p>
            <a:fld id="{5E6451C9-8511-4D73-AB68-054088C26D2D}"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dirty="0"/>
              <a:t>报文交换</a:t>
            </a:r>
          </a:p>
        </p:txBody>
      </p:sp>
      <p:sp>
        <p:nvSpPr>
          <p:cNvPr id="470019" name="Rectangle 3"/>
          <p:cNvSpPr>
            <a:spLocks noGrp="1" noChangeArrowheads="1"/>
          </p:cNvSpPr>
          <p:nvPr>
            <p:ph idx="1"/>
          </p:nvPr>
        </p:nvSpPr>
        <p:spPr/>
        <p:txBody>
          <a:bodyPr/>
          <a:lstStyle/>
          <a:p>
            <a:r>
              <a:rPr lang="zh-CN" altLang="en-US" dirty="0"/>
              <a:t>报文交换又称为存储转发</a:t>
            </a:r>
          </a:p>
          <a:p>
            <a:r>
              <a:rPr lang="zh-CN" altLang="en-US" dirty="0"/>
              <a:t>基本原理</a:t>
            </a:r>
            <a:endParaRPr lang="en-US" altLang="zh-CN" dirty="0"/>
          </a:p>
          <a:p>
            <a:pPr lvl="1"/>
            <a:r>
              <a:rPr lang="zh-CN" altLang="en-US" dirty="0"/>
              <a:t>在报文的传输过程中，由网络的中间节点将报文暂时存储起来，检查它的正确性和完整性，然后再发往下一个节点。</a:t>
            </a:r>
          </a:p>
          <a:p>
            <a:r>
              <a:rPr lang="zh-CN" altLang="en-US" dirty="0"/>
              <a:t>缺点</a:t>
            </a:r>
            <a:endParaRPr lang="en-US" altLang="zh-CN" dirty="0"/>
          </a:p>
          <a:p>
            <a:pPr lvl="1"/>
            <a:r>
              <a:rPr lang="zh-CN" altLang="en-US" dirty="0"/>
              <a:t>在报文交换中，整个报文是作为一个整体来处理，由于报文较长，报文传输的延迟很大。</a:t>
            </a:r>
          </a:p>
          <a:p>
            <a:r>
              <a:rPr lang="zh-CN" altLang="en-US" dirty="0"/>
              <a:t>报文交换技术已被淘汰。</a:t>
            </a:r>
          </a:p>
        </p:txBody>
      </p:sp>
      <p:sp>
        <p:nvSpPr>
          <p:cNvPr id="6" name="灯片编号占位符 5"/>
          <p:cNvSpPr>
            <a:spLocks noGrp="1"/>
          </p:cNvSpPr>
          <p:nvPr>
            <p:ph type="sldNum" sz="quarter" idx="12"/>
          </p:nvPr>
        </p:nvSpPr>
        <p:spPr/>
        <p:txBody>
          <a:bodyPr/>
          <a:lstStyle/>
          <a:p>
            <a:fld id="{A3E89306-08AD-4ED3-9584-AF97FA5AF1F6}" type="slidenum">
              <a:rPr lang="en-US" altLang="zh-CN"/>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dirty="0"/>
              <a:t>分组交换</a:t>
            </a:r>
          </a:p>
        </p:txBody>
      </p:sp>
      <p:sp>
        <p:nvSpPr>
          <p:cNvPr id="471043" name="Rectangle 3"/>
          <p:cNvSpPr>
            <a:spLocks noGrp="1" noChangeArrowheads="1"/>
          </p:cNvSpPr>
          <p:nvPr>
            <p:ph idx="1"/>
          </p:nvPr>
        </p:nvSpPr>
        <p:spPr/>
        <p:txBody>
          <a:bodyPr/>
          <a:lstStyle/>
          <a:p>
            <a:r>
              <a:rPr lang="zh-CN" altLang="en-US" dirty="0"/>
              <a:t>较长的报文被分为较短的数据单元</a:t>
            </a:r>
            <a:endParaRPr lang="en-US" altLang="zh-CN" dirty="0"/>
          </a:p>
          <a:p>
            <a:r>
              <a:rPr lang="zh-CN" altLang="en-US" dirty="0"/>
              <a:t>每个数据单元被加上一些通信控制信息等内容，形成一个信息包</a:t>
            </a:r>
            <a:r>
              <a:rPr lang="en-US" altLang="zh-CN" dirty="0"/>
              <a:t>(packet)</a:t>
            </a:r>
            <a:endParaRPr lang="zh-CN" altLang="en-US" dirty="0"/>
          </a:p>
          <a:p>
            <a:r>
              <a:rPr lang="zh-CN" altLang="en-US" dirty="0"/>
              <a:t>通信时以包为单位发送、存储和转发</a:t>
            </a:r>
          </a:p>
          <a:p>
            <a:r>
              <a:rPr lang="zh-CN" altLang="en-US" dirty="0"/>
              <a:t>包长度一般比报文短得多</a:t>
            </a:r>
            <a:endParaRPr lang="en-US" altLang="zh-CN" dirty="0"/>
          </a:p>
          <a:p>
            <a:pPr lvl="1"/>
            <a:r>
              <a:rPr lang="zh-CN" altLang="en-US" dirty="0"/>
              <a:t>可以在中间站点的主存队列中存储</a:t>
            </a:r>
            <a:endParaRPr lang="en-US" altLang="zh-CN" dirty="0"/>
          </a:p>
          <a:p>
            <a:pPr lvl="1"/>
            <a:r>
              <a:rPr lang="zh-CN" altLang="en-US" dirty="0"/>
              <a:t>只要包到达后就可以转发，而不必等待很长的报文全部到达</a:t>
            </a:r>
            <a:endParaRPr lang="en-US" altLang="zh-CN" dirty="0"/>
          </a:p>
          <a:p>
            <a:pPr lvl="1"/>
            <a:r>
              <a:rPr lang="zh-CN" altLang="en-US" dirty="0"/>
              <a:t>缩短了信息传输过程中的延迟时间</a:t>
            </a:r>
          </a:p>
        </p:txBody>
      </p:sp>
      <p:sp>
        <p:nvSpPr>
          <p:cNvPr id="6" name="灯片编号占位符 5"/>
          <p:cNvSpPr>
            <a:spLocks noGrp="1"/>
          </p:cNvSpPr>
          <p:nvPr>
            <p:ph type="sldNum" sz="quarter" idx="12"/>
          </p:nvPr>
        </p:nvSpPr>
        <p:spPr/>
        <p:txBody>
          <a:bodyPr/>
          <a:lstStyle/>
          <a:p>
            <a:fld id="{DD659CB3-D7B6-41CE-8EB1-C17008D352E7}" type="slidenum">
              <a:rPr lang="en-US" altLang="zh-CN"/>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a:t>分组交换与电路交换的比较</a:t>
            </a:r>
          </a:p>
        </p:txBody>
      </p:sp>
      <p:sp>
        <p:nvSpPr>
          <p:cNvPr id="472067" name="Rectangle 3"/>
          <p:cNvSpPr>
            <a:spLocks noGrp="1" noChangeArrowheads="1"/>
          </p:cNvSpPr>
          <p:nvPr>
            <p:ph idx="1"/>
          </p:nvPr>
        </p:nvSpPr>
        <p:spPr/>
        <p:txBody>
          <a:bodyPr/>
          <a:lstStyle/>
          <a:p>
            <a:r>
              <a:rPr lang="zh-CN" altLang="en-US" dirty="0"/>
              <a:t>共享传输链路，提高使用效率</a:t>
            </a:r>
          </a:p>
          <a:p>
            <a:r>
              <a:rPr lang="zh-CN" altLang="en-US" dirty="0"/>
              <a:t>有流量和拥塞控制，不会发生阻塞，但会使延迟增大</a:t>
            </a:r>
          </a:p>
          <a:p>
            <a:r>
              <a:rPr lang="zh-CN" altLang="en-US" dirty="0"/>
              <a:t>可工作于广播和多播的方式</a:t>
            </a:r>
          </a:p>
          <a:p>
            <a:r>
              <a:rPr lang="zh-CN" altLang="en-US" dirty="0"/>
              <a:t>具有提供多种通信设备互连</a:t>
            </a:r>
          </a:p>
        </p:txBody>
      </p:sp>
      <p:sp>
        <p:nvSpPr>
          <p:cNvPr id="6" name="灯片编号占位符 5"/>
          <p:cNvSpPr>
            <a:spLocks noGrp="1"/>
          </p:cNvSpPr>
          <p:nvPr>
            <p:ph type="sldNum" sz="quarter" idx="12"/>
          </p:nvPr>
        </p:nvSpPr>
        <p:spPr/>
        <p:txBody>
          <a:bodyPr/>
          <a:lstStyle/>
          <a:p>
            <a:fld id="{0D2AF3AE-153B-483A-B2E1-B62BF96C8BCE}"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分组交换两种类型</a:t>
            </a:r>
          </a:p>
        </p:txBody>
      </p:sp>
      <p:sp>
        <p:nvSpPr>
          <p:cNvPr id="473091" name="Rectangle 3"/>
          <p:cNvSpPr>
            <a:spLocks noGrp="1" noChangeArrowheads="1"/>
          </p:cNvSpPr>
          <p:nvPr>
            <p:ph idx="1"/>
          </p:nvPr>
        </p:nvSpPr>
        <p:spPr/>
        <p:txBody>
          <a:bodyPr/>
          <a:lstStyle/>
          <a:p>
            <a:pPr>
              <a:lnSpc>
                <a:spcPct val="90000"/>
              </a:lnSpc>
            </a:pPr>
            <a:r>
              <a:rPr lang="zh-CN" altLang="en-US" dirty="0"/>
              <a:t>数据报</a:t>
            </a:r>
          </a:p>
          <a:p>
            <a:pPr lvl="1">
              <a:lnSpc>
                <a:spcPct val="90000"/>
              </a:lnSpc>
            </a:pPr>
            <a:r>
              <a:rPr lang="zh-CN" altLang="en-US" dirty="0"/>
              <a:t>在传输中每个包都将独立于其他包进行处理</a:t>
            </a:r>
            <a:endParaRPr lang="en-US" altLang="zh-CN" dirty="0"/>
          </a:p>
          <a:p>
            <a:pPr lvl="1">
              <a:lnSpc>
                <a:spcPct val="90000"/>
              </a:lnSpc>
            </a:pPr>
            <a:r>
              <a:rPr lang="zh-CN" altLang="en-US" dirty="0"/>
              <a:t>任何一条链路可以同时为多对设备之间的通信服务</a:t>
            </a:r>
            <a:endParaRPr lang="en-US" altLang="zh-CN" dirty="0"/>
          </a:p>
          <a:p>
            <a:pPr lvl="1">
              <a:lnSpc>
                <a:spcPct val="90000"/>
              </a:lnSpc>
            </a:pPr>
            <a:r>
              <a:rPr lang="zh-CN" altLang="en-US" dirty="0"/>
              <a:t>一次传输的数据报可能不是次序地到达目的地</a:t>
            </a:r>
            <a:endParaRPr lang="en-US" altLang="zh-CN" dirty="0"/>
          </a:p>
          <a:p>
            <a:pPr lvl="1">
              <a:lnSpc>
                <a:spcPct val="90000"/>
              </a:lnSpc>
            </a:pPr>
            <a:r>
              <a:rPr lang="zh-CN" altLang="en-US" dirty="0"/>
              <a:t>重新排序的任务由传输层来完成</a:t>
            </a:r>
          </a:p>
          <a:p>
            <a:pPr>
              <a:lnSpc>
                <a:spcPct val="90000"/>
              </a:lnSpc>
            </a:pPr>
            <a:r>
              <a:rPr lang="zh-CN" altLang="en-US" dirty="0"/>
              <a:t>虚电路</a:t>
            </a:r>
          </a:p>
          <a:p>
            <a:pPr lvl="1">
              <a:lnSpc>
                <a:spcPct val="90000"/>
              </a:lnSpc>
            </a:pPr>
            <a:r>
              <a:rPr lang="zh-CN" altLang="en-US" dirty="0"/>
              <a:t>属于同一次通信的所有包之间的关系得以维持。路径是在数据传输的开始之前就被选定。</a:t>
            </a:r>
          </a:p>
          <a:p>
            <a:pPr lvl="1">
              <a:lnSpc>
                <a:spcPct val="90000"/>
              </a:lnSpc>
            </a:pPr>
            <a:r>
              <a:rPr lang="zh-CN" altLang="en-US" dirty="0"/>
              <a:t>与电路交换的区别：</a:t>
            </a:r>
            <a:endParaRPr lang="en-US" altLang="zh-CN" dirty="0"/>
          </a:p>
          <a:p>
            <a:pPr lvl="2">
              <a:lnSpc>
                <a:spcPct val="90000"/>
              </a:lnSpc>
            </a:pPr>
            <a:r>
              <a:rPr lang="zh-CN" altLang="en-US" dirty="0"/>
              <a:t>虚电路所使用的电路可以同时为多个设备提供通信服务</a:t>
            </a:r>
            <a:endParaRPr lang="en-US" altLang="zh-CN" dirty="0"/>
          </a:p>
          <a:p>
            <a:pPr lvl="2">
              <a:lnSpc>
                <a:spcPct val="90000"/>
              </a:lnSpc>
            </a:pPr>
            <a:r>
              <a:rPr lang="zh-CN" altLang="en-US" dirty="0"/>
              <a:t>电路交换所使用的电路是独占的</a:t>
            </a:r>
          </a:p>
        </p:txBody>
      </p:sp>
      <p:sp>
        <p:nvSpPr>
          <p:cNvPr id="6" name="灯片编号占位符 5"/>
          <p:cNvSpPr>
            <a:spLocks noGrp="1"/>
          </p:cNvSpPr>
          <p:nvPr>
            <p:ph type="sldNum" sz="quarter" idx="12"/>
          </p:nvPr>
        </p:nvSpPr>
        <p:spPr/>
        <p:txBody>
          <a:bodyPr/>
          <a:lstStyle/>
          <a:p>
            <a:fld id="{D8F1BAD3-5FC0-4F0C-B5CC-817516AC3E6B}" type="slidenum">
              <a:rPr lang="en-US" altLang="zh-CN"/>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noChangeArrowheads="1"/>
          </p:cNvSpPr>
          <p:nvPr>
            <p:ph type="title"/>
          </p:nvPr>
        </p:nvSpPr>
        <p:spPr/>
        <p:txBody>
          <a:bodyPr/>
          <a:lstStyle/>
          <a:p>
            <a:r>
              <a:rPr lang="zh-CN" altLang="en-US"/>
              <a:t>数据报</a:t>
            </a:r>
          </a:p>
        </p:txBody>
      </p:sp>
      <p:sp>
        <p:nvSpPr>
          <p:cNvPr id="61" name="灯片编号占位符 5"/>
          <p:cNvSpPr>
            <a:spLocks noGrp="1"/>
          </p:cNvSpPr>
          <p:nvPr>
            <p:ph type="sldNum" sz="quarter" idx="12"/>
          </p:nvPr>
        </p:nvSpPr>
        <p:spPr/>
        <p:txBody>
          <a:bodyPr/>
          <a:lstStyle/>
          <a:p>
            <a:fld id="{898B9B69-DFED-4498-BE89-D87591882B67}" type="slidenum">
              <a:rPr lang="en-US" altLang="zh-CN"/>
              <a:pPr/>
              <a:t>68</a:t>
            </a:fld>
            <a:endParaRPr lang="en-US" altLang="zh-CN"/>
          </a:p>
        </p:txBody>
      </p:sp>
      <p:pic>
        <p:nvPicPr>
          <p:cNvPr id="478214"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8216" name="Line 8"/>
          <p:cNvSpPr>
            <a:spLocks noChangeShapeType="1"/>
          </p:cNvSpPr>
          <p:nvPr/>
        </p:nvSpPr>
        <p:spPr bwMode="auto">
          <a:xfrm>
            <a:off x="2855913" y="2133601"/>
            <a:ext cx="1633539" cy="47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7" name="Line 9"/>
          <p:cNvSpPr>
            <a:spLocks noChangeShapeType="1"/>
          </p:cNvSpPr>
          <p:nvPr/>
        </p:nvSpPr>
        <p:spPr bwMode="auto">
          <a:xfrm flipV="1">
            <a:off x="2855913" y="4478338"/>
            <a:ext cx="1657350" cy="6794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8" name="Line 10"/>
          <p:cNvSpPr>
            <a:spLocks noChangeShapeType="1"/>
          </p:cNvSpPr>
          <p:nvPr/>
        </p:nvSpPr>
        <p:spPr bwMode="auto">
          <a:xfrm flipV="1">
            <a:off x="8056563" y="2133600"/>
            <a:ext cx="1449390" cy="540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9" name="Line 11"/>
          <p:cNvSpPr>
            <a:spLocks noChangeShapeType="1"/>
          </p:cNvSpPr>
          <p:nvPr/>
        </p:nvSpPr>
        <p:spPr bwMode="auto">
          <a:xfrm>
            <a:off x="8002588" y="4546348"/>
            <a:ext cx="1503364" cy="5600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0" name="Line 12"/>
          <p:cNvSpPr>
            <a:spLocks noChangeShapeType="1"/>
          </p:cNvSpPr>
          <p:nvPr/>
        </p:nvSpPr>
        <p:spPr bwMode="auto">
          <a:xfrm flipV="1">
            <a:off x="6629402" y="3039119"/>
            <a:ext cx="877843" cy="6684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1" name="Line 13"/>
          <p:cNvSpPr>
            <a:spLocks noChangeShapeType="1"/>
          </p:cNvSpPr>
          <p:nvPr/>
        </p:nvSpPr>
        <p:spPr bwMode="auto">
          <a:xfrm>
            <a:off x="5064141" y="4354660"/>
            <a:ext cx="2361077" cy="2827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2" name="Line 14"/>
          <p:cNvSpPr>
            <a:spLocks noChangeShapeType="1"/>
          </p:cNvSpPr>
          <p:nvPr/>
        </p:nvSpPr>
        <p:spPr bwMode="auto">
          <a:xfrm>
            <a:off x="5075238" y="2709861"/>
            <a:ext cx="1046161"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3" name="Line 15"/>
          <p:cNvSpPr>
            <a:spLocks noChangeShapeType="1"/>
          </p:cNvSpPr>
          <p:nvPr/>
        </p:nvSpPr>
        <p:spPr bwMode="auto">
          <a:xfrm>
            <a:off x="6607176" y="4037807"/>
            <a:ext cx="818041" cy="17447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4" name="Line 16"/>
          <p:cNvSpPr>
            <a:spLocks noChangeShapeType="1"/>
          </p:cNvSpPr>
          <p:nvPr/>
        </p:nvSpPr>
        <p:spPr bwMode="auto">
          <a:xfrm flipH="1" flipV="1">
            <a:off x="4727575" y="3070224"/>
            <a:ext cx="15774" cy="90671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5" name="Line 17"/>
          <p:cNvSpPr>
            <a:spLocks noChangeShapeType="1"/>
          </p:cNvSpPr>
          <p:nvPr/>
        </p:nvSpPr>
        <p:spPr bwMode="auto">
          <a:xfrm flipH="1">
            <a:off x="7691395" y="3101980"/>
            <a:ext cx="0" cy="90328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6" name="Line 18"/>
          <p:cNvSpPr>
            <a:spLocks noChangeShapeType="1"/>
          </p:cNvSpPr>
          <p:nvPr/>
        </p:nvSpPr>
        <p:spPr bwMode="auto">
          <a:xfrm>
            <a:off x="5075238" y="3070225"/>
            <a:ext cx="971536" cy="6661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39" name="Text Box 31"/>
          <p:cNvSpPr txBox="1">
            <a:spLocks noChangeArrowheads="1"/>
          </p:cNvSpPr>
          <p:nvPr/>
        </p:nvSpPr>
        <p:spPr bwMode="auto">
          <a:xfrm>
            <a:off x="1787525" y="1936877"/>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A</a:t>
            </a:r>
          </a:p>
        </p:txBody>
      </p:sp>
      <p:sp>
        <p:nvSpPr>
          <p:cNvPr id="478240" name="Text Box 32"/>
          <p:cNvSpPr txBox="1">
            <a:spLocks noChangeArrowheads="1"/>
          </p:cNvSpPr>
          <p:nvPr/>
        </p:nvSpPr>
        <p:spPr bwMode="auto">
          <a:xfrm>
            <a:off x="1790224" y="494823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8242" name="Text Box 34"/>
          <p:cNvSpPr txBox="1">
            <a:spLocks noChangeArrowheads="1"/>
          </p:cNvSpPr>
          <p:nvPr/>
        </p:nvSpPr>
        <p:spPr bwMode="auto">
          <a:xfrm>
            <a:off x="10307957" y="4932722"/>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F</a:t>
            </a:r>
          </a:p>
        </p:txBody>
      </p:sp>
      <p:sp>
        <p:nvSpPr>
          <p:cNvPr id="478243" name="Text Box 35"/>
          <p:cNvSpPr txBox="1">
            <a:spLocks noChangeArrowheads="1"/>
          </p:cNvSpPr>
          <p:nvPr/>
        </p:nvSpPr>
        <p:spPr bwMode="auto">
          <a:xfrm>
            <a:off x="10282557" y="186610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D</a:t>
            </a:r>
          </a:p>
        </p:txBody>
      </p:sp>
      <p:sp>
        <p:nvSpPr>
          <p:cNvPr id="478253" name="Text Box 45"/>
          <p:cNvSpPr txBox="1">
            <a:spLocks noChangeArrowheads="1"/>
          </p:cNvSpPr>
          <p:nvPr/>
        </p:nvSpPr>
        <p:spPr bwMode="auto">
          <a:xfrm>
            <a:off x="1802924" y="365283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8255" name="Text Box 47"/>
          <p:cNvSpPr txBox="1">
            <a:spLocks noChangeArrowheads="1"/>
          </p:cNvSpPr>
          <p:nvPr/>
        </p:nvSpPr>
        <p:spPr bwMode="auto">
          <a:xfrm>
            <a:off x="10307957" y="351778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8256" name="Line 48"/>
          <p:cNvSpPr>
            <a:spLocks noChangeShapeType="1"/>
          </p:cNvSpPr>
          <p:nvPr/>
        </p:nvSpPr>
        <p:spPr bwMode="auto">
          <a:xfrm>
            <a:off x="8056563" y="2999581"/>
            <a:ext cx="1449390" cy="6178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57" name="Line 49"/>
          <p:cNvSpPr>
            <a:spLocks noChangeShapeType="1"/>
          </p:cNvSpPr>
          <p:nvPr/>
        </p:nvSpPr>
        <p:spPr bwMode="auto">
          <a:xfrm flipV="1">
            <a:off x="2836650" y="2978153"/>
            <a:ext cx="1665499" cy="73723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62" name="Rectangle 54"/>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3" name="Rectangle 55"/>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64" name="Rectangle 56"/>
          <p:cNvSpPr>
            <a:spLocks noChangeArrowheads="1"/>
          </p:cNvSpPr>
          <p:nvPr/>
        </p:nvSpPr>
        <p:spPr bwMode="auto">
          <a:xfrm>
            <a:off x="8246435" y="4322923"/>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5" name="Rectangle 57"/>
          <p:cNvSpPr>
            <a:spLocks noChangeArrowheads="1"/>
          </p:cNvSpPr>
          <p:nvPr/>
        </p:nvSpPr>
        <p:spPr bwMode="auto">
          <a:xfrm>
            <a:off x="8539642" y="4478339"/>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1</a:t>
            </a:r>
          </a:p>
        </p:txBody>
      </p:sp>
      <p:sp>
        <p:nvSpPr>
          <p:cNvPr id="478266" name="Rectangle 58"/>
          <p:cNvSpPr>
            <a:spLocks noChangeArrowheads="1"/>
          </p:cNvSpPr>
          <p:nvPr/>
        </p:nvSpPr>
        <p:spPr bwMode="auto">
          <a:xfrm>
            <a:off x="56642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67" name="Rectangle 59"/>
          <p:cNvSpPr>
            <a:spLocks noChangeArrowheads="1"/>
          </p:cNvSpPr>
          <p:nvPr/>
        </p:nvSpPr>
        <p:spPr bwMode="auto">
          <a:xfrm>
            <a:off x="53768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9" name="Rectangle 61"/>
          <p:cNvSpPr>
            <a:spLocks noChangeArrowheads="1"/>
          </p:cNvSpPr>
          <p:nvPr/>
        </p:nvSpPr>
        <p:spPr bwMode="auto">
          <a:xfrm>
            <a:off x="71755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0" name="Rectangle 62"/>
          <p:cNvSpPr>
            <a:spLocks noChangeArrowheads="1"/>
          </p:cNvSpPr>
          <p:nvPr/>
        </p:nvSpPr>
        <p:spPr bwMode="auto">
          <a:xfrm>
            <a:off x="68881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1" name="Rectangle 63"/>
          <p:cNvSpPr>
            <a:spLocks noChangeArrowheads="1"/>
          </p:cNvSpPr>
          <p:nvPr/>
        </p:nvSpPr>
        <p:spPr bwMode="auto">
          <a:xfrm>
            <a:off x="77517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2" name="Rectangle 64"/>
          <p:cNvSpPr>
            <a:spLocks noChangeArrowheads="1"/>
          </p:cNvSpPr>
          <p:nvPr/>
        </p:nvSpPr>
        <p:spPr bwMode="auto">
          <a:xfrm>
            <a:off x="7753350" y="328612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3" name="Rectangle 65"/>
          <p:cNvSpPr>
            <a:spLocks noChangeArrowheads="1"/>
          </p:cNvSpPr>
          <p:nvPr/>
        </p:nvSpPr>
        <p:spPr bwMode="auto">
          <a:xfrm>
            <a:off x="4367214" y="343058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3</a:t>
            </a:r>
          </a:p>
        </p:txBody>
      </p:sp>
      <p:sp>
        <p:nvSpPr>
          <p:cNvPr id="478274" name="Rectangle 66"/>
          <p:cNvSpPr>
            <a:spLocks noChangeArrowheads="1"/>
          </p:cNvSpPr>
          <p:nvPr/>
        </p:nvSpPr>
        <p:spPr bwMode="auto">
          <a:xfrm>
            <a:off x="5519739" y="30702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5" name="Rectangle 67"/>
          <p:cNvSpPr>
            <a:spLocks noChangeArrowheads="1"/>
          </p:cNvSpPr>
          <p:nvPr/>
        </p:nvSpPr>
        <p:spPr bwMode="auto">
          <a:xfrm>
            <a:off x="6959600" y="37893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6" name="Rectangle 68"/>
          <p:cNvSpPr>
            <a:spLocks noChangeArrowheads="1"/>
          </p:cNvSpPr>
          <p:nvPr/>
        </p:nvSpPr>
        <p:spPr bwMode="auto">
          <a:xfrm>
            <a:off x="5519739" y="40052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58" name="Rectangle 50"/>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59" name="Rectangle 51"/>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8260" name="Rectangle 52"/>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1" name="Rectangle 53"/>
          <p:cNvSpPr>
            <a:spLocks noChangeArrowheads="1"/>
          </p:cNvSpPr>
          <p:nvPr/>
        </p:nvSpPr>
        <p:spPr bwMode="auto">
          <a:xfrm>
            <a:off x="3216275" y="18446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8" name="Text Box 70"/>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8279" name="Text Box 71"/>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8280" name="Text Box 72"/>
          <p:cNvSpPr txBox="1">
            <a:spLocks noChangeArrowheads="1"/>
          </p:cNvSpPr>
          <p:nvPr/>
        </p:nvSpPr>
        <p:spPr bwMode="auto">
          <a:xfrm>
            <a:off x="7608888" y="458152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F</a:t>
            </a:r>
          </a:p>
        </p:txBody>
      </p:sp>
      <p:sp>
        <p:nvSpPr>
          <p:cNvPr id="478281" name="Text Box 73"/>
          <p:cNvSpPr txBox="1">
            <a:spLocks noChangeArrowheads="1"/>
          </p:cNvSpPr>
          <p:nvPr/>
        </p:nvSpPr>
        <p:spPr bwMode="auto">
          <a:xfrm>
            <a:off x="7608888" y="2133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8282" name="Text Box 74"/>
          <p:cNvSpPr txBox="1">
            <a:spLocks noChangeArrowheads="1"/>
          </p:cNvSpPr>
          <p:nvPr/>
        </p:nvSpPr>
        <p:spPr bwMode="auto">
          <a:xfrm>
            <a:off x="616743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8283" name="Text Box 75"/>
          <p:cNvSpPr txBox="1">
            <a:spLocks noChangeArrowheads="1"/>
          </p:cNvSpPr>
          <p:nvPr/>
        </p:nvSpPr>
        <p:spPr bwMode="auto">
          <a:xfrm>
            <a:off x="6167438"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pic>
        <p:nvPicPr>
          <p:cNvPr id="67" name="图形 66">
            <a:extLst>
              <a:ext uri="{FF2B5EF4-FFF2-40B4-BE49-F238E27FC236}">
                <a16:creationId xmlns:a16="http://schemas.microsoft.com/office/drawing/2014/main" id="{238B1776-AD3C-487E-864A-10B276AEB0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8" name="图形 67">
            <a:extLst>
              <a:ext uri="{FF2B5EF4-FFF2-40B4-BE49-F238E27FC236}">
                <a16:creationId xmlns:a16="http://schemas.microsoft.com/office/drawing/2014/main" id="{10359832-8EAA-4F55-80C1-3FF2B8C83D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9" name="图形 68">
            <a:extLst>
              <a:ext uri="{FF2B5EF4-FFF2-40B4-BE49-F238E27FC236}">
                <a16:creationId xmlns:a16="http://schemas.microsoft.com/office/drawing/2014/main" id="{AAAD9DA7-30D1-4DAB-A62A-C93EB4F3B8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74" name="图形 73">
            <a:extLst>
              <a:ext uri="{FF2B5EF4-FFF2-40B4-BE49-F238E27FC236}">
                <a16:creationId xmlns:a16="http://schemas.microsoft.com/office/drawing/2014/main" id="{9DC1D2BD-18A0-4E3D-AE6D-DA30D90DB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75" name="图形 74">
            <a:extLst>
              <a:ext uri="{FF2B5EF4-FFF2-40B4-BE49-F238E27FC236}">
                <a16:creationId xmlns:a16="http://schemas.microsoft.com/office/drawing/2014/main" id="{478DD1DA-12F8-4C68-955F-2B0184E7E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76" name="图形 75">
            <a:extLst>
              <a:ext uri="{FF2B5EF4-FFF2-40B4-BE49-F238E27FC236}">
                <a16:creationId xmlns:a16="http://schemas.microsoft.com/office/drawing/2014/main" id="{827AF57D-F84A-468E-8869-F5FEE111F2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77" name="图形 76">
            <a:extLst>
              <a:ext uri="{FF2B5EF4-FFF2-40B4-BE49-F238E27FC236}">
                <a16:creationId xmlns:a16="http://schemas.microsoft.com/office/drawing/2014/main" id="{5D5C6591-EC6B-4448-85BC-DD3F341D4A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8" name="图形 77">
            <a:extLst>
              <a:ext uri="{FF2B5EF4-FFF2-40B4-BE49-F238E27FC236}">
                <a16:creationId xmlns:a16="http://schemas.microsoft.com/office/drawing/2014/main" id="{78B1CC18-C96D-4C5B-99D0-D0291935F9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641" y="3988442"/>
            <a:ext cx="571500" cy="571500"/>
          </a:xfrm>
          <a:prstGeom prst="rect">
            <a:avLst/>
          </a:prstGeom>
        </p:spPr>
      </p:pic>
      <p:pic>
        <p:nvPicPr>
          <p:cNvPr id="79" name="图形 78">
            <a:extLst>
              <a:ext uri="{FF2B5EF4-FFF2-40B4-BE49-F238E27FC236}">
                <a16:creationId xmlns:a16="http://schemas.microsoft.com/office/drawing/2014/main" id="{9E8A0FFB-95AA-43C8-B723-3E3DFD1573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5677" y="3688556"/>
            <a:ext cx="571500" cy="571500"/>
          </a:xfrm>
          <a:prstGeom prst="rect">
            <a:avLst/>
          </a:prstGeom>
        </p:spPr>
      </p:pic>
      <p:pic>
        <p:nvPicPr>
          <p:cNvPr id="80" name="图形 79">
            <a:extLst>
              <a:ext uri="{FF2B5EF4-FFF2-40B4-BE49-F238E27FC236}">
                <a16:creationId xmlns:a16="http://schemas.microsoft.com/office/drawing/2014/main" id="{72E4B558-CD58-46F5-9F80-5A7E52DF0B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85063" y="2534378"/>
            <a:ext cx="571500" cy="571500"/>
          </a:xfrm>
          <a:prstGeom prst="rect">
            <a:avLst/>
          </a:prstGeom>
        </p:spPr>
      </p:pic>
      <p:pic>
        <p:nvPicPr>
          <p:cNvPr id="81" name="图形 80">
            <a:extLst>
              <a:ext uri="{FF2B5EF4-FFF2-40B4-BE49-F238E27FC236}">
                <a16:creationId xmlns:a16="http://schemas.microsoft.com/office/drawing/2014/main" id="{2D3D6CA8-1567-49F0-A917-F1A88F24B4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1088" y="4019551"/>
            <a:ext cx="571500" cy="571500"/>
          </a:xfrm>
          <a:prstGeom prst="rect">
            <a:avLst/>
          </a:prstGeom>
        </p:spPr>
      </p:pic>
      <p:pic>
        <p:nvPicPr>
          <p:cNvPr id="82" name="图形 81">
            <a:extLst>
              <a:ext uri="{FF2B5EF4-FFF2-40B4-BE49-F238E27FC236}">
                <a16:creationId xmlns:a16="http://schemas.microsoft.com/office/drawing/2014/main" id="{EC6C89F1-670E-4466-A142-65F59385E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2988" y="2500314"/>
            <a:ext cx="571500" cy="571500"/>
          </a:xfrm>
          <a:prstGeom prst="rect">
            <a:avLst/>
          </a:prstGeom>
        </p:spPr>
      </p:pic>
      <p:sp>
        <p:nvSpPr>
          <p:cNvPr id="83" name="Line 14">
            <a:extLst>
              <a:ext uri="{FF2B5EF4-FFF2-40B4-BE49-F238E27FC236}">
                <a16:creationId xmlns:a16="http://schemas.microsoft.com/office/drawing/2014/main" id="{5E21211B-3CCF-4F4C-916B-5C5F74830E78}"/>
              </a:ext>
            </a:extLst>
          </p:cNvPr>
          <p:cNvSpPr>
            <a:spLocks noChangeShapeType="1"/>
          </p:cNvSpPr>
          <p:nvPr/>
        </p:nvSpPr>
        <p:spPr bwMode="auto">
          <a:xfrm>
            <a:off x="6668103" y="2725886"/>
            <a:ext cx="815372" cy="181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数据报</a:t>
            </a:r>
          </a:p>
        </p:txBody>
      </p:sp>
      <p:sp>
        <p:nvSpPr>
          <p:cNvPr id="57" name="灯片编号占位符 5"/>
          <p:cNvSpPr>
            <a:spLocks noGrp="1"/>
          </p:cNvSpPr>
          <p:nvPr>
            <p:ph type="sldNum" sz="quarter" idx="12"/>
          </p:nvPr>
        </p:nvSpPr>
        <p:spPr/>
        <p:txBody>
          <a:bodyPr/>
          <a:lstStyle/>
          <a:p>
            <a:fld id="{7A990A7F-AF22-4450-8F62-007684CCAFDF}" type="slidenum">
              <a:rPr lang="en-US" altLang="zh-CN"/>
              <a:pPr/>
              <a:t>69</a:t>
            </a:fld>
            <a:endParaRPr lang="en-US" altLang="zh-CN"/>
          </a:p>
        </p:txBody>
      </p:sp>
      <p:pic>
        <p:nvPicPr>
          <p:cNvPr id="479235"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9236" name="Line 4"/>
          <p:cNvSpPr>
            <a:spLocks noChangeShapeType="1"/>
          </p:cNvSpPr>
          <p:nvPr/>
        </p:nvSpPr>
        <p:spPr bwMode="auto">
          <a:xfrm>
            <a:off x="2855913" y="2133601"/>
            <a:ext cx="1645070" cy="49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7" name="Line 5"/>
          <p:cNvSpPr>
            <a:spLocks noChangeShapeType="1"/>
          </p:cNvSpPr>
          <p:nvPr/>
        </p:nvSpPr>
        <p:spPr bwMode="auto">
          <a:xfrm flipV="1">
            <a:off x="2855913" y="4438650"/>
            <a:ext cx="1727200" cy="71913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8" name="Line 6"/>
          <p:cNvSpPr>
            <a:spLocks noChangeShapeType="1"/>
          </p:cNvSpPr>
          <p:nvPr/>
        </p:nvSpPr>
        <p:spPr bwMode="auto">
          <a:xfrm flipV="1">
            <a:off x="7967662" y="2133600"/>
            <a:ext cx="1584327" cy="53949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9" name="Line 7"/>
          <p:cNvSpPr>
            <a:spLocks noChangeShapeType="1"/>
          </p:cNvSpPr>
          <p:nvPr/>
        </p:nvSpPr>
        <p:spPr bwMode="auto">
          <a:xfrm>
            <a:off x="8006762" y="4508500"/>
            <a:ext cx="1545225" cy="5778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0" name="Line 8"/>
          <p:cNvSpPr>
            <a:spLocks noChangeShapeType="1"/>
          </p:cNvSpPr>
          <p:nvPr/>
        </p:nvSpPr>
        <p:spPr bwMode="auto">
          <a:xfrm flipV="1">
            <a:off x="5128683" y="3027879"/>
            <a:ext cx="2252024" cy="106178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1" name="Line 9"/>
          <p:cNvSpPr>
            <a:spLocks noChangeShapeType="1"/>
          </p:cNvSpPr>
          <p:nvPr/>
        </p:nvSpPr>
        <p:spPr bwMode="auto">
          <a:xfrm flipV="1">
            <a:off x="5128683" y="4365626"/>
            <a:ext cx="2304991" cy="1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2" name="Line 10"/>
          <p:cNvSpPr>
            <a:spLocks noChangeShapeType="1"/>
          </p:cNvSpPr>
          <p:nvPr/>
        </p:nvSpPr>
        <p:spPr bwMode="auto">
          <a:xfrm>
            <a:off x="5113228" y="2722819"/>
            <a:ext cx="226748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4" name="Line 12"/>
          <p:cNvSpPr>
            <a:spLocks noChangeShapeType="1"/>
          </p:cNvSpPr>
          <p:nvPr/>
        </p:nvSpPr>
        <p:spPr bwMode="auto">
          <a:xfrm flipV="1">
            <a:off x="4727575" y="3071410"/>
            <a:ext cx="0" cy="95157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5" name="Line 13"/>
          <p:cNvSpPr>
            <a:spLocks noChangeShapeType="1"/>
          </p:cNvSpPr>
          <p:nvPr/>
        </p:nvSpPr>
        <p:spPr bwMode="auto">
          <a:xfrm>
            <a:off x="7678737" y="3058854"/>
            <a:ext cx="10692" cy="96413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6" name="Text Box 24"/>
          <p:cNvSpPr txBox="1">
            <a:spLocks noChangeArrowheads="1"/>
          </p:cNvSpPr>
          <p:nvPr/>
        </p:nvSpPr>
        <p:spPr bwMode="auto">
          <a:xfrm>
            <a:off x="1785939" y="1846264"/>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A</a:t>
            </a:r>
          </a:p>
        </p:txBody>
      </p:sp>
      <p:sp>
        <p:nvSpPr>
          <p:cNvPr id="479257" name="Text Box 25"/>
          <p:cNvSpPr txBox="1">
            <a:spLocks noChangeArrowheads="1"/>
          </p:cNvSpPr>
          <p:nvPr/>
        </p:nvSpPr>
        <p:spPr bwMode="auto">
          <a:xfrm>
            <a:off x="1773239" y="494188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9258" name="Text Box 26"/>
          <p:cNvSpPr txBox="1">
            <a:spLocks noChangeArrowheads="1"/>
          </p:cNvSpPr>
          <p:nvPr/>
        </p:nvSpPr>
        <p:spPr bwMode="auto">
          <a:xfrm>
            <a:off x="10247314" y="490299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F</a:t>
            </a:r>
          </a:p>
        </p:txBody>
      </p:sp>
      <p:sp>
        <p:nvSpPr>
          <p:cNvPr id="479259" name="Text Box 27"/>
          <p:cNvSpPr txBox="1">
            <a:spLocks noChangeArrowheads="1"/>
          </p:cNvSpPr>
          <p:nvPr/>
        </p:nvSpPr>
        <p:spPr bwMode="auto">
          <a:xfrm>
            <a:off x="10221914" y="188515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D</a:t>
            </a:r>
          </a:p>
        </p:txBody>
      </p:sp>
      <p:sp>
        <p:nvSpPr>
          <p:cNvPr id="479261" name="Text Box 29"/>
          <p:cNvSpPr txBox="1">
            <a:spLocks noChangeArrowheads="1"/>
          </p:cNvSpPr>
          <p:nvPr/>
        </p:nvSpPr>
        <p:spPr bwMode="auto">
          <a:xfrm>
            <a:off x="1785939" y="364648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9262" name="Text Box 30"/>
          <p:cNvSpPr txBox="1">
            <a:spLocks noChangeArrowheads="1"/>
          </p:cNvSpPr>
          <p:nvPr/>
        </p:nvSpPr>
        <p:spPr bwMode="auto">
          <a:xfrm>
            <a:off x="10228264" y="3463132"/>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9263" name="Line 31"/>
          <p:cNvSpPr>
            <a:spLocks noChangeShapeType="1"/>
          </p:cNvSpPr>
          <p:nvPr/>
        </p:nvSpPr>
        <p:spPr bwMode="auto">
          <a:xfrm>
            <a:off x="7978354" y="2978153"/>
            <a:ext cx="1573633" cy="5953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4" name="Line 32"/>
          <p:cNvSpPr>
            <a:spLocks noChangeShapeType="1"/>
          </p:cNvSpPr>
          <p:nvPr/>
        </p:nvSpPr>
        <p:spPr bwMode="auto">
          <a:xfrm flipV="1">
            <a:off x="2782890" y="2978153"/>
            <a:ext cx="1705394" cy="8112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7" name="Rectangle 35"/>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68" name="Rectangle 36"/>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69" name="Rectangle 37"/>
          <p:cNvSpPr>
            <a:spLocks noChangeArrowheads="1"/>
          </p:cNvSpPr>
          <p:nvPr/>
        </p:nvSpPr>
        <p:spPr bwMode="auto">
          <a:xfrm>
            <a:off x="8545514" y="44370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0" name="Rectangle 38"/>
          <p:cNvSpPr>
            <a:spLocks noChangeArrowheads="1"/>
          </p:cNvSpPr>
          <p:nvPr/>
        </p:nvSpPr>
        <p:spPr bwMode="auto">
          <a:xfrm>
            <a:off x="8401050" y="21336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1" name="Rectangle 39"/>
          <p:cNvSpPr>
            <a:spLocks noChangeArrowheads="1"/>
          </p:cNvSpPr>
          <p:nvPr/>
        </p:nvSpPr>
        <p:spPr bwMode="auto">
          <a:xfrm>
            <a:off x="62404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2" name="Rectangle 40"/>
          <p:cNvSpPr>
            <a:spLocks noChangeArrowheads="1"/>
          </p:cNvSpPr>
          <p:nvPr/>
        </p:nvSpPr>
        <p:spPr bwMode="auto">
          <a:xfrm>
            <a:off x="5953125"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3" name="Rectangle 41"/>
          <p:cNvSpPr>
            <a:spLocks noChangeArrowheads="1"/>
          </p:cNvSpPr>
          <p:nvPr/>
        </p:nvSpPr>
        <p:spPr bwMode="auto">
          <a:xfrm>
            <a:off x="6096000" y="4437064"/>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4" name="Rectangle 42"/>
          <p:cNvSpPr>
            <a:spLocks noChangeArrowheads="1"/>
          </p:cNvSpPr>
          <p:nvPr/>
        </p:nvSpPr>
        <p:spPr bwMode="auto">
          <a:xfrm>
            <a:off x="8688389" y="2060576"/>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5" name="Rectangle 43"/>
          <p:cNvSpPr>
            <a:spLocks noChangeArrowheads="1"/>
          </p:cNvSpPr>
          <p:nvPr/>
        </p:nvSpPr>
        <p:spPr bwMode="auto">
          <a:xfrm>
            <a:off x="7751764" y="34290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6" name="Rectangle 44"/>
          <p:cNvSpPr>
            <a:spLocks noChangeArrowheads="1"/>
          </p:cNvSpPr>
          <p:nvPr/>
        </p:nvSpPr>
        <p:spPr bwMode="auto">
          <a:xfrm>
            <a:off x="7319964" y="32845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7" name="Rectangle 45"/>
          <p:cNvSpPr>
            <a:spLocks noChangeArrowheads="1"/>
          </p:cNvSpPr>
          <p:nvPr/>
        </p:nvSpPr>
        <p:spPr bwMode="auto">
          <a:xfrm>
            <a:off x="4800600" y="34290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8" name="Rectangle 46"/>
          <p:cNvSpPr>
            <a:spLocks noChangeArrowheads="1"/>
          </p:cNvSpPr>
          <p:nvPr/>
        </p:nvSpPr>
        <p:spPr bwMode="auto">
          <a:xfrm>
            <a:off x="6096000" y="32131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9" name="Rectangle 47"/>
          <p:cNvSpPr>
            <a:spLocks noChangeArrowheads="1"/>
          </p:cNvSpPr>
          <p:nvPr/>
        </p:nvSpPr>
        <p:spPr bwMode="auto">
          <a:xfrm>
            <a:off x="73199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0" name="Rectangle 48"/>
          <p:cNvSpPr>
            <a:spLocks noChangeArrowheads="1"/>
          </p:cNvSpPr>
          <p:nvPr/>
        </p:nvSpPr>
        <p:spPr bwMode="auto">
          <a:xfrm>
            <a:off x="6096000" y="40052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1" name="Rectangle 49"/>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2" name="Rectangle 50"/>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3" name="Rectangle 51"/>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85" name="Text Box 53"/>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9286" name="Text Box 54"/>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9287" name="Text Box 55"/>
          <p:cNvSpPr txBox="1">
            <a:spLocks noChangeArrowheads="1"/>
          </p:cNvSpPr>
          <p:nvPr/>
        </p:nvSpPr>
        <p:spPr bwMode="auto">
          <a:xfrm>
            <a:off x="7608888" y="45815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9288" name="Text Box 56"/>
          <p:cNvSpPr txBox="1">
            <a:spLocks noChangeArrowheads="1"/>
          </p:cNvSpPr>
          <p:nvPr/>
        </p:nvSpPr>
        <p:spPr bwMode="auto">
          <a:xfrm>
            <a:off x="760888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9291" name="Rectangle 59"/>
          <p:cNvSpPr>
            <a:spLocks noChangeArrowheads="1"/>
          </p:cNvSpPr>
          <p:nvPr/>
        </p:nvSpPr>
        <p:spPr bwMode="auto">
          <a:xfrm>
            <a:off x="3862389" y="42926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92" name="Rectangle 60"/>
          <p:cNvSpPr>
            <a:spLocks noChangeArrowheads="1"/>
          </p:cNvSpPr>
          <p:nvPr/>
        </p:nvSpPr>
        <p:spPr bwMode="auto">
          <a:xfrm>
            <a:off x="3575050" y="4435476"/>
            <a:ext cx="287338" cy="288925"/>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93" name="Text Box 61"/>
          <p:cNvSpPr txBox="1">
            <a:spLocks noChangeArrowheads="1"/>
          </p:cNvSpPr>
          <p:nvPr/>
        </p:nvSpPr>
        <p:spPr bwMode="auto">
          <a:xfrm>
            <a:off x="4316253" y="5649220"/>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黑体" panose="02010609060101010101" pitchFamily="49" charset="-122"/>
              </a:rPr>
              <a:t>一条链路可同时为多个设备服务</a:t>
            </a:r>
          </a:p>
        </p:txBody>
      </p:sp>
      <p:pic>
        <p:nvPicPr>
          <p:cNvPr id="63" name="图形 62">
            <a:extLst>
              <a:ext uri="{FF2B5EF4-FFF2-40B4-BE49-F238E27FC236}">
                <a16:creationId xmlns:a16="http://schemas.microsoft.com/office/drawing/2014/main" id="{2E92B1E8-479B-4485-ABFA-09C0ADC275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4" name="图形 63">
            <a:extLst>
              <a:ext uri="{FF2B5EF4-FFF2-40B4-BE49-F238E27FC236}">
                <a16:creationId xmlns:a16="http://schemas.microsoft.com/office/drawing/2014/main" id="{804FA76F-E0A7-4E72-94B1-A0DAF32C6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5" name="图形 64">
            <a:extLst>
              <a:ext uri="{FF2B5EF4-FFF2-40B4-BE49-F238E27FC236}">
                <a16:creationId xmlns:a16="http://schemas.microsoft.com/office/drawing/2014/main" id="{3C22A4F8-4321-40BD-8050-11B068FD6B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66" name="图形 65">
            <a:extLst>
              <a:ext uri="{FF2B5EF4-FFF2-40B4-BE49-F238E27FC236}">
                <a16:creationId xmlns:a16="http://schemas.microsoft.com/office/drawing/2014/main" id="{2CD85723-5DC9-446C-AC6C-92BF54C2A6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67" name="图形 66">
            <a:extLst>
              <a:ext uri="{FF2B5EF4-FFF2-40B4-BE49-F238E27FC236}">
                <a16:creationId xmlns:a16="http://schemas.microsoft.com/office/drawing/2014/main" id="{F45C195E-CC98-429D-8A53-C7462DCD3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68" name="图形 67">
            <a:extLst>
              <a:ext uri="{FF2B5EF4-FFF2-40B4-BE49-F238E27FC236}">
                <a16:creationId xmlns:a16="http://schemas.microsoft.com/office/drawing/2014/main" id="{531F040A-AD8C-493F-8A47-6919479237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69" name="图形 68">
            <a:extLst>
              <a:ext uri="{FF2B5EF4-FFF2-40B4-BE49-F238E27FC236}">
                <a16:creationId xmlns:a16="http://schemas.microsoft.com/office/drawing/2014/main" id="{4F42E2B8-3D57-4F63-A2B2-4137D2A465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0" name="图形 69">
            <a:extLst>
              <a:ext uri="{FF2B5EF4-FFF2-40B4-BE49-F238E27FC236}">
                <a16:creationId xmlns:a16="http://schemas.microsoft.com/office/drawing/2014/main" id="{771CF9EC-6E7A-4B8F-89B2-2A4BC71EB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6162" y="2500313"/>
            <a:ext cx="571500" cy="571500"/>
          </a:xfrm>
          <a:prstGeom prst="rect">
            <a:avLst/>
          </a:prstGeom>
        </p:spPr>
      </p:pic>
      <p:pic>
        <p:nvPicPr>
          <p:cNvPr id="71" name="图形 70">
            <a:extLst>
              <a:ext uri="{FF2B5EF4-FFF2-40B4-BE49-F238E27FC236}">
                <a16:creationId xmlns:a16="http://schemas.microsoft.com/office/drawing/2014/main" id="{ADBF4B3B-B813-477B-8508-19CD509EAC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5263" y="4022986"/>
            <a:ext cx="571500" cy="571500"/>
          </a:xfrm>
          <a:prstGeom prst="rect">
            <a:avLst/>
          </a:prstGeom>
        </p:spPr>
      </p:pic>
      <p:pic>
        <p:nvPicPr>
          <p:cNvPr id="72" name="图形 71">
            <a:extLst>
              <a:ext uri="{FF2B5EF4-FFF2-40B4-BE49-F238E27FC236}">
                <a16:creationId xmlns:a16="http://schemas.microsoft.com/office/drawing/2014/main" id="{9D179E46-5207-4D24-AA0B-04D456856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41728" y="4004099"/>
            <a:ext cx="571500" cy="57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b="1"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947348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en-US"/>
              <a:t>虚电路</a:t>
            </a:r>
          </a:p>
        </p:txBody>
      </p:sp>
      <p:sp>
        <p:nvSpPr>
          <p:cNvPr id="42" name="灯片编号占位符 5"/>
          <p:cNvSpPr>
            <a:spLocks noGrp="1"/>
          </p:cNvSpPr>
          <p:nvPr>
            <p:ph type="sldNum" sz="quarter" idx="12"/>
          </p:nvPr>
        </p:nvSpPr>
        <p:spPr/>
        <p:txBody>
          <a:bodyPr/>
          <a:lstStyle/>
          <a:p>
            <a:fld id="{A8C7FA08-C1A8-4899-AC7E-AC57ABAC306B}" type="slidenum">
              <a:rPr lang="en-US" altLang="zh-CN"/>
              <a:pPr/>
              <a:t>70</a:t>
            </a:fld>
            <a:endParaRPr lang="en-US" altLang="zh-CN"/>
          </a:p>
        </p:txBody>
      </p:sp>
      <p:pic>
        <p:nvPicPr>
          <p:cNvPr id="475146"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1285876"/>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5154" name="Line 18"/>
          <p:cNvSpPr>
            <a:spLocks noChangeShapeType="1"/>
          </p:cNvSpPr>
          <p:nvPr/>
        </p:nvSpPr>
        <p:spPr bwMode="auto">
          <a:xfrm>
            <a:off x="6319838" y="4597400"/>
            <a:ext cx="0" cy="71755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5" name="Line 19"/>
          <p:cNvSpPr>
            <a:spLocks noChangeShapeType="1"/>
          </p:cNvSpPr>
          <p:nvPr/>
        </p:nvSpPr>
        <p:spPr bwMode="auto">
          <a:xfrm>
            <a:off x="3656014" y="2078038"/>
            <a:ext cx="1512887" cy="2159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6" name="Line 20"/>
          <p:cNvSpPr>
            <a:spLocks noChangeShapeType="1"/>
          </p:cNvSpPr>
          <p:nvPr/>
        </p:nvSpPr>
        <p:spPr bwMode="auto">
          <a:xfrm flipV="1">
            <a:off x="3368675" y="3805238"/>
            <a:ext cx="978903" cy="5048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7" name="Line 21"/>
          <p:cNvSpPr>
            <a:spLocks noChangeShapeType="1"/>
          </p:cNvSpPr>
          <p:nvPr/>
        </p:nvSpPr>
        <p:spPr bwMode="auto">
          <a:xfrm flipV="1">
            <a:off x="7592594" y="1860550"/>
            <a:ext cx="960855" cy="48418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8" name="Line 22"/>
          <p:cNvSpPr>
            <a:spLocks noChangeShapeType="1"/>
          </p:cNvSpPr>
          <p:nvPr/>
        </p:nvSpPr>
        <p:spPr bwMode="auto">
          <a:xfrm>
            <a:off x="8185883" y="3954465"/>
            <a:ext cx="1086706" cy="57149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9" name="Line 23"/>
          <p:cNvSpPr>
            <a:spLocks noChangeShapeType="1"/>
          </p:cNvSpPr>
          <p:nvPr/>
        </p:nvSpPr>
        <p:spPr bwMode="auto">
          <a:xfrm>
            <a:off x="5816602" y="2365376"/>
            <a:ext cx="1746250" cy="136842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0" name="Line 24"/>
          <p:cNvSpPr>
            <a:spLocks noChangeShapeType="1"/>
          </p:cNvSpPr>
          <p:nvPr/>
        </p:nvSpPr>
        <p:spPr bwMode="auto">
          <a:xfrm>
            <a:off x="4951413" y="3763961"/>
            <a:ext cx="1029442" cy="52546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1" name="Line 25"/>
          <p:cNvSpPr>
            <a:spLocks noChangeShapeType="1"/>
          </p:cNvSpPr>
          <p:nvPr/>
        </p:nvSpPr>
        <p:spPr bwMode="auto">
          <a:xfrm>
            <a:off x="5804989" y="2244805"/>
            <a:ext cx="1164136" cy="12057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2" name="Line 26"/>
          <p:cNvSpPr>
            <a:spLocks noChangeShapeType="1"/>
          </p:cNvSpPr>
          <p:nvPr/>
        </p:nvSpPr>
        <p:spPr bwMode="auto">
          <a:xfrm flipV="1">
            <a:off x="6586276" y="4005264"/>
            <a:ext cx="1006318" cy="25876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3" name="Line 27"/>
          <p:cNvSpPr>
            <a:spLocks noChangeShapeType="1"/>
          </p:cNvSpPr>
          <p:nvPr/>
        </p:nvSpPr>
        <p:spPr bwMode="auto">
          <a:xfrm flipV="1">
            <a:off x="4855746" y="2509838"/>
            <a:ext cx="384593" cy="7921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6" name="Line 30"/>
          <p:cNvSpPr>
            <a:spLocks noChangeShapeType="1"/>
          </p:cNvSpPr>
          <p:nvPr/>
        </p:nvSpPr>
        <p:spPr bwMode="auto">
          <a:xfrm>
            <a:off x="7400925" y="2652715"/>
            <a:ext cx="404026" cy="8810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7" name="Line 31"/>
          <p:cNvSpPr>
            <a:spLocks noChangeShapeType="1"/>
          </p:cNvSpPr>
          <p:nvPr/>
        </p:nvSpPr>
        <p:spPr bwMode="auto">
          <a:xfrm>
            <a:off x="5743577" y="2581275"/>
            <a:ext cx="531550" cy="14446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8" name="Text Box 32"/>
          <p:cNvSpPr txBox="1">
            <a:spLocks noChangeArrowheads="1"/>
          </p:cNvSpPr>
          <p:nvPr/>
        </p:nvSpPr>
        <p:spPr bwMode="auto">
          <a:xfrm>
            <a:off x="2504073" y="187809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H2</a:t>
            </a:r>
          </a:p>
        </p:txBody>
      </p:sp>
      <p:sp>
        <p:nvSpPr>
          <p:cNvPr id="475169" name="Text Box 33"/>
          <p:cNvSpPr txBox="1">
            <a:spLocks noChangeArrowheads="1"/>
          </p:cNvSpPr>
          <p:nvPr/>
        </p:nvSpPr>
        <p:spPr bwMode="auto">
          <a:xfrm>
            <a:off x="2210593" y="427493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H1</a:t>
            </a:r>
          </a:p>
        </p:txBody>
      </p:sp>
      <p:sp>
        <p:nvSpPr>
          <p:cNvPr id="475170" name="Text Box 34"/>
          <p:cNvSpPr txBox="1">
            <a:spLocks noChangeArrowheads="1"/>
          </p:cNvSpPr>
          <p:nvPr/>
        </p:nvSpPr>
        <p:spPr bwMode="auto">
          <a:xfrm>
            <a:off x="5527675" y="5461001"/>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H3</a:t>
            </a:r>
          </a:p>
        </p:txBody>
      </p:sp>
      <p:sp>
        <p:nvSpPr>
          <p:cNvPr id="475171" name="Text Box 35"/>
          <p:cNvSpPr txBox="1">
            <a:spLocks noChangeArrowheads="1"/>
          </p:cNvSpPr>
          <p:nvPr/>
        </p:nvSpPr>
        <p:spPr bwMode="auto">
          <a:xfrm>
            <a:off x="9439275" y="492740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H5</a:t>
            </a:r>
          </a:p>
        </p:txBody>
      </p:sp>
      <p:sp>
        <p:nvSpPr>
          <p:cNvPr id="475172" name="Text Box 36"/>
          <p:cNvSpPr txBox="1">
            <a:spLocks noChangeArrowheads="1"/>
          </p:cNvSpPr>
          <p:nvPr/>
        </p:nvSpPr>
        <p:spPr bwMode="auto">
          <a:xfrm>
            <a:off x="9344025" y="1493619"/>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H4</a:t>
            </a:r>
          </a:p>
        </p:txBody>
      </p:sp>
      <p:sp>
        <p:nvSpPr>
          <p:cNvPr id="475173" name="Text Box 37"/>
          <p:cNvSpPr txBox="1">
            <a:spLocks noChangeArrowheads="1"/>
          </p:cNvSpPr>
          <p:nvPr/>
        </p:nvSpPr>
        <p:spPr bwMode="auto">
          <a:xfrm>
            <a:off x="5467350" y="17113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5174" name="Text Box 38"/>
          <p:cNvSpPr txBox="1">
            <a:spLocks noChangeArrowheads="1"/>
          </p:cNvSpPr>
          <p:nvPr/>
        </p:nvSpPr>
        <p:spPr bwMode="auto">
          <a:xfrm>
            <a:off x="7040563" y="16383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5175" name="Text Box 39"/>
          <p:cNvSpPr txBox="1">
            <a:spLocks noChangeArrowheads="1"/>
          </p:cNvSpPr>
          <p:nvPr/>
        </p:nvSpPr>
        <p:spPr bwMode="auto">
          <a:xfrm>
            <a:off x="7904163" y="322262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5176" name="Text Box 40"/>
          <p:cNvSpPr txBox="1">
            <a:spLocks noChangeArrowheads="1"/>
          </p:cNvSpPr>
          <p:nvPr/>
        </p:nvSpPr>
        <p:spPr bwMode="auto">
          <a:xfrm>
            <a:off x="6319838" y="36607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5177" name="Text Box 41"/>
          <p:cNvSpPr txBox="1">
            <a:spLocks noChangeArrowheads="1"/>
          </p:cNvSpPr>
          <p:nvPr/>
        </p:nvSpPr>
        <p:spPr bwMode="auto">
          <a:xfrm>
            <a:off x="4953000" y="33020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5178" name="Text Box 42"/>
          <p:cNvSpPr txBox="1">
            <a:spLocks noChangeArrowheads="1"/>
          </p:cNvSpPr>
          <p:nvPr/>
        </p:nvSpPr>
        <p:spPr bwMode="auto">
          <a:xfrm>
            <a:off x="3368675" y="3556001"/>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VC1</a:t>
            </a:r>
          </a:p>
        </p:txBody>
      </p:sp>
      <p:sp>
        <p:nvSpPr>
          <p:cNvPr id="475179" name="Text Box 43"/>
          <p:cNvSpPr txBox="1">
            <a:spLocks noChangeArrowheads="1"/>
          </p:cNvSpPr>
          <p:nvPr/>
        </p:nvSpPr>
        <p:spPr bwMode="auto">
          <a:xfrm>
            <a:off x="3727450" y="431006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VC2</a:t>
            </a:r>
          </a:p>
        </p:txBody>
      </p:sp>
      <p:pic>
        <p:nvPicPr>
          <p:cNvPr id="47" name="图形 46">
            <a:extLst>
              <a:ext uri="{FF2B5EF4-FFF2-40B4-BE49-F238E27FC236}">
                <a16:creationId xmlns:a16="http://schemas.microsoft.com/office/drawing/2014/main" id="{F328AAE2-B910-4670-AE87-8B66BE64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8098" y="1777751"/>
            <a:ext cx="713207" cy="540000"/>
          </a:xfrm>
          <a:prstGeom prst="rect">
            <a:avLst/>
          </a:prstGeom>
        </p:spPr>
      </p:pic>
      <p:pic>
        <p:nvPicPr>
          <p:cNvPr id="48" name="图形 47">
            <a:extLst>
              <a:ext uri="{FF2B5EF4-FFF2-40B4-BE49-F238E27FC236}">
                <a16:creationId xmlns:a16="http://schemas.microsoft.com/office/drawing/2014/main" id="{107B0996-C0BE-4619-937C-5C88D4FB10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8371" y="4110661"/>
            <a:ext cx="713207" cy="540000"/>
          </a:xfrm>
          <a:prstGeom prst="rect">
            <a:avLst/>
          </a:prstGeom>
        </p:spPr>
      </p:pic>
      <p:pic>
        <p:nvPicPr>
          <p:cNvPr id="49" name="图形 48">
            <a:extLst>
              <a:ext uri="{FF2B5EF4-FFF2-40B4-BE49-F238E27FC236}">
                <a16:creationId xmlns:a16="http://schemas.microsoft.com/office/drawing/2014/main" id="{9400070A-A256-44F8-B485-9CB079AEB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873" y="1465014"/>
            <a:ext cx="713207" cy="540000"/>
          </a:xfrm>
          <a:prstGeom prst="rect">
            <a:avLst/>
          </a:prstGeom>
        </p:spPr>
      </p:pic>
      <p:pic>
        <p:nvPicPr>
          <p:cNvPr id="50" name="图形 49">
            <a:extLst>
              <a:ext uri="{FF2B5EF4-FFF2-40B4-BE49-F238E27FC236}">
                <a16:creationId xmlns:a16="http://schemas.microsoft.com/office/drawing/2014/main" id="{C8B6BF03-A724-41AD-98A6-E8AF6931B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2588" y="4310063"/>
            <a:ext cx="713207" cy="540000"/>
          </a:xfrm>
          <a:prstGeom prst="rect">
            <a:avLst/>
          </a:prstGeom>
        </p:spPr>
      </p:pic>
      <p:pic>
        <p:nvPicPr>
          <p:cNvPr id="51" name="图形 50">
            <a:extLst>
              <a:ext uri="{FF2B5EF4-FFF2-40B4-BE49-F238E27FC236}">
                <a16:creationId xmlns:a16="http://schemas.microsoft.com/office/drawing/2014/main" id="{93D9DCEF-AC58-43A8-B0A1-D0700E8550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4346" y="5340349"/>
            <a:ext cx="713207" cy="540000"/>
          </a:xfrm>
          <a:prstGeom prst="rect">
            <a:avLst/>
          </a:prstGeom>
        </p:spPr>
      </p:pic>
      <p:pic>
        <p:nvPicPr>
          <p:cNvPr id="52" name="图形 51">
            <a:extLst>
              <a:ext uri="{FF2B5EF4-FFF2-40B4-BE49-F238E27FC236}">
                <a16:creationId xmlns:a16="http://schemas.microsoft.com/office/drawing/2014/main" id="{BDAEEA5F-CCDB-48FD-AEDA-DC3919C590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4539" y="3325252"/>
            <a:ext cx="571500" cy="571500"/>
          </a:xfrm>
          <a:prstGeom prst="rect">
            <a:avLst/>
          </a:prstGeom>
        </p:spPr>
      </p:pic>
      <p:pic>
        <p:nvPicPr>
          <p:cNvPr id="53" name="图形 52">
            <a:extLst>
              <a:ext uri="{FF2B5EF4-FFF2-40B4-BE49-F238E27FC236}">
                <a16:creationId xmlns:a16="http://schemas.microsoft.com/office/drawing/2014/main" id="{40185BEB-F686-4551-9361-5A96E1E4D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7029" y="2012629"/>
            <a:ext cx="571500" cy="571500"/>
          </a:xfrm>
          <a:prstGeom prst="rect">
            <a:avLst/>
          </a:prstGeom>
        </p:spPr>
      </p:pic>
      <p:pic>
        <p:nvPicPr>
          <p:cNvPr id="54" name="图形 53">
            <a:extLst>
              <a:ext uri="{FF2B5EF4-FFF2-40B4-BE49-F238E27FC236}">
                <a16:creationId xmlns:a16="http://schemas.microsoft.com/office/drawing/2014/main" id="{875846EC-3496-42FE-B9C7-79CDA42620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1095" y="2119081"/>
            <a:ext cx="571500" cy="571500"/>
          </a:xfrm>
          <a:prstGeom prst="rect">
            <a:avLst/>
          </a:prstGeom>
        </p:spPr>
      </p:pic>
      <p:pic>
        <p:nvPicPr>
          <p:cNvPr id="55" name="图形 54">
            <a:extLst>
              <a:ext uri="{FF2B5EF4-FFF2-40B4-BE49-F238E27FC236}">
                <a16:creationId xmlns:a16="http://schemas.microsoft.com/office/drawing/2014/main" id="{6FE50D85-2515-4098-917A-3328CE04CA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96921" y="3547271"/>
            <a:ext cx="571500" cy="571500"/>
          </a:xfrm>
          <a:prstGeom prst="rect">
            <a:avLst/>
          </a:prstGeom>
        </p:spPr>
      </p:pic>
      <p:pic>
        <p:nvPicPr>
          <p:cNvPr id="56" name="图形 55">
            <a:extLst>
              <a:ext uri="{FF2B5EF4-FFF2-40B4-BE49-F238E27FC236}">
                <a16:creationId xmlns:a16="http://schemas.microsoft.com/office/drawing/2014/main" id="{C9964B57-4195-4AAA-9A86-1DDB6DE5EA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8316" y="4025900"/>
            <a:ext cx="571500" cy="571500"/>
          </a:xfrm>
          <a:prstGeom prst="rect">
            <a:avLst/>
          </a:prstGeom>
        </p:spPr>
      </p:pic>
      <p:sp>
        <p:nvSpPr>
          <p:cNvPr id="475152" name="Freeform 16"/>
          <p:cNvSpPr>
            <a:spLocks/>
          </p:cNvSpPr>
          <p:nvPr/>
        </p:nvSpPr>
        <p:spPr bwMode="auto">
          <a:xfrm>
            <a:off x="3365500" y="2511426"/>
            <a:ext cx="5930900" cy="2144713"/>
          </a:xfrm>
          <a:custGeom>
            <a:avLst/>
            <a:gdLst>
              <a:gd name="T0" fmla="*/ 0 w 3736"/>
              <a:gd name="T1" fmla="*/ 1186 h 1351"/>
              <a:gd name="T2" fmla="*/ 840 w 3736"/>
              <a:gd name="T3" fmla="*/ 789 h 1351"/>
              <a:gd name="T4" fmla="*/ 1333 w 3736"/>
              <a:gd name="T5" fmla="*/ 62 h 1351"/>
              <a:gd name="T6" fmla="*/ 1850 w 3736"/>
              <a:gd name="T7" fmla="*/ 1161 h 1351"/>
              <a:gd name="T8" fmla="*/ 2913 w 3736"/>
              <a:gd name="T9" fmla="*/ 1000 h 1351"/>
              <a:gd name="T10" fmla="*/ 3736 w 3736"/>
              <a:gd name="T11" fmla="*/ 1351 h 1351"/>
            </a:gdLst>
            <a:ahLst/>
            <a:cxnLst>
              <a:cxn ang="0">
                <a:pos x="T0" y="T1"/>
              </a:cxn>
              <a:cxn ang="0">
                <a:pos x="T2" y="T3"/>
              </a:cxn>
              <a:cxn ang="0">
                <a:pos x="T4" y="T5"/>
              </a:cxn>
              <a:cxn ang="0">
                <a:pos x="T6" y="T7"/>
              </a:cxn>
              <a:cxn ang="0">
                <a:pos x="T8" y="T9"/>
              </a:cxn>
              <a:cxn ang="0">
                <a:pos x="T10" y="T11"/>
              </a:cxn>
            </a:cxnLst>
            <a:rect l="0" t="0" r="r" b="b"/>
            <a:pathLst>
              <a:path w="3736" h="1351">
                <a:moveTo>
                  <a:pt x="0" y="1186"/>
                </a:moveTo>
                <a:cubicBezTo>
                  <a:pt x="140" y="1121"/>
                  <a:pt x="618" y="976"/>
                  <a:pt x="840" y="789"/>
                </a:cubicBezTo>
                <a:cubicBezTo>
                  <a:pt x="1062" y="602"/>
                  <a:pt x="1165" y="0"/>
                  <a:pt x="1333" y="62"/>
                </a:cubicBezTo>
                <a:cubicBezTo>
                  <a:pt x="1501" y="124"/>
                  <a:pt x="1587" y="1005"/>
                  <a:pt x="1850" y="1161"/>
                </a:cubicBezTo>
                <a:cubicBezTo>
                  <a:pt x="2121" y="1331"/>
                  <a:pt x="2601" y="982"/>
                  <a:pt x="2913" y="1000"/>
                </a:cubicBezTo>
                <a:cubicBezTo>
                  <a:pt x="3225" y="1018"/>
                  <a:pt x="3565" y="1278"/>
                  <a:pt x="3736" y="1351"/>
                </a:cubicBezTo>
              </a:path>
            </a:pathLst>
          </a:custGeom>
          <a:noFill/>
          <a:ln w="19050" cap="flat" cmpd="sng">
            <a:solidFill>
              <a:srgbClr val="FF66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3" name="Freeform 17"/>
          <p:cNvSpPr>
            <a:spLocks/>
          </p:cNvSpPr>
          <p:nvPr/>
        </p:nvSpPr>
        <p:spPr bwMode="auto">
          <a:xfrm>
            <a:off x="3348038" y="1633539"/>
            <a:ext cx="5295900" cy="2535237"/>
          </a:xfrm>
          <a:custGeom>
            <a:avLst/>
            <a:gdLst>
              <a:gd name="T0" fmla="*/ 0 w 3336"/>
              <a:gd name="T1" fmla="*/ 1597 h 1597"/>
              <a:gd name="T2" fmla="*/ 735 w 3336"/>
              <a:gd name="T3" fmla="*/ 1202 h 1597"/>
              <a:gd name="T4" fmla="*/ 1284 w 3336"/>
              <a:gd name="T5" fmla="*/ 357 h 1597"/>
              <a:gd name="T6" fmla="*/ 2392 w 3336"/>
              <a:gd name="T7" fmla="*/ 346 h 1597"/>
              <a:gd name="T8" fmla="*/ 3336 w 3336"/>
              <a:gd name="T9" fmla="*/ 0 h 1597"/>
            </a:gdLst>
            <a:ahLst/>
            <a:cxnLst>
              <a:cxn ang="0">
                <a:pos x="T0" y="T1"/>
              </a:cxn>
              <a:cxn ang="0">
                <a:pos x="T2" y="T3"/>
              </a:cxn>
              <a:cxn ang="0">
                <a:pos x="T4" y="T5"/>
              </a:cxn>
              <a:cxn ang="0">
                <a:pos x="T6" y="T7"/>
              </a:cxn>
              <a:cxn ang="0">
                <a:pos x="T8" y="T9"/>
              </a:cxn>
            </a:cxnLst>
            <a:rect l="0" t="0" r="r" b="b"/>
            <a:pathLst>
              <a:path w="3336" h="1597">
                <a:moveTo>
                  <a:pt x="0" y="1597"/>
                </a:moveTo>
                <a:cubicBezTo>
                  <a:pt x="123" y="1531"/>
                  <a:pt x="521" y="1409"/>
                  <a:pt x="735" y="1202"/>
                </a:cubicBezTo>
                <a:cubicBezTo>
                  <a:pt x="942" y="988"/>
                  <a:pt x="1008" y="500"/>
                  <a:pt x="1284" y="357"/>
                </a:cubicBezTo>
                <a:cubicBezTo>
                  <a:pt x="1560" y="214"/>
                  <a:pt x="2050" y="405"/>
                  <a:pt x="2392" y="346"/>
                </a:cubicBezTo>
                <a:cubicBezTo>
                  <a:pt x="2732" y="310"/>
                  <a:pt x="3139" y="72"/>
                  <a:pt x="3336" y="0"/>
                </a:cubicBezTo>
              </a:path>
            </a:pathLst>
          </a:custGeom>
          <a:noFill/>
          <a:ln w="19050" cap="flat" cmpd="sng">
            <a:solidFill>
              <a:srgbClr val="6600CC"/>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5153"/>
                                        </p:tgtEl>
                                        <p:attrNameLst>
                                          <p:attrName>style.visibility</p:attrName>
                                        </p:attrNameLst>
                                      </p:cBhvr>
                                      <p:to>
                                        <p:strVal val="visible"/>
                                      </p:to>
                                    </p:set>
                                    <p:animEffect transition="in" filter="wipe(down)">
                                      <p:cBhvr>
                                        <p:cTn id="7" dur="2000"/>
                                        <p:tgtEl>
                                          <p:spTgt spid="47515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751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75152"/>
                                        </p:tgtEl>
                                        <p:attrNameLst>
                                          <p:attrName>style.visibility</p:attrName>
                                        </p:attrNameLst>
                                      </p:cBhvr>
                                      <p:to>
                                        <p:strVal val="visible"/>
                                      </p:to>
                                    </p:set>
                                    <p:animEffect transition="in" filter="wipe(left)">
                                      <p:cBhvr>
                                        <p:cTn id="14" dur="2000"/>
                                        <p:tgtEl>
                                          <p:spTgt spid="47515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7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78" grpId="0"/>
      <p:bldP spid="475179" grpId="0"/>
      <p:bldP spid="475152" grpId="0" animBg="1"/>
      <p:bldP spid="47515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t>两种虚电路交换</a:t>
            </a:r>
          </a:p>
        </p:txBody>
      </p:sp>
      <p:sp>
        <p:nvSpPr>
          <p:cNvPr id="476163" name="Rectangle 3"/>
          <p:cNvSpPr>
            <a:spLocks noGrp="1" noChangeArrowheads="1"/>
          </p:cNvSpPr>
          <p:nvPr>
            <p:ph idx="1"/>
          </p:nvPr>
        </p:nvSpPr>
        <p:spPr/>
        <p:txBody>
          <a:bodyPr/>
          <a:lstStyle/>
          <a:p>
            <a:r>
              <a:rPr lang="zh-CN" altLang="en-US" dirty="0"/>
              <a:t>交换虚电路</a:t>
            </a:r>
            <a:r>
              <a:rPr lang="en-US" altLang="zh-CN" dirty="0"/>
              <a:t>(SVC)</a:t>
            </a:r>
          </a:p>
          <a:p>
            <a:pPr lvl="1"/>
            <a:r>
              <a:rPr lang="zh-CN" altLang="en-US" dirty="0"/>
              <a:t>每条虚电路在需要的时候被创建，而且仅仅在这次通信交换的过程中存在。</a:t>
            </a:r>
          </a:p>
          <a:p>
            <a:r>
              <a:rPr lang="zh-CN" altLang="en-US" dirty="0"/>
              <a:t>永久虚电路</a:t>
            </a:r>
            <a:r>
              <a:rPr lang="en-US" altLang="zh-CN" dirty="0"/>
              <a:t>(PVC)</a:t>
            </a:r>
          </a:p>
          <a:p>
            <a:pPr lvl="1"/>
            <a:r>
              <a:rPr lang="zh-CN" altLang="en-US" dirty="0"/>
              <a:t>类似于租用线路，两个用户之间存在一条相同的虚电路</a:t>
            </a:r>
            <a:endParaRPr lang="en-US" altLang="zh-CN" dirty="0"/>
          </a:p>
          <a:p>
            <a:pPr lvl="1"/>
            <a:r>
              <a:rPr lang="zh-CN" altLang="en-US" dirty="0"/>
              <a:t>该电路是专门提供给特定用户的，这条虚电路总是建立好的。</a:t>
            </a:r>
          </a:p>
          <a:p>
            <a:endParaRPr lang="en-US" altLang="zh-CN" dirty="0"/>
          </a:p>
        </p:txBody>
      </p:sp>
      <p:sp>
        <p:nvSpPr>
          <p:cNvPr id="6" name="灯片编号占位符 5"/>
          <p:cNvSpPr>
            <a:spLocks noGrp="1"/>
          </p:cNvSpPr>
          <p:nvPr>
            <p:ph type="sldNum" sz="quarter" idx="12"/>
          </p:nvPr>
        </p:nvSpPr>
        <p:spPr/>
        <p:txBody>
          <a:bodyPr/>
          <a:lstStyle/>
          <a:p>
            <a:fld id="{5CEEC60D-E3D8-4BC0-8729-EFD9D233FFAA}" type="slidenum">
              <a:rPr lang="en-US" altLang="zh-CN"/>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t>虚电路交换优点</a:t>
            </a:r>
          </a:p>
        </p:txBody>
      </p:sp>
      <p:sp>
        <p:nvSpPr>
          <p:cNvPr id="477187" name="Rectangle 3"/>
          <p:cNvSpPr>
            <a:spLocks noGrp="1" noChangeArrowheads="1"/>
          </p:cNvSpPr>
          <p:nvPr>
            <p:ph idx="1"/>
          </p:nvPr>
        </p:nvSpPr>
        <p:spPr/>
        <p:txBody>
          <a:bodyPr/>
          <a:lstStyle/>
          <a:p>
            <a:r>
              <a:rPr lang="zh-CN" altLang="en-US" dirty="0"/>
              <a:t>仅在建立虚电路时需要目的地址</a:t>
            </a:r>
            <a:endParaRPr lang="en-US" altLang="zh-CN" dirty="0"/>
          </a:p>
          <a:p>
            <a:r>
              <a:rPr lang="zh-CN" altLang="en-US" dirty="0"/>
              <a:t>进行数据传送时， 每个包不需要携带完整的目的地址，而仅需要一个虚电路的号码标志</a:t>
            </a:r>
            <a:endParaRPr lang="en-US" altLang="zh-CN" dirty="0"/>
          </a:p>
          <a:p>
            <a:r>
              <a:rPr lang="zh-CN" altLang="en-US" dirty="0"/>
              <a:t>减少了包的控制信息，从而减少了额外开销</a:t>
            </a:r>
          </a:p>
        </p:txBody>
      </p:sp>
      <p:sp>
        <p:nvSpPr>
          <p:cNvPr id="6" name="灯片编号占位符 5"/>
          <p:cNvSpPr>
            <a:spLocks noGrp="1"/>
          </p:cNvSpPr>
          <p:nvPr>
            <p:ph type="sldNum" sz="quarter" idx="12"/>
          </p:nvPr>
        </p:nvSpPr>
        <p:spPr/>
        <p:txBody>
          <a:bodyPr/>
          <a:lstStyle/>
          <a:p>
            <a:fld id="{78652BC5-D1BD-43E9-8760-0400E5DEB45B}" type="slidenum">
              <a:rPr lang="en-US" altLang="zh-CN"/>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036" name="Rectangle 180"/>
          <p:cNvSpPr>
            <a:spLocks noGrp="1" noChangeArrowheads="1"/>
          </p:cNvSpPr>
          <p:nvPr>
            <p:ph type="title"/>
          </p:nvPr>
        </p:nvSpPr>
        <p:spPr>
          <a:noFill/>
          <a:ln/>
        </p:spPr>
        <p:txBody>
          <a:bodyPr/>
          <a:lstStyle/>
          <a:p>
            <a:r>
              <a:rPr lang="zh-CN" altLang="en-US"/>
              <a:t>三种交换方式的对比</a:t>
            </a:r>
          </a:p>
        </p:txBody>
      </p:sp>
      <p:sp>
        <p:nvSpPr>
          <p:cNvPr id="180" name="灯片编号占位符 5"/>
          <p:cNvSpPr>
            <a:spLocks noGrp="1"/>
          </p:cNvSpPr>
          <p:nvPr>
            <p:ph type="sldNum" sz="quarter" idx="12"/>
          </p:nvPr>
        </p:nvSpPr>
        <p:spPr/>
        <p:txBody>
          <a:bodyPr/>
          <a:lstStyle/>
          <a:p>
            <a:fld id="{7D72560F-018F-4856-812F-5A58A4A665D3}" type="slidenum">
              <a:rPr lang="en-US" altLang="zh-CN"/>
              <a:pPr/>
              <a:t>73</a:t>
            </a:fld>
            <a:endParaRPr lang="en-US" altLang="zh-CN"/>
          </a:p>
        </p:txBody>
      </p:sp>
      <p:grpSp>
        <p:nvGrpSpPr>
          <p:cNvPr id="377861" name="Group 5"/>
          <p:cNvGrpSpPr>
            <a:grpSpLocks/>
          </p:cNvGrpSpPr>
          <p:nvPr/>
        </p:nvGrpSpPr>
        <p:grpSpPr bwMode="auto">
          <a:xfrm>
            <a:off x="9018589" y="1668464"/>
            <a:ext cx="581025" cy="395287"/>
            <a:chOff x="4653" y="1615"/>
            <a:chExt cx="366" cy="249"/>
          </a:xfrm>
        </p:grpSpPr>
        <p:sp>
          <p:nvSpPr>
            <p:cNvPr id="377862" name="AutoShape 6"/>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3" name="Text Box 7"/>
            <p:cNvSpPr txBox="1">
              <a:spLocks noChangeArrowheads="1"/>
            </p:cNvSpPr>
            <p:nvPr/>
          </p:nvSpPr>
          <p:spPr bwMode="auto">
            <a:xfrm rot="626605">
              <a:off x="4662" y="1615"/>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64" name="Line 8"/>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5" name="Line 9"/>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6" name="AutoShape 10"/>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67" name="Group 11"/>
          <p:cNvGrpSpPr>
            <a:grpSpLocks/>
          </p:cNvGrpSpPr>
          <p:nvPr/>
        </p:nvGrpSpPr>
        <p:grpSpPr bwMode="auto">
          <a:xfrm>
            <a:off x="9010651" y="1952625"/>
            <a:ext cx="582613" cy="395288"/>
            <a:chOff x="4648" y="1794"/>
            <a:chExt cx="367" cy="249"/>
          </a:xfrm>
        </p:grpSpPr>
        <p:sp>
          <p:nvSpPr>
            <p:cNvPr id="377868" name="AutoShape 12"/>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9" name="Text Box 13"/>
            <p:cNvSpPr txBox="1">
              <a:spLocks noChangeArrowheads="1"/>
            </p:cNvSpPr>
            <p:nvPr/>
          </p:nvSpPr>
          <p:spPr bwMode="auto">
            <a:xfrm rot="626605">
              <a:off x="4651" y="179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70" name="Line 14"/>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1" name="Line 15"/>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2" name="AutoShape 16"/>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3" name="Group 17"/>
          <p:cNvGrpSpPr>
            <a:grpSpLocks/>
          </p:cNvGrpSpPr>
          <p:nvPr/>
        </p:nvGrpSpPr>
        <p:grpSpPr bwMode="auto">
          <a:xfrm>
            <a:off x="9017001" y="2241551"/>
            <a:ext cx="581025" cy="385763"/>
            <a:chOff x="4652" y="1976"/>
            <a:chExt cx="366" cy="243"/>
          </a:xfrm>
        </p:grpSpPr>
        <p:sp>
          <p:nvSpPr>
            <p:cNvPr id="377874" name="AutoShape 18"/>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Text Box 19"/>
            <p:cNvSpPr txBox="1">
              <a:spLocks noChangeArrowheads="1"/>
            </p:cNvSpPr>
            <p:nvPr/>
          </p:nvSpPr>
          <p:spPr bwMode="auto">
            <a:xfrm rot="626605">
              <a:off x="4655" y="197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876" name="Line 20"/>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7" name="Line 21"/>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8" name="AutoShape 22"/>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9" name="Group 23"/>
          <p:cNvGrpSpPr>
            <a:grpSpLocks/>
          </p:cNvGrpSpPr>
          <p:nvPr/>
        </p:nvGrpSpPr>
        <p:grpSpPr bwMode="auto">
          <a:xfrm>
            <a:off x="9023351" y="2511425"/>
            <a:ext cx="581025" cy="393700"/>
            <a:chOff x="4656" y="2146"/>
            <a:chExt cx="366" cy="248"/>
          </a:xfrm>
        </p:grpSpPr>
        <p:sp>
          <p:nvSpPr>
            <p:cNvPr id="377880" name="AutoShape 24"/>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1" name="Text Box 25"/>
            <p:cNvSpPr txBox="1">
              <a:spLocks noChangeArrowheads="1"/>
            </p:cNvSpPr>
            <p:nvPr/>
          </p:nvSpPr>
          <p:spPr bwMode="auto">
            <a:xfrm rot="626605">
              <a:off x="4659" y="214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882" name="Line 26"/>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3" name="Line 27"/>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4" name="AutoShape 28"/>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85" name="Group 29"/>
          <p:cNvGrpSpPr>
            <a:grpSpLocks/>
          </p:cNvGrpSpPr>
          <p:nvPr/>
        </p:nvGrpSpPr>
        <p:grpSpPr bwMode="auto">
          <a:xfrm>
            <a:off x="9588500" y="2063751"/>
            <a:ext cx="585788" cy="384175"/>
            <a:chOff x="5012" y="1864"/>
            <a:chExt cx="369" cy="242"/>
          </a:xfrm>
        </p:grpSpPr>
        <p:sp>
          <p:nvSpPr>
            <p:cNvPr id="377886" name="AutoShape 30"/>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7" name="Text Box 31"/>
            <p:cNvSpPr txBox="1">
              <a:spLocks noChangeArrowheads="1"/>
            </p:cNvSpPr>
            <p:nvPr/>
          </p:nvSpPr>
          <p:spPr bwMode="auto">
            <a:xfrm rot="626605">
              <a:off x="5012" y="186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88" name="Line 32"/>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9" name="Line 33"/>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0" name="AutoShape 34"/>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1" name="Group 35"/>
          <p:cNvGrpSpPr>
            <a:grpSpLocks/>
          </p:cNvGrpSpPr>
          <p:nvPr/>
        </p:nvGrpSpPr>
        <p:grpSpPr bwMode="auto">
          <a:xfrm>
            <a:off x="9580564" y="2328864"/>
            <a:ext cx="585787" cy="403225"/>
            <a:chOff x="5007" y="2031"/>
            <a:chExt cx="369" cy="254"/>
          </a:xfrm>
        </p:grpSpPr>
        <p:sp>
          <p:nvSpPr>
            <p:cNvPr id="377892" name="AutoShape 36"/>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3" name="Text Box 37"/>
            <p:cNvSpPr txBox="1">
              <a:spLocks noChangeArrowheads="1"/>
            </p:cNvSpPr>
            <p:nvPr/>
          </p:nvSpPr>
          <p:spPr bwMode="auto">
            <a:xfrm rot="626605">
              <a:off x="5007" y="2031"/>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94" name="Line 38"/>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5" name="Line 39"/>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6" name="AutoShape 40"/>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7" name="Group 41"/>
          <p:cNvGrpSpPr>
            <a:grpSpLocks/>
          </p:cNvGrpSpPr>
          <p:nvPr/>
        </p:nvGrpSpPr>
        <p:grpSpPr bwMode="auto">
          <a:xfrm>
            <a:off x="9591676" y="2616200"/>
            <a:ext cx="581025" cy="395288"/>
            <a:chOff x="5014" y="2212"/>
            <a:chExt cx="366" cy="249"/>
          </a:xfrm>
        </p:grpSpPr>
        <p:sp>
          <p:nvSpPr>
            <p:cNvPr id="377898" name="AutoShape 42"/>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9" name="Text Box 43"/>
            <p:cNvSpPr txBox="1">
              <a:spLocks noChangeArrowheads="1"/>
            </p:cNvSpPr>
            <p:nvPr/>
          </p:nvSpPr>
          <p:spPr bwMode="auto">
            <a:xfrm rot="626605">
              <a:off x="5017" y="221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00" name="Line 44"/>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1" name="Line 45"/>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2" name="AutoShape 46"/>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3" name="Group 47"/>
          <p:cNvGrpSpPr>
            <a:grpSpLocks/>
          </p:cNvGrpSpPr>
          <p:nvPr/>
        </p:nvGrpSpPr>
        <p:grpSpPr bwMode="auto">
          <a:xfrm>
            <a:off x="9591676" y="2886076"/>
            <a:ext cx="587375" cy="404813"/>
            <a:chOff x="5014" y="2382"/>
            <a:chExt cx="370" cy="255"/>
          </a:xfrm>
        </p:grpSpPr>
        <p:sp>
          <p:nvSpPr>
            <p:cNvPr id="377904" name="AutoShape 48"/>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5" name="Text Box 49"/>
            <p:cNvSpPr txBox="1">
              <a:spLocks noChangeArrowheads="1"/>
            </p:cNvSpPr>
            <p:nvPr/>
          </p:nvSpPr>
          <p:spPr bwMode="auto">
            <a:xfrm rot="626605">
              <a:off x="5014" y="238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06" name="Line 50"/>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7" name="Line 51"/>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8" name="AutoShape 52"/>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9" name="Group 53"/>
          <p:cNvGrpSpPr>
            <a:grpSpLocks/>
          </p:cNvGrpSpPr>
          <p:nvPr/>
        </p:nvGrpSpPr>
        <p:grpSpPr bwMode="auto">
          <a:xfrm>
            <a:off x="8437564" y="1847850"/>
            <a:ext cx="585787" cy="393700"/>
            <a:chOff x="4287" y="1728"/>
            <a:chExt cx="369" cy="248"/>
          </a:xfrm>
        </p:grpSpPr>
        <p:sp>
          <p:nvSpPr>
            <p:cNvPr id="377910" name="AutoShape 54"/>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1" name="Text Box 55"/>
            <p:cNvSpPr txBox="1">
              <a:spLocks noChangeArrowheads="1"/>
            </p:cNvSpPr>
            <p:nvPr/>
          </p:nvSpPr>
          <p:spPr bwMode="auto">
            <a:xfrm rot="626605">
              <a:off x="4287" y="172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12" name="Line 56"/>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3" name="Line 57"/>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4" name="AutoShape 58"/>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15" name="Group 59"/>
          <p:cNvGrpSpPr>
            <a:grpSpLocks/>
          </p:cNvGrpSpPr>
          <p:nvPr/>
        </p:nvGrpSpPr>
        <p:grpSpPr bwMode="auto">
          <a:xfrm>
            <a:off x="8448676" y="2125664"/>
            <a:ext cx="581025" cy="395287"/>
            <a:chOff x="4294" y="1903"/>
            <a:chExt cx="366" cy="249"/>
          </a:xfrm>
        </p:grpSpPr>
        <p:sp>
          <p:nvSpPr>
            <p:cNvPr id="377916" name="AutoShape 60"/>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7" name="Text Box 61"/>
            <p:cNvSpPr txBox="1">
              <a:spLocks noChangeArrowheads="1"/>
            </p:cNvSpPr>
            <p:nvPr/>
          </p:nvSpPr>
          <p:spPr bwMode="auto">
            <a:xfrm rot="626605">
              <a:off x="4297" y="190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18" name="Line 62"/>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9" name="Line 63"/>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0" name="AutoShape 64"/>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1" name="Group 65"/>
          <p:cNvGrpSpPr>
            <a:grpSpLocks/>
          </p:cNvGrpSpPr>
          <p:nvPr/>
        </p:nvGrpSpPr>
        <p:grpSpPr bwMode="auto">
          <a:xfrm>
            <a:off x="6197601" y="2582864"/>
            <a:ext cx="582613" cy="1069975"/>
            <a:chOff x="2876" y="2191"/>
            <a:chExt cx="367" cy="674"/>
          </a:xfrm>
        </p:grpSpPr>
        <p:sp>
          <p:nvSpPr>
            <p:cNvPr id="377922" name="AutoShape 66"/>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3" name="AutoShape 67"/>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4" name="Text Box 68"/>
            <p:cNvSpPr txBox="1">
              <a:spLocks noChangeArrowheads="1"/>
            </p:cNvSpPr>
            <p:nvPr/>
          </p:nvSpPr>
          <p:spPr bwMode="auto">
            <a:xfrm>
              <a:off x="2919" y="23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25" name="Line 69"/>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6" name="Line 70"/>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7" name="Group 71"/>
          <p:cNvGrpSpPr>
            <a:grpSpLocks/>
          </p:cNvGrpSpPr>
          <p:nvPr/>
        </p:nvGrpSpPr>
        <p:grpSpPr bwMode="auto">
          <a:xfrm>
            <a:off x="6792914" y="3919538"/>
            <a:ext cx="581025" cy="1071562"/>
            <a:chOff x="3251" y="3033"/>
            <a:chExt cx="366" cy="675"/>
          </a:xfrm>
        </p:grpSpPr>
        <p:sp>
          <p:nvSpPr>
            <p:cNvPr id="377928" name="AutoShape 72"/>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9" name="AutoShape 73"/>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0" name="Text Box 74"/>
            <p:cNvSpPr txBox="1">
              <a:spLocks noChangeArrowheads="1"/>
            </p:cNvSpPr>
            <p:nvPr/>
          </p:nvSpPr>
          <p:spPr bwMode="auto">
            <a:xfrm>
              <a:off x="3293" y="3143"/>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1" name="Line 75"/>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2" name="Line 76"/>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33" name="Group 77"/>
          <p:cNvGrpSpPr>
            <a:grpSpLocks/>
          </p:cNvGrpSpPr>
          <p:nvPr/>
        </p:nvGrpSpPr>
        <p:grpSpPr bwMode="auto">
          <a:xfrm>
            <a:off x="5630864" y="1311276"/>
            <a:ext cx="573087" cy="1069975"/>
            <a:chOff x="2519" y="1390"/>
            <a:chExt cx="361" cy="674"/>
          </a:xfrm>
        </p:grpSpPr>
        <p:sp>
          <p:nvSpPr>
            <p:cNvPr id="377934" name="AutoShape 78"/>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5" name="AutoShape 79"/>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6" name="Text Box 80"/>
            <p:cNvSpPr txBox="1">
              <a:spLocks noChangeArrowheads="1"/>
            </p:cNvSpPr>
            <p:nvPr/>
          </p:nvSpPr>
          <p:spPr bwMode="auto">
            <a:xfrm>
              <a:off x="2567" y="15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7" name="Line 81"/>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8" name="Line 82"/>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39" name="Line 83"/>
          <p:cNvSpPr>
            <a:spLocks noChangeShapeType="1"/>
          </p:cNvSpPr>
          <p:nvPr/>
        </p:nvSpPr>
        <p:spPr bwMode="auto">
          <a:xfrm>
            <a:off x="3519488"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0" name="Line 84"/>
          <p:cNvSpPr>
            <a:spLocks noChangeShapeType="1"/>
          </p:cNvSpPr>
          <p:nvPr/>
        </p:nvSpPr>
        <p:spPr bwMode="auto">
          <a:xfrm>
            <a:off x="4095750"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1" name="Text Box 85"/>
          <p:cNvSpPr txBox="1">
            <a:spLocks noChangeArrowheads="1"/>
          </p:cNvSpPr>
          <p:nvPr/>
        </p:nvSpPr>
        <p:spPr bwMode="auto">
          <a:xfrm>
            <a:off x="274796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 </a:t>
            </a:r>
          </a:p>
        </p:txBody>
      </p:sp>
      <p:sp>
        <p:nvSpPr>
          <p:cNvPr id="377942" name="Text Box 86"/>
          <p:cNvSpPr txBox="1">
            <a:spLocks noChangeArrowheads="1"/>
          </p:cNvSpPr>
          <p:nvPr/>
        </p:nvSpPr>
        <p:spPr bwMode="auto">
          <a:xfrm>
            <a:off x="5445126"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3" name="Text Box 87"/>
          <p:cNvSpPr txBox="1">
            <a:spLocks noChangeArrowheads="1"/>
          </p:cNvSpPr>
          <p:nvPr/>
        </p:nvSpPr>
        <p:spPr bwMode="auto">
          <a:xfrm>
            <a:off x="825341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4" name="Line 88"/>
          <p:cNvSpPr>
            <a:spLocks noChangeShapeType="1"/>
          </p:cNvSpPr>
          <p:nvPr/>
        </p:nvSpPr>
        <p:spPr bwMode="auto">
          <a:xfrm>
            <a:off x="2943226" y="1444626"/>
            <a:ext cx="576263"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5" name="Line 89"/>
          <p:cNvSpPr>
            <a:spLocks noChangeShapeType="1"/>
          </p:cNvSpPr>
          <p:nvPr/>
        </p:nvSpPr>
        <p:spPr bwMode="auto">
          <a:xfrm>
            <a:off x="3519488" y="1712914"/>
            <a:ext cx="576262"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6" name="Line 90"/>
          <p:cNvSpPr>
            <a:spLocks noChangeShapeType="1"/>
          </p:cNvSpPr>
          <p:nvPr/>
        </p:nvSpPr>
        <p:spPr bwMode="auto">
          <a:xfrm>
            <a:off x="4095751" y="1979614"/>
            <a:ext cx="57467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7" name="Line 91"/>
          <p:cNvSpPr>
            <a:spLocks noChangeShapeType="1"/>
          </p:cNvSpPr>
          <p:nvPr/>
        </p:nvSpPr>
        <p:spPr bwMode="auto">
          <a:xfrm flipH="1">
            <a:off x="2943225" y="2381250"/>
            <a:ext cx="1727200" cy="2682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8" name="Text Box 92"/>
          <p:cNvSpPr txBox="1">
            <a:spLocks noChangeArrowheads="1"/>
          </p:cNvSpPr>
          <p:nvPr/>
        </p:nvSpPr>
        <p:spPr bwMode="auto">
          <a:xfrm>
            <a:off x="5916613"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报文交换</a:t>
            </a:r>
          </a:p>
        </p:txBody>
      </p:sp>
      <p:sp>
        <p:nvSpPr>
          <p:cNvPr id="377949" name="Text Box 93"/>
          <p:cNvSpPr txBox="1">
            <a:spLocks noChangeArrowheads="1"/>
          </p:cNvSpPr>
          <p:nvPr/>
        </p:nvSpPr>
        <p:spPr bwMode="auto">
          <a:xfrm>
            <a:off x="3108325"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ea typeface="黑体" panose="02010609060101010101" pitchFamily="49" charset="-122"/>
              </a:rPr>
              <a:t>电路交换</a:t>
            </a:r>
          </a:p>
        </p:txBody>
      </p:sp>
      <p:sp>
        <p:nvSpPr>
          <p:cNvPr id="377950" name="Text Box 94"/>
          <p:cNvSpPr txBox="1">
            <a:spLocks noChangeArrowheads="1"/>
          </p:cNvSpPr>
          <p:nvPr/>
        </p:nvSpPr>
        <p:spPr bwMode="auto">
          <a:xfrm>
            <a:off x="8724900"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分组交换</a:t>
            </a:r>
          </a:p>
        </p:txBody>
      </p:sp>
      <p:sp>
        <p:nvSpPr>
          <p:cNvPr id="377951" name="Line 95"/>
          <p:cNvSpPr>
            <a:spLocks noChangeShapeType="1"/>
          </p:cNvSpPr>
          <p:nvPr/>
        </p:nvSpPr>
        <p:spPr bwMode="auto">
          <a:xfrm>
            <a:off x="1638300" y="1607345"/>
            <a:ext cx="0" cy="2743200"/>
          </a:xfrm>
          <a:prstGeom prst="line">
            <a:avLst/>
          </a:prstGeom>
          <a:noFill/>
          <a:ln w="1905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2" name="Text Box 96"/>
          <p:cNvSpPr txBox="1">
            <a:spLocks noChangeArrowheads="1"/>
          </p:cNvSpPr>
          <p:nvPr/>
        </p:nvSpPr>
        <p:spPr bwMode="auto">
          <a:xfrm>
            <a:off x="1536700" y="4366420"/>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chemeClr val="hlink"/>
                </a:solidFill>
                <a:ea typeface="黑体" panose="02010609060101010101" pitchFamily="49" charset="-122"/>
              </a:rPr>
              <a:t>t</a:t>
            </a:r>
          </a:p>
        </p:txBody>
      </p:sp>
      <p:grpSp>
        <p:nvGrpSpPr>
          <p:cNvPr id="377953" name="Group 97"/>
          <p:cNvGrpSpPr>
            <a:grpSpLocks/>
          </p:cNvGrpSpPr>
          <p:nvPr/>
        </p:nvGrpSpPr>
        <p:grpSpPr bwMode="auto">
          <a:xfrm>
            <a:off x="1758950" y="1443038"/>
            <a:ext cx="1162049" cy="1230312"/>
            <a:chOff x="80" y="1473"/>
            <a:chExt cx="732" cy="775"/>
          </a:xfrm>
        </p:grpSpPr>
        <p:sp>
          <p:nvSpPr>
            <p:cNvPr id="377954" name="Line 98"/>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5" name="Line 99"/>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6" name="Text Box 100"/>
            <p:cNvSpPr txBox="1">
              <a:spLocks noChangeArrowheads="1"/>
            </p:cNvSpPr>
            <p:nvPr/>
          </p:nvSpPr>
          <p:spPr bwMode="auto">
            <a:xfrm>
              <a:off x="80" y="1744"/>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连接建立</a:t>
              </a:r>
            </a:p>
          </p:txBody>
        </p:sp>
        <p:sp>
          <p:nvSpPr>
            <p:cNvPr id="377957" name="Line 101"/>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58" name="Group 102"/>
          <p:cNvGrpSpPr>
            <a:grpSpLocks/>
          </p:cNvGrpSpPr>
          <p:nvPr/>
        </p:nvGrpSpPr>
        <p:grpSpPr bwMode="auto">
          <a:xfrm>
            <a:off x="1757363" y="2670175"/>
            <a:ext cx="1163637" cy="1011238"/>
            <a:chOff x="79" y="2246"/>
            <a:chExt cx="733" cy="637"/>
          </a:xfrm>
        </p:grpSpPr>
        <p:sp>
          <p:nvSpPr>
            <p:cNvPr id="377959" name="Line 10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0" name="Text Box 104"/>
            <p:cNvSpPr txBox="1">
              <a:spLocks noChangeArrowheads="1"/>
            </p:cNvSpPr>
            <p:nvPr/>
          </p:nvSpPr>
          <p:spPr bwMode="auto">
            <a:xfrm>
              <a:off x="79" y="2438"/>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数据传送</a:t>
              </a:r>
            </a:p>
          </p:txBody>
        </p:sp>
        <p:sp>
          <p:nvSpPr>
            <p:cNvPr id="377961" name="Line 105"/>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62" name="Freeform 106"/>
          <p:cNvSpPr>
            <a:spLocks/>
          </p:cNvSpPr>
          <p:nvPr/>
        </p:nvSpPr>
        <p:spPr bwMode="auto">
          <a:xfrm>
            <a:off x="2938463" y="1311276"/>
            <a:ext cx="4762" cy="3821113"/>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3" name="Freeform 107"/>
          <p:cNvSpPr>
            <a:spLocks/>
          </p:cNvSpPr>
          <p:nvPr/>
        </p:nvSpPr>
        <p:spPr bwMode="auto">
          <a:xfrm>
            <a:off x="7369176" y="1289051"/>
            <a:ext cx="4763"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4" name="Line 108"/>
          <p:cNvSpPr>
            <a:spLocks noChangeShapeType="1"/>
          </p:cNvSpPr>
          <p:nvPr/>
        </p:nvSpPr>
        <p:spPr bwMode="auto">
          <a:xfrm>
            <a:off x="10171113" y="133826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5" name="Line 109"/>
          <p:cNvSpPr>
            <a:spLocks noChangeShapeType="1"/>
          </p:cNvSpPr>
          <p:nvPr/>
        </p:nvSpPr>
        <p:spPr bwMode="auto">
          <a:xfrm>
            <a:off x="9593263" y="13239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6" name="Line 110"/>
          <p:cNvSpPr>
            <a:spLocks noChangeShapeType="1"/>
          </p:cNvSpPr>
          <p:nvPr/>
        </p:nvSpPr>
        <p:spPr bwMode="auto">
          <a:xfrm>
            <a:off x="9024938" y="13112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7" name="Line 111"/>
          <p:cNvSpPr>
            <a:spLocks noChangeShapeType="1"/>
          </p:cNvSpPr>
          <p:nvPr/>
        </p:nvSpPr>
        <p:spPr bwMode="auto">
          <a:xfrm>
            <a:off x="5627688"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8" name="Line 112"/>
          <p:cNvSpPr>
            <a:spLocks noChangeShapeType="1"/>
          </p:cNvSpPr>
          <p:nvPr/>
        </p:nvSpPr>
        <p:spPr bwMode="auto">
          <a:xfrm>
            <a:off x="6197600"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9" name="Line 113"/>
          <p:cNvSpPr>
            <a:spLocks noChangeShapeType="1"/>
          </p:cNvSpPr>
          <p:nvPr/>
        </p:nvSpPr>
        <p:spPr bwMode="auto">
          <a:xfrm>
            <a:off x="6791325"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70" name="Group 114"/>
          <p:cNvGrpSpPr>
            <a:grpSpLocks/>
          </p:cNvGrpSpPr>
          <p:nvPr/>
        </p:nvGrpSpPr>
        <p:grpSpPr bwMode="auto">
          <a:xfrm>
            <a:off x="2928939" y="2657476"/>
            <a:ext cx="1766887" cy="1279525"/>
            <a:chOff x="817" y="2238"/>
            <a:chExt cx="1113" cy="806"/>
          </a:xfrm>
        </p:grpSpPr>
        <p:sp>
          <p:nvSpPr>
            <p:cNvPr id="377971" name="Line 115"/>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2" name="AutoShape 116"/>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3" name="Text Box 117"/>
            <p:cNvSpPr txBox="1">
              <a:spLocks noChangeArrowheads="1"/>
            </p:cNvSpPr>
            <p:nvPr/>
          </p:nvSpPr>
          <p:spPr bwMode="auto">
            <a:xfrm>
              <a:off x="1113" y="2429"/>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a:solidFill>
                    <a:srgbClr val="333399"/>
                  </a:solidFill>
                  <a:ea typeface="黑体" panose="02010609060101010101" pitchFamily="49" charset="-122"/>
                </a:rPr>
                <a:t>数据</a:t>
              </a:r>
            </a:p>
          </p:txBody>
        </p:sp>
        <p:sp>
          <p:nvSpPr>
            <p:cNvPr id="377974" name="AutoShape 118"/>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5" name="Line 119"/>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6" name="Line 120"/>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77" name="Group 121"/>
          <p:cNvGrpSpPr>
            <a:grpSpLocks/>
          </p:cNvGrpSpPr>
          <p:nvPr/>
        </p:nvGrpSpPr>
        <p:grpSpPr bwMode="auto">
          <a:xfrm>
            <a:off x="8435976" y="1577976"/>
            <a:ext cx="582613" cy="385763"/>
            <a:chOff x="4286" y="1558"/>
            <a:chExt cx="367" cy="243"/>
          </a:xfrm>
        </p:grpSpPr>
        <p:sp>
          <p:nvSpPr>
            <p:cNvPr id="377978" name="AutoShape 122"/>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9" name="Text Box 123"/>
            <p:cNvSpPr txBox="1">
              <a:spLocks noChangeArrowheads="1"/>
            </p:cNvSpPr>
            <p:nvPr/>
          </p:nvSpPr>
          <p:spPr bwMode="auto">
            <a:xfrm rot="626605">
              <a:off x="4295" y="155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980" name="Line 124"/>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1" name="AutoShape 125"/>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2" name="Line 12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83" name="Group 127"/>
          <p:cNvGrpSpPr>
            <a:grpSpLocks/>
          </p:cNvGrpSpPr>
          <p:nvPr/>
        </p:nvGrpSpPr>
        <p:grpSpPr bwMode="auto">
          <a:xfrm>
            <a:off x="8443914" y="1284289"/>
            <a:ext cx="581025" cy="395287"/>
            <a:chOff x="4291" y="1373"/>
            <a:chExt cx="366" cy="249"/>
          </a:xfrm>
        </p:grpSpPr>
        <p:sp>
          <p:nvSpPr>
            <p:cNvPr id="377984" name="AutoShape 128"/>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5" name="Text Box 129"/>
            <p:cNvSpPr txBox="1">
              <a:spLocks noChangeArrowheads="1"/>
            </p:cNvSpPr>
            <p:nvPr/>
          </p:nvSpPr>
          <p:spPr bwMode="auto">
            <a:xfrm rot="626605">
              <a:off x="4294" y="137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986" name="Line 130"/>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7" name="Line 131"/>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8" name="AutoShape 132"/>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89" name="Line 133"/>
          <p:cNvSpPr>
            <a:spLocks noChangeShapeType="1"/>
          </p:cNvSpPr>
          <p:nvPr/>
        </p:nvSpPr>
        <p:spPr bwMode="auto">
          <a:xfrm>
            <a:off x="8440738" y="12985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0" name="Line 134"/>
          <p:cNvSpPr>
            <a:spLocks noChangeShapeType="1"/>
          </p:cNvSpPr>
          <p:nvPr/>
        </p:nvSpPr>
        <p:spPr bwMode="auto">
          <a:xfrm>
            <a:off x="2938463" y="3763963"/>
            <a:ext cx="576262"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1" name="Line 135"/>
          <p:cNvSpPr>
            <a:spLocks noChangeShapeType="1"/>
          </p:cNvSpPr>
          <p:nvPr/>
        </p:nvSpPr>
        <p:spPr bwMode="auto">
          <a:xfrm>
            <a:off x="3524250" y="3944938"/>
            <a:ext cx="566738"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2" name="Line 136"/>
          <p:cNvSpPr>
            <a:spLocks noChangeShapeType="1"/>
          </p:cNvSpPr>
          <p:nvPr/>
        </p:nvSpPr>
        <p:spPr bwMode="auto">
          <a:xfrm>
            <a:off x="4090989" y="4135439"/>
            <a:ext cx="57467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93" name="Group 137"/>
          <p:cNvGrpSpPr>
            <a:grpSpLocks/>
          </p:cNvGrpSpPr>
          <p:nvPr/>
        </p:nvGrpSpPr>
        <p:grpSpPr bwMode="auto">
          <a:xfrm>
            <a:off x="1776413" y="3659189"/>
            <a:ext cx="1120775" cy="592137"/>
            <a:chOff x="91" y="2869"/>
            <a:chExt cx="706" cy="373"/>
          </a:xfrm>
        </p:grpSpPr>
        <p:sp>
          <p:nvSpPr>
            <p:cNvPr id="377994" name="Line 138"/>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5" name="Line 139"/>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6" name="Text Box 140"/>
            <p:cNvSpPr txBox="1">
              <a:spLocks noChangeArrowheads="1"/>
            </p:cNvSpPr>
            <p:nvPr/>
          </p:nvSpPr>
          <p:spPr bwMode="auto">
            <a:xfrm>
              <a:off x="91" y="2942"/>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连接释放</a:t>
              </a:r>
            </a:p>
          </p:txBody>
        </p:sp>
      </p:grpSp>
      <p:sp>
        <p:nvSpPr>
          <p:cNvPr id="377997" name="Freeform 141"/>
          <p:cNvSpPr>
            <a:spLocks/>
          </p:cNvSpPr>
          <p:nvPr/>
        </p:nvSpPr>
        <p:spPr bwMode="auto">
          <a:xfrm>
            <a:off x="4672013" y="1333501"/>
            <a:ext cx="4762"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8" name="AutoShape 142"/>
          <p:cNvSpPr>
            <a:spLocks noChangeArrowheads="1"/>
          </p:cNvSpPr>
          <p:nvPr/>
        </p:nvSpPr>
        <p:spPr bwMode="auto">
          <a:xfrm>
            <a:off x="1703388" y="5365750"/>
            <a:ext cx="8843962"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377999" name="Line 143"/>
          <p:cNvSpPr>
            <a:spLocks noChangeShapeType="1"/>
          </p:cNvSpPr>
          <p:nvPr/>
        </p:nvSpPr>
        <p:spPr bwMode="auto">
          <a:xfrm>
            <a:off x="84137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0" name="Line 144"/>
          <p:cNvSpPr>
            <a:spLocks noChangeShapeType="1"/>
          </p:cNvSpPr>
          <p:nvPr/>
        </p:nvSpPr>
        <p:spPr bwMode="auto">
          <a:xfrm>
            <a:off x="5594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1" name="Line 145"/>
          <p:cNvSpPr>
            <a:spLocks noChangeShapeType="1"/>
          </p:cNvSpPr>
          <p:nvPr/>
        </p:nvSpPr>
        <p:spPr bwMode="auto">
          <a:xfrm>
            <a:off x="2927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8002" name="Group 146"/>
          <p:cNvGrpSpPr>
            <a:grpSpLocks/>
          </p:cNvGrpSpPr>
          <p:nvPr/>
        </p:nvGrpSpPr>
        <p:grpSpPr bwMode="auto">
          <a:xfrm>
            <a:off x="2851150" y="6051550"/>
            <a:ext cx="1905000" cy="228600"/>
            <a:chOff x="768" y="2544"/>
            <a:chExt cx="1200" cy="144"/>
          </a:xfrm>
        </p:grpSpPr>
        <p:sp>
          <p:nvSpPr>
            <p:cNvPr id="378003" name="AutoShape 14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4" name="AutoShape 14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5" name="AutoShape 14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6" name="AutoShape 15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07" name="Group 151"/>
          <p:cNvGrpSpPr>
            <a:grpSpLocks/>
          </p:cNvGrpSpPr>
          <p:nvPr/>
        </p:nvGrpSpPr>
        <p:grpSpPr bwMode="auto">
          <a:xfrm>
            <a:off x="5518150" y="6051550"/>
            <a:ext cx="1905000" cy="228600"/>
            <a:chOff x="768" y="2544"/>
            <a:chExt cx="1200" cy="144"/>
          </a:xfrm>
        </p:grpSpPr>
        <p:sp>
          <p:nvSpPr>
            <p:cNvPr id="378008" name="AutoShape 152"/>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9" name="AutoShape 153"/>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0" name="AutoShape 154"/>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1" name="AutoShape 155"/>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12" name="Group 156"/>
          <p:cNvGrpSpPr>
            <a:grpSpLocks/>
          </p:cNvGrpSpPr>
          <p:nvPr/>
        </p:nvGrpSpPr>
        <p:grpSpPr bwMode="auto">
          <a:xfrm>
            <a:off x="8337550" y="6051550"/>
            <a:ext cx="1905000" cy="228600"/>
            <a:chOff x="768" y="2544"/>
            <a:chExt cx="1200" cy="144"/>
          </a:xfrm>
        </p:grpSpPr>
        <p:sp>
          <p:nvSpPr>
            <p:cNvPr id="378013" name="AutoShape 15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4" name="AutoShape 15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5" name="AutoShape 15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6" name="AutoShape 16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017" name="AutoShape 161"/>
          <p:cNvSpPr>
            <a:spLocks noChangeArrowheads="1"/>
          </p:cNvSpPr>
          <p:nvPr/>
        </p:nvSpPr>
        <p:spPr bwMode="auto">
          <a:xfrm>
            <a:off x="55181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8" name="AutoShape 162"/>
          <p:cNvSpPr>
            <a:spLocks noChangeArrowheads="1"/>
          </p:cNvSpPr>
          <p:nvPr/>
        </p:nvSpPr>
        <p:spPr bwMode="auto">
          <a:xfrm>
            <a:off x="61658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9" name="AutoShape 163"/>
          <p:cNvSpPr>
            <a:spLocks noChangeArrowheads="1"/>
          </p:cNvSpPr>
          <p:nvPr/>
        </p:nvSpPr>
        <p:spPr bwMode="auto">
          <a:xfrm>
            <a:off x="68135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0" name="AutoShape 164"/>
          <p:cNvSpPr>
            <a:spLocks noChangeArrowheads="1"/>
          </p:cNvSpPr>
          <p:nvPr/>
        </p:nvSpPr>
        <p:spPr bwMode="auto">
          <a:xfrm>
            <a:off x="292735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1" name="AutoShape 165"/>
          <p:cNvSpPr>
            <a:spLocks noChangeArrowheads="1"/>
          </p:cNvSpPr>
          <p:nvPr/>
        </p:nvSpPr>
        <p:spPr bwMode="auto">
          <a:xfrm>
            <a:off x="83375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2" name="AutoShape 166"/>
          <p:cNvSpPr>
            <a:spLocks noChangeArrowheads="1"/>
          </p:cNvSpPr>
          <p:nvPr/>
        </p:nvSpPr>
        <p:spPr bwMode="auto">
          <a:xfrm>
            <a:off x="89471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3" name="AutoShape 167"/>
          <p:cNvSpPr>
            <a:spLocks noChangeArrowheads="1"/>
          </p:cNvSpPr>
          <p:nvPr/>
        </p:nvSpPr>
        <p:spPr bwMode="auto">
          <a:xfrm>
            <a:off x="95567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4" name="Text Box 168"/>
          <p:cNvSpPr txBox="1">
            <a:spLocks noChangeArrowheads="1"/>
          </p:cNvSpPr>
          <p:nvPr/>
        </p:nvSpPr>
        <p:spPr bwMode="auto">
          <a:xfrm>
            <a:off x="1784350" y="5745163"/>
            <a:ext cx="996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dirty="0">
                <a:solidFill>
                  <a:schemeClr val="tx2"/>
                </a:solidFill>
                <a:latin typeface="Times New Roman" panose="02020603050405020304" pitchFamily="18" charset="0"/>
              </a:rPr>
              <a:t>数据传送</a:t>
            </a:r>
          </a:p>
          <a:p>
            <a:pPr algn="ctr">
              <a:lnSpc>
                <a:spcPct val="90000"/>
              </a:lnSpc>
            </a:pPr>
            <a:r>
              <a:rPr kumimoji="1" lang="zh-CN" altLang="en-US" sz="1600" dirty="0">
                <a:solidFill>
                  <a:schemeClr val="tx2"/>
                </a:solidFill>
                <a:latin typeface="Times New Roman" panose="02020603050405020304" pitchFamily="18" charset="0"/>
              </a:rPr>
              <a:t>的特点</a:t>
            </a:r>
          </a:p>
        </p:txBody>
      </p:sp>
      <p:sp>
        <p:nvSpPr>
          <p:cNvPr id="378025" name="Text Box 169"/>
          <p:cNvSpPr txBox="1">
            <a:spLocks noChangeArrowheads="1"/>
          </p:cNvSpPr>
          <p:nvPr/>
        </p:nvSpPr>
        <p:spPr bwMode="auto">
          <a:xfrm>
            <a:off x="2890838" y="5489575"/>
            <a:ext cx="1606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比特流直达终点</a:t>
            </a:r>
          </a:p>
        </p:txBody>
      </p:sp>
      <p:sp>
        <p:nvSpPr>
          <p:cNvPr id="378026" name="Text Box 170"/>
          <p:cNvSpPr txBox="1">
            <a:spLocks noChangeArrowheads="1"/>
          </p:cNvSpPr>
          <p:nvPr/>
        </p:nvSpPr>
        <p:spPr bwMode="auto">
          <a:xfrm>
            <a:off x="55181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7" name="Text Box 171"/>
          <p:cNvSpPr txBox="1">
            <a:spLocks noChangeArrowheads="1"/>
          </p:cNvSpPr>
          <p:nvPr/>
        </p:nvSpPr>
        <p:spPr bwMode="auto">
          <a:xfrm>
            <a:off x="61753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8" name="Text Box 172"/>
          <p:cNvSpPr txBox="1">
            <a:spLocks noChangeArrowheads="1"/>
          </p:cNvSpPr>
          <p:nvPr/>
        </p:nvSpPr>
        <p:spPr bwMode="auto">
          <a:xfrm>
            <a:off x="68326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9" name="Text Box 173"/>
          <p:cNvSpPr txBox="1">
            <a:spLocks noChangeArrowheads="1"/>
          </p:cNvSpPr>
          <p:nvPr/>
        </p:nvSpPr>
        <p:spPr bwMode="auto">
          <a:xfrm>
            <a:off x="83375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0" name="Text Box 174"/>
          <p:cNvSpPr txBox="1">
            <a:spLocks noChangeArrowheads="1"/>
          </p:cNvSpPr>
          <p:nvPr/>
        </p:nvSpPr>
        <p:spPr bwMode="auto">
          <a:xfrm>
            <a:off x="89566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1" name="Text Box 175"/>
          <p:cNvSpPr txBox="1">
            <a:spLocks noChangeArrowheads="1"/>
          </p:cNvSpPr>
          <p:nvPr/>
        </p:nvSpPr>
        <p:spPr bwMode="auto">
          <a:xfrm>
            <a:off x="95758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2" name="Text Box 176"/>
          <p:cNvSpPr txBox="1">
            <a:spLocks noChangeArrowheads="1"/>
          </p:cNvSpPr>
          <p:nvPr/>
        </p:nvSpPr>
        <p:spPr bwMode="auto">
          <a:xfrm>
            <a:off x="5868988"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3" name="Text Box 177"/>
          <p:cNvSpPr txBox="1">
            <a:spLocks noChangeArrowheads="1"/>
          </p:cNvSpPr>
          <p:nvPr/>
        </p:nvSpPr>
        <p:spPr bwMode="auto">
          <a:xfrm>
            <a:off x="64516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4" name="Text Box 178"/>
          <p:cNvSpPr txBox="1">
            <a:spLocks noChangeArrowheads="1"/>
          </p:cNvSpPr>
          <p:nvPr/>
        </p:nvSpPr>
        <p:spPr bwMode="auto">
          <a:xfrm>
            <a:off x="8705850" y="62674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5" name="Text Box 179"/>
          <p:cNvSpPr txBox="1">
            <a:spLocks noChangeArrowheads="1"/>
          </p:cNvSpPr>
          <p:nvPr/>
        </p:nvSpPr>
        <p:spPr bwMode="auto">
          <a:xfrm>
            <a:off x="92710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95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77944"/>
                                        </p:tgtEl>
                                        <p:attrNameLst>
                                          <p:attrName>style.visibility</p:attrName>
                                        </p:attrNameLst>
                                      </p:cBhvr>
                                      <p:to>
                                        <p:strVal val="visible"/>
                                      </p:to>
                                    </p:set>
                                    <p:animEffect transition="in" filter="wipe(left)">
                                      <p:cBhvr>
                                        <p:cTn id="10" dur="500"/>
                                        <p:tgtEl>
                                          <p:spTgt spid="377944"/>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7945"/>
                                        </p:tgtEl>
                                        <p:attrNameLst>
                                          <p:attrName>style.visibility</p:attrName>
                                        </p:attrNameLst>
                                      </p:cBhvr>
                                      <p:to>
                                        <p:strVal val="visible"/>
                                      </p:to>
                                    </p:set>
                                    <p:animEffect transition="in" filter="wipe(left)">
                                      <p:cBhvr>
                                        <p:cTn id="14" dur="500"/>
                                        <p:tgtEl>
                                          <p:spTgt spid="37794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77946"/>
                                        </p:tgtEl>
                                        <p:attrNameLst>
                                          <p:attrName>style.visibility</p:attrName>
                                        </p:attrNameLst>
                                      </p:cBhvr>
                                      <p:to>
                                        <p:strVal val="visible"/>
                                      </p:to>
                                    </p:set>
                                    <p:animEffect transition="in" filter="wipe(left)">
                                      <p:cBhvr>
                                        <p:cTn id="18" dur="500"/>
                                        <p:tgtEl>
                                          <p:spTgt spid="377946"/>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377947"/>
                                        </p:tgtEl>
                                        <p:attrNameLst>
                                          <p:attrName>style.visibility</p:attrName>
                                        </p:attrNameLst>
                                      </p:cBhvr>
                                      <p:to>
                                        <p:strVal val="visible"/>
                                      </p:to>
                                    </p:set>
                                    <p:animEffect transition="in" filter="wipe(right)">
                                      <p:cBhvr>
                                        <p:cTn id="22" dur="500"/>
                                        <p:tgtEl>
                                          <p:spTgt spid="377947"/>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377958"/>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377970"/>
                                        </p:tgtEl>
                                        <p:attrNameLst>
                                          <p:attrName>style.visibility</p:attrName>
                                        </p:attrNameLst>
                                      </p:cBhvr>
                                      <p:to>
                                        <p:strVal val="visible"/>
                                      </p:to>
                                    </p:set>
                                    <p:animEffect transition="in" filter="wipe(left)">
                                      <p:cBhvr>
                                        <p:cTn id="29" dur="500"/>
                                        <p:tgtEl>
                                          <p:spTgt spid="377970"/>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377993"/>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77990"/>
                                        </p:tgtEl>
                                        <p:attrNameLst>
                                          <p:attrName>style.visibility</p:attrName>
                                        </p:attrNameLst>
                                      </p:cBhvr>
                                      <p:to>
                                        <p:strVal val="visible"/>
                                      </p:to>
                                    </p:set>
                                    <p:animEffect transition="in" filter="wipe(left)">
                                      <p:cBhvr>
                                        <p:cTn id="36" dur="500"/>
                                        <p:tgtEl>
                                          <p:spTgt spid="37799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77991"/>
                                        </p:tgtEl>
                                        <p:attrNameLst>
                                          <p:attrName>style.visibility</p:attrName>
                                        </p:attrNameLst>
                                      </p:cBhvr>
                                      <p:to>
                                        <p:strVal val="visible"/>
                                      </p:to>
                                    </p:set>
                                    <p:animEffect transition="in" filter="wipe(left)">
                                      <p:cBhvr>
                                        <p:cTn id="40" dur="500"/>
                                        <p:tgtEl>
                                          <p:spTgt spid="37799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377992"/>
                                        </p:tgtEl>
                                        <p:attrNameLst>
                                          <p:attrName>style.visibility</p:attrName>
                                        </p:attrNameLst>
                                      </p:cBhvr>
                                      <p:to>
                                        <p:strVal val="visible"/>
                                      </p:to>
                                    </p:set>
                                    <p:animEffect transition="in" filter="wipe(left)">
                                      <p:cBhvr>
                                        <p:cTn id="44" dur="500"/>
                                        <p:tgtEl>
                                          <p:spTgt spid="3779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7948"/>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377933"/>
                                        </p:tgtEl>
                                        <p:attrNameLst>
                                          <p:attrName>style.visibility</p:attrName>
                                        </p:attrNameLst>
                                      </p:cBhvr>
                                      <p:to>
                                        <p:strVal val="visible"/>
                                      </p:to>
                                    </p:set>
                                    <p:animEffect transition="in" filter="wipe(left)">
                                      <p:cBhvr>
                                        <p:cTn id="52" dur="2000"/>
                                        <p:tgtEl>
                                          <p:spTgt spid="377933"/>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377921"/>
                                        </p:tgtEl>
                                        <p:attrNameLst>
                                          <p:attrName>style.visibility</p:attrName>
                                        </p:attrNameLst>
                                      </p:cBhvr>
                                      <p:to>
                                        <p:strVal val="visible"/>
                                      </p:to>
                                    </p:set>
                                    <p:animEffect transition="in" filter="wipe(left)">
                                      <p:cBhvr>
                                        <p:cTn id="56" dur="2000"/>
                                        <p:tgtEl>
                                          <p:spTgt spid="37792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377927"/>
                                        </p:tgtEl>
                                        <p:attrNameLst>
                                          <p:attrName>style.visibility</p:attrName>
                                        </p:attrNameLst>
                                      </p:cBhvr>
                                      <p:to>
                                        <p:strVal val="visible"/>
                                      </p:to>
                                    </p:set>
                                    <p:animEffect transition="in" filter="wipe(left)">
                                      <p:cBhvr>
                                        <p:cTn id="60" dur="2000"/>
                                        <p:tgtEl>
                                          <p:spTgt spid="3779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7950"/>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377983"/>
                                        </p:tgtEl>
                                        <p:attrNameLst>
                                          <p:attrName>style.visibility</p:attrName>
                                        </p:attrNameLst>
                                      </p:cBhvr>
                                      <p:to>
                                        <p:strVal val="visible"/>
                                      </p:to>
                                    </p:set>
                                    <p:animEffect transition="in" filter="wipe(left)">
                                      <p:cBhvr>
                                        <p:cTn id="68" dur="500"/>
                                        <p:tgtEl>
                                          <p:spTgt spid="377983"/>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377977"/>
                                        </p:tgtEl>
                                        <p:attrNameLst>
                                          <p:attrName>style.visibility</p:attrName>
                                        </p:attrNameLst>
                                      </p:cBhvr>
                                      <p:to>
                                        <p:strVal val="visible"/>
                                      </p:to>
                                    </p:set>
                                    <p:animEffect transition="in" filter="wipe(left)">
                                      <p:cBhvr>
                                        <p:cTn id="72" dur="500"/>
                                        <p:tgtEl>
                                          <p:spTgt spid="377977"/>
                                        </p:tgtEl>
                                      </p:cBhvr>
                                    </p:animEffect>
                                  </p:childTnLst>
                                </p:cTn>
                              </p:par>
                              <p:par>
                                <p:cTn id="73" presetID="22" presetClass="entr" presetSubtype="8" fill="hold" nodeType="withEffect">
                                  <p:stCondLst>
                                    <p:cond delay="0"/>
                                  </p:stCondLst>
                                  <p:childTnLst>
                                    <p:set>
                                      <p:cBhvr>
                                        <p:cTn id="74" dur="1" fill="hold">
                                          <p:stCondLst>
                                            <p:cond delay="0"/>
                                          </p:stCondLst>
                                        </p:cTn>
                                        <p:tgtEl>
                                          <p:spTgt spid="377861"/>
                                        </p:tgtEl>
                                        <p:attrNameLst>
                                          <p:attrName>style.visibility</p:attrName>
                                        </p:attrNameLst>
                                      </p:cBhvr>
                                      <p:to>
                                        <p:strVal val="visible"/>
                                      </p:to>
                                    </p:set>
                                    <p:animEffect transition="in" filter="wipe(left)">
                                      <p:cBhvr>
                                        <p:cTn id="75" dur="500"/>
                                        <p:tgtEl>
                                          <p:spTgt spid="377861"/>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377909"/>
                                        </p:tgtEl>
                                        <p:attrNameLst>
                                          <p:attrName>style.visibility</p:attrName>
                                        </p:attrNameLst>
                                      </p:cBhvr>
                                      <p:to>
                                        <p:strVal val="visible"/>
                                      </p:to>
                                    </p:set>
                                    <p:animEffect transition="in" filter="wipe(left)">
                                      <p:cBhvr>
                                        <p:cTn id="79" dur="500"/>
                                        <p:tgtEl>
                                          <p:spTgt spid="377909"/>
                                        </p:tgtEl>
                                      </p:cBhvr>
                                    </p:animEffect>
                                  </p:childTnLst>
                                </p:cTn>
                              </p:par>
                              <p:par>
                                <p:cTn id="80" presetID="22" presetClass="entr" presetSubtype="8" fill="hold" nodeType="withEffect">
                                  <p:stCondLst>
                                    <p:cond delay="0"/>
                                  </p:stCondLst>
                                  <p:childTnLst>
                                    <p:set>
                                      <p:cBhvr>
                                        <p:cTn id="81" dur="1" fill="hold">
                                          <p:stCondLst>
                                            <p:cond delay="0"/>
                                          </p:stCondLst>
                                        </p:cTn>
                                        <p:tgtEl>
                                          <p:spTgt spid="377867"/>
                                        </p:tgtEl>
                                        <p:attrNameLst>
                                          <p:attrName>style.visibility</p:attrName>
                                        </p:attrNameLst>
                                      </p:cBhvr>
                                      <p:to>
                                        <p:strVal val="visible"/>
                                      </p:to>
                                    </p:set>
                                    <p:animEffect transition="in" filter="wipe(left)">
                                      <p:cBhvr>
                                        <p:cTn id="82" dur="500"/>
                                        <p:tgtEl>
                                          <p:spTgt spid="377867"/>
                                        </p:tgtEl>
                                      </p:cBhvr>
                                    </p:animEffect>
                                  </p:childTnLst>
                                </p:cTn>
                              </p:par>
                              <p:par>
                                <p:cTn id="83" presetID="22" presetClass="entr" presetSubtype="8" fill="hold" nodeType="withEffect">
                                  <p:stCondLst>
                                    <p:cond delay="0"/>
                                  </p:stCondLst>
                                  <p:childTnLst>
                                    <p:set>
                                      <p:cBhvr>
                                        <p:cTn id="84" dur="1" fill="hold">
                                          <p:stCondLst>
                                            <p:cond delay="0"/>
                                          </p:stCondLst>
                                        </p:cTn>
                                        <p:tgtEl>
                                          <p:spTgt spid="377885"/>
                                        </p:tgtEl>
                                        <p:attrNameLst>
                                          <p:attrName>style.visibility</p:attrName>
                                        </p:attrNameLst>
                                      </p:cBhvr>
                                      <p:to>
                                        <p:strVal val="visible"/>
                                      </p:to>
                                    </p:set>
                                    <p:animEffect transition="in" filter="wipe(left)">
                                      <p:cBhvr>
                                        <p:cTn id="85" dur="500"/>
                                        <p:tgtEl>
                                          <p:spTgt spid="377885"/>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377891"/>
                                        </p:tgtEl>
                                        <p:attrNameLst>
                                          <p:attrName>style.visibility</p:attrName>
                                        </p:attrNameLst>
                                      </p:cBhvr>
                                      <p:to>
                                        <p:strVal val="visible"/>
                                      </p:to>
                                    </p:set>
                                    <p:animEffect transition="in" filter="wipe(left)">
                                      <p:cBhvr>
                                        <p:cTn id="89" dur="500"/>
                                        <p:tgtEl>
                                          <p:spTgt spid="377891"/>
                                        </p:tgtEl>
                                      </p:cBhvr>
                                    </p:animEffect>
                                  </p:childTnLst>
                                </p:cTn>
                              </p:par>
                              <p:par>
                                <p:cTn id="90" presetID="22" presetClass="entr" presetSubtype="8" fill="hold" nodeType="withEffect">
                                  <p:stCondLst>
                                    <p:cond delay="0"/>
                                  </p:stCondLst>
                                  <p:childTnLst>
                                    <p:set>
                                      <p:cBhvr>
                                        <p:cTn id="91" dur="1" fill="hold">
                                          <p:stCondLst>
                                            <p:cond delay="0"/>
                                          </p:stCondLst>
                                        </p:cTn>
                                        <p:tgtEl>
                                          <p:spTgt spid="377873"/>
                                        </p:tgtEl>
                                        <p:attrNameLst>
                                          <p:attrName>style.visibility</p:attrName>
                                        </p:attrNameLst>
                                      </p:cBhvr>
                                      <p:to>
                                        <p:strVal val="visible"/>
                                      </p:to>
                                    </p:set>
                                    <p:animEffect transition="in" filter="wipe(left)">
                                      <p:cBhvr>
                                        <p:cTn id="92" dur="500"/>
                                        <p:tgtEl>
                                          <p:spTgt spid="377873"/>
                                        </p:tgtEl>
                                      </p:cBhvr>
                                    </p:animEffect>
                                  </p:childTnLst>
                                </p:cTn>
                              </p:par>
                              <p:par>
                                <p:cTn id="93" presetID="22" presetClass="entr" presetSubtype="8" fill="hold" nodeType="withEffect">
                                  <p:stCondLst>
                                    <p:cond delay="0"/>
                                  </p:stCondLst>
                                  <p:childTnLst>
                                    <p:set>
                                      <p:cBhvr>
                                        <p:cTn id="94" dur="1" fill="hold">
                                          <p:stCondLst>
                                            <p:cond delay="0"/>
                                          </p:stCondLst>
                                        </p:cTn>
                                        <p:tgtEl>
                                          <p:spTgt spid="377915"/>
                                        </p:tgtEl>
                                        <p:attrNameLst>
                                          <p:attrName>style.visibility</p:attrName>
                                        </p:attrNameLst>
                                      </p:cBhvr>
                                      <p:to>
                                        <p:strVal val="visible"/>
                                      </p:to>
                                    </p:set>
                                    <p:animEffect transition="in" filter="wipe(left)">
                                      <p:cBhvr>
                                        <p:cTn id="95" dur="500"/>
                                        <p:tgtEl>
                                          <p:spTgt spid="377915"/>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377879"/>
                                        </p:tgtEl>
                                        <p:attrNameLst>
                                          <p:attrName>style.visibility</p:attrName>
                                        </p:attrNameLst>
                                      </p:cBhvr>
                                      <p:to>
                                        <p:strVal val="visible"/>
                                      </p:to>
                                    </p:set>
                                    <p:animEffect transition="in" filter="wipe(left)">
                                      <p:cBhvr>
                                        <p:cTn id="99" dur="500"/>
                                        <p:tgtEl>
                                          <p:spTgt spid="377879"/>
                                        </p:tgtEl>
                                      </p:cBhvr>
                                    </p:animEffect>
                                  </p:childTnLst>
                                </p:cTn>
                              </p:par>
                              <p:par>
                                <p:cTn id="100" presetID="22" presetClass="entr" presetSubtype="8" fill="hold" nodeType="withEffect">
                                  <p:stCondLst>
                                    <p:cond delay="0"/>
                                  </p:stCondLst>
                                  <p:childTnLst>
                                    <p:set>
                                      <p:cBhvr>
                                        <p:cTn id="101" dur="1" fill="hold">
                                          <p:stCondLst>
                                            <p:cond delay="0"/>
                                          </p:stCondLst>
                                        </p:cTn>
                                        <p:tgtEl>
                                          <p:spTgt spid="377897"/>
                                        </p:tgtEl>
                                        <p:attrNameLst>
                                          <p:attrName>style.visibility</p:attrName>
                                        </p:attrNameLst>
                                      </p:cBhvr>
                                      <p:to>
                                        <p:strVal val="visible"/>
                                      </p:to>
                                    </p:set>
                                    <p:animEffect transition="in" filter="wipe(left)">
                                      <p:cBhvr>
                                        <p:cTn id="102" dur="500"/>
                                        <p:tgtEl>
                                          <p:spTgt spid="377897"/>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377903"/>
                                        </p:tgtEl>
                                        <p:attrNameLst>
                                          <p:attrName>style.visibility</p:attrName>
                                        </p:attrNameLst>
                                      </p:cBhvr>
                                      <p:to>
                                        <p:strVal val="visible"/>
                                      </p:to>
                                    </p:set>
                                    <p:animEffect transition="in" filter="wipe(left)">
                                      <p:cBhvr>
                                        <p:cTn id="106" dur="500"/>
                                        <p:tgtEl>
                                          <p:spTgt spid="37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44" grpId="0" animBg="1"/>
      <p:bldP spid="377945" grpId="0" animBg="1"/>
      <p:bldP spid="377946" grpId="0" animBg="1"/>
      <p:bldP spid="377947" grpId="0" animBg="1"/>
      <p:bldP spid="377948" grpId="0"/>
      <p:bldP spid="377950" grpId="0"/>
      <p:bldP spid="377990" grpId="0" animBg="1"/>
      <p:bldP spid="377991" grpId="0" animBg="1"/>
      <p:bldP spid="37799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b="1" dirty="0">
                <a:latin typeface="+mj-ea"/>
                <a:ea typeface="+mj-ea"/>
              </a:rPr>
              <a:t>错误检测编码</a:t>
            </a:r>
            <a:endParaRPr lang="en-US" altLang="zh-CN" sz="2400" b="1"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904304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a:t>错误检测和控制</a:t>
            </a:r>
          </a:p>
        </p:txBody>
      </p:sp>
      <p:sp>
        <p:nvSpPr>
          <p:cNvPr id="481283" name="Rectangle 3"/>
          <p:cNvSpPr>
            <a:spLocks noGrp="1" noChangeArrowheads="1"/>
          </p:cNvSpPr>
          <p:nvPr>
            <p:ph idx="1"/>
          </p:nvPr>
        </p:nvSpPr>
        <p:spPr/>
        <p:txBody>
          <a:bodyPr/>
          <a:lstStyle/>
          <a:p>
            <a:r>
              <a:rPr lang="zh-CN" altLang="en-US" dirty="0"/>
              <a:t>三种错误类型：</a:t>
            </a:r>
          </a:p>
          <a:p>
            <a:pPr lvl="1"/>
            <a:r>
              <a:rPr lang="zh-CN" altLang="en-US" dirty="0"/>
              <a:t>单比特错误</a:t>
            </a:r>
          </a:p>
          <a:p>
            <a:pPr lvl="1"/>
            <a:r>
              <a:rPr lang="zh-CN" altLang="en-US" dirty="0"/>
              <a:t>多比特错误</a:t>
            </a:r>
          </a:p>
          <a:p>
            <a:pPr lvl="1"/>
            <a:r>
              <a:rPr lang="zh-CN" altLang="en-US" dirty="0"/>
              <a:t>突发错误</a:t>
            </a:r>
          </a:p>
          <a:p>
            <a:r>
              <a:rPr lang="zh-CN" altLang="en-US" dirty="0"/>
              <a:t>检错码：给发送信息加上冗余位，使其具备检错功能。</a:t>
            </a:r>
          </a:p>
          <a:p>
            <a:r>
              <a:rPr lang="zh-CN" altLang="en-US" dirty="0"/>
              <a:t>纠错码：能纠正错误的冗余码。</a:t>
            </a:r>
          </a:p>
          <a:p>
            <a:r>
              <a:rPr lang="zh-CN" altLang="en-US" dirty="0"/>
              <a:t>编码效率：数据信息在整个发送信息的比重。</a:t>
            </a:r>
          </a:p>
        </p:txBody>
      </p:sp>
      <p:sp>
        <p:nvSpPr>
          <p:cNvPr id="6" name="灯片编号占位符 5"/>
          <p:cNvSpPr>
            <a:spLocks noGrp="1"/>
          </p:cNvSpPr>
          <p:nvPr>
            <p:ph type="sldNum" sz="quarter" idx="12"/>
          </p:nvPr>
        </p:nvSpPr>
        <p:spPr/>
        <p:txBody>
          <a:bodyPr/>
          <a:lstStyle/>
          <a:p>
            <a:fld id="{F9CBBBC4-9CBC-4375-B10D-244D04112738}" type="slidenum">
              <a:rPr lang="en-US" altLang="zh-CN"/>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dirty="0"/>
              <a:t>奇偶校验码</a:t>
            </a:r>
          </a:p>
        </p:txBody>
      </p:sp>
      <p:sp>
        <p:nvSpPr>
          <p:cNvPr id="48230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奇偶校验</a:t>
            </a:r>
            <a:r>
              <a:rPr lang="en-US" altLang="zh-CN" dirty="0">
                <a:latin typeface="Times New Roman" panose="02020603050405020304" pitchFamily="18" charset="0"/>
                <a:cs typeface="Times New Roman" panose="02020603050405020304" pitchFamily="18" charset="0"/>
              </a:rPr>
              <a:t>(Parity checking)</a:t>
            </a:r>
            <a:r>
              <a:rPr lang="zh-CN" altLang="en-US" dirty="0">
                <a:latin typeface="Times New Roman" panose="02020603050405020304" pitchFamily="18" charset="0"/>
                <a:cs typeface="Times New Roman" panose="02020603050405020304" pitchFamily="18" charset="0"/>
              </a:rPr>
              <a:t>：计算数据单元中</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的个数</a:t>
            </a:r>
          </a:p>
          <a:p>
            <a:r>
              <a:rPr lang="zh-CN" altLang="en-US" dirty="0">
                <a:latin typeface="Times New Roman" panose="02020603050405020304" pitchFamily="18" charset="0"/>
                <a:cs typeface="Times New Roman" panose="02020603050405020304" pitchFamily="18" charset="0"/>
              </a:rPr>
              <a:t>偶校验：设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奇校验：设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发送数据时，连同校验位</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一起发送。接收方根据结果，判断是否发生差错。</a:t>
            </a:r>
          </a:p>
        </p:txBody>
      </p:sp>
      <p:sp>
        <p:nvSpPr>
          <p:cNvPr id="6" name="灯片编号占位符 5"/>
          <p:cNvSpPr>
            <a:spLocks noGrp="1"/>
          </p:cNvSpPr>
          <p:nvPr>
            <p:ph type="sldNum" sz="quarter" idx="12"/>
          </p:nvPr>
        </p:nvSpPr>
        <p:spPr/>
        <p:txBody>
          <a:bodyPr/>
          <a:lstStyle/>
          <a:p>
            <a:fld id="{641D7EE8-C4B5-4C03-9A20-76ACAD75EE2A}"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t>奇偶校验</a:t>
            </a:r>
          </a:p>
        </p:txBody>
      </p:sp>
      <p:sp>
        <p:nvSpPr>
          <p:cNvPr id="30" name="灯片编号占位符 5"/>
          <p:cNvSpPr>
            <a:spLocks noGrp="1"/>
          </p:cNvSpPr>
          <p:nvPr>
            <p:ph type="sldNum" sz="quarter" idx="12"/>
          </p:nvPr>
        </p:nvSpPr>
        <p:spPr/>
        <p:txBody>
          <a:bodyPr/>
          <a:lstStyle/>
          <a:p>
            <a:fld id="{79F045DF-173E-4866-A2A7-F14DDCCA1F80}" type="slidenum">
              <a:rPr lang="en-US" altLang="zh-CN"/>
              <a:pPr/>
              <a:t>77</a:t>
            </a:fld>
            <a:endParaRPr lang="en-US" altLang="zh-CN"/>
          </a:p>
        </p:txBody>
      </p:sp>
      <p:sp>
        <p:nvSpPr>
          <p:cNvPr id="484387" name="Rectangle 35"/>
          <p:cNvSpPr>
            <a:spLocks noChangeAspect="1" noChangeArrowheads="1"/>
          </p:cNvSpPr>
          <p:nvPr/>
        </p:nvSpPr>
        <p:spPr bwMode="auto">
          <a:xfrm>
            <a:off x="74517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88" name="Rectangle 36"/>
          <p:cNvSpPr>
            <a:spLocks noChangeAspect="1" noChangeArrowheads="1"/>
          </p:cNvSpPr>
          <p:nvPr/>
        </p:nvSpPr>
        <p:spPr bwMode="auto">
          <a:xfrm>
            <a:off x="77295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1100111</a:t>
            </a:r>
          </a:p>
        </p:txBody>
      </p:sp>
      <p:sp>
        <p:nvSpPr>
          <p:cNvPr id="484389" name="Rectangle 37"/>
          <p:cNvSpPr>
            <a:spLocks noChangeAspect="1" noChangeArrowheads="1"/>
          </p:cNvSpPr>
          <p:nvPr/>
        </p:nvSpPr>
        <p:spPr bwMode="auto">
          <a:xfrm>
            <a:off x="59912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0" name="Rectangle 38"/>
          <p:cNvSpPr>
            <a:spLocks noChangeAspect="1" noChangeArrowheads="1"/>
          </p:cNvSpPr>
          <p:nvPr/>
        </p:nvSpPr>
        <p:spPr bwMode="auto">
          <a:xfrm>
            <a:off x="62690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1011101</a:t>
            </a:r>
          </a:p>
        </p:txBody>
      </p:sp>
      <p:sp>
        <p:nvSpPr>
          <p:cNvPr id="484391" name="Rectangle 39"/>
          <p:cNvSpPr>
            <a:spLocks noChangeAspect="1" noChangeArrowheads="1"/>
          </p:cNvSpPr>
          <p:nvPr/>
        </p:nvSpPr>
        <p:spPr bwMode="auto">
          <a:xfrm>
            <a:off x="4532313"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484392" name="Rectangle 40"/>
          <p:cNvSpPr>
            <a:spLocks noChangeAspect="1" noChangeArrowheads="1"/>
          </p:cNvSpPr>
          <p:nvPr/>
        </p:nvSpPr>
        <p:spPr bwMode="auto">
          <a:xfrm>
            <a:off x="4810126"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393" name="Rectangle 41"/>
          <p:cNvSpPr>
            <a:spLocks noChangeAspect="1" noChangeArrowheads="1"/>
          </p:cNvSpPr>
          <p:nvPr/>
        </p:nvSpPr>
        <p:spPr bwMode="auto">
          <a:xfrm>
            <a:off x="3081338"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4" name="Rectangle 42"/>
          <p:cNvSpPr>
            <a:spLocks noChangeAspect="1" noChangeArrowheads="1"/>
          </p:cNvSpPr>
          <p:nvPr/>
        </p:nvSpPr>
        <p:spPr bwMode="auto">
          <a:xfrm>
            <a:off x="3359151"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395" name="Line 43"/>
          <p:cNvSpPr>
            <a:spLocks noChangeShapeType="1"/>
          </p:cNvSpPr>
          <p:nvPr/>
        </p:nvSpPr>
        <p:spPr bwMode="auto">
          <a:xfrm>
            <a:off x="2351088" y="385762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96" name="Text Box 44"/>
          <p:cNvSpPr txBox="1">
            <a:spLocks noChangeArrowheads="1"/>
          </p:cNvSpPr>
          <p:nvPr/>
        </p:nvSpPr>
        <p:spPr bwMode="auto">
          <a:xfrm>
            <a:off x="8239618" y="3861569"/>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chemeClr val="tx2"/>
                </a:solidFill>
              </a:rPr>
              <a:t>数据传输方向</a:t>
            </a:r>
          </a:p>
        </p:txBody>
      </p:sp>
      <p:sp>
        <p:nvSpPr>
          <p:cNvPr id="484406" name="Line 54"/>
          <p:cNvSpPr>
            <a:spLocks noChangeShapeType="1"/>
          </p:cNvSpPr>
          <p:nvPr/>
        </p:nvSpPr>
        <p:spPr bwMode="auto">
          <a:xfrm>
            <a:off x="2300288" y="571817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20" name="Rectangle 68"/>
          <p:cNvSpPr>
            <a:spLocks noChangeAspect="1" noChangeArrowheads="1"/>
          </p:cNvSpPr>
          <p:nvPr/>
        </p:nvSpPr>
        <p:spPr bwMode="auto">
          <a:xfrm>
            <a:off x="77470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22" name="Rectangle 70"/>
          <p:cNvSpPr>
            <a:spLocks noChangeAspect="1" noChangeArrowheads="1"/>
          </p:cNvSpPr>
          <p:nvPr/>
        </p:nvSpPr>
        <p:spPr bwMode="auto">
          <a:xfrm>
            <a:off x="6575426"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24" name="Rectangle 72"/>
          <p:cNvSpPr>
            <a:spLocks noChangeAspect="1" noChangeArrowheads="1"/>
          </p:cNvSpPr>
          <p:nvPr/>
        </p:nvSpPr>
        <p:spPr bwMode="auto">
          <a:xfrm>
            <a:off x="54229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26" name="Rectangle 74"/>
          <p:cNvSpPr>
            <a:spLocks noChangeAspect="1" noChangeArrowheads="1"/>
          </p:cNvSpPr>
          <p:nvPr/>
        </p:nvSpPr>
        <p:spPr bwMode="auto">
          <a:xfrm>
            <a:off x="4246564"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27" name="Rectangle 75"/>
          <p:cNvSpPr>
            <a:spLocks noChangeAspect="1" noChangeArrowheads="1"/>
          </p:cNvSpPr>
          <p:nvPr/>
        </p:nvSpPr>
        <p:spPr bwMode="auto">
          <a:xfrm>
            <a:off x="3071814" y="5157788"/>
            <a:ext cx="1171575"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0101010</a:t>
            </a:r>
          </a:p>
        </p:txBody>
      </p:sp>
      <p:sp>
        <p:nvSpPr>
          <p:cNvPr id="484437" name="Text Box 85"/>
          <p:cNvSpPr txBox="1">
            <a:spLocks noChangeArrowheads="1"/>
          </p:cNvSpPr>
          <p:nvPr/>
        </p:nvSpPr>
        <p:spPr bwMode="auto">
          <a:xfrm>
            <a:off x="8332788" y="570737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484438" name="Line 86"/>
          <p:cNvSpPr>
            <a:spLocks noChangeShapeType="1"/>
          </p:cNvSpPr>
          <p:nvPr/>
        </p:nvSpPr>
        <p:spPr bwMode="auto">
          <a:xfrm>
            <a:off x="2373313" y="192881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39" name="Rectangle 87"/>
          <p:cNvSpPr>
            <a:spLocks noChangeAspect="1" noChangeArrowheads="1"/>
          </p:cNvSpPr>
          <p:nvPr/>
        </p:nvSpPr>
        <p:spPr bwMode="auto">
          <a:xfrm>
            <a:off x="741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40" name="Rectangle 88"/>
          <p:cNvSpPr>
            <a:spLocks noChangeAspect="1" noChangeArrowheads="1"/>
          </p:cNvSpPr>
          <p:nvPr/>
        </p:nvSpPr>
        <p:spPr bwMode="auto">
          <a:xfrm>
            <a:off x="6145214"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41" name="Rectangle 89"/>
          <p:cNvSpPr>
            <a:spLocks noChangeAspect="1" noChangeArrowheads="1"/>
          </p:cNvSpPr>
          <p:nvPr/>
        </p:nvSpPr>
        <p:spPr bwMode="auto">
          <a:xfrm>
            <a:off x="487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42" name="Rectangle 90"/>
          <p:cNvSpPr>
            <a:spLocks noChangeAspect="1" noChangeArrowheads="1"/>
          </p:cNvSpPr>
          <p:nvPr/>
        </p:nvSpPr>
        <p:spPr bwMode="auto">
          <a:xfrm>
            <a:off x="3575051"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43" name="Text Box 91"/>
          <p:cNvSpPr txBox="1">
            <a:spLocks noChangeArrowheads="1"/>
          </p:cNvSpPr>
          <p:nvPr/>
        </p:nvSpPr>
        <p:spPr bwMode="auto">
          <a:xfrm>
            <a:off x="8239618" y="1912365"/>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66AFDEB1-7A9C-4641-9B42-8CFD77CF4AE9}"/>
              </a:ext>
            </a:extLst>
          </p:cNvPr>
          <p:cNvSpPr>
            <a:spLocks noGrp="1"/>
          </p:cNvSpPr>
          <p:nvPr>
            <p:ph idx="1"/>
          </p:nvPr>
        </p:nvSpPr>
        <p:spPr>
          <a:xfrm>
            <a:off x="660401" y="2505968"/>
            <a:ext cx="10858500" cy="635000"/>
          </a:xfrm>
        </p:spPr>
        <p:txBody>
          <a:bodyPr/>
          <a:lstStyle/>
          <a:p>
            <a:r>
              <a:rPr lang="zh-CN" altLang="en-US" dirty="0"/>
              <a:t>垂直</a:t>
            </a:r>
            <a:r>
              <a:rPr lang="en-US" altLang="zh-CN" dirty="0"/>
              <a:t>(</a:t>
            </a:r>
            <a:r>
              <a:rPr lang="zh-CN" altLang="en-US" dirty="0"/>
              <a:t>纵向</a:t>
            </a:r>
            <a:r>
              <a:rPr lang="en-US" altLang="zh-CN" dirty="0"/>
              <a:t>) </a:t>
            </a:r>
            <a:r>
              <a:rPr lang="zh-CN" altLang="en-US" dirty="0"/>
              <a:t>偶校验</a:t>
            </a:r>
          </a:p>
          <a:p>
            <a:pPr marL="0" indent="0">
              <a:buNone/>
            </a:pPr>
            <a:endParaRPr lang="zh-CN" altLang="en-US" dirty="0"/>
          </a:p>
        </p:txBody>
      </p:sp>
      <p:sp>
        <p:nvSpPr>
          <p:cNvPr id="31" name="内容占位符 2">
            <a:extLst>
              <a:ext uri="{FF2B5EF4-FFF2-40B4-BE49-F238E27FC236}">
                <a16:creationId xmlns:a16="http://schemas.microsoft.com/office/drawing/2014/main" id="{92CC331D-22B4-4FB1-BAD9-08FD6A9E57A2}"/>
              </a:ext>
            </a:extLst>
          </p:cNvPr>
          <p:cNvSpPr txBox="1">
            <a:spLocks/>
          </p:cNvSpPr>
          <p:nvPr/>
        </p:nvSpPr>
        <p:spPr bwMode="auto">
          <a:xfrm>
            <a:off x="660400" y="4306168"/>
            <a:ext cx="10858500" cy="635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水平</a:t>
            </a:r>
            <a:r>
              <a:rPr lang="en-US" altLang="zh-CN" dirty="0"/>
              <a:t>(</a:t>
            </a:r>
            <a:r>
              <a:rPr lang="zh-CN" altLang="en-US" dirty="0"/>
              <a:t>横向</a:t>
            </a:r>
            <a:r>
              <a:rPr lang="en-US" altLang="zh-CN" dirty="0"/>
              <a:t>)</a:t>
            </a:r>
            <a:r>
              <a:rPr lang="zh-CN" altLang="en-US" dirty="0"/>
              <a:t>偶校验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dirty="0"/>
              <a:t>奇偶校验</a:t>
            </a:r>
          </a:p>
        </p:txBody>
      </p:sp>
      <p:sp>
        <p:nvSpPr>
          <p:cNvPr id="32" name="灯片编号占位符 5"/>
          <p:cNvSpPr>
            <a:spLocks noGrp="1"/>
          </p:cNvSpPr>
          <p:nvPr>
            <p:ph type="sldNum" sz="quarter" idx="12"/>
          </p:nvPr>
        </p:nvSpPr>
        <p:spPr/>
        <p:txBody>
          <a:bodyPr/>
          <a:lstStyle/>
          <a:p>
            <a:fld id="{9F6372E9-53E3-4E8D-A68E-D3761F294C59}" type="slidenum">
              <a:rPr lang="en-US" altLang="zh-CN"/>
              <a:pPr/>
              <a:t>78</a:t>
            </a:fld>
            <a:endParaRPr lang="en-US" altLang="zh-CN"/>
          </a:p>
        </p:txBody>
      </p:sp>
      <p:sp>
        <p:nvSpPr>
          <p:cNvPr id="559121" name="Line 17"/>
          <p:cNvSpPr>
            <a:spLocks noChangeShapeType="1"/>
          </p:cNvSpPr>
          <p:nvPr/>
        </p:nvSpPr>
        <p:spPr bwMode="auto">
          <a:xfrm>
            <a:off x="2373313" y="1774268"/>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28" name="Rectangle 24"/>
          <p:cNvSpPr>
            <a:spLocks noChangeAspect="1" noChangeArrowheads="1"/>
          </p:cNvSpPr>
          <p:nvPr/>
        </p:nvSpPr>
        <p:spPr bwMode="auto">
          <a:xfrm>
            <a:off x="775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0" name="Rectangle 26"/>
          <p:cNvSpPr>
            <a:spLocks noChangeAspect="1" noChangeArrowheads="1"/>
          </p:cNvSpPr>
          <p:nvPr/>
        </p:nvSpPr>
        <p:spPr bwMode="auto">
          <a:xfrm>
            <a:off x="6484939"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32" name="Rectangle 28"/>
          <p:cNvSpPr>
            <a:spLocks noChangeAspect="1" noChangeArrowheads="1"/>
          </p:cNvSpPr>
          <p:nvPr/>
        </p:nvSpPr>
        <p:spPr bwMode="auto">
          <a:xfrm>
            <a:off x="521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34" name="Rectangle 30"/>
          <p:cNvSpPr>
            <a:spLocks noChangeAspect="1" noChangeArrowheads="1"/>
          </p:cNvSpPr>
          <p:nvPr/>
        </p:nvSpPr>
        <p:spPr bwMode="auto">
          <a:xfrm>
            <a:off x="393541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37" name="Rectangle 33"/>
          <p:cNvSpPr>
            <a:spLocks noChangeAspect="1" noChangeArrowheads="1"/>
          </p:cNvSpPr>
          <p:nvPr/>
        </p:nvSpPr>
        <p:spPr bwMode="auto">
          <a:xfrm>
            <a:off x="5241926" y="2121931"/>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38" name="Rectangle 34"/>
          <p:cNvSpPr>
            <a:spLocks noChangeAspect="1" noChangeArrowheads="1"/>
          </p:cNvSpPr>
          <p:nvPr/>
        </p:nvSpPr>
        <p:spPr bwMode="auto">
          <a:xfrm>
            <a:off x="5519739" y="21219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9" name="Rectangle 35"/>
          <p:cNvSpPr>
            <a:spLocks noChangeAspect="1" noChangeArrowheads="1"/>
          </p:cNvSpPr>
          <p:nvPr/>
        </p:nvSpPr>
        <p:spPr bwMode="auto">
          <a:xfrm>
            <a:off x="5221288" y="2698194"/>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0" name="Rectangle 36"/>
          <p:cNvSpPr>
            <a:spLocks noChangeAspect="1" noChangeArrowheads="1"/>
          </p:cNvSpPr>
          <p:nvPr/>
        </p:nvSpPr>
        <p:spPr bwMode="auto">
          <a:xfrm>
            <a:off x="5499101" y="2698194"/>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41" name="Rectangle 37"/>
          <p:cNvSpPr>
            <a:spLocks noChangeAspect="1" noChangeArrowheads="1"/>
          </p:cNvSpPr>
          <p:nvPr/>
        </p:nvSpPr>
        <p:spPr bwMode="auto">
          <a:xfrm>
            <a:off x="5221288" y="32744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42" name="Rectangle 38"/>
          <p:cNvSpPr>
            <a:spLocks noChangeAspect="1" noChangeArrowheads="1"/>
          </p:cNvSpPr>
          <p:nvPr/>
        </p:nvSpPr>
        <p:spPr bwMode="auto">
          <a:xfrm>
            <a:off x="5499101" y="32744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43" name="Rectangle 39"/>
          <p:cNvSpPr>
            <a:spLocks noChangeAspect="1" noChangeArrowheads="1"/>
          </p:cNvSpPr>
          <p:nvPr/>
        </p:nvSpPr>
        <p:spPr bwMode="auto">
          <a:xfrm>
            <a:off x="5221288" y="3850719"/>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4" name="Rectangle 40"/>
          <p:cNvSpPr>
            <a:spLocks noChangeAspect="1" noChangeArrowheads="1"/>
          </p:cNvSpPr>
          <p:nvPr/>
        </p:nvSpPr>
        <p:spPr bwMode="auto">
          <a:xfrm>
            <a:off x="5499101" y="3850719"/>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45" name="Rectangle 41"/>
          <p:cNvSpPr>
            <a:spLocks noChangeAspect="1" noChangeArrowheads="1"/>
          </p:cNvSpPr>
          <p:nvPr/>
        </p:nvSpPr>
        <p:spPr bwMode="auto">
          <a:xfrm>
            <a:off x="5211763" y="4426981"/>
            <a:ext cx="1460500"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46" name="Line 42"/>
          <p:cNvSpPr>
            <a:spLocks noChangeShapeType="1"/>
          </p:cNvSpPr>
          <p:nvPr/>
        </p:nvSpPr>
        <p:spPr bwMode="auto">
          <a:xfrm>
            <a:off x="2339975" y="565094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47" name="Rectangle 43"/>
          <p:cNvSpPr>
            <a:spLocks noChangeAspect="1" noChangeArrowheads="1"/>
          </p:cNvSpPr>
          <p:nvPr/>
        </p:nvSpPr>
        <p:spPr bwMode="auto">
          <a:xfrm>
            <a:off x="82867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8" name="Rectangle 44"/>
          <p:cNvSpPr>
            <a:spLocks noChangeAspect="1" noChangeArrowheads="1"/>
          </p:cNvSpPr>
          <p:nvPr/>
        </p:nvSpPr>
        <p:spPr bwMode="auto">
          <a:xfrm>
            <a:off x="85645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49" name="Rectangle 45"/>
          <p:cNvSpPr>
            <a:spLocks noChangeAspect="1" noChangeArrowheads="1"/>
          </p:cNvSpPr>
          <p:nvPr/>
        </p:nvSpPr>
        <p:spPr bwMode="auto">
          <a:xfrm>
            <a:off x="68262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0" name="Rectangle 46"/>
          <p:cNvSpPr>
            <a:spLocks noChangeAspect="1" noChangeArrowheads="1"/>
          </p:cNvSpPr>
          <p:nvPr/>
        </p:nvSpPr>
        <p:spPr bwMode="auto">
          <a:xfrm>
            <a:off x="71040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51" name="Rectangle 47"/>
          <p:cNvSpPr>
            <a:spLocks noChangeAspect="1" noChangeArrowheads="1"/>
          </p:cNvSpPr>
          <p:nvPr/>
        </p:nvSpPr>
        <p:spPr bwMode="auto">
          <a:xfrm>
            <a:off x="5367338"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52" name="Rectangle 48"/>
          <p:cNvSpPr>
            <a:spLocks noChangeAspect="1" noChangeArrowheads="1"/>
          </p:cNvSpPr>
          <p:nvPr/>
        </p:nvSpPr>
        <p:spPr bwMode="auto">
          <a:xfrm>
            <a:off x="5645151"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0110001</a:t>
            </a:r>
          </a:p>
        </p:txBody>
      </p:sp>
      <p:sp>
        <p:nvSpPr>
          <p:cNvPr id="559153" name="Rectangle 49"/>
          <p:cNvSpPr>
            <a:spLocks noChangeAspect="1" noChangeArrowheads="1"/>
          </p:cNvSpPr>
          <p:nvPr/>
        </p:nvSpPr>
        <p:spPr bwMode="auto">
          <a:xfrm>
            <a:off x="3916363"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4" name="Rectangle 50"/>
          <p:cNvSpPr>
            <a:spLocks noChangeAspect="1" noChangeArrowheads="1"/>
          </p:cNvSpPr>
          <p:nvPr/>
        </p:nvSpPr>
        <p:spPr bwMode="auto">
          <a:xfrm>
            <a:off x="4194176"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55" name="Rectangle 51"/>
          <p:cNvSpPr>
            <a:spLocks noChangeAspect="1" noChangeArrowheads="1"/>
          </p:cNvSpPr>
          <p:nvPr/>
        </p:nvSpPr>
        <p:spPr bwMode="auto">
          <a:xfrm>
            <a:off x="2495550" y="5001656"/>
            <a:ext cx="1430338"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56" name="Text Box 52"/>
          <p:cNvSpPr txBox="1">
            <a:spLocks noChangeArrowheads="1"/>
          </p:cNvSpPr>
          <p:nvPr/>
        </p:nvSpPr>
        <p:spPr bwMode="auto">
          <a:xfrm>
            <a:off x="8166479" y="174433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559157" name="Text Box 53"/>
          <p:cNvSpPr txBox="1">
            <a:spLocks noChangeArrowheads="1"/>
          </p:cNvSpPr>
          <p:nvPr/>
        </p:nvSpPr>
        <p:spPr bwMode="auto">
          <a:xfrm>
            <a:off x="8275639" y="5627932"/>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B1C036DC-A5DD-41B7-BE3D-441F5144F309}"/>
              </a:ext>
            </a:extLst>
          </p:cNvPr>
          <p:cNvSpPr>
            <a:spLocks noGrp="1"/>
          </p:cNvSpPr>
          <p:nvPr>
            <p:ph idx="1"/>
          </p:nvPr>
        </p:nvSpPr>
        <p:spPr>
          <a:xfrm>
            <a:off x="334434" y="1052515"/>
            <a:ext cx="11523133" cy="598486"/>
          </a:xfrm>
        </p:spPr>
        <p:txBody>
          <a:bodyPr/>
          <a:lstStyle/>
          <a:p>
            <a:r>
              <a:rPr lang="zh-CN" altLang="en-US" dirty="0"/>
              <a:t>水平垂直</a:t>
            </a:r>
            <a:r>
              <a:rPr lang="en-US" altLang="zh-CN" dirty="0"/>
              <a:t>(</a:t>
            </a:r>
            <a:r>
              <a:rPr lang="zh-CN" altLang="en-US" dirty="0"/>
              <a:t>纵横</a:t>
            </a:r>
            <a:r>
              <a:rPr lang="en-US" altLang="zh-CN" dirty="0"/>
              <a:t>)</a:t>
            </a:r>
            <a:r>
              <a:rPr lang="zh-CN" altLang="en-US" dirty="0"/>
              <a:t>偶校验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408" name="Group 56"/>
          <p:cNvGraphicFramePr>
            <a:graphicFrameLocks noGrp="1"/>
          </p:cNvGraphicFramePr>
          <p:nvPr>
            <p:ph type="tbl" idx="1"/>
            <p:extLst>
              <p:ext uri="{D42A27DB-BD31-4B8C-83A1-F6EECF244321}">
                <p14:modId xmlns:p14="http://schemas.microsoft.com/office/powerpoint/2010/main" val="538363003"/>
              </p:ext>
            </p:extLst>
          </p:nvPr>
        </p:nvGraphicFramePr>
        <p:xfrm>
          <a:off x="1774825" y="1309965"/>
          <a:ext cx="8642350" cy="2444750"/>
        </p:xfrm>
        <a:graphic>
          <a:graphicData uri="http://schemas.openxmlformats.org/drawingml/2006/table">
            <a:tbl>
              <a:tblPr/>
              <a:tblGrid>
                <a:gridCol w="2017713">
                  <a:extLst>
                    <a:ext uri="{9D8B030D-6E8A-4147-A177-3AD203B41FA5}">
                      <a16:colId xmlns:a16="http://schemas.microsoft.com/office/drawing/2014/main" val="20000"/>
                    </a:ext>
                  </a:extLst>
                </a:gridCol>
                <a:gridCol w="6624637">
                  <a:extLst>
                    <a:ext uri="{9D8B030D-6E8A-4147-A177-3AD203B41FA5}">
                      <a16:colId xmlns:a16="http://schemas.microsoft.com/office/drawing/2014/main" val="20001"/>
                    </a:ext>
                  </a:extLst>
                </a:gridCol>
              </a:tblGrid>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垂直偶校验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数据单元内单比特错误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多比特</a:t>
                      </a:r>
                      <a:r>
                        <a:rPr kumimoji="0" lang="en-US" altLang="zh-CN" sz="2000" b="0" i="0" u="none" strike="noStrike" cap="none" normalizeH="0" baseline="0">
                          <a:ln>
                            <a:noFill/>
                          </a:ln>
                          <a:solidFill>
                            <a:schemeClr val="tx1"/>
                          </a:solidFill>
                          <a:effectLst/>
                          <a:latin typeface="+mn-ea"/>
                          <a:ea typeface="+mn-ea"/>
                        </a:rPr>
                        <a:t>/</a:t>
                      </a:r>
                      <a:r>
                        <a:rPr kumimoji="0" lang="zh-CN" altLang="en-US" sz="2000" b="0" i="0" u="none" strike="noStrike" cap="none" normalizeH="0" baseline="0">
                          <a:ln>
                            <a:noFill/>
                          </a:ln>
                          <a:solidFill>
                            <a:schemeClr val="tx1"/>
                          </a:solidFill>
                          <a:effectLst/>
                          <a:latin typeface="+mn-ea"/>
                          <a:ea typeface="+mn-ea"/>
                        </a:rPr>
                        <a:t>突发错误：奇数个比特错误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水平偶校验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数据块内各数据单元同一位上奇数个错误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单个数据单元内的突发错误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纵横偶校验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除了数据块中偶数个数据单元中偶数个相同位发生错误不能检测，其它错误都能检测。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 name="灯片编号占位符 5"/>
          <p:cNvSpPr>
            <a:spLocks noGrp="1"/>
          </p:cNvSpPr>
          <p:nvPr>
            <p:ph type="sldNum" sz="quarter" idx="12"/>
          </p:nvPr>
        </p:nvSpPr>
        <p:spPr/>
        <p:txBody>
          <a:bodyPr/>
          <a:lstStyle/>
          <a:p>
            <a:fld id="{63D393F1-EE04-4AFC-B67E-7ACECAC62194}" type="slidenum">
              <a:rPr lang="en-US" altLang="zh-CN"/>
              <a:pPr/>
              <a:t>79</a:t>
            </a:fld>
            <a:endParaRPr lang="en-US" altLang="zh-CN"/>
          </a:p>
        </p:txBody>
      </p:sp>
      <p:sp>
        <p:nvSpPr>
          <p:cNvPr id="3" name="标题 2">
            <a:extLst>
              <a:ext uri="{FF2B5EF4-FFF2-40B4-BE49-F238E27FC236}">
                <a16:creationId xmlns:a16="http://schemas.microsoft.com/office/drawing/2014/main" id="{0E8145F0-44DC-4953-9823-CB04D4EBD2A4}"/>
              </a:ext>
            </a:extLst>
          </p:cNvPr>
          <p:cNvSpPr>
            <a:spLocks noGrp="1"/>
          </p:cNvSpPr>
          <p:nvPr>
            <p:ph type="title"/>
          </p:nvPr>
        </p:nvSpPr>
        <p:spPr>
          <a:xfrm>
            <a:off x="660400" y="71438"/>
            <a:ext cx="10858500" cy="957262"/>
          </a:xfrm>
        </p:spPr>
        <p:txBody>
          <a:bodyPr/>
          <a:lstStyle/>
          <a:p>
            <a:r>
              <a:rPr lang="zh-CN" altLang="en-US" dirty="0"/>
              <a:t>检错能力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dirty="0"/>
              <a:t>信号和数据编码</a:t>
            </a:r>
          </a:p>
        </p:txBody>
      </p:sp>
      <p:sp>
        <p:nvSpPr>
          <p:cNvPr id="389123" name="Rectangle 3"/>
          <p:cNvSpPr>
            <a:spLocks noGrp="1" noChangeArrowheads="1"/>
          </p:cNvSpPr>
          <p:nvPr>
            <p:ph idx="1"/>
          </p:nvPr>
        </p:nvSpPr>
        <p:spPr/>
        <p:txBody>
          <a:bodyPr/>
          <a:lstStyle/>
          <a:p>
            <a:r>
              <a:rPr lang="zh-CN" altLang="en-US" dirty="0"/>
              <a:t>计算机网络中传送的信息是</a:t>
            </a:r>
            <a:r>
              <a:rPr lang="en-US" altLang="zh-CN" dirty="0"/>
              <a:t>0</a:t>
            </a:r>
            <a:r>
              <a:rPr lang="zh-CN" altLang="en-US" dirty="0"/>
              <a:t>、</a:t>
            </a:r>
            <a:r>
              <a:rPr lang="en-US" altLang="zh-CN" dirty="0"/>
              <a:t>1</a:t>
            </a:r>
            <a:r>
              <a:rPr lang="zh-CN" altLang="en-US" dirty="0"/>
              <a:t>的数字化信息</a:t>
            </a:r>
            <a:endParaRPr lang="en-US" altLang="zh-CN" dirty="0"/>
          </a:p>
          <a:p>
            <a:r>
              <a:rPr lang="zh-CN" altLang="en-US" dirty="0"/>
              <a:t>通过编码将数字信息变成电磁或光信号在传输媒体上传输</a:t>
            </a:r>
          </a:p>
          <a:p>
            <a:r>
              <a:rPr lang="zh-CN" altLang="en-US" dirty="0"/>
              <a:t>表示数字信息的信号可是模拟信号也可以是数字信号</a:t>
            </a:r>
          </a:p>
        </p:txBody>
      </p:sp>
      <p:sp>
        <p:nvSpPr>
          <p:cNvPr id="6" name="灯片编号占位符 5"/>
          <p:cNvSpPr>
            <a:spLocks noGrp="1"/>
          </p:cNvSpPr>
          <p:nvPr>
            <p:ph type="sldNum" sz="quarter" idx="12"/>
          </p:nvPr>
        </p:nvSpPr>
        <p:spPr/>
        <p:txBody>
          <a:bodyPr/>
          <a:lstStyle/>
          <a:p>
            <a:fld id="{27F1A74B-3F81-4D7F-8416-7FF71CA507E9}" type="slidenum">
              <a:rPr lang="en-US" altLang="zh-CN"/>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dirty="0"/>
              <a:t>循环冗余校验码</a:t>
            </a:r>
            <a:r>
              <a:rPr lang="en-US" altLang="zh-CN" dirty="0"/>
              <a:t>CRC</a:t>
            </a:r>
          </a:p>
        </p:txBody>
      </p:sp>
      <p:sp>
        <p:nvSpPr>
          <p:cNvPr id="486403"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通信双方约定一个生成多项式</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，最高阶为</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G(x)=x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+1=11001</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m=4</a:t>
            </a:r>
          </a:p>
          <a:p>
            <a:r>
              <a:rPr lang="zh-CN" altLang="en-US" dirty="0">
                <a:latin typeface="Times New Roman" panose="02020603050405020304" pitchFamily="18" charset="0"/>
                <a:cs typeface="Times New Roman" panose="02020603050405020304" pitchFamily="18" charset="0"/>
              </a:rPr>
              <a:t>设待发送的信息为</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1101011</a:t>
            </a:r>
          </a:p>
          <a:p>
            <a:r>
              <a:rPr lang="zh-CN" altLang="en-US" dirty="0">
                <a:latin typeface="Times New Roman" panose="02020603050405020304" pitchFamily="18" charset="0"/>
                <a:cs typeface="Times New Roman" panose="02020603050405020304" pitchFamily="18" charset="0"/>
              </a:rPr>
              <a:t>用</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得</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位余数</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，即在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后面添</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个零后除以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放在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之后得循环校验码。</a:t>
            </a:r>
          </a:p>
        </p:txBody>
      </p:sp>
      <p:sp>
        <p:nvSpPr>
          <p:cNvPr id="6" name="灯片编号占位符 5"/>
          <p:cNvSpPr>
            <a:spLocks noGrp="1"/>
          </p:cNvSpPr>
          <p:nvPr>
            <p:ph type="sldNum" sz="quarter" idx="12"/>
          </p:nvPr>
        </p:nvSpPr>
        <p:spPr/>
        <p:txBody>
          <a:bodyPr/>
          <a:lstStyle/>
          <a:p>
            <a:fld id="{16FEDAA6-9AF6-48DB-9CF2-790C5B1C613A}" type="slidenum">
              <a:rPr lang="en-US" altLang="zh-CN"/>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a:t>CRC</a:t>
            </a:r>
          </a:p>
        </p:txBody>
      </p:sp>
      <p:sp>
        <p:nvSpPr>
          <p:cNvPr id="489475" name="Rectangle 3"/>
          <p:cNvSpPr>
            <a:spLocks noGrp="1" noChangeArrowheads="1"/>
          </p:cNvSpPr>
          <p:nvPr>
            <p:ph idx="1"/>
          </p:nvPr>
        </p:nvSpPr>
        <p:spPr/>
        <p:txBody>
          <a:bodyPr/>
          <a:lstStyle/>
          <a:p>
            <a:r>
              <a:rPr lang="zh-CN" altLang="en-US" dirty="0"/>
              <a:t>接收方用收到的数据除以生成多项式</a:t>
            </a:r>
            <a:r>
              <a:rPr lang="en-US" altLang="zh-CN" dirty="0"/>
              <a:t>G(x)</a:t>
            </a:r>
            <a:r>
              <a:rPr lang="zh-CN" altLang="en-US" dirty="0"/>
              <a:t>，</a:t>
            </a:r>
            <a:endParaRPr lang="en-US" altLang="zh-CN" dirty="0"/>
          </a:p>
          <a:p>
            <a:pPr lvl="1"/>
            <a:r>
              <a:rPr lang="zh-CN" altLang="en-US" dirty="0"/>
              <a:t>结果为</a:t>
            </a:r>
            <a:r>
              <a:rPr lang="en-US" altLang="zh-CN" dirty="0"/>
              <a:t>0</a:t>
            </a:r>
            <a:r>
              <a:rPr lang="zh-CN" altLang="en-US" dirty="0"/>
              <a:t>：传输没有错误</a:t>
            </a:r>
            <a:endParaRPr lang="en-US" altLang="zh-CN" dirty="0"/>
          </a:p>
          <a:p>
            <a:pPr lvl="1"/>
            <a:r>
              <a:rPr lang="zh-CN" altLang="en-US" dirty="0"/>
              <a:t>结果不为</a:t>
            </a:r>
            <a:r>
              <a:rPr lang="en-US" altLang="zh-CN" dirty="0"/>
              <a:t>0</a:t>
            </a:r>
            <a:r>
              <a:rPr lang="zh-CN" altLang="en-US" dirty="0"/>
              <a:t>：传输产生错误</a:t>
            </a:r>
          </a:p>
          <a:p>
            <a:r>
              <a:rPr lang="zh-CN" altLang="en-US" dirty="0"/>
              <a:t>除法的规则是：</a:t>
            </a:r>
          </a:p>
          <a:p>
            <a:pPr lvl="1"/>
            <a:r>
              <a:rPr lang="zh-CN" altLang="en-US" dirty="0"/>
              <a:t>没有借位</a:t>
            </a:r>
          </a:p>
          <a:p>
            <a:pPr lvl="1"/>
            <a:r>
              <a:rPr lang="zh-CN" altLang="en-US" dirty="0"/>
              <a:t>模</a:t>
            </a:r>
            <a:r>
              <a:rPr lang="en-US" altLang="zh-CN" dirty="0"/>
              <a:t>2</a:t>
            </a:r>
            <a:r>
              <a:rPr lang="zh-CN" altLang="en-US" dirty="0"/>
              <a:t>法则</a:t>
            </a:r>
          </a:p>
          <a:p>
            <a:pPr lvl="1">
              <a:buFont typeface="Wingdings" panose="05000000000000000000" pitchFamily="2" charset="2"/>
              <a:buNone/>
            </a:pPr>
            <a:r>
              <a:rPr lang="zh-CN" altLang="en-US" dirty="0"/>
              <a:t>	</a:t>
            </a:r>
            <a:r>
              <a:rPr lang="en-US" altLang="zh-CN" dirty="0"/>
              <a:t>(1-1=0</a:t>
            </a:r>
            <a:r>
              <a:rPr lang="zh-CN" altLang="en-US" dirty="0"/>
              <a:t>；</a:t>
            </a:r>
            <a:r>
              <a:rPr lang="en-US" altLang="zh-CN" dirty="0"/>
              <a:t>1-0=1</a:t>
            </a:r>
            <a:r>
              <a:rPr lang="zh-CN" altLang="en-US" dirty="0"/>
              <a:t>；</a:t>
            </a:r>
            <a:r>
              <a:rPr lang="en-US" altLang="zh-CN" dirty="0"/>
              <a:t>0-0=0</a:t>
            </a:r>
            <a:r>
              <a:rPr lang="zh-CN" altLang="en-US" dirty="0"/>
              <a:t>；</a:t>
            </a:r>
            <a:r>
              <a:rPr lang="en-US" altLang="zh-CN" dirty="0"/>
              <a:t>0-1=1)</a:t>
            </a:r>
          </a:p>
        </p:txBody>
      </p:sp>
      <p:sp>
        <p:nvSpPr>
          <p:cNvPr id="6" name="灯片编号占位符 5"/>
          <p:cNvSpPr>
            <a:spLocks noGrp="1"/>
          </p:cNvSpPr>
          <p:nvPr>
            <p:ph type="sldNum" sz="quarter" idx="12"/>
          </p:nvPr>
        </p:nvSpPr>
        <p:spPr/>
        <p:txBody>
          <a:bodyPr/>
          <a:lstStyle/>
          <a:p>
            <a:fld id="{839A2AA6-B020-463E-8C64-D5656551739C}" type="slidenum">
              <a:rPr lang="en-US" altLang="zh-CN"/>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46" name="Rectangle 30"/>
          <p:cNvSpPr>
            <a:spLocks noGrp="1" noChangeArrowheads="1"/>
          </p:cNvSpPr>
          <p:nvPr>
            <p:ph type="title"/>
          </p:nvPr>
        </p:nvSpPr>
        <p:spPr>
          <a:noFill/>
          <a:ln/>
        </p:spPr>
        <p:txBody>
          <a:bodyPr/>
          <a:lstStyle/>
          <a:p>
            <a:r>
              <a:rPr lang="pl-PL" altLang="en-US"/>
              <a:t>例1</a:t>
            </a:r>
            <a:endParaRPr lang="en-US" altLang="zh-CN"/>
          </a:p>
        </p:txBody>
      </p:sp>
      <p:sp>
        <p:nvSpPr>
          <p:cNvPr id="495618" name="Rectangle 2"/>
          <p:cNvSpPr>
            <a:spLocks noGrp="1" noChangeArrowheads="1"/>
          </p:cNvSpPr>
          <p:nvPr>
            <p:ph idx="1"/>
          </p:nvPr>
        </p:nvSpPr>
        <p:spPr>
          <a:xfrm>
            <a:off x="660400" y="1130299"/>
            <a:ext cx="9705975" cy="498475"/>
          </a:xfrm>
        </p:spPr>
        <p:txBody>
          <a:bodyPr/>
          <a:lstStyle/>
          <a:p>
            <a:r>
              <a:rPr lang="pl-PL" altLang="en-US" dirty="0"/>
              <a:t>U(x)=1101011</a:t>
            </a:r>
            <a:r>
              <a:rPr lang="zh-CN" altLang="en-US" dirty="0"/>
              <a:t>，</a:t>
            </a:r>
            <a:r>
              <a:rPr lang="pl-PL" altLang="en-US" dirty="0"/>
              <a:t>G(x)= x</a:t>
            </a:r>
            <a:r>
              <a:rPr lang="pl-PL" altLang="en-US" baseline="30000" dirty="0"/>
              <a:t>4</a:t>
            </a:r>
            <a:r>
              <a:rPr lang="pl-PL" altLang="en-US" dirty="0"/>
              <a:t>+x</a:t>
            </a:r>
            <a:r>
              <a:rPr lang="pl-PL" altLang="en-US" baseline="30000" dirty="0"/>
              <a:t>3</a:t>
            </a:r>
            <a:r>
              <a:rPr lang="pl-PL" altLang="en-US" dirty="0"/>
              <a:t>+1=11001</a:t>
            </a:r>
            <a:endParaRPr lang="en-US" altLang="zh-CN" dirty="0"/>
          </a:p>
        </p:txBody>
      </p:sp>
      <p:sp>
        <p:nvSpPr>
          <p:cNvPr id="37" name="灯片编号占位符 5"/>
          <p:cNvSpPr>
            <a:spLocks noGrp="1"/>
          </p:cNvSpPr>
          <p:nvPr>
            <p:ph type="sldNum" sz="quarter" idx="12"/>
          </p:nvPr>
        </p:nvSpPr>
        <p:spPr/>
        <p:txBody>
          <a:bodyPr/>
          <a:lstStyle/>
          <a:p>
            <a:fld id="{17D0BD5A-74F6-4074-BBD0-3CC17B4E9B9E}" type="slidenum">
              <a:rPr lang="en-US" altLang="zh-CN"/>
              <a:pPr/>
              <a:t>82</a:t>
            </a:fld>
            <a:endParaRPr lang="en-US" altLang="zh-CN"/>
          </a:p>
        </p:txBody>
      </p:sp>
      <p:sp>
        <p:nvSpPr>
          <p:cNvPr id="495639" name="Text Box 23"/>
          <p:cNvSpPr txBox="1">
            <a:spLocks noChangeArrowheads="1"/>
          </p:cNvSpPr>
          <p:nvPr/>
        </p:nvSpPr>
        <p:spPr bwMode="auto">
          <a:xfrm>
            <a:off x="824391" y="5713414"/>
            <a:ext cx="3778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1101011</a:t>
            </a:r>
            <a:r>
              <a:rPr lang="en-US" altLang="zh-CN" b="1" dirty="0">
                <a:solidFill>
                  <a:schemeClr val="hlink"/>
                </a:solidFill>
                <a:latin typeface="Courier New" panose="02070309020205020404" pitchFamily="49" charset="0"/>
              </a:rPr>
              <a:t>1010</a:t>
            </a:r>
          </a:p>
        </p:txBody>
      </p:sp>
      <p:grpSp>
        <p:nvGrpSpPr>
          <p:cNvPr id="495667" name="Group 51"/>
          <p:cNvGrpSpPr>
            <a:grpSpLocks/>
          </p:cNvGrpSpPr>
          <p:nvPr/>
        </p:nvGrpSpPr>
        <p:grpSpPr bwMode="auto">
          <a:xfrm>
            <a:off x="2351089" y="1628776"/>
            <a:ext cx="7489825" cy="4608513"/>
            <a:chOff x="521" y="1026"/>
            <a:chExt cx="4718" cy="2903"/>
          </a:xfrm>
        </p:grpSpPr>
        <p:sp>
          <p:nvSpPr>
            <p:cNvPr id="495619" name="Text Box 3"/>
            <p:cNvSpPr txBox="1">
              <a:spLocks noChangeArrowheads="1"/>
            </p:cNvSpPr>
            <p:nvPr/>
          </p:nvSpPr>
          <p:spPr bwMode="auto">
            <a:xfrm>
              <a:off x="755" y="1276"/>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1 1 0 0 1 </a:t>
              </a:r>
            </a:p>
          </p:txBody>
        </p:sp>
        <p:sp>
          <p:nvSpPr>
            <p:cNvPr id="495620" name="Text Box 4"/>
            <p:cNvSpPr txBox="1">
              <a:spLocks noChangeArrowheads="1"/>
            </p:cNvSpPr>
            <p:nvPr/>
          </p:nvSpPr>
          <p:spPr bwMode="auto">
            <a:xfrm>
              <a:off x="2018" y="1276"/>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1 1 0 1 0 1 1 </a:t>
              </a:r>
              <a:r>
                <a:rPr lang="en-US" altLang="zh-CN" sz="2000" b="1">
                  <a:solidFill>
                    <a:schemeClr val="hlink"/>
                  </a:solidFill>
                  <a:latin typeface="Courier New" panose="02070309020205020404" pitchFamily="49" charset="0"/>
                </a:rPr>
                <a:t>0 0 0 0</a:t>
              </a:r>
            </a:p>
          </p:txBody>
        </p:sp>
        <p:sp>
          <p:nvSpPr>
            <p:cNvPr id="495621" name="Text Box 5"/>
            <p:cNvSpPr txBox="1">
              <a:spLocks noChangeArrowheads="1"/>
            </p:cNvSpPr>
            <p:nvPr/>
          </p:nvSpPr>
          <p:spPr bwMode="auto">
            <a:xfrm>
              <a:off x="2018" y="145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23" name="Freeform 7"/>
            <p:cNvSpPr>
              <a:spLocks/>
            </p:cNvSpPr>
            <p:nvPr/>
          </p:nvSpPr>
          <p:spPr bwMode="auto">
            <a:xfrm>
              <a:off x="1871" y="1276"/>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4" name="Text Box 8"/>
            <p:cNvSpPr txBox="1">
              <a:spLocks noChangeArrowheads="1"/>
            </p:cNvSpPr>
            <p:nvPr/>
          </p:nvSpPr>
          <p:spPr bwMode="auto">
            <a:xfrm>
              <a:off x="2789" y="1026"/>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1 0 0 1 0 1 0</a:t>
              </a:r>
            </a:p>
          </p:txBody>
        </p:sp>
        <p:sp>
          <p:nvSpPr>
            <p:cNvPr id="495626" name="Text Box 10"/>
            <p:cNvSpPr txBox="1">
              <a:spLocks noChangeArrowheads="1"/>
            </p:cNvSpPr>
            <p:nvPr/>
          </p:nvSpPr>
          <p:spPr bwMode="auto">
            <a:xfrm>
              <a:off x="2196" y="166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0 0 1 1 1</a:t>
              </a:r>
            </a:p>
          </p:txBody>
        </p:sp>
        <p:sp>
          <p:nvSpPr>
            <p:cNvPr id="495632" name="Text Box 16"/>
            <p:cNvSpPr txBox="1">
              <a:spLocks noChangeArrowheads="1"/>
            </p:cNvSpPr>
            <p:nvPr/>
          </p:nvSpPr>
          <p:spPr bwMode="auto">
            <a:xfrm>
              <a:off x="3334" y="3566"/>
              <a:ext cx="7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1 0 1 0</a:t>
              </a:r>
            </a:p>
          </p:txBody>
        </p:sp>
        <p:sp>
          <p:nvSpPr>
            <p:cNvPr id="495640" name="AutoShape 24"/>
            <p:cNvSpPr>
              <a:spLocks noChangeArrowheads="1"/>
            </p:cNvSpPr>
            <p:nvPr/>
          </p:nvSpPr>
          <p:spPr bwMode="auto">
            <a:xfrm>
              <a:off x="521" y="1616"/>
              <a:ext cx="1270" cy="272"/>
            </a:xfrm>
            <a:prstGeom prst="wedgeRoundRectCallout">
              <a:avLst>
                <a:gd name="adj1" fmla="val 32597"/>
                <a:gd name="adj2" fmla="val -10441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dirty="0">
                  <a:solidFill>
                    <a:schemeClr val="bg1"/>
                  </a:solidFill>
                </a:rPr>
                <a:t>生成多项式</a:t>
              </a:r>
              <a:r>
                <a:rPr lang="en-US" altLang="zh-CN" dirty="0">
                  <a:solidFill>
                    <a:schemeClr val="bg1"/>
                  </a:solidFill>
                </a:rPr>
                <a:t>G(x)</a:t>
              </a:r>
            </a:p>
          </p:txBody>
        </p:sp>
        <p:sp>
          <p:nvSpPr>
            <p:cNvPr id="495642" name="AutoShape 26"/>
            <p:cNvSpPr>
              <a:spLocks noChangeArrowheads="1"/>
            </p:cNvSpPr>
            <p:nvPr/>
          </p:nvSpPr>
          <p:spPr bwMode="auto">
            <a:xfrm>
              <a:off x="4332" y="1525"/>
              <a:ext cx="907" cy="272"/>
            </a:xfrm>
            <a:prstGeom prst="wedgeRoundRectCallout">
              <a:avLst>
                <a:gd name="adj1" fmla="val -74588"/>
                <a:gd name="adj2" fmla="val -94486"/>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4</a:t>
              </a:r>
              <a:r>
                <a:rPr lang="zh-CN" altLang="en-US">
                  <a:solidFill>
                    <a:schemeClr val="bg1"/>
                  </a:solidFill>
                </a:rPr>
                <a:t>个</a:t>
              </a:r>
              <a:r>
                <a:rPr lang="en-US" altLang="zh-CN">
                  <a:solidFill>
                    <a:schemeClr val="bg1"/>
                  </a:solidFill>
                </a:rPr>
                <a:t>0</a:t>
              </a:r>
            </a:p>
          </p:txBody>
        </p:sp>
        <p:sp>
          <p:nvSpPr>
            <p:cNvPr id="495649" name="Text Box 33"/>
            <p:cNvSpPr txBox="1">
              <a:spLocks noChangeArrowheads="1"/>
            </p:cNvSpPr>
            <p:nvPr/>
          </p:nvSpPr>
          <p:spPr bwMode="auto">
            <a:xfrm>
              <a:off x="2200" y="179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1" name="Text Box 35"/>
            <p:cNvSpPr txBox="1">
              <a:spLocks noChangeArrowheads="1"/>
            </p:cNvSpPr>
            <p:nvPr/>
          </p:nvSpPr>
          <p:spPr bwMode="auto">
            <a:xfrm>
              <a:off x="2381" y="197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0 1 1 1 1</a:t>
              </a:r>
            </a:p>
          </p:txBody>
        </p:sp>
        <p:sp>
          <p:nvSpPr>
            <p:cNvPr id="495652" name="Text Box 36"/>
            <p:cNvSpPr txBox="1">
              <a:spLocks noChangeArrowheads="1"/>
            </p:cNvSpPr>
            <p:nvPr/>
          </p:nvSpPr>
          <p:spPr bwMode="auto">
            <a:xfrm>
              <a:off x="2385" y="211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5" name="Text Box 39"/>
            <p:cNvSpPr txBox="1">
              <a:spLocks noChangeArrowheads="1"/>
            </p:cNvSpPr>
            <p:nvPr/>
          </p:nvSpPr>
          <p:spPr bwMode="auto">
            <a:xfrm>
              <a:off x="2562" y="229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1 1 1 1 0</a:t>
              </a:r>
            </a:p>
          </p:txBody>
        </p:sp>
        <p:sp>
          <p:nvSpPr>
            <p:cNvPr id="495656" name="Text Box 40"/>
            <p:cNvSpPr txBox="1">
              <a:spLocks noChangeArrowheads="1"/>
            </p:cNvSpPr>
            <p:nvPr/>
          </p:nvSpPr>
          <p:spPr bwMode="auto">
            <a:xfrm>
              <a:off x="2566" y="243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57" name="Text Box 41"/>
            <p:cNvSpPr txBox="1">
              <a:spLocks noChangeArrowheads="1"/>
            </p:cNvSpPr>
            <p:nvPr/>
          </p:nvSpPr>
          <p:spPr bwMode="auto">
            <a:xfrm>
              <a:off x="2744" y="263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0 1 1 1 0</a:t>
              </a:r>
            </a:p>
          </p:txBody>
        </p:sp>
        <p:sp>
          <p:nvSpPr>
            <p:cNvPr id="495658" name="Text Box 42"/>
            <p:cNvSpPr txBox="1">
              <a:spLocks noChangeArrowheads="1"/>
            </p:cNvSpPr>
            <p:nvPr/>
          </p:nvSpPr>
          <p:spPr bwMode="auto">
            <a:xfrm>
              <a:off x="2748" y="277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60" name="Text Box 44"/>
            <p:cNvSpPr txBox="1">
              <a:spLocks noChangeArrowheads="1"/>
            </p:cNvSpPr>
            <p:nvPr/>
          </p:nvSpPr>
          <p:spPr bwMode="auto">
            <a:xfrm>
              <a:off x="2967" y="293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1 1 1 0 0</a:t>
              </a:r>
            </a:p>
          </p:txBody>
        </p:sp>
        <p:sp>
          <p:nvSpPr>
            <p:cNvPr id="495661" name="Text Box 45"/>
            <p:cNvSpPr txBox="1">
              <a:spLocks noChangeArrowheads="1"/>
            </p:cNvSpPr>
            <p:nvPr/>
          </p:nvSpPr>
          <p:spPr bwMode="auto">
            <a:xfrm>
              <a:off x="2971" y="306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63" name="Text Box 47"/>
            <p:cNvSpPr txBox="1">
              <a:spLocks noChangeArrowheads="1"/>
            </p:cNvSpPr>
            <p:nvPr/>
          </p:nvSpPr>
          <p:spPr bwMode="auto">
            <a:xfrm>
              <a:off x="3152" y="324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0 1 0 1 0</a:t>
              </a:r>
            </a:p>
          </p:txBody>
        </p:sp>
        <p:sp>
          <p:nvSpPr>
            <p:cNvPr id="495664" name="Text Box 48"/>
            <p:cNvSpPr txBox="1">
              <a:spLocks noChangeArrowheads="1"/>
            </p:cNvSpPr>
            <p:nvPr/>
          </p:nvSpPr>
          <p:spPr bwMode="auto">
            <a:xfrm>
              <a:off x="3156" y="338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22" name="Line 6"/>
            <p:cNvSpPr>
              <a:spLocks noChangeShapeType="1"/>
            </p:cNvSpPr>
            <p:nvPr/>
          </p:nvSpPr>
          <p:spPr bwMode="auto">
            <a:xfrm>
              <a:off x="1973" y="12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5" name="Line 9"/>
            <p:cNvSpPr>
              <a:spLocks noChangeShapeType="1"/>
            </p:cNvSpPr>
            <p:nvPr/>
          </p:nvSpPr>
          <p:spPr bwMode="auto">
            <a:xfrm>
              <a:off x="1973" y="168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8" name="Line 12"/>
            <p:cNvSpPr>
              <a:spLocks noChangeShapeType="1"/>
            </p:cNvSpPr>
            <p:nvPr/>
          </p:nvSpPr>
          <p:spPr bwMode="auto">
            <a:xfrm>
              <a:off x="1973" y="329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0" name="Line 34"/>
            <p:cNvSpPr>
              <a:spLocks noChangeShapeType="1"/>
            </p:cNvSpPr>
            <p:nvPr/>
          </p:nvSpPr>
          <p:spPr bwMode="auto">
            <a:xfrm>
              <a:off x="1973" y="202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3" name="Line 37"/>
            <p:cNvSpPr>
              <a:spLocks noChangeShapeType="1"/>
            </p:cNvSpPr>
            <p:nvPr/>
          </p:nvSpPr>
          <p:spPr bwMode="auto">
            <a:xfrm>
              <a:off x="1973" y="234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9" name="Line 43"/>
            <p:cNvSpPr>
              <a:spLocks noChangeShapeType="1"/>
            </p:cNvSpPr>
            <p:nvPr/>
          </p:nvSpPr>
          <p:spPr bwMode="auto">
            <a:xfrm>
              <a:off x="1973" y="2659"/>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2" name="Line 46"/>
            <p:cNvSpPr>
              <a:spLocks noChangeShapeType="1"/>
            </p:cNvSpPr>
            <p:nvPr/>
          </p:nvSpPr>
          <p:spPr bwMode="auto">
            <a:xfrm>
              <a:off x="1973" y="29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5" name="Line 49"/>
            <p:cNvSpPr>
              <a:spLocks noChangeShapeType="1"/>
            </p:cNvSpPr>
            <p:nvPr/>
          </p:nvSpPr>
          <p:spPr bwMode="auto">
            <a:xfrm>
              <a:off x="1973" y="361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1" name="AutoShape 25"/>
            <p:cNvSpPr>
              <a:spLocks noChangeArrowheads="1"/>
            </p:cNvSpPr>
            <p:nvPr/>
          </p:nvSpPr>
          <p:spPr bwMode="auto">
            <a:xfrm>
              <a:off x="4332" y="3657"/>
              <a:ext cx="907" cy="272"/>
            </a:xfrm>
            <a:prstGeom prst="wedgeRoundRectCallout">
              <a:avLst>
                <a:gd name="adj1" fmla="val -76019"/>
                <a:gd name="adj2" fmla="val -3235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5667"/>
                                        </p:tgtEl>
                                        <p:attrNameLst>
                                          <p:attrName>style.visibility</p:attrName>
                                        </p:attrNameLst>
                                      </p:cBhvr>
                                      <p:to>
                                        <p:strVal val="visible"/>
                                      </p:to>
                                    </p:set>
                                    <p:animEffect transition="in" filter="wipe(up)">
                                      <p:cBhvr>
                                        <p:cTn id="7" dur="3000"/>
                                        <p:tgtEl>
                                          <p:spTgt spid="495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5639"/>
                                        </p:tgtEl>
                                        <p:attrNameLst>
                                          <p:attrName>style.visibility</p:attrName>
                                        </p:attrNameLst>
                                      </p:cBhvr>
                                      <p:to>
                                        <p:strVal val="visible"/>
                                      </p:to>
                                    </p:set>
                                    <p:animEffect transition="in" filter="blinds(vertical)">
                                      <p:cBhvr>
                                        <p:cTn id="12" dur="500"/>
                                        <p:tgtEl>
                                          <p:spTgt spid="49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41" name="Rectangle 45"/>
          <p:cNvSpPr>
            <a:spLocks noGrp="1" noChangeArrowheads="1"/>
          </p:cNvSpPr>
          <p:nvPr>
            <p:ph type="title"/>
          </p:nvPr>
        </p:nvSpPr>
        <p:spPr>
          <a:noFill/>
          <a:ln/>
        </p:spPr>
        <p:txBody>
          <a:bodyPr/>
          <a:lstStyle/>
          <a:p>
            <a:r>
              <a:rPr lang="zh-CN" altLang="pl-PL"/>
              <a:t>例</a:t>
            </a:r>
            <a:r>
              <a:rPr lang="pl-PL" altLang="zh-CN"/>
              <a:t>2</a:t>
            </a:r>
            <a:endParaRPr lang="en-US" altLang="zh-CN"/>
          </a:p>
        </p:txBody>
      </p:sp>
      <p:sp>
        <p:nvSpPr>
          <p:cNvPr id="490499" name="Rectangle 3"/>
          <p:cNvSpPr>
            <a:spLocks noGrp="1" noChangeArrowheads="1"/>
          </p:cNvSpPr>
          <p:nvPr>
            <p:ph idx="1"/>
          </p:nvPr>
        </p:nvSpPr>
        <p:spPr>
          <a:xfrm>
            <a:off x="660400" y="1130299"/>
            <a:ext cx="9705975" cy="473075"/>
          </a:xfrm>
        </p:spPr>
        <p:txBody>
          <a:bodyPr/>
          <a:lstStyle/>
          <a:p>
            <a:r>
              <a:rPr lang="pl-PL" altLang="zh-CN" dirty="0"/>
              <a:t>U(x)=10010110</a:t>
            </a:r>
            <a:r>
              <a:rPr lang="zh-CN" altLang="en-US" dirty="0"/>
              <a:t>，</a:t>
            </a:r>
            <a:r>
              <a:rPr lang="pl-PL" altLang="zh-CN" dirty="0"/>
              <a:t>G(x)= x</a:t>
            </a:r>
            <a:r>
              <a:rPr lang="pl-PL" altLang="zh-CN" baseline="30000" dirty="0"/>
              <a:t>5</a:t>
            </a:r>
            <a:r>
              <a:rPr lang="pl-PL" altLang="zh-CN" dirty="0"/>
              <a:t>+x</a:t>
            </a:r>
            <a:r>
              <a:rPr lang="pl-PL" altLang="zh-CN" baseline="30000" dirty="0"/>
              <a:t>2</a:t>
            </a:r>
            <a:r>
              <a:rPr lang="pl-PL" altLang="zh-CN" dirty="0"/>
              <a:t>+x=100110</a:t>
            </a:r>
            <a:endParaRPr lang="en-US" altLang="zh-CN" dirty="0"/>
          </a:p>
        </p:txBody>
      </p:sp>
      <p:sp>
        <p:nvSpPr>
          <p:cNvPr id="32" name="灯片编号占位符 5"/>
          <p:cNvSpPr>
            <a:spLocks noGrp="1"/>
          </p:cNvSpPr>
          <p:nvPr>
            <p:ph type="sldNum" sz="quarter" idx="12"/>
          </p:nvPr>
        </p:nvSpPr>
        <p:spPr/>
        <p:txBody>
          <a:bodyPr/>
          <a:lstStyle/>
          <a:p>
            <a:fld id="{0BCF28EA-0AC4-4960-A09C-BA01CE090747}" type="slidenum">
              <a:rPr lang="en-US" altLang="zh-CN"/>
              <a:pPr/>
              <a:t>83</a:t>
            </a:fld>
            <a:endParaRPr lang="en-US" altLang="zh-CN"/>
          </a:p>
        </p:txBody>
      </p:sp>
      <p:sp>
        <p:nvSpPr>
          <p:cNvPr id="490530" name="Text Box 34"/>
          <p:cNvSpPr txBox="1">
            <a:spLocks noChangeArrowheads="1"/>
          </p:cNvSpPr>
          <p:nvPr/>
        </p:nvSpPr>
        <p:spPr bwMode="auto">
          <a:xfrm>
            <a:off x="663576" y="5721350"/>
            <a:ext cx="40543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10010110</a:t>
            </a:r>
            <a:r>
              <a:rPr lang="en-US" altLang="zh-CN" b="1" dirty="0">
                <a:solidFill>
                  <a:schemeClr val="hlink"/>
                </a:solidFill>
                <a:latin typeface="Courier New" panose="02070309020205020404" pitchFamily="49" charset="0"/>
              </a:rPr>
              <a:t>00010</a:t>
            </a:r>
          </a:p>
        </p:txBody>
      </p:sp>
      <p:grpSp>
        <p:nvGrpSpPr>
          <p:cNvPr id="490543" name="Group 47"/>
          <p:cNvGrpSpPr>
            <a:grpSpLocks/>
          </p:cNvGrpSpPr>
          <p:nvPr/>
        </p:nvGrpSpPr>
        <p:grpSpPr bwMode="auto">
          <a:xfrm>
            <a:off x="2351088" y="1557338"/>
            <a:ext cx="7848600" cy="4824412"/>
            <a:chOff x="521" y="981"/>
            <a:chExt cx="4944" cy="3039"/>
          </a:xfrm>
        </p:grpSpPr>
        <p:sp>
          <p:nvSpPr>
            <p:cNvPr id="490507" name="Text Box 11"/>
            <p:cNvSpPr txBox="1">
              <a:spLocks noChangeArrowheads="1"/>
            </p:cNvSpPr>
            <p:nvPr/>
          </p:nvSpPr>
          <p:spPr bwMode="auto">
            <a:xfrm>
              <a:off x="755" y="123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1 0 0 1 1 0</a:t>
              </a:r>
            </a:p>
          </p:txBody>
        </p:sp>
        <p:sp>
          <p:nvSpPr>
            <p:cNvPr id="490508" name="Text Box 12"/>
            <p:cNvSpPr txBox="1">
              <a:spLocks noChangeArrowheads="1"/>
            </p:cNvSpPr>
            <p:nvPr/>
          </p:nvSpPr>
          <p:spPr bwMode="auto">
            <a:xfrm>
              <a:off x="2018" y="1231"/>
              <a:ext cx="2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1 0 0 1 0 1 1 0</a:t>
              </a:r>
              <a:r>
                <a:rPr lang="en-US" altLang="zh-CN" sz="2000" b="1">
                  <a:solidFill>
                    <a:schemeClr val="hlink"/>
                  </a:solidFill>
                  <a:latin typeface="Courier New" panose="02070309020205020404" pitchFamily="49" charset="0"/>
                </a:rPr>
                <a:t> 0 0 0 0 0</a:t>
              </a:r>
            </a:p>
          </p:txBody>
        </p:sp>
        <p:sp>
          <p:nvSpPr>
            <p:cNvPr id="490509" name="Text Box 13"/>
            <p:cNvSpPr txBox="1">
              <a:spLocks noChangeArrowheads="1"/>
            </p:cNvSpPr>
            <p:nvPr/>
          </p:nvSpPr>
          <p:spPr bwMode="auto">
            <a:xfrm>
              <a:off x="2018" y="141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1 0 0 1 1 0</a:t>
              </a:r>
            </a:p>
          </p:txBody>
        </p:sp>
        <p:sp>
          <p:nvSpPr>
            <p:cNvPr id="490510" name="Line 14"/>
            <p:cNvSpPr>
              <a:spLocks noChangeShapeType="1"/>
            </p:cNvSpPr>
            <p:nvPr/>
          </p:nvSpPr>
          <p:spPr bwMode="auto">
            <a:xfrm>
              <a:off x="1973" y="1231"/>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1" name="Freeform 15"/>
            <p:cNvSpPr>
              <a:spLocks/>
            </p:cNvSpPr>
            <p:nvPr/>
          </p:nvSpPr>
          <p:spPr bwMode="auto">
            <a:xfrm>
              <a:off x="1871" y="1231"/>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2" name="Text Box 16"/>
            <p:cNvSpPr txBox="1">
              <a:spLocks noChangeArrowheads="1"/>
            </p:cNvSpPr>
            <p:nvPr/>
          </p:nvSpPr>
          <p:spPr bwMode="auto">
            <a:xfrm>
              <a:off x="2971" y="981"/>
              <a:ext cx="1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1 0 0 0 1 1 1 1</a:t>
              </a:r>
            </a:p>
          </p:txBody>
        </p:sp>
        <p:sp>
          <p:nvSpPr>
            <p:cNvPr id="490513" name="Line 17"/>
            <p:cNvSpPr>
              <a:spLocks noChangeShapeType="1"/>
            </p:cNvSpPr>
            <p:nvPr/>
          </p:nvSpPr>
          <p:spPr bwMode="auto">
            <a:xfrm>
              <a:off x="1973" y="163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4" name="Text Box 18"/>
            <p:cNvSpPr txBox="1">
              <a:spLocks noChangeArrowheads="1"/>
            </p:cNvSpPr>
            <p:nvPr/>
          </p:nvSpPr>
          <p:spPr bwMode="auto">
            <a:xfrm>
              <a:off x="2221" y="1616"/>
              <a:ext cx="1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0 0 0 1 1 1 0 0 0</a:t>
              </a:r>
            </a:p>
          </p:txBody>
        </p:sp>
        <p:sp>
          <p:nvSpPr>
            <p:cNvPr id="490515" name="Text Box 19"/>
            <p:cNvSpPr txBox="1">
              <a:spLocks noChangeArrowheads="1"/>
            </p:cNvSpPr>
            <p:nvPr/>
          </p:nvSpPr>
          <p:spPr bwMode="auto">
            <a:xfrm>
              <a:off x="2797" y="182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17" name="Line 21"/>
            <p:cNvSpPr>
              <a:spLocks noChangeShapeType="1"/>
            </p:cNvSpPr>
            <p:nvPr/>
          </p:nvSpPr>
          <p:spPr bwMode="auto">
            <a:xfrm>
              <a:off x="1973" y="2047"/>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8" name="Text Box 22"/>
            <p:cNvSpPr txBox="1">
              <a:spLocks noChangeArrowheads="1"/>
            </p:cNvSpPr>
            <p:nvPr/>
          </p:nvSpPr>
          <p:spPr bwMode="auto">
            <a:xfrm>
              <a:off x="2981" y="209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1 1 1 1 0 0</a:t>
              </a:r>
            </a:p>
          </p:txBody>
        </p:sp>
        <p:sp>
          <p:nvSpPr>
            <p:cNvPr id="490521" name="Text Box 25"/>
            <p:cNvSpPr txBox="1">
              <a:spLocks noChangeArrowheads="1"/>
            </p:cNvSpPr>
            <p:nvPr/>
          </p:nvSpPr>
          <p:spPr bwMode="auto">
            <a:xfrm>
              <a:off x="2981" y="2320"/>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2" name="Line 26"/>
            <p:cNvSpPr>
              <a:spLocks noChangeShapeType="1"/>
            </p:cNvSpPr>
            <p:nvPr/>
          </p:nvSpPr>
          <p:spPr bwMode="auto">
            <a:xfrm>
              <a:off x="1973" y="2546"/>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3" name="Text Box 27"/>
            <p:cNvSpPr txBox="1">
              <a:spLocks noChangeArrowheads="1"/>
            </p:cNvSpPr>
            <p:nvPr/>
          </p:nvSpPr>
          <p:spPr bwMode="auto">
            <a:xfrm>
              <a:off x="3179" y="2546"/>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1 1 0 1 0 0</a:t>
              </a:r>
            </a:p>
          </p:txBody>
        </p:sp>
        <p:sp>
          <p:nvSpPr>
            <p:cNvPr id="490524" name="Text Box 28"/>
            <p:cNvSpPr txBox="1">
              <a:spLocks noChangeArrowheads="1"/>
            </p:cNvSpPr>
            <p:nvPr/>
          </p:nvSpPr>
          <p:spPr bwMode="auto">
            <a:xfrm>
              <a:off x="3179" y="277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5" name="Line 29"/>
            <p:cNvSpPr>
              <a:spLocks noChangeShapeType="1"/>
            </p:cNvSpPr>
            <p:nvPr/>
          </p:nvSpPr>
          <p:spPr bwMode="auto">
            <a:xfrm>
              <a:off x="1973" y="3000"/>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6" name="Text Box 30"/>
            <p:cNvSpPr txBox="1">
              <a:spLocks noChangeArrowheads="1"/>
            </p:cNvSpPr>
            <p:nvPr/>
          </p:nvSpPr>
          <p:spPr bwMode="auto">
            <a:xfrm>
              <a:off x="3386" y="3045"/>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1 0 0 1 0 0</a:t>
              </a:r>
            </a:p>
          </p:txBody>
        </p:sp>
        <p:sp>
          <p:nvSpPr>
            <p:cNvPr id="490527" name="Text Box 31"/>
            <p:cNvSpPr txBox="1">
              <a:spLocks noChangeArrowheads="1"/>
            </p:cNvSpPr>
            <p:nvPr/>
          </p:nvSpPr>
          <p:spPr bwMode="auto">
            <a:xfrm>
              <a:off x="3386" y="327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8" name="Line 32"/>
            <p:cNvSpPr>
              <a:spLocks noChangeShapeType="1"/>
            </p:cNvSpPr>
            <p:nvPr/>
          </p:nvSpPr>
          <p:spPr bwMode="auto">
            <a:xfrm>
              <a:off x="1973" y="349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9" name="Text Box 33"/>
            <p:cNvSpPr txBox="1">
              <a:spLocks noChangeArrowheads="1"/>
            </p:cNvSpPr>
            <p:nvPr/>
          </p:nvSpPr>
          <p:spPr bwMode="auto">
            <a:xfrm>
              <a:off x="3578" y="354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solidFill>
                    <a:schemeClr val="hlink"/>
                  </a:solidFill>
                  <a:latin typeface="Courier New" panose="02070309020205020404" pitchFamily="49" charset="0"/>
                </a:rPr>
                <a:t>0 0 0 1 0</a:t>
              </a:r>
            </a:p>
          </p:txBody>
        </p:sp>
        <p:sp>
          <p:nvSpPr>
            <p:cNvPr id="490533" name="AutoShape 37"/>
            <p:cNvSpPr>
              <a:spLocks noChangeArrowheads="1"/>
            </p:cNvSpPr>
            <p:nvPr/>
          </p:nvSpPr>
          <p:spPr bwMode="auto">
            <a:xfrm>
              <a:off x="521" y="1571"/>
              <a:ext cx="1270" cy="272"/>
            </a:xfrm>
            <a:prstGeom prst="wedgeRoundRectCallout">
              <a:avLst>
                <a:gd name="adj1" fmla="val 32597"/>
                <a:gd name="adj2" fmla="val -10441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生成多项式</a:t>
              </a:r>
              <a:r>
                <a:rPr lang="en-US" altLang="zh-CN">
                  <a:solidFill>
                    <a:schemeClr val="bg1"/>
                  </a:solidFill>
                </a:rPr>
                <a:t>G(x)</a:t>
              </a:r>
            </a:p>
          </p:txBody>
        </p:sp>
        <p:sp>
          <p:nvSpPr>
            <p:cNvPr id="490534" name="AutoShape 38"/>
            <p:cNvSpPr>
              <a:spLocks noChangeArrowheads="1"/>
            </p:cNvSpPr>
            <p:nvPr/>
          </p:nvSpPr>
          <p:spPr bwMode="auto">
            <a:xfrm>
              <a:off x="4513" y="3748"/>
              <a:ext cx="907" cy="272"/>
            </a:xfrm>
            <a:prstGeom prst="wedgeRoundRectCallout">
              <a:avLst>
                <a:gd name="adj1" fmla="val -40847"/>
                <a:gd name="adj2" fmla="val -8235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sp>
          <p:nvSpPr>
            <p:cNvPr id="490535" name="AutoShape 39"/>
            <p:cNvSpPr>
              <a:spLocks noChangeArrowheads="1"/>
            </p:cNvSpPr>
            <p:nvPr/>
          </p:nvSpPr>
          <p:spPr bwMode="auto">
            <a:xfrm>
              <a:off x="4558" y="1389"/>
              <a:ext cx="907" cy="272"/>
            </a:xfrm>
            <a:prstGeom prst="wedgeRoundRectCallout">
              <a:avLst>
                <a:gd name="adj1" fmla="val -52755"/>
                <a:gd name="adj2" fmla="val -713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5</a:t>
              </a:r>
              <a:r>
                <a:rPr lang="zh-CN" altLang="en-US">
                  <a:solidFill>
                    <a:schemeClr val="bg1"/>
                  </a:solidFill>
                </a:rPr>
                <a:t>个</a:t>
              </a:r>
              <a:r>
                <a:rPr lang="en-US" altLang="zh-CN">
                  <a:solidFill>
                    <a:schemeClr val="bg1"/>
                  </a:solidFill>
                </a:rPr>
                <a:t>0</a:t>
              </a:r>
            </a:p>
          </p:txBody>
        </p:sp>
        <p:sp>
          <p:nvSpPr>
            <p:cNvPr id="490536" name="Line 40"/>
            <p:cNvSpPr>
              <a:spLocks noChangeShapeType="1"/>
            </p:cNvSpPr>
            <p:nvPr/>
          </p:nvSpPr>
          <p:spPr bwMode="auto">
            <a:xfrm>
              <a:off x="2200" y="1723"/>
              <a:ext cx="589"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0543"/>
                                        </p:tgtEl>
                                        <p:attrNameLst>
                                          <p:attrName>style.visibility</p:attrName>
                                        </p:attrNameLst>
                                      </p:cBhvr>
                                      <p:to>
                                        <p:strVal val="visible"/>
                                      </p:to>
                                    </p:set>
                                    <p:animEffect transition="in" filter="wipe(up)">
                                      <p:cBhvr>
                                        <p:cTn id="7" dur="3000"/>
                                        <p:tgtEl>
                                          <p:spTgt spid="490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0530"/>
                                        </p:tgtEl>
                                        <p:attrNameLst>
                                          <p:attrName>style.visibility</p:attrName>
                                        </p:attrNameLst>
                                      </p:cBhvr>
                                      <p:to>
                                        <p:strVal val="visible"/>
                                      </p:to>
                                    </p:set>
                                    <p:animEffect transition="in" filter="blinds(vertical)">
                                      <p:cBhvr>
                                        <p:cTn id="12" dur="500"/>
                                        <p:tgtEl>
                                          <p:spTgt spid="49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3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检错能力</a:t>
            </a:r>
          </a:p>
        </p:txBody>
      </p:sp>
      <p:sp>
        <p:nvSpPr>
          <p:cNvPr id="611331" name="Rectangle 3"/>
          <p:cNvSpPr>
            <a:spLocks noGrp="1" noChangeArrowheads="1"/>
          </p:cNvSpPr>
          <p:nvPr>
            <p:ph idx="1"/>
          </p:nvPr>
        </p:nvSpPr>
        <p:spPr/>
        <p:txBody>
          <a:bodyPr/>
          <a:lstStyle/>
          <a:p>
            <a:r>
              <a:rPr lang="zh-CN" altLang="en-US">
                <a:latin typeface="Times New Roman" panose="02020603050405020304" pitchFamily="18" charset="0"/>
              </a:rPr>
              <a:t>选择合适的</a:t>
            </a:r>
            <a:r>
              <a:rPr lang="en-US" altLang="zh-CN">
                <a:latin typeface="Times New Roman" panose="02020603050405020304" pitchFamily="18" charset="0"/>
              </a:rPr>
              <a:t>G(x)</a:t>
            </a:r>
            <a:r>
              <a:rPr lang="zh-CN" altLang="en-US">
                <a:latin typeface="Times New Roman" panose="02020603050405020304" pitchFamily="18" charset="0"/>
              </a:rPr>
              <a:t>，其最高阶次为</a:t>
            </a:r>
            <a:r>
              <a:rPr lang="en-US" altLang="zh-CN">
                <a:latin typeface="Times New Roman" panose="02020603050405020304" pitchFamily="18" charset="0"/>
              </a:rPr>
              <a:t>r</a:t>
            </a:r>
            <a:r>
              <a:rPr lang="zh-CN" altLang="en-US">
                <a:latin typeface="Times New Roman" panose="02020603050405020304" pitchFamily="18" charset="0"/>
              </a:rPr>
              <a:t>，能检出：</a:t>
            </a:r>
          </a:p>
          <a:p>
            <a:pPr lvl="1"/>
            <a:r>
              <a:rPr lang="zh-CN" altLang="en-US">
                <a:latin typeface="Times New Roman" panose="02020603050405020304" pitchFamily="18" charset="0"/>
              </a:rPr>
              <a:t>所有奇数位的突发性错误</a:t>
            </a:r>
          </a:p>
          <a:p>
            <a:pPr lvl="1"/>
            <a:r>
              <a:rPr lang="zh-CN" altLang="en-US">
                <a:latin typeface="Times New Roman" panose="02020603050405020304" pitchFamily="18" charset="0"/>
              </a:rPr>
              <a:t>所有长度小于</a:t>
            </a:r>
            <a:r>
              <a:rPr lang="en-US" altLang="zh-CN">
                <a:latin typeface="Times New Roman" panose="02020603050405020304" pitchFamily="18" charset="0"/>
              </a:rPr>
              <a:t>r</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r-1</a:t>
            </a:r>
            <a:r>
              <a:rPr lang="en-US" altLang="zh-CN">
                <a:latin typeface="Times New Roman" panose="02020603050405020304" pitchFamily="18" charset="0"/>
              </a:rPr>
              <a:t>-1)/2</a:t>
            </a:r>
            <a:r>
              <a:rPr lang="en-US" altLang="zh-CN" baseline="30000">
                <a:latin typeface="Times New Roman" panose="02020603050405020304" pitchFamily="18" charset="0"/>
              </a:rPr>
              <a:t>r-1</a:t>
            </a:r>
            <a:r>
              <a:rPr lang="zh-CN" altLang="en-US">
                <a:latin typeface="Times New Roman" panose="02020603050405020304" pitchFamily="18" charset="0"/>
              </a:rPr>
              <a:t>概率检测长度为</a:t>
            </a:r>
            <a:r>
              <a:rPr lang="en-US" altLang="zh-CN">
                <a:latin typeface="Times New Roman" panose="02020603050405020304" pitchFamily="18" charset="0"/>
              </a:rPr>
              <a:t>r+1</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a:t>
            </a:r>
            <a:r>
              <a:rPr lang="en-US" altLang="zh-CN">
                <a:latin typeface="Times New Roman" panose="02020603050405020304" pitchFamily="18" charset="0"/>
              </a:rPr>
              <a:t>-1)/2</a:t>
            </a:r>
            <a:r>
              <a:rPr lang="en-US" altLang="zh-CN" baseline="30000">
                <a:latin typeface="Times New Roman" panose="02020603050405020304" pitchFamily="18" charset="0"/>
              </a:rPr>
              <a:t>r</a:t>
            </a:r>
            <a:r>
              <a:rPr lang="zh-CN" altLang="en-US">
                <a:latin typeface="Times New Roman" panose="02020603050405020304" pitchFamily="18" charset="0"/>
              </a:rPr>
              <a:t>概率检测长度大于</a:t>
            </a:r>
            <a:r>
              <a:rPr lang="en-US" altLang="zh-CN">
                <a:latin typeface="Times New Roman" panose="02020603050405020304" pitchFamily="18" charset="0"/>
              </a:rPr>
              <a:t>r+1</a:t>
            </a:r>
            <a:r>
              <a:rPr lang="zh-CN" altLang="en-US">
                <a:latin typeface="Times New Roman" panose="02020603050405020304" pitchFamily="18" charset="0"/>
              </a:rPr>
              <a:t>的突发性错误</a:t>
            </a:r>
          </a:p>
          <a:p>
            <a:r>
              <a:rPr lang="zh-CN" altLang="en-US">
                <a:latin typeface="Times New Roman" panose="02020603050405020304" pitchFamily="18" charset="0"/>
              </a:rPr>
              <a:t>例</a:t>
            </a:r>
            <a:r>
              <a:rPr lang="en-US" altLang="zh-CN">
                <a:latin typeface="Times New Roman" panose="02020603050405020304" pitchFamily="18" charset="0"/>
              </a:rPr>
              <a:t>CRC-32</a:t>
            </a:r>
            <a:r>
              <a:rPr lang="zh-CN" altLang="en-US">
                <a:latin typeface="Times New Roman" panose="02020603050405020304" pitchFamily="18" charset="0"/>
              </a:rPr>
              <a:t>：</a:t>
            </a:r>
          </a:p>
          <a:p>
            <a:pPr lvl="1">
              <a:buFont typeface="Wingdings" panose="05000000000000000000" pitchFamily="2" charset="2"/>
              <a:buNone/>
            </a:pPr>
            <a:r>
              <a:rPr lang="en-US" altLang="zh-CN" sz="2400">
                <a:latin typeface="Times New Roman" panose="02020603050405020304" pitchFamily="18" charset="0"/>
              </a:rPr>
              <a:t>x</a:t>
            </a:r>
            <a:r>
              <a:rPr lang="en-US" altLang="zh-CN" sz="2400" baseline="30000">
                <a:latin typeface="Times New Roman" panose="02020603050405020304" pitchFamily="18" charset="0"/>
              </a:rPr>
              <a:t>32</a:t>
            </a:r>
            <a:r>
              <a:rPr lang="en-US" altLang="zh-CN" sz="2400">
                <a:latin typeface="Times New Roman" panose="02020603050405020304" pitchFamily="18" charset="0"/>
              </a:rPr>
              <a:t>+x</a:t>
            </a:r>
            <a:r>
              <a:rPr lang="en-US" altLang="zh-CN" sz="2400" baseline="30000">
                <a:latin typeface="Times New Roman" panose="02020603050405020304" pitchFamily="18" charset="0"/>
              </a:rPr>
              <a:t>26</a:t>
            </a:r>
            <a:r>
              <a:rPr lang="en-US" altLang="zh-CN" sz="2400">
                <a:latin typeface="Times New Roman" panose="02020603050405020304" pitchFamily="18" charset="0"/>
              </a:rPr>
              <a:t>+x</a:t>
            </a:r>
            <a:r>
              <a:rPr lang="en-US" altLang="zh-CN" sz="2400" baseline="30000">
                <a:latin typeface="Times New Roman" panose="02020603050405020304" pitchFamily="18" charset="0"/>
              </a:rPr>
              <a:t>23</a:t>
            </a:r>
            <a:r>
              <a:rPr lang="en-US" altLang="zh-CN" sz="2400">
                <a:latin typeface="Times New Roman" panose="02020603050405020304" pitchFamily="18" charset="0"/>
              </a:rPr>
              <a:t>+x</a:t>
            </a:r>
            <a:r>
              <a:rPr lang="en-US" altLang="zh-CN" sz="2400" baseline="30000">
                <a:latin typeface="Times New Roman" panose="02020603050405020304" pitchFamily="18" charset="0"/>
              </a:rPr>
              <a:t>22</a:t>
            </a:r>
            <a:r>
              <a:rPr lang="en-US" altLang="zh-CN" sz="2400">
                <a:latin typeface="Times New Roman" panose="02020603050405020304" pitchFamily="18" charset="0"/>
              </a:rPr>
              <a:t>+x</a:t>
            </a:r>
            <a:r>
              <a:rPr lang="en-US" altLang="zh-CN" sz="2400" baseline="30000">
                <a:latin typeface="Times New Roman" panose="02020603050405020304" pitchFamily="18" charset="0"/>
              </a:rPr>
              <a:t>16</a:t>
            </a:r>
            <a:r>
              <a:rPr lang="en-US" altLang="zh-CN" sz="2400">
                <a:latin typeface="Times New Roman" panose="02020603050405020304" pitchFamily="18" charset="0"/>
              </a:rPr>
              <a:t>+x</a:t>
            </a:r>
            <a:r>
              <a:rPr lang="en-US" altLang="zh-CN" sz="2400" baseline="30000">
                <a:latin typeface="Times New Roman" panose="02020603050405020304" pitchFamily="18" charset="0"/>
              </a:rPr>
              <a:t>12</a:t>
            </a:r>
            <a:r>
              <a:rPr lang="en-US" altLang="zh-CN" sz="2400">
                <a:latin typeface="Times New Roman" panose="02020603050405020304" pitchFamily="18" charset="0"/>
              </a:rPr>
              <a:t>+x</a:t>
            </a:r>
            <a:r>
              <a:rPr lang="en-US" altLang="zh-CN" sz="2400" baseline="30000">
                <a:latin typeface="Times New Roman" panose="02020603050405020304" pitchFamily="18" charset="0"/>
              </a:rPr>
              <a:t>11</a:t>
            </a:r>
            <a:r>
              <a:rPr lang="en-US" altLang="zh-CN" sz="2400">
                <a:latin typeface="Times New Roman" panose="02020603050405020304" pitchFamily="18" charset="0"/>
              </a:rPr>
              <a:t>+x</a:t>
            </a:r>
            <a:r>
              <a:rPr lang="en-US" altLang="zh-CN" sz="2400" baseline="30000">
                <a:latin typeface="Times New Roman" panose="02020603050405020304" pitchFamily="18" charset="0"/>
              </a:rPr>
              <a:t>10</a:t>
            </a:r>
            <a:r>
              <a:rPr lang="en-US" altLang="zh-CN" sz="2400">
                <a:latin typeface="Times New Roman" panose="02020603050405020304" pitchFamily="18" charset="0"/>
              </a:rPr>
              <a:t>+x</a:t>
            </a:r>
            <a:r>
              <a:rPr lang="en-US" altLang="zh-CN" sz="2400" baseline="30000">
                <a:latin typeface="Times New Roman" panose="02020603050405020304" pitchFamily="18" charset="0"/>
              </a:rPr>
              <a:t>8</a:t>
            </a:r>
            <a:r>
              <a:rPr lang="en-US" altLang="zh-CN" sz="2400">
                <a:latin typeface="Times New Roman" panose="02020603050405020304" pitchFamily="18" charset="0"/>
              </a:rPr>
              <a:t>+x</a:t>
            </a:r>
            <a:r>
              <a:rPr lang="en-US" altLang="zh-CN" sz="2400" baseline="30000">
                <a:latin typeface="Times New Roman" panose="02020603050405020304" pitchFamily="18" charset="0"/>
              </a:rPr>
              <a:t>7</a:t>
            </a:r>
            <a:r>
              <a:rPr lang="en-US" altLang="zh-CN" sz="2400">
                <a:latin typeface="Times New Roman" panose="02020603050405020304" pitchFamily="18" charset="0"/>
              </a:rPr>
              <a:t>+x</a:t>
            </a:r>
            <a:r>
              <a:rPr lang="en-US" altLang="zh-CN" sz="2400" baseline="30000">
                <a:latin typeface="Times New Roman" panose="02020603050405020304" pitchFamily="18" charset="0"/>
              </a:rPr>
              <a:t>5</a:t>
            </a:r>
            <a:r>
              <a:rPr lang="en-US" altLang="zh-CN" sz="2400">
                <a:latin typeface="Times New Roman" panose="02020603050405020304" pitchFamily="18" charset="0"/>
              </a:rPr>
              <a:t>+x</a:t>
            </a:r>
            <a:r>
              <a:rPr lang="en-US" altLang="zh-CN" sz="2400" baseline="30000">
                <a:latin typeface="Times New Roman" panose="02020603050405020304" pitchFamily="18" charset="0"/>
              </a:rPr>
              <a:t>4</a:t>
            </a:r>
            <a:r>
              <a:rPr lang="en-US" altLang="zh-CN" sz="2400">
                <a:latin typeface="Times New Roman" panose="02020603050405020304" pitchFamily="18" charset="0"/>
              </a:rPr>
              <a:t>+x</a:t>
            </a:r>
            <a:r>
              <a:rPr lang="en-US" altLang="zh-CN" sz="2400" baseline="30000">
                <a:latin typeface="Times New Roman" panose="02020603050405020304" pitchFamily="18" charset="0"/>
              </a:rPr>
              <a:t>2</a:t>
            </a:r>
            <a:r>
              <a:rPr lang="en-US" altLang="zh-CN" sz="2400">
                <a:latin typeface="Times New Roman" panose="02020603050405020304" pitchFamily="18" charset="0"/>
              </a:rPr>
              <a:t>+x+1</a:t>
            </a:r>
          </a:p>
          <a:p>
            <a:pPr>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以</a:t>
            </a:r>
            <a:r>
              <a:rPr lang="en-US" altLang="zh-CN">
                <a:latin typeface="Times New Roman" panose="02020603050405020304" pitchFamily="18" charset="0"/>
              </a:rPr>
              <a:t>99.999 999 98%</a:t>
            </a:r>
            <a:r>
              <a:rPr lang="zh-CN" altLang="en-US">
                <a:latin typeface="Times New Roman" panose="02020603050405020304" pitchFamily="18" charset="0"/>
              </a:rPr>
              <a:t>的准确率检测出所有长度大于</a:t>
            </a:r>
            <a:r>
              <a:rPr lang="en-US" altLang="zh-CN">
                <a:latin typeface="Times New Roman" panose="02020603050405020304" pitchFamily="18" charset="0"/>
              </a:rPr>
              <a:t>33</a:t>
            </a:r>
            <a:r>
              <a:rPr lang="zh-CN" altLang="en-US">
                <a:latin typeface="Times New Roman" panose="02020603050405020304" pitchFamily="18" charset="0"/>
              </a:rPr>
              <a:t>的突发性错误</a:t>
            </a:r>
          </a:p>
        </p:txBody>
      </p:sp>
      <p:sp>
        <p:nvSpPr>
          <p:cNvPr id="6" name="灯片编号占位符 5"/>
          <p:cNvSpPr>
            <a:spLocks noGrp="1"/>
          </p:cNvSpPr>
          <p:nvPr>
            <p:ph type="sldNum" sz="quarter" idx="12"/>
          </p:nvPr>
        </p:nvSpPr>
        <p:spPr/>
        <p:txBody>
          <a:bodyPr/>
          <a:lstStyle/>
          <a:p>
            <a:fld id="{3425B6D6-86D0-490A-B260-2591F1C77D79}" type="slidenum">
              <a:rPr lang="en-US" altLang="zh-CN"/>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dirty="0"/>
              <a:t>校验和</a:t>
            </a:r>
          </a:p>
        </p:txBody>
      </p:sp>
      <p:sp>
        <p:nvSpPr>
          <p:cNvPr id="7" name="灯片编号占位符 5"/>
          <p:cNvSpPr>
            <a:spLocks noGrp="1"/>
          </p:cNvSpPr>
          <p:nvPr>
            <p:ph type="sldNum" sz="quarter" idx="12"/>
          </p:nvPr>
        </p:nvSpPr>
        <p:spPr/>
        <p:txBody>
          <a:bodyPr/>
          <a:lstStyle/>
          <a:p>
            <a:fld id="{FF04BB08-D94C-4135-88AF-8CF2AC66401E}" type="slidenum">
              <a:rPr lang="en-US" altLang="zh-CN"/>
              <a:pPr/>
              <a:t>85</a:t>
            </a:fld>
            <a:endParaRPr lang="en-US" altLang="zh-CN"/>
          </a:p>
        </p:txBody>
      </p:sp>
      <p:sp>
        <p:nvSpPr>
          <p:cNvPr id="3" name="内容占位符 2">
            <a:extLst>
              <a:ext uri="{FF2B5EF4-FFF2-40B4-BE49-F238E27FC236}">
                <a16:creationId xmlns:a16="http://schemas.microsoft.com/office/drawing/2014/main" id="{5C5C446D-6212-45B0-92DB-4F9F91A3A071}"/>
              </a:ext>
            </a:extLst>
          </p:cNvPr>
          <p:cNvSpPr>
            <a:spLocks noGrp="1"/>
          </p:cNvSpPr>
          <p:nvPr>
            <p:ph idx="1"/>
          </p:nvPr>
        </p:nvSpPr>
        <p:spPr>
          <a:xfrm>
            <a:off x="660399" y="1130301"/>
            <a:ext cx="5219577" cy="5003800"/>
          </a:xfrm>
        </p:spPr>
        <p:txBody>
          <a:bodyPr>
            <a:normAutofit/>
          </a:bodyPr>
          <a:lstStyle/>
          <a:p>
            <a:r>
              <a:rPr lang="zh-CN" altLang="en-US" sz="2000" dirty="0"/>
              <a:t>发送方：</a:t>
            </a:r>
          </a:p>
          <a:p>
            <a:pPr lvl="1"/>
            <a:r>
              <a:rPr lang="zh-CN" altLang="en-US" sz="1800" dirty="0"/>
              <a:t>将要发送的整个数据单元分成大小都为</a:t>
            </a:r>
            <a:r>
              <a:rPr lang="en-US" altLang="zh-CN" sz="1800" dirty="0"/>
              <a:t>n</a:t>
            </a:r>
            <a:r>
              <a:rPr lang="zh-CN" altLang="en-US" sz="1800" dirty="0"/>
              <a:t>（一般为</a:t>
            </a:r>
            <a:r>
              <a:rPr lang="en-US" altLang="zh-CN" sz="1800" dirty="0"/>
              <a:t>16</a:t>
            </a:r>
            <a:r>
              <a:rPr lang="zh-CN" altLang="en-US" sz="1800" dirty="0"/>
              <a:t>）比特的若干段</a:t>
            </a:r>
          </a:p>
          <a:p>
            <a:pPr lvl="1"/>
            <a:r>
              <a:rPr lang="zh-CN" altLang="en-US" sz="1800" dirty="0"/>
              <a:t>将这些分段采用</a:t>
            </a:r>
            <a:r>
              <a:rPr lang="zh-CN" altLang="en-US" sz="1800" dirty="0">
                <a:solidFill>
                  <a:srgbClr val="FF0000"/>
                </a:solidFill>
                <a:ea typeface="黑体" panose="02010609060101010101" pitchFamily="49" charset="-122"/>
              </a:rPr>
              <a:t>反码加法算法</a:t>
            </a:r>
            <a:r>
              <a:rPr lang="zh-CN" altLang="en-US" sz="1800" dirty="0"/>
              <a:t>加在一起，得到一个</a:t>
            </a:r>
            <a:r>
              <a:rPr lang="en-US" altLang="zh-CN" sz="1800" dirty="0"/>
              <a:t>n</a:t>
            </a:r>
            <a:r>
              <a:rPr lang="zh-CN" altLang="en-US" sz="1800" dirty="0"/>
              <a:t>比特长的结果</a:t>
            </a:r>
          </a:p>
          <a:p>
            <a:pPr lvl="1"/>
            <a:r>
              <a:rPr lang="zh-CN" altLang="en-US" sz="1800" dirty="0"/>
              <a:t>该结果取反后得到一个</a:t>
            </a:r>
            <a:r>
              <a:rPr lang="en-US" altLang="zh-CN" sz="1800" dirty="0"/>
              <a:t>n</a:t>
            </a:r>
            <a:r>
              <a:rPr lang="zh-CN" altLang="en-US" sz="1800" dirty="0"/>
              <a:t>比特长的检查和</a:t>
            </a:r>
          </a:p>
          <a:p>
            <a:pPr lvl="1"/>
            <a:r>
              <a:rPr lang="zh-CN" altLang="en-US" sz="1800" dirty="0"/>
              <a:t>将检查和当作冗余位加在原始数据单元的末尾，随原始数据单元一起发送给接收方</a:t>
            </a:r>
          </a:p>
          <a:p>
            <a:endParaRPr lang="zh-CN" altLang="en-US" sz="1400" dirty="0"/>
          </a:p>
        </p:txBody>
      </p:sp>
      <p:sp>
        <p:nvSpPr>
          <p:cNvPr id="8" name="内容占位符 2">
            <a:extLst>
              <a:ext uri="{FF2B5EF4-FFF2-40B4-BE49-F238E27FC236}">
                <a16:creationId xmlns:a16="http://schemas.microsoft.com/office/drawing/2014/main" id="{E42FAB8E-4918-41C0-9FEE-0F1CABC6E3CF}"/>
              </a:ext>
            </a:extLst>
          </p:cNvPr>
          <p:cNvSpPr txBox="1">
            <a:spLocks/>
          </p:cNvSpPr>
          <p:nvPr/>
        </p:nvSpPr>
        <p:spPr bwMode="auto">
          <a:xfrm>
            <a:off x="6312023" y="1130301"/>
            <a:ext cx="5206877" cy="36458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defRPr sz="2800"/>
            </a:lvl1pPr>
            <a:lvl2pPr marL="685800" lvl="1" indent="-228600">
              <a:lnSpc>
                <a:spcPct val="120000"/>
              </a:lnSpc>
              <a:spcBef>
                <a:spcPts val="500"/>
              </a:spcBef>
              <a:buFont typeface="Arial" panose="020B0604020202020204" pitchFamily="34" charset="0"/>
              <a:buChar char="•"/>
              <a:defRPr sz="24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t>接收方：</a:t>
            </a:r>
          </a:p>
          <a:p>
            <a:pPr lvl="1"/>
            <a:r>
              <a:rPr lang="zh-CN" altLang="en-US" sz="1800" dirty="0"/>
              <a:t>按照发送方的方法将整个数据块分成大小为</a:t>
            </a:r>
            <a:r>
              <a:rPr lang="en-US" altLang="zh-CN" sz="1800" dirty="0"/>
              <a:t>n</a:t>
            </a:r>
            <a:r>
              <a:rPr lang="zh-CN" altLang="en-US" sz="1800" dirty="0"/>
              <a:t>的若干段，其中最后一段为检查和</a:t>
            </a:r>
          </a:p>
          <a:p>
            <a:pPr lvl="1"/>
            <a:r>
              <a:rPr lang="zh-CN" altLang="en-US" sz="1800" dirty="0"/>
              <a:t>将这些分段采用反码加法算法加在一起，得到一个</a:t>
            </a:r>
            <a:r>
              <a:rPr lang="en-US" altLang="zh-CN" sz="1800" dirty="0"/>
              <a:t>n</a:t>
            </a:r>
            <a:r>
              <a:rPr lang="zh-CN" altLang="en-US" sz="1800" dirty="0"/>
              <a:t>比特长的结果</a:t>
            </a:r>
          </a:p>
          <a:p>
            <a:pPr lvl="1"/>
            <a:r>
              <a:rPr lang="zh-CN" altLang="en-US" sz="1800" dirty="0"/>
              <a:t>如果结果为</a:t>
            </a:r>
            <a:r>
              <a:rPr lang="en-US" altLang="zh-CN" sz="1800" dirty="0"/>
              <a:t>n</a:t>
            </a:r>
            <a:r>
              <a:rPr lang="zh-CN" altLang="en-US" sz="1800" dirty="0"/>
              <a:t>个</a:t>
            </a:r>
            <a:r>
              <a:rPr lang="en-US" altLang="zh-CN" sz="1800" dirty="0"/>
              <a:t>1</a:t>
            </a:r>
            <a:r>
              <a:rPr lang="zh-CN" altLang="en-US" sz="1800" dirty="0"/>
              <a:t>，则传输正确，反之，则是错误的 </a:t>
            </a:r>
          </a:p>
          <a:p>
            <a:endParaRPr lang="zh-CN"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84" name="Rectangle 204"/>
          <p:cNvSpPr>
            <a:spLocks noGrp="1" noChangeArrowheads="1"/>
          </p:cNvSpPr>
          <p:nvPr>
            <p:ph type="title"/>
          </p:nvPr>
        </p:nvSpPr>
        <p:spPr/>
        <p:txBody>
          <a:bodyPr/>
          <a:lstStyle/>
          <a:p>
            <a:r>
              <a:rPr lang="zh-CN" altLang="en-US"/>
              <a:t>数据单元的校验和</a:t>
            </a:r>
          </a:p>
        </p:txBody>
      </p:sp>
      <p:sp>
        <p:nvSpPr>
          <p:cNvPr id="81" name="灯片编号占位符 5"/>
          <p:cNvSpPr>
            <a:spLocks noGrp="1"/>
          </p:cNvSpPr>
          <p:nvPr>
            <p:ph type="sldNum" sz="quarter" idx="12"/>
          </p:nvPr>
        </p:nvSpPr>
        <p:spPr/>
        <p:txBody>
          <a:bodyPr/>
          <a:lstStyle/>
          <a:p>
            <a:fld id="{25A7ED3C-778C-4C7A-9156-BC044F63EDEC}" type="slidenum">
              <a:rPr lang="en-US" altLang="zh-CN"/>
              <a:pPr/>
              <a:t>86</a:t>
            </a:fld>
            <a:endParaRPr lang="en-US" altLang="zh-CN"/>
          </a:p>
        </p:txBody>
      </p:sp>
      <p:sp>
        <p:nvSpPr>
          <p:cNvPr id="353450" name="Rectangle 170"/>
          <p:cNvSpPr>
            <a:spLocks noChangeArrowheads="1"/>
          </p:cNvSpPr>
          <p:nvPr/>
        </p:nvSpPr>
        <p:spPr bwMode="auto">
          <a:xfrm>
            <a:off x="3223668"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dirty="0">
                <a:latin typeface="宋体" panose="02010600030101010101" pitchFamily="2" charset="-122"/>
                <a:ea typeface="黑体" panose="02010609060101010101" pitchFamily="49" charset="-122"/>
              </a:rPr>
              <a:t>发送方</a:t>
            </a:r>
            <a:endParaRPr lang="zh-CN" altLang="en-US" sz="2000" dirty="0">
              <a:ea typeface="黑体" panose="02010609060101010101" pitchFamily="49" charset="-122"/>
            </a:endParaRPr>
          </a:p>
        </p:txBody>
      </p:sp>
      <p:sp>
        <p:nvSpPr>
          <p:cNvPr id="353452" name="Rectangle 172"/>
          <p:cNvSpPr>
            <a:spLocks noChangeArrowheads="1"/>
          </p:cNvSpPr>
          <p:nvPr/>
        </p:nvSpPr>
        <p:spPr bwMode="auto">
          <a:xfrm>
            <a:off x="7976643"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a:latin typeface="宋体" panose="02010600030101010101" pitchFamily="2" charset="-122"/>
                <a:ea typeface="黑体" panose="02010609060101010101" pitchFamily="49" charset="-122"/>
              </a:rPr>
              <a:t>接收方</a:t>
            </a:r>
            <a:endParaRPr lang="zh-CN" altLang="en-US" sz="2000">
              <a:ea typeface="黑体" panose="02010609060101010101" pitchFamily="49" charset="-122"/>
            </a:endParaRPr>
          </a:p>
        </p:txBody>
      </p:sp>
      <p:grpSp>
        <p:nvGrpSpPr>
          <p:cNvPr id="353507" name="Group 227"/>
          <p:cNvGrpSpPr>
            <a:grpSpLocks/>
          </p:cNvGrpSpPr>
          <p:nvPr/>
        </p:nvGrpSpPr>
        <p:grpSpPr bwMode="auto">
          <a:xfrm>
            <a:off x="2574926" y="1773239"/>
            <a:ext cx="2759075" cy="3743325"/>
            <a:chOff x="662" y="1117"/>
            <a:chExt cx="1738" cy="2358"/>
          </a:xfrm>
        </p:grpSpPr>
        <p:sp>
          <p:nvSpPr>
            <p:cNvPr id="353292" name="Rectangle 12"/>
            <p:cNvSpPr>
              <a:spLocks noChangeArrowheads="1"/>
            </p:cNvSpPr>
            <p:nvPr/>
          </p:nvSpPr>
          <p:spPr bwMode="auto">
            <a:xfrm>
              <a:off x="989" y="1496"/>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34" name="Rectangle 54"/>
            <p:cNvSpPr>
              <a:spLocks noChangeArrowheads="1"/>
            </p:cNvSpPr>
            <p:nvPr/>
          </p:nvSpPr>
          <p:spPr bwMode="auto">
            <a:xfrm>
              <a:off x="1097" y="1117"/>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36" name="Rectangle 56"/>
            <p:cNvSpPr>
              <a:spLocks noChangeArrowheads="1"/>
            </p:cNvSpPr>
            <p:nvPr/>
          </p:nvSpPr>
          <p:spPr bwMode="auto">
            <a:xfrm>
              <a:off x="836" y="127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37" name="Line 57"/>
            <p:cNvSpPr>
              <a:spLocks noChangeShapeType="1"/>
            </p:cNvSpPr>
            <p:nvPr/>
          </p:nvSpPr>
          <p:spPr bwMode="auto">
            <a:xfrm>
              <a:off x="662" y="145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48" name="Line 68"/>
            <p:cNvSpPr>
              <a:spLocks noChangeShapeType="1"/>
            </p:cNvSpPr>
            <p:nvPr/>
          </p:nvSpPr>
          <p:spPr bwMode="auto">
            <a:xfrm>
              <a:off x="662" y="184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1" name="Rectangle 71"/>
            <p:cNvSpPr>
              <a:spLocks noChangeArrowheads="1"/>
            </p:cNvSpPr>
            <p:nvPr/>
          </p:nvSpPr>
          <p:spPr bwMode="auto">
            <a:xfrm>
              <a:off x="1097" y="184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353" name="Rectangle 73"/>
            <p:cNvSpPr>
              <a:spLocks noChangeArrowheads="1"/>
            </p:cNvSpPr>
            <p:nvPr/>
          </p:nvSpPr>
          <p:spPr bwMode="auto">
            <a:xfrm>
              <a:off x="836" y="1993"/>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354" name="Line 74"/>
            <p:cNvSpPr>
              <a:spLocks noChangeShapeType="1"/>
            </p:cNvSpPr>
            <p:nvPr/>
          </p:nvSpPr>
          <p:spPr bwMode="auto">
            <a:xfrm>
              <a:off x="662" y="217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6" name="Rectangle 76"/>
            <p:cNvSpPr>
              <a:spLocks noChangeArrowheads="1"/>
            </p:cNvSpPr>
            <p:nvPr/>
          </p:nvSpPr>
          <p:spPr bwMode="auto">
            <a:xfrm>
              <a:off x="1119" y="2160"/>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358" name="Rectangle 78"/>
            <p:cNvSpPr>
              <a:spLocks noChangeArrowheads="1"/>
            </p:cNvSpPr>
            <p:nvPr/>
          </p:nvSpPr>
          <p:spPr bwMode="auto">
            <a:xfrm>
              <a:off x="836" y="2321"/>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359" name="Line 79"/>
            <p:cNvSpPr>
              <a:spLocks noChangeShapeType="1"/>
            </p:cNvSpPr>
            <p:nvPr/>
          </p:nvSpPr>
          <p:spPr bwMode="auto">
            <a:xfrm>
              <a:off x="662" y="2500"/>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61" name="Rectangle 81"/>
            <p:cNvSpPr>
              <a:spLocks noChangeArrowheads="1"/>
            </p:cNvSpPr>
            <p:nvPr/>
          </p:nvSpPr>
          <p:spPr bwMode="auto">
            <a:xfrm>
              <a:off x="989" y="2539"/>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371" name="Rectangle 91"/>
            <p:cNvSpPr>
              <a:spLocks noChangeArrowheads="1"/>
            </p:cNvSpPr>
            <p:nvPr/>
          </p:nvSpPr>
          <p:spPr bwMode="auto">
            <a:xfrm>
              <a:off x="1529" y="270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72" name="Line 92"/>
            <p:cNvSpPr>
              <a:spLocks noChangeShapeType="1"/>
            </p:cNvSpPr>
            <p:nvPr/>
          </p:nvSpPr>
          <p:spPr bwMode="auto">
            <a:xfrm>
              <a:off x="662" y="288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74" name="Rectangle 94"/>
            <p:cNvSpPr>
              <a:spLocks noChangeArrowheads="1"/>
            </p:cNvSpPr>
            <p:nvPr/>
          </p:nvSpPr>
          <p:spPr bwMode="auto">
            <a:xfrm>
              <a:off x="1097" y="292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375" name="Freeform 95"/>
            <p:cNvSpPr>
              <a:spLocks/>
            </p:cNvSpPr>
            <p:nvPr/>
          </p:nvSpPr>
          <p:spPr bwMode="auto">
            <a:xfrm>
              <a:off x="1247" y="3102"/>
              <a:ext cx="50" cy="114"/>
            </a:xfrm>
            <a:custGeom>
              <a:avLst/>
              <a:gdLst>
                <a:gd name="T0" fmla="*/ 0 w 50"/>
                <a:gd name="T1" fmla="*/ 85 h 114"/>
                <a:gd name="T2" fmla="*/ 10 w 50"/>
                <a:gd name="T3" fmla="*/ 85 h 114"/>
                <a:gd name="T4" fmla="*/ 10 w 50"/>
                <a:gd name="T5" fmla="*/ 0 h 114"/>
                <a:gd name="T6" fmla="*/ 35 w 50"/>
                <a:gd name="T7" fmla="*/ 0 h 114"/>
                <a:gd name="T8" fmla="*/ 35 w 50"/>
                <a:gd name="T9" fmla="*/ 85 h 114"/>
                <a:gd name="T10" fmla="*/ 50 w 50"/>
                <a:gd name="T11" fmla="*/ 85 h 114"/>
                <a:gd name="T12" fmla="*/ 25 w 50"/>
                <a:gd name="T13" fmla="*/ 114 h 114"/>
                <a:gd name="T14" fmla="*/ 0 w 50"/>
                <a:gd name="T15" fmla="*/ 8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4">
                  <a:moveTo>
                    <a:pt x="0" y="85"/>
                  </a:moveTo>
                  <a:lnTo>
                    <a:pt x="10" y="85"/>
                  </a:lnTo>
                  <a:lnTo>
                    <a:pt x="10" y="0"/>
                  </a:lnTo>
                  <a:lnTo>
                    <a:pt x="35" y="0"/>
                  </a:lnTo>
                  <a:lnTo>
                    <a:pt x="35" y="85"/>
                  </a:lnTo>
                  <a:lnTo>
                    <a:pt x="50" y="85"/>
                  </a:lnTo>
                  <a:lnTo>
                    <a:pt x="25" y="114"/>
                  </a:lnTo>
                  <a:lnTo>
                    <a:pt x="0" y="85"/>
                  </a:lnTo>
                  <a:close/>
                </a:path>
              </a:pathLst>
            </a:custGeom>
            <a:solidFill>
              <a:srgbClr val="6600CC"/>
            </a:solidFill>
            <a:ln w="7938">
              <a:solidFill>
                <a:srgbClr val="000000"/>
              </a:solidFill>
              <a:prstDash val="solid"/>
              <a:round/>
              <a:headEnd/>
              <a:tailEnd/>
            </a:ln>
          </p:spPr>
          <p:txBody>
            <a:bodyPr/>
            <a:lstStyle/>
            <a:p>
              <a:endParaRPr lang="zh-CN" altLang="en-US"/>
            </a:p>
          </p:txBody>
        </p:sp>
        <p:sp>
          <p:nvSpPr>
            <p:cNvPr id="353377" name="Rectangle 97"/>
            <p:cNvSpPr>
              <a:spLocks noChangeArrowheads="1"/>
            </p:cNvSpPr>
            <p:nvPr/>
          </p:nvSpPr>
          <p:spPr bwMode="auto">
            <a:xfrm>
              <a:off x="1313" y="307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a:solidFill>
                    <a:srgbClr val="000000"/>
                  </a:solidFill>
                  <a:latin typeface="宋体" panose="02010600030101010101" pitchFamily="2" charset="-122"/>
                </a:rPr>
                <a:t>取反</a:t>
              </a:r>
              <a:endParaRPr lang="zh-CN" altLang="en-US"/>
            </a:p>
          </p:txBody>
        </p:sp>
        <p:sp>
          <p:nvSpPr>
            <p:cNvPr id="353379" name="Rectangle 99"/>
            <p:cNvSpPr>
              <a:spLocks noChangeArrowheads="1"/>
            </p:cNvSpPr>
            <p:nvPr/>
          </p:nvSpPr>
          <p:spPr bwMode="auto">
            <a:xfrm>
              <a:off x="1097" y="3257"/>
              <a:ext cx="504"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1010111</a:t>
              </a:r>
              <a:endParaRPr lang="en-US" altLang="zh-CN"/>
            </a:p>
          </p:txBody>
        </p:sp>
        <p:sp>
          <p:nvSpPr>
            <p:cNvPr id="353468" name="Rectangle 188"/>
            <p:cNvSpPr>
              <a:spLocks noChangeArrowheads="1"/>
            </p:cNvSpPr>
            <p:nvPr/>
          </p:nvSpPr>
          <p:spPr bwMode="auto">
            <a:xfrm>
              <a:off x="1529" y="166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70" name="AutoShape 190"/>
            <p:cNvSpPr>
              <a:spLocks noChangeArrowheads="1"/>
            </p:cNvSpPr>
            <p:nvPr/>
          </p:nvSpPr>
          <p:spPr bwMode="auto">
            <a:xfrm>
              <a:off x="1765" y="3294"/>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校验和</a:t>
              </a:r>
            </a:p>
          </p:txBody>
        </p:sp>
        <p:sp>
          <p:nvSpPr>
            <p:cNvPr id="353471" name="AutoShape 191"/>
            <p:cNvSpPr>
              <a:spLocks noChangeArrowheads="1"/>
            </p:cNvSpPr>
            <p:nvPr/>
          </p:nvSpPr>
          <p:spPr bwMode="auto">
            <a:xfrm>
              <a:off x="1765" y="2432"/>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第四段</a:t>
              </a:r>
            </a:p>
          </p:txBody>
        </p:sp>
        <p:sp>
          <p:nvSpPr>
            <p:cNvPr id="353472" name="AutoShape 192"/>
            <p:cNvSpPr>
              <a:spLocks noChangeArrowheads="1"/>
            </p:cNvSpPr>
            <p:nvPr/>
          </p:nvSpPr>
          <p:spPr bwMode="auto">
            <a:xfrm>
              <a:off x="1765" y="2070"/>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第三段</a:t>
              </a:r>
            </a:p>
          </p:txBody>
        </p:sp>
        <p:sp>
          <p:nvSpPr>
            <p:cNvPr id="353473" name="AutoShape 193"/>
            <p:cNvSpPr>
              <a:spLocks noChangeArrowheads="1"/>
            </p:cNvSpPr>
            <p:nvPr/>
          </p:nvSpPr>
          <p:spPr bwMode="auto">
            <a:xfrm>
              <a:off x="1765" y="1389"/>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第二段</a:t>
              </a:r>
            </a:p>
          </p:txBody>
        </p:sp>
        <p:sp>
          <p:nvSpPr>
            <p:cNvPr id="353474" name="AutoShape 194"/>
            <p:cNvSpPr>
              <a:spLocks noChangeArrowheads="1"/>
            </p:cNvSpPr>
            <p:nvPr/>
          </p:nvSpPr>
          <p:spPr bwMode="auto">
            <a:xfrm>
              <a:off x="1765" y="1162"/>
              <a:ext cx="635" cy="181"/>
            </a:xfrm>
            <a:prstGeom prst="wedgeRoundRectCallout">
              <a:avLst>
                <a:gd name="adj1" fmla="val -81495"/>
                <a:gd name="adj2" fmla="val 3593"/>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第一段</a:t>
              </a:r>
            </a:p>
          </p:txBody>
        </p:sp>
        <p:sp>
          <p:nvSpPr>
            <p:cNvPr id="353485" name="Freeform 205"/>
            <p:cNvSpPr>
              <a:spLocks/>
            </p:cNvSpPr>
            <p:nvPr/>
          </p:nvSpPr>
          <p:spPr bwMode="auto">
            <a:xfrm>
              <a:off x="1028" y="1661"/>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6" name="Freeform 206"/>
            <p:cNvSpPr>
              <a:spLocks/>
            </p:cNvSpPr>
            <p:nvPr/>
          </p:nvSpPr>
          <p:spPr bwMode="auto">
            <a:xfrm>
              <a:off x="1028" y="2704"/>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508" name="Group 228"/>
          <p:cNvGrpSpPr>
            <a:grpSpLocks/>
          </p:cNvGrpSpPr>
          <p:nvPr/>
        </p:nvGrpSpPr>
        <p:grpSpPr bwMode="auto">
          <a:xfrm>
            <a:off x="7140576" y="1844676"/>
            <a:ext cx="2873375" cy="4322763"/>
            <a:chOff x="3538" y="1162"/>
            <a:chExt cx="1810" cy="2723"/>
          </a:xfrm>
        </p:grpSpPr>
        <p:sp>
          <p:nvSpPr>
            <p:cNvPr id="353288" name="Rectangle 8"/>
            <p:cNvSpPr>
              <a:spLocks noChangeArrowheads="1"/>
            </p:cNvSpPr>
            <p:nvPr/>
          </p:nvSpPr>
          <p:spPr bwMode="auto">
            <a:xfrm>
              <a:off x="3712" y="3145"/>
              <a:ext cx="765"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1010111</a:t>
              </a:r>
              <a:endParaRPr lang="en-US" altLang="zh-CN"/>
            </a:p>
          </p:txBody>
        </p:sp>
        <p:sp>
          <p:nvSpPr>
            <p:cNvPr id="353383" name="Rectangle 103"/>
            <p:cNvSpPr>
              <a:spLocks noChangeArrowheads="1"/>
            </p:cNvSpPr>
            <p:nvPr/>
          </p:nvSpPr>
          <p:spPr bwMode="auto">
            <a:xfrm>
              <a:off x="4405" y="171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85" name="Rectangle 105"/>
            <p:cNvSpPr>
              <a:spLocks noChangeArrowheads="1"/>
            </p:cNvSpPr>
            <p:nvPr/>
          </p:nvSpPr>
          <p:spPr bwMode="auto">
            <a:xfrm>
              <a:off x="3865" y="1550"/>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87" name="Rectangle 107"/>
            <p:cNvSpPr>
              <a:spLocks noChangeArrowheads="1"/>
            </p:cNvSpPr>
            <p:nvPr/>
          </p:nvSpPr>
          <p:spPr bwMode="auto">
            <a:xfrm>
              <a:off x="3973" y="116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89" name="Rectangle 109"/>
            <p:cNvSpPr>
              <a:spLocks noChangeArrowheads="1"/>
            </p:cNvSpPr>
            <p:nvPr/>
          </p:nvSpPr>
          <p:spPr bwMode="auto">
            <a:xfrm>
              <a:off x="3712" y="1332"/>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90" name="Line 110"/>
            <p:cNvSpPr>
              <a:spLocks noChangeShapeType="1"/>
            </p:cNvSpPr>
            <p:nvPr/>
          </p:nvSpPr>
          <p:spPr bwMode="auto">
            <a:xfrm>
              <a:off x="3538" y="1511"/>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92" name="Line 112"/>
            <p:cNvSpPr>
              <a:spLocks noChangeShapeType="1"/>
            </p:cNvSpPr>
            <p:nvPr/>
          </p:nvSpPr>
          <p:spPr bwMode="auto">
            <a:xfrm>
              <a:off x="4477" y="1730"/>
              <a:ext cx="0"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1" name="Line 121"/>
            <p:cNvSpPr>
              <a:spLocks noChangeShapeType="1"/>
            </p:cNvSpPr>
            <p:nvPr/>
          </p:nvSpPr>
          <p:spPr bwMode="auto">
            <a:xfrm>
              <a:off x="3538" y="1899"/>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3" name="Rectangle 123"/>
            <p:cNvSpPr>
              <a:spLocks noChangeArrowheads="1"/>
            </p:cNvSpPr>
            <p:nvPr/>
          </p:nvSpPr>
          <p:spPr bwMode="auto">
            <a:xfrm>
              <a:off x="3973" y="1888"/>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405" name="Rectangle 125"/>
            <p:cNvSpPr>
              <a:spLocks noChangeArrowheads="1"/>
            </p:cNvSpPr>
            <p:nvPr/>
          </p:nvSpPr>
          <p:spPr bwMode="auto">
            <a:xfrm>
              <a:off x="3712" y="204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406" name="Line 126"/>
            <p:cNvSpPr>
              <a:spLocks noChangeShapeType="1"/>
            </p:cNvSpPr>
            <p:nvPr/>
          </p:nvSpPr>
          <p:spPr bwMode="auto">
            <a:xfrm>
              <a:off x="3538" y="222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8" name="Rectangle 128"/>
            <p:cNvSpPr>
              <a:spLocks noChangeArrowheads="1"/>
            </p:cNvSpPr>
            <p:nvPr/>
          </p:nvSpPr>
          <p:spPr bwMode="auto">
            <a:xfrm>
              <a:off x="3995" y="2206"/>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410" name="Rectangle 130"/>
            <p:cNvSpPr>
              <a:spLocks noChangeArrowheads="1"/>
            </p:cNvSpPr>
            <p:nvPr/>
          </p:nvSpPr>
          <p:spPr bwMode="auto">
            <a:xfrm>
              <a:off x="3712" y="2375"/>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411" name="Line 131"/>
            <p:cNvSpPr>
              <a:spLocks noChangeShapeType="1"/>
            </p:cNvSpPr>
            <p:nvPr/>
          </p:nvSpPr>
          <p:spPr bwMode="auto">
            <a:xfrm>
              <a:off x="3538" y="255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13" name="Rectangle 133"/>
            <p:cNvSpPr>
              <a:spLocks noChangeArrowheads="1"/>
            </p:cNvSpPr>
            <p:nvPr/>
          </p:nvSpPr>
          <p:spPr bwMode="auto">
            <a:xfrm>
              <a:off x="3865" y="2594"/>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423" name="Rectangle 143"/>
            <p:cNvSpPr>
              <a:spLocks noChangeArrowheads="1"/>
            </p:cNvSpPr>
            <p:nvPr/>
          </p:nvSpPr>
          <p:spPr bwMode="auto">
            <a:xfrm>
              <a:off x="4405" y="275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24" name="Line 144"/>
            <p:cNvSpPr>
              <a:spLocks noChangeShapeType="1"/>
            </p:cNvSpPr>
            <p:nvPr/>
          </p:nvSpPr>
          <p:spPr bwMode="auto">
            <a:xfrm>
              <a:off x="3538" y="293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26" name="Rectangle 146"/>
            <p:cNvSpPr>
              <a:spLocks noChangeArrowheads="1"/>
            </p:cNvSpPr>
            <p:nvPr/>
          </p:nvSpPr>
          <p:spPr bwMode="auto">
            <a:xfrm>
              <a:off x="3973" y="2976"/>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446" name="Line 166"/>
            <p:cNvSpPr>
              <a:spLocks noChangeShapeType="1"/>
            </p:cNvSpPr>
            <p:nvPr/>
          </p:nvSpPr>
          <p:spPr bwMode="auto">
            <a:xfrm>
              <a:off x="3538" y="333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48" name="Rectangle 168"/>
            <p:cNvSpPr>
              <a:spLocks noChangeArrowheads="1"/>
            </p:cNvSpPr>
            <p:nvPr/>
          </p:nvSpPr>
          <p:spPr bwMode="auto">
            <a:xfrm>
              <a:off x="4001" y="3374"/>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1111111</a:t>
              </a:r>
              <a:endParaRPr lang="en-US" altLang="zh-CN"/>
            </a:p>
          </p:txBody>
        </p:sp>
        <p:sp>
          <p:nvSpPr>
            <p:cNvPr id="353475" name="AutoShape 195"/>
            <p:cNvSpPr>
              <a:spLocks noChangeArrowheads="1"/>
            </p:cNvSpPr>
            <p:nvPr/>
          </p:nvSpPr>
          <p:spPr bwMode="auto">
            <a:xfrm>
              <a:off x="4668" y="1435"/>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第二段</a:t>
              </a:r>
            </a:p>
          </p:txBody>
        </p:sp>
        <p:sp>
          <p:nvSpPr>
            <p:cNvPr id="353476" name="AutoShape 196"/>
            <p:cNvSpPr>
              <a:spLocks noChangeArrowheads="1"/>
            </p:cNvSpPr>
            <p:nvPr/>
          </p:nvSpPr>
          <p:spPr bwMode="auto">
            <a:xfrm>
              <a:off x="4668" y="1208"/>
              <a:ext cx="635" cy="181"/>
            </a:xfrm>
            <a:prstGeom prst="wedgeRoundRectCallout">
              <a:avLst>
                <a:gd name="adj1" fmla="val -81495"/>
                <a:gd name="adj2" fmla="val 28454"/>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第一段</a:t>
              </a:r>
            </a:p>
          </p:txBody>
        </p:sp>
        <p:sp>
          <p:nvSpPr>
            <p:cNvPr id="353477" name="AutoShape 197"/>
            <p:cNvSpPr>
              <a:spLocks noChangeArrowheads="1"/>
            </p:cNvSpPr>
            <p:nvPr/>
          </p:nvSpPr>
          <p:spPr bwMode="auto">
            <a:xfrm>
              <a:off x="4668" y="2478"/>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第四段</a:t>
              </a:r>
            </a:p>
          </p:txBody>
        </p:sp>
        <p:sp>
          <p:nvSpPr>
            <p:cNvPr id="353478" name="AutoShape 198"/>
            <p:cNvSpPr>
              <a:spLocks noChangeArrowheads="1"/>
            </p:cNvSpPr>
            <p:nvPr/>
          </p:nvSpPr>
          <p:spPr bwMode="auto">
            <a:xfrm>
              <a:off x="4668" y="2116"/>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第三段</a:t>
              </a:r>
            </a:p>
          </p:txBody>
        </p:sp>
        <p:sp>
          <p:nvSpPr>
            <p:cNvPr id="353479" name="AutoShape 199"/>
            <p:cNvSpPr>
              <a:spLocks noChangeArrowheads="1"/>
            </p:cNvSpPr>
            <p:nvPr/>
          </p:nvSpPr>
          <p:spPr bwMode="auto">
            <a:xfrm>
              <a:off x="4668" y="3204"/>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校验和</a:t>
              </a:r>
            </a:p>
          </p:txBody>
        </p:sp>
        <p:sp>
          <p:nvSpPr>
            <p:cNvPr id="353480" name="AutoShape 200"/>
            <p:cNvSpPr>
              <a:spLocks noChangeArrowheads="1"/>
            </p:cNvSpPr>
            <p:nvPr/>
          </p:nvSpPr>
          <p:spPr bwMode="auto">
            <a:xfrm>
              <a:off x="4396" y="3567"/>
              <a:ext cx="952" cy="318"/>
            </a:xfrm>
            <a:prstGeom prst="wedgeRoundRectCallout">
              <a:avLst>
                <a:gd name="adj1" fmla="val -67750"/>
                <a:gd name="adj2" fmla="val -4580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结果为全</a:t>
              </a:r>
              <a:r>
                <a:rPr lang="en-US" altLang="zh-CN" sz="1600" dirty="0">
                  <a:solidFill>
                    <a:schemeClr val="bg1"/>
                  </a:solidFill>
                  <a:latin typeface="+mn-ea"/>
                </a:rPr>
                <a:t>1</a:t>
              </a:r>
            </a:p>
            <a:p>
              <a:pPr algn="ctr"/>
              <a:r>
                <a:rPr lang="zh-CN" altLang="en-US" sz="1600" dirty="0">
                  <a:solidFill>
                    <a:schemeClr val="bg1"/>
                  </a:solidFill>
                  <a:latin typeface="+mn-ea"/>
                </a:rPr>
                <a:t>无差错</a:t>
              </a:r>
            </a:p>
          </p:txBody>
        </p:sp>
        <p:sp>
          <p:nvSpPr>
            <p:cNvPr id="353487" name="Freeform 207"/>
            <p:cNvSpPr>
              <a:spLocks/>
            </p:cNvSpPr>
            <p:nvPr/>
          </p:nvSpPr>
          <p:spPr bwMode="auto">
            <a:xfrm>
              <a:off x="3904" y="2750"/>
              <a:ext cx="473"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8" name="Freeform 208"/>
            <p:cNvSpPr>
              <a:spLocks/>
            </p:cNvSpPr>
            <p:nvPr/>
          </p:nvSpPr>
          <p:spPr bwMode="auto">
            <a:xfrm>
              <a:off x="3903" y="1707"/>
              <a:ext cx="474"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499" name="Group 219"/>
          <p:cNvGrpSpPr>
            <a:grpSpLocks/>
          </p:cNvGrpSpPr>
          <p:nvPr/>
        </p:nvGrpSpPr>
        <p:grpSpPr bwMode="auto">
          <a:xfrm>
            <a:off x="1990726" y="1412876"/>
            <a:ext cx="3457575" cy="284163"/>
            <a:chOff x="294" y="890"/>
            <a:chExt cx="2178" cy="179"/>
          </a:xfrm>
        </p:grpSpPr>
        <p:sp>
          <p:nvSpPr>
            <p:cNvPr id="353490" name="Rectangle 210"/>
            <p:cNvSpPr>
              <a:spLocks noChangeArrowheads="1"/>
            </p:cNvSpPr>
            <p:nvPr/>
          </p:nvSpPr>
          <p:spPr bwMode="auto">
            <a:xfrm>
              <a:off x="1928"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491" name="Rectangle 211"/>
            <p:cNvSpPr>
              <a:spLocks noChangeArrowheads="1"/>
            </p:cNvSpPr>
            <p:nvPr/>
          </p:nvSpPr>
          <p:spPr bwMode="auto">
            <a:xfrm>
              <a:off x="1384"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492" name="Rectangle 212"/>
            <p:cNvSpPr>
              <a:spLocks noChangeArrowheads="1"/>
            </p:cNvSpPr>
            <p:nvPr/>
          </p:nvSpPr>
          <p:spPr bwMode="auto">
            <a:xfrm>
              <a:off x="839"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sp>
          <p:nvSpPr>
            <p:cNvPr id="353493" name="Rectangle 213"/>
            <p:cNvSpPr>
              <a:spLocks noChangeArrowheads="1"/>
            </p:cNvSpPr>
            <p:nvPr/>
          </p:nvSpPr>
          <p:spPr bwMode="auto">
            <a:xfrm>
              <a:off x="294"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dirty="0">
                  <a:solidFill>
                    <a:srgbClr val="000000"/>
                  </a:solidFill>
                  <a:latin typeface="Times New Roman" panose="02020603050405020304" pitchFamily="18" charset="0"/>
                </a:rPr>
                <a:t>1100111</a:t>
              </a:r>
              <a:endParaRPr lang="en-US" altLang="zh-CN" dirty="0"/>
            </a:p>
          </p:txBody>
        </p:sp>
      </p:grpSp>
      <p:grpSp>
        <p:nvGrpSpPr>
          <p:cNvPr id="353500" name="Group 220"/>
          <p:cNvGrpSpPr>
            <a:grpSpLocks/>
          </p:cNvGrpSpPr>
          <p:nvPr/>
        </p:nvGrpSpPr>
        <p:grpSpPr bwMode="auto">
          <a:xfrm>
            <a:off x="1992314" y="5953126"/>
            <a:ext cx="4321175" cy="284163"/>
            <a:chOff x="295" y="3750"/>
            <a:chExt cx="2722" cy="179"/>
          </a:xfrm>
        </p:grpSpPr>
        <p:sp>
          <p:nvSpPr>
            <p:cNvPr id="353314" name="Rectangle 34"/>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316" name="Rectangle 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318" name="Rectangle 38"/>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320" name="Rectangle 40"/>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322" name="Rectangle 42"/>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
        <p:nvSpPr>
          <p:cNvPr id="353482" name="Freeform 202"/>
          <p:cNvSpPr>
            <a:spLocks/>
          </p:cNvSpPr>
          <p:nvPr/>
        </p:nvSpPr>
        <p:spPr bwMode="auto">
          <a:xfrm>
            <a:off x="5618164" y="1557339"/>
            <a:ext cx="261937" cy="4319587"/>
          </a:xfrm>
          <a:custGeom>
            <a:avLst/>
            <a:gdLst>
              <a:gd name="T0" fmla="*/ 3 w 1367"/>
              <a:gd name="T1" fmla="*/ 2721 h 2721"/>
              <a:gd name="T2" fmla="*/ 0 w 1367"/>
              <a:gd name="T3" fmla="*/ 0 h 2721"/>
              <a:gd name="T4" fmla="*/ 1367 w 1367"/>
              <a:gd name="T5" fmla="*/ 0 h 2721"/>
            </a:gdLst>
            <a:ahLst/>
            <a:cxnLst>
              <a:cxn ang="0">
                <a:pos x="T0" y="T1"/>
              </a:cxn>
              <a:cxn ang="0">
                <a:pos x="T2" y="T3"/>
              </a:cxn>
              <a:cxn ang="0">
                <a:pos x="T4" y="T5"/>
              </a:cxn>
            </a:cxnLst>
            <a:rect l="0" t="0" r="r" b="b"/>
            <a:pathLst>
              <a:path w="1367" h="2721">
                <a:moveTo>
                  <a:pt x="3" y="2721"/>
                </a:moveTo>
                <a:lnTo>
                  <a:pt x="0" y="0"/>
                </a:lnTo>
                <a:lnTo>
                  <a:pt x="1367" y="0"/>
                </a:ln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3514" name="Group 234"/>
          <p:cNvGrpSpPr>
            <a:grpSpLocks/>
          </p:cNvGrpSpPr>
          <p:nvPr/>
        </p:nvGrpSpPr>
        <p:grpSpPr bwMode="auto">
          <a:xfrm>
            <a:off x="5951539" y="1412876"/>
            <a:ext cx="4321175" cy="284163"/>
            <a:chOff x="295" y="3750"/>
            <a:chExt cx="2722" cy="179"/>
          </a:xfrm>
        </p:grpSpPr>
        <p:sp>
          <p:nvSpPr>
            <p:cNvPr id="353515" name="Rectangle 235"/>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516" name="Rectangle 2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517" name="Rectangle 237"/>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518" name="Rectangle 238"/>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519" name="Rectangle 239"/>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53499"/>
                                        </p:tgtEl>
                                        <p:attrNameLst>
                                          <p:attrName>style.visibility</p:attrName>
                                        </p:attrNameLst>
                                      </p:cBhvr>
                                      <p:to>
                                        <p:strVal val="visible"/>
                                      </p:to>
                                    </p:set>
                                    <p:animEffect transition="in" filter="wipe(right)">
                                      <p:cBhvr>
                                        <p:cTn id="7" dur="2000"/>
                                        <p:tgtEl>
                                          <p:spTgt spid="35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3507"/>
                                        </p:tgtEl>
                                        <p:attrNameLst>
                                          <p:attrName>style.visibility</p:attrName>
                                        </p:attrNameLst>
                                      </p:cBhvr>
                                      <p:to>
                                        <p:strVal val="visible"/>
                                      </p:to>
                                    </p:set>
                                    <p:animEffect transition="in" filter="wipe(up)">
                                      <p:cBhvr>
                                        <p:cTn id="12" dur="5000"/>
                                        <p:tgtEl>
                                          <p:spTgt spid="35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53500"/>
                                        </p:tgtEl>
                                        <p:attrNameLst>
                                          <p:attrName>style.visibility</p:attrName>
                                        </p:attrNameLst>
                                      </p:cBhvr>
                                      <p:to>
                                        <p:strVal val="visible"/>
                                      </p:to>
                                    </p:set>
                                    <p:animEffect transition="in" filter="wipe(right)">
                                      <p:cBhvr>
                                        <p:cTn id="17" dur="500"/>
                                        <p:tgtEl>
                                          <p:spTgt spid="353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3508"/>
                                        </p:tgtEl>
                                        <p:attrNameLst>
                                          <p:attrName>style.visibility</p:attrName>
                                        </p:attrNameLst>
                                      </p:cBhvr>
                                      <p:to>
                                        <p:strVal val="visible"/>
                                      </p:to>
                                    </p:set>
                                    <p:animEffect transition="in" filter="wipe(up)">
                                      <p:cBhvr>
                                        <p:cTn id="22" dur="5000"/>
                                        <p:tgtEl>
                                          <p:spTgt spid="353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53514"/>
                                        </p:tgtEl>
                                        <p:attrNameLst>
                                          <p:attrName>style.visibility</p:attrName>
                                        </p:attrNameLst>
                                      </p:cBhvr>
                                      <p:to>
                                        <p:strVal val="visible"/>
                                      </p:to>
                                    </p:set>
                                    <p:animEffect transition="in" filter="wipe(right)">
                                      <p:cBhvr>
                                        <p:cTn id="27" dur="500"/>
                                        <p:tgtEl>
                                          <p:spTgt spid="35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b="1"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591045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EEEEE-36F8-4361-A9FA-B70CB000D784}"/>
              </a:ext>
            </a:extLst>
          </p:cNvPr>
          <p:cNvSpPr>
            <a:spLocks noGrp="1"/>
          </p:cNvSpPr>
          <p:nvPr>
            <p:ph type="title"/>
          </p:nvPr>
        </p:nvSpPr>
        <p:spPr/>
        <p:txBody>
          <a:bodyPr/>
          <a:lstStyle/>
          <a:p>
            <a:r>
              <a:rPr lang="zh-CN" altLang="en-US" dirty="0"/>
              <a:t>本章小结（</a:t>
            </a:r>
            <a:r>
              <a:rPr lang="en-US" altLang="zh-CN" dirty="0"/>
              <a:t>1</a:t>
            </a:r>
            <a:r>
              <a:rPr lang="zh-CN" altLang="en-US" dirty="0"/>
              <a:t>）</a:t>
            </a:r>
          </a:p>
        </p:txBody>
      </p:sp>
      <p:sp>
        <p:nvSpPr>
          <p:cNvPr id="3" name="内容占位符 2">
            <a:extLst>
              <a:ext uri="{FF2B5EF4-FFF2-40B4-BE49-F238E27FC236}">
                <a16:creationId xmlns:a16="http://schemas.microsoft.com/office/drawing/2014/main" id="{86341F6A-F953-4F63-A87D-3DD0D7EE1E56}"/>
              </a:ext>
            </a:extLst>
          </p:cNvPr>
          <p:cNvSpPr>
            <a:spLocks noGrp="1"/>
          </p:cNvSpPr>
          <p:nvPr>
            <p:ph idx="1"/>
          </p:nvPr>
        </p:nvSpPr>
        <p:spPr/>
        <p:txBody>
          <a:bodyPr/>
          <a:lstStyle/>
          <a:p>
            <a:r>
              <a:rPr lang="zh-CN" altLang="en-US" dirty="0"/>
              <a:t>计算机网络是一个由五部分组成的数据通信网络</a:t>
            </a:r>
            <a:endParaRPr lang="en-US" altLang="zh-CN" dirty="0"/>
          </a:p>
          <a:p>
            <a:r>
              <a:rPr lang="zh-CN" altLang="en-US" dirty="0"/>
              <a:t>对于</a:t>
            </a:r>
            <a:r>
              <a:rPr lang="en-US" altLang="zh-CN" dirty="0"/>
              <a:t>0</a:t>
            </a:r>
            <a:r>
              <a:rPr lang="zh-CN" altLang="en-US" dirty="0"/>
              <a:t>、</a:t>
            </a:r>
            <a:r>
              <a:rPr lang="en-US" altLang="zh-CN" dirty="0"/>
              <a:t>1</a:t>
            </a:r>
            <a:r>
              <a:rPr lang="zh-CN" altLang="en-US" dirty="0"/>
              <a:t>的比特序列需要转化成物理信号传输</a:t>
            </a:r>
            <a:endParaRPr lang="en-US" altLang="zh-CN" dirty="0"/>
          </a:p>
          <a:p>
            <a:r>
              <a:rPr lang="zh-CN" altLang="en-US" dirty="0"/>
              <a:t>数字</a:t>
            </a:r>
            <a:r>
              <a:rPr lang="en-US" altLang="zh-CN" dirty="0"/>
              <a:t>—</a:t>
            </a:r>
            <a:r>
              <a:rPr lang="zh-CN" altLang="en-US" dirty="0"/>
              <a:t>数字编码：三大类</a:t>
            </a:r>
            <a:endParaRPr lang="en-US" altLang="zh-CN" dirty="0"/>
          </a:p>
          <a:p>
            <a:pPr lvl="1"/>
            <a:r>
              <a:rPr lang="zh-CN" altLang="en-US" dirty="0"/>
              <a:t>单极性编码、极化编码、双极性编码</a:t>
            </a:r>
            <a:endParaRPr lang="en-US" altLang="zh-CN" dirty="0"/>
          </a:p>
          <a:p>
            <a:r>
              <a:rPr lang="zh-CN" altLang="en-US" dirty="0"/>
              <a:t>数字</a:t>
            </a:r>
            <a:r>
              <a:rPr lang="en-US" altLang="zh-CN" dirty="0"/>
              <a:t>--</a:t>
            </a:r>
            <a:r>
              <a:rPr lang="zh-CN" altLang="en-US" dirty="0"/>
              <a:t>模拟编码：三要素</a:t>
            </a:r>
            <a:endParaRPr lang="en-US" altLang="zh-CN" dirty="0"/>
          </a:p>
          <a:p>
            <a:pPr lvl="1"/>
            <a:r>
              <a:rPr lang="zh-CN" altLang="en-US" dirty="0"/>
              <a:t>振幅、频率、相位</a:t>
            </a:r>
            <a:endParaRPr lang="en-US" altLang="zh-CN" dirty="0"/>
          </a:p>
          <a:p>
            <a:r>
              <a:rPr lang="zh-CN" altLang="en-US" dirty="0"/>
              <a:t>奈氏定理</a:t>
            </a:r>
            <a:endParaRPr lang="en-US" altLang="zh-CN" dirty="0"/>
          </a:p>
          <a:p>
            <a:pPr lvl="1"/>
            <a:r>
              <a:rPr lang="zh-CN" altLang="en-US" dirty="0"/>
              <a:t>有限带宽无噪声信道的极限波特率</a:t>
            </a:r>
            <a:endParaRPr lang="en-US" altLang="zh-CN" dirty="0"/>
          </a:p>
          <a:p>
            <a:r>
              <a:rPr lang="zh-CN" altLang="en-US" dirty="0"/>
              <a:t>香农定理</a:t>
            </a:r>
            <a:endParaRPr lang="en-US" altLang="zh-CN" dirty="0"/>
          </a:p>
          <a:p>
            <a:pPr lvl="1"/>
            <a:r>
              <a:rPr lang="zh-CN" altLang="en-US" dirty="0"/>
              <a:t>信道信息传送速率的上限（比特每秒）和信道信噪比及带宽的关系</a:t>
            </a:r>
          </a:p>
        </p:txBody>
      </p:sp>
      <p:sp>
        <p:nvSpPr>
          <p:cNvPr id="6" name="灯片编号占位符 5">
            <a:extLst>
              <a:ext uri="{FF2B5EF4-FFF2-40B4-BE49-F238E27FC236}">
                <a16:creationId xmlns:a16="http://schemas.microsoft.com/office/drawing/2014/main" id="{B8686DFD-4266-413C-9200-531D8CE0F9F2}"/>
              </a:ext>
            </a:extLst>
          </p:cNvPr>
          <p:cNvSpPr>
            <a:spLocks noGrp="1"/>
          </p:cNvSpPr>
          <p:nvPr>
            <p:ph type="sldNum" sz="quarter" idx="12"/>
          </p:nvPr>
        </p:nvSpPr>
        <p:spPr/>
        <p:txBody>
          <a:bodyPr/>
          <a:lstStyle/>
          <a:p>
            <a:fld id="{C8BB1146-E542-4D4E-B8E9-6919A11DDD48}" type="slidenum">
              <a:rPr lang="en-US" smtClean="0"/>
              <a:t>88</a:t>
            </a:fld>
            <a:endParaRPr lang="en-US"/>
          </a:p>
        </p:txBody>
      </p:sp>
    </p:spTree>
    <p:extLst>
      <p:ext uri="{BB962C8B-B14F-4D97-AF65-F5344CB8AC3E}">
        <p14:creationId xmlns:p14="http://schemas.microsoft.com/office/powerpoint/2010/main" val="14508593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39EDF-F4EF-4605-B9B2-2009DF200AC8}"/>
              </a:ext>
            </a:extLst>
          </p:cNvPr>
          <p:cNvSpPr>
            <a:spLocks noGrp="1"/>
          </p:cNvSpPr>
          <p:nvPr>
            <p:ph type="title"/>
          </p:nvPr>
        </p:nvSpPr>
        <p:spPr/>
        <p:txBody>
          <a:bodyPr/>
          <a:lstStyle/>
          <a:p>
            <a:r>
              <a:rPr lang="zh-CN" altLang="en-US" dirty="0"/>
              <a:t>本章小结（</a:t>
            </a:r>
            <a:r>
              <a:rPr lang="en-US" altLang="zh-CN" dirty="0"/>
              <a:t>2</a:t>
            </a:r>
            <a:r>
              <a:rPr lang="zh-CN" altLang="en-US" dirty="0"/>
              <a:t>）</a:t>
            </a:r>
          </a:p>
        </p:txBody>
      </p:sp>
      <p:sp>
        <p:nvSpPr>
          <p:cNvPr id="3" name="内容占位符 2">
            <a:extLst>
              <a:ext uri="{FF2B5EF4-FFF2-40B4-BE49-F238E27FC236}">
                <a16:creationId xmlns:a16="http://schemas.microsoft.com/office/drawing/2014/main" id="{B97183E7-0DB2-4CA0-B2E4-CF9DB54676D4}"/>
              </a:ext>
            </a:extLst>
          </p:cNvPr>
          <p:cNvSpPr>
            <a:spLocks noGrp="1"/>
          </p:cNvSpPr>
          <p:nvPr>
            <p:ph idx="1"/>
          </p:nvPr>
        </p:nvSpPr>
        <p:spPr/>
        <p:txBody>
          <a:bodyPr/>
          <a:lstStyle/>
          <a:p>
            <a:r>
              <a:rPr lang="zh-CN" altLang="en-US" dirty="0"/>
              <a:t>信号传输的多路复用技术</a:t>
            </a:r>
            <a:endParaRPr lang="en-US" altLang="zh-CN" dirty="0"/>
          </a:p>
          <a:p>
            <a:pPr lvl="1"/>
            <a:r>
              <a:rPr lang="zh-CN" altLang="en-US" dirty="0"/>
              <a:t>频分多路复用、时分多路复用、波分多路复用和码分多路复用</a:t>
            </a:r>
            <a:endParaRPr lang="en-US" altLang="zh-CN" dirty="0"/>
          </a:p>
          <a:p>
            <a:r>
              <a:rPr lang="zh-CN" altLang="en-US" dirty="0"/>
              <a:t>信号传输的差错控制机制</a:t>
            </a:r>
            <a:endParaRPr lang="en-US" altLang="zh-CN" dirty="0"/>
          </a:p>
          <a:p>
            <a:pPr lvl="1"/>
            <a:r>
              <a:rPr lang="zh-CN" altLang="en-US" dirty="0"/>
              <a:t>按照一定的规则给数据码加上冗余码</a:t>
            </a:r>
            <a:endParaRPr lang="en-US" altLang="zh-CN" dirty="0"/>
          </a:p>
          <a:p>
            <a:pPr lvl="1"/>
            <a:r>
              <a:rPr lang="zh-CN" altLang="en-US" dirty="0"/>
              <a:t>将数据码和冗余码一起发送出去</a:t>
            </a:r>
            <a:endParaRPr lang="en-US" altLang="zh-CN" dirty="0"/>
          </a:p>
          <a:p>
            <a:pPr lvl="1"/>
            <a:r>
              <a:rPr lang="zh-CN" altLang="en-US" dirty="0"/>
              <a:t>在接收端按相应的规则检查数据码和冗余码之间的关系</a:t>
            </a:r>
            <a:endParaRPr lang="en-US" altLang="zh-CN" dirty="0"/>
          </a:p>
          <a:p>
            <a:r>
              <a:rPr lang="zh-CN" altLang="en-US" dirty="0"/>
              <a:t>网络传输常用的控制差错方法：检错码</a:t>
            </a:r>
            <a:endParaRPr lang="en-US" altLang="zh-CN" dirty="0"/>
          </a:p>
          <a:p>
            <a:pPr lvl="1"/>
            <a:r>
              <a:rPr lang="zh-CN" altLang="zh-CN" dirty="0"/>
              <a:t>奇偶校验码</a:t>
            </a:r>
            <a:endParaRPr lang="en-US" altLang="zh-CN" dirty="0"/>
          </a:p>
          <a:p>
            <a:pPr lvl="1"/>
            <a:r>
              <a:rPr lang="zh-CN" altLang="zh-CN" dirty="0"/>
              <a:t>循环冗余校验码</a:t>
            </a:r>
            <a:endParaRPr lang="en-US" altLang="zh-CN" dirty="0"/>
          </a:p>
          <a:p>
            <a:pPr lvl="1"/>
            <a:r>
              <a:rPr lang="zh-CN" altLang="zh-CN" dirty="0"/>
              <a:t>检查和</a:t>
            </a:r>
            <a:endParaRPr lang="en-US" altLang="zh-CN" dirty="0"/>
          </a:p>
          <a:p>
            <a:endParaRPr lang="en-US" altLang="zh-CN" dirty="0"/>
          </a:p>
          <a:p>
            <a:endParaRPr lang="en-US" altLang="zh-CN" dirty="0"/>
          </a:p>
        </p:txBody>
      </p:sp>
      <p:sp>
        <p:nvSpPr>
          <p:cNvPr id="6" name="灯片编号占位符 5">
            <a:extLst>
              <a:ext uri="{FF2B5EF4-FFF2-40B4-BE49-F238E27FC236}">
                <a16:creationId xmlns:a16="http://schemas.microsoft.com/office/drawing/2014/main" id="{FCC421D0-9F38-4C7B-98CE-6BF8FDC89340}"/>
              </a:ext>
            </a:extLst>
          </p:cNvPr>
          <p:cNvSpPr>
            <a:spLocks noGrp="1"/>
          </p:cNvSpPr>
          <p:nvPr>
            <p:ph type="sldNum" sz="quarter" idx="12"/>
          </p:nvPr>
        </p:nvSpPr>
        <p:spPr/>
        <p:txBody>
          <a:bodyPr/>
          <a:lstStyle/>
          <a:p>
            <a:fld id="{C8BB1146-E542-4D4E-B8E9-6919A11DDD48}" type="slidenum">
              <a:rPr lang="en-US" smtClean="0"/>
              <a:t>89</a:t>
            </a:fld>
            <a:endParaRPr lang="en-US"/>
          </a:p>
        </p:txBody>
      </p:sp>
    </p:spTree>
    <p:extLst>
      <p:ext uri="{BB962C8B-B14F-4D97-AF65-F5344CB8AC3E}">
        <p14:creationId xmlns:p14="http://schemas.microsoft.com/office/powerpoint/2010/main" val="30596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模拟信号</a:t>
            </a:r>
          </a:p>
        </p:txBody>
      </p:sp>
      <p:sp>
        <p:nvSpPr>
          <p:cNvPr id="390147" name="Rectangle 3"/>
          <p:cNvSpPr>
            <a:spLocks noGrp="1" noChangeArrowheads="1"/>
          </p:cNvSpPr>
          <p:nvPr>
            <p:ph idx="1"/>
          </p:nvPr>
        </p:nvSpPr>
        <p:spPr/>
        <p:txBody>
          <a:bodyPr/>
          <a:lstStyle/>
          <a:p>
            <a:pPr>
              <a:lnSpc>
                <a:spcPct val="90000"/>
              </a:lnSpc>
            </a:pPr>
            <a:r>
              <a:rPr lang="zh-CN" altLang="en-US" dirty="0"/>
              <a:t>随时间而连续变化的信号</a:t>
            </a:r>
          </a:p>
          <a:p>
            <a:pPr>
              <a:lnSpc>
                <a:spcPct val="90000"/>
              </a:lnSpc>
            </a:pPr>
            <a:endParaRPr lang="zh-CN" altLang="en-US" dirty="0"/>
          </a:p>
        </p:txBody>
      </p:sp>
      <p:sp>
        <p:nvSpPr>
          <p:cNvPr id="12" name="灯片编号占位符 5"/>
          <p:cNvSpPr>
            <a:spLocks noGrp="1"/>
          </p:cNvSpPr>
          <p:nvPr>
            <p:ph type="sldNum" sz="quarter" idx="12"/>
          </p:nvPr>
        </p:nvSpPr>
        <p:spPr/>
        <p:txBody>
          <a:bodyPr/>
          <a:lstStyle/>
          <a:p>
            <a:fld id="{AB0C3F63-A086-46D1-810A-2C25BA224F77}" type="slidenum">
              <a:rPr lang="en-US" altLang="zh-CN"/>
              <a:pPr/>
              <a:t>9</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260061"/>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a:dk1>
        <a:srgbClr val="000000"/>
      </a:dk1>
      <a:lt1>
        <a:srgbClr val="FFFFFF"/>
      </a:lt1>
      <a:dk2>
        <a:srgbClr val="768394"/>
      </a:dk2>
      <a:lt2>
        <a:srgbClr val="F0F0F0"/>
      </a:lt2>
      <a:accent1>
        <a:srgbClr val="003659"/>
      </a:accent1>
      <a:accent2>
        <a:srgbClr val="47BEC6"/>
      </a:accent2>
      <a:accent3>
        <a:srgbClr val="00AEEF"/>
      </a:accent3>
      <a:accent4>
        <a:srgbClr val="00A7FF"/>
      </a:accent4>
      <a:accent5>
        <a:srgbClr val="7F7F7F"/>
      </a:accent5>
      <a:accent6>
        <a:srgbClr val="979797"/>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iSlide#a8708338-d13f-4ac7-8945-69282dfd7b90</Template>
  <TotalTime>8815</TotalTime>
  <Words>5110</Words>
  <Application>Microsoft Office PowerPoint</Application>
  <PresentationFormat>宽屏</PresentationFormat>
  <Paragraphs>1441</Paragraphs>
  <Slides>89</Slides>
  <Notes>49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89</vt:i4>
      </vt:variant>
    </vt:vector>
  </HeadingPairs>
  <TitlesOfParts>
    <vt:vector size="102" baseType="lpstr">
      <vt:lpstr>Calibri</vt:lpstr>
      <vt:lpstr>Huawei Sans</vt:lpstr>
      <vt:lpstr>Söhne</vt:lpstr>
      <vt:lpstr>等线</vt:lpstr>
      <vt:lpstr>黑体</vt:lpstr>
      <vt:lpstr>宋体</vt:lpstr>
      <vt:lpstr>微软雅黑</vt:lpstr>
      <vt:lpstr>Arial</vt:lpstr>
      <vt:lpstr>Courier New</vt:lpstr>
      <vt:lpstr>Tahoma</vt:lpstr>
      <vt:lpstr>Times New Roman</vt:lpstr>
      <vt:lpstr>Wingdings</vt:lpstr>
      <vt:lpstr>Designed by iSlide</vt:lpstr>
      <vt:lpstr>计算机网络 第二章 数据通信基础</vt:lpstr>
      <vt:lpstr>概要</vt:lpstr>
      <vt:lpstr>数据通信系统</vt:lpstr>
      <vt:lpstr>数据通信系统的组成</vt:lpstr>
      <vt:lpstr>数据通信系统应解决的主要问题</vt:lpstr>
      <vt:lpstr>数据通信的主要技术指标</vt:lpstr>
      <vt:lpstr>概要</vt:lpstr>
      <vt:lpstr>信号和数据编码</vt:lpstr>
      <vt:lpstr>模拟信号</vt:lpstr>
      <vt:lpstr>简单模拟信号</vt:lpstr>
      <vt:lpstr>复杂模拟信号分解</vt:lpstr>
      <vt:lpstr>数字信号</vt:lpstr>
      <vt:lpstr>信息编码</vt:lpstr>
      <vt:lpstr>数字—数字编码</vt:lpstr>
      <vt:lpstr>单极性编码</vt:lpstr>
      <vt:lpstr>极化编码</vt:lpstr>
      <vt:lpstr>非归零编码</vt:lpstr>
      <vt:lpstr>4B/5B编码</vt:lpstr>
      <vt:lpstr>归零编码</vt:lpstr>
      <vt:lpstr>双相位编码</vt:lpstr>
      <vt:lpstr>曼彻斯特编码、差分曼彻斯特编码</vt:lpstr>
      <vt:lpstr>MPE &amp;DME</vt:lpstr>
      <vt:lpstr>双极性编码</vt:lpstr>
      <vt:lpstr>信号交替反转码</vt:lpstr>
      <vt:lpstr>数字—模拟编码</vt:lpstr>
      <vt:lpstr>正弦波的参数变化</vt:lpstr>
      <vt:lpstr>幅移键控</vt:lpstr>
      <vt:lpstr>频移键控</vt:lpstr>
      <vt:lpstr>相移键控</vt:lpstr>
      <vt:lpstr>PSK</vt:lpstr>
      <vt:lpstr>星座表(相位状态图)</vt:lpstr>
      <vt:lpstr>正交调幅</vt:lpstr>
      <vt:lpstr>星座表(相位状态图)</vt:lpstr>
      <vt:lpstr>傅里叶分析</vt:lpstr>
      <vt:lpstr>复杂模拟信号分解</vt:lpstr>
      <vt:lpstr>奈氏准则</vt:lpstr>
      <vt:lpstr>比特率与波特率的关系</vt:lpstr>
      <vt:lpstr>比特率、波特率、码元状态的关系</vt:lpstr>
      <vt:lpstr>香农(Shannon)定理</vt:lpstr>
      <vt:lpstr>概要</vt:lpstr>
      <vt:lpstr>多路复用技术</vt:lpstr>
      <vt:lpstr>几种多路复用技术</vt:lpstr>
      <vt:lpstr>FDM</vt:lpstr>
      <vt:lpstr>FDM</vt:lpstr>
      <vt:lpstr>TDM</vt:lpstr>
      <vt:lpstr>TDM</vt:lpstr>
      <vt:lpstr>同步TDM</vt:lpstr>
      <vt:lpstr>同步TDM</vt:lpstr>
      <vt:lpstr>异步TDM</vt:lpstr>
      <vt:lpstr>异步TDM</vt:lpstr>
      <vt:lpstr>同步TDM vs 异步TDM</vt:lpstr>
      <vt:lpstr>波分多路复用</vt:lpstr>
      <vt:lpstr>密集波分复用(DWDM)</vt:lpstr>
      <vt:lpstr>码分多路复用</vt:lpstr>
      <vt:lpstr>码分复用</vt:lpstr>
      <vt:lpstr>正交</vt:lpstr>
      <vt:lpstr>码分复用示例</vt:lpstr>
      <vt:lpstr>三种复用方式对比</vt:lpstr>
      <vt:lpstr>概要</vt:lpstr>
      <vt:lpstr>数据交换技术</vt:lpstr>
      <vt:lpstr>交换技术</vt:lpstr>
      <vt:lpstr>电路交换</vt:lpstr>
      <vt:lpstr>电路交换的特点</vt:lpstr>
      <vt:lpstr>报文交换</vt:lpstr>
      <vt:lpstr>分组交换</vt:lpstr>
      <vt:lpstr>分组交换与电路交换的比较</vt:lpstr>
      <vt:lpstr>分组交换两种类型</vt:lpstr>
      <vt:lpstr>数据报</vt:lpstr>
      <vt:lpstr>数据报</vt:lpstr>
      <vt:lpstr>虚电路</vt:lpstr>
      <vt:lpstr>两种虚电路交换</vt:lpstr>
      <vt:lpstr>虚电路交换优点</vt:lpstr>
      <vt:lpstr>三种交换方式的对比</vt:lpstr>
      <vt:lpstr>概要</vt:lpstr>
      <vt:lpstr>错误检测和控制</vt:lpstr>
      <vt:lpstr>奇偶校验码</vt:lpstr>
      <vt:lpstr>奇偶校验</vt:lpstr>
      <vt:lpstr>奇偶校验</vt:lpstr>
      <vt:lpstr>检错能力</vt:lpstr>
      <vt:lpstr>循环冗余校验码CRC</vt:lpstr>
      <vt:lpstr>CRC</vt:lpstr>
      <vt:lpstr>例1</vt:lpstr>
      <vt:lpstr>例2</vt:lpstr>
      <vt:lpstr>检错能力</vt:lpstr>
      <vt:lpstr>校验和</vt:lpstr>
      <vt:lpstr>数据单元的校验和</vt:lpstr>
      <vt:lpstr>概要</vt:lpstr>
      <vt:lpstr>本章小结（1）</vt:lpstr>
      <vt:lpstr>本章小结（2）</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iSlide</dc:creator>
  <cp:lastModifiedBy>葛 馨木</cp:lastModifiedBy>
  <cp:revision>320</cp:revision>
  <cp:lastPrinted>2023-06-15T16:00:00Z</cp:lastPrinted>
  <dcterms:created xsi:type="dcterms:W3CDTF">2023-06-15T16:00:00Z</dcterms:created>
  <dcterms:modified xsi:type="dcterms:W3CDTF">2023-10-07T11:16:44Z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a8708338-d13f-4ac7-8945-69282dfd7b90</vt:lpwstr>
  </property>
  <property fmtid="{D5CDD505-2E9C-101B-9397-08002B2CF9AE}" pid="3" name="_2015_ms_pID_725343">
    <vt:lpwstr>(2)Y9Vg+UVT5jOyD/soeDdC+0qMywCsrtgmmvl5BV3rBBmolZ7x45jx9BKK0AWeuSYM6akDy2Rw
Xivr5TGvFsvwFx+6dOc9r9XRNMex+AKSl8T0255UNpAu7bwEArRfG+XZexLkUms1gaPPCzzO
WjO40VbISjMjsTg4RLgxfU4BxGF6k88ThF4Cke3Qcise6DgM9c+g9BeYefOliBu3QhaII9LN
UHFwjh/WckkcZRoxa1</vt:lpwstr>
  </property>
  <property fmtid="{D5CDD505-2E9C-101B-9397-08002B2CF9AE}" pid="4" name="_2015_ms_pID_7253431">
    <vt:lpwstr>29r3wjvuRi3iGdQS68BViuWxPcwKZS7OfMFS8YRN7xiUPwLt/Xa43e
ksrf0fBb/5dn08GRwtUVfeJDnS1+NEJV40c5mDQQdmRQSTabGzjHYEQHz9riJCscinLgTEK+
BTiXBKOi7OAvX/qC89fdN4j8D+3Ll2A8Fipxno4Bg30iXNjV+t81HytLy6i5Usm+D0L2NMPk
keOXz0n8doYkVmwL</vt:lpwstr>
  </property>
</Properties>
</file>