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9" r:id="rId2"/>
    <p:sldId id="385" r:id="rId3"/>
    <p:sldId id="451" r:id="rId4"/>
    <p:sldId id="452" r:id="rId5"/>
    <p:sldId id="453" r:id="rId6"/>
    <p:sldId id="467" r:id="rId7"/>
    <p:sldId id="470" r:id="rId8"/>
    <p:sldId id="471" r:id="rId9"/>
    <p:sldId id="472" r:id="rId10"/>
    <p:sldId id="473" r:id="rId11"/>
    <p:sldId id="484" r:id="rId12"/>
    <p:sldId id="468" r:id="rId13"/>
    <p:sldId id="469" r:id="rId14"/>
    <p:sldId id="474" r:id="rId15"/>
    <p:sldId id="475" r:id="rId16"/>
    <p:sldId id="476" r:id="rId17"/>
    <p:sldId id="477" r:id="rId18"/>
    <p:sldId id="478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2"/>
  </p:normalViewPr>
  <p:slideViewPr>
    <p:cSldViewPr snapToGrid="0" snapToObjects="1">
      <p:cViewPr>
        <p:scale>
          <a:sx n="64" d="100"/>
          <a:sy n="64" d="100"/>
        </p:scale>
        <p:origin x="-723" y="-3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</a:t>
            </a:r>
            <a:r>
              <a:rPr kumimoji="1" lang="zh-CN" altLang="en-US" sz="7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过程</a:t>
            </a: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1"/>
          <p:cNvSpPr txBox="1"/>
          <p:nvPr/>
        </p:nvSpPr>
        <p:spPr>
          <a:xfrm>
            <a:off x="984911" y="1548930"/>
            <a:ext cx="10039985" cy="442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瀑布模型的改进，强调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测试活动与分析和设计之间的关联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单元测试和集成测试－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校验程序设计；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系统测试－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校验（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verify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）系统设计；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验收测试－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确认（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validate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）需求；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与瀑布模型关注文档和工作产品不同，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模型的关注点是软件开发各阶段的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活动以及正确性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，因此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模型是以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活动驱动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Tips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：验证与确认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/>
          <p:nvPr/>
        </p:nvSpPr>
        <p:spPr>
          <a:xfrm>
            <a:off x="984911" y="1548930"/>
            <a:ext cx="10039985" cy="307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验证（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Verification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目标是确定系统中各项功能可以正常工作，实质上是检查实现的质量如何。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确认（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Validation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目标是确定系统实现了全部的需求，确保开发方建造的是正确的、用户需要的产品。</a:t>
            </a:r>
          </a:p>
        </p:txBody>
      </p:sp>
    </p:spTree>
    <p:extLst>
      <p:ext uri="{BB962C8B-B14F-4D97-AF65-F5344CB8AC3E}">
        <p14:creationId xmlns:p14="http://schemas.microsoft.com/office/powerpoint/2010/main" val="11155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747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模型的改良之处与存在的问题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730011" cy="373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本质是把瀑布模型中一些隐含的迭代过程明确出来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，使开发活动和验证活动的相关性更加明显；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模型使抽象等级的概念也更明显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：所有从需求到实现部分的活动关注的是建立更多的系统详细表述，而所有从实现到交付运行的活动关注的是对系统的验证和确认。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和瀑布模型一样，都是对软件开发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过程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过于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简单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、理想化的抽象，对需求变化的适应性差。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160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所谓原型，是一个可以实际运行的模型，它在功能上可以看作是最终产品的一个子集（展示了目标系统的关键功能）。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快速原型化的软件开发大体可以如下图所示：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Prototype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41" y="1125799"/>
            <a:ext cx="10107884" cy="53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60" y="1341748"/>
            <a:ext cx="5003149" cy="489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0" y="2207296"/>
            <a:ext cx="1003998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所谓快速原型是快速建立起来的可以在计算机上运行的程序，它所能完成的功能往往是最终产品能完成的功能的一个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子集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289946"/>
            <a:ext cx="1003998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原型模型的优势：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快速原型模型是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不带反馈环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的，软件产品的开发基本上是线性顺序进行</a:t>
            </a: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</a:t>
            </a:r>
            <a:r>
              <a:rPr lang="zh-CN" altLang="en-US" sz="2800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1257300" lvl="2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原型系统已经通过与用户交互而得到验证</a:t>
            </a:r>
          </a:p>
          <a:p>
            <a:pPr marL="1257300" lvl="2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开发人员通过建立原型系统已经学到了许多东西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利用原型能统一客户和开发人员对软件项目需求的理解，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有助于需求的定义和确认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可以考虑结合瀑布模型，二者互补性强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。用快速原型做为需求分析的一种技术，用于收集客户的真实需求，然后把客户满意了的原型再作为瀑布模型的输入，从而达到优势互补。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422466"/>
            <a:ext cx="10039985" cy="351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使用原型必须要注意的问题：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由于要求能够快速建立可供运行的模型，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不可能像最终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产品一样面面俱到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客户：不可把原型当作软件的正式运行版本；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开发人员：同上。还必须牢记原型中没有考虑质量因素的部分；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使用前要与用户达成一致：原型只是模型而已。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软件过程是为了获得高质量软件所需要完成的一系列任务的框架，它规定了完成各项任务的工作步骤。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ISO 9000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对过程的定义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: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使用资源将输入转化为输出的活动所构成的系统。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21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 Team-Based Definition of Process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A process defines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Who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 is doing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What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When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and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How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in order to reach a certain goal. 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69434" y="3461552"/>
            <a:ext cx="10159605" cy="1225834"/>
            <a:chOff x="1069434" y="3461552"/>
            <a:chExt cx="10159605" cy="122583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69434" y="3527667"/>
              <a:ext cx="2402362" cy="97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New or changed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requirements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435178" y="3564837"/>
              <a:ext cx="2479306" cy="97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New or changed 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system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944953" y="3461552"/>
              <a:ext cx="4402094" cy="122583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>
              <a:lvl1pPr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141009" y="3593456"/>
              <a:ext cx="4009981" cy="998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3200" dirty="0"/>
                <a:t>Software Engineering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3200" dirty="0"/>
                <a:t>Process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138619" y="4069705"/>
              <a:ext cx="2641256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8384609" y="4071293"/>
              <a:ext cx="2844430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rj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7" y="1341749"/>
            <a:ext cx="4211618" cy="504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rj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17" y="1341748"/>
            <a:ext cx="518948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瀑布模型特点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阶段间具有顺序性和依赖性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必须等前一阶段的工作完成之后，才能开始后一阶段的工作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前一阶段的输出文档就是后一阶段的输入文档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推迟实现的观点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清楚地区分逻辑设计与物理设计，尽可能推迟程序的物理实现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瀑布模型特点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480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质量保证的</a:t>
            </a:r>
            <a:r>
              <a:rPr lang="zh-CN" altLang="en-US" sz="32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观点</a:t>
            </a:r>
            <a:endParaRPr lang="zh-CN" altLang="en-US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每个阶段都必须完成规定的文档，没有交出合格的文档就是没有完成该阶段的任务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每个阶段结束前都要对所完成的文档进行评审，以便尽早发现问题，改正错误。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瀑布模型优点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/>
          <p:nvPr/>
        </p:nvSpPr>
        <p:spPr>
          <a:xfrm>
            <a:off x="984911" y="1548930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可强迫开发人员采用规范的方法（例如，结构化技术）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严格地规定了每个阶段必须提交的文档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要求每个阶段交出的所有产品都必须经过质量保证小组的仔细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验证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瀑布模型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的成功在很大程度上是由于它基本上是一种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文档驱动的模型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瀑布模型缺点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725" y="1081996"/>
            <a:ext cx="11157828" cy="5410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要求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用户不经过实践就提出完整准确的需求，在许多情况下都是不切实际的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仅仅通过写在纸上的静态的规格说明，很难全面正确地认识动态的软件产品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将本来非线性的软件开发过程人为地加以线性化，不符合实际中的软件开发情况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软件开发耗时长，可运行版本要等到项目后期才能得到，一旦在后期发现错误，付出的代价将是巨大的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“由文档驱动”的这个事实也是瀑布模型的一个主要缺点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,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这可能导致最终开发出的软件产品不能真正满足用户的需要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V-mode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41" y="1000718"/>
            <a:ext cx="10107884" cy="54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912</Words>
  <Application>Microsoft Office PowerPoint</Application>
  <PresentationFormat>自定义</PresentationFormat>
  <Paragraphs>89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690</cp:revision>
  <dcterms:created xsi:type="dcterms:W3CDTF">2018-06-17T04:53:00Z</dcterms:created>
  <dcterms:modified xsi:type="dcterms:W3CDTF">2023-08-23T05:47:23Z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