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9" r:id="rId2"/>
    <p:sldId id="486" r:id="rId3"/>
    <p:sldId id="385" r:id="rId4"/>
    <p:sldId id="451" r:id="rId5"/>
    <p:sldId id="453" r:id="rId6"/>
    <p:sldId id="467" r:id="rId7"/>
    <p:sldId id="470" r:id="rId8"/>
    <p:sldId id="471" r:id="rId9"/>
    <p:sldId id="473" r:id="rId10"/>
    <p:sldId id="484" r:id="rId11"/>
    <p:sldId id="468" r:id="rId12"/>
    <p:sldId id="469" r:id="rId13"/>
    <p:sldId id="474" r:id="rId14"/>
    <p:sldId id="475" r:id="rId15"/>
    <p:sldId id="476" r:id="rId16"/>
    <p:sldId id="477" r:id="rId17"/>
    <p:sldId id="478" r:id="rId18"/>
    <p:sldId id="485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E70D"/>
    <a:srgbClr val="00F2FC"/>
    <a:srgbClr val="FF9900"/>
    <a:srgbClr val="306AE4"/>
    <a:srgbClr val="0555F9"/>
    <a:srgbClr val="01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82"/>
  </p:normalViewPr>
  <p:slideViewPr>
    <p:cSldViewPr snapToGrid="0" snapToObjects="1">
      <p:cViewPr>
        <p:scale>
          <a:sx n="50" d="100"/>
          <a:sy n="50" d="100"/>
        </p:scale>
        <p:origin x="-1263" y="-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54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58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92123" y="2488565"/>
            <a:ext cx="706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软件过程（</a:t>
            </a:r>
            <a:r>
              <a:rPr kumimoji="1" lang="en-US" altLang="zh-CN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kumimoji="1" lang="zh-CN" altLang="en-US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endParaRPr kumimoji="1" lang="zh-CN" altLang="en-US" sz="7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吉大校标（白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rj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81" y="1352550"/>
            <a:ext cx="9380537" cy="30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166268" y="4868863"/>
            <a:ext cx="60499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rPr>
              <a:t>风险更大的增量模型</a:t>
            </a:r>
          </a:p>
        </p:txBody>
      </p:sp>
    </p:spTree>
    <p:extLst>
      <p:ext uri="{BB962C8B-B14F-4D97-AF65-F5344CB8AC3E}">
        <p14:creationId xmlns:p14="http://schemas.microsoft.com/office/powerpoint/2010/main" val="11155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730011" cy="4302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软件项目中的风险：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人员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硬件设备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项目的生存能力等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螺旋模型的基本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思想：使用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原型及其他方法来尽量降低风险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可以把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螺旋模型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看作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在每个阶段之前都增加了风险分析过程的快速原型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模型。</a:t>
            </a:r>
            <a:endParaRPr lang="zh-CN" alt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rj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979488"/>
            <a:ext cx="4356100" cy="56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完整的螺旋模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052513"/>
            <a:ext cx="62484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4640" y="1196975"/>
            <a:ext cx="4033335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螺旋模型沿着螺线旋转，在四个象限上分别表达四个任务区域，即：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制定计划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──确定软件目标，选定实施方案，弄清项目开发的限制；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风险分析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──分析所选方案，考虑如何识别和消除风险；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实施工程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──实施软件开发；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客户评估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──评价开发工作，提出修正建议，并计划下一个阶段的任务；</a:t>
            </a:r>
          </a:p>
        </p:txBody>
      </p:sp>
    </p:spTree>
    <p:extLst>
      <p:ext uri="{BB962C8B-B14F-4D97-AF65-F5344CB8AC3E}">
        <p14:creationId xmlns:p14="http://schemas.microsoft.com/office/powerpoint/2010/main" val="4117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SoftwareProcess-Spiral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1020763"/>
            <a:ext cx="6624637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螺旋模型的优点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09" y="1692946"/>
            <a:ext cx="10039985" cy="2751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螺旋模型是对瀑布模型的发展，并由客户对阶段性产品做出评审，这对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保证软件产品质量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十分有利；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由于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引入风险分析等活动，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测试活动的确定性增强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了；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螺旋模型最外层代表维护，开发与维护采用同样方式，使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维护得到与开发同样的重视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的缺点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4911" y="1289946"/>
            <a:ext cx="10039985" cy="3243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主要适合内部开发，否则风险分析必须在签订合同前完成，或者争取客户的最大理解；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只适合大型软件项目的开发，否则，每个阶段的风险分析将占用很大一部分资源，增加成本；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对开发人员的风险分析能力是极大的考验，否则，模型将退化到瀑布模型，甚至更糟。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1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喷泉模型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2" y="1211263"/>
            <a:ext cx="5743575" cy="498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1895475" y="3346450"/>
            <a:ext cx="24479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  <a:ea typeface="宋体" pitchFamily="2" charset="-122"/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喷泉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  <a:ea typeface="宋体" pitchFamily="2" charset="-122"/>
              </a:rPr>
              <a:t>”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体现了面向对象软件开发过程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迭代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和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无缝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的特性</a:t>
            </a:r>
          </a:p>
        </p:txBody>
      </p:sp>
    </p:spTree>
    <p:extLst>
      <p:ext uri="{BB962C8B-B14F-4D97-AF65-F5344CB8AC3E}">
        <p14:creationId xmlns:p14="http://schemas.microsoft.com/office/powerpoint/2010/main" val="3538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喷泉模型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2213871"/>
            <a:ext cx="10039985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注意事项  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为避免使用喷泉模型开发软件时开发过程过于无序，应该把一个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线形过程作为总</a:t>
            </a:r>
            <a:r>
              <a:rPr lang="zh-CN" altLang="en-US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目标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；</a:t>
            </a:r>
            <a:endParaRPr lang="zh-CN" alt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面向对象范型本身要求经常对开发活动进行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迭代或求</a:t>
            </a:r>
            <a:r>
              <a:rPr lang="zh-CN" altLang="en-US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精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zh-CN" alt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6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阶段式开发（演化模型）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44" y="1095355"/>
            <a:ext cx="5057812" cy="53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阶段式开发（演化模型）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1" y="1493838"/>
            <a:ext cx="8504238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阶段式开发（演化模型）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552591" cy="442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软件系统和其他所有复杂系统一样，是随着时间不断演化的。业务需求和产品需求随着开发向前推进经常发生改变，这使得直线式的开发模型不切实际。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来自时间、成本、人力以及技术等方面的压力往往使得演化成为软件开发的必经之路。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阶段式开发大体分为两种：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渐增式开发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迭代式开发（螺旋式开发）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阶段式开发（演化模型）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1084263"/>
            <a:ext cx="6778625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0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3243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增量模型把软件产品作为一系列的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增量构件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来设计、编码、集成和测试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每个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构件由多个相互作用的模块构成，并且能够完成特定的功能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使用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增量模型时，第一个增量构件往往实现软件的基本需求，提供最核心的功能。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j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1477963"/>
            <a:ext cx="6553200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9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的优点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6725" y="1081996"/>
            <a:ext cx="11157828" cy="3945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增量模型的优点：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适用于人员配备不充裕、不能在软件项目期限之前实现一个完全版本的软件的情况；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能有计划地管理技术风险；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每个增量都发布了一个高质量的可操作的版本，用户能在较短时间内使用上部分功能；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逐步增加产品功能可以使用户有较充裕的时间学习和适应新产品，减少一个全新的软件可能给客户带来的冲击。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9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的难点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21"/>
          <p:cNvSpPr txBox="1"/>
          <p:nvPr/>
        </p:nvSpPr>
        <p:spPr>
          <a:xfrm>
            <a:off x="984911" y="1548930"/>
            <a:ext cx="10039985" cy="334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增量模型存在的困难：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软件体系结构必须是开放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的，使得每个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新的增量构件能够无缝地集成到现有的软件体系结构中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，增加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了设计阶段的投入；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本身具有矛盾性，一方面要求开发人员把软件看作一个整体，另一方面要求开发人员把软件看作构件序列，且构件间彼此独立。需要开发人员协调这一矛盾。</a:t>
            </a:r>
          </a:p>
        </p:txBody>
      </p: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717</Words>
  <Application>Microsoft Office PowerPoint</Application>
  <PresentationFormat>自定义</PresentationFormat>
  <Paragraphs>74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chy</cp:lastModifiedBy>
  <cp:revision>696</cp:revision>
  <dcterms:created xsi:type="dcterms:W3CDTF">2018-06-17T04:53:00Z</dcterms:created>
  <dcterms:modified xsi:type="dcterms:W3CDTF">2023-08-23T05:54:02Z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8F9439BADFAC4C40A0EE04BA5875F0FA</vt:lpwstr>
  </property>
  <property fmtid="{D5CDD505-2E9C-101B-9397-08002B2CF9AE}" pid="3" name="KSOProductBuildVer">
    <vt:lpwstr>2052-11.1.0.10356</vt:lpwstr>
  </property>
</Properties>
</file>