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其他图形工具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899160" y="1196975"/>
            <a:ext cx="9518015" cy="1224280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层次方框图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用树形结构的一系列多层次的矩形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描述数据的层次结构</a:t>
            </a:r>
          </a:p>
        </p:txBody>
      </p:sp>
      <p:sp>
        <p:nvSpPr>
          <p:cNvPr id="229380" name="Rectangle 4"/>
          <p:cNvSpPr>
            <a:spLocks noRot="1" noChangeArrowheads="1"/>
          </p:cNvSpPr>
          <p:nvPr/>
        </p:nvSpPr>
        <p:spPr bwMode="auto">
          <a:xfrm>
            <a:off x="1053922" y="116864"/>
            <a:ext cx="8231124" cy="7065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其他图形工具</a:t>
            </a:r>
          </a:p>
        </p:txBody>
      </p:sp>
      <p:pic>
        <p:nvPicPr>
          <p:cNvPr id="4102" name="Picture 6" descr="rj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421255"/>
            <a:ext cx="6684010" cy="4136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1" build="p"/>
      <p:bldP spid="22938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idx="1"/>
          </p:nvPr>
        </p:nvSpPr>
        <p:spPr>
          <a:xfrm>
            <a:off x="1207770" y="1196975"/>
            <a:ext cx="10397490" cy="115252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Warnier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图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也用树形结构描绘信息，但是它比层次方框图提供了更丰富的描绘手段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0403" name="Rectangle 3"/>
          <p:cNvSpPr>
            <a:spLocks noRot="1" noChangeArrowheads="1"/>
          </p:cNvSpPr>
          <p:nvPr/>
        </p:nvSpPr>
        <p:spPr bwMode="auto">
          <a:xfrm>
            <a:off x="1263015" y="130175"/>
            <a:ext cx="866965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其他图形工具</a:t>
            </a:r>
          </a:p>
        </p:txBody>
      </p:sp>
      <p:pic>
        <p:nvPicPr>
          <p:cNvPr id="5126" name="Picture 6" descr="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2710180"/>
            <a:ext cx="9339580" cy="3803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1" build="p"/>
      <p:bldP spid="23040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idx="1"/>
          </p:nvPr>
        </p:nvSpPr>
        <p:spPr>
          <a:xfrm>
            <a:off x="1099820" y="1196975"/>
            <a:ext cx="8903970" cy="60515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IPO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图</a:t>
            </a:r>
          </a:p>
        </p:txBody>
      </p:sp>
      <p:sp>
        <p:nvSpPr>
          <p:cNvPr id="232451" name="Rectangle 3"/>
          <p:cNvSpPr>
            <a:spLocks noRot="1" noChangeArrowheads="1"/>
          </p:cNvSpPr>
          <p:nvPr/>
        </p:nvSpPr>
        <p:spPr bwMode="auto">
          <a:xfrm>
            <a:off x="1133475" y="130175"/>
            <a:ext cx="879919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其他图形工具</a:t>
            </a:r>
          </a:p>
        </p:txBody>
      </p:sp>
      <p:pic>
        <p:nvPicPr>
          <p:cNvPr id="6150" name="Picture 6" descr="rj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382" y="1916468"/>
            <a:ext cx="6698902" cy="432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1" build="p"/>
      <p:bldP spid="23245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1009650" y="1196975"/>
            <a:ext cx="8994140" cy="60515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改进的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IPO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图</a:t>
            </a:r>
          </a:p>
        </p:txBody>
      </p:sp>
      <p:sp>
        <p:nvSpPr>
          <p:cNvPr id="233475" name="Rectangle 3"/>
          <p:cNvSpPr>
            <a:spLocks noRot="1" noChangeArrowheads="1"/>
          </p:cNvSpPr>
          <p:nvPr/>
        </p:nvSpPr>
        <p:spPr bwMode="auto">
          <a:xfrm>
            <a:off x="1176020" y="130175"/>
            <a:ext cx="87566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其他图形工具</a:t>
            </a:r>
          </a:p>
        </p:txBody>
      </p:sp>
      <p:pic>
        <p:nvPicPr>
          <p:cNvPr id="7174" name="Picture 6" descr="rj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1413510"/>
            <a:ext cx="3917950" cy="5225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灯片编号占位符 6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effectLst/>
                <a:latin typeface="Arial" panose="020B0604020202020204" pitchFamily="34" charset="0"/>
              </a:rPr>
              <a:t>5</a:t>
            </a:fld>
            <a:endParaRPr lang="en-US" altLang="zh-CN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1" build="p"/>
      <p:bldP spid="233475" grpId="1" animBg="1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自定义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新版软件工程母版</vt:lpstr>
      <vt:lpstr>其他图形工具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14</cp:revision>
  <dcterms:created xsi:type="dcterms:W3CDTF">2021-07-20T05:30:00Z</dcterms:created>
  <dcterms:modified xsi:type="dcterms:W3CDTF">2022-04-20T05:38:42Z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BDEF51C7E8E94BF39D7B777CCF18CECE</vt:lpwstr>
  </property>
  <property fmtid="{D5CDD505-2E9C-101B-9397-08002B2CF9AE}" pid="3" name="KSOProductBuildVer">
    <vt:lpwstr>2052-11.1.0.10495</vt:lpwstr>
  </property>
</Properties>
</file>