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256" r:id="rId2"/>
    <p:sldId id="260" r:id="rId3"/>
    <p:sldId id="261" r:id="rId4"/>
    <p:sldId id="262" r:id="rId5"/>
    <p:sldId id="264" r:id="rId6"/>
    <p:sldId id="265" r:id="rId7"/>
  </p:sldIdLst>
  <p:sldSz cx="12190413" cy="6859588"/>
  <p:notesSz cx="6858000" cy="9144000"/>
  <p:defaultText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6" d="100"/>
          <a:sy n="76" d="100"/>
        </p:scale>
        <p:origin x="-261" y="-48"/>
      </p:cViewPr>
      <p:guideLst>
        <p:guide orient="horz" pos="2161"/>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2022/4/24</a:t>
            </a:fld>
            <a:endParaRPr lang="zh-CN" altLang="en-US"/>
          </a:p>
        </p:txBody>
      </p:sp>
      <p:sp>
        <p:nvSpPr>
          <p:cNvPr id="4" name="幻灯片图像占位符 3"/>
          <p:cNvSpPr>
            <a:spLocks noGrp="1" noRot="1" noChangeAspect="1"/>
          </p:cNvSpPr>
          <p:nvPr>
            <p:ph type="sldImg" idx="2"/>
          </p:nvPr>
        </p:nvSpPr>
        <p:spPr>
          <a:xfrm>
            <a:off x="686736" y="1143000"/>
            <a:ext cx="5484527"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14726752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txBox="1">
            <a:spLocks noGrp="1" noChangeArrowheads="1"/>
          </p:cNvSpPr>
          <p:nvPr>
            <p:ph type="sldNum" sz="quarter"/>
          </p:nvPr>
        </p:nvSpPr>
        <p:spPr bwMode="auto"/>
        <p:txBody>
          <a:bodyPr wrap="square" lIns="91440" tIns="45720" rIns="91440" bIns="45720" numCol="1" anchor="b" anchorCtr="0" compatLnSpc="1"/>
          <a:lstStyle/>
          <a:p>
            <a:pPr lvl="0" algn="r" eaLnBrk="1" hangingPunct="1">
              <a:buNone/>
            </a:pPr>
            <a:fld id="{9A0DB2DC-4C9A-4742-B13C-FB6460FD3503}" type="slidenum">
              <a:rPr lang="en-US" altLang="zh-CN" sz="1200" b="1" dirty="0">
                <a:effectLst>
                  <a:outerShdw blurRad="38100" dist="38100" dir="2700000">
                    <a:srgbClr val="C0C0C0"/>
                  </a:outerShdw>
                </a:effectLst>
                <a:latin typeface="Times New Roman" panose="02020603050405020304" pitchFamily="18" charset="0"/>
              </a:rPr>
              <a:t>2</a:t>
            </a:fld>
            <a:endParaRPr lang="en-US" altLang="zh-CN" sz="1200" b="1" dirty="0">
              <a:effectLst>
                <a:outerShdw blurRad="38100" dist="38100" dir="2700000">
                  <a:srgbClr val="C0C0C0"/>
                </a:outerShdw>
              </a:effectLst>
              <a:latin typeface="Times New Roman" panose="02020603050405020304" pitchFamily="18" charset="0"/>
            </a:endParaRPr>
          </a:p>
        </p:txBody>
      </p:sp>
      <p:sp>
        <p:nvSpPr>
          <p:cNvPr id="10243" name="Rectangle 2"/>
          <p:cNvSpPr>
            <a:spLocks noGrp="1" noRot="1" noChangeAspect="1" noTextEdit="1"/>
          </p:cNvSpPr>
          <p:nvPr>
            <p:ph type="sldImg"/>
          </p:nvPr>
        </p:nvSpPr>
        <p:spPr>
          <a:xfrm>
            <a:off x="687388" y="1143000"/>
            <a:ext cx="5483225" cy="3086100"/>
          </a:xfrm>
        </p:spPr>
      </p:sp>
      <p:sp>
        <p:nvSpPr>
          <p:cNvPr id="10244" name="Rectangle 3"/>
          <p:cNvSpPr>
            <a:spLocks noGrp="1"/>
          </p:cNvSpPr>
          <p:nvPr>
            <p:ph type="body" idx="1"/>
          </p:nvPr>
        </p:nvSpPr>
        <p:spPr/>
        <p:txBody>
          <a:bodyPr wrap="square" lIns="91440" tIns="45720" rIns="91440" bIns="45720" anchor="ctr" anchorCtr="0"/>
          <a:lstStyle/>
          <a:p>
            <a:pPr lvl="0" eaLnBrk="1" hangingPunct="1"/>
            <a:endParaRPr lang="zh-CN"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txBox="1">
            <a:spLocks noGrp="1" noChangeArrowheads="1"/>
          </p:cNvSpPr>
          <p:nvPr>
            <p:ph type="sldNum" sz="quarter"/>
          </p:nvPr>
        </p:nvSpPr>
        <p:spPr bwMode="auto"/>
        <p:txBody>
          <a:bodyPr wrap="square" lIns="91440" tIns="45720" rIns="91440" bIns="45720" numCol="1" anchor="b" anchorCtr="0" compatLnSpc="1"/>
          <a:lstStyle/>
          <a:p>
            <a:pPr lvl="0" algn="r" eaLnBrk="1" hangingPunct="1">
              <a:buNone/>
            </a:pPr>
            <a:fld id="{9A0DB2DC-4C9A-4742-B13C-FB6460FD3503}" type="slidenum">
              <a:rPr lang="en-US" altLang="zh-CN" sz="1200" b="1" dirty="0">
                <a:effectLst>
                  <a:outerShdw blurRad="38100" dist="38100" dir="2700000">
                    <a:srgbClr val="C0C0C0"/>
                  </a:outerShdw>
                </a:effectLst>
                <a:latin typeface="Times New Roman" panose="02020603050405020304" pitchFamily="18" charset="0"/>
              </a:rPr>
              <a:t>3</a:t>
            </a:fld>
            <a:endParaRPr lang="en-US" altLang="zh-CN" sz="1200" b="1" dirty="0">
              <a:effectLst>
                <a:outerShdw blurRad="38100" dist="38100" dir="2700000">
                  <a:srgbClr val="C0C0C0"/>
                </a:outerShdw>
              </a:effectLst>
              <a:latin typeface="Times New Roman" panose="02020603050405020304" pitchFamily="18" charset="0"/>
            </a:endParaRPr>
          </a:p>
        </p:txBody>
      </p:sp>
      <p:sp>
        <p:nvSpPr>
          <p:cNvPr id="11267" name="Rectangle 2"/>
          <p:cNvSpPr>
            <a:spLocks noGrp="1" noRot="1" noChangeAspect="1" noTextEdit="1"/>
          </p:cNvSpPr>
          <p:nvPr>
            <p:ph type="sldImg"/>
          </p:nvPr>
        </p:nvSpPr>
        <p:spPr>
          <a:xfrm>
            <a:off x="687388" y="1143000"/>
            <a:ext cx="5483225" cy="3086100"/>
          </a:xfrm>
        </p:spPr>
      </p:sp>
      <p:sp>
        <p:nvSpPr>
          <p:cNvPr id="11268" name="Rectangle 3"/>
          <p:cNvSpPr>
            <a:spLocks noGrp="1"/>
          </p:cNvSpPr>
          <p:nvPr>
            <p:ph type="body" idx="1"/>
          </p:nvPr>
        </p:nvSpPr>
        <p:spPr/>
        <p:txBody>
          <a:bodyPr wrap="square" lIns="91440" tIns="45720" rIns="91440" bIns="45720" anchor="ctr" anchorCtr="0"/>
          <a:lstStyle/>
          <a:p>
            <a:pPr lvl="0" eaLnBrk="1" hangingPunct="1"/>
            <a:endParaRPr lang="zh-CN" altLang="zh-C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txBox="1">
            <a:spLocks noGrp="1" noChangeArrowheads="1"/>
          </p:cNvSpPr>
          <p:nvPr>
            <p:ph type="sldNum" sz="quarter"/>
          </p:nvPr>
        </p:nvSpPr>
        <p:spPr bwMode="auto"/>
        <p:txBody>
          <a:bodyPr wrap="square" lIns="91440" tIns="45720" rIns="91440" bIns="45720" numCol="1" anchor="b" anchorCtr="0" compatLnSpc="1"/>
          <a:lstStyle/>
          <a:p>
            <a:pPr lvl="0" algn="r" eaLnBrk="1" hangingPunct="1">
              <a:buNone/>
            </a:pPr>
            <a:fld id="{9A0DB2DC-4C9A-4742-B13C-FB6460FD3503}" type="slidenum">
              <a:rPr lang="en-US" altLang="zh-CN" sz="1200" b="1" dirty="0">
                <a:effectLst>
                  <a:outerShdw blurRad="38100" dist="38100" dir="2700000">
                    <a:srgbClr val="C0C0C0"/>
                  </a:outerShdw>
                </a:effectLst>
                <a:latin typeface="Times New Roman" panose="02020603050405020304" pitchFamily="18" charset="0"/>
              </a:rPr>
              <a:t>5</a:t>
            </a:fld>
            <a:endParaRPr lang="en-US" altLang="zh-CN" sz="1200" b="1" dirty="0">
              <a:effectLst>
                <a:outerShdw blurRad="38100" dist="38100" dir="2700000">
                  <a:srgbClr val="C0C0C0"/>
                </a:outerShdw>
              </a:effectLst>
              <a:latin typeface="Times New Roman" panose="02020603050405020304" pitchFamily="18" charset="0"/>
            </a:endParaRPr>
          </a:p>
        </p:txBody>
      </p:sp>
      <p:sp>
        <p:nvSpPr>
          <p:cNvPr id="12291" name="Rectangle 2"/>
          <p:cNvSpPr>
            <a:spLocks noGrp="1" noRot="1" noChangeAspect="1" noTextEdit="1"/>
          </p:cNvSpPr>
          <p:nvPr>
            <p:ph type="sldImg"/>
          </p:nvPr>
        </p:nvSpPr>
        <p:spPr>
          <a:xfrm>
            <a:off x="687388" y="1143000"/>
            <a:ext cx="5483225" cy="3086100"/>
          </a:xfrm>
        </p:spPr>
      </p:sp>
      <p:sp>
        <p:nvSpPr>
          <p:cNvPr id="12292" name="Rectangle 3"/>
          <p:cNvSpPr>
            <a:spLocks noGrp="1"/>
          </p:cNvSpPr>
          <p:nvPr>
            <p:ph type="body" idx="1"/>
          </p:nvPr>
        </p:nvSpPr>
        <p:spPr/>
        <p:txBody>
          <a:bodyPr wrap="square" lIns="91440" tIns="45720" rIns="91440" bIns="45720" anchor="ctr" anchorCtr="0"/>
          <a:lstStyle/>
          <a:p>
            <a:pPr lvl="0" eaLnBrk="1" hangingPunct="1"/>
            <a:endParaRPr lang="zh-CN" altLang="zh-CN"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txBox="1">
            <a:spLocks noGrp="1" noChangeArrowheads="1"/>
          </p:cNvSpPr>
          <p:nvPr>
            <p:ph type="sldNum" sz="quarter"/>
          </p:nvPr>
        </p:nvSpPr>
        <p:spPr bwMode="auto"/>
        <p:txBody>
          <a:bodyPr wrap="square" lIns="91440" tIns="45720" rIns="91440" bIns="45720" numCol="1" anchor="b" anchorCtr="0" compatLnSpc="1"/>
          <a:lstStyle/>
          <a:p>
            <a:pPr lvl="0" algn="r" eaLnBrk="1" hangingPunct="1">
              <a:buNone/>
            </a:pPr>
            <a:fld id="{9A0DB2DC-4C9A-4742-B13C-FB6460FD3503}" type="slidenum">
              <a:rPr lang="en-US" altLang="zh-CN" sz="1200" b="1" dirty="0">
                <a:effectLst>
                  <a:outerShdw blurRad="38100" dist="38100" dir="2700000">
                    <a:srgbClr val="C0C0C0"/>
                  </a:outerShdw>
                </a:effectLst>
                <a:latin typeface="Times New Roman" panose="02020603050405020304" pitchFamily="18" charset="0"/>
              </a:rPr>
              <a:t>6</a:t>
            </a:fld>
            <a:endParaRPr lang="en-US" altLang="zh-CN" sz="1200" b="1" dirty="0">
              <a:effectLst>
                <a:outerShdw blurRad="38100" dist="38100" dir="2700000">
                  <a:srgbClr val="C0C0C0"/>
                </a:outerShdw>
              </a:effectLst>
              <a:latin typeface="Times New Roman" panose="02020603050405020304" pitchFamily="18" charset="0"/>
            </a:endParaRPr>
          </a:p>
        </p:txBody>
      </p:sp>
      <p:sp>
        <p:nvSpPr>
          <p:cNvPr id="13315" name="Rectangle 2"/>
          <p:cNvSpPr>
            <a:spLocks noGrp="1" noRot="1" noChangeAspect="1" noTextEdit="1"/>
          </p:cNvSpPr>
          <p:nvPr>
            <p:ph type="sldImg"/>
          </p:nvPr>
        </p:nvSpPr>
        <p:spPr>
          <a:xfrm>
            <a:off x="687388" y="1143000"/>
            <a:ext cx="5483225" cy="3086100"/>
          </a:xfrm>
        </p:spPr>
      </p:sp>
      <p:sp>
        <p:nvSpPr>
          <p:cNvPr id="13316" name="Rectangle 3"/>
          <p:cNvSpPr>
            <a:spLocks noGrp="1"/>
          </p:cNvSpPr>
          <p:nvPr>
            <p:ph type="body" idx="1"/>
          </p:nvPr>
        </p:nvSpPr>
        <p:spPr/>
        <p:txBody>
          <a:bodyPr wrap="square" lIns="91440" tIns="45720" rIns="91440" bIns="45720" anchor="ctr" anchorCtr="0"/>
          <a:lstStyle/>
          <a:p>
            <a:pPr lvl="0" eaLnBrk="1" hangingPunct="1"/>
            <a:endParaRPr lang="zh-CN" altLang="zh-CN"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7481" y="1240"/>
            <a:ext cx="12287894" cy="6911940"/>
          </a:xfrm>
          <a:prstGeom prst="rect">
            <a:avLst/>
          </a:prstGeom>
        </p:spPr>
      </p:pic>
      <p:sp>
        <p:nvSpPr>
          <p:cNvPr id="2" name="标题 1"/>
          <p:cNvSpPr>
            <a:spLocks noGrp="1"/>
          </p:cNvSpPr>
          <p:nvPr>
            <p:ph type="ctrTitle" hasCustomPrompt="1"/>
          </p:nvPr>
        </p:nvSpPr>
        <p:spPr>
          <a:xfrm>
            <a:off x="914281" y="2130919"/>
            <a:ext cx="10361851" cy="1470365"/>
          </a:xfrm>
        </p:spPr>
        <p:txBody>
          <a:bodyPr>
            <a:noAutofit/>
          </a:bodyPr>
          <a:lstStyle>
            <a:lvl1pPr>
              <a:defRPr sz="7200">
                <a:solidFill>
                  <a:schemeClr val="bg1"/>
                </a:solidFill>
                <a:latin typeface="黑体" panose="02010609060101010101" pitchFamily="49" charset="-122"/>
                <a:ea typeface="黑体" panose="02010609060101010101" pitchFamily="49" charset="-122"/>
              </a:defRPr>
            </a:lvl1pPr>
          </a:lstStyle>
          <a:p>
            <a:r>
              <a:rPr lang="zh-CN" altLang="en-US" dirty="0" smtClean="0"/>
              <a:t>单击此处编辑母版标题</a:t>
            </a:r>
            <a:endParaRPr lang="zh-CN" altLang="en-US" dirty="0"/>
          </a:p>
        </p:txBody>
      </p:sp>
      <p:pic>
        <p:nvPicPr>
          <p:cNvPr id="5" name="图片 4" descr="吉大校标（白）"/>
          <p:cNvPicPr>
            <a:picLocks noChangeAspect="1"/>
          </p:cNvPicPr>
          <p:nvPr userDrawn="1"/>
        </p:nvPicPr>
        <p:blipFill>
          <a:blip r:embed="rId3"/>
          <a:stretch>
            <a:fillRect/>
          </a:stretch>
        </p:blipFill>
        <p:spPr>
          <a:xfrm>
            <a:off x="112395" y="170815"/>
            <a:ext cx="2358390" cy="719455"/>
          </a:xfrm>
          <a:prstGeom prst="rect">
            <a:avLst/>
          </a:prstGeom>
        </p:spPr>
      </p:pic>
      <p:pic>
        <p:nvPicPr>
          <p:cNvPr id="6" name="图片 5" descr="logo"/>
          <p:cNvPicPr>
            <a:picLocks noChangeAspect="1"/>
          </p:cNvPicPr>
          <p:nvPr userDrawn="1"/>
        </p:nvPicPr>
        <p:blipFill>
          <a:blip r:embed="rId4"/>
          <a:stretch>
            <a:fillRect/>
          </a:stretch>
        </p:blipFill>
        <p:spPr>
          <a:xfrm>
            <a:off x="10899775" y="0"/>
            <a:ext cx="1292225" cy="881380"/>
          </a:xfrm>
          <a:prstGeom prst="rect">
            <a:avLst/>
          </a:prstGeom>
        </p:spPr>
      </p:pic>
      <p:sp>
        <p:nvSpPr>
          <p:cNvPr id="8" name="文本框 4"/>
          <p:cNvSpPr txBox="1"/>
          <p:nvPr userDrawn="1"/>
        </p:nvSpPr>
        <p:spPr>
          <a:xfrm>
            <a:off x="2682768" y="4081771"/>
            <a:ext cx="5433391" cy="521970"/>
          </a:xfrm>
          <a:prstGeom prst="rect">
            <a:avLst/>
          </a:prstGeom>
          <a:noFill/>
        </p:spPr>
        <p:txBody>
          <a:bodyPr wrap="square" rtlCol="0">
            <a:spAutoFit/>
          </a:bodyPr>
          <a:lstStyle/>
          <a:p>
            <a:pPr algn="ctr"/>
            <a:r>
              <a:rPr kumimoji="1" lang="zh-CN" sz="2800" dirty="0">
                <a:solidFill>
                  <a:schemeClr val="bg1"/>
                </a:solidFill>
                <a:latin typeface="黑体" panose="02010609060101010101" pitchFamily="49" charset="-122"/>
                <a:ea typeface="黑体" panose="02010609060101010101" pitchFamily="49" charset="-122"/>
                <a:cs typeface="黑体" panose="02010609060101010101" pitchFamily="49" charset="-122"/>
              </a:rPr>
              <a:t>主讲人：</a:t>
            </a:r>
            <a:r>
              <a:rPr kumimoji="1" sz="2800" dirty="0">
                <a:solidFill>
                  <a:schemeClr val="bg1"/>
                </a:solidFill>
                <a:latin typeface="黑体" panose="02010609060101010101" pitchFamily="49" charset="-122"/>
                <a:ea typeface="黑体" panose="02010609060101010101" pitchFamily="49" charset="-122"/>
                <a:cs typeface="黑体" panose="02010609060101010101" pitchFamily="49" charset="-122"/>
              </a:rPr>
              <a:t>冯</a:t>
            </a:r>
            <a:r>
              <a:rPr kumimoji="1" lang="en-US" sz="2800" dirty="0">
                <a:solidFill>
                  <a:schemeClr val="bg1"/>
                </a:solidFill>
                <a:latin typeface="黑体" panose="02010609060101010101" pitchFamily="49" charset="-122"/>
                <a:ea typeface="黑体" panose="02010609060101010101" pitchFamily="49" charset="-122"/>
                <a:cs typeface="黑体" panose="02010609060101010101" pitchFamily="49" charset="-122"/>
              </a:rPr>
              <a:t> </a:t>
            </a:r>
            <a:r>
              <a:rPr kumimoji="1" sz="2800" dirty="0">
                <a:solidFill>
                  <a:schemeClr val="bg1"/>
                </a:solidFill>
                <a:latin typeface="黑体" panose="02010609060101010101" pitchFamily="49" charset="-122"/>
                <a:ea typeface="黑体" panose="02010609060101010101" pitchFamily="49" charset="-122"/>
                <a:cs typeface="黑体" panose="02010609060101010101" pitchFamily="49" charset="-122"/>
              </a:rPr>
              <a:t>铁</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heckerboard(across)">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3CCACD4-7197-492D-9DC7-29B989CE8FE9}" type="datetimeFigureOut">
              <a:rPr lang="zh-CN" altLang="en-US" smtClean="0"/>
              <a:t>2022/4/24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6734107-90EA-4ACD-B830-5D5703C60F24}"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1784067" y="274702"/>
            <a:ext cx="3655008" cy="585446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12694" y="274702"/>
            <a:ext cx="10768198" cy="585446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3CCACD4-7197-492D-9DC7-29B989CE8FE9}" type="datetimeFigureOut">
              <a:rPr lang="zh-CN" altLang="en-US" smtClean="0"/>
              <a:t>2022/4/24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6734107-90EA-4ACD-B830-5D5703C60F24}"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240"/>
            <a:ext cx="12190412" cy="6857107"/>
          </a:xfrm>
          <a:prstGeom prst="rect">
            <a:avLst/>
          </a:prstGeom>
        </p:spPr>
      </p:pic>
      <p:sp>
        <p:nvSpPr>
          <p:cNvPr id="2" name="标题 1"/>
          <p:cNvSpPr>
            <a:spLocks noGrp="1"/>
          </p:cNvSpPr>
          <p:nvPr>
            <p:ph type="title"/>
          </p:nvPr>
        </p:nvSpPr>
        <p:spPr>
          <a:xfrm>
            <a:off x="832084" y="261442"/>
            <a:ext cx="5767178" cy="615569"/>
          </a:xfrm>
        </p:spPr>
        <p:txBody>
          <a:bodyPr>
            <a:noAutofit/>
          </a:bodyPr>
          <a:lstStyle>
            <a:lvl1pPr algn="l">
              <a:defRPr kumimoji="1" lang="zh-CN" altLang="en-US" sz="3600" b="1" kern="1200" dirty="0">
                <a:solidFill>
                  <a:srgbClr val="00F2FC"/>
                </a:solidFill>
                <a:latin typeface="黑体" panose="02010609060101010101" pitchFamily="49" charset="-122"/>
                <a:ea typeface="黑体" panose="02010609060101010101" pitchFamily="49" charset="-122"/>
                <a:cs typeface="+mn-cs"/>
              </a:defRPr>
            </a:lvl1pPr>
          </a:lstStyle>
          <a:p>
            <a:pPr marL="0" lvl="0" algn="l" defTabSz="914400" rtl="0" eaLnBrk="1" latinLnBrk="0" hangingPunct="1">
              <a:buClrTx/>
              <a:buSzTx/>
              <a:buFontTx/>
            </a:pPr>
            <a:r>
              <a:rPr lang="zh-CN" altLang="en-US" dirty="0" smtClean="0"/>
              <a:t>单击此处编辑母版标题样式</a:t>
            </a:r>
            <a:endParaRPr lang="zh-CN" altLang="en-US" dirty="0"/>
          </a:p>
        </p:txBody>
      </p:sp>
      <p:sp>
        <p:nvSpPr>
          <p:cNvPr id="3" name="内容占位符 2"/>
          <p:cNvSpPr>
            <a:spLocks noGrp="1"/>
          </p:cNvSpPr>
          <p:nvPr>
            <p:ph idx="1"/>
          </p:nvPr>
        </p:nvSpPr>
        <p:spPr>
          <a:xfrm>
            <a:off x="609521" y="1485579"/>
            <a:ext cx="10971372" cy="4642004"/>
          </a:xfrm>
        </p:spPr>
        <p:txBody>
          <a:bodyPr/>
          <a:lstStyle>
            <a:lvl1pPr marL="457200" indent="-457200">
              <a:buClr>
                <a:srgbClr val="FFE066"/>
              </a:buClr>
              <a:buSzPct val="70000"/>
              <a:buFont typeface="Wingdings" panose="05000000000000000000" pitchFamily="2" charset="2"/>
              <a:buChar char="n"/>
              <a:defRPr sz="3200">
                <a:solidFill>
                  <a:schemeClr val="bg1"/>
                </a:solidFill>
                <a:latin typeface="黑体" panose="02010609060101010101" pitchFamily="49" charset="-122"/>
                <a:ea typeface="黑体" panose="02010609060101010101" pitchFamily="49" charset="-122"/>
              </a:defRPr>
            </a:lvl1pPr>
            <a:lvl2pPr marL="884555" indent="-340360">
              <a:buClr>
                <a:srgbClr val="FFC000"/>
              </a:buClr>
              <a:buSzPct val="50000"/>
              <a:buFont typeface="Wingdings" panose="05000000000000000000" pitchFamily="2" charset="2"/>
              <a:buChar char="u"/>
              <a:defRPr sz="2800">
                <a:solidFill>
                  <a:schemeClr val="bg1"/>
                </a:solidFill>
                <a:latin typeface="黑体" panose="02010609060101010101" pitchFamily="49" charset="-122"/>
                <a:ea typeface="黑体" panose="02010609060101010101" pitchFamily="49" charset="-122"/>
              </a:defRPr>
            </a:lvl2pPr>
            <a:lvl3pPr>
              <a:defRPr sz="2400">
                <a:solidFill>
                  <a:schemeClr val="bg1"/>
                </a:solidFill>
                <a:latin typeface="黑体" panose="02010609060101010101" pitchFamily="49" charset="-122"/>
                <a:ea typeface="黑体" panose="02010609060101010101" pitchFamily="49" charset="-122"/>
              </a:defRPr>
            </a:lvl3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8" name="六边形 7"/>
          <p:cNvSpPr/>
          <p:nvPr userDrawn="1"/>
        </p:nvSpPr>
        <p:spPr>
          <a:xfrm rot="5400000">
            <a:off x="267335" y="170815"/>
            <a:ext cx="398780" cy="344170"/>
          </a:xfrm>
          <a:prstGeom prst="hexag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六边形 8"/>
          <p:cNvSpPr/>
          <p:nvPr userDrawn="1"/>
        </p:nvSpPr>
        <p:spPr>
          <a:xfrm rot="5400000">
            <a:off x="174498" y="457897"/>
            <a:ext cx="399611" cy="344492"/>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六边形 9"/>
          <p:cNvSpPr/>
          <p:nvPr userDrawn="1"/>
        </p:nvSpPr>
        <p:spPr>
          <a:xfrm rot="5400000">
            <a:off x="624357" y="542970"/>
            <a:ext cx="203199" cy="175171"/>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1" name="直接连接符 10"/>
          <p:cNvCxnSpPr/>
          <p:nvPr userDrawn="1"/>
        </p:nvCxnSpPr>
        <p:spPr>
          <a:xfrm flipV="1">
            <a:off x="-9525" y="881380"/>
            <a:ext cx="12199938" cy="889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pic>
        <p:nvPicPr>
          <p:cNvPr id="12" name="图片 11" descr="logo"/>
          <p:cNvPicPr>
            <a:picLocks noChangeAspect="1"/>
          </p:cNvPicPr>
          <p:nvPr userDrawn="1"/>
        </p:nvPicPr>
        <p:blipFill>
          <a:blip r:embed="rId3"/>
          <a:stretch>
            <a:fillRect/>
          </a:stretch>
        </p:blipFill>
        <p:spPr>
          <a:xfrm>
            <a:off x="10899775" y="0"/>
            <a:ext cx="1292225" cy="8813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2959" y="4407921"/>
            <a:ext cx="10361851" cy="1362390"/>
          </a:xfrm>
        </p:spPr>
        <p:txBody>
          <a:bodyPr anchor="t"/>
          <a:lstStyle>
            <a:lvl1pPr algn="l">
              <a:defRPr sz="48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2959" y="2907387"/>
            <a:ext cx="10361851" cy="1500534"/>
          </a:xfrm>
        </p:spPr>
        <p:txBody>
          <a:bodyPr anchor="b"/>
          <a:lstStyle>
            <a:lvl1pPr marL="0" indent="0">
              <a:buNone/>
              <a:defRPr sz="2400">
                <a:solidFill>
                  <a:schemeClr val="tx1">
                    <a:tint val="75000"/>
                  </a:schemeClr>
                </a:solidFill>
              </a:defRPr>
            </a:lvl1pPr>
            <a:lvl2pPr marL="544195" indent="0">
              <a:buNone/>
              <a:defRPr sz="2100">
                <a:solidFill>
                  <a:schemeClr val="tx1">
                    <a:tint val="75000"/>
                  </a:schemeClr>
                </a:solidFill>
              </a:defRPr>
            </a:lvl2pPr>
            <a:lvl3pPr marL="1088390" indent="0">
              <a:buNone/>
              <a:defRPr sz="1900">
                <a:solidFill>
                  <a:schemeClr val="tx1">
                    <a:tint val="75000"/>
                  </a:schemeClr>
                </a:solidFill>
              </a:defRPr>
            </a:lvl3pPr>
            <a:lvl4pPr marL="1632585" indent="0">
              <a:buNone/>
              <a:defRPr sz="1700">
                <a:solidFill>
                  <a:schemeClr val="tx1">
                    <a:tint val="75000"/>
                  </a:schemeClr>
                </a:solidFill>
              </a:defRPr>
            </a:lvl4pPr>
            <a:lvl5pPr marL="2176780" indent="0">
              <a:buNone/>
              <a:defRPr sz="1700">
                <a:solidFill>
                  <a:schemeClr val="tx1">
                    <a:tint val="75000"/>
                  </a:schemeClr>
                </a:solidFill>
              </a:defRPr>
            </a:lvl5pPr>
            <a:lvl6pPr marL="2720975" indent="0">
              <a:buNone/>
              <a:defRPr sz="1700">
                <a:solidFill>
                  <a:schemeClr val="tx1">
                    <a:tint val="75000"/>
                  </a:schemeClr>
                </a:solidFill>
              </a:defRPr>
            </a:lvl6pPr>
            <a:lvl7pPr marL="3265805" indent="0">
              <a:buNone/>
              <a:defRPr sz="1700">
                <a:solidFill>
                  <a:schemeClr val="tx1">
                    <a:tint val="75000"/>
                  </a:schemeClr>
                </a:solidFill>
              </a:defRPr>
            </a:lvl7pPr>
            <a:lvl8pPr marL="3810000" indent="0">
              <a:buNone/>
              <a:defRPr sz="1700">
                <a:solidFill>
                  <a:schemeClr val="tx1">
                    <a:tint val="75000"/>
                  </a:schemeClr>
                </a:solidFill>
              </a:defRPr>
            </a:lvl8pPr>
            <a:lvl9pPr marL="4354195" indent="0">
              <a:buNone/>
              <a:defRPr sz="17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93CCACD4-7197-492D-9DC7-29B989CE8FE9}" type="datetimeFigureOut">
              <a:rPr lang="zh-CN" altLang="en-US" smtClean="0"/>
              <a:t>2022/4/24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6734107-90EA-4ACD-B830-5D5703C60F2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12695" y="1600571"/>
            <a:ext cx="7210545" cy="4528598"/>
          </a:xfrm>
        </p:spPr>
        <p:txBody>
          <a:bodyPr/>
          <a:lstStyle>
            <a:lvl1pPr>
              <a:defRPr sz="3300"/>
            </a:lvl1pPr>
            <a:lvl2pPr>
              <a:defRPr sz="2900"/>
            </a:lvl2pPr>
            <a:lvl3pPr>
              <a:defRPr sz="2400"/>
            </a:lvl3pPr>
            <a:lvl4pPr>
              <a:defRPr sz="2100"/>
            </a:lvl4pPr>
            <a:lvl5pPr>
              <a:defRPr sz="2100"/>
            </a:lvl5pPr>
            <a:lvl6pPr>
              <a:defRPr sz="2100"/>
            </a:lvl6pPr>
            <a:lvl7pPr>
              <a:defRPr sz="2100"/>
            </a:lvl7pPr>
            <a:lvl8pPr>
              <a:defRPr sz="2100"/>
            </a:lvl8pPr>
            <a:lvl9pPr>
              <a:defRPr sz="21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8226413" y="1600571"/>
            <a:ext cx="7212661" cy="4528598"/>
          </a:xfrm>
        </p:spPr>
        <p:txBody>
          <a:bodyPr/>
          <a:lstStyle>
            <a:lvl1pPr>
              <a:defRPr sz="3300"/>
            </a:lvl1pPr>
            <a:lvl2pPr>
              <a:defRPr sz="2900"/>
            </a:lvl2pPr>
            <a:lvl3pPr>
              <a:defRPr sz="2400"/>
            </a:lvl3pPr>
            <a:lvl4pPr>
              <a:defRPr sz="2100"/>
            </a:lvl4pPr>
            <a:lvl5pPr>
              <a:defRPr sz="2100"/>
            </a:lvl5pPr>
            <a:lvl6pPr>
              <a:defRPr sz="2100"/>
            </a:lvl6pPr>
            <a:lvl7pPr>
              <a:defRPr sz="2100"/>
            </a:lvl7pPr>
            <a:lvl8pPr>
              <a:defRPr sz="2100"/>
            </a:lvl8pPr>
            <a:lvl9pPr>
              <a:defRPr sz="21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93CCACD4-7197-492D-9DC7-29B989CE8FE9}" type="datetimeFigureOut">
              <a:rPr lang="zh-CN" altLang="en-US" smtClean="0"/>
              <a:t>2022/4/24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6734107-90EA-4ACD-B830-5D5703C60F2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521" y="274701"/>
            <a:ext cx="10971372" cy="1143265"/>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521" y="1535469"/>
            <a:ext cx="5386216" cy="639910"/>
          </a:xfrm>
        </p:spPr>
        <p:txBody>
          <a:bodyPr anchor="b"/>
          <a:lstStyle>
            <a:lvl1pPr marL="0" indent="0">
              <a:buNone/>
              <a:defRPr sz="2900" b="1"/>
            </a:lvl1pPr>
            <a:lvl2pPr marL="544195" indent="0">
              <a:buNone/>
              <a:defRPr sz="2400" b="1"/>
            </a:lvl2pPr>
            <a:lvl3pPr marL="1088390" indent="0">
              <a:buNone/>
              <a:defRPr sz="2100" b="1"/>
            </a:lvl3pPr>
            <a:lvl4pPr marL="1632585" indent="0">
              <a:buNone/>
              <a:defRPr sz="1900" b="1"/>
            </a:lvl4pPr>
            <a:lvl5pPr marL="2176780" indent="0">
              <a:buNone/>
              <a:defRPr sz="1900" b="1"/>
            </a:lvl5pPr>
            <a:lvl6pPr marL="2720975" indent="0">
              <a:buNone/>
              <a:defRPr sz="1900" b="1"/>
            </a:lvl6pPr>
            <a:lvl7pPr marL="3265805" indent="0">
              <a:buNone/>
              <a:defRPr sz="1900" b="1"/>
            </a:lvl7pPr>
            <a:lvl8pPr marL="3810000" indent="0">
              <a:buNone/>
              <a:defRPr sz="1900" b="1"/>
            </a:lvl8pPr>
            <a:lvl9pPr marL="4354195" indent="0">
              <a:buNone/>
              <a:defRPr sz="1900" b="1"/>
            </a:lvl9pPr>
          </a:lstStyle>
          <a:p>
            <a:pPr lvl="0"/>
            <a:r>
              <a:rPr lang="zh-CN" altLang="en-US" smtClean="0"/>
              <a:t>单击此处编辑母版文本样式</a:t>
            </a:r>
          </a:p>
        </p:txBody>
      </p:sp>
      <p:sp>
        <p:nvSpPr>
          <p:cNvPr id="4" name="内容占位符 3"/>
          <p:cNvSpPr>
            <a:spLocks noGrp="1"/>
          </p:cNvSpPr>
          <p:nvPr>
            <p:ph sz="half" idx="2"/>
          </p:nvPr>
        </p:nvSpPr>
        <p:spPr>
          <a:xfrm>
            <a:off x="609521" y="2175379"/>
            <a:ext cx="5386216" cy="3952203"/>
          </a:xfrm>
        </p:spPr>
        <p:txBody>
          <a:bodyPr/>
          <a:lstStyle>
            <a:lvl1pPr>
              <a:defRPr sz="2900"/>
            </a:lvl1pPr>
            <a:lvl2pPr>
              <a:defRPr sz="2400"/>
            </a:lvl2pPr>
            <a:lvl3pPr>
              <a:defRPr sz="2100"/>
            </a:lvl3pPr>
            <a:lvl4pPr>
              <a:defRPr sz="1900"/>
            </a:lvl4pPr>
            <a:lvl5pPr>
              <a:defRPr sz="1900"/>
            </a:lvl5pPr>
            <a:lvl6pPr>
              <a:defRPr sz="1900"/>
            </a:lvl6pPr>
            <a:lvl7pPr>
              <a:defRPr sz="1900"/>
            </a:lvl7pPr>
            <a:lvl8pPr>
              <a:defRPr sz="1900"/>
            </a:lvl8pPr>
            <a:lvl9pPr>
              <a:defRPr sz="19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561" y="1535469"/>
            <a:ext cx="5388332" cy="639910"/>
          </a:xfrm>
        </p:spPr>
        <p:txBody>
          <a:bodyPr anchor="b"/>
          <a:lstStyle>
            <a:lvl1pPr marL="0" indent="0">
              <a:buNone/>
              <a:defRPr sz="2900" b="1"/>
            </a:lvl1pPr>
            <a:lvl2pPr marL="544195" indent="0">
              <a:buNone/>
              <a:defRPr sz="2400" b="1"/>
            </a:lvl2pPr>
            <a:lvl3pPr marL="1088390" indent="0">
              <a:buNone/>
              <a:defRPr sz="2100" b="1"/>
            </a:lvl3pPr>
            <a:lvl4pPr marL="1632585" indent="0">
              <a:buNone/>
              <a:defRPr sz="1900" b="1"/>
            </a:lvl4pPr>
            <a:lvl5pPr marL="2176780" indent="0">
              <a:buNone/>
              <a:defRPr sz="1900" b="1"/>
            </a:lvl5pPr>
            <a:lvl6pPr marL="2720975" indent="0">
              <a:buNone/>
              <a:defRPr sz="1900" b="1"/>
            </a:lvl6pPr>
            <a:lvl7pPr marL="3265805" indent="0">
              <a:buNone/>
              <a:defRPr sz="1900" b="1"/>
            </a:lvl7pPr>
            <a:lvl8pPr marL="3810000" indent="0">
              <a:buNone/>
              <a:defRPr sz="1900" b="1"/>
            </a:lvl8pPr>
            <a:lvl9pPr marL="4354195" indent="0">
              <a:buNone/>
              <a:defRPr sz="1900" b="1"/>
            </a:lvl9pPr>
          </a:lstStyle>
          <a:p>
            <a:pPr lvl="0"/>
            <a:r>
              <a:rPr lang="zh-CN" altLang="en-US" smtClean="0"/>
              <a:t>单击此处编辑母版文本样式</a:t>
            </a:r>
          </a:p>
        </p:txBody>
      </p:sp>
      <p:sp>
        <p:nvSpPr>
          <p:cNvPr id="6" name="内容占位符 5"/>
          <p:cNvSpPr>
            <a:spLocks noGrp="1"/>
          </p:cNvSpPr>
          <p:nvPr>
            <p:ph sz="quarter" idx="4"/>
          </p:nvPr>
        </p:nvSpPr>
        <p:spPr>
          <a:xfrm>
            <a:off x="6192561" y="2175379"/>
            <a:ext cx="5388332" cy="3952203"/>
          </a:xfrm>
        </p:spPr>
        <p:txBody>
          <a:bodyPr/>
          <a:lstStyle>
            <a:lvl1pPr>
              <a:defRPr sz="2900"/>
            </a:lvl1pPr>
            <a:lvl2pPr>
              <a:defRPr sz="2400"/>
            </a:lvl2pPr>
            <a:lvl3pPr>
              <a:defRPr sz="2100"/>
            </a:lvl3pPr>
            <a:lvl4pPr>
              <a:defRPr sz="1900"/>
            </a:lvl4pPr>
            <a:lvl5pPr>
              <a:defRPr sz="1900"/>
            </a:lvl5pPr>
            <a:lvl6pPr>
              <a:defRPr sz="1900"/>
            </a:lvl6pPr>
            <a:lvl7pPr>
              <a:defRPr sz="1900"/>
            </a:lvl7pPr>
            <a:lvl8pPr>
              <a:defRPr sz="1900"/>
            </a:lvl8pPr>
            <a:lvl9pPr>
              <a:defRPr sz="19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93CCACD4-7197-492D-9DC7-29B989CE8FE9}" type="datetimeFigureOut">
              <a:rPr lang="zh-CN" altLang="en-US" smtClean="0"/>
              <a:t>2022/4/24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6734107-90EA-4ACD-B830-5D5703C60F2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pic>
        <p:nvPicPr>
          <p:cNvPr id="6" name="图片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618" cy="6858347"/>
          </a:xfrm>
          <a:prstGeom prst="rect">
            <a:avLst/>
          </a:prstGeom>
        </p:spPr>
      </p:pic>
      <p:sp>
        <p:nvSpPr>
          <p:cNvPr id="7" name="六边形 6"/>
          <p:cNvSpPr/>
          <p:nvPr userDrawn="1"/>
        </p:nvSpPr>
        <p:spPr>
          <a:xfrm rot="5400000">
            <a:off x="267335" y="170815"/>
            <a:ext cx="398780" cy="344170"/>
          </a:xfrm>
          <a:prstGeom prst="hexag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p:cNvSpPr/>
          <p:nvPr userDrawn="1"/>
        </p:nvSpPr>
        <p:spPr>
          <a:xfrm rot="5400000">
            <a:off x="174498" y="457897"/>
            <a:ext cx="399611" cy="344492"/>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六边形 8"/>
          <p:cNvSpPr/>
          <p:nvPr userDrawn="1"/>
        </p:nvSpPr>
        <p:spPr>
          <a:xfrm rot="5400000">
            <a:off x="624357" y="542970"/>
            <a:ext cx="203199" cy="175171"/>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0" name="直接连接符 9"/>
          <p:cNvCxnSpPr/>
          <p:nvPr userDrawn="1"/>
        </p:nvCxnSpPr>
        <p:spPr>
          <a:xfrm>
            <a:off x="-9525" y="890270"/>
            <a:ext cx="12199938"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pic>
        <p:nvPicPr>
          <p:cNvPr id="11" name="图片 10" descr="logo"/>
          <p:cNvPicPr>
            <a:picLocks noChangeAspect="1"/>
          </p:cNvPicPr>
          <p:nvPr userDrawn="1"/>
        </p:nvPicPr>
        <p:blipFill>
          <a:blip r:embed="rId3"/>
          <a:stretch>
            <a:fillRect/>
          </a:stretch>
        </p:blipFill>
        <p:spPr>
          <a:xfrm>
            <a:off x="10899775" y="0"/>
            <a:ext cx="1292225" cy="881380"/>
          </a:xfrm>
          <a:prstGeom prst="rect">
            <a:avLst/>
          </a:prstGeom>
        </p:spPr>
      </p:pic>
      <p:sp>
        <p:nvSpPr>
          <p:cNvPr id="13" name="标题 1"/>
          <p:cNvSpPr txBox="1"/>
          <p:nvPr userDrawn="1"/>
        </p:nvSpPr>
        <p:spPr>
          <a:xfrm>
            <a:off x="832084" y="261442"/>
            <a:ext cx="5767178" cy="615569"/>
          </a:xfrm>
          <a:prstGeom prst="rect">
            <a:avLst/>
          </a:prstGeom>
        </p:spPr>
        <p:txBody>
          <a:bodyPr vert="horz" lIns="108850" tIns="54425" rIns="108850" bIns="54425" rtlCol="0" anchor="ctr">
            <a:noAutofit/>
          </a:bodyPr>
          <a:lstStyle>
            <a:lvl1pPr algn="l" defTabSz="1088390" rtl="0" eaLnBrk="1" latinLnBrk="0" hangingPunct="1">
              <a:spcBef>
                <a:spcPct val="0"/>
              </a:spcBef>
              <a:buNone/>
              <a:defRPr kumimoji="1" lang="zh-CN" altLang="en-US" sz="3600" b="1" kern="1200" dirty="0">
                <a:solidFill>
                  <a:srgbClr val="00F2FC"/>
                </a:solidFill>
                <a:latin typeface="黑体" panose="02010609060101010101" pitchFamily="49" charset="-122"/>
                <a:ea typeface="黑体" panose="02010609060101010101" pitchFamily="49" charset="-122"/>
                <a:cs typeface="+mn-cs"/>
              </a:defRPr>
            </a:lvl1pPr>
          </a:lstStyle>
          <a:p>
            <a:pPr defTabSz="914400"/>
            <a:endParaRPr lang="zh-CN" altLang="en-US" dirty="0"/>
          </a:p>
        </p:txBody>
      </p:sp>
      <p:sp>
        <p:nvSpPr>
          <p:cNvPr id="15" name="标题 1"/>
          <p:cNvSpPr txBox="1"/>
          <p:nvPr userDrawn="1"/>
        </p:nvSpPr>
        <p:spPr>
          <a:xfrm>
            <a:off x="838622" y="261442"/>
            <a:ext cx="5767178" cy="615569"/>
          </a:xfrm>
          <a:prstGeom prst="rect">
            <a:avLst/>
          </a:prstGeom>
        </p:spPr>
        <p:txBody>
          <a:bodyPr vert="horz" lIns="108850" tIns="54425" rIns="108850" bIns="54425" rtlCol="0" anchor="ctr">
            <a:noAutofit/>
          </a:bodyPr>
          <a:lstStyle>
            <a:lvl1pPr algn="l" defTabSz="1088390" rtl="0" eaLnBrk="1" latinLnBrk="0" hangingPunct="1">
              <a:spcBef>
                <a:spcPct val="0"/>
              </a:spcBef>
              <a:buNone/>
              <a:defRPr kumimoji="1" lang="zh-CN" altLang="en-US" sz="3600" b="1" kern="1200" dirty="0">
                <a:solidFill>
                  <a:srgbClr val="00F2FC"/>
                </a:solidFill>
                <a:latin typeface="黑体" panose="02010609060101010101" pitchFamily="49" charset="-122"/>
                <a:ea typeface="黑体" panose="02010609060101010101" pitchFamily="49" charset="-122"/>
                <a:cs typeface="+mn-cs"/>
              </a:defRPr>
            </a:lvl1pPr>
          </a:lstStyle>
          <a:p>
            <a:pPr defTabSz="914400"/>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3CCACD4-7197-492D-9DC7-29B989CE8FE9}" type="datetimeFigureOut">
              <a:rPr lang="zh-CN" altLang="en-US" smtClean="0"/>
              <a:t>2022/4/24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6734107-90EA-4ACD-B830-5D5703C60F2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521" y="273113"/>
            <a:ext cx="4010562" cy="1162319"/>
          </a:xfrm>
        </p:spPr>
        <p:txBody>
          <a:bodyPr anchor="b"/>
          <a:lstStyle>
            <a:lvl1pPr algn="l">
              <a:defRPr sz="24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113" y="273114"/>
            <a:ext cx="6814779" cy="5854468"/>
          </a:xfrm>
        </p:spPr>
        <p:txBody>
          <a:bodyPr/>
          <a:lstStyle>
            <a:lvl1pPr>
              <a:defRPr sz="3800"/>
            </a:lvl1pPr>
            <a:lvl2pPr>
              <a:defRPr sz="3300"/>
            </a:lvl2pPr>
            <a:lvl3pPr>
              <a:defRPr sz="2900"/>
            </a:lvl3pPr>
            <a:lvl4pPr>
              <a:defRPr sz="2400"/>
            </a:lvl4pPr>
            <a:lvl5pPr>
              <a:defRPr sz="2400"/>
            </a:lvl5pPr>
            <a:lvl6pPr>
              <a:defRPr sz="2400"/>
            </a:lvl6pPr>
            <a:lvl7pPr>
              <a:defRPr sz="2400"/>
            </a:lvl7pPr>
            <a:lvl8pPr>
              <a:defRPr sz="2400"/>
            </a:lvl8pPr>
            <a:lvl9pPr>
              <a:defRPr sz="24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521" y="1435433"/>
            <a:ext cx="4010562" cy="4692149"/>
          </a:xfrm>
        </p:spPr>
        <p:txBody>
          <a:bodyPr/>
          <a:lstStyle>
            <a:lvl1pPr marL="0" indent="0">
              <a:buNone/>
              <a:defRPr sz="1700"/>
            </a:lvl1pPr>
            <a:lvl2pPr marL="544195" indent="0">
              <a:buNone/>
              <a:defRPr sz="1400"/>
            </a:lvl2pPr>
            <a:lvl3pPr marL="1088390" indent="0">
              <a:buNone/>
              <a:defRPr sz="1200"/>
            </a:lvl3pPr>
            <a:lvl4pPr marL="1632585" indent="0">
              <a:buNone/>
              <a:defRPr sz="1100"/>
            </a:lvl4pPr>
            <a:lvl5pPr marL="2176780" indent="0">
              <a:buNone/>
              <a:defRPr sz="1100"/>
            </a:lvl5pPr>
            <a:lvl6pPr marL="2720975" indent="0">
              <a:buNone/>
              <a:defRPr sz="1100"/>
            </a:lvl6pPr>
            <a:lvl7pPr marL="3265805" indent="0">
              <a:buNone/>
              <a:defRPr sz="1100"/>
            </a:lvl7pPr>
            <a:lvl8pPr marL="3810000" indent="0">
              <a:buNone/>
              <a:defRPr sz="1100"/>
            </a:lvl8pPr>
            <a:lvl9pPr marL="4354195" indent="0">
              <a:buNone/>
              <a:defRPr sz="11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3CCACD4-7197-492D-9DC7-29B989CE8FE9}" type="datetimeFigureOut">
              <a:rPr lang="zh-CN" altLang="en-US" smtClean="0"/>
              <a:t>2022/4/24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6734107-90EA-4ACD-B830-5D5703C60F24}"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406" y="4801712"/>
            <a:ext cx="7314248" cy="566869"/>
          </a:xfrm>
        </p:spPr>
        <p:txBody>
          <a:bodyPr anchor="b"/>
          <a:lstStyle>
            <a:lvl1pPr algn="l">
              <a:defRPr sz="24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406" y="612917"/>
            <a:ext cx="7314248" cy="4115753"/>
          </a:xfrm>
        </p:spPr>
        <p:txBody>
          <a:bodyPr/>
          <a:lstStyle>
            <a:lvl1pPr marL="0" indent="0">
              <a:buNone/>
              <a:defRPr sz="3800"/>
            </a:lvl1pPr>
            <a:lvl2pPr marL="544195" indent="0">
              <a:buNone/>
              <a:defRPr sz="3300"/>
            </a:lvl2pPr>
            <a:lvl3pPr marL="1088390" indent="0">
              <a:buNone/>
              <a:defRPr sz="2900"/>
            </a:lvl3pPr>
            <a:lvl4pPr marL="1632585" indent="0">
              <a:buNone/>
              <a:defRPr sz="2400"/>
            </a:lvl4pPr>
            <a:lvl5pPr marL="2176780" indent="0">
              <a:buNone/>
              <a:defRPr sz="2400"/>
            </a:lvl5pPr>
            <a:lvl6pPr marL="2720975" indent="0">
              <a:buNone/>
              <a:defRPr sz="2400"/>
            </a:lvl6pPr>
            <a:lvl7pPr marL="3265805" indent="0">
              <a:buNone/>
              <a:defRPr sz="2400"/>
            </a:lvl7pPr>
            <a:lvl8pPr marL="3810000" indent="0">
              <a:buNone/>
              <a:defRPr sz="2400"/>
            </a:lvl8pPr>
            <a:lvl9pPr marL="4354195" indent="0">
              <a:buNone/>
              <a:defRPr sz="24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2389406" y="5368581"/>
            <a:ext cx="7314248" cy="805048"/>
          </a:xfrm>
        </p:spPr>
        <p:txBody>
          <a:bodyPr/>
          <a:lstStyle>
            <a:lvl1pPr marL="0" indent="0">
              <a:buNone/>
              <a:defRPr sz="1700"/>
            </a:lvl1pPr>
            <a:lvl2pPr marL="544195" indent="0">
              <a:buNone/>
              <a:defRPr sz="1400"/>
            </a:lvl2pPr>
            <a:lvl3pPr marL="1088390" indent="0">
              <a:buNone/>
              <a:defRPr sz="1200"/>
            </a:lvl3pPr>
            <a:lvl4pPr marL="1632585" indent="0">
              <a:buNone/>
              <a:defRPr sz="1100"/>
            </a:lvl4pPr>
            <a:lvl5pPr marL="2176780" indent="0">
              <a:buNone/>
              <a:defRPr sz="1100"/>
            </a:lvl5pPr>
            <a:lvl6pPr marL="2720975" indent="0">
              <a:buNone/>
              <a:defRPr sz="1100"/>
            </a:lvl6pPr>
            <a:lvl7pPr marL="3265805" indent="0">
              <a:buNone/>
              <a:defRPr sz="1100"/>
            </a:lvl7pPr>
            <a:lvl8pPr marL="3810000" indent="0">
              <a:buNone/>
              <a:defRPr sz="1100"/>
            </a:lvl8pPr>
            <a:lvl9pPr marL="4354195" indent="0">
              <a:buNone/>
              <a:defRPr sz="11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3CCACD4-7197-492D-9DC7-29B989CE8FE9}" type="datetimeFigureOut">
              <a:rPr lang="zh-CN" altLang="en-US" smtClean="0"/>
              <a:t>2022/4/24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6734107-90EA-4ACD-B830-5D5703C60F2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521" y="274701"/>
            <a:ext cx="10971372" cy="1143265"/>
          </a:xfrm>
          <a:prstGeom prst="rect">
            <a:avLst/>
          </a:prstGeom>
        </p:spPr>
        <p:txBody>
          <a:bodyPr vert="horz" lIns="108850" tIns="54425" rIns="108850" bIns="54425"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521" y="1600571"/>
            <a:ext cx="10971372" cy="4527011"/>
          </a:xfrm>
          <a:prstGeom prst="rect">
            <a:avLst/>
          </a:prstGeom>
        </p:spPr>
        <p:txBody>
          <a:bodyPr vert="horz" lIns="108850" tIns="54425" rIns="108850" bIns="54425"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09521" y="6357822"/>
            <a:ext cx="2844430" cy="365210"/>
          </a:xfrm>
          <a:prstGeom prst="rect">
            <a:avLst/>
          </a:prstGeom>
        </p:spPr>
        <p:txBody>
          <a:bodyPr vert="horz" lIns="108850" tIns="54425" rIns="108850" bIns="54425" rtlCol="0" anchor="ctr"/>
          <a:lstStyle>
            <a:lvl1pPr algn="l">
              <a:defRPr sz="1400">
                <a:solidFill>
                  <a:schemeClr val="tx1">
                    <a:tint val="75000"/>
                  </a:schemeClr>
                </a:solidFill>
              </a:defRPr>
            </a:lvl1pPr>
          </a:lstStyle>
          <a:p>
            <a:fld id="{93CCACD4-7197-492D-9DC7-29B989CE8FE9}" type="datetimeFigureOut">
              <a:rPr lang="zh-CN" altLang="en-US" smtClean="0"/>
              <a:t>2022/4/24</a:t>
            </a:fld>
            <a:endParaRPr lang="zh-CN" altLang="en-US"/>
          </a:p>
        </p:txBody>
      </p:sp>
      <p:sp>
        <p:nvSpPr>
          <p:cNvPr id="5" name="页脚占位符 4"/>
          <p:cNvSpPr>
            <a:spLocks noGrp="1"/>
          </p:cNvSpPr>
          <p:nvPr>
            <p:ph type="ftr" sz="quarter" idx="3"/>
          </p:nvPr>
        </p:nvSpPr>
        <p:spPr>
          <a:xfrm>
            <a:off x="4165058" y="6357822"/>
            <a:ext cx="3860297" cy="365210"/>
          </a:xfrm>
          <a:prstGeom prst="rect">
            <a:avLst/>
          </a:prstGeom>
        </p:spPr>
        <p:txBody>
          <a:bodyPr vert="horz" lIns="108850" tIns="54425" rIns="108850" bIns="54425" rtlCol="0" anchor="ctr"/>
          <a:lstStyle>
            <a:lvl1pPr algn="ctr">
              <a:defRPr sz="14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6463" y="6357822"/>
            <a:ext cx="2844430" cy="365210"/>
          </a:xfrm>
          <a:prstGeom prst="rect">
            <a:avLst/>
          </a:prstGeom>
        </p:spPr>
        <p:txBody>
          <a:bodyPr vert="horz" lIns="108850" tIns="54425" rIns="108850" bIns="54425" rtlCol="0" anchor="ctr"/>
          <a:lstStyle>
            <a:lvl1pPr algn="r">
              <a:defRPr sz="1400">
                <a:solidFill>
                  <a:schemeClr val="tx1">
                    <a:tint val="75000"/>
                  </a:schemeClr>
                </a:solidFill>
              </a:defRPr>
            </a:lvl1pPr>
          </a:lstStyle>
          <a:p>
            <a:fld id="{96734107-90EA-4ACD-B830-5D5703C60F24}"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088390" rtl="0" eaLnBrk="1" latinLnBrk="0" hangingPunct="1">
        <a:spcBef>
          <a:spcPct val="0"/>
        </a:spcBef>
        <a:buNone/>
        <a:defRPr sz="5200" kern="1200">
          <a:solidFill>
            <a:schemeClr val="tx1"/>
          </a:solidFill>
          <a:latin typeface="+mj-lt"/>
          <a:ea typeface="+mj-ea"/>
          <a:cs typeface="+mj-cs"/>
        </a:defRPr>
      </a:lvl1pPr>
    </p:titleStyle>
    <p:bodyStyle>
      <a:lvl1pPr marL="408305" indent="-408305" algn="l" defTabSz="1088390" rtl="0" eaLnBrk="1" latinLnBrk="0" hangingPunct="1">
        <a:spcBef>
          <a:spcPct val="20000"/>
        </a:spcBef>
        <a:buFont typeface="Arial" panose="020B0604020202020204" pitchFamily="34" charset="0"/>
        <a:buChar char="•"/>
        <a:defRPr sz="3800" kern="1200">
          <a:solidFill>
            <a:schemeClr val="tx1"/>
          </a:solidFill>
          <a:latin typeface="+mn-lt"/>
          <a:ea typeface="+mn-ea"/>
          <a:cs typeface="+mn-cs"/>
        </a:defRPr>
      </a:lvl1pPr>
      <a:lvl2pPr marL="884555" indent="-340360" algn="l" defTabSz="1088390" rtl="0" eaLnBrk="1" latinLnBrk="0" hangingPunct="1">
        <a:spcBef>
          <a:spcPct val="20000"/>
        </a:spcBef>
        <a:buFont typeface="Arial" panose="020B0604020202020204" pitchFamily="34" charset="0"/>
        <a:buChar char="–"/>
        <a:defRPr sz="3300" kern="1200">
          <a:solidFill>
            <a:schemeClr val="tx1"/>
          </a:solidFill>
          <a:latin typeface="+mn-lt"/>
          <a:ea typeface="+mn-ea"/>
          <a:cs typeface="+mn-cs"/>
        </a:defRPr>
      </a:lvl2pPr>
      <a:lvl3pPr marL="1360805" indent="-272415" algn="l" defTabSz="108839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3pPr>
      <a:lvl4pPr marL="1905000"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4pPr>
      <a:lvl5pPr marL="2449195"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5pPr>
      <a:lvl6pPr marL="2993390"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6pPr>
      <a:lvl7pPr marL="3537585"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7pPr>
      <a:lvl8pPr marL="4081780"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8pPr>
      <a:lvl9pPr marL="4625975"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9pPr>
    </p:bodyStyle>
    <p:other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z="6000" dirty="0"/>
              <a:t>面向数据流的设计</a:t>
            </a:r>
            <a:r>
              <a:rPr lang="zh-CN" altLang="en-US" sz="6000" dirty="0" smtClean="0"/>
              <a:t>方法（二）</a:t>
            </a:r>
            <a:endParaRPr lang="zh-CN" altLang="en-US" sz="6000" dirty="0"/>
          </a:p>
        </p:txBody>
      </p:sp>
      <p:pic>
        <p:nvPicPr>
          <p:cNvPr id="4" name="图片 3" descr="吉大校标（白）"/>
          <p:cNvPicPr>
            <a:picLocks noChangeAspect="1"/>
          </p:cNvPicPr>
          <p:nvPr/>
        </p:nvPicPr>
        <p:blipFill>
          <a:blip r:embed="rId2"/>
          <a:stretch>
            <a:fillRect/>
          </a:stretch>
        </p:blipFill>
        <p:spPr>
          <a:xfrm>
            <a:off x="112395" y="170815"/>
            <a:ext cx="2358390" cy="719455"/>
          </a:xfrm>
          <a:prstGeom prst="rect">
            <a:avLst/>
          </a:prstGeom>
        </p:spPr>
      </p:pic>
      <p:pic>
        <p:nvPicPr>
          <p:cNvPr id="5" name="图片 4" descr="logo"/>
          <p:cNvPicPr>
            <a:picLocks noChangeAspect="1"/>
          </p:cNvPicPr>
          <p:nvPr/>
        </p:nvPicPr>
        <p:blipFill>
          <a:blip r:embed="rId3"/>
          <a:stretch>
            <a:fillRect/>
          </a:stretch>
        </p:blipFill>
        <p:spPr>
          <a:xfrm>
            <a:off x="10899775" y="0"/>
            <a:ext cx="1292225" cy="881380"/>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906" name="Rectangle 2"/>
          <p:cNvSpPr>
            <a:spLocks noGrp="1" noChangeArrowheads="1"/>
          </p:cNvSpPr>
          <p:nvPr>
            <p:ph idx="1"/>
          </p:nvPr>
        </p:nvSpPr>
        <p:spPr>
          <a:xfrm>
            <a:off x="946150" y="1196975"/>
            <a:ext cx="9275445" cy="5112385"/>
          </a:xfrm>
        </p:spPr>
        <p:txBody>
          <a:bodyPr vert="horz" wrap="square" lIns="91456" tIns="45728" rIns="91456" bIns="45728"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虽然在任何情况下都可以使用变换分析方法设计软件结构，但是在数据流</a:t>
            </a:r>
            <a:r>
              <a:rPr kumimoji="0" lang="zh-CN" altLang="en-US"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cs typeface="+mn-cs"/>
              </a:rPr>
              <a:t>具有明显的事务特点</a:t>
            </a:r>
            <a:r>
              <a:rPr kumimoji="0" lang="zh-CN" altLang="en-US"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时，也就是有一个明显的</a:t>
            </a:r>
            <a:r>
              <a:rPr kumimoji="0" lang="zh-CN" altLang="en-US"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Arial" panose="020B0604020202020204"/>
                <a:ea typeface="+mn-ea"/>
                <a:cs typeface="+mn-cs"/>
              </a:rPr>
              <a:t>“</a:t>
            </a:r>
            <a:r>
              <a:rPr kumimoji="0" lang="zh-CN" altLang="en-US"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cs typeface="+mn-cs"/>
              </a:rPr>
              <a:t>发射中心</a:t>
            </a:r>
            <a:r>
              <a:rPr kumimoji="0" lang="zh-CN" altLang="en-US"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Arial" panose="020B0604020202020204"/>
                <a:ea typeface="+mn-ea"/>
                <a:cs typeface="+mn-cs"/>
              </a:rPr>
              <a:t>”</a:t>
            </a:r>
            <a:r>
              <a:rPr kumimoji="0" lang="zh-CN" altLang="en-US"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a:t>
            </a:r>
            <a:r>
              <a:rPr kumimoji="0" lang="zh-CN" altLang="en-US"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cs typeface="+mn-cs"/>
              </a:rPr>
              <a:t>事务中心</a:t>
            </a:r>
            <a:r>
              <a:rPr kumimoji="0" lang="zh-CN" altLang="en-US"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）时，还是以采用事务分析方法为宜。</a:t>
            </a:r>
          </a:p>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事务分析的设计步骤和变换分析的设计步骤大部分相同或类似，主要差别仅在于由数据流图到软件结构的映射方法不同：</a:t>
            </a:r>
            <a:r>
              <a:rPr kumimoji="0" lang="zh-CN" altLang="en-US"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cs typeface="+mn-cs"/>
              </a:rPr>
              <a:t> </a:t>
            </a:r>
          </a:p>
        </p:txBody>
      </p:sp>
      <p:sp>
        <p:nvSpPr>
          <p:cNvPr id="507907" name="Rectangle 3"/>
          <p:cNvSpPr>
            <a:spLocks noRot="1" noChangeArrowheads="1"/>
          </p:cNvSpPr>
          <p:nvPr/>
        </p:nvSpPr>
        <p:spPr bwMode="auto">
          <a:xfrm>
            <a:off x="948690" y="130175"/>
            <a:ext cx="9719310" cy="706755"/>
          </a:xfrm>
          <a:prstGeom prst="rect">
            <a:avLst/>
          </a:prstGeom>
          <a:noFill/>
          <a:ln w="9525">
            <a:noFill/>
            <a:miter lim="800000"/>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3200" b="1" i="0" u="none" strike="noStrike" kern="1200" cap="none" spc="0" normalizeH="0" baseline="0" dirty="0" smtClean="0">
                <a:solidFill>
                  <a:srgbClr val="00F2FC"/>
                </a:solidFill>
                <a:latin typeface="黑体" panose="02010609060101010101" pitchFamily="49" charset="-122"/>
                <a:ea typeface="黑体" panose="02010609060101010101" pitchFamily="49" charset="-122"/>
                <a:cs typeface="+mn-cs"/>
              </a:rPr>
              <a:t>事务分析</a:t>
            </a:r>
            <a:endParaRPr kumimoji="0" lang="zh-CN" altLang="en-US" sz="40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9954" name="Rectangle 2"/>
          <p:cNvSpPr>
            <a:spLocks noGrp="1" noChangeArrowheads="1"/>
          </p:cNvSpPr>
          <p:nvPr>
            <p:ph idx="1"/>
          </p:nvPr>
        </p:nvSpPr>
        <p:spPr>
          <a:xfrm>
            <a:off x="791210" y="1196975"/>
            <a:ext cx="9430385" cy="5112385"/>
          </a:xfrm>
        </p:spPr>
        <p:txBody>
          <a:bodyPr vert="horz" wrap="square" lIns="91456" tIns="45728" rIns="91456" bIns="45728" numCol="1" anchor="t" anchorCtr="0" compatLnSpc="1"/>
          <a:lstStyle/>
          <a:p>
            <a:pPr marL="742950" marR="0" lvl="1" indent="-28575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a:pPr>
            <a:r>
              <a:rPr kumimoji="0" lang="zh-CN" altLang="en-US"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rPr>
              <a:t>由事务流映射成的软件结构包括一个</a:t>
            </a:r>
            <a:r>
              <a:rPr kumimoji="0" lang="zh-CN" altLang="en-US"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cs typeface="+mn-ea"/>
              </a:rPr>
              <a:t>接收分支</a:t>
            </a:r>
            <a:r>
              <a:rPr kumimoji="0" lang="zh-CN" altLang="en-US"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rPr>
              <a:t>和一个</a:t>
            </a:r>
            <a:r>
              <a:rPr kumimoji="0" lang="zh-CN" altLang="en-US"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cs typeface="+mn-ea"/>
              </a:rPr>
              <a:t>发送分支</a:t>
            </a:r>
            <a:r>
              <a:rPr kumimoji="0" lang="zh-CN" altLang="en-US"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rPr>
              <a:t>； </a:t>
            </a:r>
          </a:p>
          <a:p>
            <a:pPr marL="742950" marR="0" lvl="1" indent="-28575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a:pPr>
            <a:r>
              <a:rPr kumimoji="0" lang="zh-CN" altLang="en-US"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rPr>
              <a:t>映射接收分支：从事务中心的边界开始，把沿着接收流通路的处理映射成模块；</a:t>
            </a:r>
          </a:p>
          <a:p>
            <a:pPr marL="742950" marR="0" lvl="1" indent="-28575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a:pPr>
            <a:r>
              <a:rPr kumimoji="0" lang="zh-CN" altLang="en-US"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rPr>
              <a:t>发送分支的结构包含一个</a:t>
            </a:r>
            <a:r>
              <a:rPr kumimoji="0" lang="zh-CN" altLang="en-US"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rPr>
              <a:t>调度模块</a:t>
            </a:r>
            <a:r>
              <a:rPr kumimoji="0" lang="zh-CN" altLang="en-US"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rPr>
              <a:t>，它控制下层的所有活动模块；</a:t>
            </a:r>
          </a:p>
          <a:p>
            <a:pPr marL="742950" marR="0" lvl="1" indent="-28575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a:pPr>
            <a:r>
              <a:rPr kumimoji="0" lang="zh-CN" altLang="en-US"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rPr>
              <a:t>把数据流图中的每个活动流通路映射成</a:t>
            </a:r>
            <a:r>
              <a:rPr kumimoji="0" lang="zh-CN" altLang="en-US" b="1" i="0" u="sng"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rPr>
              <a:t>与它的流特征相对应的结构</a:t>
            </a:r>
            <a:r>
              <a:rPr kumimoji="0" lang="zh-CN" altLang="en-US"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rPr>
              <a:t>。</a:t>
            </a:r>
          </a:p>
        </p:txBody>
      </p:sp>
      <p:sp>
        <p:nvSpPr>
          <p:cNvPr id="509955" name="Rectangle 3"/>
          <p:cNvSpPr>
            <a:spLocks noRot="1" noChangeArrowheads="1"/>
          </p:cNvSpPr>
          <p:nvPr/>
        </p:nvSpPr>
        <p:spPr bwMode="auto">
          <a:xfrm>
            <a:off x="888365" y="130175"/>
            <a:ext cx="9779635" cy="706755"/>
          </a:xfrm>
          <a:prstGeom prst="rect">
            <a:avLst/>
          </a:prstGeom>
          <a:noFill/>
          <a:ln w="9525">
            <a:noFill/>
            <a:miter lim="800000"/>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3200" b="1" i="0" u="none" strike="noStrike" kern="1200" cap="none" spc="0" normalizeH="0" baseline="0" dirty="0" smtClean="0">
                <a:solidFill>
                  <a:srgbClr val="00F2FC"/>
                </a:solidFill>
                <a:latin typeface="黑体" panose="02010609060101010101" pitchFamily="49" charset="-122"/>
                <a:ea typeface="黑体" panose="02010609060101010101" pitchFamily="49" charset="-122"/>
                <a:cs typeface="+mn-cs"/>
              </a:rPr>
              <a:t>事务分析</a:t>
            </a:r>
            <a:endParaRPr kumimoji="0" lang="zh-CN" altLang="en-US" sz="40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4" descr="rj57"/>
          <p:cNvPicPr>
            <a:picLocks noChangeAspect="1"/>
          </p:cNvPicPr>
          <p:nvPr/>
        </p:nvPicPr>
        <p:blipFill>
          <a:blip r:embed="rId2"/>
          <a:stretch>
            <a:fillRect/>
          </a:stretch>
        </p:blipFill>
        <p:spPr>
          <a:xfrm>
            <a:off x="2278322" y="1340918"/>
            <a:ext cx="7491212" cy="5041245"/>
          </a:xfrm>
          <a:prstGeom prst="rect">
            <a:avLst/>
          </a:prstGeom>
          <a:noFill/>
          <a:ln w="9525">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02" name="Rectangle 2"/>
          <p:cNvSpPr>
            <a:spLocks noGrp="1" noChangeArrowheads="1"/>
          </p:cNvSpPr>
          <p:nvPr>
            <p:ph idx="1"/>
          </p:nvPr>
        </p:nvSpPr>
        <p:spPr>
          <a:xfrm>
            <a:off x="845184" y="1196975"/>
            <a:ext cx="9930541" cy="5112385"/>
          </a:xfrm>
        </p:spPr>
        <p:txBody>
          <a:bodyPr vert="horz" wrap="square" lIns="91456" tIns="45728" rIns="91456" bIns="45728" numCol="1" anchor="t" anchorCtr="0" compatLnSpc="1"/>
          <a:lstStyle/>
          <a:p>
            <a:pPr marL="342900" marR="0" lvl="0" indent="-342900" algn="just"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一个不能工作的</a:t>
            </a:r>
            <a:r>
              <a:rPr kumimoji="0" lang="zh-CN" altLang="en-US"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Arial" panose="020B0604020202020204"/>
                <a:ea typeface="+mn-ea"/>
                <a:cs typeface="+mn-cs"/>
              </a:rPr>
              <a:t>“</a:t>
            </a:r>
            <a:r>
              <a:rPr kumimoji="0" lang="zh-CN" altLang="en-US"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最佳设计</a:t>
            </a:r>
            <a:r>
              <a:rPr kumimoji="0" lang="zh-CN" altLang="en-US"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Arial" panose="020B0604020202020204"/>
                <a:ea typeface="+mn-ea"/>
                <a:cs typeface="+mn-cs"/>
              </a:rPr>
              <a:t>”</a:t>
            </a:r>
            <a:r>
              <a:rPr kumimoji="0" lang="zh-CN" altLang="en-US"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没有任何实际意义。</a:t>
            </a:r>
          </a:p>
          <a:p>
            <a:pPr marL="342900" marR="0" lvl="0" indent="-342900" algn="just"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应该在设计的早期阶段尽量对软件结构进行精化 。</a:t>
            </a:r>
          </a:p>
          <a:p>
            <a:pPr marL="342900" marR="0" lvl="0" indent="-342900" algn="just"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设计优化应该力求做到在有效的模块化的前提下使用最少量的模块，以及在能够满足信息要求的前提下使用最简单的数据结构。</a:t>
            </a:r>
          </a:p>
        </p:txBody>
      </p:sp>
      <p:sp>
        <p:nvSpPr>
          <p:cNvPr id="512003" name="Rectangle 3"/>
          <p:cNvSpPr>
            <a:spLocks noRot="1" noChangeArrowheads="1"/>
          </p:cNvSpPr>
          <p:nvPr/>
        </p:nvSpPr>
        <p:spPr bwMode="auto">
          <a:xfrm>
            <a:off x="845185" y="130175"/>
            <a:ext cx="9822815" cy="706755"/>
          </a:xfrm>
          <a:prstGeom prst="rect">
            <a:avLst/>
          </a:prstGeom>
          <a:noFill/>
          <a:ln w="9525">
            <a:noFill/>
            <a:miter lim="800000"/>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3200" b="1" i="0" u="none" strike="noStrike" kern="1200" cap="none" spc="0" normalizeH="0" baseline="0" dirty="0" smtClean="0">
                <a:solidFill>
                  <a:srgbClr val="00F2FC"/>
                </a:solidFill>
                <a:latin typeface="黑体" panose="02010609060101010101" pitchFamily="49" charset="-122"/>
                <a:ea typeface="黑体" panose="02010609060101010101" pitchFamily="49" charset="-122"/>
                <a:cs typeface="+mn-cs"/>
              </a:rPr>
              <a:t>设计优化</a:t>
            </a:r>
            <a:endParaRPr kumimoji="0" lang="zh-CN" altLang="en-US" sz="40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050" name="Rectangle 2"/>
          <p:cNvSpPr>
            <a:spLocks noGrp="1" noChangeArrowheads="1"/>
          </p:cNvSpPr>
          <p:nvPr>
            <p:ph idx="1"/>
          </p:nvPr>
        </p:nvSpPr>
        <p:spPr>
          <a:xfrm>
            <a:off x="676910" y="1196975"/>
            <a:ext cx="10674880" cy="5112385"/>
          </a:xfrm>
        </p:spPr>
        <p:txBody>
          <a:bodyPr vert="horz" wrap="square" lIns="91456" tIns="45728" rIns="91456" bIns="45728"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可以用下述方法对时间起决定性作用的软件进行优化： </a:t>
            </a:r>
          </a:p>
          <a:p>
            <a:pPr marL="742950" marR="0" lvl="1" indent="-285750" algn="l" defTabSz="914400" rtl="0" eaLnBrk="1" fontAlgn="base" latinLnBrk="0" hangingPunct="1">
              <a:spcBef>
                <a:spcPct val="20000"/>
              </a:spcBef>
              <a:spcAft>
                <a:spcPct val="0"/>
              </a:spcAft>
              <a:buClr>
                <a:schemeClr val="accent2"/>
              </a:buClr>
              <a:buSzPct val="70000"/>
              <a:buFont typeface="Wingdings" panose="05000000000000000000" pitchFamily="2" charset="2"/>
              <a:buChar char="n"/>
              <a:defRPr/>
            </a:pPr>
            <a:r>
              <a:rPr kumimoji="0" lang="zh-CN" altLang="en-US"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rPr>
              <a:t>在不考虑时间因素的前提下开发并精化软件结构；</a:t>
            </a:r>
          </a:p>
          <a:p>
            <a:pPr marL="742950" marR="0" lvl="1" indent="-285750" algn="l" defTabSz="914400" rtl="0" eaLnBrk="1" fontAlgn="base" latinLnBrk="0" hangingPunct="1">
              <a:spcBef>
                <a:spcPct val="20000"/>
              </a:spcBef>
              <a:spcAft>
                <a:spcPct val="0"/>
              </a:spcAft>
              <a:buClr>
                <a:schemeClr val="accent2"/>
              </a:buClr>
              <a:buSzPct val="70000"/>
              <a:buFont typeface="Wingdings" panose="05000000000000000000" pitchFamily="2" charset="2"/>
              <a:buChar char="n"/>
              <a:defRPr/>
            </a:pPr>
            <a:r>
              <a:rPr kumimoji="0" lang="zh-CN" altLang="en-US"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rPr>
              <a:t>在详细设计阶段选出最耗费时间的那些模块，仔细地设计它们的处理过程（算法），以求提高效率；</a:t>
            </a:r>
          </a:p>
          <a:p>
            <a:pPr marL="742950" marR="0" lvl="1" indent="-285750" algn="l" defTabSz="914400" rtl="0" eaLnBrk="1" fontAlgn="base" latinLnBrk="0" hangingPunct="1">
              <a:spcBef>
                <a:spcPct val="20000"/>
              </a:spcBef>
              <a:spcAft>
                <a:spcPct val="0"/>
              </a:spcAft>
              <a:buClr>
                <a:schemeClr val="accent2"/>
              </a:buClr>
              <a:buSzPct val="70000"/>
              <a:buFont typeface="Wingdings" panose="05000000000000000000" pitchFamily="2" charset="2"/>
              <a:buChar char="n"/>
              <a:defRPr/>
            </a:pPr>
            <a:r>
              <a:rPr kumimoji="0" lang="zh-CN" altLang="en-US"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rPr>
              <a:t>使用高级程序设计语言编写程序；</a:t>
            </a:r>
          </a:p>
          <a:p>
            <a:pPr marL="742950" marR="0" lvl="1" indent="-285750" algn="l" defTabSz="914400" rtl="0" eaLnBrk="1" fontAlgn="base" latinLnBrk="0" hangingPunct="1">
              <a:spcBef>
                <a:spcPct val="20000"/>
              </a:spcBef>
              <a:spcAft>
                <a:spcPct val="0"/>
              </a:spcAft>
              <a:buClr>
                <a:schemeClr val="accent2"/>
              </a:buClr>
              <a:buSzPct val="70000"/>
              <a:buFont typeface="Wingdings" panose="05000000000000000000" pitchFamily="2" charset="2"/>
              <a:buChar char="n"/>
              <a:defRPr/>
            </a:pPr>
            <a:r>
              <a:rPr kumimoji="0" lang="zh-CN" altLang="en-US"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rPr>
              <a:t>在软件中孤立出那些大量占用处理机资源的模块；</a:t>
            </a:r>
          </a:p>
          <a:p>
            <a:pPr marL="742950" marR="0" lvl="1" indent="-285750" algn="l" defTabSz="914400" rtl="0" eaLnBrk="1" fontAlgn="base" latinLnBrk="0" hangingPunct="1">
              <a:spcBef>
                <a:spcPct val="20000"/>
              </a:spcBef>
              <a:spcAft>
                <a:spcPct val="0"/>
              </a:spcAft>
              <a:buClr>
                <a:schemeClr val="accent2"/>
              </a:buClr>
              <a:buSzPct val="70000"/>
              <a:buFont typeface="Wingdings" panose="05000000000000000000" pitchFamily="2" charset="2"/>
              <a:buChar char="n"/>
              <a:defRPr/>
            </a:pPr>
            <a:r>
              <a:rPr kumimoji="0" lang="zh-CN" altLang="en-US"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rPr>
              <a:t>必要时重新设计或用依赖于机器的语言重写上述大量占用资源的模块的代码，以求提高效率。</a:t>
            </a:r>
          </a:p>
        </p:txBody>
      </p:sp>
      <p:sp>
        <p:nvSpPr>
          <p:cNvPr id="514051" name="Rectangle 3"/>
          <p:cNvSpPr>
            <a:spLocks noRot="1" noChangeArrowheads="1"/>
          </p:cNvSpPr>
          <p:nvPr/>
        </p:nvSpPr>
        <p:spPr bwMode="auto">
          <a:xfrm>
            <a:off x="948690" y="130175"/>
            <a:ext cx="9719310" cy="706755"/>
          </a:xfrm>
          <a:prstGeom prst="rect">
            <a:avLst/>
          </a:prstGeom>
          <a:noFill/>
          <a:ln w="9525">
            <a:noFill/>
            <a:miter lim="800000"/>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3200" b="1" i="0" u="none" strike="noStrike" kern="1200" cap="none" spc="0" normalizeH="0" baseline="0" dirty="0" smtClean="0">
                <a:solidFill>
                  <a:srgbClr val="00F2FC"/>
                </a:solidFill>
                <a:latin typeface="黑体" panose="02010609060101010101" pitchFamily="49" charset="-122"/>
                <a:ea typeface="黑体" panose="02010609060101010101" pitchFamily="49" charset="-122"/>
                <a:cs typeface="+mn-cs"/>
              </a:rPr>
              <a:t>设计优化</a:t>
            </a:r>
            <a:endParaRPr kumimoji="0" lang="zh-CN" altLang="en-US" sz="40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endParaRPr>
          </a:p>
        </p:txBody>
      </p:sp>
    </p:spTree>
  </p:cSld>
  <p:clrMapOvr>
    <a:masterClrMapping/>
  </p:clrMapOvr>
</p:sld>
</file>

<file path=ppt/theme/theme1.xml><?xml version="1.0" encoding="utf-8"?>
<a:theme xmlns:a="http://schemas.openxmlformats.org/drawingml/2006/main" name="新版软件工程母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325</Words>
  <Application>Microsoft Office PowerPoint</Application>
  <PresentationFormat>自定义</PresentationFormat>
  <Paragraphs>24</Paragraphs>
  <Slides>6</Slides>
  <Notes>4</Notes>
  <HiddenSlides>0</HiddenSlides>
  <MMClips>0</MMClips>
  <ScaleCrop>false</ScaleCrop>
  <HeadingPairs>
    <vt:vector size="4" baseType="variant">
      <vt:variant>
        <vt:lpstr>主题</vt:lpstr>
      </vt:variant>
      <vt:variant>
        <vt:i4>1</vt:i4>
      </vt:variant>
      <vt:variant>
        <vt:lpstr>幻灯片标题</vt:lpstr>
      </vt:variant>
      <vt:variant>
        <vt:i4>6</vt:i4>
      </vt:variant>
    </vt:vector>
  </HeadingPairs>
  <TitlesOfParts>
    <vt:vector size="7" baseType="lpstr">
      <vt:lpstr>新版软件工程母版</vt:lpstr>
      <vt:lpstr>面向数据流的设计方法（二）</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chy</dc:creator>
  <cp:lastModifiedBy>chy</cp:lastModifiedBy>
  <cp:revision>15</cp:revision>
  <dcterms:created xsi:type="dcterms:W3CDTF">2021-07-20T05:30:00Z</dcterms:created>
  <dcterms:modified xsi:type="dcterms:W3CDTF">2022-04-24T06:56:32Z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FF4FDDE9E67446B5852C0DC4092174D4</vt:lpwstr>
  </property>
  <property fmtid="{D5CDD505-2E9C-101B-9397-08002B2CF9AE}" pid="3" name="KSOProductBuildVer">
    <vt:lpwstr>2052-11.1.0.10667</vt:lpwstr>
  </property>
</Properties>
</file>