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63" r:id="rId5"/>
    <p:sldId id="264" r:id="rId6"/>
    <p:sldId id="265" r:id="rId7"/>
    <p:sldId id="266" r:id="rId8"/>
    <p:sldId id="267" r:id="rId9"/>
    <p:sldId id="268" r:id="rId10"/>
    <p:sldId id="269" r:id="rId11"/>
    <p:sldId id="271" r:id="rId12"/>
    <p:sldId id="272" r:id="rId13"/>
    <p:sldId id="273" r:id="rId14"/>
    <p:sldId id="275" r:id="rId15"/>
    <p:sldId id="276" r:id="rId16"/>
    <p:sldId id="277" r:id="rId17"/>
    <p:sldId id="278" r:id="rId18"/>
    <p:sldId id="279" r:id="rId19"/>
  </p:sldIdLst>
  <p:sldSz cx="12190413" cy="6859588"/>
  <p:notesSz cx="6858000" cy="9144000"/>
  <p:defaultTextStyle>
    <a:defPPr>
      <a:defRPr lang="zh-CN"/>
    </a:defPPr>
    <a:lvl1pPr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1pPr>
    <a:lvl2pPr marL="544513" indent="-8731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2pPr>
    <a:lvl3pPr marL="1089025" indent="-174625"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3pPr>
    <a:lvl4pPr marL="1631950" indent="-260350"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4pPr>
    <a:lvl5pPr marL="2176463" indent="-34766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5pPr>
    <a:lvl6pPr marL="2286000" algn="l" defTabSz="914400" rtl="0" eaLnBrk="1" latinLnBrk="0" hangingPunct="1">
      <a:defRPr sz="2100" kern="1200">
        <a:solidFill>
          <a:schemeClr val="tx1"/>
        </a:solidFill>
        <a:latin typeface="Calibri" pitchFamily="34" charset="0"/>
        <a:ea typeface="宋体" pitchFamily="2" charset="-122"/>
        <a:cs typeface="+mn-cs"/>
      </a:defRPr>
    </a:lvl6pPr>
    <a:lvl7pPr marL="2743200" algn="l" defTabSz="914400" rtl="0" eaLnBrk="1" latinLnBrk="0" hangingPunct="1">
      <a:defRPr sz="2100" kern="1200">
        <a:solidFill>
          <a:schemeClr val="tx1"/>
        </a:solidFill>
        <a:latin typeface="Calibri" pitchFamily="34" charset="0"/>
        <a:ea typeface="宋体" pitchFamily="2" charset="-122"/>
        <a:cs typeface="+mn-cs"/>
      </a:defRPr>
    </a:lvl7pPr>
    <a:lvl8pPr marL="3200400" algn="l" defTabSz="914400" rtl="0" eaLnBrk="1" latinLnBrk="0" hangingPunct="1">
      <a:defRPr sz="2100" kern="1200">
        <a:solidFill>
          <a:schemeClr val="tx1"/>
        </a:solidFill>
        <a:latin typeface="Calibri" pitchFamily="34" charset="0"/>
        <a:ea typeface="宋体" pitchFamily="2" charset="-122"/>
        <a:cs typeface="+mn-cs"/>
      </a:defRPr>
    </a:lvl8pPr>
    <a:lvl9pPr marL="3657600" algn="l" defTabSz="914400" rtl="0" eaLnBrk="1" latinLnBrk="0" hangingPunct="1">
      <a:defRPr sz="21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0" d="100"/>
          <a:sy n="70" d="100"/>
        </p:scale>
        <p:origin x="-84" y="-183"/>
      </p:cViewPr>
      <p:guideLst>
        <p:guide orient="horz" pos="2161"/>
        <p:guide pos="387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atin typeface="Calibri" panose="020F0502020204030204" charset="0"/>
              </a:defRPr>
            </a:lvl1pPr>
          </a:lstStyle>
          <a:p>
            <a:pPr>
              <a:defRPr/>
            </a:pPr>
            <a:fld id="{6AE78295-C1F7-4C7C-B88D-0BDF208A2B25}" type="datetimeFigureOut">
              <a:rPr lang="zh-CN" altLang="en-US"/>
              <a:pPr>
                <a:defRPr/>
              </a:pPr>
              <a:t>2022/5/11</a:t>
            </a:fld>
            <a:endParaRPr lang="zh-CN" altLang="en-US"/>
          </a:p>
        </p:txBody>
      </p:sp>
      <p:sp>
        <p:nvSpPr>
          <p:cNvPr id="23556" name="幻灯片图像占位符 3"/>
          <p:cNvSpPr>
            <a:spLocks noGrp="1" noRot="1" noChangeAspect="1" noChangeArrowheads="1"/>
          </p:cNvSpPr>
          <p:nvPr>
            <p:ph type="sldImg" idx="4294967295"/>
          </p:nvPr>
        </p:nvSpPr>
        <p:spPr bwMode="auto">
          <a:xfrm>
            <a:off x="687388" y="1143000"/>
            <a:ext cx="5483225"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E85A34C-FA10-4A5D-BCC5-F4E18391E4EC}" type="slidenum">
              <a:rPr lang="zh-CN" altLang="en-US"/>
              <a:pPr>
                <a:defRPr/>
              </a:pPr>
              <a:t>‹#›</a:t>
            </a:fld>
            <a:endParaRPr lang="zh-CN" altLang="en-US"/>
          </a:p>
        </p:txBody>
      </p:sp>
    </p:spTree>
    <p:extLst>
      <p:ext uri="{BB962C8B-B14F-4D97-AF65-F5344CB8AC3E}">
        <p14:creationId xmlns:p14="http://schemas.microsoft.com/office/powerpoint/2010/main" val="164088484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950BB4E3-5159-4902-9C81-B6CEC53C9139}" type="slidenum">
              <a:rPr lang="en-US" altLang="zh-CN" b="1">
                <a:effectLst>
                  <a:outerShdw blurRad="38100" dist="38100" dir="2700000" algn="tl">
                    <a:srgbClr val="C0C0C0"/>
                  </a:outerShdw>
                </a:effectLst>
                <a:latin typeface="Times New Roman" pitchFamily="18" charset="0"/>
              </a:rPr>
              <a:pPr>
                <a:defRPr/>
              </a:pPr>
              <a:t>2</a:t>
            </a:fld>
            <a:endParaRPr lang="en-US" altLang="zh-CN" b="1">
              <a:effectLst>
                <a:outerShdw blurRad="38100" dist="38100" dir="2700000" algn="tl">
                  <a:srgbClr val="C0C0C0"/>
                </a:outerShdw>
              </a:effectLst>
              <a:latin typeface="Times New Roman" pitchFamily="18" charset="0"/>
            </a:endParaRPr>
          </a:p>
        </p:txBody>
      </p:sp>
      <p:sp>
        <p:nvSpPr>
          <p:cNvPr id="24579" name="Rectangle 2"/>
          <p:cNvSpPr>
            <a:spLocks noGrp="1" noRot="1" noChangeAspect="1" noChangeArrowheads="1" noTextEdit="1"/>
          </p:cNvSpPr>
          <p:nvPr>
            <p:ph type="sldImg" idx="4294967295"/>
          </p:nvPr>
        </p:nvSpPr>
        <p:spPr>
          <a:ln>
            <a:miter lim="800000"/>
          </a:ln>
        </p:spPr>
      </p:sp>
      <p:sp>
        <p:nvSpPr>
          <p:cNvPr id="2458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618F957E-7D14-49AD-AFBE-5BFB20C31DCB}" type="slidenum">
              <a:rPr lang="en-US" altLang="zh-CN" b="1">
                <a:effectLst>
                  <a:outerShdw blurRad="38100" dist="38100" dir="2700000" algn="tl">
                    <a:srgbClr val="C0C0C0"/>
                  </a:outerShdw>
                </a:effectLst>
                <a:latin typeface="Times New Roman" pitchFamily="18" charset="0"/>
              </a:rPr>
              <a:pPr>
                <a:defRPr/>
              </a:pPr>
              <a:t>11</a:t>
            </a:fld>
            <a:endParaRPr lang="en-US" altLang="zh-CN" b="1">
              <a:effectLst>
                <a:outerShdw blurRad="38100" dist="38100" dir="2700000" algn="tl">
                  <a:srgbClr val="C0C0C0"/>
                </a:outerShdw>
              </a:effectLst>
              <a:latin typeface="Times New Roman" pitchFamily="18" charset="0"/>
            </a:endParaRPr>
          </a:p>
        </p:txBody>
      </p:sp>
      <p:sp>
        <p:nvSpPr>
          <p:cNvPr id="33795" name="Rectangle 2"/>
          <p:cNvSpPr>
            <a:spLocks noGrp="1" noRot="1" noChangeAspect="1" noChangeArrowheads="1" noTextEdit="1"/>
          </p:cNvSpPr>
          <p:nvPr>
            <p:ph type="sldImg" idx="4294967295"/>
          </p:nvPr>
        </p:nvSpPr>
        <p:spPr>
          <a:ln>
            <a:miter lim="800000"/>
          </a:ln>
        </p:spPr>
      </p:sp>
      <p:sp>
        <p:nvSpPr>
          <p:cNvPr id="33796"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14ACEFD6-F269-4216-823C-51AE304F54DB}" type="slidenum">
              <a:rPr lang="en-US" altLang="zh-CN" b="1">
                <a:effectLst>
                  <a:outerShdw blurRad="38100" dist="38100" dir="2700000" algn="tl">
                    <a:srgbClr val="C0C0C0"/>
                  </a:outerShdw>
                </a:effectLst>
                <a:latin typeface="Times New Roman" pitchFamily="18" charset="0"/>
              </a:rPr>
              <a:pPr>
                <a:defRPr/>
              </a:pPr>
              <a:t>12</a:t>
            </a:fld>
            <a:endParaRPr lang="en-US" altLang="zh-CN" b="1">
              <a:effectLst>
                <a:outerShdw blurRad="38100" dist="38100" dir="2700000" algn="tl">
                  <a:srgbClr val="C0C0C0"/>
                </a:outerShdw>
              </a:effectLst>
              <a:latin typeface="Times New Roman" pitchFamily="18" charset="0"/>
            </a:endParaRPr>
          </a:p>
        </p:txBody>
      </p:sp>
      <p:sp>
        <p:nvSpPr>
          <p:cNvPr id="34819" name="Rectangle 2"/>
          <p:cNvSpPr>
            <a:spLocks noGrp="1" noRot="1" noChangeAspect="1" noChangeArrowheads="1" noTextEdit="1"/>
          </p:cNvSpPr>
          <p:nvPr>
            <p:ph type="sldImg" idx="4294967295"/>
          </p:nvPr>
        </p:nvSpPr>
        <p:spPr>
          <a:ln>
            <a:miter lim="800000"/>
          </a:ln>
        </p:spPr>
      </p:sp>
      <p:sp>
        <p:nvSpPr>
          <p:cNvPr id="3482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DDE70269-C1EE-41B9-82D8-D58F755048B5}" type="slidenum">
              <a:rPr lang="en-US" altLang="zh-CN" b="1">
                <a:effectLst>
                  <a:outerShdw blurRad="38100" dist="38100" dir="2700000" algn="tl">
                    <a:srgbClr val="C0C0C0"/>
                  </a:outerShdw>
                </a:effectLst>
                <a:latin typeface="Times New Roman" pitchFamily="18" charset="0"/>
              </a:rPr>
              <a:pPr>
                <a:defRPr/>
              </a:pPr>
              <a:t>13</a:t>
            </a:fld>
            <a:endParaRPr lang="en-US" altLang="zh-CN" b="1">
              <a:effectLst>
                <a:outerShdw blurRad="38100" dist="38100" dir="2700000" algn="tl">
                  <a:srgbClr val="C0C0C0"/>
                </a:outerShdw>
              </a:effectLst>
              <a:latin typeface="Times New Roman" pitchFamily="18" charset="0"/>
            </a:endParaRPr>
          </a:p>
        </p:txBody>
      </p:sp>
      <p:sp>
        <p:nvSpPr>
          <p:cNvPr id="35843" name="Rectangle 2"/>
          <p:cNvSpPr>
            <a:spLocks noGrp="1" noRot="1" noChangeAspect="1" noChangeArrowheads="1" noTextEdit="1"/>
          </p:cNvSpPr>
          <p:nvPr>
            <p:ph type="sldImg" idx="4294967295"/>
          </p:nvPr>
        </p:nvSpPr>
        <p:spPr>
          <a:ln>
            <a:miter lim="800000"/>
          </a:ln>
        </p:spPr>
      </p:sp>
      <p:sp>
        <p:nvSpPr>
          <p:cNvPr id="3584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C1EDDDD9-F000-44F6-9914-50436FF671A8}" type="slidenum">
              <a:rPr lang="en-US" altLang="zh-CN" b="1">
                <a:effectLst>
                  <a:outerShdw blurRad="38100" dist="38100" dir="2700000" algn="tl">
                    <a:srgbClr val="C0C0C0"/>
                  </a:outerShdw>
                </a:effectLst>
                <a:latin typeface="Times New Roman" pitchFamily="18" charset="0"/>
              </a:rPr>
              <a:pPr>
                <a:defRPr/>
              </a:pPr>
              <a:t>14</a:t>
            </a:fld>
            <a:endParaRPr lang="en-US" altLang="zh-CN" b="1">
              <a:effectLst>
                <a:outerShdw blurRad="38100" dist="38100" dir="2700000" algn="tl">
                  <a:srgbClr val="C0C0C0"/>
                </a:outerShdw>
              </a:effectLst>
              <a:latin typeface="Times New Roman" pitchFamily="18" charset="0"/>
            </a:endParaRPr>
          </a:p>
        </p:txBody>
      </p:sp>
      <p:sp>
        <p:nvSpPr>
          <p:cNvPr id="36867" name="Rectangle 2"/>
          <p:cNvSpPr>
            <a:spLocks noGrp="1" noRot="1" noChangeAspect="1" noChangeArrowheads="1" noTextEdit="1"/>
          </p:cNvSpPr>
          <p:nvPr>
            <p:ph type="sldImg" idx="4294967295"/>
          </p:nvPr>
        </p:nvSpPr>
        <p:spPr>
          <a:ln>
            <a:miter lim="800000"/>
          </a:ln>
        </p:spPr>
      </p:sp>
      <p:sp>
        <p:nvSpPr>
          <p:cNvPr id="36868"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1054AA1-EE01-4F37-8BA6-8B166D49AB0D}" type="slidenum">
              <a:rPr lang="en-US" altLang="zh-CN" b="1">
                <a:effectLst>
                  <a:outerShdw blurRad="38100" dist="38100" dir="2700000" algn="tl">
                    <a:srgbClr val="C0C0C0"/>
                  </a:outerShdw>
                </a:effectLst>
                <a:latin typeface="Times New Roman" pitchFamily="18" charset="0"/>
              </a:rPr>
              <a:pPr>
                <a:defRPr/>
              </a:pPr>
              <a:t>15</a:t>
            </a:fld>
            <a:endParaRPr lang="en-US" altLang="zh-CN" b="1">
              <a:effectLst>
                <a:outerShdw blurRad="38100" dist="38100" dir="2700000" algn="tl">
                  <a:srgbClr val="C0C0C0"/>
                </a:outerShdw>
              </a:effectLst>
              <a:latin typeface="Times New Roman" pitchFamily="18" charset="0"/>
            </a:endParaRPr>
          </a:p>
        </p:txBody>
      </p:sp>
      <p:sp>
        <p:nvSpPr>
          <p:cNvPr id="37891" name="Rectangle 2"/>
          <p:cNvSpPr>
            <a:spLocks noGrp="1" noRot="1" noChangeAspect="1" noChangeArrowheads="1" noTextEdit="1"/>
          </p:cNvSpPr>
          <p:nvPr>
            <p:ph type="sldImg" idx="4294967295"/>
          </p:nvPr>
        </p:nvSpPr>
        <p:spPr>
          <a:ln>
            <a:miter lim="800000"/>
          </a:ln>
        </p:spPr>
      </p:sp>
      <p:sp>
        <p:nvSpPr>
          <p:cNvPr id="37892"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3D543348-41B6-4241-8329-00B8240A8138}" type="slidenum">
              <a:rPr lang="en-US" altLang="zh-CN" b="1">
                <a:effectLst>
                  <a:outerShdw blurRad="38100" dist="38100" dir="2700000" algn="tl">
                    <a:srgbClr val="C0C0C0"/>
                  </a:outerShdw>
                </a:effectLst>
                <a:latin typeface="Times New Roman" pitchFamily="18" charset="0"/>
              </a:rPr>
              <a:pPr>
                <a:defRPr/>
              </a:pPr>
              <a:t>16</a:t>
            </a:fld>
            <a:endParaRPr lang="en-US" altLang="zh-CN" b="1">
              <a:effectLst>
                <a:outerShdw blurRad="38100" dist="38100" dir="2700000" algn="tl">
                  <a:srgbClr val="C0C0C0"/>
                </a:outerShdw>
              </a:effectLst>
              <a:latin typeface="Times New Roman" pitchFamily="18" charset="0"/>
            </a:endParaRPr>
          </a:p>
        </p:txBody>
      </p:sp>
      <p:sp>
        <p:nvSpPr>
          <p:cNvPr id="38915" name="Rectangle 2"/>
          <p:cNvSpPr>
            <a:spLocks noGrp="1" noRot="1" noChangeAspect="1" noChangeArrowheads="1" noTextEdit="1"/>
          </p:cNvSpPr>
          <p:nvPr>
            <p:ph type="sldImg" idx="4294967295"/>
          </p:nvPr>
        </p:nvSpPr>
        <p:spPr>
          <a:ln>
            <a:miter lim="800000"/>
          </a:ln>
        </p:spPr>
      </p:sp>
      <p:sp>
        <p:nvSpPr>
          <p:cNvPr id="38916"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00B5E180-DBA3-4F37-9ACF-B00A309A69DC}" type="slidenum">
              <a:rPr lang="en-US" altLang="zh-CN" b="1">
                <a:effectLst>
                  <a:outerShdw blurRad="38100" dist="38100" dir="2700000" algn="tl">
                    <a:srgbClr val="C0C0C0"/>
                  </a:outerShdw>
                </a:effectLst>
                <a:latin typeface="Times New Roman" pitchFamily="18" charset="0"/>
              </a:rPr>
              <a:pPr>
                <a:defRPr/>
              </a:pPr>
              <a:t>17</a:t>
            </a:fld>
            <a:endParaRPr lang="en-US" altLang="zh-CN" b="1">
              <a:effectLst>
                <a:outerShdw blurRad="38100" dist="38100" dir="2700000" algn="tl">
                  <a:srgbClr val="C0C0C0"/>
                </a:outerShdw>
              </a:effectLst>
              <a:latin typeface="Times New Roman" pitchFamily="18" charset="0"/>
            </a:endParaRPr>
          </a:p>
        </p:txBody>
      </p:sp>
      <p:sp>
        <p:nvSpPr>
          <p:cNvPr id="39939" name="Rectangle 2"/>
          <p:cNvSpPr>
            <a:spLocks noGrp="1" noRot="1" noChangeAspect="1" noChangeArrowheads="1" noTextEdit="1"/>
          </p:cNvSpPr>
          <p:nvPr>
            <p:ph type="sldImg" idx="4294967295"/>
          </p:nvPr>
        </p:nvSpPr>
        <p:spPr>
          <a:ln>
            <a:miter lim="800000"/>
          </a:ln>
        </p:spPr>
      </p:sp>
      <p:sp>
        <p:nvSpPr>
          <p:cNvPr id="3994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CA116172-2425-4087-B93F-07A037412E45}" type="slidenum">
              <a:rPr lang="en-US" altLang="zh-CN" b="1">
                <a:effectLst>
                  <a:outerShdw blurRad="38100" dist="38100" dir="2700000" algn="tl">
                    <a:srgbClr val="C0C0C0"/>
                  </a:outerShdw>
                </a:effectLst>
                <a:latin typeface="Times New Roman" pitchFamily="18" charset="0"/>
              </a:rPr>
              <a:pPr>
                <a:defRPr/>
              </a:pPr>
              <a:t>18</a:t>
            </a:fld>
            <a:endParaRPr lang="en-US" altLang="zh-CN" b="1">
              <a:effectLst>
                <a:outerShdw blurRad="38100" dist="38100" dir="2700000" algn="tl">
                  <a:srgbClr val="C0C0C0"/>
                </a:outerShdw>
              </a:effectLst>
              <a:latin typeface="Times New Roman" pitchFamily="18" charset="0"/>
            </a:endParaRPr>
          </a:p>
        </p:txBody>
      </p:sp>
      <p:sp>
        <p:nvSpPr>
          <p:cNvPr id="40963" name="Rectangle 2"/>
          <p:cNvSpPr>
            <a:spLocks noGrp="1" noRot="1" noChangeAspect="1" noChangeArrowheads="1" noTextEdit="1"/>
          </p:cNvSpPr>
          <p:nvPr>
            <p:ph type="sldImg" idx="4294967295"/>
          </p:nvPr>
        </p:nvSpPr>
        <p:spPr>
          <a:ln>
            <a:miter lim="800000"/>
          </a:ln>
        </p:spPr>
      </p:sp>
      <p:sp>
        <p:nvSpPr>
          <p:cNvPr id="4096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0CB3891-4247-49C1-BFE1-DFE26A24FD53}" type="slidenum">
              <a:rPr lang="en-US" altLang="zh-CN" b="1">
                <a:effectLst>
                  <a:outerShdw blurRad="38100" dist="38100" dir="2700000" algn="tl">
                    <a:srgbClr val="C0C0C0"/>
                  </a:outerShdw>
                </a:effectLst>
                <a:latin typeface="Times New Roman" pitchFamily="18" charset="0"/>
              </a:rPr>
              <a:pPr>
                <a:defRPr/>
              </a:pPr>
              <a:t>3</a:t>
            </a:fld>
            <a:endParaRPr lang="en-US" altLang="zh-CN" b="1">
              <a:effectLst>
                <a:outerShdw blurRad="38100" dist="38100" dir="2700000" algn="tl">
                  <a:srgbClr val="C0C0C0"/>
                </a:outerShdw>
              </a:effectLst>
              <a:latin typeface="Times New Roman" pitchFamily="18" charset="0"/>
            </a:endParaRPr>
          </a:p>
        </p:txBody>
      </p:sp>
      <p:sp>
        <p:nvSpPr>
          <p:cNvPr id="25603" name="Rectangle 2"/>
          <p:cNvSpPr>
            <a:spLocks noGrp="1" noRot="1" noChangeAspect="1" noChangeArrowheads="1" noTextEdit="1"/>
          </p:cNvSpPr>
          <p:nvPr>
            <p:ph type="sldImg" idx="4294967295"/>
          </p:nvPr>
        </p:nvSpPr>
        <p:spPr>
          <a:ln>
            <a:miter lim="800000"/>
          </a:ln>
        </p:spPr>
      </p:sp>
      <p:sp>
        <p:nvSpPr>
          <p:cNvPr id="2560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2C5ED4B4-9D85-41FD-A122-191A6837BCD3}" type="slidenum">
              <a:rPr lang="en-US" altLang="zh-CN" b="1">
                <a:effectLst>
                  <a:outerShdw blurRad="38100" dist="38100" dir="2700000" algn="tl">
                    <a:srgbClr val="C0C0C0"/>
                  </a:outerShdw>
                </a:effectLst>
                <a:latin typeface="Times New Roman" pitchFamily="18" charset="0"/>
              </a:rPr>
              <a:pPr>
                <a:defRPr/>
              </a:pPr>
              <a:t>4</a:t>
            </a:fld>
            <a:endParaRPr lang="en-US" altLang="zh-CN" b="1">
              <a:effectLst>
                <a:outerShdw blurRad="38100" dist="38100" dir="2700000" algn="tl">
                  <a:srgbClr val="C0C0C0"/>
                </a:outerShdw>
              </a:effectLst>
              <a:latin typeface="Times New Roman" pitchFamily="18" charset="0"/>
            </a:endParaRPr>
          </a:p>
        </p:txBody>
      </p:sp>
      <p:sp>
        <p:nvSpPr>
          <p:cNvPr id="26627" name="Rectangle 2"/>
          <p:cNvSpPr>
            <a:spLocks noGrp="1" noRot="1" noChangeAspect="1" noChangeArrowheads="1" noTextEdit="1"/>
          </p:cNvSpPr>
          <p:nvPr>
            <p:ph type="sldImg" idx="4294967295"/>
          </p:nvPr>
        </p:nvSpPr>
        <p:spPr>
          <a:ln>
            <a:miter lim="800000"/>
          </a:ln>
        </p:spPr>
      </p:sp>
      <p:sp>
        <p:nvSpPr>
          <p:cNvPr id="26628"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347B0934-EB87-482E-AB13-A69237BFE2DF}" type="slidenum">
              <a:rPr lang="en-US" altLang="zh-CN" b="1">
                <a:effectLst>
                  <a:outerShdw blurRad="38100" dist="38100" dir="2700000" algn="tl">
                    <a:srgbClr val="C0C0C0"/>
                  </a:outerShdw>
                </a:effectLst>
                <a:latin typeface="Times New Roman" pitchFamily="18" charset="0"/>
              </a:rPr>
              <a:pPr>
                <a:defRPr/>
              </a:pPr>
              <a:t>5</a:t>
            </a:fld>
            <a:endParaRPr lang="en-US" altLang="zh-CN" b="1">
              <a:effectLst>
                <a:outerShdw blurRad="38100" dist="38100" dir="2700000" algn="tl">
                  <a:srgbClr val="C0C0C0"/>
                </a:outerShdw>
              </a:effectLst>
              <a:latin typeface="Times New Roman" pitchFamily="18" charset="0"/>
            </a:endParaRPr>
          </a:p>
        </p:txBody>
      </p:sp>
      <p:sp>
        <p:nvSpPr>
          <p:cNvPr id="27651" name="Rectangle 2"/>
          <p:cNvSpPr>
            <a:spLocks noGrp="1" noRot="1" noChangeAspect="1" noChangeArrowheads="1" noTextEdit="1"/>
          </p:cNvSpPr>
          <p:nvPr>
            <p:ph type="sldImg" idx="4294967295"/>
          </p:nvPr>
        </p:nvSpPr>
        <p:spPr>
          <a:ln>
            <a:miter lim="800000"/>
          </a:ln>
        </p:spPr>
      </p:sp>
      <p:sp>
        <p:nvSpPr>
          <p:cNvPr id="27652"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84B8067-6161-4D73-987F-B314EA812E1D}" type="slidenum">
              <a:rPr lang="en-US" altLang="zh-CN" b="1">
                <a:effectLst>
                  <a:outerShdw blurRad="38100" dist="38100" dir="2700000" algn="tl">
                    <a:srgbClr val="C0C0C0"/>
                  </a:outerShdw>
                </a:effectLst>
                <a:latin typeface="Times New Roman" pitchFamily="18" charset="0"/>
              </a:rPr>
              <a:pPr>
                <a:defRPr/>
              </a:pPr>
              <a:t>6</a:t>
            </a:fld>
            <a:endParaRPr lang="en-US" altLang="zh-CN" b="1">
              <a:effectLst>
                <a:outerShdw blurRad="38100" dist="38100" dir="2700000" algn="tl">
                  <a:srgbClr val="C0C0C0"/>
                </a:outerShdw>
              </a:effectLst>
              <a:latin typeface="Times New Roman" pitchFamily="18" charset="0"/>
            </a:endParaRPr>
          </a:p>
        </p:txBody>
      </p:sp>
      <p:sp>
        <p:nvSpPr>
          <p:cNvPr id="28675" name="Rectangle 2"/>
          <p:cNvSpPr>
            <a:spLocks noGrp="1" noRot="1" noChangeAspect="1" noChangeArrowheads="1" noTextEdit="1"/>
          </p:cNvSpPr>
          <p:nvPr>
            <p:ph type="sldImg" idx="4294967295"/>
          </p:nvPr>
        </p:nvSpPr>
        <p:spPr>
          <a:ln>
            <a:miter lim="800000"/>
          </a:ln>
        </p:spPr>
      </p:sp>
      <p:sp>
        <p:nvSpPr>
          <p:cNvPr id="28676"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8627F146-13D3-4052-B360-104A068DBF87}" type="slidenum">
              <a:rPr lang="en-US" altLang="zh-CN" b="1">
                <a:effectLst>
                  <a:outerShdw blurRad="38100" dist="38100" dir="2700000" algn="tl">
                    <a:srgbClr val="C0C0C0"/>
                  </a:outerShdw>
                </a:effectLst>
                <a:latin typeface="Times New Roman" pitchFamily="18" charset="0"/>
              </a:rPr>
              <a:pPr>
                <a:defRPr/>
              </a:pPr>
              <a:t>7</a:t>
            </a:fld>
            <a:endParaRPr lang="en-US" altLang="zh-CN" b="1">
              <a:effectLst>
                <a:outerShdw blurRad="38100" dist="38100" dir="2700000" algn="tl">
                  <a:srgbClr val="C0C0C0"/>
                </a:outerShdw>
              </a:effectLst>
              <a:latin typeface="Times New Roman" pitchFamily="18" charset="0"/>
            </a:endParaRPr>
          </a:p>
        </p:txBody>
      </p:sp>
      <p:sp>
        <p:nvSpPr>
          <p:cNvPr id="29699" name="Rectangle 2"/>
          <p:cNvSpPr>
            <a:spLocks noGrp="1" noRot="1" noChangeAspect="1" noChangeArrowheads="1" noTextEdit="1"/>
          </p:cNvSpPr>
          <p:nvPr>
            <p:ph type="sldImg" idx="4294967295"/>
          </p:nvPr>
        </p:nvSpPr>
        <p:spPr>
          <a:ln>
            <a:miter lim="800000"/>
          </a:ln>
        </p:spPr>
      </p:sp>
      <p:sp>
        <p:nvSpPr>
          <p:cNvPr id="29700"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201993D-0FF1-4D0A-AE4E-C090AFC3B767}" type="slidenum">
              <a:rPr lang="en-US" altLang="zh-CN" b="1">
                <a:effectLst>
                  <a:outerShdw blurRad="38100" dist="38100" dir="2700000" algn="tl">
                    <a:srgbClr val="C0C0C0"/>
                  </a:outerShdw>
                </a:effectLst>
                <a:latin typeface="Times New Roman" pitchFamily="18" charset="0"/>
              </a:rPr>
              <a:pPr>
                <a:defRPr/>
              </a:pPr>
              <a:t>8</a:t>
            </a:fld>
            <a:endParaRPr lang="en-US" altLang="zh-CN" b="1">
              <a:effectLst>
                <a:outerShdw blurRad="38100" dist="38100" dir="2700000" algn="tl">
                  <a:srgbClr val="C0C0C0"/>
                </a:outerShdw>
              </a:effectLst>
              <a:latin typeface="Times New Roman" pitchFamily="18" charset="0"/>
            </a:endParaRPr>
          </a:p>
        </p:txBody>
      </p:sp>
      <p:sp>
        <p:nvSpPr>
          <p:cNvPr id="30723" name="Rectangle 2"/>
          <p:cNvSpPr>
            <a:spLocks noGrp="1" noRot="1" noChangeAspect="1" noChangeArrowheads="1" noTextEdit="1"/>
          </p:cNvSpPr>
          <p:nvPr>
            <p:ph type="sldImg" idx="4294967295"/>
          </p:nvPr>
        </p:nvSpPr>
        <p:spPr>
          <a:ln>
            <a:miter lim="800000"/>
          </a:ln>
        </p:spPr>
      </p:sp>
      <p:sp>
        <p:nvSpPr>
          <p:cNvPr id="30724"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1DBD068E-7B73-4469-B576-E0F08B3EDA6B}" type="slidenum">
              <a:rPr lang="en-US" altLang="zh-CN" b="1">
                <a:effectLst>
                  <a:outerShdw blurRad="38100" dist="38100" dir="2700000" algn="tl">
                    <a:srgbClr val="C0C0C0"/>
                  </a:outerShdw>
                </a:effectLst>
                <a:latin typeface="Times New Roman" pitchFamily="18" charset="0"/>
              </a:rPr>
              <a:pPr>
                <a:defRPr/>
              </a:pPr>
              <a:t>9</a:t>
            </a:fld>
            <a:endParaRPr lang="en-US" altLang="zh-CN" b="1">
              <a:effectLst>
                <a:outerShdw blurRad="38100" dist="38100" dir="2700000" algn="tl">
                  <a:srgbClr val="C0C0C0"/>
                </a:outerShdw>
              </a:effectLst>
              <a:latin typeface="Times New Roman" pitchFamily="18" charset="0"/>
            </a:endParaRPr>
          </a:p>
        </p:txBody>
      </p:sp>
      <p:sp>
        <p:nvSpPr>
          <p:cNvPr id="31747" name="Rectangle 2"/>
          <p:cNvSpPr>
            <a:spLocks noGrp="1" noRot="1" noChangeAspect="1" noChangeArrowheads="1" noTextEdit="1"/>
          </p:cNvSpPr>
          <p:nvPr>
            <p:ph type="sldImg" idx="4294967295"/>
          </p:nvPr>
        </p:nvSpPr>
        <p:spPr>
          <a:ln>
            <a:miter lim="800000"/>
          </a:ln>
        </p:spPr>
      </p:sp>
      <p:sp>
        <p:nvSpPr>
          <p:cNvPr id="31748"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5B8D27B8-2000-4C89-9BAC-D0980FF36052}" type="slidenum">
              <a:rPr lang="en-US" altLang="zh-CN" b="1">
                <a:effectLst>
                  <a:outerShdw blurRad="38100" dist="38100" dir="2700000" algn="tl">
                    <a:srgbClr val="C0C0C0"/>
                  </a:outerShdw>
                </a:effectLst>
                <a:latin typeface="Times New Roman" pitchFamily="18" charset="0"/>
              </a:rPr>
              <a:pPr>
                <a:defRPr/>
              </a:pPr>
              <a:t>10</a:t>
            </a:fld>
            <a:endParaRPr lang="en-US" altLang="zh-CN" b="1">
              <a:effectLst>
                <a:outerShdw blurRad="38100" dist="38100" dir="2700000" algn="tl">
                  <a:srgbClr val="C0C0C0"/>
                </a:outerShdw>
              </a:effectLst>
              <a:latin typeface="Times New Roman" pitchFamily="18" charset="0"/>
            </a:endParaRPr>
          </a:p>
        </p:txBody>
      </p:sp>
      <p:sp>
        <p:nvSpPr>
          <p:cNvPr id="32771" name="Rectangle 2"/>
          <p:cNvSpPr>
            <a:spLocks noGrp="1" noRot="1" noChangeAspect="1" noChangeArrowheads="1" noTextEdit="1"/>
          </p:cNvSpPr>
          <p:nvPr>
            <p:ph type="sldImg" idx="4294967295"/>
          </p:nvPr>
        </p:nvSpPr>
        <p:spPr>
          <a:ln>
            <a:miter lim="800000"/>
          </a:ln>
        </p:spPr>
      </p:sp>
      <p:sp>
        <p:nvSpPr>
          <p:cNvPr id="32772" name="Rectangle 3"/>
          <p:cNvSpPr>
            <a:spLocks noGrp="1" noChangeArrowheads="1"/>
          </p:cNvSpPr>
          <p:nvPr>
            <p:ph type="body" idx="4294967295"/>
          </p:nvPr>
        </p:nvSpPr>
        <p:spPr/>
        <p:txBody>
          <a:bodyPr anchor="ct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文本框 4"/>
          <p:cNvSpPr txBox="1">
            <a:spLocks noChangeArrowheads="1"/>
          </p:cNvSpPr>
          <p:nvPr userDrawn="1"/>
        </p:nvSpPr>
        <p:spPr bwMode="auto">
          <a:xfrm>
            <a:off x="2682875" y="4081463"/>
            <a:ext cx="5434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800">
                <a:solidFill>
                  <a:schemeClr val="bg1"/>
                </a:solidFill>
                <a:latin typeface="黑体" pitchFamily="49" charset="-122"/>
                <a:ea typeface="黑体" pitchFamily="49" charset="-122"/>
              </a:rPr>
              <a:t>主讲人：冯</a:t>
            </a:r>
            <a:r>
              <a:rPr lang="en-US" altLang="zh-CN" sz="2800">
                <a:solidFill>
                  <a:schemeClr val="bg1"/>
                </a:solidFill>
                <a:latin typeface="黑体" pitchFamily="49" charset="-122"/>
                <a:ea typeface="黑体" pitchFamily="49" charset="-122"/>
              </a:rPr>
              <a:t> </a:t>
            </a:r>
            <a:r>
              <a:rPr lang="zh-CN" altLang="zh-CN" sz="2800">
                <a:solidFill>
                  <a:schemeClr val="bg1"/>
                </a:solidFill>
                <a:latin typeface="黑体" pitchFamily="49" charset="-122"/>
                <a:ea typeface="黑体" pitchFamily="49" charset="-122"/>
              </a:rPr>
              <a:t>铁</a:t>
            </a:r>
          </a:p>
        </p:txBody>
      </p:sp>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838" y="1588"/>
            <a:ext cx="12287251"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descr="吉大校标（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9" descr="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7" name="日期占位符 2"/>
          <p:cNvSpPr>
            <a:spLocks noGrp="1"/>
          </p:cNvSpPr>
          <p:nvPr>
            <p:ph type="dt" sz="half" idx="10"/>
          </p:nvPr>
        </p:nvSpPr>
        <p:spPr/>
        <p:txBody>
          <a:bodyPr/>
          <a:lstStyle>
            <a:lvl1pPr>
              <a:defRPr/>
            </a:lvl1pPr>
          </a:lstStyle>
          <a:p>
            <a:pPr>
              <a:defRPr/>
            </a:pPr>
            <a:fld id="{D00A1814-4EEF-448A-9AD0-9ECD2A9C6389}" type="datetimeFigureOut">
              <a:rPr lang="zh-CN" altLang="en-US"/>
              <a:pPr>
                <a:defRPr/>
              </a:pPr>
              <a:t>2022/5/11</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BD7E2BCB-06D9-4A79-B98F-8F2388CA7835}" type="slidenum">
              <a:rPr lang="zh-CN" altLang="en-US"/>
              <a:pPr>
                <a:defRPr/>
              </a:pPr>
              <a:t>‹#›</a:t>
            </a:fld>
            <a:endParaRPr lang="zh-CN" altLang="en-US"/>
          </a:p>
        </p:txBody>
      </p:sp>
    </p:spTree>
    <p:extLst>
      <p:ext uri="{BB962C8B-B14F-4D97-AF65-F5344CB8AC3E}">
        <p14:creationId xmlns:p14="http://schemas.microsoft.com/office/powerpoint/2010/main" val="413984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411145-0EB4-4D9A-B733-CAA59AFF84F7}" type="datetimeFigureOut">
              <a:rPr lang="zh-CN" altLang="en-US"/>
              <a:pPr>
                <a:defRPr/>
              </a:pPr>
              <a:t>2022/5/11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322F95E-A6BA-4FE8-BFC8-5C2FC4101F50}" type="slidenum">
              <a:rPr lang="zh-CN" altLang="en-US"/>
              <a:pPr>
                <a:defRPr/>
              </a:pPr>
              <a:t>‹#›</a:t>
            </a:fld>
            <a:endParaRPr lang="zh-CN" altLang="en-US"/>
          </a:p>
        </p:txBody>
      </p:sp>
    </p:spTree>
    <p:extLst>
      <p:ext uri="{BB962C8B-B14F-4D97-AF65-F5344CB8AC3E}">
        <p14:creationId xmlns:p14="http://schemas.microsoft.com/office/powerpoint/2010/main" val="411396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A7F0344-6F87-4FB9-927D-F7B3E0F0D5EA}" type="datetimeFigureOut">
              <a:rPr lang="zh-CN" altLang="en-US"/>
              <a:pPr>
                <a:defRPr/>
              </a:pPr>
              <a:t>2022/5/11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B7D342-5B67-4737-A032-884CC49A244C}" type="slidenum">
              <a:rPr lang="zh-CN" altLang="en-US"/>
              <a:pPr>
                <a:defRPr/>
              </a:pPr>
              <a:t>‹#›</a:t>
            </a:fld>
            <a:endParaRPr lang="zh-CN" altLang="en-US"/>
          </a:p>
        </p:txBody>
      </p:sp>
    </p:spTree>
    <p:extLst>
      <p:ext uri="{BB962C8B-B14F-4D97-AF65-F5344CB8AC3E}">
        <p14:creationId xmlns:p14="http://schemas.microsoft.com/office/powerpoint/2010/main" val="262597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0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4"/>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7" name="六边形 6"/>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8" name="直接连接符 7"/>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lvl="0"/>
            <a:r>
              <a:rPr lang="zh-CN" altLang="en-US" noProof="1" smtClean="0"/>
              <a:t>单击此处编辑母版标题样式</a:t>
            </a:r>
            <a:endParaRPr lang="zh-CN" altLang="en-US" noProof="1"/>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日期占位符 3"/>
          <p:cNvSpPr>
            <a:spLocks noGrp="1"/>
          </p:cNvSpPr>
          <p:nvPr>
            <p:ph type="dt" sz="half" idx="10"/>
          </p:nvPr>
        </p:nvSpPr>
        <p:spPr/>
        <p:txBody>
          <a:bodyPr/>
          <a:lstStyle>
            <a:lvl1pPr>
              <a:defRPr/>
            </a:lvl1pPr>
          </a:lstStyle>
          <a:p>
            <a:pPr>
              <a:defRPr/>
            </a:pPr>
            <a:fld id="{322CBFFF-11D2-4B6F-B3B0-25BE5201352D}" type="datetimeFigureOut">
              <a:rPr lang="zh-CN" altLang="en-US"/>
              <a:pPr>
                <a:defRPr/>
              </a:pPr>
              <a:t>2022/5/11</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0AA88FE0-8A37-4EAD-BFEF-F7910C990075}" type="slidenum">
              <a:rPr lang="zh-CN" altLang="en-US"/>
              <a:pPr>
                <a:defRPr/>
              </a:pPr>
              <a:t>‹#›</a:t>
            </a:fld>
            <a:endParaRPr lang="zh-CN" altLang="en-US"/>
          </a:p>
        </p:txBody>
      </p:sp>
    </p:spTree>
    <p:extLst>
      <p:ext uri="{BB962C8B-B14F-4D97-AF65-F5344CB8AC3E}">
        <p14:creationId xmlns:p14="http://schemas.microsoft.com/office/powerpoint/2010/main" val="297343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7BEE1E3-97B9-4CEC-B85F-9B8B2144FF28}" type="datetimeFigureOut">
              <a:rPr lang="zh-CN" altLang="en-US"/>
              <a:pPr>
                <a:defRPr/>
              </a:pPr>
              <a:t>2022/5/11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20BA6D-CB5D-4C01-89D7-6DF9AE948CDF}" type="slidenum">
              <a:rPr lang="zh-CN" altLang="en-US"/>
              <a:pPr>
                <a:defRPr/>
              </a:pPr>
              <a:t>‹#›</a:t>
            </a:fld>
            <a:endParaRPr lang="zh-CN" altLang="en-US"/>
          </a:p>
        </p:txBody>
      </p:sp>
    </p:spTree>
    <p:extLst>
      <p:ext uri="{BB962C8B-B14F-4D97-AF65-F5344CB8AC3E}">
        <p14:creationId xmlns:p14="http://schemas.microsoft.com/office/powerpoint/2010/main" val="29435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A5A640D-4197-489F-A9A7-CFD8E98C3D11}" type="datetimeFigureOut">
              <a:rPr lang="zh-CN" altLang="en-US"/>
              <a:pPr>
                <a:defRPr/>
              </a:pPr>
              <a:t>2022/5/11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4BA015-B3D8-408A-A3D1-FF683F662DB1}" type="slidenum">
              <a:rPr lang="zh-CN" altLang="en-US"/>
              <a:pPr>
                <a:defRPr/>
              </a:pPr>
              <a:t>‹#›</a:t>
            </a:fld>
            <a:endParaRPr lang="zh-CN" altLang="en-US"/>
          </a:p>
        </p:txBody>
      </p:sp>
    </p:spTree>
    <p:extLst>
      <p:ext uri="{BB962C8B-B14F-4D97-AF65-F5344CB8AC3E}">
        <p14:creationId xmlns:p14="http://schemas.microsoft.com/office/powerpoint/2010/main" val="143297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D95FDA8-0433-4AC6-BCD3-CC553BB5DFA7}" type="datetimeFigureOut">
              <a:rPr lang="zh-CN" altLang="en-US"/>
              <a:pPr>
                <a:defRPr/>
              </a:pPr>
              <a:t>2022/5/11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7A810E5-68AA-47C3-B2EB-EE6870BC9156}" type="slidenum">
              <a:rPr lang="zh-CN" altLang="en-US"/>
              <a:pPr>
                <a:defRPr/>
              </a:pPr>
              <a:t>‹#›</a:t>
            </a:fld>
            <a:endParaRPr lang="zh-CN" altLang="en-US"/>
          </a:p>
        </p:txBody>
      </p:sp>
    </p:spTree>
    <p:extLst>
      <p:ext uri="{BB962C8B-B14F-4D97-AF65-F5344CB8AC3E}">
        <p14:creationId xmlns:p14="http://schemas.microsoft.com/office/powerpoint/2010/main" val="100601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六边形 3"/>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5" name="六边形 4"/>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7" name="直接连接符 6"/>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0"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userDrawn="1"/>
        </p:nvSpPr>
        <p:spPr bwMode="auto">
          <a:xfrm>
            <a:off x="83185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10" name="标题 1"/>
          <p:cNvSpPr txBox="1">
            <a:spLocks noChangeArrowheads="1"/>
          </p:cNvSpPr>
          <p:nvPr userDrawn="1"/>
        </p:nvSpPr>
        <p:spPr bwMode="auto">
          <a:xfrm>
            <a:off x="83820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11" name="日期占位符 2"/>
          <p:cNvSpPr>
            <a:spLocks noGrp="1"/>
          </p:cNvSpPr>
          <p:nvPr>
            <p:ph type="dt" sz="half" idx="10"/>
          </p:nvPr>
        </p:nvSpPr>
        <p:spPr/>
        <p:txBody>
          <a:bodyPr/>
          <a:lstStyle>
            <a:lvl1pPr>
              <a:defRPr/>
            </a:lvl1pPr>
          </a:lstStyle>
          <a:p>
            <a:pPr>
              <a:defRPr/>
            </a:pPr>
            <a:fld id="{5BAFCC6D-8320-482F-9CA8-A3B9EDD28BFD}" type="datetimeFigureOut">
              <a:rPr lang="zh-CN" altLang="en-US"/>
              <a:pPr>
                <a:defRPr/>
              </a:pPr>
              <a:t>2022/5/11</a:t>
            </a:fld>
            <a:endParaRPr lang="zh-CN" altLang="en-US"/>
          </a:p>
        </p:txBody>
      </p:sp>
      <p:sp>
        <p:nvSpPr>
          <p:cNvPr id="12" name="页脚占位符 3"/>
          <p:cNvSpPr>
            <a:spLocks noGrp="1"/>
          </p:cNvSpPr>
          <p:nvPr>
            <p:ph type="ftr" sz="quarter" idx="11"/>
          </p:nvPr>
        </p:nvSpPr>
        <p:spPr/>
        <p:txBody>
          <a:bodyPr/>
          <a:lstStyle>
            <a:lvl1pPr>
              <a:defRPr/>
            </a:lvl1pPr>
          </a:lstStyle>
          <a:p>
            <a:pPr>
              <a:defRPr/>
            </a:pPr>
            <a:endParaRPr lang="zh-CN" altLang="en-US"/>
          </a:p>
        </p:txBody>
      </p:sp>
      <p:sp>
        <p:nvSpPr>
          <p:cNvPr id="13" name="灯片编号占位符 4"/>
          <p:cNvSpPr>
            <a:spLocks noGrp="1"/>
          </p:cNvSpPr>
          <p:nvPr>
            <p:ph type="sldNum" sz="quarter" idx="12"/>
          </p:nvPr>
        </p:nvSpPr>
        <p:spPr/>
        <p:txBody>
          <a:bodyPr/>
          <a:lstStyle>
            <a:lvl1pPr>
              <a:defRPr/>
            </a:lvl1pPr>
          </a:lstStyle>
          <a:p>
            <a:pPr>
              <a:defRPr/>
            </a:pPr>
            <a:fld id="{1F6F3545-282F-4258-8A13-9072FDB7878A}" type="slidenum">
              <a:rPr lang="zh-CN" altLang="en-US"/>
              <a:pPr>
                <a:defRPr/>
              </a:pPr>
              <a:t>‹#›</a:t>
            </a:fld>
            <a:endParaRPr lang="zh-CN" altLang="en-US"/>
          </a:p>
        </p:txBody>
      </p:sp>
    </p:spTree>
    <p:extLst>
      <p:ext uri="{BB962C8B-B14F-4D97-AF65-F5344CB8AC3E}">
        <p14:creationId xmlns:p14="http://schemas.microsoft.com/office/powerpoint/2010/main" val="318588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A31AE6-2682-468A-88DA-24372E7EE267}" type="datetimeFigureOut">
              <a:rPr lang="zh-CN" altLang="en-US"/>
              <a:pPr>
                <a:defRPr/>
              </a:pPr>
              <a:t>2022/5/11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A87D14C-EE8B-46E4-8FD8-1A14526B270A}" type="slidenum">
              <a:rPr lang="zh-CN" altLang="en-US"/>
              <a:pPr>
                <a:defRPr/>
              </a:pPr>
              <a:t>‹#›</a:t>
            </a:fld>
            <a:endParaRPr lang="zh-CN" altLang="en-US"/>
          </a:p>
        </p:txBody>
      </p:sp>
    </p:spTree>
    <p:extLst>
      <p:ext uri="{BB962C8B-B14F-4D97-AF65-F5344CB8AC3E}">
        <p14:creationId xmlns:p14="http://schemas.microsoft.com/office/powerpoint/2010/main" val="162094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14A91B-E1C9-41CE-AC3E-4520776CF272}" type="datetimeFigureOut">
              <a:rPr lang="zh-CN" altLang="en-US"/>
              <a:pPr>
                <a:defRPr/>
              </a:pPr>
              <a:t>2022/5/11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67F32F-EE0A-42E3-AC20-A4B99338B1ED}" type="slidenum">
              <a:rPr lang="zh-CN" altLang="en-US"/>
              <a:pPr>
                <a:defRPr/>
              </a:pPr>
              <a:t>‹#›</a:t>
            </a:fld>
            <a:endParaRPr lang="zh-CN" altLang="en-US"/>
          </a:p>
        </p:txBody>
      </p:sp>
    </p:spTree>
    <p:extLst>
      <p:ext uri="{BB962C8B-B14F-4D97-AF65-F5344CB8AC3E}">
        <p14:creationId xmlns:p14="http://schemas.microsoft.com/office/powerpoint/2010/main" val="36466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0235D1-151C-4B9B-A83F-186AEED721B9}" type="datetimeFigureOut">
              <a:rPr lang="zh-CN" altLang="en-US"/>
              <a:pPr>
                <a:defRPr/>
              </a:pPr>
              <a:t>2022/5/11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294667A-6358-42BA-BE67-FB7F27191E41}" type="slidenum">
              <a:rPr lang="zh-CN" altLang="en-US"/>
              <a:pPr>
                <a:defRPr/>
              </a:pPr>
              <a:t>‹#›</a:t>
            </a:fld>
            <a:endParaRPr lang="zh-CN" altLang="en-US"/>
          </a:p>
        </p:txBody>
      </p:sp>
    </p:spTree>
    <p:extLst>
      <p:ext uri="{BB962C8B-B14F-4D97-AF65-F5344CB8AC3E}">
        <p14:creationId xmlns:p14="http://schemas.microsoft.com/office/powerpoint/2010/main" val="57333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09600" y="1600200"/>
            <a:ext cx="10971213"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fontAlgn="auto">
              <a:defRPr sz="1400" noProof="1">
                <a:solidFill>
                  <a:schemeClr val="tx1">
                    <a:tint val="75000"/>
                  </a:schemeClr>
                </a:solidFill>
                <a:latin typeface="+mn-lt"/>
                <a:ea typeface="+mn-ea"/>
              </a:defRPr>
            </a:lvl1pPr>
          </a:lstStyle>
          <a:p>
            <a:pPr>
              <a:defRPr/>
            </a:pPr>
            <a:fld id="{E2F9DF88-B919-4CCD-8273-EA958F8E5C16}" type="datetimeFigureOut">
              <a:rPr lang="zh-CN" altLang="en-US"/>
              <a:pPr>
                <a:defRPr/>
              </a:pPr>
              <a:t>2022/5/11</a:t>
            </a:fld>
            <a:endParaRPr lang="zh-CN" altLang="en-US"/>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fontAlgn="auto">
              <a:defRPr sz="14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wrap="square" lIns="108850" tIns="54425" rIns="108850" bIns="54425" numCol="1" anchor="ctr" anchorCtr="0" compatLnSpc="1">
            <a:prstTxWarp prst="textNoShape">
              <a:avLst/>
            </a:prstTxWarp>
          </a:bodyPr>
          <a:lstStyle>
            <a:lvl1pPr algn="r">
              <a:defRPr sz="1400">
                <a:solidFill>
                  <a:srgbClr val="898989"/>
                </a:solidFill>
              </a:defRPr>
            </a:lvl1pPr>
          </a:lstStyle>
          <a:p>
            <a:pPr>
              <a:defRPr/>
            </a:pPr>
            <a:fld id="{AC97802D-281F-4F88-AADB-7894F65761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697" r:id="rId3"/>
    <p:sldLayoutId id="2147483698" r:id="rId4"/>
    <p:sldLayoutId id="2147483699" r:id="rId5"/>
    <p:sldLayoutId id="2147483707" r:id="rId6"/>
    <p:sldLayoutId id="2147483700" r:id="rId7"/>
    <p:sldLayoutId id="2147483701" r:id="rId8"/>
    <p:sldLayoutId id="2147483702" r:id="rId9"/>
    <p:sldLayoutId id="2147483703" r:id="rId10"/>
    <p:sldLayoutId id="2147483704" r:id="rId11"/>
  </p:sldLayoutIdLst>
  <p:txStyles>
    <p:titleStyle>
      <a:lvl1pPr algn="ctr" defTabSz="1089025" rtl="0" eaLnBrk="0" fontAlgn="base" hangingPunct="0">
        <a:spcBef>
          <a:spcPct val="0"/>
        </a:spcBef>
        <a:spcAft>
          <a:spcPct val="0"/>
        </a:spcAft>
        <a:defRPr sz="5200" kern="1200">
          <a:solidFill>
            <a:schemeClr val="tx1"/>
          </a:solidFill>
          <a:latin typeface="+mj-lt"/>
          <a:ea typeface="+mj-ea"/>
          <a:cs typeface="+mj-cs"/>
        </a:defRPr>
      </a:lvl1pPr>
      <a:lvl2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2pPr>
      <a:lvl3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3pPr>
      <a:lvl4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4pPr>
      <a:lvl5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5pPr>
      <a:lvl6pPr marL="457200" algn="ctr" defTabSz="1089025" rtl="0" fontAlgn="base">
        <a:spcBef>
          <a:spcPct val="0"/>
        </a:spcBef>
        <a:spcAft>
          <a:spcPct val="0"/>
        </a:spcAft>
        <a:defRPr sz="5200">
          <a:solidFill>
            <a:schemeClr val="tx1"/>
          </a:solidFill>
          <a:latin typeface="Calibri" pitchFamily="34" charset="0"/>
          <a:ea typeface="宋体" pitchFamily="2" charset="-122"/>
        </a:defRPr>
      </a:lvl6pPr>
      <a:lvl7pPr marL="914400" algn="ctr" defTabSz="1089025" rtl="0" fontAlgn="base">
        <a:spcBef>
          <a:spcPct val="0"/>
        </a:spcBef>
        <a:spcAft>
          <a:spcPct val="0"/>
        </a:spcAft>
        <a:defRPr sz="5200">
          <a:solidFill>
            <a:schemeClr val="tx1"/>
          </a:solidFill>
          <a:latin typeface="Calibri" pitchFamily="34" charset="0"/>
          <a:ea typeface="宋体" pitchFamily="2" charset="-122"/>
        </a:defRPr>
      </a:lvl7pPr>
      <a:lvl8pPr marL="1371600" algn="ctr" defTabSz="1089025" rtl="0" fontAlgn="base">
        <a:spcBef>
          <a:spcPct val="0"/>
        </a:spcBef>
        <a:spcAft>
          <a:spcPct val="0"/>
        </a:spcAft>
        <a:defRPr sz="5200">
          <a:solidFill>
            <a:schemeClr val="tx1"/>
          </a:solidFill>
          <a:latin typeface="Calibri" pitchFamily="34" charset="0"/>
          <a:ea typeface="宋体" pitchFamily="2" charset="-122"/>
        </a:defRPr>
      </a:lvl8pPr>
      <a:lvl9pPr marL="1828800" algn="ctr" defTabSz="1089025" rtl="0" fontAlgn="base">
        <a:spcBef>
          <a:spcPct val="0"/>
        </a:spcBef>
        <a:spcAft>
          <a:spcPct val="0"/>
        </a:spcAft>
        <a:defRPr sz="5200">
          <a:solidFill>
            <a:schemeClr val="tx1"/>
          </a:solidFill>
          <a:latin typeface="Calibri" pitchFamily="34" charset="0"/>
          <a:ea typeface="宋体" pitchFamily="2" charset="-122"/>
        </a:defRPr>
      </a:lvl9pPr>
    </p:titleStyle>
    <p:bodyStyle>
      <a:lvl1pPr marL="407988" indent="-407988" algn="l" defTabSz="1089025" rtl="0" eaLnBrk="0" fontAlgn="base" hangingPunct="0">
        <a:spcBef>
          <a:spcPct val="20000"/>
        </a:spcBef>
        <a:spcAft>
          <a:spcPct val="0"/>
        </a:spcAft>
        <a:buFont typeface="Arial" charset="0"/>
        <a:buChar char="•"/>
        <a:defRPr sz="3800" kern="1200">
          <a:solidFill>
            <a:schemeClr val="tx1"/>
          </a:solidFill>
          <a:latin typeface="+mn-lt"/>
          <a:ea typeface="+mn-ea"/>
          <a:cs typeface="+mn-cs"/>
        </a:defRPr>
      </a:lvl1pPr>
      <a:lvl2pPr marL="884238" indent="-339725" algn="l" defTabSz="1089025" rtl="0" eaLnBrk="0" fontAlgn="base" hangingPunct="0">
        <a:spcBef>
          <a:spcPct val="20000"/>
        </a:spcBef>
        <a:spcAft>
          <a:spcPct val="0"/>
        </a:spcAft>
        <a:buFont typeface="Arial" charset="0"/>
        <a:buChar char="–"/>
        <a:defRPr sz="3300" kern="1200">
          <a:solidFill>
            <a:schemeClr val="tx1"/>
          </a:solidFill>
          <a:latin typeface="+mn-lt"/>
          <a:ea typeface="+mn-ea"/>
          <a:cs typeface="+mn-cs"/>
        </a:defRPr>
      </a:lvl2pPr>
      <a:lvl3pPr marL="1360488" indent="-271463" algn="l" defTabSz="1089025" rtl="0" eaLnBrk="0" fontAlgn="base" hangingPunct="0">
        <a:spcBef>
          <a:spcPct val="20000"/>
        </a:spcBef>
        <a:spcAft>
          <a:spcPct val="0"/>
        </a:spcAft>
        <a:buFont typeface="Arial" charset="0"/>
        <a:buChar char="•"/>
        <a:defRPr sz="2900" kern="1200">
          <a:solidFill>
            <a:schemeClr val="tx1"/>
          </a:solidFill>
          <a:latin typeface="+mn-lt"/>
          <a:ea typeface="+mn-ea"/>
          <a:cs typeface="+mn-cs"/>
        </a:defRPr>
      </a:lvl3pPr>
      <a:lvl4pPr marL="1905000" indent="-273050" algn="l" defTabSz="1089025"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449513" indent="-273050" algn="l" defTabSz="1089025"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xfrm>
            <a:off x="622300" y="2133600"/>
            <a:ext cx="9864725" cy="1471613"/>
          </a:xfrm>
        </p:spPr>
        <p:txBody>
          <a:bodyPr/>
          <a:lstStyle/>
          <a:p>
            <a:pPr eaLnBrk="1" hangingPunct="1"/>
            <a:r>
              <a:rPr lang="zh-CN" altLang="en-US" smtClean="0"/>
              <a:t>集成测试</a:t>
            </a:r>
          </a:p>
        </p:txBody>
      </p:sp>
      <p:pic>
        <p:nvPicPr>
          <p:cNvPr id="5123" name="图片 3" descr="吉大校标（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idx="1"/>
          </p:nvPr>
        </p:nvSpPr>
        <p:spPr>
          <a:xfrm>
            <a:off x="1487488" y="1196975"/>
            <a:ext cx="9864725" cy="5221288"/>
          </a:xfrm>
        </p:spPr>
        <p:txBody>
          <a:bodyPr lIns="91465" tIns="45732" rIns="91465" bIns="45732"/>
          <a:lstStyle/>
          <a:p>
            <a:pPr marL="342900" indent="-342900" defTabSz="914400" eaLnBrk="1" hangingPunct="1">
              <a:buClr>
                <a:schemeClr val="hlink"/>
              </a:buClr>
              <a:defRPr/>
            </a:pPr>
            <a:r>
              <a:rPr lang="zh-CN" altLang="en-US" sz="2800" b="1" kern="0" dirty="0" smtClean="0">
                <a:effectLst>
                  <a:outerShdw blurRad="38100" dist="38100" dir="2700000" algn="tl">
                    <a:srgbClr val="000000"/>
                  </a:outerShdw>
                </a:effectLst>
                <a:latin typeface="+mn-lt"/>
                <a:ea typeface="+mn-ea"/>
              </a:rPr>
              <a:t>优点：</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自顶向下的结合策略能够在测试的</a:t>
            </a:r>
            <a:r>
              <a:rPr lang="zh-CN" altLang="en-US" sz="2400" b="1" kern="0" dirty="0" smtClean="0">
                <a:solidFill>
                  <a:srgbClr val="FFFF00"/>
                </a:solidFill>
                <a:effectLst>
                  <a:outerShdw blurRad="38100" dist="38100" dir="2700000" algn="tl">
                    <a:srgbClr val="000000"/>
                  </a:outerShdw>
                </a:effectLst>
                <a:latin typeface="+mn-lt"/>
                <a:ea typeface="+mn-ea"/>
              </a:rPr>
              <a:t>早期对主要的控制或关键的抉择进行检验</a:t>
            </a:r>
            <a:r>
              <a:rPr lang="zh-CN" altLang="en-US" sz="2400" b="1" kern="0" dirty="0" smtClean="0">
                <a:effectLst>
                  <a:outerShdw blurRad="38100" dist="38100" dir="2700000" algn="tl">
                    <a:srgbClr val="000000"/>
                  </a:outerShdw>
                </a:effectLst>
                <a:latin typeface="+mn-lt"/>
                <a:ea typeface="+mn-ea"/>
              </a:rPr>
              <a:t>。 </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自顶向下测试</a:t>
            </a:r>
            <a:r>
              <a:rPr lang="zh-CN" altLang="en-US" sz="2400" b="1" kern="0" dirty="0" smtClean="0">
                <a:solidFill>
                  <a:srgbClr val="FFFF00"/>
                </a:solidFill>
                <a:effectLst>
                  <a:outerShdw blurRad="38100" dist="38100" dir="2700000" algn="tl">
                    <a:srgbClr val="000000"/>
                  </a:outerShdw>
                </a:effectLst>
                <a:latin typeface="+mn-lt"/>
                <a:ea typeface="+mn-ea"/>
              </a:rPr>
              <a:t>不需要驱动程序</a:t>
            </a:r>
            <a:r>
              <a:rPr lang="zh-CN" altLang="en-US" sz="2400" b="1" kern="0" dirty="0" smtClean="0">
                <a:effectLst>
                  <a:outerShdw blurRad="38100" dist="38100" dir="2700000" algn="tl">
                    <a:srgbClr val="000000"/>
                  </a:outerShdw>
                </a:effectLst>
                <a:latin typeface="+mn-lt"/>
                <a:ea typeface="+mn-ea"/>
              </a:rPr>
              <a:t>。</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选择深度优先的结合方法，可以在早期实现软件的一个完整的功能并且验证这个功能。 </a:t>
            </a:r>
          </a:p>
          <a:p>
            <a:pPr marL="342900" indent="-342900" defTabSz="914400" eaLnBrk="1" hangingPunct="1">
              <a:buClr>
                <a:schemeClr val="hlink"/>
              </a:buClr>
              <a:defRPr/>
            </a:pPr>
            <a:r>
              <a:rPr lang="zh-CN" altLang="en-US" sz="2800" b="1" kern="0" dirty="0" smtClean="0">
                <a:effectLst>
                  <a:outerShdw blurRad="38100" dist="38100" dir="2700000" algn="tl">
                    <a:srgbClr val="000000"/>
                  </a:outerShdw>
                </a:effectLst>
                <a:latin typeface="+mn-lt"/>
                <a:ea typeface="+mn-ea"/>
              </a:rPr>
              <a:t>缺点：</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需要编写存根程序。</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为了充分地测试软件系统的较高层次，需要在较低层次上的处理。</a:t>
            </a:r>
          </a:p>
          <a:p>
            <a:pPr marL="742950" lvl="1" indent="-285750" defTabSz="914400" eaLnBrk="1" hangingPunct="1">
              <a:buClr>
                <a:schemeClr val="accent2"/>
              </a:buClr>
              <a:buSzPct val="70000"/>
              <a:buFont typeface="Wingdings" panose="05000000000000000000" pitchFamily="2" charset="2"/>
              <a:buChar char="n"/>
              <a:defRPr/>
            </a:pPr>
            <a:r>
              <a:rPr lang="zh-CN" altLang="en-US" sz="2400" b="1" kern="0" dirty="0" smtClean="0">
                <a:effectLst>
                  <a:outerShdw blurRad="38100" dist="38100" dir="2700000" algn="tl">
                    <a:srgbClr val="000000"/>
                  </a:outerShdw>
                </a:effectLst>
                <a:latin typeface="+mn-lt"/>
                <a:ea typeface="+mn-ea"/>
              </a:rPr>
              <a:t>可能需要很多存根程序。</a:t>
            </a:r>
          </a:p>
        </p:txBody>
      </p:sp>
      <p:sp>
        <p:nvSpPr>
          <p:cNvPr id="14339"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集成测试：自顶向下集成</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idx="1"/>
          </p:nvPr>
        </p:nvSpPr>
        <p:spPr>
          <a:xfrm>
            <a:off x="1487488" y="1701800"/>
            <a:ext cx="9288462" cy="3673475"/>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从</a:t>
            </a:r>
            <a:r>
              <a:rPr lang="zh-CN" altLang="en-US" b="1" kern="0" dirty="0" smtClean="0">
                <a:solidFill>
                  <a:srgbClr val="FFFF00"/>
                </a:solidFill>
                <a:effectLst>
                  <a:outerShdw blurRad="38100" dist="38100" dir="2700000" algn="tl">
                    <a:srgbClr val="000000"/>
                  </a:outerShdw>
                </a:effectLst>
                <a:latin typeface="Arial" panose="020B0604020202020204"/>
                <a:ea typeface="+mn-ea"/>
              </a:rPr>
              <a:t>“</a:t>
            </a:r>
            <a:r>
              <a:rPr lang="zh-CN" altLang="en-US" b="1" kern="0" dirty="0" smtClean="0">
                <a:solidFill>
                  <a:srgbClr val="FFFF00"/>
                </a:solidFill>
                <a:effectLst>
                  <a:outerShdw blurRad="38100" dist="38100" dir="2700000" algn="tl">
                    <a:srgbClr val="000000"/>
                  </a:outerShdw>
                </a:effectLst>
                <a:latin typeface="+mn-lt"/>
                <a:ea typeface="+mn-ea"/>
              </a:rPr>
              <a:t>原子</a:t>
            </a:r>
            <a:r>
              <a:rPr lang="zh-CN" altLang="en-US" b="1" kern="0" dirty="0" smtClean="0">
                <a:solidFill>
                  <a:srgbClr val="FFFF00"/>
                </a:solidFill>
                <a:effectLst>
                  <a:outerShdw blurRad="38100" dist="38100" dir="2700000" algn="tl">
                    <a:srgbClr val="000000"/>
                  </a:outerShdw>
                </a:effectLst>
                <a:latin typeface="Arial" panose="020B0604020202020204"/>
                <a:ea typeface="+mn-ea"/>
              </a:rPr>
              <a:t>”</a:t>
            </a:r>
            <a:r>
              <a:rPr lang="zh-CN" altLang="en-US" b="1" kern="0" dirty="0" smtClean="0">
                <a:solidFill>
                  <a:srgbClr val="FFFF00"/>
                </a:solidFill>
                <a:effectLst>
                  <a:outerShdw blurRad="38100" dist="38100" dir="2700000" algn="tl">
                    <a:srgbClr val="000000"/>
                  </a:outerShdw>
                </a:effectLst>
                <a:latin typeface="+mn-lt"/>
                <a:ea typeface="+mn-ea"/>
              </a:rPr>
              <a:t>模块</a:t>
            </a:r>
            <a:r>
              <a:rPr lang="en-US" altLang="zh-CN" b="1" kern="0" dirty="0" smtClean="0">
                <a:effectLst>
                  <a:outerShdw blurRad="38100" dist="38100" dir="2700000" algn="tl">
                    <a:srgbClr val="000000"/>
                  </a:outerShdw>
                </a:effectLst>
                <a:latin typeface="+mn-lt"/>
                <a:ea typeface="+mn-ea"/>
              </a:rPr>
              <a:t>(</a:t>
            </a:r>
            <a:r>
              <a:rPr lang="zh-CN" altLang="en-US" b="1" kern="0" dirty="0" smtClean="0">
                <a:effectLst>
                  <a:outerShdw blurRad="38100" dist="38100" dir="2700000" algn="tl">
                    <a:srgbClr val="000000"/>
                  </a:outerShdw>
                </a:effectLst>
                <a:latin typeface="+mn-lt"/>
                <a:ea typeface="+mn-ea"/>
              </a:rPr>
              <a:t>即在软件结构最低层的模块</a:t>
            </a:r>
            <a:r>
              <a:rPr lang="en-US" altLang="zh-CN" b="1" kern="0" dirty="0" smtClean="0">
                <a:effectLst>
                  <a:outerShdw blurRad="38100" dist="38100" dir="2700000" algn="tl">
                    <a:srgbClr val="000000"/>
                  </a:outerShdw>
                </a:effectLst>
                <a:latin typeface="+mn-lt"/>
                <a:ea typeface="+mn-ea"/>
              </a:rPr>
              <a:t>)</a:t>
            </a:r>
            <a:r>
              <a:rPr lang="zh-CN" altLang="en-US" b="1" kern="0" dirty="0" smtClean="0">
                <a:solidFill>
                  <a:srgbClr val="FFFF00"/>
                </a:solidFill>
                <a:effectLst>
                  <a:outerShdw blurRad="38100" dist="38100" dir="2700000" algn="tl">
                    <a:srgbClr val="000000"/>
                  </a:outerShdw>
                </a:effectLst>
                <a:latin typeface="+mn-lt"/>
                <a:ea typeface="+mn-ea"/>
              </a:rPr>
              <a:t>开始</a:t>
            </a:r>
            <a:r>
              <a:rPr lang="zh-CN" altLang="en-US" b="1" kern="0" dirty="0" smtClean="0">
                <a:effectLst>
                  <a:outerShdw blurRad="38100" dist="38100" dir="2700000" algn="tl">
                    <a:srgbClr val="000000"/>
                  </a:outerShdw>
                </a:effectLst>
                <a:latin typeface="+mn-lt"/>
                <a:ea typeface="+mn-ea"/>
              </a:rPr>
              <a:t>组装和测试，</a:t>
            </a:r>
            <a:r>
              <a:rPr lang="zh-CN" altLang="en-US" b="1" kern="0" dirty="0" smtClean="0">
                <a:solidFill>
                  <a:srgbClr val="FFFF00"/>
                </a:solidFill>
                <a:effectLst>
                  <a:outerShdw blurRad="38100" dist="38100" dir="2700000" algn="tl">
                    <a:srgbClr val="000000"/>
                  </a:outerShdw>
                </a:effectLst>
                <a:latin typeface="+mn-lt"/>
                <a:ea typeface="+mn-ea"/>
              </a:rPr>
              <a:t>不需要存根程序</a:t>
            </a:r>
            <a:r>
              <a:rPr lang="zh-CN" altLang="en-US" b="1" kern="0" dirty="0" smtClean="0">
                <a:effectLst>
                  <a:outerShdw blurRad="38100" dist="38100" dir="2700000" algn="tl">
                    <a:srgbClr val="000000"/>
                  </a:outerShdw>
                </a:effectLst>
                <a:latin typeface="+mn-lt"/>
                <a:ea typeface="+mn-ea"/>
              </a:rPr>
              <a:t>。</a:t>
            </a: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当底层有许多组件是有多种用途的公用例程而经常被其他组件调用时、当设计是面向对象的或当系统由大量孤立的复用的组件组成时，自底向上方法是很有用的。</a:t>
            </a:r>
          </a:p>
        </p:txBody>
      </p:sp>
      <p:sp>
        <p:nvSpPr>
          <p:cNvPr id="15363"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集成测试：自底向上集成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集成测试：自底向上集成</a:t>
            </a:r>
          </a:p>
        </p:txBody>
      </p:sp>
      <p:pic>
        <p:nvPicPr>
          <p:cNvPr id="30722" name="Picture 6" descr="IntegrationTest-BottomUp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1773238"/>
            <a:ext cx="687863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Structure-ModuleD-IntegrationTest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054100"/>
            <a:ext cx="49498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0722"/>
                                        </p:tgtEl>
                                        <p:attrNameLst>
                                          <p:attrName>style.visibility</p:attrName>
                                        </p:attrNameLst>
                                      </p:cBhvr>
                                      <p:to>
                                        <p:strVal val="visible"/>
                                      </p:to>
                                    </p:set>
                                    <p:anim calcmode="lin" valueType="num">
                                      <p:cBhvr additive="base">
                                        <p:cTn id="11" dur="500" fill="hold"/>
                                        <p:tgtEl>
                                          <p:spTgt spid="30722"/>
                                        </p:tgtEl>
                                        <p:attrNameLst>
                                          <p:attrName>ppt_x</p:attrName>
                                        </p:attrNameLst>
                                      </p:cBhvr>
                                      <p:tavLst>
                                        <p:tav tm="0">
                                          <p:val>
                                            <p:strVal val="0-#ppt_w/2"/>
                                          </p:val>
                                        </p:tav>
                                        <p:tav tm="100000">
                                          <p:val>
                                            <p:strVal val="#ppt_x"/>
                                          </p:val>
                                        </p:tav>
                                      </p:tavLst>
                                    </p:anim>
                                    <p:anim calcmode="lin" valueType="num">
                                      <p:cBhvr additive="base">
                                        <p:cTn id="12"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idx="1"/>
          </p:nvPr>
        </p:nvSpPr>
        <p:spPr>
          <a:xfrm>
            <a:off x="1990725" y="1196975"/>
            <a:ext cx="9072563" cy="5041900"/>
          </a:xfrm>
        </p:spPr>
        <p:txBody>
          <a:bodyPr lIns="91465" tIns="45732" rIns="91465" bIns="45732"/>
          <a:lstStyle/>
          <a:p>
            <a:pPr marL="342900" indent="-342900" defTabSz="914400" eaLnBrk="1" hangingPunct="1">
              <a:buClr>
                <a:schemeClr val="hlink"/>
              </a:buClr>
              <a:defRPr/>
            </a:pPr>
            <a:r>
              <a:rPr lang="zh-CN" altLang="en-US" b="1" kern="0" dirty="0" smtClean="0">
                <a:effectLst>
                  <a:outerShdw blurRad="38100" dist="38100" dir="2700000" algn="tl">
                    <a:srgbClr val="000000"/>
                  </a:outerShdw>
                </a:effectLst>
                <a:latin typeface="+mn-lt"/>
                <a:ea typeface="+mn-ea"/>
              </a:rPr>
              <a:t>优点：</a:t>
            </a: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不需要编写存根程序。</a:t>
            </a: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测试驱动程序的数目较少。</a:t>
            </a:r>
            <a:endParaRPr lang="en-US" altLang="zh-CN" b="1" kern="0" dirty="0" smtClean="0">
              <a:effectLst>
                <a:outerShdw blurRad="38100" dist="38100" dir="2700000" algn="tl">
                  <a:srgbClr val="000000"/>
                </a:outerShdw>
              </a:effectLst>
              <a:latin typeface="+mn-lt"/>
              <a:ea typeface="+mn-ea"/>
            </a:endParaRP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底层</a:t>
            </a:r>
            <a:r>
              <a:rPr lang="zh-CN" altLang="en-US" b="1" kern="0" dirty="0">
                <a:effectLst>
                  <a:outerShdw blurRad="38100" dist="38100" dir="2700000" algn="tl">
                    <a:srgbClr val="000000"/>
                  </a:outerShdw>
                </a:effectLst>
                <a:latin typeface="+mn-lt"/>
                <a:ea typeface="+mn-ea"/>
              </a:rPr>
              <a:t>模块往往承担主要的计算和输入、输出任务，更容易出错，该方式可以在早期发现这类</a:t>
            </a:r>
            <a:r>
              <a:rPr lang="zh-CN" altLang="en-US" b="1" kern="0" dirty="0" smtClean="0">
                <a:effectLst>
                  <a:outerShdw blurRad="38100" dist="38100" dir="2700000" algn="tl">
                    <a:srgbClr val="000000"/>
                  </a:outerShdw>
                </a:effectLst>
                <a:latin typeface="+mn-lt"/>
                <a:ea typeface="+mn-ea"/>
              </a:rPr>
              <a:t>错误。</a:t>
            </a:r>
            <a:endParaRPr lang="zh-CN" altLang="en-US" b="1" kern="0" dirty="0">
              <a:effectLst>
                <a:outerShdw blurRad="38100" dist="38100" dir="2700000" algn="tl">
                  <a:srgbClr val="000000"/>
                </a:outerShdw>
              </a:effectLst>
              <a:latin typeface="+mn-lt"/>
              <a:ea typeface="+mn-ea"/>
            </a:endParaRP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a:effectLst>
                  <a:outerShdw blurRad="38100" dist="38100" dir="2700000" algn="tl">
                    <a:srgbClr val="000000"/>
                  </a:outerShdw>
                </a:effectLst>
                <a:latin typeface="+mn-lt"/>
                <a:ea typeface="+mn-ea"/>
              </a:rPr>
              <a:t>底层模块可以并行</a:t>
            </a:r>
            <a:r>
              <a:rPr lang="zh-CN" altLang="en-US" b="1" kern="0" dirty="0" smtClean="0">
                <a:effectLst>
                  <a:outerShdw blurRad="38100" dist="38100" dir="2700000" algn="tl">
                    <a:srgbClr val="000000"/>
                  </a:outerShdw>
                </a:effectLst>
                <a:latin typeface="+mn-lt"/>
                <a:ea typeface="+mn-ea"/>
              </a:rPr>
              <a:t>测试</a:t>
            </a:r>
            <a:r>
              <a:rPr lang="zh-CN" altLang="en-US" b="1" kern="0" dirty="0">
                <a:effectLst>
                  <a:outerShdw blurRad="38100" dist="38100" dir="2700000" algn="tl">
                    <a:srgbClr val="000000"/>
                  </a:outerShdw>
                </a:effectLst>
                <a:latin typeface="+mn-lt"/>
                <a:ea typeface="+mn-ea"/>
              </a:rPr>
              <a:t>。</a:t>
            </a:r>
          </a:p>
          <a:p>
            <a:pPr marL="342900" indent="-342900" defTabSz="914400" eaLnBrk="1" hangingPunct="1">
              <a:buClr>
                <a:schemeClr val="hlink"/>
              </a:buClr>
              <a:defRPr/>
            </a:pPr>
            <a:r>
              <a:rPr lang="zh-CN" altLang="en-US" b="1" kern="0" dirty="0" smtClean="0">
                <a:effectLst>
                  <a:outerShdw blurRad="38100" dist="38100" dir="2700000" algn="tl">
                    <a:srgbClr val="000000"/>
                  </a:outerShdw>
                </a:effectLst>
                <a:latin typeface="+mn-lt"/>
                <a:ea typeface="+mn-ea"/>
              </a:rPr>
              <a:t>缺点：</a:t>
            </a: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对顶层组件测试进行得晚，会推迟主要错误的发现。</a:t>
            </a:r>
          </a:p>
          <a:p>
            <a:pPr marL="742950" lvl="1" indent="-285750" defTabSz="914400" eaLnBrk="1" hangingPunct="1">
              <a:buClr>
                <a:schemeClr val="accent2"/>
              </a:buClr>
              <a:buSzPct val="70000"/>
              <a:buFont typeface="Wingdings" panose="05000000000000000000" pitchFamily="2" charset="2"/>
              <a:buChar char="n"/>
              <a:defRPr/>
            </a:pPr>
            <a:r>
              <a:rPr lang="zh-CN" altLang="en-US" b="1" kern="0" dirty="0">
                <a:effectLst>
                  <a:outerShdw blurRad="38100" dist="38100" dir="2700000" algn="tl">
                    <a:srgbClr val="000000"/>
                  </a:outerShdw>
                </a:effectLst>
                <a:latin typeface="+mn-lt"/>
                <a:ea typeface="+mn-ea"/>
              </a:rPr>
              <a:t>程序在最后一个模块加入时才具有整体形象。</a:t>
            </a:r>
          </a:p>
        </p:txBody>
      </p:sp>
      <p:sp>
        <p:nvSpPr>
          <p:cNvPr id="17411"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集成测试：自底向上集成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idx="1"/>
          </p:nvPr>
        </p:nvSpPr>
        <p:spPr>
          <a:xfrm>
            <a:off x="1414463" y="2205038"/>
            <a:ext cx="9504362" cy="2520950"/>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将自顶向下策略与自底向上策略结合起来</a:t>
            </a: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关键是选取结构图某一层为</a:t>
            </a:r>
            <a:r>
              <a:rPr lang="zh-CN" altLang="en-US" b="1" kern="0" dirty="0" smtClean="0">
                <a:solidFill>
                  <a:srgbClr val="FFFF00"/>
                </a:solidFill>
                <a:effectLst>
                  <a:outerShdw blurRad="38100" dist="38100" dir="2700000" algn="tl">
                    <a:srgbClr val="000000"/>
                  </a:outerShdw>
                </a:effectLst>
                <a:latin typeface="+mn-lt"/>
                <a:ea typeface="+mn-ea"/>
              </a:rPr>
              <a:t>基</a:t>
            </a:r>
            <a:r>
              <a:rPr lang="en-US" altLang="zh-CN" b="1" kern="0" dirty="0" err="1" smtClean="0">
                <a:solidFill>
                  <a:srgbClr val="FFFF00"/>
                </a:solidFill>
                <a:effectLst>
                  <a:outerShdw blurRad="38100" dist="38100" dir="2700000" algn="tl">
                    <a:srgbClr val="000000"/>
                  </a:outerShdw>
                </a:effectLst>
                <a:latin typeface="+mn-lt"/>
                <a:ea typeface="+mn-ea"/>
              </a:rPr>
              <a:t>准层</a:t>
            </a:r>
            <a:r>
              <a:rPr lang="zh-CN" altLang="en-US" b="1" kern="0" dirty="0" smtClean="0">
                <a:effectLst>
                  <a:outerShdw blurRad="38100" dist="38100" dir="2700000" algn="tl">
                    <a:srgbClr val="000000"/>
                  </a:outerShdw>
                </a:effectLst>
                <a:latin typeface="+mn-lt"/>
                <a:ea typeface="+mn-ea"/>
              </a:rPr>
              <a:t>（或称目标层）</a:t>
            </a: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选取不同的层次为基准层，则整个集成测试的活动情况相应会有很大不同</a:t>
            </a:r>
          </a:p>
        </p:txBody>
      </p:sp>
      <p:sp>
        <p:nvSpPr>
          <p:cNvPr id="18435"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集成测试：三明治集成</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idx="1"/>
          </p:nvPr>
        </p:nvSpPr>
        <p:spPr>
          <a:xfrm>
            <a:off x="1990725" y="1196975"/>
            <a:ext cx="8066088" cy="576263"/>
          </a:xfrm>
        </p:spPr>
        <p:txBody>
          <a:bodyPr lIns="91465" tIns="45732" rIns="91465" bIns="45732"/>
          <a:lstStyle/>
          <a:p>
            <a:pPr marL="342900" indent="-342900" defTabSz="914400" eaLnBrk="1" hangingPunct="1">
              <a:lnSpc>
                <a:spcPct val="90000"/>
              </a:lnSpc>
              <a:buClr>
                <a:schemeClr val="hlink"/>
              </a:buClr>
              <a:defRPr/>
            </a:pPr>
            <a:r>
              <a:rPr lang="zh-CN" altLang="en-US" b="1" kern="0" dirty="0" smtClean="0">
                <a:effectLst>
                  <a:outerShdw blurRad="38100" dist="38100" dir="2700000" algn="tl">
                    <a:srgbClr val="000000"/>
                  </a:outerShdw>
                </a:effectLst>
                <a:latin typeface="+mn-lt"/>
                <a:ea typeface="+mn-ea"/>
              </a:rPr>
              <a:t>选择</a:t>
            </a:r>
            <a:r>
              <a:rPr lang="en-US" altLang="zh-CN" b="1" kern="0" dirty="0" smtClean="0">
                <a:effectLst>
                  <a:outerShdw blurRad="38100" dist="38100" dir="2700000" algn="tl">
                    <a:srgbClr val="000000"/>
                  </a:outerShdw>
                </a:effectLst>
                <a:latin typeface="+mn-lt"/>
                <a:ea typeface="+mn-ea"/>
              </a:rPr>
              <a:t>BCDE</a:t>
            </a:r>
            <a:r>
              <a:rPr lang="zh-CN" altLang="en-US" b="1" kern="0" dirty="0" smtClean="0">
                <a:effectLst>
                  <a:outerShdw blurRad="38100" dist="38100" dir="2700000" algn="tl">
                    <a:srgbClr val="000000"/>
                  </a:outerShdw>
                </a:effectLst>
                <a:latin typeface="+mn-lt"/>
                <a:ea typeface="+mn-ea"/>
              </a:rPr>
              <a:t>层为基准层：</a:t>
            </a:r>
          </a:p>
        </p:txBody>
      </p:sp>
      <p:sp>
        <p:nvSpPr>
          <p:cNvPr id="19459"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集成测试：三明治集成</a:t>
            </a:r>
          </a:p>
        </p:txBody>
      </p:sp>
      <p:pic>
        <p:nvPicPr>
          <p:cNvPr id="37891" name="Picture 5" descr="IntegrationTest-Sandwich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813" y="1846263"/>
            <a:ext cx="6678612"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tructure-ModuleD-IntegrationTest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1846263"/>
            <a:ext cx="494823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7891"/>
                                        </p:tgtEl>
                                        <p:attrNameLst>
                                          <p:attrName>style.visibility</p:attrName>
                                        </p:attrNameLst>
                                      </p:cBhvr>
                                      <p:to>
                                        <p:strVal val="visible"/>
                                      </p:to>
                                    </p:set>
                                    <p:anim calcmode="lin" valueType="num">
                                      <p:cBhvr additive="base">
                                        <p:cTn id="11" dur="1000" fill="hold"/>
                                        <p:tgtEl>
                                          <p:spTgt spid="37891"/>
                                        </p:tgtEl>
                                        <p:attrNameLst>
                                          <p:attrName>ppt_x</p:attrName>
                                        </p:attrNameLst>
                                      </p:cBhvr>
                                      <p:tavLst>
                                        <p:tav tm="0">
                                          <p:val>
                                            <p:strVal val="0-#ppt_w/2"/>
                                          </p:val>
                                        </p:tav>
                                        <p:tav tm="100000">
                                          <p:val>
                                            <p:strVal val="#ppt_x"/>
                                          </p:val>
                                        </p:tav>
                                      </p:tavLst>
                                    </p:anim>
                                    <p:anim calcmode="lin" valueType="num">
                                      <p:cBhvr additive="base">
                                        <p:cTn id="12" dur="1000" fill="hold"/>
                                        <p:tgtEl>
                                          <p:spTgt spid="3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idx="1"/>
          </p:nvPr>
        </p:nvSpPr>
        <p:spPr>
          <a:xfrm>
            <a:off x="1990725" y="1187450"/>
            <a:ext cx="8066088" cy="585788"/>
          </a:xfrm>
        </p:spPr>
        <p:txBody>
          <a:bodyPr lIns="91465" tIns="45732" rIns="91465" bIns="45732"/>
          <a:lstStyle/>
          <a:p>
            <a:pPr marL="342900" indent="-342900" defTabSz="914400" eaLnBrk="1" hangingPunct="1">
              <a:lnSpc>
                <a:spcPct val="90000"/>
              </a:lnSpc>
              <a:buClr>
                <a:schemeClr val="hlink"/>
              </a:buClr>
              <a:defRPr/>
            </a:pPr>
            <a:r>
              <a:rPr lang="zh-CN" altLang="en-US" b="1" kern="0" smtClean="0">
                <a:effectLst>
                  <a:outerShdw blurRad="38100" dist="38100" dir="2700000" algn="tl">
                    <a:srgbClr val="000000"/>
                  </a:outerShdw>
                </a:effectLst>
                <a:latin typeface="+mn-lt"/>
                <a:ea typeface="+mn-ea"/>
              </a:rPr>
              <a:t>选择</a:t>
            </a:r>
            <a:r>
              <a:rPr lang="en-US" altLang="zh-CN" b="1" kern="0" smtClean="0">
                <a:effectLst>
                  <a:outerShdw blurRad="38100" dist="38100" dir="2700000" algn="tl">
                    <a:srgbClr val="000000"/>
                  </a:outerShdw>
                </a:effectLst>
                <a:latin typeface="+mn-lt"/>
                <a:ea typeface="+mn-ea"/>
              </a:rPr>
              <a:t>FGHIJK</a:t>
            </a:r>
            <a:r>
              <a:rPr lang="zh-CN" altLang="en-US" b="1" kern="0" smtClean="0">
                <a:effectLst>
                  <a:outerShdw blurRad="38100" dist="38100" dir="2700000" algn="tl">
                    <a:srgbClr val="000000"/>
                  </a:outerShdw>
                </a:effectLst>
                <a:latin typeface="+mn-lt"/>
                <a:ea typeface="+mn-ea"/>
              </a:rPr>
              <a:t>层为基准层：</a:t>
            </a:r>
          </a:p>
        </p:txBody>
      </p:sp>
      <p:sp>
        <p:nvSpPr>
          <p:cNvPr id="20483"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集成测试：三明治集成</a:t>
            </a:r>
          </a:p>
        </p:txBody>
      </p:sp>
      <p:pic>
        <p:nvPicPr>
          <p:cNvPr id="39939" name="Picture 6" descr="IntegrationTest-Sandwich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1846263"/>
            <a:ext cx="64643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tructure-ModuleD-IntegrationTest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846263"/>
            <a:ext cx="49498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box(out)">
                                      <p:cBhvr>
                                        <p:cTn id="11"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idx="1"/>
          </p:nvPr>
        </p:nvSpPr>
        <p:spPr>
          <a:xfrm>
            <a:off x="1990725" y="1196975"/>
            <a:ext cx="8066088" cy="5041900"/>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优点：</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允许在测试的早期进行集成测试</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结合了自顶向下和自底向上测试的优点，在测试的最开始就对控制和公用程序进行测试</a:t>
            </a: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缺点：</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在集成之前没有彻底地测试单独的组件</a:t>
            </a:r>
          </a:p>
        </p:txBody>
      </p:sp>
      <p:sp>
        <p:nvSpPr>
          <p:cNvPr id="21507"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集成测试：三明治集成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idx="1"/>
          </p:nvPr>
        </p:nvSpPr>
        <p:spPr>
          <a:xfrm>
            <a:off x="1198563" y="1196975"/>
            <a:ext cx="10225087" cy="5041900"/>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回归测试</a:t>
            </a:r>
            <a:r>
              <a:rPr lang="zh-CN" altLang="en-US" b="1" kern="0" dirty="0" smtClean="0">
                <a:effectLst>
                  <a:outerShdw blurRad="38100" dist="38100" dir="2700000" algn="tl">
                    <a:srgbClr val="000000"/>
                  </a:outerShdw>
                </a:effectLst>
                <a:latin typeface="+mn-lt"/>
                <a:ea typeface="+mn-ea"/>
              </a:rPr>
              <a:t>（</a:t>
            </a:r>
            <a:r>
              <a:rPr lang="en-US" altLang="zh-CN" b="1" kern="0" dirty="0" smtClean="0">
                <a:effectLst>
                  <a:outerShdw blurRad="38100" dist="38100" dir="2700000" algn="tl">
                    <a:srgbClr val="000000"/>
                  </a:outerShdw>
                </a:effectLst>
                <a:latin typeface="+mn-lt"/>
                <a:ea typeface="+mn-ea"/>
              </a:rPr>
              <a:t>regression test</a:t>
            </a:r>
            <a:r>
              <a:rPr lang="zh-CN" altLang="en-US" b="1" kern="0" dirty="0" smtClean="0">
                <a:effectLst>
                  <a:outerShdw blurRad="38100" dist="38100" dir="2700000" algn="tl">
                    <a:srgbClr val="000000"/>
                  </a:outerShdw>
                </a:effectLst>
                <a:latin typeface="+mn-lt"/>
                <a:ea typeface="+mn-ea"/>
              </a:rPr>
              <a:t>）是指</a:t>
            </a:r>
            <a:r>
              <a:rPr lang="zh-CN" altLang="en-US" b="1" kern="0" dirty="0" smtClean="0">
                <a:solidFill>
                  <a:srgbClr val="FFFF00"/>
                </a:solidFill>
                <a:effectLst>
                  <a:outerShdw blurRad="38100" dist="38100" dir="2700000" algn="tl">
                    <a:srgbClr val="000000"/>
                  </a:outerShdw>
                </a:effectLst>
                <a:latin typeface="+mn-lt"/>
                <a:ea typeface="+mn-ea"/>
              </a:rPr>
              <a:t>重新执行已经做过的测试的某个子集</a:t>
            </a:r>
            <a:r>
              <a:rPr lang="zh-CN" altLang="en-US" b="1" kern="0" dirty="0" smtClean="0">
                <a:effectLst>
                  <a:outerShdw blurRad="38100" dist="38100" dir="2700000" algn="tl">
                    <a:srgbClr val="000000"/>
                  </a:outerShdw>
                </a:effectLst>
                <a:latin typeface="+mn-lt"/>
                <a:ea typeface="+mn-ea"/>
              </a:rPr>
              <a:t>，以保证由于调试或其他原因引起的变化，不会导致非预期的软件行为或额外错误。</a:t>
            </a: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回归测试集（已执行过的测试用例的子集）包括下述</a:t>
            </a:r>
            <a:r>
              <a:rPr lang="en-US" altLang="zh-CN" b="1" kern="0" dirty="0" smtClean="0">
                <a:effectLst>
                  <a:outerShdw blurRad="38100" dist="38100" dir="2700000" algn="tl">
                    <a:srgbClr val="000000"/>
                  </a:outerShdw>
                </a:effectLst>
                <a:latin typeface="宋体" panose="02010600030101010101" pitchFamily="2" charset="-122"/>
                <a:ea typeface="+mn-ea"/>
              </a:rPr>
              <a:t>3</a:t>
            </a:r>
            <a:r>
              <a:rPr lang="zh-CN" altLang="en-US" b="1" kern="0" dirty="0" smtClean="0">
                <a:effectLst>
                  <a:outerShdw blurRad="38100" dist="38100" dir="2700000" algn="tl">
                    <a:srgbClr val="000000"/>
                  </a:outerShdw>
                </a:effectLst>
                <a:latin typeface="+mn-lt"/>
                <a:ea typeface="+mn-ea"/>
              </a:rPr>
              <a:t>类不同的测试用例：</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检测软件全部功能的代表性测试用例；</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专门针对可能受修改影响的软件功能的附加测试；</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针对被修改过的软件成分的测试。</a:t>
            </a:r>
          </a:p>
        </p:txBody>
      </p:sp>
      <p:sp>
        <p:nvSpPr>
          <p:cNvPr id="22531" name="Rectangle 3"/>
          <p:cNvSpPr>
            <a:spLocks noRot="1" noChangeArrowheads="1"/>
          </p:cNvSpPr>
          <p:nvPr/>
        </p:nvSpPr>
        <p:spPr bwMode="auto">
          <a:xfrm>
            <a:off x="911225" y="117475"/>
            <a:ext cx="89662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回归测试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idx="1"/>
          </p:nvPr>
        </p:nvSpPr>
        <p:spPr>
          <a:xfrm>
            <a:off x="1343025" y="1196975"/>
            <a:ext cx="9575800" cy="5041900"/>
          </a:xfrm>
        </p:spPr>
        <p:txBody>
          <a:bodyPr lIns="91465" tIns="45732" rIns="91465" bIns="45732"/>
          <a:lstStyle/>
          <a:p>
            <a:pPr marL="342900" indent="-342900" algn="just" defTabSz="914400" eaLnBrk="1" hangingPunct="1">
              <a:lnSpc>
                <a:spcPts val="3840"/>
              </a:lnSpc>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集成测试</a:t>
            </a:r>
            <a:r>
              <a:rPr lang="zh-CN" altLang="en-US" b="1" kern="0" dirty="0" smtClean="0">
                <a:effectLst>
                  <a:outerShdw blurRad="38100" dist="38100" dir="2700000" algn="tl">
                    <a:srgbClr val="000000"/>
                  </a:outerShdw>
                </a:effectLst>
                <a:latin typeface="+mn-lt"/>
                <a:ea typeface="+mn-ea"/>
              </a:rPr>
              <a:t>是测试和组装软件的系统化技术。</a:t>
            </a:r>
          </a:p>
          <a:p>
            <a:pPr marL="742950" lvl="1" indent="-285750" algn="just" defTabSz="914400" eaLnBrk="1" hangingPunct="1">
              <a:lnSpc>
                <a:spcPts val="3840"/>
              </a:lnSpc>
              <a:buClr>
                <a:schemeClr val="accent2"/>
              </a:buClr>
              <a:buSzPct val="70000"/>
              <a:buFont typeface="Wingdings" panose="05000000000000000000" pitchFamily="2" charset="2"/>
              <a:buChar char="n"/>
              <a:defRPr/>
            </a:pPr>
            <a:r>
              <a:rPr lang="zh-CN" altLang="en-US" sz="3200" b="1" kern="0" dirty="0" smtClean="0">
                <a:solidFill>
                  <a:srgbClr val="FFFF00"/>
                </a:solidFill>
                <a:effectLst>
                  <a:outerShdw blurRad="38100" dist="38100" dir="2700000" algn="tl">
                    <a:srgbClr val="000000"/>
                  </a:outerShdw>
                </a:effectLst>
                <a:latin typeface="+mn-lt"/>
                <a:ea typeface="+mn-ea"/>
              </a:rPr>
              <a:t>非渐增式测试：</a:t>
            </a:r>
            <a:r>
              <a:rPr lang="zh-CN" altLang="en-US" b="1" kern="0" dirty="0" smtClean="0">
                <a:effectLst>
                  <a:outerShdw blurRad="38100" dist="38100" dir="2700000" algn="tl">
                    <a:srgbClr val="000000"/>
                  </a:outerShdw>
                </a:effectLst>
                <a:latin typeface="+mn-lt"/>
                <a:ea typeface="+mn-ea"/>
              </a:rPr>
              <a:t>先分别测试每个模块，再一次性把所有模块按设计要求放在一起结合成所要的程序。</a:t>
            </a:r>
          </a:p>
          <a:p>
            <a:pPr marL="742950" lvl="1" indent="-285750" algn="just" defTabSz="914400" eaLnBrk="1" hangingPunct="1">
              <a:lnSpc>
                <a:spcPts val="3840"/>
              </a:lnSpc>
              <a:buClr>
                <a:schemeClr val="accent2"/>
              </a:buClr>
              <a:buSzPct val="70000"/>
              <a:buFont typeface="Wingdings" panose="05000000000000000000" pitchFamily="2" charset="2"/>
              <a:buChar char="n"/>
              <a:defRPr/>
            </a:pPr>
            <a:r>
              <a:rPr lang="zh-CN" altLang="en-US" sz="3200" b="1" kern="0" dirty="0" smtClean="0">
                <a:solidFill>
                  <a:srgbClr val="FFFF00"/>
                </a:solidFill>
                <a:effectLst>
                  <a:outerShdw blurRad="38100" dist="38100" dir="2700000" algn="tl">
                    <a:srgbClr val="000000"/>
                  </a:outerShdw>
                </a:effectLst>
                <a:latin typeface="+mn-lt"/>
                <a:ea typeface="+mn-ea"/>
              </a:rPr>
              <a:t>渐增式测试：</a:t>
            </a:r>
            <a:r>
              <a:rPr lang="zh-CN" altLang="en-US" b="1" kern="0" dirty="0" smtClean="0">
                <a:effectLst>
                  <a:outerShdw blurRad="38100" dist="38100" dir="2700000" algn="tl">
                    <a:srgbClr val="000000"/>
                  </a:outerShdw>
                </a:effectLst>
                <a:latin typeface="+mn-lt"/>
                <a:ea typeface="+mn-ea"/>
              </a:rPr>
              <a:t>把下一个要测试的模块同已测试好的那些模块结合起来进行测试，依次类推，每次增加一个模块。这种方法实质上同时完成单元测试和集成测试。</a:t>
            </a:r>
          </a:p>
        </p:txBody>
      </p:sp>
      <p:sp>
        <p:nvSpPr>
          <p:cNvPr id="6147"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a:t>
            </a:r>
          </a:p>
        </p:txBody>
      </p:sp>
      <p:sp>
        <p:nvSpPr>
          <p:cNvPr id="4" name="TextBox 3"/>
          <p:cNvSpPr txBox="1"/>
          <p:nvPr/>
        </p:nvSpPr>
        <p:spPr>
          <a:xfrm>
            <a:off x="3935413" y="1989138"/>
            <a:ext cx="4032250" cy="2590800"/>
          </a:xfrm>
          <a:prstGeom prst="rect">
            <a:avLst/>
          </a:prstGeom>
          <a:noFill/>
        </p:spPr>
        <p:txBody>
          <a:bodyPr>
            <a:spAutoFit/>
          </a:bodyPr>
          <a:lstStyle/>
          <a:p>
            <a:pPr marL="742950" lvl="1" indent="-285750" defTabSz="914400">
              <a:lnSpc>
                <a:spcPts val="4000"/>
              </a:lnSpc>
              <a:buClr>
                <a:schemeClr val="accent2"/>
              </a:buClr>
              <a:buSzPct val="70000"/>
              <a:buFont typeface="Wingdings" panose="05000000000000000000" pitchFamily="2" charset="2"/>
              <a:buChar char="n"/>
              <a:defRPr/>
            </a:pPr>
            <a:r>
              <a:rPr lang="zh-CN" altLang="en-US" sz="3200" b="1" kern="0" dirty="0">
                <a:solidFill>
                  <a:srgbClr val="FFFF00"/>
                </a:solidFill>
                <a:effectLst>
                  <a:outerShdw blurRad="38100" dist="38100" dir="2700000" algn="tl">
                    <a:srgbClr val="000000"/>
                  </a:outerShdw>
                </a:effectLst>
              </a:rPr>
              <a:t>一次性集成</a:t>
            </a:r>
          </a:p>
          <a:p>
            <a:pPr marL="742950" lvl="1" indent="-285750" defTabSz="914400">
              <a:lnSpc>
                <a:spcPts val="4000"/>
              </a:lnSpc>
              <a:buClr>
                <a:schemeClr val="accent2"/>
              </a:buClr>
              <a:buSzPct val="70000"/>
              <a:buFont typeface="Wingdings" panose="05000000000000000000" pitchFamily="2" charset="2"/>
              <a:buChar char="n"/>
              <a:defRPr/>
            </a:pPr>
            <a:r>
              <a:rPr lang="zh-CN" altLang="en-US" sz="3200" b="1" kern="0" dirty="0">
                <a:solidFill>
                  <a:srgbClr val="FFFF00"/>
                </a:solidFill>
                <a:effectLst>
                  <a:outerShdw blurRad="38100" dist="38100" dir="2700000" algn="tl">
                    <a:srgbClr val="000000"/>
                  </a:outerShdw>
                </a:effectLst>
              </a:rPr>
              <a:t>自顶向下集成</a:t>
            </a:r>
          </a:p>
          <a:p>
            <a:pPr marL="742950" lvl="1" indent="-285750" defTabSz="914400">
              <a:lnSpc>
                <a:spcPts val="4000"/>
              </a:lnSpc>
              <a:buClr>
                <a:schemeClr val="accent2"/>
              </a:buClr>
              <a:buSzPct val="70000"/>
              <a:buFont typeface="Wingdings" panose="05000000000000000000" pitchFamily="2" charset="2"/>
              <a:buChar char="n"/>
              <a:defRPr/>
            </a:pPr>
            <a:r>
              <a:rPr lang="zh-CN" altLang="en-US" sz="3200" b="1" kern="0" dirty="0">
                <a:solidFill>
                  <a:srgbClr val="FFFF00"/>
                </a:solidFill>
                <a:effectLst>
                  <a:outerShdw blurRad="38100" dist="38100" dir="2700000" algn="tl">
                    <a:srgbClr val="000000"/>
                  </a:outerShdw>
                </a:effectLst>
              </a:rPr>
              <a:t>自底向上集成</a:t>
            </a:r>
          </a:p>
          <a:p>
            <a:pPr marL="742950" lvl="1" indent="-285750" defTabSz="914400">
              <a:lnSpc>
                <a:spcPts val="4000"/>
              </a:lnSpc>
              <a:buClr>
                <a:schemeClr val="accent2"/>
              </a:buClr>
              <a:buSzPct val="70000"/>
              <a:buFont typeface="Wingdings" panose="05000000000000000000" pitchFamily="2" charset="2"/>
              <a:buChar char="n"/>
              <a:defRPr/>
            </a:pPr>
            <a:r>
              <a:rPr lang="zh-CN" altLang="en-US" sz="3200" b="1" kern="0" dirty="0">
                <a:solidFill>
                  <a:srgbClr val="FFFF00"/>
                </a:solidFill>
                <a:effectLst>
                  <a:outerShdw blurRad="38100" dist="38100" dir="2700000" algn="tl">
                    <a:srgbClr val="000000"/>
                  </a:outerShdw>
                </a:effectLst>
              </a:rPr>
              <a:t>三明治集成</a:t>
            </a:r>
          </a:p>
          <a:p>
            <a:pPr>
              <a:lnSpc>
                <a:spcPts val="3800"/>
              </a:lnSpc>
              <a:defRPr/>
            </a:pP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a:t>
            </a:r>
          </a:p>
        </p:txBody>
      </p:sp>
      <p:pic>
        <p:nvPicPr>
          <p:cNvPr id="13315" name="Picture 8" descr="Structure-ModuleD-IntegrationTest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630363"/>
            <a:ext cx="64452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in)">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idx="1"/>
          </p:nvPr>
        </p:nvSpPr>
        <p:spPr>
          <a:xfrm>
            <a:off x="1990725" y="2205038"/>
            <a:ext cx="8066088" cy="2162175"/>
          </a:xfrm>
        </p:spPr>
        <p:txBody>
          <a:bodyPr lIns="91465" tIns="45732" rIns="91465" bIns="45732"/>
          <a:lstStyle/>
          <a:p>
            <a:pPr marL="342900" indent="-342900" defTabSz="914400" eaLnBrk="1" hangingPunct="1">
              <a:buClr>
                <a:schemeClr val="hlink"/>
              </a:buClr>
              <a:defRPr/>
            </a:pPr>
            <a:r>
              <a:rPr lang="zh-CN" altLang="en-US" b="1" kern="0" dirty="0" smtClean="0">
                <a:effectLst>
                  <a:outerShdw blurRad="38100" dist="38100" dir="2700000" algn="tl">
                    <a:srgbClr val="000000"/>
                  </a:outerShdw>
                </a:effectLst>
                <a:latin typeface="+mn-lt"/>
                <a:ea typeface="+mn-ea"/>
              </a:rPr>
              <a:t>当所有组件都单独测试完毕之后，将它们一次性混合起来组成最终的系统，查看其是否能够运行成功。</a:t>
            </a:r>
          </a:p>
        </p:txBody>
      </p:sp>
      <p:sp>
        <p:nvSpPr>
          <p:cNvPr id="9219"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集成测试：一次性集成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集成测试：一次性集成</a:t>
            </a:r>
          </a:p>
        </p:txBody>
      </p:sp>
      <p:pic>
        <p:nvPicPr>
          <p:cNvPr id="17410" name="Picture 8" descr="IntegrationTest-BigBang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763" y="1376363"/>
            <a:ext cx="6316662"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amond(in)">
                                      <p:cBhvr>
                                        <p:cTn id="7"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idx="1"/>
          </p:nvPr>
        </p:nvSpPr>
        <p:spPr>
          <a:xfrm>
            <a:off x="1774825" y="1846263"/>
            <a:ext cx="9217025" cy="2592387"/>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缺点：</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需要编写大量存根程序和驱动程序。</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所有组件一次进行合并，很难找出所有错误的原因。</a:t>
            </a:r>
          </a:p>
          <a:p>
            <a:pPr marL="742950" lvl="1" indent="-285750" defTabSz="914400" eaLnBrk="1" hangingPunct="1">
              <a:lnSpc>
                <a:spcPts val="3840"/>
              </a:lnSpc>
              <a:buClr>
                <a:schemeClr val="accent2"/>
              </a:buClr>
              <a:buSzPct val="70000"/>
              <a:buFont typeface="Wingdings" panose="05000000000000000000" pitchFamily="2" charset="2"/>
              <a:buChar char="n"/>
              <a:defRPr/>
            </a:pPr>
            <a:r>
              <a:rPr lang="zh-CN" altLang="en-US" b="1" kern="0" dirty="0" smtClean="0">
                <a:effectLst>
                  <a:outerShdw blurRad="38100" dist="38100" dir="2700000" algn="tl">
                    <a:srgbClr val="000000"/>
                  </a:outerShdw>
                </a:effectLst>
                <a:latin typeface="+mn-lt"/>
                <a:ea typeface="+mn-ea"/>
              </a:rPr>
              <a:t>不容易区分接口错误与其他类型的错误。</a:t>
            </a:r>
          </a:p>
        </p:txBody>
      </p:sp>
      <p:sp>
        <p:nvSpPr>
          <p:cNvPr id="11267"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集成测试：一次性集成</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idx="1"/>
          </p:nvPr>
        </p:nvSpPr>
        <p:spPr>
          <a:xfrm>
            <a:off x="1919288" y="1917700"/>
            <a:ext cx="8712200" cy="3240088"/>
          </a:xfrm>
        </p:spPr>
        <p:txBody>
          <a:bodyPr lIns="91465" tIns="45732" rIns="91465" bIns="45732"/>
          <a:lstStyle/>
          <a:p>
            <a:pPr marL="342900" indent="-342900" defTabSz="914400" eaLnBrk="1" hangingPunct="1">
              <a:lnSpc>
                <a:spcPts val="3840"/>
              </a:lnSpc>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从主控制模块开始</a:t>
            </a:r>
            <a:r>
              <a:rPr lang="zh-CN" altLang="en-US" b="1" kern="0" dirty="0" smtClean="0">
                <a:effectLst>
                  <a:outerShdw blurRad="38100" dist="38100" dir="2700000" algn="tl">
                    <a:srgbClr val="000000"/>
                  </a:outerShdw>
                </a:effectLst>
                <a:latin typeface="+mn-lt"/>
                <a:ea typeface="+mn-ea"/>
              </a:rPr>
              <a:t>，沿着程序的控制层次</a:t>
            </a:r>
            <a:r>
              <a:rPr lang="zh-CN" altLang="en-US" b="1" kern="0" dirty="0" smtClean="0">
                <a:solidFill>
                  <a:srgbClr val="FFFF00"/>
                </a:solidFill>
                <a:effectLst>
                  <a:outerShdw blurRad="38100" dist="38100" dir="2700000" algn="tl">
                    <a:srgbClr val="000000"/>
                  </a:outerShdw>
                </a:effectLst>
                <a:latin typeface="+mn-lt"/>
                <a:ea typeface="+mn-ea"/>
              </a:rPr>
              <a:t>向下</a:t>
            </a:r>
            <a:r>
              <a:rPr lang="zh-CN" altLang="en-US" b="1" kern="0" dirty="0" smtClean="0">
                <a:effectLst>
                  <a:outerShdw blurRad="38100" dist="38100" dir="2700000" algn="tl">
                    <a:srgbClr val="000000"/>
                  </a:outerShdw>
                </a:effectLst>
                <a:latin typeface="+mn-lt"/>
                <a:ea typeface="+mn-ea"/>
              </a:rPr>
              <a:t>移动，逐渐把各个模块结合起来。</a:t>
            </a:r>
            <a:endParaRPr lang="en-US" altLang="zh-CN" b="1" kern="0" dirty="0" smtClean="0">
              <a:effectLst>
                <a:outerShdw blurRad="38100" dist="38100" dir="2700000" algn="tl">
                  <a:srgbClr val="000000"/>
                </a:outerShdw>
              </a:effectLst>
              <a:latin typeface="+mn-lt"/>
              <a:ea typeface="+mn-ea"/>
            </a:endParaRPr>
          </a:p>
          <a:p>
            <a:pPr marL="342900" indent="-342900" defTabSz="914400" eaLnBrk="1" hangingPunct="1">
              <a:lnSpc>
                <a:spcPts val="3840"/>
              </a:lnSpc>
              <a:buClr>
                <a:schemeClr val="hlink"/>
              </a:buClr>
              <a:defRPr/>
            </a:pPr>
            <a:r>
              <a:rPr lang="zh-CN" altLang="en-US" b="1" kern="0" dirty="0" smtClean="0">
                <a:effectLst>
                  <a:outerShdw blurRad="38100" dist="38100" dir="2700000" algn="tl">
                    <a:srgbClr val="000000"/>
                  </a:outerShdw>
                </a:effectLst>
                <a:latin typeface="+mn-lt"/>
                <a:ea typeface="+mn-ea"/>
              </a:rPr>
              <a:t>在把附属于（及最终附属于）主控制模块的那些模块组装到程序结构中去时，或者使用深度优先的策略，或者使用宽度优先的策略。</a:t>
            </a:r>
          </a:p>
          <a:p>
            <a:pPr marL="342900" indent="-342900" defTabSz="914400" eaLnBrk="1" hangingPunct="1">
              <a:buClr>
                <a:schemeClr val="hlink"/>
              </a:buClr>
              <a:defRPr/>
            </a:pPr>
            <a:endParaRPr lang="zh-CN" altLang="en-US" b="1" kern="0" dirty="0" smtClean="0">
              <a:effectLst>
                <a:outerShdw blurRad="38100" dist="38100" dir="2700000" algn="tl">
                  <a:srgbClr val="000000"/>
                </a:outerShdw>
              </a:effectLst>
              <a:latin typeface="+mn-lt"/>
              <a:ea typeface="+mn-ea"/>
            </a:endParaRPr>
          </a:p>
        </p:txBody>
      </p:sp>
      <p:sp>
        <p:nvSpPr>
          <p:cNvPr id="12291" name="Rectangle 3"/>
          <p:cNvSpPr>
            <a:spLocks noRot="1" noChangeArrowheads="1"/>
          </p:cNvSpPr>
          <p:nvPr/>
        </p:nvSpPr>
        <p:spPr bwMode="auto">
          <a:xfrm>
            <a:off x="982663"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集成测试：自顶向下集成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Rot="1" noChangeArrowheads="1"/>
          </p:cNvSpPr>
          <p:nvPr/>
        </p:nvSpPr>
        <p:spPr bwMode="auto">
          <a:xfrm>
            <a:off x="909638" y="117475"/>
            <a:ext cx="8967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集成测试：自顶向下集成</a:t>
            </a:r>
          </a:p>
        </p:txBody>
      </p:sp>
      <p:pic>
        <p:nvPicPr>
          <p:cNvPr id="23554" name="Picture 6" descr="IntegrationTest-TopDown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4654550"/>
            <a:ext cx="81375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Structure-ModuleD-IntegrationTest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5" y="981075"/>
            <a:ext cx="5357813"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checkerboard(across)">
                                      <p:cBhvr>
                                        <p:cTn id="11"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698</Words>
  <Application>Microsoft Office PowerPoint</Application>
  <PresentationFormat>自定义</PresentationFormat>
  <Paragraphs>82</Paragraphs>
  <Slides>18</Slides>
  <Notes>17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新版软件工程母版</vt:lpstr>
      <vt:lpstr>集成测试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21</cp:revision>
  <dcterms:created xsi:type="dcterms:W3CDTF">2021-07-20T05:30:00Z</dcterms:created>
  <dcterms:modified xsi:type="dcterms:W3CDTF">2022-05-11T08:48:02Z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A51872A8358E4774A86488C79E1A4CE5</vt:lpwstr>
  </property>
  <property fmtid="{D5CDD505-2E9C-101B-9397-08002B2CF9AE}" pid="3" name="KSOProductBuildVer">
    <vt:lpwstr>2052-11.1.0.10667</vt:lpwstr>
  </property>
</Properties>
</file>