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9"/>
  </p:notesMasterIdLst>
  <p:handoutMasterIdLst>
    <p:handoutMasterId r:id="rId30"/>
  </p:handoutMasterIdLst>
  <p:sldIdLst>
    <p:sldId id="256" r:id="rId2"/>
    <p:sldId id="548" r:id="rId3"/>
    <p:sldId id="549" r:id="rId4"/>
    <p:sldId id="550" r:id="rId5"/>
    <p:sldId id="551" r:id="rId6"/>
    <p:sldId id="552" r:id="rId7"/>
    <p:sldId id="553" r:id="rId8"/>
    <p:sldId id="554" r:id="rId9"/>
    <p:sldId id="555" r:id="rId10"/>
    <p:sldId id="556" r:id="rId11"/>
    <p:sldId id="557" r:id="rId12"/>
    <p:sldId id="558" r:id="rId13"/>
    <p:sldId id="559" r:id="rId14"/>
    <p:sldId id="560" r:id="rId15"/>
    <p:sldId id="561" r:id="rId16"/>
    <p:sldId id="562" r:id="rId17"/>
    <p:sldId id="563" r:id="rId18"/>
    <p:sldId id="564" r:id="rId19"/>
    <p:sldId id="565" r:id="rId20"/>
    <p:sldId id="566" r:id="rId21"/>
    <p:sldId id="567" r:id="rId22"/>
    <p:sldId id="568" r:id="rId23"/>
    <p:sldId id="570" r:id="rId24"/>
    <p:sldId id="581" r:id="rId25"/>
    <p:sldId id="582" r:id="rId26"/>
    <p:sldId id="583" r:id="rId27"/>
    <p:sldId id="584" r:id="rId28"/>
  </p:sldIdLst>
  <p:sldSz cx="12192000" cy="6858000"/>
  <p:notesSz cx="6858000" cy="9144000"/>
  <p:defaultTextStyle>
    <a:defPPr>
      <a:defRPr lang="zh-CN"/>
    </a:defPPr>
    <a:lvl1pPr algn="l" defTabSz="1087438" rtl="0" fontAlgn="base">
      <a:spcBef>
        <a:spcPct val="0"/>
      </a:spcBef>
      <a:spcAft>
        <a:spcPct val="0"/>
      </a:spcAft>
      <a:defRPr sz="2100" kern="1200">
        <a:solidFill>
          <a:schemeClr val="tx1"/>
        </a:solidFill>
        <a:latin typeface="Calibri" pitchFamily="34" charset="0"/>
        <a:ea typeface="宋体" pitchFamily="2" charset="-122"/>
        <a:cs typeface="+mn-cs"/>
      </a:defRPr>
    </a:lvl1pPr>
    <a:lvl2pPr marL="542925" indent="-85725" algn="l" defTabSz="1087438" rtl="0" fontAlgn="base">
      <a:spcBef>
        <a:spcPct val="0"/>
      </a:spcBef>
      <a:spcAft>
        <a:spcPct val="0"/>
      </a:spcAft>
      <a:defRPr sz="2100" kern="1200">
        <a:solidFill>
          <a:schemeClr val="tx1"/>
        </a:solidFill>
        <a:latin typeface="Calibri" pitchFamily="34" charset="0"/>
        <a:ea typeface="宋体" pitchFamily="2" charset="-122"/>
        <a:cs typeface="+mn-cs"/>
      </a:defRPr>
    </a:lvl2pPr>
    <a:lvl3pPr marL="1087438" indent="-173038" algn="l" defTabSz="1087438" rtl="0" fontAlgn="base">
      <a:spcBef>
        <a:spcPct val="0"/>
      </a:spcBef>
      <a:spcAft>
        <a:spcPct val="0"/>
      </a:spcAft>
      <a:defRPr sz="2100" kern="1200">
        <a:solidFill>
          <a:schemeClr val="tx1"/>
        </a:solidFill>
        <a:latin typeface="Calibri" pitchFamily="34" charset="0"/>
        <a:ea typeface="宋体" pitchFamily="2" charset="-122"/>
        <a:cs typeface="+mn-cs"/>
      </a:defRPr>
    </a:lvl3pPr>
    <a:lvl4pPr marL="1631950" indent="-260350" algn="l" defTabSz="1087438" rtl="0" fontAlgn="base">
      <a:spcBef>
        <a:spcPct val="0"/>
      </a:spcBef>
      <a:spcAft>
        <a:spcPct val="0"/>
      </a:spcAft>
      <a:defRPr sz="2100" kern="1200">
        <a:solidFill>
          <a:schemeClr val="tx1"/>
        </a:solidFill>
        <a:latin typeface="Calibri" pitchFamily="34" charset="0"/>
        <a:ea typeface="宋体" pitchFamily="2" charset="-122"/>
        <a:cs typeface="+mn-cs"/>
      </a:defRPr>
    </a:lvl4pPr>
    <a:lvl5pPr marL="2176463" indent="-347663" algn="l" defTabSz="1087438" rtl="0" fontAlgn="base">
      <a:spcBef>
        <a:spcPct val="0"/>
      </a:spcBef>
      <a:spcAft>
        <a:spcPct val="0"/>
      </a:spcAft>
      <a:defRPr sz="2100" kern="1200">
        <a:solidFill>
          <a:schemeClr val="tx1"/>
        </a:solidFill>
        <a:latin typeface="Calibri" pitchFamily="34" charset="0"/>
        <a:ea typeface="宋体" pitchFamily="2" charset="-122"/>
        <a:cs typeface="+mn-cs"/>
      </a:defRPr>
    </a:lvl5pPr>
    <a:lvl6pPr marL="2286000" algn="l" defTabSz="914400" rtl="0" eaLnBrk="1" latinLnBrk="0" hangingPunct="1">
      <a:defRPr sz="2100" kern="1200">
        <a:solidFill>
          <a:schemeClr val="tx1"/>
        </a:solidFill>
        <a:latin typeface="Calibri" pitchFamily="34" charset="0"/>
        <a:ea typeface="宋体" pitchFamily="2" charset="-122"/>
        <a:cs typeface="+mn-cs"/>
      </a:defRPr>
    </a:lvl6pPr>
    <a:lvl7pPr marL="2743200" algn="l" defTabSz="914400" rtl="0" eaLnBrk="1" latinLnBrk="0" hangingPunct="1">
      <a:defRPr sz="2100" kern="1200">
        <a:solidFill>
          <a:schemeClr val="tx1"/>
        </a:solidFill>
        <a:latin typeface="Calibri" pitchFamily="34" charset="0"/>
        <a:ea typeface="宋体" pitchFamily="2" charset="-122"/>
        <a:cs typeface="+mn-cs"/>
      </a:defRPr>
    </a:lvl7pPr>
    <a:lvl8pPr marL="3200400" algn="l" defTabSz="914400" rtl="0" eaLnBrk="1" latinLnBrk="0" hangingPunct="1">
      <a:defRPr sz="2100" kern="1200">
        <a:solidFill>
          <a:schemeClr val="tx1"/>
        </a:solidFill>
        <a:latin typeface="Calibri" pitchFamily="34" charset="0"/>
        <a:ea typeface="宋体" pitchFamily="2" charset="-122"/>
        <a:cs typeface="+mn-cs"/>
      </a:defRPr>
    </a:lvl8pPr>
    <a:lvl9pPr marL="3657600" algn="l" defTabSz="914400" rtl="0" eaLnBrk="1" latinLnBrk="0" hangingPunct="1">
      <a:defRPr sz="2100" kern="1200">
        <a:solidFill>
          <a:schemeClr val="tx1"/>
        </a:solidFill>
        <a:latin typeface="Calibri"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FF9900"/>
    <a:srgbClr val="66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p:cViewPr varScale="1">
        <p:scale>
          <a:sx n="76" d="100"/>
          <a:sy n="76" d="100"/>
        </p:scale>
        <p:origin x="-261" y="-48"/>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9580"/>
    </p:cViewPr>
  </p:sorter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92514"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lgn="l" defTabSz="1088390" fontAlgn="auto">
              <a:spcBef>
                <a:spcPts val="0"/>
              </a:spcBef>
              <a:spcAft>
                <a:spcPts val="0"/>
              </a:spcAft>
              <a:defRPr kumimoji="1" sz="1200">
                <a:latin typeface="Times New Roman" panose="02020603050405020304" pitchFamily="18" charset="0"/>
                <a:ea typeface="+mn-ea"/>
              </a:defRPr>
            </a:lvl1pPr>
          </a:lstStyle>
          <a:p>
            <a:pPr>
              <a:defRPr/>
            </a:pPr>
            <a:endParaRPr lang="en-US" altLang="zh-CN"/>
          </a:p>
        </p:txBody>
      </p:sp>
      <p:sp>
        <p:nvSpPr>
          <p:cNvPr id="192515" name="Rectangle 3"/>
          <p:cNvSpPr>
            <a:spLocks noGrp="1" noChangeArrowheads="1"/>
          </p:cNvSpPr>
          <p:nvPr>
            <p:ph type="dt" sz="quarter"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defTabSz="1088390" fontAlgn="auto">
              <a:spcBef>
                <a:spcPts val="0"/>
              </a:spcBef>
              <a:spcAft>
                <a:spcPts val="0"/>
              </a:spcAft>
              <a:defRPr kumimoji="1" sz="1200">
                <a:latin typeface="Times New Roman" panose="02020603050405020304" pitchFamily="18" charset="0"/>
                <a:ea typeface="+mn-ea"/>
              </a:defRPr>
            </a:lvl1pPr>
          </a:lstStyle>
          <a:p>
            <a:pPr>
              <a:defRPr/>
            </a:pPr>
            <a:endParaRPr lang="en-US" altLang="zh-CN"/>
          </a:p>
        </p:txBody>
      </p:sp>
      <p:sp>
        <p:nvSpPr>
          <p:cNvPr id="192516" name="Rectangle 4"/>
          <p:cNvSpPr>
            <a:spLocks noGrp="1" noChangeArrowheads="1"/>
          </p:cNvSpPr>
          <p:nvPr>
            <p:ph type="ftr" sz="quarter" idx="2"/>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lgn="l" defTabSz="1088390" fontAlgn="auto">
              <a:spcBef>
                <a:spcPts val="0"/>
              </a:spcBef>
              <a:spcAft>
                <a:spcPts val="0"/>
              </a:spcAft>
              <a:defRPr kumimoji="1" sz="1200">
                <a:latin typeface="Times New Roman" panose="02020603050405020304" pitchFamily="18" charset="0"/>
                <a:ea typeface="+mn-ea"/>
              </a:defRPr>
            </a:lvl1pPr>
          </a:lstStyle>
          <a:p>
            <a:pPr>
              <a:defRPr/>
            </a:pPr>
            <a:endParaRPr lang="en-US" altLang="zh-CN"/>
          </a:p>
        </p:txBody>
      </p:sp>
      <p:sp>
        <p:nvSpPr>
          <p:cNvPr id="192517" name="Rectangle 5"/>
          <p:cNvSpPr>
            <a:spLocks noGrp="1" noChangeArrowheads="1"/>
          </p:cNvSpPr>
          <p:nvPr>
            <p:ph type="sldNum" sz="quarter" idx="3"/>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prstTxWarp prst="textNoShape">
              <a:avLst/>
            </a:prstTxWarp>
          </a:bodyPr>
          <a:lstStyle>
            <a:lvl1pPr algn="r" eaLnBrk="0" hangingPunct="0">
              <a:defRPr sz="1200" smtClean="0">
                <a:solidFill>
                  <a:srgbClr val="898989"/>
                </a:solidFill>
                <a:latin typeface="Times New Roman" pitchFamily="18" charset="0"/>
              </a:defRPr>
            </a:lvl1pPr>
          </a:lstStyle>
          <a:p>
            <a:pPr>
              <a:defRPr/>
            </a:pPr>
            <a:fld id="{3FDECECD-FC3B-4620-8C4F-2A44377990BF}" type="slidenum">
              <a:rPr lang="en-US" altLang="zh-CN"/>
              <a:pPr>
                <a:defRPr/>
              </a:pPr>
              <a:t>‹#›</a:t>
            </a:fld>
            <a:endParaRPr lang="en-US" altLang="zh-CN"/>
          </a:p>
        </p:txBody>
      </p:sp>
    </p:spTree>
    <p:extLst>
      <p:ext uri="{BB962C8B-B14F-4D97-AF65-F5344CB8AC3E}">
        <p14:creationId xmlns:p14="http://schemas.microsoft.com/office/powerpoint/2010/main" val="17637690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77154"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ctr" anchorCtr="0" compatLnSpc="1"/>
          <a:lstStyle>
            <a:lvl1pPr algn="l" defTabSz="1088390" fontAlgn="auto">
              <a:spcBef>
                <a:spcPts val="0"/>
              </a:spcBef>
              <a:spcAft>
                <a:spcPts val="0"/>
              </a:spcAft>
              <a:defRPr kumimoji="1" sz="1200" b="1">
                <a:effectLst>
                  <a:outerShdw blurRad="38100" dist="38100" dir="2700000" algn="tl">
                    <a:srgbClr val="C0C0C0"/>
                  </a:outerShdw>
                </a:effectLst>
                <a:latin typeface="Times New Roman" panose="02020603050405020304" pitchFamily="18" charset="0"/>
                <a:ea typeface="+mn-ea"/>
              </a:defRPr>
            </a:lvl1pPr>
          </a:lstStyle>
          <a:p>
            <a:pPr>
              <a:defRPr/>
            </a:pPr>
            <a:endParaRPr lang="en-US" altLang="zh-CN"/>
          </a:p>
        </p:txBody>
      </p:sp>
      <p:sp>
        <p:nvSpPr>
          <p:cNvPr id="177155" name="Rectangle 3"/>
          <p:cNvSpPr>
            <a:spLocks noGrp="1" noChangeArrowheads="1"/>
          </p:cNvSpPr>
          <p:nvPr>
            <p:ph type="dt"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ctr" anchorCtr="0" compatLnSpc="1"/>
          <a:lstStyle>
            <a:lvl1pPr algn="r" defTabSz="1088390" fontAlgn="auto">
              <a:spcBef>
                <a:spcPts val="0"/>
              </a:spcBef>
              <a:spcAft>
                <a:spcPts val="0"/>
              </a:spcAft>
              <a:defRPr kumimoji="1" sz="1200" b="1">
                <a:effectLst>
                  <a:outerShdw blurRad="38100" dist="38100" dir="2700000" algn="tl">
                    <a:srgbClr val="C0C0C0"/>
                  </a:outerShdw>
                </a:effectLst>
                <a:latin typeface="Times New Roman" panose="02020603050405020304" pitchFamily="18" charset="0"/>
                <a:ea typeface="+mn-ea"/>
              </a:defRPr>
            </a:lvl1pPr>
          </a:lstStyle>
          <a:p>
            <a:pPr>
              <a:defRPr/>
            </a:pPr>
            <a:endParaRPr lang="en-US" altLang="zh-CN"/>
          </a:p>
        </p:txBody>
      </p:sp>
      <p:sp>
        <p:nvSpPr>
          <p:cNvPr id="30724" name="Rectangle 4"/>
          <p:cNvSpPr>
            <a:spLocks noGrp="1" noRot="1" noChangeAspect="1" noChangeArrowheads="1" noTextEdit="1"/>
          </p:cNvSpPr>
          <p:nvPr>
            <p:ph type="sldImg" idx="4294967295"/>
          </p:nvPr>
        </p:nvSpPr>
        <p:spPr bwMode="auto">
          <a:xfrm>
            <a:off x="381000" y="685800"/>
            <a:ext cx="6096000" cy="3429000"/>
          </a:xfrm>
          <a:prstGeom prst="rect">
            <a:avLst/>
          </a:prstGeom>
          <a:noFill/>
          <a:ln w="9525">
            <a:solidFill>
              <a:srgbClr val="000000"/>
            </a:solidFill>
            <a:miter lim="800000"/>
            <a:headEnd/>
            <a:tailEnd/>
          </a:ln>
        </p:spPr>
      </p:sp>
      <p:sp>
        <p:nvSpPr>
          <p:cNvPr id="177157" name="Rectangle 5"/>
          <p:cNvSpPr>
            <a:spLocks noGrp="1" noChangeArrowheads="1"/>
          </p:cNvSpPr>
          <p:nvPr>
            <p:ph type="body" sz="quarter" idx="3"/>
          </p:nvPr>
        </p:nvSpPr>
        <p:spPr bwMode="auto">
          <a:xfrm>
            <a:off x="914400" y="4343400"/>
            <a:ext cx="5029200" cy="4114800"/>
          </a:xfrm>
          <a:prstGeom prst="rect">
            <a:avLst/>
          </a:prstGeom>
          <a:noFill/>
          <a:ln w="9525">
            <a:noFill/>
            <a:miter lim="800000"/>
          </a:ln>
          <a:effectLst/>
        </p:spPr>
        <p:txBody>
          <a:bodyPr vert="horz" wrap="square" lIns="91440" tIns="45720" rIns="91440" bIns="45720" numCol="1" anchor="ctr"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77158" name="Rectangle 6"/>
          <p:cNvSpPr>
            <a:spLocks noGrp="1" noChangeArrowheads="1"/>
          </p:cNvSpPr>
          <p:nvPr>
            <p:ph type="ftr" sz="quarter" idx="4"/>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l" defTabSz="1088390" fontAlgn="auto">
              <a:spcBef>
                <a:spcPts val="0"/>
              </a:spcBef>
              <a:spcAft>
                <a:spcPts val="0"/>
              </a:spcAft>
              <a:defRPr kumimoji="1" sz="1200" b="1">
                <a:effectLst>
                  <a:outerShdw blurRad="38100" dist="38100" dir="2700000" algn="tl">
                    <a:srgbClr val="C0C0C0"/>
                  </a:outerShdw>
                </a:effectLst>
                <a:latin typeface="Times New Roman" panose="02020603050405020304" pitchFamily="18" charset="0"/>
                <a:ea typeface="+mn-ea"/>
              </a:defRPr>
            </a:lvl1pPr>
          </a:lstStyle>
          <a:p>
            <a:pPr>
              <a:defRPr/>
            </a:pPr>
            <a:endParaRPr lang="en-US" altLang="zh-CN"/>
          </a:p>
        </p:txBody>
      </p:sp>
      <p:sp>
        <p:nvSpPr>
          <p:cNvPr id="177159" name="Rectangle 7"/>
          <p:cNvSpPr>
            <a:spLocks noGrp="1" noChangeArrowheads="1"/>
          </p:cNvSpPr>
          <p:nvPr>
            <p:ph type="sldNum" sz="quarter" idx="5"/>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prstTxWarp prst="textNoShape">
              <a:avLst/>
            </a:prstTxWarp>
          </a:bodyPr>
          <a:lstStyle>
            <a:lvl1pPr algn="r" eaLnBrk="0" hangingPunct="0">
              <a:defRPr sz="1200" b="1" smtClean="0">
                <a:latin typeface="Times New Roman" pitchFamily="18" charset="0"/>
              </a:defRPr>
            </a:lvl1pPr>
          </a:lstStyle>
          <a:p>
            <a:pPr>
              <a:defRPr/>
            </a:pPr>
            <a:fld id="{6E4A3F5A-0D27-4EFC-B0FB-829C5869261D}" type="slidenum">
              <a:rPr lang="en-US" altLang="zh-CN"/>
              <a:pPr>
                <a:defRPr/>
              </a:pPr>
              <a:t>‹#›</a:t>
            </a:fld>
            <a:endParaRPr lang="en-US" altLang="zh-CN"/>
          </a:p>
        </p:txBody>
      </p:sp>
    </p:spTree>
    <p:extLst>
      <p:ext uri="{BB962C8B-B14F-4D97-AF65-F5344CB8AC3E}">
        <p14:creationId xmlns:p14="http://schemas.microsoft.com/office/powerpoint/2010/main" val="194811717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2A5AFC1F-F1F3-4442-80AA-F8CBE26861BF}" type="slidenum">
              <a:rPr lang="en-US" altLang="zh-CN">
                <a:effectLst>
                  <a:outerShdw blurRad="38100" dist="38100" dir="2700000" algn="tl">
                    <a:srgbClr val="C0C0C0"/>
                  </a:outerShdw>
                </a:effectLst>
              </a:rPr>
              <a:pPr>
                <a:defRPr/>
              </a:pPr>
              <a:t>2</a:t>
            </a:fld>
            <a:endParaRPr lang="en-US" altLang="zh-CN">
              <a:effectLst>
                <a:outerShdw blurRad="38100" dist="38100" dir="2700000" algn="tl">
                  <a:srgbClr val="C0C0C0"/>
                </a:outerShdw>
              </a:effectLst>
            </a:endParaRPr>
          </a:p>
        </p:txBody>
      </p:sp>
      <p:sp>
        <p:nvSpPr>
          <p:cNvPr id="31747" name="Rectangle 2"/>
          <p:cNvSpPr>
            <a:spLocks noGrp="1" noRot="1" noChangeAspect="1" noChangeArrowheads="1" noTextEdit="1"/>
          </p:cNvSpPr>
          <p:nvPr>
            <p:ph type="sldImg" idx="4294967295"/>
          </p:nvPr>
        </p:nvSpPr>
        <p:spPr>
          <a:ln/>
        </p:spPr>
      </p:sp>
      <p:sp>
        <p:nvSpPr>
          <p:cNvPr id="31748" name="Rectangle 3"/>
          <p:cNvSpPr>
            <a:spLocks noGrp="1" noChangeArrowheads="1"/>
          </p:cNvSpPr>
          <p:nvPr>
            <p:ph type="body" idx="4294967295"/>
          </p:nvPr>
        </p:nvSpPr>
        <p:spPr/>
        <p:txBody>
          <a:bodyPr>
            <a:prstTxWarp prst="textNoShape">
              <a:avLst/>
            </a:prstTxWarp>
          </a:bodyPr>
          <a:lstStyle/>
          <a:p>
            <a:pPr eaLnBrk="1" hangingPunct="1"/>
            <a:endParaRPr lang="zh-CN" altLang="zh-CN"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EB783266-BFDE-4EA2-BB16-62206EC94219}" type="slidenum">
              <a:rPr lang="en-US" altLang="zh-CN">
                <a:effectLst>
                  <a:outerShdw blurRad="38100" dist="38100" dir="2700000" algn="tl">
                    <a:srgbClr val="C0C0C0"/>
                  </a:outerShdw>
                </a:effectLst>
              </a:rPr>
              <a:pPr>
                <a:defRPr/>
              </a:pPr>
              <a:t>11</a:t>
            </a:fld>
            <a:endParaRPr lang="en-US" altLang="zh-CN">
              <a:effectLst>
                <a:outerShdw blurRad="38100" dist="38100" dir="2700000" algn="tl">
                  <a:srgbClr val="C0C0C0"/>
                </a:outerShdw>
              </a:effectLst>
            </a:endParaRPr>
          </a:p>
        </p:txBody>
      </p:sp>
      <p:sp>
        <p:nvSpPr>
          <p:cNvPr id="40963" name="Rectangle 2"/>
          <p:cNvSpPr>
            <a:spLocks noGrp="1" noRot="1" noChangeAspect="1" noChangeArrowheads="1" noTextEdit="1"/>
          </p:cNvSpPr>
          <p:nvPr>
            <p:ph type="sldImg" idx="4294967295"/>
          </p:nvPr>
        </p:nvSpPr>
        <p:spPr>
          <a:ln/>
        </p:spPr>
      </p:sp>
      <p:sp>
        <p:nvSpPr>
          <p:cNvPr id="40964" name="Rectangle 3"/>
          <p:cNvSpPr>
            <a:spLocks noGrp="1" noChangeArrowheads="1"/>
          </p:cNvSpPr>
          <p:nvPr>
            <p:ph type="body" idx="4294967295"/>
          </p:nvPr>
        </p:nvSpPr>
        <p:spPr/>
        <p:txBody>
          <a:bodyPr>
            <a:prstTxWarp prst="textNoShape">
              <a:avLst/>
            </a:prstTxWarp>
          </a:bodyPr>
          <a:lstStyle/>
          <a:p>
            <a:pPr eaLnBrk="1" hangingPunct="1"/>
            <a:endParaRPr lang="zh-CN" altLang="zh-CN"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B55825BF-B926-470C-8D0B-7AA2C6A25A82}" type="slidenum">
              <a:rPr lang="en-US" altLang="zh-CN">
                <a:effectLst>
                  <a:outerShdw blurRad="38100" dist="38100" dir="2700000" algn="tl">
                    <a:srgbClr val="C0C0C0"/>
                  </a:outerShdw>
                </a:effectLst>
              </a:rPr>
              <a:pPr>
                <a:defRPr/>
              </a:pPr>
              <a:t>12</a:t>
            </a:fld>
            <a:endParaRPr lang="en-US" altLang="zh-CN">
              <a:effectLst>
                <a:outerShdw blurRad="38100" dist="38100" dir="2700000" algn="tl">
                  <a:srgbClr val="C0C0C0"/>
                </a:outerShdw>
              </a:effectLst>
            </a:endParaRPr>
          </a:p>
        </p:txBody>
      </p:sp>
      <p:sp>
        <p:nvSpPr>
          <p:cNvPr id="41987" name="Rectangle 2"/>
          <p:cNvSpPr>
            <a:spLocks noGrp="1" noRot="1" noChangeAspect="1" noChangeArrowheads="1" noTextEdit="1"/>
          </p:cNvSpPr>
          <p:nvPr>
            <p:ph type="sldImg" idx="4294967295"/>
          </p:nvPr>
        </p:nvSpPr>
        <p:spPr>
          <a:ln/>
        </p:spPr>
      </p:sp>
      <p:sp>
        <p:nvSpPr>
          <p:cNvPr id="41988" name="Rectangle 3"/>
          <p:cNvSpPr>
            <a:spLocks noGrp="1" noChangeArrowheads="1"/>
          </p:cNvSpPr>
          <p:nvPr>
            <p:ph type="body" idx="4294967295"/>
          </p:nvPr>
        </p:nvSpPr>
        <p:spPr/>
        <p:txBody>
          <a:bodyPr>
            <a:prstTxWarp prst="textNoShape">
              <a:avLst/>
            </a:prstTxWarp>
          </a:bodyPr>
          <a:lstStyle/>
          <a:p>
            <a:pPr eaLnBrk="1" hangingPunct="1"/>
            <a:endParaRPr lang="zh-CN" altLang="zh-CN"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71387076-CE25-4BEA-91A7-B6B35F937754}" type="slidenum">
              <a:rPr lang="en-US" altLang="zh-CN">
                <a:effectLst>
                  <a:outerShdw blurRad="38100" dist="38100" dir="2700000" algn="tl">
                    <a:srgbClr val="C0C0C0"/>
                  </a:outerShdw>
                </a:effectLst>
              </a:rPr>
              <a:pPr>
                <a:defRPr/>
              </a:pPr>
              <a:t>13</a:t>
            </a:fld>
            <a:endParaRPr lang="en-US" altLang="zh-CN">
              <a:effectLst>
                <a:outerShdw blurRad="38100" dist="38100" dir="2700000" algn="tl">
                  <a:srgbClr val="C0C0C0"/>
                </a:outerShdw>
              </a:effectLst>
            </a:endParaRPr>
          </a:p>
        </p:txBody>
      </p:sp>
      <p:sp>
        <p:nvSpPr>
          <p:cNvPr id="43011" name="Rectangle 2"/>
          <p:cNvSpPr>
            <a:spLocks noGrp="1" noRot="1" noChangeAspect="1" noChangeArrowheads="1" noTextEdit="1"/>
          </p:cNvSpPr>
          <p:nvPr>
            <p:ph type="sldImg" idx="4294967295"/>
          </p:nvPr>
        </p:nvSpPr>
        <p:spPr>
          <a:ln/>
        </p:spPr>
      </p:sp>
      <p:sp>
        <p:nvSpPr>
          <p:cNvPr id="43012" name="Rectangle 3"/>
          <p:cNvSpPr>
            <a:spLocks noGrp="1" noChangeArrowheads="1"/>
          </p:cNvSpPr>
          <p:nvPr>
            <p:ph type="body" idx="4294967295"/>
          </p:nvPr>
        </p:nvSpPr>
        <p:spPr/>
        <p:txBody>
          <a:bodyPr>
            <a:prstTxWarp prst="textNoShape">
              <a:avLst/>
            </a:prstTxWarp>
          </a:bodyPr>
          <a:lstStyle/>
          <a:p>
            <a:pPr eaLnBrk="1" hangingPunct="1"/>
            <a:endParaRPr lang="zh-CN" altLang="zh-CN"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CF7BF52E-9A2D-416E-8771-49B7DAD235BF}" type="slidenum">
              <a:rPr lang="en-US" altLang="zh-CN">
                <a:effectLst>
                  <a:outerShdw blurRad="38100" dist="38100" dir="2700000" algn="tl">
                    <a:srgbClr val="C0C0C0"/>
                  </a:outerShdw>
                </a:effectLst>
              </a:rPr>
              <a:pPr>
                <a:defRPr/>
              </a:pPr>
              <a:t>14</a:t>
            </a:fld>
            <a:endParaRPr lang="en-US" altLang="zh-CN">
              <a:effectLst>
                <a:outerShdw blurRad="38100" dist="38100" dir="2700000" algn="tl">
                  <a:srgbClr val="C0C0C0"/>
                </a:outerShdw>
              </a:effectLst>
            </a:endParaRPr>
          </a:p>
        </p:txBody>
      </p:sp>
      <p:sp>
        <p:nvSpPr>
          <p:cNvPr id="44035" name="Rectangle 2"/>
          <p:cNvSpPr>
            <a:spLocks noGrp="1" noRot="1" noChangeAspect="1" noChangeArrowheads="1" noTextEdit="1"/>
          </p:cNvSpPr>
          <p:nvPr>
            <p:ph type="sldImg" idx="4294967295"/>
          </p:nvPr>
        </p:nvSpPr>
        <p:spPr>
          <a:ln/>
        </p:spPr>
      </p:sp>
      <p:sp>
        <p:nvSpPr>
          <p:cNvPr id="44036" name="Rectangle 3"/>
          <p:cNvSpPr>
            <a:spLocks noGrp="1" noChangeArrowheads="1"/>
          </p:cNvSpPr>
          <p:nvPr>
            <p:ph type="body" idx="4294967295"/>
          </p:nvPr>
        </p:nvSpPr>
        <p:spPr/>
        <p:txBody>
          <a:bodyPr>
            <a:prstTxWarp prst="textNoShape">
              <a:avLst/>
            </a:prstTxWarp>
          </a:bodyPr>
          <a:lstStyle/>
          <a:p>
            <a:pPr eaLnBrk="1" hangingPunct="1"/>
            <a:endParaRPr lang="zh-CN" altLang="zh-CN"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53419C55-024C-4B43-B841-B148F5206FCE}" type="slidenum">
              <a:rPr lang="en-US" altLang="zh-CN">
                <a:effectLst>
                  <a:outerShdw blurRad="38100" dist="38100" dir="2700000" algn="tl">
                    <a:srgbClr val="C0C0C0"/>
                  </a:outerShdw>
                </a:effectLst>
              </a:rPr>
              <a:pPr>
                <a:defRPr/>
              </a:pPr>
              <a:t>15</a:t>
            </a:fld>
            <a:endParaRPr lang="en-US" altLang="zh-CN">
              <a:effectLst>
                <a:outerShdw blurRad="38100" dist="38100" dir="2700000" algn="tl">
                  <a:srgbClr val="C0C0C0"/>
                </a:outerShdw>
              </a:effectLst>
            </a:endParaRPr>
          </a:p>
        </p:txBody>
      </p:sp>
      <p:sp>
        <p:nvSpPr>
          <p:cNvPr id="45059" name="Rectangle 2"/>
          <p:cNvSpPr>
            <a:spLocks noGrp="1" noRot="1" noChangeAspect="1" noChangeArrowheads="1" noTextEdit="1"/>
          </p:cNvSpPr>
          <p:nvPr>
            <p:ph type="sldImg" idx="4294967295"/>
          </p:nvPr>
        </p:nvSpPr>
        <p:spPr>
          <a:ln/>
        </p:spPr>
      </p:sp>
      <p:sp>
        <p:nvSpPr>
          <p:cNvPr id="45060" name="Rectangle 3"/>
          <p:cNvSpPr>
            <a:spLocks noGrp="1" noChangeArrowheads="1"/>
          </p:cNvSpPr>
          <p:nvPr>
            <p:ph type="body" idx="4294967295"/>
          </p:nvPr>
        </p:nvSpPr>
        <p:spPr/>
        <p:txBody>
          <a:bodyPr>
            <a:prstTxWarp prst="textNoShape">
              <a:avLst/>
            </a:prstTxWarp>
          </a:bodyPr>
          <a:lstStyle/>
          <a:p>
            <a:pPr eaLnBrk="1" hangingPunct="1"/>
            <a:endParaRPr lang="zh-CN" altLang="zh-CN"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1ABA2868-C9D7-403C-A419-B393F3163010}" type="slidenum">
              <a:rPr lang="en-US" altLang="zh-CN">
                <a:effectLst>
                  <a:outerShdw blurRad="38100" dist="38100" dir="2700000" algn="tl">
                    <a:srgbClr val="C0C0C0"/>
                  </a:outerShdw>
                </a:effectLst>
              </a:rPr>
              <a:pPr>
                <a:defRPr/>
              </a:pPr>
              <a:t>16</a:t>
            </a:fld>
            <a:endParaRPr lang="en-US" altLang="zh-CN">
              <a:effectLst>
                <a:outerShdw blurRad="38100" dist="38100" dir="2700000" algn="tl">
                  <a:srgbClr val="C0C0C0"/>
                </a:outerShdw>
              </a:effectLst>
            </a:endParaRPr>
          </a:p>
        </p:txBody>
      </p:sp>
      <p:sp>
        <p:nvSpPr>
          <p:cNvPr id="46083" name="Rectangle 2"/>
          <p:cNvSpPr>
            <a:spLocks noGrp="1" noRot="1" noChangeAspect="1" noChangeArrowheads="1" noTextEdit="1"/>
          </p:cNvSpPr>
          <p:nvPr>
            <p:ph type="sldImg" idx="4294967295"/>
          </p:nvPr>
        </p:nvSpPr>
        <p:spPr>
          <a:ln/>
        </p:spPr>
      </p:sp>
      <p:sp>
        <p:nvSpPr>
          <p:cNvPr id="46084" name="Rectangle 3"/>
          <p:cNvSpPr>
            <a:spLocks noGrp="1" noChangeArrowheads="1"/>
          </p:cNvSpPr>
          <p:nvPr>
            <p:ph type="body" idx="4294967295"/>
          </p:nvPr>
        </p:nvSpPr>
        <p:spPr/>
        <p:txBody>
          <a:bodyPr>
            <a:prstTxWarp prst="textNoShape">
              <a:avLst/>
            </a:prstTxWarp>
          </a:bodyPr>
          <a:lstStyle/>
          <a:p>
            <a:pPr eaLnBrk="1" hangingPunct="1"/>
            <a:endParaRPr lang="zh-CN" altLang="zh-CN"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3CD51111-3DFE-4F36-9F4C-319F93F9E908}" type="slidenum">
              <a:rPr lang="en-US" altLang="zh-CN">
                <a:effectLst>
                  <a:outerShdw blurRad="38100" dist="38100" dir="2700000" algn="tl">
                    <a:srgbClr val="C0C0C0"/>
                  </a:outerShdw>
                </a:effectLst>
              </a:rPr>
              <a:pPr>
                <a:defRPr/>
              </a:pPr>
              <a:t>17</a:t>
            </a:fld>
            <a:endParaRPr lang="en-US" altLang="zh-CN">
              <a:effectLst>
                <a:outerShdw blurRad="38100" dist="38100" dir="2700000" algn="tl">
                  <a:srgbClr val="C0C0C0"/>
                </a:outerShdw>
              </a:effectLst>
            </a:endParaRPr>
          </a:p>
        </p:txBody>
      </p:sp>
      <p:sp>
        <p:nvSpPr>
          <p:cNvPr id="47107" name="Rectangle 2"/>
          <p:cNvSpPr>
            <a:spLocks noGrp="1" noRot="1" noChangeAspect="1" noChangeArrowheads="1" noTextEdit="1"/>
          </p:cNvSpPr>
          <p:nvPr>
            <p:ph type="sldImg" idx="4294967295"/>
          </p:nvPr>
        </p:nvSpPr>
        <p:spPr>
          <a:ln/>
        </p:spPr>
      </p:sp>
      <p:sp>
        <p:nvSpPr>
          <p:cNvPr id="47108" name="Rectangle 3"/>
          <p:cNvSpPr>
            <a:spLocks noGrp="1" noChangeArrowheads="1"/>
          </p:cNvSpPr>
          <p:nvPr>
            <p:ph type="body" idx="4294967295"/>
          </p:nvPr>
        </p:nvSpPr>
        <p:spPr/>
        <p:txBody>
          <a:bodyPr>
            <a:prstTxWarp prst="textNoShape">
              <a:avLst/>
            </a:prstTxWarp>
          </a:bodyPr>
          <a:lstStyle/>
          <a:p>
            <a:pPr eaLnBrk="1" hangingPunct="1"/>
            <a:endParaRPr lang="zh-CN" altLang="zh-CN"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7CEE23E7-8402-4935-8BB4-4790C6ADE5B1}" type="slidenum">
              <a:rPr lang="en-US" altLang="zh-CN">
                <a:effectLst>
                  <a:outerShdw blurRad="38100" dist="38100" dir="2700000" algn="tl">
                    <a:srgbClr val="C0C0C0"/>
                  </a:outerShdw>
                </a:effectLst>
              </a:rPr>
              <a:pPr>
                <a:defRPr/>
              </a:pPr>
              <a:t>18</a:t>
            </a:fld>
            <a:endParaRPr lang="en-US" altLang="zh-CN">
              <a:effectLst>
                <a:outerShdw blurRad="38100" dist="38100" dir="2700000" algn="tl">
                  <a:srgbClr val="C0C0C0"/>
                </a:outerShdw>
              </a:effectLst>
            </a:endParaRPr>
          </a:p>
        </p:txBody>
      </p:sp>
      <p:sp>
        <p:nvSpPr>
          <p:cNvPr id="48131" name="Rectangle 2"/>
          <p:cNvSpPr>
            <a:spLocks noGrp="1" noRot="1" noChangeAspect="1" noChangeArrowheads="1" noTextEdit="1"/>
          </p:cNvSpPr>
          <p:nvPr>
            <p:ph type="sldImg" idx="4294967295"/>
          </p:nvPr>
        </p:nvSpPr>
        <p:spPr>
          <a:ln/>
        </p:spPr>
      </p:sp>
      <p:sp>
        <p:nvSpPr>
          <p:cNvPr id="48132" name="Rectangle 3"/>
          <p:cNvSpPr>
            <a:spLocks noGrp="1" noChangeArrowheads="1"/>
          </p:cNvSpPr>
          <p:nvPr>
            <p:ph type="body" idx="4294967295"/>
          </p:nvPr>
        </p:nvSpPr>
        <p:spPr/>
        <p:txBody>
          <a:bodyPr>
            <a:prstTxWarp prst="textNoShape">
              <a:avLst/>
            </a:prstTxWarp>
          </a:bodyPr>
          <a:lstStyle/>
          <a:p>
            <a:pPr eaLnBrk="1" hangingPunct="1"/>
            <a:endParaRPr lang="zh-CN" altLang="zh-CN"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3FCEAD0E-B7C5-467C-974A-BA9520C85ED8}" type="slidenum">
              <a:rPr lang="en-US" altLang="zh-CN">
                <a:effectLst>
                  <a:outerShdw blurRad="38100" dist="38100" dir="2700000" algn="tl">
                    <a:srgbClr val="C0C0C0"/>
                  </a:outerShdw>
                </a:effectLst>
              </a:rPr>
              <a:pPr>
                <a:defRPr/>
              </a:pPr>
              <a:t>19</a:t>
            </a:fld>
            <a:endParaRPr lang="en-US" altLang="zh-CN">
              <a:effectLst>
                <a:outerShdw blurRad="38100" dist="38100" dir="2700000" algn="tl">
                  <a:srgbClr val="C0C0C0"/>
                </a:outerShdw>
              </a:effectLst>
            </a:endParaRPr>
          </a:p>
        </p:txBody>
      </p:sp>
      <p:sp>
        <p:nvSpPr>
          <p:cNvPr id="49155" name="Rectangle 2"/>
          <p:cNvSpPr>
            <a:spLocks noGrp="1" noRot="1" noChangeAspect="1" noChangeArrowheads="1" noTextEdit="1"/>
          </p:cNvSpPr>
          <p:nvPr>
            <p:ph type="sldImg" idx="4294967295"/>
          </p:nvPr>
        </p:nvSpPr>
        <p:spPr>
          <a:ln/>
        </p:spPr>
      </p:sp>
      <p:sp>
        <p:nvSpPr>
          <p:cNvPr id="49156" name="Rectangle 3"/>
          <p:cNvSpPr>
            <a:spLocks noGrp="1" noChangeArrowheads="1"/>
          </p:cNvSpPr>
          <p:nvPr>
            <p:ph type="body" idx="4294967295"/>
          </p:nvPr>
        </p:nvSpPr>
        <p:spPr/>
        <p:txBody>
          <a:bodyPr>
            <a:prstTxWarp prst="textNoShape">
              <a:avLst/>
            </a:prstTxWarp>
          </a:bodyPr>
          <a:lstStyle/>
          <a:p>
            <a:pPr eaLnBrk="1" hangingPunct="1"/>
            <a:endParaRPr lang="zh-CN" altLang="zh-CN"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6478BFA5-8317-439D-90F6-FE79C60AF60F}" type="slidenum">
              <a:rPr lang="en-US" altLang="zh-CN">
                <a:effectLst>
                  <a:outerShdw blurRad="38100" dist="38100" dir="2700000" algn="tl">
                    <a:srgbClr val="C0C0C0"/>
                  </a:outerShdw>
                </a:effectLst>
              </a:rPr>
              <a:pPr>
                <a:defRPr/>
              </a:pPr>
              <a:t>20</a:t>
            </a:fld>
            <a:endParaRPr lang="en-US" altLang="zh-CN">
              <a:effectLst>
                <a:outerShdw blurRad="38100" dist="38100" dir="2700000" algn="tl">
                  <a:srgbClr val="C0C0C0"/>
                </a:outerShdw>
              </a:effectLst>
            </a:endParaRPr>
          </a:p>
        </p:txBody>
      </p:sp>
      <p:sp>
        <p:nvSpPr>
          <p:cNvPr id="50179" name="Rectangle 2"/>
          <p:cNvSpPr>
            <a:spLocks noGrp="1" noRot="1" noChangeAspect="1" noChangeArrowheads="1" noTextEdit="1"/>
          </p:cNvSpPr>
          <p:nvPr>
            <p:ph type="sldImg" idx="4294967295"/>
          </p:nvPr>
        </p:nvSpPr>
        <p:spPr>
          <a:ln/>
        </p:spPr>
      </p:sp>
      <p:sp>
        <p:nvSpPr>
          <p:cNvPr id="50180" name="Rectangle 3"/>
          <p:cNvSpPr>
            <a:spLocks noGrp="1" noChangeArrowheads="1"/>
          </p:cNvSpPr>
          <p:nvPr>
            <p:ph type="body" idx="4294967295"/>
          </p:nvPr>
        </p:nvSpPr>
        <p:spPr/>
        <p:txBody>
          <a:bodyPr>
            <a:prstTxWarp prst="textNoShape">
              <a:avLst/>
            </a:prstTxWarp>
          </a:bodyPr>
          <a:lstStyle/>
          <a:p>
            <a:pPr eaLnBrk="1" hangingPunct="1"/>
            <a:endParaRPr lang="zh-CN" altLang="zh-CN"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A90B7648-925C-4290-9D4C-EA94E68917C8}" type="slidenum">
              <a:rPr lang="en-US" altLang="zh-CN">
                <a:effectLst>
                  <a:outerShdw blurRad="38100" dist="38100" dir="2700000" algn="tl">
                    <a:srgbClr val="C0C0C0"/>
                  </a:outerShdw>
                </a:effectLst>
              </a:rPr>
              <a:pPr>
                <a:defRPr/>
              </a:pPr>
              <a:t>3</a:t>
            </a:fld>
            <a:endParaRPr lang="en-US" altLang="zh-CN">
              <a:effectLst>
                <a:outerShdw blurRad="38100" dist="38100" dir="2700000" algn="tl">
                  <a:srgbClr val="C0C0C0"/>
                </a:outerShdw>
              </a:effectLst>
            </a:endParaRPr>
          </a:p>
        </p:txBody>
      </p:sp>
      <p:sp>
        <p:nvSpPr>
          <p:cNvPr id="32771" name="Rectangle 2"/>
          <p:cNvSpPr>
            <a:spLocks noGrp="1" noRot="1" noChangeAspect="1" noChangeArrowheads="1" noTextEdit="1"/>
          </p:cNvSpPr>
          <p:nvPr>
            <p:ph type="sldImg" idx="4294967295"/>
          </p:nvPr>
        </p:nvSpPr>
        <p:spPr>
          <a:ln/>
        </p:spPr>
      </p:sp>
      <p:sp>
        <p:nvSpPr>
          <p:cNvPr id="32772" name="Rectangle 3"/>
          <p:cNvSpPr>
            <a:spLocks noGrp="1" noChangeArrowheads="1"/>
          </p:cNvSpPr>
          <p:nvPr>
            <p:ph type="body" idx="4294967295"/>
          </p:nvPr>
        </p:nvSpPr>
        <p:spPr/>
        <p:txBody>
          <a:bodyPr>
            <a:prstTxWarp prst="textNoShape">
              <a:avLst/>
            </a:prstTxWarp>
          </a:bodyPr>
          <a:lstStyle/>
          <a:p>
            <a:pPr eaLnBrk="1" hangingPunct="1"/>
            <a:endParaRPr lang="zh-CN" altLang="zh-CN"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16F2BEFC-4EA9-46DF-B794-A6FBDE27BFEC}" type="slidenum">
              <a:rPr lang="en-US" altLang="zh-CN">
                <a:effectLst>
                  <a:outerShdw blurRad="38100" dist="38100" dir="2700000" algn="tl">
                    <a:srgbClr val="C0C0C0"/>
                  </a:outerShdw>
                </a:effectLst>
              </a:rPr>
              <a:pPr>
                <a:defRPr/>
              </a:pPr>
              <a:t>21</a:t>
            </a:fld>
            <a:endParaRPr lang="en-US" altLang="zh-CN">
              <a:effectLst>
                <a:outerShdw blurRad="38100" dist="38100" dir="2700000" algn="tl">
                  <a:srgbClr val="C0C0C0"/>
                </a:outerShdw>
              </a:effectLst>
            </a:endParaRPr>
          </a:p>
        </p:txBody>
      </p:sp>
      <p:sp>
        <p:nvSpPr>
          <p:cNvPr id="51203" name="Rectangle 2"/>
          <p:cNvSpPr>
            <a:spLocks noGrp="1" noRot="1" noChangeAspect="1" noChangeArrowheads="1" noTextEdit="1"/>
          </p:cNvSpPr>
          <p:nvPr>
            <p:ph type="sldImg" idx="4294967295"/>
          </p:nvPr>
        </p:nvSpPr>
        <p:spPr>
          <a:ln/>
        </p:spPr>
      </p:sp>
      <p:sp>
        <p:nvSpPr>
          <p:cNvPr id="51204" name="Rectangle 3"/>
          <p:cNvSpPr>
            <a:spLocks noGrp="1" noChangeArrowheads="1"/>
          </p:cNvSpPr>
          <p:nvPr>
            <p:ph type="body" idx="4294967295"/>
          </p:nvPr>
        </p:nvSpPr>
        <p:spPr/>
        <p:txBody>
          <a:bodyPr>
            <a:prstTxWarp prst="textNoShape">
              <a:avLst/>
            </a:prstTxWarp>
          </a:bodyPr>
          <a:lstStyle/>
          <a:p>
            <a:pPr eaLnBrk="1" hangingPunct="1"/>
            <a:endParaRPr lang="zh-CN" altLang="zh-CN"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5D6231E9-E7FC-4F5B-9DD7-0BF568C20016}" type="slidenum">
              <a:rPr lang="en-US" altLang="zh-CN">
                <a:effectLst>
                  <a:outerShdw blurRad="38100" dist="38100" dir="2700000" algn="tl">
                    <a:srgbClr val="C0C0C0"/>
                  </a:outerShdw>
                </a:effectLst>
              </a:rPr>
              <a:pPr>
                <a:defRPr/>
              </a:pPr>
              <a:t>22</a:t>
            </a:fld>
            <a:endParaRPr lang="en-US" altLang="zh-CN">
              <a:effectLst>
                <a:outerShdw blurRad="38100" dist="38100" dir="2700000" algn="tl">
                  <a:srgbClr val="C0C0C0"/>
                </a:outerShdw>
              </a:effectLst>
            </a:endParaRPr>
          </a:p>
        </p:txBody>
      </p:sp>
      <p:sp>
        <p:nvSpPr>
          <p:cNvPr id="52227" name="Rectangle 2"/>
          <p:cNvSpPr>
            <a:spLocks noGrp="1" noRot="1" noChangeAspect="1" noChangeArrowheads="1" noTextEdit="1"/>
          </p:cNvSpPr>
          <p:nvPr>
            <p:ph type="sldImg" idx="4294967295"/>
          </p:nvPr>
        </p:nvSpPr>
        <p:spPr>
          <a:ln/>
        </p:spPr>
      </p:sp>
      <p:sp>
        <p:nvSpPr>
          <p:cNvPr id="52228" name="Rectangle 3"/>
          <p:cNvSpPr>
            <a:spLocks noGrp="1" noChangeArrowheads="1"/>
          </p:cNvSpPr>
          <p:nvPr>
            <p:ph type="body" idx="4294967295"/>
          </p:nvPr>
        </p:nvSpPr>
        <p:spPr/>
        <p:txBody>
          <a:bodyPr>
            <a:prstTxWarp prst="textNoShape">
              <a:avLst/>
            </a:prstTxWarp>
          </a:bodyPr>
          <a:lstStyle/>
          <a:p>
            <a:pPr eaLnBrk="1" hangingPunct="1"/>
            <a:endParaRPr lang="zh-CN" altLang="zh-CN"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FF4F0D9A-11A1-408D-A0DC-5287E121072F}" type="slidenum">
              <a:rPr lang="en-US" altLang="zh-CN">
                <a:effectLst>
                  <a:outerShdw blurRad="38100" dist="38100" dir="2700000" algn="tl">
                    <a:srgbClr val="C0C0C0"/>
                  </a:outerShdw>
                </a:effectLst>
              </a:rPr>
              <a:pPr>
                <a:defRPr/>
              </a:pPr>
              <a:t>23</a:t>
            </a:fld>
            <a:endParaRPr lang="en-US" altLang="zh-CN">
              <a:effectLst>
                <a:outerShdw blurRad="38100" dist="38100" dir="2700000" algn="tl">
                  <a:srgbClr val="C0C0C0"/>
                </a:outerShdw>
              </a:effectLst>
            </a:endParaRPr>
          </a:p>
        </p:txBody>
      </p:sp>
      <p:sp>
        <p:nvSpPr>
          <p:cNvPr id="54275" name="Rectangle 2"/>
          <p:cNvSpPr>
            <a:spLocks noGrp="1" noRot="1" noChangeAspect="1" noChangeArrowheads="1" noTextEdit="1"/>
          </p:cNvSpPr>
          <p:nvPr>
            <p:ph type="sldImg" idx="4294967295"/>
          </p:nvPr>
        </p:nvSpPr>
        <p:spPr>
          <a:ln/>
        </p:spPr>
      </p:sp>
      <p:sp>
        <p:nvSpPr>
          <p:cNvPr id="54276" name="Rectangle 3"/>
          <p:cNvSpPr>
            <a:spLocks noGrp="1" noChangeArrowheads="1"/>
          </p:cNvSpPr>
          <p:nvPr>
            <p:ph type="body" idx="4294967295"/>
          </p:nvPr>
        </p:nvSpPr>
        <p:spPr/>
        <p:txBody>
          <a:bodyPr>
            <a:prstTxWarp prst="textNoShape">
              <a:avLst/>
            </a:prstTxWarp>
          </a:bodyPr>
          <a:lstStyle/>
          <a:p>
            <a:pPr eaLnBrk="1" hangingPunct="1"/>
            <a:endParaRPr lang="zh-CN" altLang="zh-CN"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BED2E34D-9E05-4552-85D1-E3458E7DF283}" type="slidenum">
              <a:rPr lang="en-US" altLang="zh-CN">
                <a:effectLst>
                  <a:outerShdw blurRad="38100" dist="38100" dir="2700000" algn="tl">
                    <a:srgbClr val="C0C0C0"/>
                  </a:outerShdw>
                </a:effectLst>
              </a:rPr>
              <a:pPr>
                <a:defRPr/>
              </a:pPr>
              <a:t>4</a:t>
            </a:fld>
            <a:endParaRPr lang="en-US" altLang="zh-CN">
              <a:effectLst>
                <a:outerShdw blurRad="38100" dist="38100" dir="2700000" algn="tl">
                  <a:srgbClr val="C0C0C0"/>
                </a:outerShdw>
              </a:effectLst>
            </a:endParaRPr>
          </a:p>
        </p:txBody>
      </p:sp>
      <p:sp>
        <p:nvSpPr>
          <p:cNvPr id="33795" name="Rectangle 2"/>
          <p:cNvSpPr>
            <a:spLocks noGrp="1" noRot="1" noChangeAspect="1" noChangeArrowheads="1" noTextEdit="1"/>
          </p:cNvSpPr>
          <p:nvPr>
            <p:ph type="sldImg" idx="4294967295"/>
          </p:nvPr>
        </p:nvSpPr>
        <p:spPr>
          <a:ln/>
        </p:spPr>
      </p:sp>
      <p:sp>
        <p:nvSpPr>
          <p:cNvPr id="33796" name="Rectangle 3"/>
          <p:cNvSpPr>
            <a:spLocks noGrp="1" noChangeArrowheads="1"/>
          </p:cNvSpPr>
          <p:nvPr>
            <p:ph type="body" idx="4294967295"/>
          </p:nvPr>
        </p:nvSpPr>
        <p:spPr/>
        <p:txBody>
          <a:bodyPr>
            <a:prstTxWarp prst="textNoShape">
              <a:avLst/>
            </a:prstTxWarp>
          </a:bodyPr>
          <a:lstStyle/>
          <a:p>
            <a:pPr eaLnBrk="1" hangingPunct="1"/>
            <a:endParaRPr lang="zh-CN" altLang="zh-CN"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89A132B8-200D-4A99-820A-F4A0B277E92C}" type="slidenum">
              <a:rPr lang="en-US" altLang="zh-CN">
                <a:effectLst>
                  <a:outerShdw blurRad="38100" dist="38100" dir="2700000" algn="tl">
                    <a:srgbClr val="C0C0C0"/>
                  </a:outerShdw>
                </a:effectLst>
              </a:rPr>
              <a:pPr>
                <a:defRPr/>
              </a:pPr>
              <a:t>5</a:t>
            </a:fld>
            <a:endParaRPr lang="en-US" altLang="zh-CN">
              <a:effectLst>
                <a:outerShdw blurRad="38100" dist="38100" dir="2700000" algn="tl">
                  <a:srgbClr val="C0C0C0"/>
                </a:outerShdw>
              </a:effectLst>
            </a:endParaRPr>
          </a:p>
        </p:txBody>
      </p:sp>
      <p:sp>
        <p:nvSpPr>
          <p:cNvPr id="34819" name="Rectangle 2"/>
          <p:cNvSpPr>
            <a:spLocks noGrp="1" noRot="1" noChangeAspect="1" noChangeArrowheads="1" noTextEdit="1"/>
          </p:cNvSpPr>
          <p:nvPr>
            <p:ph type="sldImg" idx="4294967295"/>
          </p:nvPr>
        </p:nvSpPr>
        <p:spPr>
          <a:ln/>
        </p:spPr>
      </p:sp>
      <p:sp>
        <p:nvSpPr>
          <p:cNvPr id="34820" name="Rectangle 3"/>
          <p:cNvSpPr>
            <a:spLocks noGrp="1" noChangeArrowheads="1"/>
          </p:cNvSpPr>
          <p:nvPr>
            <p:ph type="body" idx="4294967295"/>
          </p:nvPr>
        </p:nvSpPr>
        <p:spPr/>
        <p:txBody>
          <a:bodyPr>
            <a:prstTxWarp prst="textNoShape">
              <a:avLst/>
            </a:prstTxWarp>
          </a:bodyPr>
          <a:lstStyle/>
          <a:p>
            <a:pPr eaLnBrk="1" hangingPunct="1"/>
            <a:endParaRPr lang="zh-CN" altLang="zh-CN"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1C404E20-CFF1-4E2F-B312-BAE68DA575A8}" type="slidenum">
              <a:rPr lang="en-US" altLang="zh-CN">
                <a:effectLst>
                  <a:outerShdw blurRad="38100" dist="38100" dir="2700000" algn="tl">
                    <a:srgbClr val="C0C0C0"/>
                  </a:outerShdw>
                </a:effectLst>
              </a:rPr>
              <a:pPr>
                <a:defRPr/>
              </a:pPr>
              <a:t>6</a:t>
            </a:fld>
            <a:endParaRPr lang="en-US" altLang="zh-CN">
              <a:effectLst>
                <a:outerShdw blurRad="38100" dist="38100" dir="2700000" algn="tl">
                  <a:srgbClr val="C0C0C0"/>
                </a:outerShdw>
              </a:effectLst>
            </a:endParaRPr>
          </a:p>
        </p:txBody>
      </p:sp>
      <p:sp>
        <p:nvSpPr>
          <p:cNvPr id="35843" name="Rectangle 2"/>
          <p:cNvSpPr>
            <a:spLocks noGrp="1" noRot="1" noChangeAspect="1" noChangeArrowheads="1" noTextEdit="1"/>
          </p:cNvSpPr>
          <p:nvPr>
            <p:ph type="sldImg" idx="4294967295"/>
          </p:nvPr>
        </p:nvSpPr>
        <p:spPr>
          <a:ln/>
        </p:spPr>
      </p:sp>
      <p:sp>
        <p:nvSpPr>
          <p:cNvPr id="35844" name="Rectangle 3"/>
          <p:cNvSpPr>
            <a:spLocks noGrp="1" noChangeArrowheads="1"/>
          </p:cNvSpPr>
          <p:nvPr>
            <p:ph type="body" idx="4294967295"/>
          </p:nvPr>
        </p:nvSpPr>
        <p:spPr/>
        <p:txBody>
          <a:bodyPr>
            <a:prstTxWarp prst="textNoShape">
              <a:avLst/>
            </a:prstTxWarp>
          </a:bodyPr>
          <a:lstStyle/>
          <a:p>
            <a:pPr eaLnBrk="1" hangingPunct="1"/>
            <a:endParaRPr lang="zh-CN" altLang="zh-CN"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5DC06A7F-68E2-460F-B95C-C680D4FE5AEF}" type="slidenum">
              <a:rPr lang="en-US" altLang="zh-CN">
                <a:effectLst>
                  <a:outerShdw blurRad="38100" dist="38100" dir="2700000" algn="tl">
                    <a:srgbClr val="C0C0C0"/>
                  </a:outerShdw>
                </a:effectLst>
              </a:rPr>
              <a:pPr>
                <a:defRPr/>
              </a:pPr>
              <a:t>7</a:t>
            </a:fld>
            <a:endParaRPr lang="en-US" altLang="zh-CN">
              <a:effectLst>
                <a:outerShdw blurRad="38100" dist="38100" dir="2700000" algn="tl">
                  <a:srgbClr val="C0C0C0"/>
                </a:outerShdw>
              </a:effectLst>
            </a:endParaRPr>
          </a:p>
        </p:txBody>
      </p:sp>
      <p:sp>
        <p:nvSpPr>
          <p:cNvPr id="36867" name="Rectangle 2"/>
          <p:cNvSpPr>
            <a:spLocks noGrp="1" noRot="1" noChangeAspect="1" noChangeArrowheads="1" noTextEdit="1"/>
          </p:cNvSpPr>
          <p:nvPr>
            <p:ph type="sldImg" idx="4294967295"/>
          </p:nvPr>
        </p:nvSpPr>
        <p:spPr>
          <a:ln/>
        </p:spPr>
      </p:sp>
      <p:sp>
        <p:nvSpPr>
          <p:cNvPr id="36868" name="Rectangle 3"/>
          <p:cNvSpPr>
            <a:spLocks noGrp="1" noChangeArrowheads="1"/>
          </p:cNvSpPr>
          <p:nvPr>
            <p:ph type="body" idx="4294967295"/>
          </p:nvPr>
        </p:nvSpPr>
        <p:spPr/>
        <p:txBody>
          <a:bodyPr>
            <a:prstTxWarp prst="textNoShape">
              <a:avLst/>
            </a:prstTxWarp>
          </a:bodyPr>
          <a:lstStyle/>
          <a:p>
            <a:pPr eaLnBrk="1" hangingPunct="1"/>
            <a:endParaRPr lang="zh-CN" altLang="zh-CN"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592ADA12-3403-4F2E-BCDA-02AB8F099622}" type="slidenum">
              <a:rPr lang="en-US" altLang="zh-CN">
                <a:effectLst>
                  <a:outerShdw blurRad="38100" dist="38100" dir="2700000" algn="tl">
                    <a:srgbClr val="C0C0C0"/>
                  </a:outerShdw>
                </a:effectLst>
              </a:rPr>
              <a:pPr>
                <a:defRPr/>
              </a:pPr>
              <a:t>8</a:t>
            </a:fld>
            <a:endParaRPr lang="en-US" altLang="zh-CN">
              <a:effectLst>
                <a:outerShdw blurRad="38100" dist="38100" dir="2700000" algn="tl">
                  <a:srgbClr val="C0C0C0"/>
                </a:outerShdw>
              </a:effectLst>
            </a:endParaRPr>
          </a:p>
        </p:txBody>
      </p:sp>
      <p:sp>
        <p:nvSpPr>
          <p:cNvPr id="37891" name="Rectangle 2"/>
          <p:cNvSpPr>
            <a:spLocks noGrp="1" noRot="1" noChangeAspect="1" noChangeArrowheads="1" noTextEdit="1"/>
          </p:cNvSpPr>
          <p:nvPr>
            <p:ph type="sldImg" idx="4294967295"/>
          </p:nvPr>
        </p:nvSpPr>
        <p:spPr>
          <a:ln/>
        </p:spPr>
      </p:sp>
      <p:sp>
        <p:nvSpPr>
          <p:cNvPr id="37892" name="Rectangle 3"/>
          <p:cNvSpPr>
            <a:spLocks noGrp="1" noChangeArrowheads="1"/>
          </p:cNvSpPr>
          <p:nvPr>
            <p:ph type="body" idx="4294967295"/>
          </p:nvPr>
        </p:nvSpPr>
        <p:spPr/>
        <p:txBody>
          <a:bodyPr>
            <a:prstTxWarp prst="textNoShape">
              <a:avLst/>
            </a:prstTxWarp>
          </a:bodyPr>
          <a:lstStyle/>
          <a:p>
            <a:pPr eaLnBrk="1" hangingPunct="1"/>
            <a:endParaRPr lang="zh-CN" altLang="zh-CN"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97DFDA93-BDC4-4F87-B90A-AF0DE52BA37F}" type="slidenum">
              <a:rPr lang="en-US" altLang="zh-CN">
                <a:effectLst>
                  <a:outerShdw blurRad="38100" dist="38100" dir="2700000" algn="tl">
                    <a:srgbClr val="C0C0C0"/>
                  </a:outerShdw>
                </a:effectLst>
              </a:rPr>
              <a:pPr>
                <a:defRPr/>
              </a:pPr>
              <a:t>9</a:t>
            </a:fld>
            <a:endParaRPr lang="en-US" altLang="zh-CN">
              <a:effectLst>
                <a:outerShdw blurRad="38100" dist="38100" dir="2700000" algn="tl">
                  <a:srgbClr val="C0C0C0"/>
                </a:outerShdw>
              </a:effectLst>
            </a:endParaRPr>
          </a:p>
        </p:txBody>
      </p:sp>
      <p:sp>
        <p:nvSpPr>
          <p:cNvPr id="38915" name="Rectangle 2"/>
          <p:cNvSpPr>
            <a:spLocks noGrp="1" noRot="1" noChangeAspect="1" noChangeArrowheads="1" noTextEdit="1"/>
          </p:cNvSpPr>
          <p:nvPr>
            <p:ph type="sldImg" idx="4294967295"/>
          </p:nvPr>
        </p:nvSpPr>
        <p:spPr>
          <a:ln/>
        </p:spPr>
      </p:sp>
      <p:sp>
        <p:nvSpPr>
          <p:cNvPr id="38916" name="Rectangle 3"/>
          <p:cNvSpPr>
            <a:spLocks noGrp="1" noChangeArrowheads="1"/>
          </p:cNvSpPr>
          <p:nvPr>
            <p:ph type="body" idx="4294967295"/>
          </p:nvPr>
        </p:nvSpPr>
        <p:spPr/>
        <p:txBody>
          <a:bodyPr>
            <a:prstTxWarp prst="textNoShape">
              <a:avLst/>
            </a:prstTxWarp>
          </a:bodyPr>
          <a:lstStyle/>
          <a:p>
            <a:pPr eaLnBrk="1" hangingPunct="1"/>
            <a:endParaRPr lang="zh-CN" altLang="zh-CN"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3A4500B1-11AC-4F1C-AD09-23EF55D62DBA}" type="slidenum">
              <a:rPr lang="en-US" altLang="zh-CN">
                <a:effectLst>
                  <a:outerShdw blurRad="38100" dist="38100" dir="2700000" algn="tl">
                    <a:srgbClr val="C0C0C0"/>
                  </a:outerShdw>
                </a:effectLst>
              </a:rPr>
              <a:pPr>
                <a:defRPr/>
              </a:pPr>
              <a:t>10</a:t>
            </a:fld>
            <a:endParaRPr lang="en-US" altLang="zh-CN">
              <a:effectLst>
                <a:outerShdw blurRad="38100" dist="38100" dir="2700000" algn="tl">
                  <a:srgbClr val="C0C0C0"/>
                </a:outerShdw>
              </a:effectLst>
            </a:endParaRPr>
          </a:p>
        </p:txBody>
      </p:sp>
      <p:sp>
        <p:nvSpPr>
          <p:cNvPr id="39939" name="Rectangle 2"/>
          <p:cNvSpPr>
            <a:spLocks noGrp="1" noRot="1" noChangeAspect="1" noChangeArrowheads="1" noTextEdit="1"/>
          </p:cNvSpPr>
          <p:nvPr>
            <p:ph type="sldImg" idx="4294967295"/>
          </p:nvPr>
        </p:nvSpPr>
        <p:spPr>
          <a:ln/>
        </p:spPr>
      </p:sp>
      <p:sp>
        <p:nvSpPr>
          <p:cNvPr id="39940" name="Rectangle 3"/>
          <p:cNvSpPr>
            <a:spLocks noGrp="1" noChangeArrowheads="1"/>
          </p:cNvSpPr>
          <p:nvPr>
            <p:ph type="body" idx="4294967295"/>
          </p:nvPr>
        </p:nvSpPr>
        <p:spPr/>
        <p:txBody>
          <a:bodyPr>
            <a:prstTxWarp prst="textNoShape">
              <a:avLst/>
            </a:prstTxWarp>
          </a:bodyPr>
          <a:lstStyle/>
          <a:p>
            <a:pPr eaLnBrk="1" hangingPunct="1"/>
            <a:endParaRPr lang="zh-CN"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pic>
        <p:nvPicPr>
          <p:cNvPr id="3" name="图片 6"/>
          <p:cNvPicPr>
            <a:picLocks noChangeAspect="1" noChangeArrowheads="1"/>
          </p:cNvPicPr>
          <p:nvPr/>
        </p:nvPicPr>
        <p:blipFill>
          <a:blip r:embed="rId2" cstate="print"/>
          <a:srcRect/>
          <a:stretch>
            <a:fillRect/>
          </a:stretch>
        </p:blipFill>
        <p:spPr bwMode="auto">
          <a:xfrm>
            <a:off x="-96838" y="1588"/>
            <a:ext cx="12288838" cy="6910387"/>
          </a:xfrm>
          <a:prstGeom prst="rect">
            <a:avLst/>
          </a:prstGeom>
          <a:noFill/>
          <a:ln w="9525">
            <a:noFill/>
            <a:miter lim="800000"/>
            <a:headEnd/>
            <a:tailEnd/>
          </a:ln>
        </p:spPr>
      </p:pic>
      <p:pic>
        <p:nvPicPr>
          <p:cNvPr id="4" name="图片 7" descr="吉大校标（白）"/>
          <p:cNvPicPr>
            <a:picLocks noChangeAspect="1" noChangeArrowheads="1"/>
          </p:cNvPicPr>
          <p:nvPr/>
        </p:nvPicPr>
        <p:blipFill>
          <a:blip r:embed="rId3" cstate="print"/>
          <a:srcRect/>
          <a:stretch>
            <a:fillRect/>
          </a:stretch>
        </p:blipFill>
        <p:spPr bwMode="auto">
          <a:xfrm>
            <a:off x="112713" y="171450"/>
            <a:ext cx="2359025" cy="719138"/>
          </a:xfrm>
          <a:prstGeom prst="rect">
            <a:avLst/>
          </a:prstGeom>
          <a:noFill/>
          <a:ln w="9525">
            <a:noFill/>
            <a:miter lim="800000"/>
            <a:headEnd/>
            <a:tailEnd/>
          </a:ln>
        </p:spPr>
      </p:pic>
      <p:pic>
        <p:nvPicPr>
          <p:cNvPr id="5" name="图片 8" descr="logo"/>
          <p:cNvPicPr>
            <a:picLocks noChangeAspect="1" noChangeArrowheads="1"/>
          </p:cNvPicPr>
          <p:nvPr/>
        </p:nvPicPr>
        <p:blipFill>
          <a:blip r:embed="rId4" cstate="print"/>
          <a:srcRect/>
          <a:stretch>
            <a:fillRect/>
          </a:stretch>
        </p:blipFill>
        <p:spPr bwMode="auto">
          <a:xfrm>
            <a:off x="10901363" y="0"/>
            <a:ext cx="1292225" cy="881063"/>
          </a:xfrm>
          <a:prstGeom prst="rect">
            <a:avLst/>
          </a:prstGeom>
          <a:noFill/>
          <a:ln w="9525">
            <a:noFill/>
            <a:miter lim="800000"/>
            <a:headEnd/>
            <a:tailEnd/>
          </a:ln>
        </p:spPr>
      </p:pic>
      <p:sp>
        <p:nvSpPr>
          <p:cNvPr id="2" name="标题 1"/>
          <p:cNvSpPr>
            <a:spLocks noGrp="1"/>
          </p:cNvSpPr>
          <p:nvPr>
            <p:ph type="ctrTitle"/>
          </p:nvPr>
        </p:nvSpPr>
        <p:spPr>
          <a:xfrm>
            <a:off x="914401" y="2130426"/>
            <a:ext cx="10363200" cy="1470025"/>
          </a:xfrm>
        </p:spPr>
        <p:txBody>
          <a:bodyPr>
            <a:noAutofit/>
          </a:bodyPr>
          <a:lstStyle>
            <a:lvl1pPr>
              <a:defRPr sz="7200">
                <a:solidFill>
                  <a:schemeClr val="bg1"/>
                </a:solidFill>
                <a:latin typeface="黑体" panose="02010609060101010101" pitchFamily="49" charset="-122"/>
                <a:ea typeface="黑体" panose="02010609060101010101" pitchFamily="49" charset="-122"/>
              </a:defRPr>
            </a:lvl1pPr>
          </a:lstStyle>
          <a:p>
            <a:r>
              <a:rPr lang="zh-CN" altLang="en-US" noProof="1"/>
              <a:t>单击此处编辑母版标题样式</a:t>
            </a:r>
          </a:p>
        </p:txBody>
      </p:sp>
      <p:sp>
        <p:nvSpPr>
          <p:cNvPr id="7" name="日期占位符 2"/>
          <p:cNvSpPr>
            <a:spLocks noGrp="1"/>
          </p:cNvSpPr>
          <p:nvPr>
            <p:ph type="dt" sz="half" idx="10"/>
          </p:nvPr>
        </p:nvSpPr>
        <p:spPr/>
        <p:txBody>
          <a:bodyPr/>
          <a:lstStyle>
            <a:lvl1pPr>
              <a:defRPr/>
            </a:lvl1pPr>
          </a:lstStyle>
          <a:p>
            <a:pPr>
              <a:defRPr/>
            </a:pPr>
            <a:endParaRPr lang="en-US" altLang="zh-CN"/>
          </a:p>
        </p:txBody>
      </p:sp>
      <p:sp>
        <p:nvSpPr>
          <p:cNvPr id="8" name="页脚占位符 3"/>
          <p:cNvSpPr>
            <a:spLocks noGrp="1"/>
          </p:cNvSpPr>
          <p:nvPr>
            <p:ph type="ftr" sz="quarter" idx="11"/>
          </p:nvPr>
        </p:nvSpPr>
        <p:spPr/>
        <p:txBody>
          <a:bodyPr/>
          <a:lstStyle>
            <a:lvl1pPr>
              <a:defRPr/>
            </a:lvl1pPr>
          </a:lstStyle>
          <a:p>
            <a:pPr>
              <a:defRPr/>
            </a:pPr>
            <a:r>
              <a:rPr lang="zh-CN" altLang="en-US"/>
              <a:t>软件工程 </a:t>
            </a:r>
            <a:r>
              <a:rPr lang="en-US" altLang="zh-CN"/>
              <a:t>- 2020 - </a:t>
            </a:r>
            <a:r>
              <a:rPr lang="zh-CN" altLang="en-US"/>
              <a:t>第七章 软件测试</a:t>
            </a:r>
            <a:endParaRPr lang="en-US" altLang="zh-CN"/>
          </a:p>
        </p:txBody>
      </p:sp>
      <p:sp>
        <p:nvSpPr>
          <p:cNvPr id="9" name="灯片编号占位符 4"/>
          <p:cNvSpPr>
            <a:spLocks noGrp="1"/>
          </p:cNvSpPr>
          <p:nvPr>
            <p:ph type="sldNum" sz="quarter" idx="12"/>
          </p:nvPr>
        </p:nvSpPr>
        <p:spPr/>
        <p:txBody>
          <a:bodyPr/>
          <a:lstStyle>
            <a:lvl1pPr>
              <a:defRPr smtClean="0"/>
            </a:lvl1pPr>
          </a:lstStyle>
          <a:p>
            <a:pPr>
              <a:defRPr/>
            </a:pPr>
            <a:fld id="{AAC0A629-C11D-4501-AEEE-D1FE5427E348}" type="slidenum">
              <a:rPr lang="en-US" altLang="zh-CN"/>
              <a:pPr>
                <a:defRPr/>
              </a:pPr>
              <a:t>‹#›</a:t>
            </a:fld>
            <a:endParaRPr lang="en-US" altLang="zh-CN"/>
          </a:p>
        </p:txBody>
      </p:sp>
    </p:spTree>
  </p:cSld>
  <p:clrMapOvr>
    <a:masterClrMapping/>
  </p:clrMapOvr>
  <p:timing>
    <p:tnLst>
      <p:par>
        <p:cTn id="1" dur="indefinite" restart="never" nodeType="tmRoot"/>
      </p:par>
    </p:tnLst>
  </p:timing>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二级</a:t>
            </a:r>
          </a:p>
          <a:p>
            <a:pPr lvl="2"/>
            <a:r>
              <a:rPr lang="zh-CN" altLang="en-US" noProof="1"/>
              <a:t>三级</a:t>
            </a:r>
          </a:p>
          <a:p>
            <a:pPr lvl="3"/>
            <a:r>
              <a:rPr lang="zh-CN" altLang="en-US" noProof="1"/>
              <a:t>四级</a:t>
            </a:r>
          </a:p>
          <a:p>
            <a:pPr lvl="4"/>
            <a:r>
              <a:rPr lang="zh-CN" altLang="en-US" noProof="1"/>
              <a:t>五级</a:t>
            </a:r>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r>
              <a:rPr lang="zh-CN" altLang="en-US"/>
              <a:t>软件工程 </a:t>
            </a:r>
            <a:r>
              <a:rPr lang="en-US" altLang="zh-CN"/>
              <a:t>- 2020 - </a:t>
            </a:r>
            <a:r>
              <a:rPr lang="zh-CN" altLang="en-US"/>
              <a:t>第七章 软件测试</a:t>
            </a: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461EA39D-E30C-4157-B8D3-8DBD6D4FB34D}"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1785601" y="274639"/>
            <a:ext cx="3655484" cy="5853112"/>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812800" y="274639"/>
            <a:ext cx="10769600" cy="5853112"/>
          </a:xfrm>
        </p:spPr>
        <p:txBody>
          <a:bodyPr vert="eaVert"/>
          <a:lstStyle/>
          <a:p>
            <a:pPr lvl="0"/>
            <a:r>
              <a:rPr lang="zh-CN" altLang="en-US" noProof="1"/>
              <a:t>单击此处编辑母版文本样式</a:t>
            </a:r>
          </a:p>
          <a:p>
            <a:pPr lvl="1"/>
            <a:r>
              <a:rPr lang="zh-CN" altLang="en-US" noProof="1"/>
              <a:t>二级</a:t>
            </a:r>
          </a:p>
          <a:p>
            <a:pPr lvl="2"/>
            <a:r>
              <a:rPr lang="zh-CN" altLang="en-US" noProof="1"/>
              <a:t>三级</a:t>
            </a:r>
          </a:p>
          <a:p>
            <a:pPr lvl="3"/>
            <a:r>
              <a:rPr lang="zh-CN" altLang="en-US" noProof="1"/>
              <a:t>四级</a:t>
            </a:r>
          </a:p>
          <a:p>
            <a:pPr lvl="4"/>
            <a:r>
              <a:rPr lang="zh-CN" altLang="en-US" noProof="1"/>
              <a:t>五级</a:t>
            </a:r>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r>
              <a:rPr lang="zh-CN" altLang="en-US"/>
              <a:t>软件工程 </a:t>
            </a:r>
            <a:r>
              <a:rPr lang="en-US" altLang="zh-CN"/>
              <a:t>- 2020 - </a:t>
            </a:r>
            <a:r>
              <a:rPr lang="zh-CN" altLang="en-US"/>
              <a:t>第七章 软件测试</a:t>
            </a: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A3B45C6E-D7B8-4656-A1D1-805A16866D7E}"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4" name="图片 6"/>
          <p:cNvPicPr>
            <a:picLocks noChangeAspect="1" noChangeArrowheads="1"/>
          </p:cNvPicPr>
          <p:nvPr/>
        </p:nvPicPr>
        <p:blipFill>
          <a:blip r:embed="rId2" cstate="print"/>
          <a:srcRect/>
          <a:stretch>
            <a:fillRect/>
          </a:stretch>
        </p:blipFill>
        <p:spPr bwMode="auto">
          <a:xfrm>
            <a:off x="0" y="1588"/>
            <a:ext cx="12192000" cy="6854825"/>
          </a:xfrm>
          <a:prstGeom prst="rect">
            <a:avLst/>
          </a:prstGeom>
          <a:noFill/>
          <a:ln w="9525">
            <a:noFill/>
            <a:miter lim="800000"/>
            <a:headEnd/>
            <a:tailEnd/>
          </a:ln>
        </p:spPr>
      </p:pic>
      <p:sp>
        <p:nvSpPr>
          <p:cNvPr id="5" name="六边形 4"/>
          <p:cNvSpPr/>
          <p:nvPr/>
        </p:nvSpPr>
        <p:spPr>
          <a:xfrm rot="5400000">
            <a:off x="266700" y="171450"/>
            <a:ext cx="400050" cy="342900"/>
          </a:xfrm>
          <a:prstGeom prst="hexag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088390" fontAlgn="auto">
              <a:spcBef>
                <a:spcPts val="0"/>
              </a:spcBef>
              <a:spcAft>
                <a:spcPts val="0"/>
              </a:spcAft>
              <a:defRPr/>
            </a:pPr>
            <a:endParaRPr kumimoji="1" lang="zh-CN" altLang="en-US"/>
          </a:p>
        </p:txBody>
      </p:sp>
      <p:sp>
        <p:nvSpPr>
          <p:cNvPr id="6" name="六边形 5"/>
          <p:cNvSpPr/>
          <p:nvPr/>
        </p:nvSpPr>
        <p:spPr>
          <a:xfrm rot="5400000">
            <a:off x="173832" y="457994"/>
            <a:ext cx="400050" cy="344487"/>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088390" fontAlgn="auto">
              <a:spcBef>
                <a:spcPts val="0"/>
              </a:spcBef>
              <a:spcAft>
                <a:spcPts val="0"/>
              </a:spcAft>
              <a:defRPr/>
            </a:pPr>
            <a:endParaRPr kumimoji="1" lang="zh-CN" altLang="en-US"/>
          </a:p>
        </p:txBody>
      </p:sp>
      <p:sp>
        <p:nvSpPr>
          <p:cNvPr id="7" name="六边形 6"/>
          <p:cNvSpPr/>
          <p:nvPr/>
        </p:nvSpPr>
        <p:spPr>
          <a:xfrm rot="5400000">
            <a:off x="624682" y="542131"/>
            <a:ext cx="203200" cy="176213"/>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088390" fontAlgn="auto">
              <a:spcBef>
                <a:spcPts val="0"/>
              </a:spcBef>
              <a:spcAft>
                <a:spcPts val="0"/>
              </a:spcAft>
              <a:defRPr/>
            </a:pPr>
            <a:endParaRPr kumimoji="1" lang="zh-CN" altLang="en-US"/>
          </a:p>
        </p:txBody>
      </p:sp>
      <p:cxnSp>
        <p:nvCxnSpPr>
          <p:cNvPr id="8" name="直接连接符 7"/>
          <p:cNvCxnSpPr/>
          <p:nvPr/>
        </p:nvCxnSpPr>
        <p:spPr>
          <a:xfrm flipV="1">
            <a:off x="-9525" y="881063"/>
            <a:ext cx="12201525" cy="9525"/>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pic>
        <p:nvPicPr>
          <p:cNvPr id="9" name="图片 11" descr="logo"/>
          <p:cNvPicPr>
            <a:picLocks noChangeAspect="1" noChangeArrowheads="1"/>
          </p:cNvPicPr>
          <p:nvPr/>
        </p:nvPicPr>
        <p:blipFill>
          <a:blip r:embed="rId3" cstate="print"/>
          <a:srcRect/>
          <a:stretch>
            <a:fillRect/>
          </a:stretch>
        </p:blipFill>
        <p:spPr bwMode="auto">
          <a:xfrm>
            <a:off x="10901363" y="0"/>
            <a:ext cx="1292225" cy="881063"/>
          </a:xfrm>
          <a:prstGeom prst="rect">
            <a:avLst/>
          </a:prstGeom>
          <a:noFill/>
          <a:ln w="9525">
            <a:noFill/>
            <a:miter lim="800000"/>
            <a:headEnd/>
            <a:tailEnd/>
          </a:ln>
        </p:spPr>
      </p:pic>
      <p:sp>
        <p:nvSpPr>
          <p:cNvPr id="2" name="标题 1"/>
          <p:cNvSpPr>
            <a:spLocks noGrp="1"/>
          </p:cNvSpPr>
          <p:nvPr>
            <p:ph type="title"/>
          </p:nvPr>
        </p:nvSpPr>
        <p:spPr>
          <a:xfrm>
            <a:off x="832192" y="261382"/>
            <a:ext cx="5767929" cy="615426"/>
          </a:xfrm>
        </p:spPr>
        <p:txBody>
          <a:bodyPr>
            <a:noAutofit/>
          </a:bodyPr>
          <a:lstStyle>
            <a:lvl1pPr algn="l">
              <a:defRPr kumimoji="1" lang="zh-CN" altLang="en-US" sz="3600" b="1" kern="1200" dirty="0">
                <a:solidFill>
                  <a:srgbClr val="00F2FC"/>
                </a:solidFill>
                <a:latin typeface="黑体" panose="02010609060101010101" pitchFamily="49" charset="-122"/>
                <a:ea typeface="黑体" panose="02010609060101010101" pitchFamily="49" charset="-122"/>
                <a:cs typeface="+mn-cs"/>
              </a:defRPr>
            </a:lvl1pPr>
          </a:lstStyle>
          <a:p>
            <a:pPr lvl="0"/>
            <a:r>
              <a:rPr lang="zh-CN" altLang="en-US" noProof="1"/>
              <a:t>单击此处编辑母版标题样式</a:t>
            </a:r>
          </a:p>
        </p:txBody>
      </p:sp>
      <p:sp>
        <p:nvSpPr>
          <p:cNvPr id="3" name="内容占位符 2"/>
          <p:cNvSpPr>
            <a:spLocks noGrp="1"/>
          </p:cNvSpPr>
          <p:nvPr>
            <p:ph idx="1"/>
          </p:nvPr>
        </p:nvSpPr>
        <p:spPr>
          <a:xfrm>
            <a:off x="609601" y="1485235"/>
            <a:ext cx="10972800" cy="4640929"/>
          </a:xfrm>
        </p:spPr>
        <p:txBody>
          <a:bodyPr/>
          <a:lstStyle>
            <a:lvl1pPr marL="457200" indent="-457200">
              <a:buClr>
                <a:srgbClr val="FFE066"/>
              </a:buClr>
              <a:buSzPct val="70000"/>
              <a:buFont typeface="Wingdings" panose="05000000000000000000" pitchFamily="2" charset="2"/>
              <a:buChar char="n"/>
              <a:defRPr sz="3200">
                <a:solidFill>
                  <a:schemeClr val="bg1"/>
                </a:solidFill>
                <a:latin typeface="黑体" panose="02010609060101010101" pitchFamily="49" charset="-122"/>
                <a:ea typeface="黑体" panose="02010609060101010101" pitchFamily="49" charset="-122"/>
              </a:defRPr>
            </a:lvl1pPr>
            <a:lvl2pPr marL="883920" indent="-340360">
              <a:buClr>
                <a:srgbClr val="FFC000"/>
              </a:buClr>
              <a:buSzPct val="50000"/>
              <a:buFont typeface="Wingdings" panose="05000000000000000000" pitchFamily="2" charset="2"/>
              <a:buChar char="u"/>
              <a:defRPr sz="2800">
                <a:solidFill>
                  <a:schemeClr val="bg1"/>
                </a:solidFill>
                <a:latin typeface="黑体" panose="02010609060101010101" pitchFamily="49" charset="-122"/>
                <a:ea typeface="黑体" panose="02010609060101010101" pitchFamily="49" charset="-122"/>
              </a:defRPr>
            </a:lvl2pPr>
            <a:lvl3pPr>
              <a:defRPr sz="2400">
                <a:solidFill>
                  <a:schemeClr val="bg1"/>
                </a:solidFill>
                <a:latin typeface="黑体" panose="02010609060101010101" pitchFamily="49" charset="-122"/>
                <a:ea typeface="黑体" panose="02010609060101010101" pitchFamily="49" charset="-122"/>
              </a:defRPr>
            </a:lvl3pPr>
          </a:lstStyle>
          <a:p>
            <a:pPr lvl="0"/>
            <a:r>
              <a:rPr lang="zh-CN" altLang="en-US" noProof="1"/>
              <a:t>单击此处编辑母版文本样式</a:t>
            </a:r>
          </a:p>
          <a:p>
            <a:pPr lvl="1"/>
            <a:r>
              <a:rPr lang="zh-CN" altLang="en-US" noProof="1"/>
              <a:t>二级</a:t>
            </a:r>
          </a:p>
          <a:p>
            <a:pPr lvl="2"/>
            <a:r>
              <a:rPr lang="zh-CN" altLang="en-US" noProof="1"/>
              <a:t>三级</a:t>
            </a:r>
          </a:p>
          <a:p>
            <a:pPr lvl="3"/>
            <a:r>
              <a:rPr lang="zh-CN" altLang="en-US" noProof="1"/>
              <a:t>四级</a:t>
            </a:r>
          </a:p>
          <a:p>
            <a:pPr lvl="4"/>
            <a:r>
              <a:rPr lang="zh-CN" altLang="en-US" noProof="1"/>
              <a:t>五级</a:t>
            </a:r>
          </a:p>
        </p:txBody>
      </p:sp>
      <p:sp>
        <p:nvSpPr>
          <p:cNvPr id="10" name="日期占位符 3"/>
          <p:cNvSpPr>
            <a:spLocks noGrp="1"/>
          </p:cNvSpPr>
          <p:nvPr>
            <p:ph type="dt" sz="half" idx="10"/>
          </p:nvPr>
        </p:nvSpPr>
        <p:spPr/>
        <p:txBody>
          <a:bodyPr/>
          <a:lstStyle>
            <a:lvl1pPr>
              <a:defRPr/>
            </a:lvl1pPr>
          </a:lstStyle>
          <a:p>
            <a:pPr>
              <a:defRPr/>
            </a:pPr>
            <a:endParaRPr lang="en-US" altLang="zh-CN"/>
          </a:p>
        </p:txBody>
      </p:sp>
      <p:sp>
        <p:nvSpPr>
          <p:cNvPr id="11" name="页脚占位符 4"/>
          <p:cNvSpPr>
            <a:spLocks noGrp="1"/>
          </p:cNvSpPr>
          <p:nvPr>
            <p:ph type="ftr" sz="quarter" idx="11"/>
          </p:nvPr>
        </p:nvSpPr>
        <p:spPr/>
        <p:txBody>
          <a:bodyPr/>
          <a:lstStyle>
            <a:lvl1pPr>
              <a:defRPr/>
            </a:lvl1pPr>
          </a:lstStyle>
          <a:p>
            <a:pPr>
              <a:defRPr/>
            </a:pPr>
            <a:r>
              <a:rPr lang="zh-CN" altLang="en-US"/>
              <a:t>软件工程 </a:t>
            </a:r>
            <a:r>
              <a:rPr lang="en-US" altLang="zh-CN"/>
              <a:t>- 2020 - </a:t>
            </a:r>
            <a:r>
              <a:rPr lang="zh-CN" altLang="en-US"/>
              <a:t>第七章 软件测试</a:t>
            </a:r>
            <a:endParaRPr lang="en-US" altLang="zh-CN"/>
          </a:p>
        </p:txBody>
      </p:sp>
      <p:sp>
        <p:nvSpPr>
          <p:cNvPr id="12" name="灯片编号占位符 5"/>
          <p:cNvSpPr>
            <a:spLocks noGrp="1"/>
          </p:cNvSpPr>
          <p:nvPr>
            <p:ph type="sldNum" sz="quarter" idx="12"/>
          </p:nvPr>
        </p:nvSpPr>
        <p:spPr/>
        <p:txBody>
          <a:bodyPr/>
          <a:lstStyle>
            <a:lvl1pPr>
              <a:defRPr smtClean="0"/>
            </a:lvl1pPr>
          </a:lstStyle>
          <a:p>
            <a:pPr>
              <a:defRPr/>
            </a:pPr>
            <a:fld id="{4615BF60-B268-4044-8310-CA724C35DC0F}" type="slidenum">
              <a:rPr lang="en-US" altLang="zh-CN"/>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5" y="4406900"/>
            <a:ext cx="10363200" cy="1362075"/>
          </a:xfrm>
        </p:spPr>
        <p:txBody>
          <a:bodyPr anchor="t"/>
          <a:lstStyle>
            <a:lvl1pPr algn="l">
              <a:defRPr sz="4800" b="1" cap="all"/>
            </a:lvl1pPr>
          </a:lstStyle>
          <a:p>
            <a:r>
              <a:rPr lang="zh-CN" altLang="en-US" noProof="1"/>
              <a:t>单击此处编辑母版标题样式</a:t>
            </a:r>
          </a:p>
        </p:txBody>
      </p:sp>
      <p:sp>
        <p:nvSpPr>
          <p:cNvPr id="3" name="文本占位符 2"/>
          <p:cNvSpPr>
            <a:spLocks noGrp="1"/>
          </p:cNvSpPr>
          <p:nvPr>
            <p:ph type="body" idx="1"/>
          </p:nvPr>
        </p:nvSpPr>
        <p:spPr>
          <a:xfrm>
            <a:off x="963085" y="2906714"/>
            <a:ext cx="10363200" cy="1500187"/>
          </a:xfrm>
        </p:spPr>
        <p:txBody>
          <a:bodyPr anchor="b"/>
          <a:lstStyle>
            <a:lvl1pPr marL="0" indent="0">
              <a:buNone/>
              <a:defRPr sz="2400">
                <a:solidFill>
                  <a:schemeClr val="tx1">
                    <a:tint val="75000"/>
                  </a:schemeClr>
                </a:solidFill>
              </a:defRPr>
            </a:lvl1pPr>
            <a:lvl2pPr marL="544195" indent="0">
              <a:buNone/>
              <a:defRPr sz="2100">
                <a:solidFill>
                  <a:schemeClr val="tx1">
                    <a:tint val="75000"/>
                  </a:schemeClr>
                </a:solidFill>
              </a:defRPr>
            </a:lvl2pPr>
            <a:lvl3pPr marL="1088390" indent="0">
              <a:buNone/>
              <a:defRPr sz="1900">
                <a:solidFill>
                  <a:schemeClr val="tx1">
                    <a:tint val="75000"/>
                  </a:schemeClr>
                </a:solidFill>
              </a:defRPr>
            </a:lvl3pPr>
            <a:lvl4pPr marL="1632585" indent="0">
              <a:buNone/>
              <a:defRPr sz="1700">
                <a:solidFill>
                  <a:schemeClr val="tx1">
                    <a:tint val="75000"/>
                  </a:schemeClr>
                </a:solidFill>
              </a:defRPr>
            </a:lvl4pPr>
            <a:lvl5pPr marL="2176780" indent="0">
              <a:buNone/>
              <a:defRPr sz="1700">
                <a:solidFill>
                  <a:schemeClr val="tx1">
                    <a:tint val="75000"/>
                  </a:schemeClr>
                </a:solidFill>
              </a:defRPr>
            </a:lvl5pPr>
            <a:lvl6pPr marL="2720975" indent="0">
              <a:buNone/>
              <a:defRPr sz="1700">
                <a:solidFill>
                  <a:schemeClr val="tx1">
                    <a:tint val="75000"/>
                  </a:schemeClr>
                </a:solidFill>
              </a:defRPr>
            </a:lvl6pPr>
            <a:lvl7pPr marL="3264535" indent="0">
              <a:buNone/>
              <a:defRPr sz="1700">
                <a:solidFill>
                  <a:schemeClr val="tx1">
                    <a:tint val="75000"/>
                  </a:schemeClr>
                </a:solidFill>
              </a:defRPr>
            </a:lvl7pPr>
            <a:lvl8pPr marL="3808730" indent="0">
              <a:buNone/>
              <a:defRPr sz="1700">
                <a:solidFill>
                  <a:schemeClr val="tx1">
                    <a:tint val="75000"/>
                  </a:schemeClr>
                </a:solidFill>
              </a:defRPr>
            </a:lvl8pPr>
            <a:lvl9pPr marL="4352925" indent="0">
              <a:buNone/>
              <a:defRPr sz="1700">
                <a:solidFill>
                  <a:schemeClr val="tx1">
                    <a:tint val="75000"/>
                  </a:schemeClr>
                </a:solidFill>
              </a:defRPr>
            </a:lvl9pPr>
          </a:lstStyle>
          <a:p>
            <a:pPr lvl="0"/>
            <a:r>
              <a:rPr lang="zh-CN" altLang="en-US" noProof="1"/>
              <a:t>单击此处编辑母版文本样式</a:t>
            </a:r>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r>
              <a:rPr lang="zh-CN" altLang="en-US"/>
              <a:t>软件工程 </a:t>
            </a:r>
            <a:r>
              <a:rPr lang="en-US" altLang="zh-CN"/>
              <a:t>- 2020 - </a:t>
            </a:r>
            <a:r>
              <a:rPr lang="zh-CN" altLang="en-US"/>
              <a:t>第七章 软件测试</a:t>
            </a: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7B2747DE-7AEA-4B6F-921B-3871D43F92B0}"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812801" y="1600200"/>
            <a:ext cx="7211484" cy="4527550"/>
          </a:xfrm>
        </p:spPr>
        <p:txBody>
          <a:bodyPr/>
          <a:lstStyle>
            <a:lvl1pPr>
              <a:defRPr sz="3300"/>
            </a:lvl1pPr>
            <a:lvl2pPr>
              <a:defRPr sz="2900"/>
            </a:lvl2pPr>
            <a:lvl3pPr>
              <a:defRPr sz="2400"/>
            </a:lvl3pPr>
            <a:lvl4pPr>
              <a:defRPr sz="2100"/>
            </a:lvl4pPr>
            <a:lvl5pPr>
              <a:defRPr sz="2100"/>
            </a:lvl5pPr>
            <a:lvl6pPr>
              <a:defRPr sz="2100"/>
            </a:lvl6pPr>
            <a:lvl7pPr>
              <a:defRPr sz="2100"/>
            </a:lvl7pPr>
            <a:lvl8pPr>
              <a:defRPr sz="2100"/>
            </a:lvl8pPr>
            <a:lvl9pPr>
              <a:defRPr sz="2100"/>
            </a:lvl9pPr>
          </a:lstStyle>
          <a:p>
            <a:pPr lvl="0"/>
            <a:r>
              <a:rPr lang="zh-CN" altLang="en-US" noProof="1"/>
              <a:t>单击此处编辑母版文本样式</a:t>
            </a:r>
          </a:p>
          <a:p>
            <a:pPr lvl="1"/>
            <a:r>
              <a:rPr lang="zh-CN" altLang="en-US" noProof="1"/>
              <a:t>二级</a:t>
            </a:r>
          </a:p>
          <a:p>
            <a:pPr lvl="2"/>
            <a:r>
              <a:rPr lang="zh-CN" altLang="en-US" noProof="1"/>
              <a:t>三级</a:t>
            </a:r>
          </a:p>
          <a:p>
            <a:pPr lvl="3"/>
            <a:r>
              <a:rPr lang="zh-CN" altLang="en-US" noProof="1"/>
              <a:t>四级</a:t>
            </a:r>
          </a:p>
          <a:p>
            <a:pPr lvl="4"/>
            <a:r>
              <a:rPr lang="zh-CN" altLang="en-US" noProof="1"/>
              <a:t>五级</a:t>
            </a:r>
          </a:p>
        </p:txBody>
      </p:sp>
      <p:sp>
        <p:nvSpPr>
          <p:cNvPr id="4" name="内容占位符 3"/>
          <p:cNvSpPr>
            <a:spLocks noGrp="1"/>
          </p:cNvSpPr>
          <p:nvPr>
            <p:ph sz="half" idx="2"/>
          </p:nvPr>
        </p:nvSpPr>
        <p:spPr>
          <a:xfrm>
            <a:off x="8227484" y="1600200"/>
            <a:ext cx="7213600" cy="4527550"/>
          </a:xfrm>
        </p:spPr>
        <p:txBody>
          <a:bodyPr/>
          <a:lstStyle>
            <a:lvl1pPr>
              <a:defRPr sz="3300"/>
            </a:lvl1pPr>
            <a:lvl2pPr>
              <a:defRPr sz="2900"/>
            </a:lvl2pPr>
            <a:lvl3pPr>
              <a:defRPr sz="2400"/>
            </a:lvl3pPr>
            <a:lvl4pPr>
              <a:defRPr sz="2100"/>
            </a:lvl4pPr>
            <a:lvl5pPr>
              <a:defRPr sz="2100"/>
            </a:lvl5pPr>
            <a:lvl6pPr>
              <a:defRPr sz="2100"/>
            </a:lvl6pPr>
            <a:lvl7pPr>
              <a:defRPr sz="2100"/>
            </a:lvl7pPr>
            <a:lvl8pPr>
              <a:defRPr sz="2100"/>
            </a:lvl8pPr>
            <a:lvl9pPr>
              <a:defRPr sz="2100"/>
            </a:lvl9pPr>
          </a:lstStyle>
          <a:p>
            <a:pPr lvl="0"/>
            <a:r>
              <a:rPr lang="zh-CN" altLang="en-US" noProof="1"/>
              <a:t>单击此处编辑母版文本样式</a:t>
            </a:r>
          </a:p>
          <a:p>
            <a:pPr lvl="1"/>
            <a:r>
              <a:rPr lang="zh-CN" altLang="en-US" noProof="1"/>
              <a:t>二级</a:t>
            </a:r>
          </a:p>
          <a:p>
            <a:pPr lvl="2"/>
            <a:r>
              <a:rPr lang="zh-CN" altLang="en-US" noProof="1"/>
              <a:t>三级</a:t>
            </a:r>
          </a:p>
          <a:p>
            <a:pPr lvl="3"/>
            <a:r>
              <a:rPr lang="zh-CN" altLang="en-US" noProof="1"/>
              <a:t>四级</a:t>
            </a:r>
          </a:p>
          <a:p>
            <a:pPr lvl="4"/>
            <a:r>
              <a:rPr lang="zh-CN" altLang="en-US" noProof="1"/>
              <a:t>五级</a:t>
            </a:r>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r>
              <a:rPr lang="zh-CN" altLang="en-US"/>
              <a:t>软件工程 </a:t>
            </a:r>
            <a:r>
              <a:rPr lang="en-US" altLang="zh-CN"/>
              <a:t>- 2020 - </a:t>
            </a:r>
            <a:r>
              <a:rPr lang="zh-CN" altLang="en-US"/>
              <a:t>第七章 软件测试</a:t>
            </a: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E110E557-1C24-4E0C-8442-D49E55CB90EF}"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1" y="274638"/>
            <a:ext cx="10972800" cy="1143000"/>
          </a:xfr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900" b="1"/>
            </a:lvl1pPr>
            <a:lvl2pPr marL="544195" indent="0">
              <a:buNone/>
              <a:defRPr sz="2400" b="1"/>
            </a:lvl2pPr>
            <a:lvl3pPr marL="1088390" indent="0">
              <a:buNone/>
              <a:defRPr sz="2100" b="1"/>
            </a:lvl3pPr>
            <a:lvl4pPr marL="1632585" indent="0">
              <a:buNone/>
              <a:defRPr sz="1900" b="1"/>
            </a:lvl4pPr>
            <a:lvl5pPr marL="2176780" indent="0">
              <a:buNone/>
              <a:defRPr sz="1900" b="1"/>
            </a:lvl5pPr>
            <a:lvl6pPr marL="2720975" indent="0">
              <a:buNone/>
              <a:defRPr sz="1900" b="1"/>
            </a:lvl6pPr>
            <a:lvl7pPr marL="3264535" indent="0">
              <a:buNone/>
              <a:defRPr sz="1900" b="1"/>
            </a:lvl7pPr>
            <a:lvl8pPr marL="3808730" indent="0">
              <a:buNone/>
              <a:defRPr sz="1900" b="1"/>
            </a:lvl8pPr>
            <a:lvl9pPr marL="4352925" indent="0">
              <a:buNone/>
              <a:defRPr sz="1900" b="1"/>
            </a:lvl9pPr>
          </a:lstStyle>
          <a:p>
            <a:pPr lvl="0"/>
            <a:r>
              <a:rPr lang="zh-CN" altLang="en-US" noProof="1"/>
              <a:t>单击此处编辑母版文本样式</a:t>
            </a:r>
          </a:p>
        </p:txBody>
      </p:sp>
      <p:sp>
        <p:nvSpPr>
          <p:cNvPr id="4" name="内容占位符 3"/>
          <p:cNvSpPr>
            <a:spLocks noGrp="1"/>
          </p:cNvSpPr>
          <p:nvPr>
            <p:ph sz="half" idx="2"/>
          </p:nvPr>
        </p:nvSpPr>
        <p:spPr>
          <a:xfrm>
            <a:off x="609600" y="2174876"/>
            <a:ext cx="5386917" cy="3951288"/>
          </a:xfrm>
        </p:spPr>
        <p:txBody>
          <a:bodyPr/>
          <a:lstStyle>
            <a:lvl1pPr>
              <a:defRPr sz="2900"/>
            </a:lvl1pPr>
            <a:lvl2pPr>
              <a:defRPr sz="2400"/>
            </a:lvl2pPr>
            <a:lvl3pPr>
              <a:defRPr sz="2100"/>
            </a:lvl3pPr>
            <a:lvl4pPr>
              <a:defRPr sz="1900"/>
            </a:lvl4pPr>
            <a:lvl5pPr>
              <a:defRPr sz="1900"/>
            </a:lvl5pPr>
            <a:lvl6pPr>
              <a:defRPr sz="1900"/>
            </a:lvl6pPr>
            <a:lvl7pPr>
              <a:defRPr sz="1900"/>
            </a:lvl7pPr>
            <a:lvl8pPr>
              <a:defRPr sz="1900"/>
            </a:lvl8pPr>
            <a:lvl9pPr>
              <a:defRPr sz="1900"/>
            </a:lvl9pPr>
          </a:lstStyle>
          <a:p>
            <a:pPr lvl="0"/>
            <a:r>
              <a:rPr lang="zh-CN" altLang="en-US" noProof="1"/>
              <a:t>单击此处编辑母版文本样式</a:t>
            </a:r>
          </a:p>
          <a:p>
            <a:pPr lvl="1"/>
            <a:r>
              <a:rPr lang="zh-CN" altLang="en-US" noProof="1"/>
              <a:t>二级</a:t>
            </a:r>
          </a:p>
          <a:p>
            <a:pPr lvl="2"/>
            <a:r>
              <a:rPr lang="zh-CN" altLang="en-US" noProof="1"/>
              <a:t>三级</a:t>
            </a:r>
          </a:p>
          <a:p>
            <a:pPr lvl="3"/>
            <a:r>
              <a:rPr lang="zh-CN" altLang="en-US" noProof="1"/>
              <a:t>四级</a:t>
            </a:r>
          </a:p>
          <a:p>
            <a:pPr lvl="4"/>
            <a:r>
              <a:rPr lang="zh-CN" altLang="en-US" noProof="1"/>
              <a:t>五级</a:t>
            </a:r>
          </a:p>
        </p:txBody>
      </p:sp>
      <p:sp>
        <p:nvSpPr>
          <p:cNvPr id="5" name="文本占位符 4"/>
          <p:cNvSpPr>
            <a:spLocks noGrp="1"/>
          </p:cNvSpPr>
          <p:nvPr>
            <p:ph type="body" sz="quarter" idx="3"/>
          </p:nvPr>
        </p:nvSpPr>
        <p:spPr>
          <a:xfrm>
            <a:off x="6193367" y="1535113"/>
            <a:ext cx="5389033" cy="639762"/>
          </a:xfrm>
        </p:spPr>
        <p:txBody>
          <a:bodyPr anchor="b"/>
          <a:lstStyle>
            <a:lvl1pPr marL="0" indent="0">
              <a:buNone/>
              <a:defRPr sz="2900" b="1"/>
            </a:lvl1pPr>
            <a:lvl2pPr marL="544195" indent="0">
              <a:buNone/>
              <a:defRPr sz="2400" b="1"/>
            </a:lvl2pPr>
            <a:lvl3pPr marL="1088390" indent="0">
              <a:buNone/>
              <a:defRPr sz="2100" b="1"/>
            </a:lvl3pPr>
            <a:lvl4pPr marL="1632585" indent="0">
              <a:buNone/>
              <a:defRPr sz="1900" b="1"/>
            </a:lvl4pPr>
            <a:lvl5pPr marL="2176780" indent="0">
              <a:buNone/>
              <a:defRPr sz="1900" b="1"/>
            </a:lvl5pPr>
            <a:lvl6pPr marL="2720975" indent="0">
              <a:buNone/>
              <a:defRPr sz="1900" b="1"/>
            </a:lvl6pPr>
            <a:lvl7pPr marL="3264535" indent="0">
              <a:buNone/>
              <a:defRPr sz="1900" b="1"/>
            </a:lvl7pPr>
            <a:lvl8pPr marL="3808730" indent="0">
              <a:buNone/>
              <a:defRPr sz="1900" b="1"/>
            </a:lvl8pPr>
            <a:lvl9pPr marL="4352925" indent="0">
              <a:buNone/>
              <a:defRPr sz="1900" b="1"/>
            </a:lvl9pPr>
          </a:lstStyle>
          <a:p>
            <a:pPr lvl="0"/>
            <a:r>
              <a:rPr lang="zh-CN" altLang="en-US" noProof="1"/>
              <a:t>单击此处编辑母版文本样式</a:t>
            </a:r>
          </a:p>
        </p:txBody>
      </p:sp>
      <p:sp>
        <p:nvSpPr>
          <p:cNvPr id="6" name="内容占位符 5"/>
          <p:cNvSpPr>
            <a:spLocks noGrp="1"/>
          </p:cNvSpPr>
          <p:nvPr>
            <p:ph sz="quarter" idx="4"/>
          </p:nvPr>
        </p:nvSpPr>
        <p:spPr>
          <a:xfrm>
            <a:off x="6193367" y="2174876"/>
            <a:ext cx="5389033" cy="3951288"/>
          </a:xfrm>
        </p:spPr>
        <p:txBody>
          <a:bodyPr/>
          <a:lstStyle>
            <a:lvl1pPr>
              <a:defRPr sz="2900"/>
            </a:lvl1pPr>
            <a:lvl2pPr>
              <a:defRPr sz="2400"/>
            </a:lvl2pPr>
            <a:lvl3pPr>
              <a:defRPr sz="2100"/>
            </a:lvl3pPr>
            <a:lvl4pPr>
              <a:defRPr sz="1900"/>
            </a:lvl4pPr>
            <a:lvl5pPr>
              <a:defRPr sz="1900"/>
            </a:lvl5pPr>
            <a:lvl6pPr>
              <a:defRPr sz="1900"/>
            </a:lvl6pPr>
            <a:lvl7pPr>
              <a:defRPr sz="1900"/>
            </a:lvl7pPr>
            <a:lvl8pPr>
              <a:defRPr sz="1900"/>
            </a:lvl8pPr>
            <a:lvl9pPr>
              <a:defRPr sz="1900"/>
            </a:lvl9pPr>
          </a:lstStyle>
          <a:p>
            <a:pPr lvl="0"/>
            <a:r>
              <a:rPr lang="zh-CN" altLang="en-US" noProof="1"/>
              <a:t>单击此处编辑母版文本样式</a:t>
            </a:r>
          </a:p>
          <a:p>
            <a:pPr lvl="1"/>
            <a:r>
              <a:rPr lang="zh-CN" altLang="en-US" noProof="1"/>
              <a:t>二级</a:t>
            </a:r>
          </a:p>
          <a:p>
            <a:pPr lvl="2"/>
            <a:r>
              <a:rPr lang="zh-CN" altLang="en-US" noProof="1"/>
              <a:t>三级</a:t>
            </a:r>
          </a:p>
          <a:p>
            <a:pPr lvl="3"/>
            <a:r>
              <a:rPr lang="zh-CN" altLang="en-US" noProof="1"/>
              <a:t>四级</a:t>
            </a:r>
          </a:p>
          <a:p>
            <a:pPr lvl="4"/>
            <a:r>
              <a:rPr lang="zh-CN" altLang="en-US" noProof="1"/>
              <a:t>五级</a:t>
            </a:r>
          </a:p>
        </p:txBody>
      </p:sp>
      <p:sp>
        <p:nvSpPr>
          <p:cNvPr id="7" name="日期占位符 3"/>
          <p:cNvSpPr>
            <a:spLocks noGrp="1"/>
          </p:cNvSpPr>
          <p:nvPr>
            <p:ph type="dt" sz="half" idx="10"/>
          </p:nvPr>
        </p:nvSpPr>
        <p:spPr/>
        <p:txBody>
          <a:bodyPr/>
          <a:lstStyle>
            <a:lvl1pPr>
              <a:defRPr/>
            </a:lvl1pPr>
          </a:lstStyle>
          <a:p>
            <a:pPr>
              <a:defRPr/>
            </a:pPr>
            <a:endParaRPr lang="en-US" altLang="zh-CN"/>
          </a:p>
        </p:txBody>
      </p:sp>
      <p:sp>
        <p:nvSpPr>
          <p:cNvPr id="8" name="页脚占位符 4"/>
          <p:cNvSpPr>
            <a:spLocks noGrp="1"/>
          </p:cNvSpPr>
          <p:nvPr>
            <p:ph type="ftr" sz="quarter" idx="11"/>
          </p:nvPr>
        </p:nvSpPr>
        <p:spPr/>
        <p:txBody>
          <a:bodyPr/>
          <a:lstStyle>
            <a:lvl1pPr>
              <a:defRPr/>
            </a:lvl1pPr>
          </a:lstStyle>
          <a:p>
            <a:pPr>
              <a:defRPr/>
            </a:pPr>
            <a:r>
              <a:rPr lang="zh-CN" altLang="en-US"/>
              <a:t>软件工程 </a:t>
            </a:r>
            <a:r>
              <a:rPr lang="en-US" altLang="zh-CN"/>
              <a:t>- 2020 - </a:t>
            </a:r>
            <a:r>
              <a:rPr lang="zh-CN" altLang="en-US"/>
              <a:t>第七章 软件测试</a:t>
            </a:r>
            <a:endParaRPr lang="en-US" altLang="zh-CN"/>
          </a:p>
        </p:txBody>
      </p:sp>
      <p:sp>
        <p:nvSpPr>
          <p:cNvPr id="9" name="灯片编号占位符 5"/>
          <p:cNvSpPr>
            <a:spLocks noGrp="1"/>
          </p:cNvSpPr>
          <p:nvPr>
            <p:ph type="sldNum" sz="quarter" idx="12"/>
          </p:nvPr>
        </p:nvSpPr>
        <p:spPr/>
        <p:txBody>
          <a:bodyPr/>
          <a:lstStyle>
            <a:lvl1pPr>
              <a:defRPr/>
            </a:lvl1pPr>
          </a:lstStyle>
          <a:p>
            <a:pPr>
              <a:defRPr/>
            </a:pPr>
            <a:fld id="{0B215460-D72B-4AF3-8FF5-8E6F98D07F74}"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3" name="图片 6"/>
          <p:cNvPicPr>
            <a:picLocks noChangeAspect="1" noChangeArrowheads="1"/>
          </p:cNvPicPr>
          <p:nvPr/>
        </p:nvPicPr>
        <p:blipFill>
          <a:blip r:embed="rId2" cstate="print"/>
          <a:srcRect/>
          <a:stretch>
            <a:fillRect/>
          </a:stretch>
        </p:blipFill>
        <p:spPr bwMode="auto">
          <a:xfrm>
            <a:off x="0" y="0"/>
            <a:ext cx="12193588" cy="6856413"/>
          </a:xfrm>
          <a:prstGeom prst="rect">
            <a:avLst/>
          </a:prstGeom>
          <a:noFill/>
          <a:ln w="9525">
            <a:noFill/>
            <a:miter lim="800000"/>
            <a:headEnd/>
            <a:tailEnd/>
          </a:ln>
        </p:spPr>
      </p:pic>
      <p:sp>
        <p:nvSpPr>
          <p:cNvPr id="4" name="六边形 3"/>
          <p:cNvSpPr/>
          <p:nvPr/>
        </p:nvSpPr>
        <p:spPr>
          <a:xfrm rot="5400000">
            <a:off x="266700" y="171450"/>
            <a:ext cx="400050" cy="342900"/>
          </a:xfrm>
          <a:prstGeom prst="hexag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088390" fontAlgn="auto">
              <a:spcBef>
                <a:spcPts val="0"/>
              </a:spcBef>
              <a:spcAft>
                <a:spcPts val="0"/>
              </a:spcAft>
              <a:defRPr/>
            </a:pPr>
            <a:endParaRPr kumimoji="1" lang="zh-CN" altLang="en-US"/>
          </a:p>
        </p:txBody>
      </p:sp>
      <p:sp>
        <p:nvSpPr>
          <p:cNvPr id="5" name="六边形 4"/>
          <p:cNvSpPr/>
          <p:nvPr/>
        </p:nvSpPr>
        <p:spPr>
          <a:xfrm rot="5400000">
            <a:off x="173832" y="457994"/>
            <a:ext cx="400050" cy="344487"/>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088390" fontAlgn="auto">
              <a:spcBef>
                <a:spcPts val="0"/>
              </a:spcBef>
              <a:spcAft>
                <a:spcPts val="0"/>
              </a:spcAft>
              <a:defRPr/>
            </a:pPr>
            <a:endParaRPr kumimoji="1" lang="zh-CN" altLang="en-US"/>
          </a:p>
        </p:txBody>
      </p:sp>
      <p:sp>
        <p:nvSpPr>
          <p:cNvPr id="6" name="六边形 5"/>
          <p:cNvSpPr/>
          <p:nvPr/>
        </p:nvSpPr>
        <p:spPr>
          <a:xfrm rot="5400000">
            <a:off x="624682" y="542131"/>
            <a:ext cx="203200" cy="176213"/>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088390" fontAlgn="auto">
              <a:spcBef>
                <a:spcPts val="0"/>
              </a:spcBef>
              <a:spcAft>
                <a:spcPts val="0"/>
              </a:spcAft>
              <a:defRPr/>
            </a:pPr>
            <a:endParaRPr kumimoji="1" lang="zh-CN" altLang="en-US"/>
          </a:p>
        </p:txBody>
      </p:sp>
      <p:cxnSp>
        <p:nvCxnSpPr>
          <p:cNvPr id="7" name="直接连接符 6"/>
          <p:cNvCxnSpPr/>
          <p:nvPr/>
        </p:nvCxnSpPr>
        <p:spPr>
          <a:xfrm>
            <a:off x="-9525" y="890588"/>
            <a:ext cx="12201525"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图片 11" descr="logo"/>
          <p:cNvPicPr>
            <a:picLocks noChangeAspect="1" noChangeArrowheads="1"/>
          </p:cNvPicPr>
          <p:nvPr/>
        </p:nvPicPr>
        <p:blipFill>
          <a:blip r:embed="rId3" cstate="print"/>
          <a:srcRect/>
          <a:stretch>
            <a:fillRect/>
          </a:stretch>
        </p:blipFill>
        <p:spPr bwMode="auto">
          <a:xfrm>
            <a:off x="10901363" y="0"/>
            <a:ext cx="1292225" cy="881063"/>
          </a:xfrm>
          <a:prstGeom prst="rect">
            <a:avLst/>
          </a:prstGeom>
          <a:noFill/>
          <a:ln w="9525">
            <a:noFill/>
            <a:miter lim="800000"/>
            <a:headEnd/>
            <a:tailEnd/>
          </a:ln>
        </p:spPr>
      </p:pic>
      <p:sp>
        <p:nvSpPr>
          <p:cNvPr id="9" name="标题 1"/>
          <p:cNvSpPr txBox="1"/>
          <p:nvPr/>
        </p:nvSpPr>
        <p:spPr>
          <a:xfrm>
            <a:off x="831850" y="261938"/>
            <a:ext cx="5768975" cy="614362"/>
          </a:xfrm>
          <a:prstGeom prst="rect">
            <a:avLst/>
          </a:prstGeom>
        </p:spPr>
        <p:txBody>
          <a:bodyPr lIns="108825" tIns="54412" rIns="108825" bIns="54412" anchor="ctr"/>
          <a:lstStyle>
            <a:lvl1pPr algn="l" defTabSz="1088390" rtl="0" eaLnBrk="1" latinLnBrk="0" hangingPunct="1">
              <a:spcBef>
                <a:spcPct val="0"/>
              </a:spcBef>
              <a:buNone/>
              <a:defRPr kumimoji="1" lang="zh-CN" altLang="en-US" sz="3600" b="1" kern="1200" dirty="0">
                <a:solidFill>
                  <a:srgbClr val="00F2FC"/>
                </a:solidFill>
                <a:latin typeface="黑体" panose="02010609060101010101" pitchFamily="49" charset="-122"/>
                <a:ea typeface="黑体" panose="02010609060101010101" pitchFamily="49" charset="-122"/>
                <a:cs typeface="+mn-cs"/>
              </a:defRPr>
            </a:lvl1pPr>
          </a:lstStyle>
          <a:p>
            <a:pPr defTabSz="914400" fontAlgn="auto">
              <a:spcAft>
                <a:spcPts val="0"/>
              </a:spcAft>
              <a:defRPr/>
            </a:pPr>
            <a:endParaRPr/>
          </a:p>
        </p:txBody>
      </p:sp>
      <p:sp>
        <p:nvSpPr>
          <p:cNvPr id="10" name="标题 1"/>
          <p:cNvSpPr txBox="1"/>
          <p:nvPr/>
        </p:nvSpPr>
        <p:spPr>
          <a:xfrm>
            <a:off x="838200" y="261938"/>
            <a:ext cx="5768975" cy="614362"/>
          </a:xfrm>
          <a:prstGeom prst="rect">
            <a:avLst/>
          </a:prstGeom>
        </p:spPr>
        <p:txBody>
          <a:bodyPr lIns="108825" tIns="54412" rIns="108825" bIns="54412" anchor="ctr"/>
          <a:lstStyle>
            <a:lvl1pPr algn="l" defTabSz="1088390" rtl="0" eaLnBrk="1" latinLnBrk="0" hangingPunct="1">
              <a:spcBef>
                <a:spcPct val="0"/>
              </a:spcBef>
              <a:buNone/>
              <a:defRPr kumimoji="1" lang="zh-CN" altLang="en-US" sz="3600" b="1" kern="1200" dirty="0">
                <a:solidFill>
                  <a:srgbClr val="00F2FC"/>
                </a:solidFill>
                <a:latin typeface="黑体" panose="02010609060101010101" pitchFamily="49" charset="-122"/>
                <a:ea typeface="黑体" panose="02010609060101010101" pitchFamily="49" charset="-122"/>
                <a:cs typeface="+mn-cs"/>
              </a:defRPr>
            </a:lvl1pPr>
          </a:lstStyle>
          <a:p>
            <a:pPr defTabSz="914400" fontAlgn="auto">
              <a:spcAft>
                <a:spcPts val="0"/>
              </a:spcAft>
              <a:defRPr/>
            </a:pPr>
            <a:endParaRPr/>
          </a:p>
        </p:txBody>
      </p:sp>
      <p:sp>
        <p:nvSpPr>
          <p:cNvPr id="2" name="标题 1"/>
          <p:cNvSpPr>
            <a:spLocks noGrp="1"/>
          </p:cNvSpPr>
          <p:nvPr>
            <p:ph type="title"/>
          </p:nvPr>
        </p:nvSpPr>
        <p:spPr/>
        <p:txBody>
          <a:bodyPr/>
          <a:lstStyle/>
          <a:p>
            <a:r>
              <a:rPr lang="zh-CN" altLang="en-US" noProof="1"/>
              <a:t>单击此处编辑母版标题样式</a:t>
            </a:r>
          </a:p>
        </p:txBody>
      </p:sp>
      <p:sp>
        <p:nvSpPr>
          <p:cNvPr id="11" name="日期占位符 2"/>
          <p:cNvSpPr>
            <a:spLocks noGrp="1"/>
          </p:cNvSpPr>
          <p:nvPr>
            <p:ph type="dt" sz="half" idx="10"/>
          </p:nvPr>
        </p:nvSpPr>
        <p:spPr/>
        <p:txBody>
          <a:bodyPr/>
          <a:lstStyle>
            <a:lvl1pPr>
              <a:defRPr/>
            </a:lvl1pPr>
          </a:lstStyle>
          <a:p>
            <a:pPr>
              <a:defRPr/>
            </a:pPr>
            <a:endParaRPr lang="en-US" altLang="zh-CN"/>
          </a:p>
        </p:txBody>
      </p:sp>
      <p:sp>
        <p:nvSpPr>
          <p:cNvPr id="12" name="页脚占位符 3"/>
          <p:cNvSpPr>
            <a:spLocks noGrp="1"/>
          </p:cNvSpPr>
          <p:nvPr>
            <p:ph type="ftr" sz="quarter" idx="11"/>
          </p:nvPr>
        </p:nvSpPr>
        <p:spPr/>
        <p:txBody>
          <a:bodyPr/>
          <a:lstStyle>
            <a:lvl1pPr>
              <a:defRPr/>
            </a:lvl1pPr>
          </a:lstStyle>
          <a:p>
            <a:pPr>
              <a:defRPr/>
            </a:pPr>
            <a:r>
              <a:rPr lang="zh-CN" altLang="en-US"/>
              <a:t>软件工程 </a:t>
            </a:r>
            <a:r>
              <a:rPr lang="en-US" altLang="zh-CN"/>
              <a:t>- 2020 - </a:t>
            </a:r>
            <a:r>
              <a:rPr lang="zh-CN" altLang="en-US"/>
              <a:t>第七章 软件测试</a:t>
            </a:r>
            <a:endParaRPr lang="en-US" altLang="zh-CN"/>
          </a:p>
        </p:txBody>
      </p:sp>
      <p:sp>
        <p:nvSpPr>
          <p:cNvPr id="13" name="灯片编号占位符 4"/>
          <p:cNvSpPr>
            <a:spLocks noGrp="1"/>
          </p:cNvSpPr>
          <p:nvPr>
            <p:ph type="sldNum" sz="quarter" idx="12"/>
          </p:nvPr>
        </p:nvSpPr>
        <p:spPr/>
        <p:txBody>
          <a:bodyPr/>
          <a:lstStyle>
            <a:lvl1pPr>
              <a:defRPr smtClean="0"/>
            </a:lvl1pPr>
          </a:lstStyle>
          <a:p>
            <a:pPr>
              <a:defRPr/>
            </a:pPr>
            <a:fld id="{6580D0EC-E8E8-4ECF-8C03-DD8DCC13C169}"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endParaRPr lang="en-US" altLang="zh-CN"/>
          </a:p>
        </p:txBody>
      </p:sp>
      <p:sp>
        <p:nvSpPr>
          <p:cNvPr id="3" name="页脚占位符 4"/>
          <p:cNvSpPr>
            <a:spLocks noGrp="1"/>
          </p:cNvSpPr>
          <p:nvPr>
            <p:ph type="ftr" sz="quarter" idx="11"/>
          </p:nvPr>
        </p:nvSpPr>
        <p:spPr/>
        <p:txBody>
          <a:bodyPr/>
          <a:lstStyle>
            <a:lvl1pPr>
              <a:defRPr/>
            </a:lvl1pPr>
          </a:lstStyle>
          <a:p>
            <a:pPr>
              <a:defRPr/>
            </a:pPr>
            <a:r>
              <a:rPr lang="zh-CN" altLang="en-US"/>
              <a:t>软件工程 </a:t>
            </a:r>
            <a:r>
              <a:rPr lang="en-US" altLang="zh-CN"/>
              <a:t>- 2020 - </a:t>
            </a:r>
            <a:r>
              <a:rPr lang="zh-CN" altLang="en-US"/>
              <a:t>第七章 软件测试</a:t>
            </a:r>
            <a:endParaRPr lang="en-US" altLang="zh-CN"/>
          </a:p>
        </p:txBody>
      </p:sp>
      <p:sp>
        <p:nvSpPr>
          <p:cNvPr id="4" name="灯片编号占位符 5"/>
          <p:cNvSpPr>
            <a:spLocks noGrp="1"/>
          </p:cNvSpPr>
          <p:nvPr>
            <p:ph type="sldNum" sz="quarter" idx="12"/>
          </p:nvPr>
        </p:nvSpPr>
        <p:spPr/>
        <p:txBody>
          <a:bodyPr/>
          <a:lstStyle>
            <a:lvl1pPr>
              <a:defRPr/>
            </a:lvl1pPr>
          </a:lstStyle>
          <a:p>
            <a:pPr>
              <a:defRPr/>
            </a:pPr>
            <a:fld id="{C153EC90-961C-4DBF-973E-6E549687152D}"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084" cy="1162050"/>
          </a:xfrm>
        </p:spPr>
        <p:txBody>
          <a:bodyPr anchor="b"/>
          <a:lstStyle>
            <a:lvl1pPr algn="l">
              <a:defRPr sz="2400" b="1"/>
            </a:lvl1pPr>
          </a:lstStyle>
          <a:p>
            <a:r>
              <a:rPr lang="zh-CN" altLang="en-US" noProof="1"/>
              <a:t>单击此处编辑母版标题样式</a:t>
            </a:r>
          </a:p>
        </p:txBody>
      </p:sp>
      <p:sp>
        <p:nvSpPr>
          <p:cNvPr id="3" name="内容占位符 2"/>
          <p:cNvSpPr>
            <a:spLocks noGrp="1"/>
          </p:cNvSpPr>
          <p:nvPr>
            <p:ph idx="1"/>
          </p:nvPr>
        </p:nvSpPr>
        <p:spPr>
          <a:xfrm>
            <a:off x="4766734" y="273051"/>
            <a:ext cx="6815666" cy="5853113"/>
          </a:xfrm>
        </p:spPr>
        <p:txBody>
          <a:bodyPr/>
          <a:lstStyle>
            <a:lvl1pPr>
              <a:defRPr sz="3800"/>
            </a:lvl1pPr>
            <a:lvl2pPr>
              <a:defRPr sz="3300"/>
            </a:lvl2pPr>
            <a:lvl3pPr>
              <a:defRPr sz="2900"/>
            </a:lvl3pPr>
            <a:lvl4pPr>
              <a:defRPr sz="2400"/>
            </a:lvl4pPr>
            <a:lvl5pPr>
              <a:defRPr sz="2400"/>
            </a:lvl5pPr>
            <a:lvl6pPr>
              <a:defRPr sz="2400"/>
            </a:lvl6pPr>
            <a:lvl7pPr>
              <a:defRPr sz="2400"/>
            </a:lvl7pPr>
            <a:lvl8pPr>
              <a:defRPr sz="2400"/>
            </a:lvl8pPr>
            <a:lvl9pPr>
              <a:defRPr sz="2400"/>
            </a:lvl9pPr>
          </a:lstStyle>
          <a:p>
            <a:pPr lvl="0"/>
            <a:r>
              <a:rPr lang="zh-CN" altLang="en-US" noProof="1"/>
              <a:t>单击此处编辑母版文本样式</a:t>
            </a:r>
          </a:p>
          <a:p>
            <a:pPr lvl="1"/>
            <a:r>
              <a:rPr lang="zh-CN" altLang="en-US" noProof="1"/>
              <a:t>二级</a:t>
            </a:r>
          </a:p>
          <a:p>
            <a:pPr lvl="2"/>
            <a:r>
              <a:rPr lang="zh-CN" altLang="en-US" noProof="1"/>
              <a:t>三级</a:t>
            </a:r>
          </a:p>
          <a:p>
            <a:pPr lvl="3"/>
            <a:r>
              <a:rPr lang="zh-CN" altLang="en-US" noProof="1"/>
              <a:t>四级</a:t>
            </a:r>
          </a:p>
          <a:p>
            <a:pPr lvl="4"/>
            <a:r>
              <a:rPr lang="zh-CN" altLang="en-US" noProof="1"/>
              <a:t>五级</a:t>
            </a:r>
          </a:p>
        </p:txBody>
      </p:sp>
      <p:sp>
        <p:nvSpPr>
          <p:cNvPr id="4" name="文本占位符 3"/>
          <p:cNvSpPr>
            <a:spLocks noGrp="1"/>
          </p:cNvSpPr>
          <p:nvPr>
            <p:ph type="body" sz="half" idx="2"/>
          </p:nvPr>
        </p:nvSpPr>
        <p:spPr>
          <a:xfrm>
            <a:off x="609600" y="1435101"/>
            <a:ext cx="4011084" cy="4691063"/>
          </a:xfrm>
        </p:spPr>
        <p:txBody>
          <a:bodyPr/>
          <a:lstStyle>
            <a:lvl1pPr marL="0" indent="0">
              <a:buNone/>
              <a:defRPr sz="1700"/>
            </a:lvl1pPr>
            <a:lvl2pPr marL="544195" indent="0">
              <a:buNone/>
              <a:defRPr sz="1400"/>
            </a:lvl2pPr>
            <a:lvl3pPr marL="1088390" indent="0">
              <a:buNone/>
              <a:defRPr sz="1200"/>
            </a:lvl3pPr>
            <a:lvl4pPr marL="1632585" indent="0">
              <a:buNone/>
              <a:defRPr sz="1100"/>
            </a:lvl4pPr>
            <a:lvl5pPr marL="2176780" indent="0">
              <a:buNone/>
              <a:defRPr sz="1100"/>
            </a:lvl5pPr>
            <a:lvl6pPr marL="2720975" indent="0">
              <a:buNone/>
              <a:defRPr sz="1100"/>
            </a:lvl6pPr>
            <a:lvl7pPr marL="3264535" indent="0">
              <a:buNone/>
              <a:defRPr sz="1100"/>
            </a:lvl7pPr>
            <a:lvl8pPr marL="3808730" indent="0">
              <a:buNone/>
              <a:defRPr sz="1100"/>
            </a:lvl8pPr>
            <a:lvl9pPr marL="4352925" indent="0">
              <a:buNone/>
              <a:defRPr sz="1100"/>
            </a:lvl9pPr>
          </a:lstStyle>
          <a:p>
            <a:pPr lvl="0"/>
            <a:r>
              <a:rPr lang="zh-CN" altLang="en-US" noProof="1"/>
              <a:t>单击此处编辑母版文本样式</a:t>
            </a:r>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r>
              <a:rPr lang="zh-CN" altLang="en-US"/>
              <a:t>软件工程 </a:t>
            </a:r>
            <a:r>
              <a:rPr lang="en-US" altLang="zh-CN"/>
              <a:t>- 2020 - </a:t>
            </a:r>
            <a:r>
              <a:rPr lang="zh-CN" altLang="en-US"/>
              <a:t>第七章 软件测试</a:t>
            </a: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47C22CD1-87E2-454C-9AC7-C892ABD768FD}"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1"/>
            <a:ext cx="7315200" cy="566738"/>
          </a:xfrm>
        </p:spPr>
        <p:txBody>
          <a:bodyPr anchor="b"/>
          <a:lstStyle>
            <a:lvl1pPr algn="l">
              <a:defRPr sz="2400" b="1"/>
            </a:lvl1pPr>
          </a:lstStyle>
          <a:p>
            <a:r>
              <a:rPr lang="zh-CN" altLang="en-US" noProof="1"/>
              <a:t>单击此处编辑母版标题样式</a:t>
            </a:r>
          </a:p>
        </p:txBody>
      </p:sp>
      <p:sp>
        <p:nvSpPr>
          <p:cNvPr id="3" name="图片占位符 2"/>
          <p:cNvSpPr>
            <a:spLocks noGrp="1"/>
          </p:cNvSpPr>
          <p:nvPr>
            <p:ph type="pic" idx="1"/>
          </p:nvPr>
        </p:nvSpPr>
        <p:spPr>
          <a:xfrm>
            <a:off x="2389717" y="612776"/>
            <a:ext cx="7315200" cy="4114800"/>
          </a:xfrm>
        </p:spPr>
        <p:txBody>
          <a:bodyPr rtlCol="0">
            <a:normAutofit/>
          </a:bodyPr>
          <a:lstStyle>
            <a:lvl1pPr marL="0" indent="0">
              <a:buNone/>
              <a:defRPr sz="3800"/>
            </a:lvl1pPr>
            <a:lvl2pPr marL="544195" indent="0">
              <a:buNone/>
              <a:defRPr sz="3300"/>
            </a:lvl2pPr>
            <a:lvl3pPr marL="1088390" indent="0">
              <a:buNone/>
              <a:defRPr sz="2900"/>
            </a:lvl3pPr>
            <a:lvl4pPr marL="1632585" indent="0">
              <a:buNone/>
              <a:defRPr sz="2400"/>
            </a:lvl4pPr>
            <a:lvl5pPr marL="2176780" indent="0">
              <a:buNone/>
              <a:defRPr sz="2400"/>
            </a:lvl5pPr>
            <a:lvl6pPr marL="2720975" indent="0">
              <a:buNone/>
              <a:defRPr sz="2400"/>
            </a:lvl6pPr>
            <a:lvl7pPr marL="3264535" indent="0">
              <a:buNone/>
              <a:defRPr sz="2400"/>
            </a:lvl7pPr>
            <a:lvl8pPr marL="3808730" indent="0">
              <a:buNone/>
              <a:defRPr sz="2400"/>
            </a:lvl8pPr>
            <a:lvl9pPr marL="4352925" indent="0">
              <a:buNone/>
              <a:defRPr sz="2400"/>
            </a:lvl9pPr>
          </a:lstStyle>
          <a:p>
            <a:pPr lvl="0"/>
            <a:r>
              <a:rPr lang="zh-CN" altLang="en-US" noProof="0"/>
              <a:t>单击图标添加图片</a:t>
            </a: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700"/>
            </a:lvl1pPr>
            <a:lvl2pPr marL="544195" indent="0">
              <a:buNone/>
              <a:defRPr sz="1400"/>
            </a:lvl2pPr>
            <a:lvl3pPr marL="1088390" indent="0">
              <a:buNone/>
              <a:defRPr sz="1200"/>
            </a:lvl3pPr>
            <a:lvl4pPr marL="1632585" indent="0">
              <a:buNone/>
              <a:defRPr sz="1100"/>
            </a:lvl4pPr>
            <a:lvl5pPr marL="2176780" indent="0">
              <a:buNone/>
              <a:defRPr sz="1100"/>
            </a:lvl5pPr>
            <a:lvl6pPr marL="2720975" indent="0">
              <a:buNone/>
              <a:defRPr sz="1100"/>
            </a:lvl6pPr>
            <a:lvl7pPr marL="3264535" indent="0">
              <a:buNone/>
              <a:defRPr sz="1100"/>
            </a:lvl7pPr>
            <a:lvl8pPr marL="3808730" indent="0">
              <a:buNone/>
              <a:defRPr sz="1100"/>
            </a:lvl8pPr>
            <a:lvl9pPr marL="4352925" indent="0">
              <a:buNone/>
              <a:defRPr sz="1100"/>
            </a:lvl9pPr>
          </a:lstStyle>
          <a:p>
            <a:pPr lvl="0"/>
            <a:r>
              <a:rPr lang="zh-CN" altLang="en-US" noProof="1"/>
              <a:t>单击此处编辑母版文本样式</a:t>
            </a:r>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r>
              <a:rPr lang="zh-CN" altLang="en-US"/>
              <a:t>软件工程 </a:t>
            </a:r>
            <a:r>
              <a:rPr lang="en-US" altLang="zh-CN"/>
              <a:t>- 2020 - </a:t>
            </a:r>
            <a:r>
              <a:rPr lang="zh-CN" altLang="en-US"/>
              <a:t>第七章 软件测试</a:t>
            </a: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1D7F88E9-1377-409F-9E59-C2E677514B78}"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609600" y="274638"/>
            <a:ext cx="10972800" cy="1143000"/>
          </a:xfrm>
          <a:prstGeom prst="rect">
            <a:avLst/>
          </a:prstGeom>
          <a:noFill/>
          <a:ln w="9525">
            <a:noFill/>
            <a:miter lim="800000"/>
            <a:headEnd/>
            <a:tailEnd/>
          </a:ln>
        </p:spPr>
        <p:txBody>
          <a:bodyPr vert="horz" wrap="square" lIns="108850" tIns="54425" rIns="108850" bIns="54425"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noChangeArrowheads="1"/>
          </p:cNvSpPr>
          <p:nvPr>
            <p:ph type="body" idx="4294967295"/>
          </p:nvPr>
        </p:nvSpPr>
        <p:spPr bwMode="auto">
          <a:xfrm>
            <a:off x="609600" y="1600200"/>
            <a:ext cx="10972800" cy="4525963"/>
          </a:xfrm>
          <a:prstGeom prst="rect">
            <a:avLst/>
          </a:prstGeom>
          <a:noFill/>
          <a:ln w="9525">
            <a:noFill/>
            <a:miter lim="800000"/>
            <a:headEnd/>
            <a:tailEnd/>
          </a:ln>
        </p:spPr>
        <p:txBody>
          <a:bodyPr vert="horz" wrap="square" lIns="108850" tIns="54425" rIns="108850" bIns="54425"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609600" y="6356350"/>
            <a:ext cx="2844800" cy="365125"/>
          </a:xfrm>
          <a:prstGeom prst="rect">
            <a:avLst/>
          </a:prstGeom>
        </p:spPr>
        <p:txBody>
          <a:bodyPr vert="horz" lIns="108850" tIns="54425" rIns="108850" bIns="54425" rtlCol="0" anchor="ctr"/>
          <a:lstStyle>
            <a:lvl1pPr algn="l" defTabSz="1088390" fontAlgn="auto">
              <a:spcBef>
                <a:spcPts val="0"/>
              </a:spcBef>
              <a:spcAft>
                <a:spcPts val="0"/>
              </a:spcAft>
              <a:defRPr sz="1400">
                <a:solidFill>
                  <a:schemeClr val="tx1">
                    <a:tint val="75000"/>
                  </a:schemeClr>
                </a:solidFill>
                <a:latin typeface="+mn-lt"/>
                <a:ea typeface="+mn-ea"/>
              </a:defRPr>
            </a:lvl1pPr>
          </a:lstStyle>
          <a:p>
            <a:pPr>
              <a:defRPr/>
            </a:pPr>
            <a:endParaRPr lang="en-US" altLang="zh-CN"/>
          </a:p>
        </p:txBody>
      </p:sp>
      <p:sp>
        <p:nvSpPr>
          <p:cNvPr id="5" name="页脚占位符 4"/>
          <p:cNvSpPr>
            <a:spLocks noGrp="1"/>
          </p:cNvSpPr>
          <p:nvPr>
            <p:ph type="ftr" sz="quarter" idx="3"/>
          </p:nvPr>
        </p:nvSpPr>
        <p:spPr>
          <a:xfrm>
            <a:off x="4165600" y="6356350"/>
            <a:ext cx="3860800" cy="365125"/>
          </a:xfrm>
          <a:prstGeom prst="rect">
            <a:avLst/>
          </a:prstGeom>
        </p:spPr>
        <p:txBody>
          <a:bodyPr vert="horz" lIns="108850" tIns="54425" rIns="108850" bIns="54425" rtlCol="0" anchor="ctr"/>
          <a:lstStyle>
            <a:lvl1pPr algn="ctr" defTabSz="1088390" fontAlgn="auto">
              <a:spcBef>
                <a:spcPts val="0"/>
              </a:spcBef>
              <a:spcAft>
                <a:spcPts val="0"/>
              </a:spcAft>
              <a:defRPr sz="1400">
                <a:solidFill>
                  <a:schemeClr val="tx1">
                    <a:tint val="75000"/>
                  </a:schemeClr>
                </a:solidFill>
                <a:latin typeface="+mn-lt"/>
                <a:ea typeface="+mn-ea"/>
              </a:defRPr>
            </a:lvl1pPr>
          </a:lstStyle>
          <a:p>
            <a:pPr>
              <a:defRPr/>
            </a:pPr>
            <a:r>
              <a:rPr lang="zh-CN" altLang="en-US"/>
              <a:t>软件工程 </a:t>
            </a:r>
            <a:r>
              <a:rPr lang="en-US" altLang="zh-CN"/>
              <a:t>- 2020 - </a:t>
            </a:r>
            <a:r>
              <a:rPr lang="zh-CN" altLang="en-US"/>
              <a:t>第七章 软件测试</a:t>
            </a:r>
            <a:endParaRPr lang="en-US" altLang="zh-CN"/>
          </a:p>
        </p:txBody>
      </p:sp>
      <p:sp>
        <p:nvSpPr>
          <p:cNvPr id="6" name="灯片编号占位符 5"/>
          <p:cNvSpPr>
            <a:spLocks noGrp="1"/>
          </p:cNvSpPr>
          <p:nvPr>
            <p:ph type="sldNum" sz="quarter" idx="4"/>
          </p:nvPr>
        </p:nvSpPr>
        <p:spPr>
          <a:xfrm>
            <a:off x="8737600" y="6356350"/>
            <a:ext cx="2844800" cy="365125"/>
          </a:xfrm>
          <a:prstGeom prst="rect">
            <a:avLst/>
          </a:prstGeom>
        </p:spPr>
        <p:txBody>
          <a:bodyPr vert="horz" wrap="square" lIns="108850" tIns="54425" rIns="108850" bIns="54425" numCol="1" anchor="ctr" anchorCtr="0" compatLnSpc="1">
            <a:prstTxWarp prst="textNoShape">
              <a:avLst/>
            </a:prstTxWarp>
          </a:bodyPr>
          <a:lstStyle>
            <a:lvl1pPr algn="r">
              <a:defRPr sz="1400" smtClean="0">
                <a:solidFill>
                  <a:srgbClr val="898989"/>
                </a:solidFill>
              </a:defRPr>
            </a:lvl1pPr>
          </a:lstStyle>
          <a:p>
            <a:pPr>
              <a:defRPr/>
            </a:pPr>
            <a:fld id="{562E9EC7-1317-45F4-90EB-EA9D8F7FFA97}"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77" r:id="rId1"/>
    <p:sldLayoutId id="2147483678" r:id="rId2"/>
    <p:sldLayoutId id="2147483669" r:id="rId3"/>
    <p:sldLayoutId id="2147483670" r:id="rId4"/>
    <p:sldLayoutId id="2147483671" r:id="rId5"/>
    <p:sldLayoutId id="2147483679" r:id="rId6"/>
    <p:sldLayoutId id="2147483672" r:id="rId7"/>
    <p:sldLayoutId id="2147483673" r:id="rId8"/>
    <p:sldLayoutId id="2147483674" r:id="rId9"/>
    <p:sldLayoutId id="2147483675" r:id="rId10"/>
    <p:sldLayoutId id="2147483676" r:id="rId11"/>
  </p:sldLayoutIdLst>
  <p:txStyles>
    <p:titleStyle>
      <a:lvl1pPr algn="ctr" defTabSz="1089025" rtl="0" eaLnBrk="0" fontAlgn="base" hangingPunct="0">
        <a:spcBef>
          <a:spcPct val="0"/>
        </a:spcBef>
        <a:spcAft>
          <a:spcPct val="0"/>
        </a:spcAft>
        <a:defRPr sz="5200" kern="1200">
          <a:solidFill>
            <a:schemeClr val="tx1"/>
          </a:solidFill>
          <a:latin typeface="+mj-lt"/>
          <a:ea typeface="+mj-ea"/>
          <a:cs typeface="+mj-cs"/>
        </a:defRPr>
      </a:lvl1pPr>
      <a:lvl2pPr algn="ctr" defTabSz="1089025" rtl="0" eaLnBrk="0" fontAlgn="base" hangingPunct="0">
        <a:spcBef>
          <a:spcPct val="0"/>
        </a:spcBef>
        <a:spcAft>
          <a:spcPct val="0"/>
        </a:spcAft>
        <a:defRPr sz="5200">
          <a:solidFill>
            <a:schemeClr val="tx1"/>
          </a:solidFill>
          <a:latin typeface="Calibri" pitchFamily="34" charset="0"/>
          <a:ea typeface="宋体" pitchFamily="2" charset="-122"/>
        </a:defRPr>
      </a:lvl2pPr>
      <a:lvl3pPr algn="ctr" defTabSz="1089025" rtl="0" eaLnBrk="0" fontAlgn="base" hangingPunct="0">
        <a:spcBef>
          <a:spcPct val="0"/>
        </a:spcBef>
        <a:spcAft>
          <a:spcPct val="0"/>
        </a:spcAft>
        <a:defRPr sz="5200">
          <a:solidFill>
            <a:schemeClr val="tx1"/>
          </a:solidFill>
          <a:latin typeface="Calibri" pitchFamily="34" charset="0"/>
          <a:ea typeface="宋体" pitchFamily="2" charset="-122"/>
        </a:defRPr>
      </a:lvl3pPr>
      <a:lvl4pPr algn="ctr" defTabSz="1089025" rtl="0" eaLnBrk="0" fontAlgn="base" hangingPunct="0">
        <a:spcBef>
          <a:spcPct val="0"/>
        </a:spcBef>
        <a:spcAft>
          <a:spcPct val="0"/>
        </a:spcAft>
        <a:defRPr sz="5200">
          <a:solidFill>
            <a:schemeClr val="tx1"/>
          </a:solidFill>
          <a:latin typeface="Calibri" pitchFamily="34" charset="0"/>
          <a:ea typeface="宋体" pitchFamily="2" charset="-122"/>
        </a:defRPr>
      </a:lvl4pPr>
      <a:lvl5pPr algn="ctr" defTabSz="1089025" rtl="0" eaLnBrk="0" fontAlgn="base" hangingPunct="0">
        <a:spcBef>
          <a:spcPct val="0"/>
        </a:spcBef>
        <a:spcAft>
          <a:spcPct val="0"/>
        </a:spcAft>
        <a:defRPr sz="5200">
          <a:solidFill>
            <a:schemeClr val="tx1"/>
          </a:solidFill>
          <a:latin typeface="Calibri" pitchFamily="34" charset="0"/>
          <a:ea typeface="宋体" pitchFamily="2" charset="-122"/>
        </a:defRPr>
      </a:lvl5pPr>
      <a:lvl6pPr marL="457200" algn="ctr" defTabSz="1089025" rtl="0" fontAlgn="base">
        <a:spcBef>
          <a:spcPct val="0"/>
        </a:spcBef>
        <a:spcAft>
          <a:spcPct val="0"/>
        </a:spcAft>
        <a:defRPr sz="5200">
          <a:solidFill>
            <a:schemeClr val="tx1"/>
          </a:solidFill>
          <a:latin typeface="Calibri" pitchFamily="34" charset="0"/>
          <a:ea typeface="宋体" pitchFamily="2" charset="-122"/>
        </a:defRPr>
      </a:lvl6pPr>
      <a:lvl7pPr marL="914400" algn="ctr" defTabSz="1089025" rtl="0" fontAlgn="base">
        <a:spcBef>
          <a:spcPct val="0"/>
        </a:spcBef>
        <a:spcAft>
          <a:spcPct val="0"/>
        </a:spcAft>
        <a:defRPr sz="5200">
          <a:solidFill>
            <a:schemeClr val="tx1"/>
          </a:solidFill>
          <a:latin typeface="Calibri" pitchFamily="34" charset="0"/>
          <a:ea typeface="宋体" pitchFamily="2" charset="-122"/>
        </a:defRPr>
      </a:lvl7pPr>
      <a:lvl8pPr marL="1371600" algn="ctr" defTabSz="1089025" rtl="0" fontAlgn="base">
        <a:spcBef>
          <a:spcPct val="0"/>
        </a:spcBef>
        <a:spcAft>
          <a:spcPct val="0"/>
        </a:spcAft>
        <a:defRPr sz="5200">
          <a:solidFill>
            <a:schemeClr val="tx1"/>
          </a:solidFill>
          <a:latin typeface="Calibri" pitchFamily="34" charset="0"/>
          <a:ea typeface="宋体" pitchFamily="2" charset="-122"/>
        </a:defRPr>
      </a:lvl8pPr>
      <a:lvl9pPr marL="1828800" algn="ctr" defTabSz="1089025" rtl="0" fontAlgn="base">
        <a:spcBef>
          <a:spcPct val="0"/>
        </a:spcBef>
        <a:spcAft>
          <a:spcPct val="0"/>
        </a:spcAft>
        <a:defRPr sz="5200">
          <a:solidFill>
            <a:schemeClr val="tx1"/>
          </a:solidFill>
          <a:latin typeface="Calibri" pitchFamily="34" charset="0"/>
          <a:ea typeface="宋体" pitchFamily="2" charset="-122"/>
        </a:defRPr>
      </a:lvl9pPr>
    </p:titleStyle>
    <p:bodyStyle>
      <a:lvl1pPr marL="407988" indent="-407988" algn="l" defTabSz="1089025" rtl="0" eaLnBrk="0" fontAlgn="base" hangingPunct="0">
        <a:spcBef>
          <a:spcPct val="20000"/>
        </a:spcBef>
        <a:spcAft>
          <a:spcPct val="0"/>
        </a:spcAft>
        <a:buFont typeface="Arial" charset="0"/>
        <a:buChar char="•"/>
        <a:defRPr sz="3800" kern="1200">
          <a:solidFill>
            <a:schemeClr val="tx1"/>
          </a:solidFill>
          <a:latin typeface="+mn-lt"/>
          <a:ea typeface="+mn-ea"/>
          <a:cs typeface="+mn-cs"/>
        </a:defRPr>
      </a:lvl1pPr>
      <a:lvl2pPr marL="884238" indent="-341313" algn="l" defTabSz="1089025" rtl="0" eaLnBrk="0" fontAlgn="base" hangingPunct="0">
        <a:spcBef>
          <a:spcPct val="20000"/>
        </a:spcBef>
        <a:spcAft>
          <a:spcPct val="0"/>
        </a:spcAft>
        <a:buFont typeface="Arial" charset="0"/>
        <a:buChar char="–"/>
        <a:defRPr sz="3300" kern="1200">
          <a:solidFill>
            <a:schemeClr val="tx1"/>
          </a:solidFill>
          <a:latin typeface="+mn-lt"/>
          <a:ea typeface="+mn-ea"/>
          <a:cs typeface="+mn-cs"/>
        </a:defRPr>
      </a:lvl2pPr>
      <a:lvl3pPr marL="1360488" indent="-271463" algn="l" defTabSz="1089025" rtl="0" eaLnBrk="0" fontAlgn="base" hangingPunct="0">
        <a:spcBef>
          <a:spcPct val="20000"/>
        </a:spcBef>
        <a:spcAft>
          <a:spcPct val="0"/>
        </a:spcAft>
        <a:buFont typeface="Arial" charset="0"/>
        <a:buChar char="•"/>
        <a:defRPr sz="2900" kern="1200">
          <a:solidFill>
            <a:schemeClr val="tx1"/>
          </a:solidFill>
          <a:latin typeface="+mn-lt"/>
          <a:ea typeface="+mn-ea"/>
          <a:cs typeface="+mn-cs"/>
        </a:defRPr>
      </a:lvl3pPr>
      <a:lvl4pPr marL="1905000" indent="-273050" algn="l" defTabSz="1089025" rtl="0" eaLnBrk="0" fontAlgn="base" hangingPunct="0">
        <a:spcBef>
          <a:spcPct val="20000"/>
        </a:spcBef>
        <a:spcAft>
          <a:spcPct val="0"/>
        </a:spcAft>
        <a:buFont typeface="Arial" charset="0"/>
        <a:buChar char="–"/>
        <a:defRPr sz="2400" kern="1200">
          <a:solidFill>
            <a:schemeClr val="tx1"/>
          </a:solidFill>
          <a:latin typeface="+mn-lt"/>
          <a:ea typeface="+mn-ea"/>
          <a:cs typeface="+mn-cs"/>
        </a:defRPr>
      </a:lvl4pPr>
      <a:lvl5pPr marL="2447925" indent="-271463" algn="l" defTabSz="1089025" rtl="0" eaLnBrk="0" fontAlgn="base" hangingPunct="0">
        <a:spcBef>
          <a:spcPct val="20000"/>
        </a:spcBef>
        <a:spcAft>
          <a:spcPct val="0"/>
        </a:spcAft>
        <a:buFont typeface="Arial" charset="0"/>
        <a:buChar char="»"/>
        <a:defRPr sz="2400" kern="1200">
          <a:solidFill>
            <a:schemeClr val="tx1"/>
          </a:solidFill>
          <a:latin typeface="+mn-lt"/>
          <a:ea typeface="+mn-ea"/>
          <a:cs typeface="+mn-cs"/>
        </a:defRPr>
      </a:lvl5pPr>
      <a:lvl6pPr marL="2992755" indent="-271780"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6pPr>
      <a:lvl7pPr marL="3536950" indent="-271780"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7pPr>
      <a:lvl8pPr marL="4081145" indent="-271780"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8pPr>
      <a:lvl9pPr marL="4625340" indent="-271780"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9pPr>
    </p:bodyStyle>
    <p:other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4535" algn="l" defTabSz="1088390" rtl="0" eaLnBrk="1" latinLnBrk="0" hangingPunct="1">
        <a:defRPr sz="2100" kern="1200">
          <a:solidFill>
            <a:schemeClr val="tx1"/>
          </a:solidFill>
          <a:latin typeface="+mn-lt"/>
          <a:ea typeface="+mn-ea"/>
          <a:cs typeface="+mn-cs"/>
        </a:defRPr>
      </a:lvl7pPr>
      <a:lvl8pPr marL="3808730" algn="l" defTabSz="1088390" rtl="0" eaLnBrk="1" latinLnBrk="0" hangingPunct="1">
        <a:defRPr sz="2100" kern="1200">
          <a:solidFill>
            <a:schemeClr val="tx1"/>
          </a:solidFill>
          <a:latin typeface="+mn-lt"/>
          <a:ea typeface="+mn-ea"/>
          <a:cs typeface="+mn-cs"/>
        </a:defRPr>
      </a:lvl8pPr>
      <a:lvl9pPr marL="4352925" algn="l" defTabSz="1088390"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图片 3" descr="吉大校标（白）"/>
          <p:cNvPicPr>
            <a:picLocks noChangeAspect="1" noChangeArrowheads="1"/>
          </p:cNvPicPr>
          <p:nvPr/>
        </p:nvPicPr>
        <p:blipFill>
          <a:blip r:embed="rId2" cstate="print"/>
          <a:srcRect/>
          <a:stretch>
            <a:fillRect/>
          </a:stretch>
        </p:blipFill>
        <p:spPr bwMode="auto">
          <a:xfrm>
            <a:off x="114300" y="171450"/>
            <a:ext cx="2357438" cy="719138"/>
          </a:xfrm>
          <a:prstGeom prst="rect">
            <a:avLst/>
          </a:prstGeom>
          <a:noFill/>
          <a:ln w="9525">
            <a:noFill/>
            <a:miter lim="800000"/>
            <a:headEnd/>
            <a:tailEnd/>
          </a:ln>
        </p:spPr>
      </p:pic>
      <p:pic>
        <p:nvPicPr>
          <p:cNvPr id="5123" name="图片 4" descr="logo"/>
          <p:cNvPicPr>
            <a:picLocks noChangeAspect="1" noChangeArrowheads="1"/>
          </p:cNvPicPr>
          <p:nvPr/>
        </p:nvPicPr>
        <p:blipFill>
          <a:blip r:embed="rId3" cstate="print"/>
          <a:srcRect/>
          <a:stretch>
            <a:fillRect/>
          </a:stretch>
        </p:blipFill>
        <p:spPr bwMode="auto">
          <a:xfrm>
            <a:off x="10899775" y="0"/>
            <a:ext cx="1292225" cy="881063"/>
          </a:xfrm>
          <a:prstGeom prst="rect">
            <a:avLst/>
          </a:prstGeom>
          <a:noFill/>
          <a:ln w="9525">
            <a:noFill/>
            <a:miter lim="800000"/>
            <a:headEnd/>
            <a:tailEnd/>
          </a:ln>
        </p:spPr>
      </p:pic>
      <p:sp>
        <p:nvSpPr>
          <p:cNvPr id="5124" name="标题 1"/>
          <p:cNvSpPr>
            <a:spLocks noGrp="1" noChangeArrowheads="1"/>
          </p:cNvSpPr>
          <p:nvPr>
            <p:ph type="ctrTitle"/>
          </p:nvPr>
        </p:nvSpPr>
        <p:spPr>
          <a:xfrm>
            <a:off x="587375" y="2133600"/>
            <a:ext cx="9756775" cy="1471613"/>
          </a:xfrm>
        </p:spPr>
        <p:txBody>
          <a:bodyPr/>
          <a:lstStyle/>
          <a:p>
            <a:pPr eaLnBrk="1" hangingPunct="1"/>
            <a:r>
              <a:rPr lang="zh-CN" altLang="en-US" dirty="0" smtClean="0"/>
              <a:t>黑盒测试</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Rot="1" noChangeArrowheads="1"/>
          </p:cNvSpPr>
          <p:nvPr/>
        </p:nvSpPr>
        <p:spPr bwMode="auto">
          <a:xfrm>
            <a:off x="947738" y="71438"/>
            <a:ext cx="8229600" cy="706437"/>
          </a:xfrm>
          <a:prstGeom prst="rect">
            <a:avLst/>
          </a:prstGeom>
          <a:noFill/>
          <a:ln w="9525">
            <a:noFill/>
            <a:miter lim="800000"/>
            <a:headEnd/>
            <a:tailEnd/>
          </a:ln>
        </p:spPr>
        <p:txBody>
          <a:bodyPr anchor="ctr"/>
          <a:lstStyle/>
          <a:p>
            <a:r>
              <a:rPr lang="zh-CN" altLang="en-US" sz="3600" b="1" dirty="0">
                <a:solidFill>
                  <a:srgbClr val="00F2FC"/>
                </a:solidFill>
                <a:latin typeface="黑体" pitchFamily="49" charset="-122"/>
                <a:ea typeface="黑体" pitchFamily="49" charset="-122"/>
              </a:rPr>
              <a:t>等价</a:t>
            </a:r>
            <a:r>
              <a:rPr lang="zh-CN" altLang="en-US" sz="3600" b="1" dirty="0" smtClean="0">
                <a:solidFill>
                  <a:srgbClr val="00F2FC"/>
                </a:solidFill>
                <a:latin typeface="黑体" pitchFamily="49" charset="-122"/>
                <a:ea typeface="黑体" pitchFamily="49" charset="-122"/>
              </a:rPr>
              <a:t>划分</a:t>
            </a:r>
            <a:r>
              <a:rPr lang="en-US" altLang="zh-CN" sz="3600" b="1" dirty="0">
                <a:solidFill>
                  <a:srgbClr val="00F2FC"/>
                </a:solidFill>
                <a:latin typeface="黑体" pitchFamily="49" charset="-122"/>
                <a:ea typeface="黑体" pitchFamily="49" charset="-122"/>
              </a:rPr>
              <a:t>——</a:t>
            </a:r>
            <a:r>
              <a:rPr lang="zh-CN" altLang="en-US" sz="3600" b="1" dirty="0" smtClean="0">
                <a:solidFill>
                  <a:srgbClr val="00F2FC"/>
                </a:solidFill>
                <a:latin typeface="黑体" pitchFamily="49" charset="-122"/>
                <a:ea typeface="黑体" pitchFamily="49" charset="-122"/>
              </a:rPr>
              <a:t>实例</a:t>
            </a:r>
            <a:r>
              <a:rPr lang="en-US" altLang="zh-CN" sz="3600" b="1" dirty="0">
                <a:solidFill>
                  <a:srgbClr val="00F2FC"/>
                </a:solidFill>
                <a:latin typeface="黑体" pitchFamily="49" charset="-122"/>
                <a:ea typeface="黑体" pitchFamily="49" charset="-122"/>
              </a:rPr>
              <a:t>1</a:t>
            </a:r>
          </a:p>
        </p:txBody>
      </p:sp>
      <p:sp>
        <p:nvSpPr>
          <p:cNvPr id="640004" name="Rectangle 4"/>
          <p:cNvSpPr>
            <a:spLocks noChangeArrowheads="1"/>
          </p:cNvSpPr>
          <p:nvPr/>
        </p:nvSpPr>
        <p:spPr bwMode="auto">
          <a:xfrm>
            <a:off x="1595438" y="1628775"/>
            <a:ext cx="9180512" cy="2628900"/>
          </a:xfrm>
          <a:prstGeom prst="rect">
            <a:avLst/>
          </a:prstGeom>
          <a:noFill/>
          <a:ln w="9525">
            <a:noFill/>
            <a:miter lim="800000"/>
          </a:ln>
          <a:effectLst/>
        </p:spPr>
        <p:txBody>
          <a:bodyPr/>
          <a:lstStyle/>
          <a:p>
            <a:pPr marL="342900" indent="-342900" defTabSz="1088390" fontAlgn="auto">
              <a:spcBef>
                <a:spcPct val="20000"/>
              </a:spcBef>
              <a:spcAft>
                <a:spcPts val="0"/>
              </a:spcAft>
              <a:buClr>
                <a:schemeClr val="hlink"/>
              </a:buClr>
              <a:buSzPct val="70000"/>
              <a:buFont typeface="Wingdings" panose="05000000000000000000" pitchFamily="2" charset="2"/>
              <a:buChar char="n"/>
              <a:defRPr/>
            </a:pPr>
            <a:r>
              <a:rPr lang="zh-CN" altLang="en-US" sz="3200" b="1" dirty="0">
                <a:solidFill>
                  <a:schemeClr val="bg1"/>
                </a:solidFill>
                <a:effectLst>
                  <a:outerShdw blurRad="38100" dist="38100" dir="2700000" algn="tl">
                    <a:srgbClr val="000000"/>
                  </a:outerShdw>
                </a:effectLst>
                <a:latin typeface="+mn-lt"/>
                <a:ea typeface="+mn-ea"/>
              </a:rPr>
              <a:t>有效输入的等价类：</a:t>
            </a:r>
          </a:p>
          <a:p>
            <a:pPr marL="742950" lvl="1" indent="-285750" defTabSz="1088390" fontAlgn="auto">
              <a:spcBef>
                <a:spcPct val="20000"/>
              </a:spcBef>
              <a:spcAft>
                <a:spcPts val="0"/>
              </a:spcAft>
              <a:buClr>
                <a:schemeClr val="accent2"/>
              </a:buClr>
              <a:buSzPct val="70000"/>
              <a:buFont typeface="Wingdings" panose="05000000000000000000" pitchFamily="2" charset="2"/>
              <a:buChar char="n"/>
              <a:defRPr/>
            </a:pPr>
            <a:r>
              <a:rPr lang="en-US" altLang="zh-CN" sz="2800" b="1" dirty="0">
                <a:solidFill>
                  <a:schemeClr val="bg1"/>
                </a:solidFill>
                <a:effectLst>
                  <a:outerShdw blurRad="38100" dist="38100" dir="2700000" algn="tl">
                    <a:srgbClr val="000000"/>
                  </a:outerShdw>
                </a:effectLst>
                <a:latin typeface="+mn-lt"/>
                <a:ea typeface="+mn-ea"/>
              </a:rPr>
              <a:t>(1)1~6</a:t>
            </a:r>
            <a:r>
              <a:rPr lang="zh-CN" altLang="en-US" sz="2800" b="1" dirty="0">
                <a:solidFill>
                  <a:schemeClr val="bg1"/>
                </a:solidFill>
                <a:effectLst>
                  <a:outerShdw blurRad="38100" dist="38100" dir="2700000" algn="tl">
                    <a:srgbClr val="000000"/>
                  </a:outerShdw>
                </a:effectLst>
                <a:latin typeface="+mn-lt"/>
                <a:ea typeface="+mn-ea"/>
              </a:rPr>
              <a:t>个数字字符组成的数字串</a:t>
            </a:r>
            <a:r>
              <a:rPr lang="en-US" altLang="zh-CN" sz="2800" b="1" dirty="0">
                <a:solidFill>
                  <a:schemeClr val="bg1"/>
                </a:solidFill>
                <a:effectLst>
                  <a:outerShdw blurRad="38100" dist="38100" dir="2700000" algn="tl">
                    <a:srgbClr val="000000"/>
                  </a:outerShdw>
                </a:effectLst>
                <a:latin typeface="+mn-lt"/>
                <a:ea typeface="+mn-ea"/>
              </a:rPr>
              <a:t>(</a:t>
            </a:r>
            <a:r>
              <a:rPr lang="zh-CN" altLang="en-US" sz="2800" b="1" dirty="0">
                <a:solidFill>
                  <a:schemeClr val="bg1"/>
                </a:solidFill>
                <a:effectLst>
                  <a:outerShdw blurRad="38100" dist="38100" dir="2700000" algn="tl">
                    <a:srgbClr val="000000"/>
                  </a:outerShdw>
                </a:effectLst>
                <a:latin typeface="+mn-lt"/>
                <a:ea typeface="+mn-ea"/>
              </a:rPr>
              <a:t>最高位数字不是零</a:t>
            </a:r>
            <a:r>
              <a:rPr lang="en-US" altLang="zh-CN" sz="2800" b="1" dirty="0">
                <a:solidFill>
                  <a:schemeClr val="bg1"/>
                </a:solidFill>
                <a:effectLst>
                  <a:outerShdw blurRad="38100" dist="38100" dir="2700000" algn="tl">
                    <a:srgbClr val="000000"/>
                  </a:outerShdw>
                </a:effectLst>
                <a:latin typeface="+mn-lt"/>
                <a:ea typeface="+mn-ea"/>
              </a:rPr>
              <a:t>)</a:t>
            </a:r>
            <a:r>
              <a:rPr lang="zh-CN" altLang="en-US" sz="2800" b="1" dirty="0">
                <a:solidFill>
                  <a:schemeClr val="bg1"/>
                </a:solidFill>
                <a:effectLst>
                  <a:outerShdw blurRad="38100" dist="38100" dir="2700000" algn="tl">
                    <a:srgbClr val="000000"/>
                  </a:outerShdw>
                </a:effectLst>
                <a:latin typeface="+mn-lt"/>
                <a:ea typeface="+mn-ea"/>
              </a:rPr>
              <a:t>；</a:t>
            </a:r>
          </a:p>
          <a:p>
            <a:pPr marL="742950" lvl="1" indent="-285750" defTabSz="1088390" fontAlgn="auto">
              <a:spcBef>
                <a:spcPct val="20000"/>
              </a:spcBef>
              <a:spcAft>
                <a:spcPts val="0"/>
              </a:spcAft>
              <a:buClr>
                <a:schemeClr val="accent2"/>
              </a:buClr>
              <a:buSzPct val="70000"/>
              <a:buFont typeface="Wingdings" panose="05000000000000000000" pitchFamily="2" charset="2"/>
              <a:buChar char="n"/>
              <a:defRPr/>
            </a:pPr>
            <a:r>
              <a:rPr lang="en-US" altLang="zh-CN" sz="2800" b="1" dirty="0">
                <a:solidFill>
                  <a:schemeClr val="bg1"/>
                </a:solidFill>
                <a:effectLst>
                  <a:outerShdw blurRad="38100" dist="38100" dir="2700000" algn="tl">
                    <a:srgbClr val="000000"/>
                  </a:outerShdw>
                </a:effectLst>
                <a:latin typeface="+mn-lt"/>
                <a:ea typeface="+mn-ea"/>
              </a:rPr>
              <a:t>(2)</a:t>
            </a:r>
            <a:r>
              <a:rPr lang="zh-CN" altLang="en-US" sz="2800" b="1" dirty="0">
                <a:solidFill>
                  <a:schemeClr val="bg1"/>
                </a:solidFill>
                <a:effectLst>
                  <a:outerShdw blurRad="38100" dist="38100" dir="2700000" algn="tl">
                    <a:srgbClr val="000000"/>
                  </a:outerShdw>
                </a:effectLst>
                <a:latin typeface="+mn-lt"/>
                <a:ea typeface="+mn-ea"/>
              </a:rPr>
              <a:t>最高位数字是零的数字串；</a:t>
            </a:r>
          </a:p>
          <a:p>
            <a:pPr marL="742950" lvl="1" indent="-285750" defTabSz="1088390" fontAlgn="auto">
              <a:spcBef>
                <a:spcPct val="20000"/>
              </a:spcBef>
              <a:spcAft>
                <a:spcPts val="0"/>
              </a:spcAft>
              <a:buClr>
                <a:schemeClr val="accent2"/>
              </a:buClr>
              <a:buSzPct val="70000"/>
              <a:buFont typeface="Wingdings" panose="05000000000000000000" pitchFamily="2" charset="2"/>
              <a:buChar char="n"/>
              <a:defRPr/>
            </a:pPr>
            <a:r>
              <a:rPr lang="en-US" altLang="zh-CN" sz="2800" b="1" dirty="0">
                <a:solidFill>
                  <a:schemeClr val="bg1"/>
                </a:solidFill>
                <a:effectLst>
                  <a:outerShdw blurRad="38100" dist="38100" dir="2700000" algn="tl">
                    <a:srgbClr val="000000"/>
                  </a:outerShdw>
                </a:effectLst>
                <a:latin typeface="+mn-lt"/>
                <a:ea typeface="+mn-ea"/>
              </a:rPr>
              <a:t>(3)</a:t>
            </a:r>
            <a:r>
              <a:rPr lang="zh-CN" altLang="en-US" sz="2800" b="1" dirty="0">
                <a:solidFill>
                  <a:schemeClr val="bg1"/>
                </a:solidFill>
                <a:effectLst>
                  <a:outerShdw blurRad="38100" dist="38100" dir="2700000" algn="tl">
                    <a:srgbClr val="000000"/>
                  </a:outerShdw>
                </a:effectLst>
                <a:latin typeface="+mn-lt"/>
                <a:ea typeface="+mn-ea"/>
              </a:rPr>
              <a:t>最高位数字左邻是负号的数字串；</a:t>
            </a:r>
          </a:p>
          <a:p>
            <a:pPr marL="742950" lvl="1" indent="-285750" defTabSz="1088390" fontAlgn="auto">
              <a:lnSpc>
                <a:spcPct val="90000"/>
              </a:lnSpc>
              <a:spcBef>
                <a:spcPct val="20000"/>
              </a:spcBef>
              <a:spcAft>
                <a:spcPts val="0"/>
              </a:spcAft>
              <a:buClr>
                <a:schemeClr val="accent2"/>
              </a:buClr>
              <a:buSzPct val="70000"/>
              <a:buFont typeface="Wingdings" panose="05000000000000000000" pitchFamily="2" charset="2"/>
              <a:buChar char="n"/>
              <a:defRPr/>
            </a:pPr>
            <a:endParaRPr lang="en-US" altLang="zh-CN" sz="2800" b="1" dirty="0">
              <a:solidFill>
                <a:schemeClr val="bg1"/>
              </a:solidFill>
              <a:effectLst>
                <a:outerShdw blurRad="38100" dist="38100" dir="2700000" algn="tl">
                  <a:srgbClr val="000000"/>
                </a:outerShdw>
              </a:effectLst>
              <a:latin typeface="+mn-lt"/>
              <a:ea typeface="+mn-ea"/>
            </a:endParaRP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Rot="1" noChangeArrowheads="1"/>
          </p:cNvSpPr>
          <p:nvPr/>
        </p:nvSpPr>
        <p:spPr bwMode="auto">
          <a:xfrm>
            <a:off x="874713" y="133350"/>
            <a:ext cx="8229600" cy="706438"/>
          </a:xfrm>
          <a:prstGeom prst="rect">
            <a:avLst/>
          </a:prstGeom>
          <a:noFill/>
          <a:ln w="9525">
            <a:noFill/>
            <a:miter lim="800000"/>
            <a:headEnd/>
            <a:tailEnd/>
          </a:ln>
        </p:spPr>
        <p:txBody>
          <a:bodyPr anchor="ctr"/>
          <a:lstStyle/>
          <a:p>
            <a:r>
              <a:rPr lang="zh-CN" altLang="en-US" sz="3600" b="1" dirty="0">
                <a:solidFill>
                  <a:srgbClr val="00F2FC"/>
                </a:solidFill>
                <a:latin typeface="黑体" pitchFamily="49" charset="-122"/>
                <a:ea typeface="黑体" pitchFamily="49" charset="-122"/>
              </a:rPr>
              <a:t>等价</a:t>
            </a:r>
            <a:r>
              <a:rPr lang="zh-CN" altLang="en-US" sz="3600" b="1" dirty="0" smtClean="0">
                <a:solidFill>
                  <a:srgbClr val="00F2FC"/>
                </a:solidFill>
                <a:latin typeface="黑体" pitchFamily="49" charset="-122"/>
                <a:ea typeface="黑体" pitchFamily="49" charset="-122"/>
              </a:rPr>
              <a:t>划分</a:t>
            </a:r>
            <a:r>
              <a:rPr lang="en-US" altLang="zh-CN" sz="3600" b="1" dirty="0">
                <a:solidFill>
                  <a:srgbClr val="00F2FC"/>
                </a:solidFill>
                <a:latin typeface="黑体" pitchFamily="49" charset="-122"/>
                <a:ea typeface="黑体" pitchFamily="49" charset="-122"/>
              </a:rPr>
              <a:t>——</a:t>
            </a:r>
            <a:r>
              <a:rPr lang="zh-CN" altLang="en-US" sz="3600" b="1" dirty="0" smtClean="0">
                <a:solidFill>
                  <a:srgbClr val="00F2FC"/>
                </a:solidFill>
                <a:latin typeface="黑体" pitchFamily="49" charset="-122"/>
                <a:ea typeface="黑体" pitchFamily="49" charset="-122"/>
              </a:rPr>
              <a:t>实例</a:t>
            </a:r>
            <a:r>
              <a:rPr lang="en-US" altLang="zh-CN" sz="3600" b="1" dirty="0">
                <a:solidFill>
                  <a:srgbClr val="00F2FC"/>
                </a:solidFill>
                <a:latin typeface="黑体" pitchFamily="49" charset="-122"/>
                <a:ea typeface="黑体" pitchFamily="49" charset="-122"/>
              </a:rPr>
              <a:t>1</a:t>
            </a:r>
          </a:p>
        </p:txBody>
      </p:sp>
      <p:sp>
        <p:nvSpPr>
          <p:cNvPr id="642052" name="Rectangle 4"/>
          <p:cNvSpPr>
            <a:spLocks noChangeArrowheads="1"/>
          </p:cNvSpPr>
          <p:nvPr/>
        </p:nvSpPr>
        <p:spPr bwMode="auto">
          <a:xfrm>
            <a:off x="1055688" y="1665288"/>
            <a:ext cx="10477500" cy="4895850"/>
          </a:xfrm>
          <a:prstGeom prst="rect">
            <a:avLst/>
          </a:prstGeom>
          <a:noFill/>
          <a:ln w="9525">
            <a:noFill/>
            <a:miter lim="800000"/>
          </a:ln>
          <a:effectLst/>
        </p:spPr>
        <p:txBody>
          <a:bodyPr/>
          <a:lstStyle/>
          <a:p>
            <a:pPr marL="342900" indent="-342900" defTabSz="1088390" fontAlgn="auto">
              <a:spcBef>
                <a:spcPct val="20000"/>
              </a:spcBef>
              <a:spcAft>
                <a:spcPts val="0"/>
              </a:spcAft>
              <a:buClr>
                <a:schemeClr val="hlink"/>
              </a:buClr>
              <a:buSzPct val="70000"/>
              <a:buFont typeface="Wingdings" panose="05000000000000000000" pitchFamily="2" charset="2"/>
              <a:buChar char="n"/>
              <a:defRPr/>
            </a:pPr>
            <a:r>
              <a:rPr lang="zh-CN" altLang="en-US" sz="3200" b="1" dirty="0">
                <a:solidFill>
                  <a:schemeClr val="bg1"/>
                </a:solidFill>
                <a:effectLst>
                  <a:outerShdw blurRad="38100" dist="38100" dir="2700000" algn="tl">
                    <a:srgbClr val="000000"/>
                  </a:outerShdw>
                </a:effectLst>
                <a:latin typeface="+mn-lt"/>
                <a:ea typeface="+mn-ea"/>
              </a:rPr>
              <a:t>无效输入的等价类：</a:t>
            </a:r>
          </a:p>
          <a:p>
            <a:pPr marL="742950" lvl="1" indent="-285750" defTabSz="1088390" fontAlgn="auto">
              <a:lnSpc>
                <a:spcPts val="3800"/>
              </a:lnSpc>
              <a:spcBef>
                <a:spcPct val="20000"/>
              </a:spcBef>
              <a:spcAft>
                <a:spcPts val="0"/>
              </a:spcAft>
              <a:buClr>
                <a:schemeClr val="accent2"/>
              </a:buClr>
              <a:buSzPct val="70000"/>
              <a:buFont typeface="Wingdings" panose="05000000000000000000" pitchFamily="2" charset="2"/>
              <a:buChar char="n"/>
              <a:defRPr/>
            </a:pPr>
            <a:r>
              <a:rPr lang="en-US" altLang="zh-CN" sz="2800" b="1" dirty="0">
                <a:solidFill>
                  <a:schemeClr val="bg1"/>
                </a:solidFill>
                <a:effectLst>
                  <a:outerShdw blurRad="38100" dist="38100" dir="2700000" algn="tl">
                    <a:srgbClr val="000000"/>
                  </a:outerShdw>
                </a:effectLst>
                <a:latin typeface="+mn-lt"/>
                <a:ea typeface="+mn-ea"/>
              </a:rPr>
              <a:t>(4)</a:t>
            </a:r>
            <a:r>
              <a:rPr lang="zh-CN" altLang="en-US" sz="2800" b="1" dirty="0">
                <a:solidFill>
                  <a:schemeClr val="bg1"/>
                </a:solidFill>
                <a:effectLst>
                  <a:outerShdw blurRad="38100" dist="38100" dir="2700000" algn="tl">
                    <a:srgbClr val="000000"/>
                  </a:outerShdw>
                </a:effectLst>
                <a:latin typeface="+mn-lt"/>
                <a:ea typeface="+mn-ea"/>
              </a:rPr>
              <a:t>空字符串</a:t>
            </a:r>
            <a:r>
              <a:rPr lang="en-US" altLang="zh-CN" sz="2800" b="1" dirty="0">
                <a:solidFill>
                  <a:schemeClr val="bg1"/>
                </a:solidFill>
                <a:effectLst>
                  <a:outerShdw blurRad="38100" dist="38100" dir="2700000" algn="tl">
                    <a:srgbClr val="000000"/>
                  </a:outerShdw>
                </a:effectLst>
                <a:latin typeface="+mn-lt"/>
                <a:ea typeface="+mn-ea"/>
              </a:rPr>
              <a:t>(</a:t>
            </a:r>
            <a:r>
              <a:rPr lang="zh-CN" altLang="en-US" sz="2800" b="1" dirty="0">
                <a:solidFill>
                  <a:schemeClr val="bg1"/>
                </a:solidFill>
                <a:effectLst>
                  <a:outerShdw blurRad="38100" dist="38100" dir="2700000" algn="tl">
                    <a:srgbClr val="000000"/>
                  </a:outerShdw>
                </a:effectLst>
                <a:latin typeface="+mn-lt"/>
                <a:ea typeface="+mn-ea"/>
              </a:rPr>
              <a:t>全是空格</a:t>
            </a:r>
            <a:r>
              <a:rPr lang="en-US" altLang="zh-CN" sz="2800" b="1" dirty="0">
                <a:solidFill>
                  <a:schemeClr val="bg1"/>
                </a:solidFill>
                <a:effectLst>
                  <a:outerShdw blurRad="38100" dist="38100" dir="2700000" algn="tl">
                    <a:srgbClr val="000000"/>
                  </a:outerShdw>
                </a:effectLst>
                <a:latin typeface="+mn-lt"/>
                <a:ea typeface="+mn-ea"/>
              </a:rPr>
              <a:t>)</a:t>
            </a:r>
            <a:r>
              <a:rPr lang="zh-CN" altLang="en-US" sz="2800" b="1" dirty="0">
                <a:solidFill>
                  <a:schemeClr val="bg1"/>
                </a:solidFill>
                <a:effectLst>
                  <a:outerShdw blurRad="38100" dist="38100" dir="2700000" algn="tl">
                    <a:srgbClr val="000000"/>
                  </a:outerShdw>
                </a:effectLst>
                <a:latin typeface="+mn-lt"/>
                <a:ea typeface="+mn-ea"/>
              </a:rPr>
              <a:t>；</a:t>
            </a:r>
          </a:p>
          <a:p>
            <a:pPr marL="742950" lvl="1" indent="-285750" defTabSz="1088390" fontAlgn="auto">
              <a:lnSpc>
                <a:spcPts val="3800"/>
              </a:lnSpc>
              <a:spcBef>
                <a:spcPct val="20000"/>
              </a:spcBef>
              <a:spcAft>
                <a:spcPts val="0"/>
              </a:spcAft>
              <a:buClr>
                <a:schemeClr val="accent2"/>
              </a:buClr>
              <a:buSzPct val="70000"/>
              <a:buFont typeface="Wingdings" panose="05000000000000000000" pitchFamily="2" charset="2"/>
              <a:buChar char="n"/>
              <a:defRPr/>
            </a:pPr>
            <a:r>
              <a:rPr lang="en-US" altLang="zh-CN" sz="2800" b="1" dirty="0">
                <a:solidFill>
                  <a:schemeClr val="bg1"/>
                </a:solidFill>
                <a:effectLst>
                  <a:outerShdw blurRad="38100" dist="38100" dir="2700000" algn="tl">
                    <a:srgbClr val="000000"/>
                  </a:outerShdw>
                </a:effectLst>
                <a:latin typeface="+mn-lt"/>
                <a:ea typeface="+mn-ea"/>
              </a:rPr>
              <a:t>(5)</a:t>
            </a:r>
            <a:r>
              <a:rPr lang="zh-CN" altLang="en-US" sz="2800" b="1" dirty="0">
                <a:solidFill>
                  <a:schemeClr val="bg1"/>
                </a:solidFill>
                <a:effectLst>
                  <a:outerShdw blurRad="38100" dist="38100" dir="2700000" algn="tl">
                    <a:srgbClr val="000000"/>
                  </a:outerShdw>
                </a:effectLst>
                <a:latin typeface="+mn-lt"/>
                <a:ea typeface="+mn-ea"/>
              </a:rPr>
              <a:t>左部填充的字符既不是零也不是空格；</a:t>
            </a:r>
          </a:p>
          <a:p>
            <a:pPr marL="742950" lvl="1" indent="-285750" defTabSz="1088390" fontAlgn="auto">
              <a:lnSpc>
                <a:spcPts val="3800"/>
              </a:lnSpc>
              <a:spcBef>
                <a:spcPct val="20000"/>
              </a:spcBef>
              <a:spcAft>
                <a:spcPts val="0"/>
              </a:spcAft>
              <a:buClr>
                <a:schemeClr val="accent2"/>
              </a:buClr>
              <a:buSzPct val="70000"/>
              <a:buFont typeface="Wingdings" panose="05000000000000000000" pitchFamily="2" charset="2"/>
              <a:buChar char="n"/>
              <a:defRPr/>
            </a:pPr>
            <a:r>
              <a:rPr lang="en-US" altLang="zh-CN" sz="2800" b="1" dirty="0">
                <a:solidFill>
                  <a:schemeClr val="bg1"/>
                </a:solidFill>
                <a:effectLst>
                  <a:outerShdw blurRad="38100" dist="38100" dir="2700000" algn="tl">
                    <a:srgbClr val="000000"/>
                  </a:outerShdw>
                </a:effectLst>
                <a:latin typeface="+mn-lt"/>
                <a:ea typeface="+mn-ea"/>
              </a:rPr>
              <a:t>(6)</a:t>
            </a:r>
            <a:r>
              <a:rPr lang="zh-CN" altLang="en-US" sz="2800" b="1" dirty="0">
                <a:solidFill>
                  <a:schemeClr val="bg1"/>
                </a:solidFill>
                <a:effectLst>
                  <a:outerShdw blurRad="38100" dist="38100" dir="2700000" algn="tl">
                    <a:srgbClr val="000000"/>
                  </a:outerShdw>
                </a:effectLst>
                <a:latin typeface="+mn-lt"/>
                <a:ea typeface="+mn-ea"/>
              </a:rPr>
              <a:t>最高位数字右面由数字和空格混合组成；</a:t>
            </a:r>
          </a:p>
          <a:p>
            <a:pPr marL="742950" lvl="1" indent="-285750" defTabSz="1088390" fontAlgn="auto">
              <a:lnSpc>
                <a:spcPts val="3800"/>
              </a:lnSpc>
              <a:spcBef>
                <a:spcPct val="20000"/>
              </a:spcBef>
              <a:spcAft>
                <a:spcPts val="0"/>
              </a:spcAft>
              <a:buClr>
                <a:schemeClr val="accent2"/>
              </a:buClr>
              <a:buSzPct val="70000"/>
              <a:buFont typeface="Wingdings" panose="05000000000000000000" pitchFamily="2" charset="2"/>
              <a:buChar char="n"/>
              <a:defRPr/>
            </a:pPr>
            <a:r>
              <a:rPr lang="en-US" altLang="zh-CN" sz="2800" b="1" dirty="0">
                <a:solidFill>
                  <a:schemeClr val="bg1"/>
                </a:solidFill>
                <a:effectLst>
                  <a:outerShdw blurRad="38100" dist="38100" dir="2700000" algn="tl">
                    <a:srgbClr val="000000"/>
                  </a:outerShdw>
                </a:effectLst>
                <a:latin typeface="+mn-lt"/>
                <a:ea typeface="+mn-ea"/>
              </a:rPr>
              <a:t>(7)</a:t>
            </a:r>
            <a:r>
              <a:rPr lang="zh-CN" altLang="en-US" sz="2800" b="1" dirty="0">
                <a:solidFill>
                  <a:schemeClr val="bg1"/>
                </a:solidFill>
                <a:effectLst>
                  <a:outerShdw blurRad="38100" dist="38100" dir="2700000" algn="tl">
                    <a:srgbClr val="000000"/>
                  </a:outerShdw>
                </a:effectLst>
                <a:latin typeface="+mn-lt"/>
                <a:ea typeface="+mn-ea"/>
              </a:rPr>
              <a:t>最高位数字右面由数字和其他字符混合组成；</a:t>
            </a:r>
          </a:p>
          <a:p>
            <a:pPr marL="742950" lvl="1" indent="-285750" defTabSz="1088390" fontAlgn="auto">
              <a:lnSpc>
                <a:spcPts val="3800"/>
              </a:lnSpc>
              <a:spcBef>
                <a:spcPct val="20000"/>
              </a:spcBef>
              <a:spcAft>
                <a:spcPts val="0"/>
              </a:spcAft>
              <a:buClr>
                <a:schemeClr val="accent2"/>
              </a:buClr>
              <a:buSzPct val="70000"/>
              <a:buFont typeface="Wingdings" panose="05000000000000000000" pitchFamily="2" charset="2"/>
              <a:buChar char="n"/>
              <a:defRPr/>
            </a:pPr>
            <a:r>
              <a:rPr lang="en-US" altLang="zh-CN" sz="2800" b="1" dirty="0">
                <a:solidFill>
                  <a:schemeClr val="bg1"/>
                </a:solidFill>
                <a:effectLst>
                  <a:outerShdw blurRad="38100" dist="38100" dir="2700000" algn="tl">
                    <a:srgbClr val="000000"/>
                  </a:outerShdw>
                </a:effectLst>
                <a:latin typeface="+mn-lt"/>
                <a:ea typeface="+mn-ea"/>
              </a:rPr>
              <a:t>(8)</a:t>
            </a:r>
            <a:r>
              <a:rPr lang="zh-CN" altLang="en-US" sz="2800" b="1" dirty="0">
                <a:solidFill>
                  <a:schemeClr val="bg1"/>
                </a:solidFill>
                <a:effectLst>
                  <a:outerShdw blurRad="38100" dist="38100" dir="2700000" algn="tl">
                    <a:srgbClr val="000000"/>
                  </a:outerShdw>
                </a:effectLst>
                <a:latin typeface="+mn-lt"/>
                <a:ea typeface="+mn-ea"/>
              </a:rPr>
              <a:t>负号与最高位数字之间有空格；</a:t>
            </a:r>
          </a:p>
          <a:p>
            <a:pPr marL="742950" lvl="1" indent="-285750" defTabSz="1088390" fontAlgn="auto">
              <a:spcBef>
                <a:spcPct val="20000"/>
              </a:spcBef>
              <a:spcAft>
                <a:spcPts val="0"/>
              </a:spcAft>
              <a:buClr>
                <a:schemeClr val="accent2"/>
              </a:buClr>
              <a:buSzPct val="70000"/>
              <a:buFont typeface="Wingdings" panose="05000000000000000000" pitchFamily="2" charset="2"/>
              <a:buChar char="n"/>
              <a:defRPr/>
            </a:pPr>
            <a:endParaRPr lang="en-US" altLang="zh-CN" sz="2800" b="1" dirty="0">
              <a:solidFill>
                <a:schemeClr val="bg1"/>
              </a:solidFill>
              <a:effectLst>
                <a:outerShdw blurRad="38100" dist="38100" dir="2700000" algn="tl">
                  <a:srgbClr val="000000"/>
                </a:outerShdw>
              </a:effectLst>
              <a:latin typeface="+mn-lt"/>
              <a:ea typeface="+mn-ea"/>
            </a:endParaRP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Rot="1" noChangeArrowheads="1"/>
          </p:cNvSpPr>
          <p:nvPr/>
        </p:nvSpPr>
        <p:spPr bwMode="auto">
          <a:xfrm>
            <a:off x="982663" y="100013"/>
            <a:ext cx="8229600" cy="706437"/>
          </a:xfrm>
          <a:prstGeom prst="rect">
            <a:avLst/>
          </a:prstGeom>
          <a:noFill/>
          <a:ln w="9525">
            <a:noFill/>
            <a:miter lim="800000"/>
            <a:headEnd/>
            <a:tailEnd/>
          </a:ln>
        </p:spPr>
        <p:txBody>
          <a:bodyPr anchor="ctr"/>
          <a:lstStyle/>
          <a:p>
            <a:r>
              <a:rPr lang="zh-CN" altLang="en-US" sz="3600" b="1" dirty="0">
                <a:solidFill>
                  <a:srgbClr val="00F2FC"/>
                </a:solidFill>
                <a:latin typeface="黑体" pitchFamily="49" charset="-122"/>
                <a:ea typeface="黑体" pitchFamily="49" charset="-122"/>
              </a:rPr>
              <a:t>等价</a:t>
            </a:r>
            <a:r>
              <a:rPr lang="zh-CN" altLang="en-US" sz="3600" b="1" dirty="0" smtClean="0">
                <a:solidFill>
                  <a:srgbClr val="00F2FC"/>
                </a:solidFill>
                <a:latin typeface="黑体" pitchFamily="49" charset="-122"/>
                <a:ea typeface="黑体" pitchFamily="49" charset="-122"/>
              </a:rPr>
              <a:t>划分</a:t>
            </a:r>
            <a:r>
              <a:rPr lang="en-US" altLang="zh-CN" sz="3600" b="1" dirty="0">
                <a:solidFill>
                  <a:srgbClr val="00F2FC"/>
                </a:solidFill>
                <a:latin typeface="黑体" pitchFamily="49" charset="-122"/>
                <a:ea typeface="黑体" pitchFamily="49" charset="-122"/>
              </a:rPr>
              <a:t>——</a:t>
            </a:r>
            <a:r>
              <a:rPr lang="zh-CN" altLang="en-US" sz="3600" b="1" dirty="0" smtClean="0">
                <a:solidFill>
                  <a:srgbClr val="00F2FC"/>
                </a:solidFill>
                <a:latin typeface="黑体" pitchFamily="49" charset="-122"/>
                <a:ea typeface="黑体" pitchFamily="49" charset="-122"/>
              </a:rPr>
              <a:t>实例</a:t>
            </a:r>
            <a:r>
              <a:rPr lang="en-US" altLang="zh-CN" sz="3600" b="1" dirty="0">
                <a:solidFill>
                  <a:srgbClr val="00F2FC"/>
                </a:solidFill>
                <a:latin typeface="黑体" pitchFamily="49" charset="-122"/>
                <a:ea typeface="黑体" pitchFamily="49" charset="-122"/>
              </a:rPr>
              <a:t>1</a:t>
            </a:r>
          </a:p>
        </p:txBody>
      </p:sp>
      <p:sp>
        <p:nvSpPr>
          <p:cNvPr id="644100" name="Rectangle 4"/>
          <p:cNvSpPr>
            <a:spLocks noChangeArrowheads="1"/>
          </p:cNvSpPr>
          <p:nvPr/>
        </p:nvSpPr>
        <p:spPr bwMode="auto">
          <a:xfrm>
            <a:off x="1127125" y="1196975"/>
            <a:ext cx="9094788" cy="4895850"/>
          </a:xfrm>
          <a:prstGeom prst="rect">
            <a:avLst/>
          </a:prstGeom>
          <a:noFill/>
          <a:ln w="9525">
            <a:noFill/>
            <a:miter lim="800000"/>
          </a:ln>
          <a:effectLst/>
        </p:spPr>
        <p:txBody>
          <a:bodyPr/>
          <a:lstStyle/>
          <a:p>
            <a:pPr marL="342900" indent="-342900" defTabSz="1088390" fontAlgn="auto">
              <a:spcBef>
                <a:spcPct val="20000"/>
              </a:spcBef>
              <a:spcAft>
                <a:spcPts val="0"/>
              </a:spcAft>
              <a:buClr>
                <a:schemeClr val="hlink"/>
              </a:buClr>
              <a:buSzPct val="70000"/>
              <a:buFont typeface="Wingdings" panose="05000000000000000000" pitchFamily="2" charset="2"/>
              <a:buChar char="n"/>
              <a:defRPr/>
            </a:pPr>
            <a:r>
              <a:rPr lang="zh-CN" altLang="en-US" sz="3200" b="1" dirty="0">
                <a:solidFill>
                  <a:schemeClr val="bg1"/>
                </a:solidFill>
                <a:effectLst>
                  <a:outerShdw blurRad="38100" dist="38100" dir="2700000" algn="tl">
                    <a:srgbClr val="000000"/>
                  </a:outerShdw>
                </a:effectLst>
                <a:latin typeface="+mn-lt"/>
                <a:ea typeface="+mn-ea"/>
              </a:rPr>
              <a:t>合法输出的等价类：</a:t>
            </a:r>
          </a:p>
          <a:p>
            <a:pPr marL="742950" lvl="1" indent="-285750" defTabSz="1088390" fontAlgn="auto">
              <a:spcBef>
                <a:spcPct val="20000"/>
              </a:spcBef>
              <a:spcAft>
                <a:spcPts val="0"/>
              </a:spcAft>
              <a:buClr>
                <a:schemeClr val="accent2"/>
              </a:buClr>
              <a:buSzPct val="70000"/>
              <a:buFont typeface="Wingdings" panose="05000000000000000000" pitchFamily="2" charset="2"/>
              <a:buChar char="n"/>
              <a:defRPr/>
            </a:pPr>
            <a:r>
              <a:rPr lang="en-US" altLang="zh-CN" sz="2800" b="1" dirty="0">
                <a:solidFill>
                  <a:schemeClr val="bg1"/>
                </a:solidFill>
                <a:effectLst>
                  <a:outerShdw blurRad="38100" dist="38100" dir="2700000" algn="tl">
                    <a:srgbClr val="000000"/>
                  </a:outerShdw>
                </a:effectLst>
                <a:latin typeface="+mn-lt"/>
                <a:ea typeface="+mn-ea"/>
              </a:rPr>
              <a:t>(9)</a:t>
            </a:r>
            <a:r>
              <a:rPr lang="zh-CN" altLang="en-US" sz="2800" b="1" dirty="0">
                <a:solidFill>
                  <a:schemeClr val="bg1"/>
                </a:solidFill>
                <a:effectLst>
                  <a:outerShdw blurRad="38100" dist="38100" dir="2700000" algn="tl">
                    <a:srgbClr val="000000"/>
                  </a:outerShdw>
                </a:effectLst>
                <a:latin typeface="+mn-lt"/>
                <a:ea typeface="+mn-ea"/>
              </a:rPr>
              <a:t>在计算机能表示的最小负整数和零之间的负整数；</a:t>
            </a:r>
          </a:p>
          <a:p>
            <a:pPr marL="742950" lvl="1" indent="-285750" defTabSz="1088390" fontAlgn="auto">
              <a:spcBef>
                <a:spcPct val="20000"/>
              </a:spcBef>
              <a:spcAft>
                <a:spcPts val="0"/>
              </a:spcAft>
              <a:buClr>
                <a:schemeClr val="accent2"/>
              </a:buClr>
              <a:buSzPct val="70000"/>
              <a:buFont typeface="Wingdings" panose="05000000000000000000" pitchFamily="2" charset="2"/>
              <a:buChar char="n"/>
              <a:defRPr/>
            </a:pPr>
            <a:r>
              <a:rPr lang="en-US" altLang="zh-CN" sz="2800" b="1" dirty="0">
                <a:solidFill>
                  <a:schemeClr val="bg1"/>
                </a:solidFill>
                <a:effectLst>
                  <a:outerShdw blurRad="38100" dist="38100" dir="2700000" algn="tl">
                    <a:srgbClr val="000000"/>
                  </a:outerShdw>
                </a:effectLst>
                <a:latin typeface="+mn-lt"/>
                <a:ea typeface="+mn-ea"/>
              </a:rPr>
              <a:t>(10)</a:t>
            </a:r>
            <a:r>
              <a:rPr lang="zh-CN" altLang="en-US" sz="2800" b="1" dirty="0">
                <a:solidFill>
                  <a:schemeClr val="bg1"/>
                </a:solidFill>
                <a:effectLst>
                  <a:outerShdw blurRad="38100" dist="38100" dir="2700000" algn="tl">
                    <a:srgbClr val="000000"/>
                  </a:outerShdw>
                </a:effectLst>
                <a:latin typeface="+mn-lt"/>
                <a:ea typeface="+mn-ea"/>
              </a:rPr>
              <a:t>零；</a:t>
            </a:r>
          </a:p>
          <a:p>
            <a:pPr marL="742950" lvl="1" indent="-285750" defTabSz="1088390" fontAlgn="auto">
              <a:spcBef>
                <a:spcPct val="20000"/>
              </a:spcBef>
              <a:spcAft>
                <a:spcPts val="0"/>
              </a:spcAft>
              <a:buClr>
                <a:schemeClr val="accent2"/>
              </a:buClr>
              <a:buSzPct val="70000"/>
              <a:buFont typeface="Wingdings" panose="05000000000000000000" pitchFamily="2" charset="2"/>
              <a:buChar char="n"/>
              <a:defRPr/>
            </a:pPr>
            <a:r>
              <a:rPr lang="en-US" altLang="zh-CN" sz="2800" b="1" dirty="0">
                <a:solidFill>
                  <a:schemeClr val="bg1"/>
                </a:solidFill>
                <a:effectLst>
                  <a:outerShdw blurRad="38100" dist="38100" dir="2700000" algn="tl">
                    <a:srgbClr val="000000"/>
                  </a:outerShdw>
                </a:effectLst>
                <a:latin typeface="+mn-lt"/>
                <a:ea typeface="+mn-ea"/>
              </a:rPr>
              <a:t>(11)</a:t>
            </a:r>
            <a:r>
              <a:rPr lang="zh-CN" altLang="en-US" sz="2800" b="1" dirty="0">
                <a:solidFill>
                  <a:schemeClr val="bg1"/>
                </a:solidFill>
                <a:effectLst>
                  <a:outerShdw blurRad="38100" dist="38100" dir="2700000" algn="tl">
                    <a:srgbClr val="000000"/>
                  </a:outerShdw>
                </a:effectLst>
                <a:latin typeface="+mn-lt"/>
                <a:ea typeface="+mn-ea"/>
              </a:rPr>
              <a:t>在零和计算机能表示的最大正整数之间的正整数；</a:t>
            </a:r>
          </a:p>
          <a:p>
            <a:pPr marL="342900" indent="-342900" defTabSz="1088390" fontAlgn="auto">
              <a:spcBef>
                <a:spcPct val="20000"/>
              </a:spcBef>
              <a:spcAft>
                <a:spcPts val="0"/>
              </a:spcAft>
              <a:buClr>
                <a:schemeClr val="hlink"/>
              </a:buClr>
              <a:buSzPct val="70000"/>
              <a:buFont typeface="Wingdings" panose="05000000000000000000" pitchFamily="2" charset="2"/>
              <a:buChar char="n"/>
              <a:defRPr/>
            </a:pPr>
            <a:r>
              <a:rPr lang="zh-CN" altLang="en-US" sz="3200" b="1" dirty="0">
                <a:solidFill>
                  <a:schemeClr val="bg1"/>
                </a:solidFill>
                <a:effectLst>
                  <a:outerShdw blurRad="38100" dist="38100" dir="2700000" algn="tl">
                    <a:srgbClr val="000000"/>
                  </a:outerShdw>
                </a:effectLst>
                <a:latin typeface="+mn-lt"/>
                <a:ea typeface="+mn-ea"/>
              </a:rPr>
              <a:t>非法输出的等价类：</a:t>
            </a:r>
          </a:p>
          <a:p>
            <a:pPr marL="742950" lvl="1" indent="-285750" defTabSz="1088390" fontAlgn="auto">
              <a:spcBef>
                <a:spcPct val="20000"/>
              </a:spcBef>
              <a:spcAft>
                <a:spcPts val="0"/>
              </a:spcAft>
              <a:buClr>
                <a:schemeClr val="accent2"/>
              </a:buClr>
              <a:buSzPct val="70000"/>
              <a:buFont typeface="Wingdings" panose="05000000000000000000" pitchFamily="2" charset="2"/>
              <a:buChar char="n"/>
              <a:defRPr/>
            </a:pPr>
            <a:r>
              <a:rPr lang="en-US" altLang="zh-CN" sz="2800" b="1" dirty="0">
                <a:solidFill>
                  <a:schemeClr val="bg1"/>
                </a:solidFill>
                <a:effectLst>
                  <a:outerShdw blurRad="38100" dist="38100" dir="2700000" algn="tl">
                    <a:srgbClr val="000000"/>
                  </a:outerShdw>
                </a:effectLst>
                <a:latin typeface="+mn-lt"/>
                <a:ea typeface="+mn-ea"/>
              </a:rPr>
              <a:t>(12)</a:t>
            </a:r>
            <a:r>
              <a:rPr lang="zh-CN" altLang="en-US" sz="2800" b="1" dirty="0">
                <a:solidFill>
                  <a:schemeClr val="bg1"/>
                </a:solidFill>
                <a:effectLst>
                  <a:outerShdw blurRad="38100" dist="38100" dir="2700000" algn="tl">
                    <a:srgbClr val="000000"/>
                  </a:outerShdw>
                </a:effectLst>
                <a:latin typeface="+mn-lt"/>
                <a:ea typeface="+mn-ea"/>
              </a:rPr>
              <a:t>比计算机能表示的最小负整数还小的负整数；</a:t>
            </a:r>
          </a:p>
          <a:p>
            <a:pPr marL="742950" lvl="1" indent="-285750" defTabSz="1088390" fontAlgn="auto">
              <a:spcBef>
                <a:spcPct val="20000"/>
              </a:spcBef>
              <a:spcAft>
                <a:spcPts val="0"/>
              </a:spcAft>
              <a:buClr>
                <a:schemeClr val="accent2"/>
              </a:buClr>
              <a:buSzPct val="70000"/>
              <a:buFont typeface="Wingdings" panose="05000000000000000000" pitchFamily="2" charset="2"/>
              <a:buChar char="n"/>
              <a:defRPr/>
            </a:pPr>
            <a:r>
              <a:rPr lang="en-US" altLang="zh-CN" sz="2800" b="1" dirty="0">
                <a:solidFill>
                  <a:schemeClr val="bg1"/>
                </a:solidFill>
                <a:effectLst>
                  <a:outerShdw blurRad="38100" dist="38100" dir="2700000" algn="tl">
                    <a:srgbClr val="000000"/>
                  </a:outerShdw>
                </a:effectLst>
                <a:latin typeface="+mn-lt"/>
                <a:ea typeface="+mn-ea"/>
              </a:rPr>
              <a:t>(13)</a:t>
            </a:r>
            <a:r>
              <a:rPr lang="zh-CN" altLang="en-US" sz="2800" b="1" dirty="0">
                <a:solidFill>
                  <a:schemeClr val="bg1"/>
                </a:solidFill>
                <a:effectLst>
                  <a:outerShdw blurRad="38100" dist="38100" dir="2700000" algn="tl">
                    <a:srgbClr val="000000"/>
                  </a:outerShdw>
                </a:effectLst>
                <a:latin typeface="+mn-lt"/>
                <a:ea typeface="+mn-ea"/>
              </a:rPr>
              <a:t>比计算机能表示的最大正整数还大的正整数。 </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Rot="1" noChangeArrowheads="1"/>
          </p:cNvSpPr>
          <p:nvPr/>
        </p:nvSpPr>
        <p:spPr bwMode="auto">
          <a:xfrm>
            <a:off x="947738" y="111125"/>
            <a:ext cx="8229600" cy="706438"/>
          </a:xfrm>
          <a:prstGeom prst="rect">
            <a:avLst/>
          </a:prstGeom>
          <a:noFill/>
          <a:ln w="9525">
            <a:noFill/>
            <a:miter lim="800000"/>
            <a:headEnd/>
            <a:tailEnd/>
          </a:ln>
        </p:spPr>
        <p:txBody>
          <a:bodyPr anchor="ctr"/>
          <a:lstStyle/>
          <a:p>
            <a:r>
              <a:rPr lang="zh-CN" altLang="en-US" sz="3600" b="1" dirty="0">
                <a:solidFill>
                  <a:srgbClr val="00F2FC"/>
                </a:solidFill>
                <a:latin typeface="黑体" pitchFamily="49" charset="-122"/>
                <a:ea typeface="黑体" pitchFamily="49" charset="-122"/>
              </a:rPr>
              <a:t>等价</a:t>
            </a:r>
            <a:r>
              <a:rPr lang="zh-CN" altLang="en-US" sz="3600" b="1" dirty="0" smtClean="0">
                <a:solidFill>
                  <a:srgbClr val="00F2FC"/>
                </a:solidFill>
                <a:latin typeface="黑体" pitchFamily="49" charset="-122"/>
                <a:ea typeface="黑体" pitchFamily="49" charset="-122"/>
              </a:rPr>
              <a:t>划分</a:t>
            </a:r>
            <a:r>
              <a:rPr lang="en-US" altLang="zh-CN" sz="3600" b="1" dirty="0">
                <a:solidFill>
                  <a:srgbClr val="00F2FC"/>
                </a:solidFill>
                <a:latin typeface="黑体" pitchFamily="49" charset="-122"/>
                <a:ea typeface="黑体" pitchFamily="49" charset="-122"/>
              </a:rPr>
              <a:t>——</a:t>
            </a:r>
            <a:r>
              <a:rPr lang="zh-CN" altLang="en-US" sz="3600" b="1" dirty="0" smtClean="0">
                <a:solidFill>
                  <a:srgbClr val="00F2FC"/>
                </a:solidFill>
                <a:latin typeface="黑体" pitchFamily="49" charset="-122"/>
                <a:ea typeface="黑体" pitchFamily="49" charset="-122"/>
              </a:rPr>
              <a:t>实例</a:t>
            </a:r>
            <a:r>
              <a:rPr lang="en-US" altLang="zh-CN" sz="3600" b="1" dirty="0">
                <a:solidFill>
                  <a:srgbClr val="00F2FC"/>
                </a:solidFill>
                <a:latin typeface="黑体" pitchFamily="49" charset="-122"/>
                <a:ea typeface="黑体" pitchFamily="49" charset="-122"/>
              </a:rPr>
              <a:t>1</a:t>
            </a:r>
          </a:p>
        </p:txBody>
      </p:sp>
      <p:sp>
        <p:nvSpPr>
          <p:cNvPr id="646148" name="Rectangle 4"/>
          <p:cNvSpPr>
            <a:spLocks noChangeArrowheads="1"/>
          </p:cNvSpPr>
          <p:nvPr/>
        </p:nvSpPr>
        <p:spPr bwMode="auto">
          <a:xfrm>
            <a:off x="1379538" y="1233488"/>
            <a:ext cx="9793287" cy="5148262"/>
          </a:xfrm>
          <a:prstGeom prst="rect">
            <a:avLst/>
          </a:prstGeom>
          <a:noFill/>
          <a:ln w="9525">
            <a:noFill/>
            <a:miter lim="800000"/>
          </a:ln>
          <a:effectLst/>
        </p:spPr>
        <p:txBody>
          <a:bodyPr/>
          <a:lstStyle/>
          <a:p>
            <a:pPr marL="342900" indent="-342900" defTabSz="1088390" fontAlgn="auto">
              <a:spcBef>
                <a:spcPct val="20000"/>
              </a:spcBef>
              <a:spcAft>
                <a:spcPts val="0"/>
              </a:spcAft>
              <a:buClr>
                <a:schemeClr val="hlink"/>
              </a:buClr>
              <a:buSzPct val="70000"/>
              <a:buFont typeface="Wingdings" panose="05000000000000000000" pitchFamily="2" charset="2"/>
              <a:buChar char="n"/>
              <a:defRPr/>
            </a:pPr>
            <a:r>
              <a:rPr lang="zh-CN" altLang="en-US" sz="3200" b="1" dirty="0">
                <a:solidFill>
                  <a:schemeClr val="bg1"/>
                </a:solidFill>
                <a:effectLst>
                  <a:outerShdw blurRad="38100" dist="38100" dir="2700000" algn="tl">
                    <a:srgbClr val="000000"/>
                  </a:outerShdw>
                </a:effectLst>
                <a:latin typeface="+mn-lt"/>
                <a:ea typeface="+mn-ea"/>
              </a:rPr>
              <a:t>设计出下述测试方案：</a:t>
            </a:r>
          </a:p>
          <a:p>
            <a:pPr marL="742950" lvl="1" indent="-285750" defTabSz="1088390" fontAlgn="auto">
              <a:spcBef>
                <a:spcPct val="20000"/>
              </a:spcBef>
              <a:spcAft>
                <a:spcPts val="0"/>
              </a:spcAft>
              <a:buClr>
                <a:schemeClr val="accent2"/>
              </a:buClr>
              <a:buSzPct val="70000"/>
              <a:buFont typeface="Wingdings" panose="05000000000000000000" pitchFamily="2" charset="2"/>
              <a:buChar char="n"/>
              <a:defRPr/>
            </a:pPr>
            <a:r>
              <a:rPr lang="en-US" altLang="zh-CN" sz="2400" b="1" dirty="0">
                <a:solidFill>
                  <a:schemeClr val="bg1"/>
                </a:solidFill>
                <a:effectLst>
                  <a:outerShdw blurRad="38100" dist="38100" dir="2700000" algn="tl">
                    <a:srgbClr val="000000"/>
                  </a:outerShdw>
                </a:effectLst>
                <a:latin typeface="+mn-lt"/>
                <a:ea typeface="+mn-ea"/>
              </a:rPr>
              <a:t>(1)1</a:t>
            </a:r>
            <a:r>
              <a:rPr lang="zh-CN" altLang="en-US" sz="2400" b="1" dirty="0">
                <a:solidFill>
                  <a:schemeClr val="bg1"/>
                </a:solidFill>
                <a:effectLst>
                  <a:outerShdw blurRad="38100" dist="38100" dir="2700000" algn="tl">
                    <a:srgbClr val="000000"/>
                  </a:outerShdw>
                </a:effectLst>
                <a:latin typeface="+mn-lt"/>
                <a:ea typeface="+mn-ea"/>
              </a:rPr>
              <a:t>～</a:t>
            </a:r>
            <a:r>
              <a:rPr lang="en-US" altLang="zh-CN" sz="2400" b="1" dirty="0">
                <a:solidFill>
                  <a:schemeClr val="bg1"/>
                </a:solidFill>
                <a:effectLst>
                  <a:outerShdw blurRad="38100" dist="38100" dir="2700000" algn="tl">
                    <a:srgbClr val="000000"/>
                  </a:outerShdw>
                </a:effectLst>
                <a:latin typeface="+mn-lt"/>
                <a:ea typeface="+mn-ea"/>
              </a:rPr>
              <a:t>6</a:t>
            </a:r>
            <a:r>
              <a:rPr lang="zh-CN" altLang="en-US" sz="2400" b="1" dirty="0">
                <a:solidFill>
                  <a:schemeClr val="bg1"/>
                </a:solidFill>
                <a:effectLst>
                  <a:outerShdw blurRad="38100" dist="38100" dir="2700000" algn="tl">
                    <a:srgbClr val="000000"/>
                  </a:outerShdw>
                </a:effectLst>
                <a:latin typeface="+mn-lt"/>
                <a:ea typeface="+mn-ea"/>
              </a:rPr>
              <a:t>个数字组成的数字串，输出是合法的正整数</a:t>
            </a:r>
          </a:p>
          <a:p>
            <a:pPr marL="342900" indent="-342900" defTabSz="1088390" fontAlgn="auto">
              <a:spcBef>
                <a:spcPct val="20000"/>
              </a:spcBef>
              <a:spcAft>
                <a:spcPts val="0"/>
              </a:spcAft>
              <a:buClr>
                <a:schemeClr val="hlink"/>
              </a:buClr>
              <a:buSzPct val="70000"/>
              <a:defRPr/>
            </a:pPr>
            <a:r>
              <a:rPr lang="zh-CN" altLang="en-US" sz="2400" b="1" dirty="0">
                <a:solidFill>
                  <a:schemeClr val="bg1"/>
                </a:solidFill>
                <a:effectLst>
                  <a:outerShdw blurRad="38100" dist="38100" dir="2700000" algn="tl">
                    <a:srgbClr val="000000"/>
                  </a:outerShdw>
                </a:effectLst>
                <a:latin typeface="+mn-lt"/>
                <a:ea typeface="+mn-ea"/>
              </a:rPr>
              <a:t>           </a:t>
            </a:r>
            <a:r>
              <a:rPr lang="zh-CN" altLang="en-US" sz="2400" b="1" dirty="0">
                <a:solidFill>
                  <a:srgbClr val="FFFF00"/>
                </a:solidFill>
                <a:effectLst>
                  <a:outerShdw blurRad="38100" dist="38100" dir="2700000" algn="tl">
                    <a:srgbClr val="000000"/>
                  </a:outerShdw>
                </a:effectLst>
                <a:latin typeface="+mn-lt"/>
                <a:ea typeface="+mn-ea"/>
              </a:rPr>
              <a:t>输入：</a:t>
            </a:r>
            <a:r>
              <a:rPr lang="zh-CN" altLang="en-US" sz="2400" b="1" dirty="0">
                <a:solidFill>
                  <a:srgbClr val="FFFF00"/>
                </a:solidFill>
                <a:effectLst>
                  <a:outerShdw blurRad="38100" dist="38100" dir="2700000" algn="tl">
                    <a:srgbClr val="000000"/>
                  </a:outerShdw>
                </a:effectLst>
                <a:latin typeface="Arial" panose="020B0604020202020204"/>
                <a:ea typeface="+mn-ea"/>
              </a:rPr>
              <a:t>‘</a:t>
            </a:r>
            <a:r>
              <a:rPr lang="zh-CN" altLang="en-US" sz="2400" b="1" dirty="0">
                <a:solidFill>
                  <a:srgbClr val="FFFF00"/>
                </a:solidFill>
                <a:effectLst>
                  <a:outerShdw blurRad="38100" dist="38100" dir="2700000" algn="tl">
                    <a:srgbClr val="000000"/>
                  </a:outerShdw>
                </a:effectLst>
                <a:latin typeface="+mn-lt"/>
                <a:ea typeface="+mn-ea"/>
              </a:rPr>
              <a:t>    </a:t>
            </a:r>
            <a:r>
              <a:rPr lang="en-US" altLang="zh-CN" sz="2400" b="1" dirty="0">
                <a:solidFill>
                  <a:srgbClr val="FFFF00"/>
                </a:solidFill>
                <a:effectLst>
                  <a:outerShdw blurRad="38100" dist="38100" dir="2700000" algn="tl">
                    <a:srgbClr val="000000"/>
                  </a:outerShdw>
                </a:effectLst>
                <a:latin typeface="+mn-lt"/>
                <a:ea typeface="+mn-ea"/>
              </a:rPr>
              <a:t>1</a:t>
            </a:r>
            <a:r>
              <a:rPr lang="en-US" altLang="zh-CN" sz="2400" b="1" dirty="0">
                <a:solidFill>
                  <a:srgbClr val="FFFF00"/>
                </a:solidFill>
                <a:effectLst>
                  <a:outerShdw blurRad="38100" dist="38100" dir="2700000" algn="tl">
                    <a:srgbClr val="000000"/>
                  </a:outerShdw>
                </a:effectLst>
                <a:latin typeface="Arial" panose="020B0604020202020204"/>
                <a:ea typeface="+mn-ea"/>
              </a:rPr>
              <a:t>’</a:t>
            </a:r>
            <a:endParaRPr lang="en-US" altLang="zh-CN" sz="2400" b="1" dirty="0">
              <a:solidFill>
                <a:srgbClr val="FFFF00"/>
              </a:solidFill>
              <a:effectLst>
                <a:outerShdw blurRad="38100" dist="38100" dir="2700000" algn="tl">
                  <a:srgbClr val="000000"/>
                </a:outerShdw>
              </a:effectLst>
              <a:latin typeface="+mn-lt"/>
              <a:ea typeface="+mn-ea"/>
            </a:endParaRPr>
          </a:p>
          <a:p>
            <a:pPr marL="342900" indent="-342900" defTabSz="1088390" fontAlgn="auto">
              <a:spcBef>
                <a:spcPct val="20000"/>
              </a:spcBef>
              <a:spcAft>
                <a:spcPts val="0"/>
              </a:spcAft>
              <a:buClr>
                <a:schemeClr val="hlink"/>
              </a:buClr>
              <a:buSzPct val="70000"/>
              <a:defRPr/>
            </a:pPr>
            <a:r>
              <a:rPr lang="en-US" altLang="zh-CN" sz="2400" b="1" dirty="0">
                <a:solidFill>
                  <a:srgbClr val="FFFF00"/>
                </a:solidFill>
                <a:effectLst>
                  <a:outerShdw blurRad="38100" dist="38100" dir="2700000" algn="tl">
                    <a:srgbClr val="000000"/>
                  </a:outerShdw>
                </a:effectLst>
                <a:latin typeface="+mn-lt"/>
                <a:ea typeface="+mn-ea"/>
              </a:rPr>
              <a:t>           </a:t>
            </a:r>
            <a:r>
              <a:rPr lang="zh-CN" altLang="en-US" sz="2400" b="1" dirty="0">
                <a:solidFill>
                  <a:srgbClr val="FFFF00"/>
                </a:solidFill>
                <a:effectLst>
                  <a:outerShdw blurRad="38100" dist="38100" dir="2700000" algn="tl">
                    <a:srgbClr val="000000"/>
                  </a:outerShdw>
                </a:effectLst>
                <a:latin typeface="+mn-lt"/>
                <a:ea typeface="+mn-ea"/>
              </a:rPr>
              <a:t>预期的输出：</a:t>
            </a:r>
            <a:r>
              <a:rPr lang="en-US" altLang="zh-CN" sz="2400" b="1" dirty="0">
                <a:solidFill>
                  <a:srgbClr val="FFFF00"/>
                </a:solidFill>
                <a:effectLst>
                  <a:outerShdw blurRad="38100" dist="38100" dir="2700000" algn="tl">
                    <a:srgbClr val="000000"/>
                  </a:outerShdw>
                </a:effectLst>
                <a:latin typeface="+mn-lt"/>
                <a:ea typeface="+mn-ea"/>
              </a:rPr>
              <a:t>1</a:t>
            </a:r>
            <a:endParaRPr lang="zh-CN" altLang="en-US" sz="2400" b="1" dirty="0">
              <a:solidFill>
                <a:srgbClr val="FFFF00"/>
              </a:solidFill>
              <a:effectLst>
                <a:outerShdw blurRad="38100" dist="38100" dir="2700000" algn="tl">
                  <a:srgbClr val="000000"/>
                </a:outerShdw>
              </a:effectLst>
              <a:latin typeface="+mn-lt"/>
              <a:ea typeface="+mn-ea"/>
            </a:endParaRPr>
          </a:p>
          <a:p>
            <a:pPr marL="742950" lvl="1" indent="-285750" defTabSz="1088390" fontAlgn="auto">
              <a:spcBef>
                <a:spcPct val="20000"/>
              </a:spcBef>
              <a:spcAft>
                <a:spcPts val="0"/>
              </a:spcAft>
              <a:buClr>
                <a:schemeClr val="accent2"/>
              </a:buClr>
              <a:buSzPct val="70000"/>
              <a:buFont typeface="Wingdings" panose="05000000000000000000" pitchFamily="2" charset="2"/>
              <a:buChar char="n"/>
              <a:defRPr/>
            </a:pPr>
            <a:r>
              <a:rPr lang="en-US" altLang="zh-CN" sz="2400" b="1" dirty="0">
                <a:solidFill>
                  <a:schemeClr val="bg1"/>
                </a:solidFill>
                <a:effectLst>
                  <a:outerShdw blurRad="38100" dist="38100" dir="2700000" algn="tl">
                    <a:srgbClr val="000000"/>
                  </a:outerShdw>
                </a:effectLst>
                <a:latin typeface="+mn-lt"/>
                <a:ea typeface="+mn-ea"/>
              </a:rPr>
              <a:t>(2)</a:t>
            </a:r>
            <a:r>
              <a:rPr lang="zh-CN" altLang="en-US" sz="2400" b="1" dirty="0">
                <a:solidFill>
                  <a:schemeClr val="bg1"/>
                </a:solidFill>
                <a:effectLst>
                  <a:outerShdw blurRad="38100" dist="38100" dir="2700000" algn="tl">
                    <a:srgbClr val="000000"/>
                  </a:outerShdw>
                </a:effectLst>
                <a:latin typeface="+mn-lt"/>
                <a:ea typeface="+mn-ea"/>
              </a:rPr>
              <a:t>最高位数字是零的数字串，输出是合法的正整数</a:t>
            </a:r>
          </a:p>
          <a:p>
            <a:pPr marL="742950" lvl="1" indent="-285750" defTabSz="1088390" fontAlgn="auto">
              <a:spcBef>
                <a:spcPct val="20000"/>
              </a:spcBef>
              <a:spcAft>
                <a:spcPts val="0"/>
              </a:spcAft>
              <a:buClr>
                <a:schemeClr val="accent2"/>
              </a:buClr>
              <a:buSzPct val="70000"/>
              <a:defRPr/>
            </a:pPr>
            <a:r>
              <a:rPr lang="zh-CN" altLang="en-US" sz="2400" b="1" dirty="0">
                <a:solidFill>
                  <a:schemeClr val="bg1"/>
                </a:solidFill>
                <a:effectLst>
                  <a:outerShdw blurRad="38100" dist="38100" dir="2700000" algn="tl">
                    <a:srgbClr val="000000"/>
                  </a:outerShdw>
                </a:effectLst>
                <a:latin typeface="+mn-lt"/>
                <a:ea typeface="+mn-ea"/>
              </a:rPr>
              <a:t>     </a:t>
            </a:r>
            <a:r>
              <a:rPr lang="zh-CN" altLang="en-US" sz="2400" b="1" dirty="0">
                <a:solidFill>
                  <a:srgbClr val="FFFF00"/>
                </a:solidFill>
                <a:effectLst>
                  <a:outerShdw blurRad="38100" dist="38100" dir="2700000" algn="tl">
                    <a:srgbClr val="000000"/>
                  </a:outerShdw>
                </a:effectLst>
                <a:latin typeface="+mn-lt"/>
                <a:ea typeface="+mn-ea"/>
              </a:rPr>
              <a:t>输入：‘</a:t>
            </a:r>
            <a:r>
              <a:rPr lang="en-US" altLang="zh-CN" sz="2400" b="1" dirty="0" smtClean="0">
                <a:solidFill>
                  <a:srgbClr val="FFFF00"/>
                </a:solidFill>
                <a:effectLst>
                  <a:outerShdw blurRad="38100" dist="38100" dir="2700000" algn="tl">
                    <a:srgbClr val="000000"/>
                  </a:outerShdw>
                </a:effectLst>
                <a:latin typeface="+mn-lt"/>
                <a:ea typeface="+mn-ea"/>
              </a:rPr>
              <a:t>000001’</a:t>
            </a:r>
            <a:endParaRPr lang="en-US" altLang="zh-CN" sz="2400" b="1" dirty="0">
              <a:solidFill>
                <a:srgbClr val="FFFF00"/>
              </a:solidFill>
              <a:effectLst>
                <a:outerShdw blurRad="38100" dist="38100" dir="2700000" algn="tl">
                  <a:srgbClr val="000000"/>
                </a:outerShdw>
              </a:effectLst>
              <a:latin typeface="+mn-lt"/>
              <a:ea typeface="+mn-ea"/>
            </a:endParaRPr>
          </a:p>
          <a:p>
            <a:pPr marL="742950" lvl="1" indent="-285750" defTabSz="1088390" fontAlgn="auto">
              <a:spcBef>
                <a:spcPct val="20000"/>
              </a:spcBef>
              <a:spcAft>
                <a:spcPts val="0"/>
              </a:spcAft>
              <a:buClr>
                <a:schemeClr val="accent2"/>
              </a:buClr>
              <a:buSzPct val="70000"/>
              <a:defRPr/>
            </a:pPr>
            <a:r>
              <a:rPr lang="en-US" altLang="zh-CN" sz="2400" b="1" dirty="0">
                <a:solidFill>
                  <a:srgbClr val="FFFF00"/>
                </a:solidFill>
                <a:effectLst>
                  <a:outerShdw blurRad="38100" dist="38100" dir="2700000" algn="tl">
                    <a:srgbClr val="000000"/>
                  </a:outerShdw>
                </a:effectLst>
                <a:latin typeface="+mn-lt"/>
                <a:ea typeface="+mn-ea"/>
              </a:rPr>
              <a:t>     </a:t>
            </a:r>
            <a:r>
              <a:rPr lang="zh-CN" altLang="en-US" sz="2400" b="1" dirty="0">
                <a:solidFill>
                  <a:srgbClr val="FFFF00"/>
                </a:solidFill>
                <a:effectLst>
                  <a:outerShdw blurRad="38100" dist="38100" dir="2700000" algn="tl">
                    <a:srgbClr val="000000"/>
                  </a:outerShdw>
                </a:effectLst>
                <a:latin typeface="+mn-lt"/>
                <a:ea typeface="+mn-ea"/>
              </a:rPr>
              <a:t>预期的输出：</a:t>
            </a:r>
            <a:r>
              <a:rPr lang="en-US" altLang="zh-CN" sz="2400" b="1" dirty="0">
                <a:solidFill>
                  <a:srgbClr val="FFFF00"/>
                </a:solidFill>
                <a:effectLst>
                  <a:outerShdw blurRad="38100" dist="38100" dir="2700000" algn="tl">
                    <a:srgbClr val="000000"/>
                  </a:outerShdw>
                </a:effectLst>
                <a:latin typeface="+mn-lt"/>
                <a:ea typeface="+mn-ea"/>
              </a:rPr>
              <a:t>1</a:t>
            </a:r>
          </a:p>
          <a:p>
            <a:pPr marL="742950" lvl="1" indent="-285750" defTabSz="1088390" fontAlgn="auto">
              <a:spcBef>
                <a:spcPct val="20000"/>
              </a:spcBef>
              <a:spcAft>
                <a:spcPts val="0"/>
              </a:spcAft>
              <a:buClr>
                <a:schemeClr val="accent2"/>
              </a:buClr>
              <a:buSzPct val="70000"/>
              <a:buFont typeface="Wingdings" panose="05000000000000000000" pitchFamily="2" charset="2"/>
              <a:buChar char="n"/>
              <a:defRPr/>
            </a:pPr>
            <a:r>
              <a:rPr lang="en-US" altLang="zh-CN" sz="2400" b="1" dirty="0">
                <a:solidFill>
                  <a:schemeClr val="bg1"/>
                </a:solidFill>
                <a:effectLst>
                  <a:outerShdw blurRad="38100" dist="38100" dir="2700000" algn="tl">
                    <a:srgbClr val="000000"/>
                  </a:outerShdw>
                </a:effectLst>
                <a:latin typeface="+mn-lt"/>
                <a:ea typeface="+mn-ea"/>
              </a:rPr>
              <a:t>(3)</a:t>
            </a:r>
            <a:r>
              <a:rPr lang="zh-CN" altLang="en-US" sz="2400" b="1" dirty="0">
                <a:solidFill>
                  <a:schemeClr val="bg1"/>
                </a:solidFill>
                <a:effectLst>
                  <a:outerShdw blurRad="38100" dist="38100" dir="2700000" algn="tl">
                    <a:srgbClr val="000000"/>
                  </a:outerShdw>
                </a:effectLst>
                <a:latin typeface="+mn-lt"/>
                <a:ea typeface="+mn-ea"/>
              </a:rPr>
              <a:t>负号与最高位数字紧相邻</a:t>
            </a:r>
            <a:r>
              <a:rPr lang="en-US" altLang="zh-CN" sz="2400" b="1" dirty="0">
                <a:solidFill>
                  <a:schemeClr val="bg1"/>
                </a:solidFill>
                <a:effectLst>
                  <a:outerShdw blurRad="38100" dist="38100" dir="2700000" algn="tl">
                    <a:srgbClr val="000000"/>
                  </a:outerShdw>
                </a:effectLst>
                <a:latin typeface="+mn-lt"/>
                <a:ea typeface="+mn-ea"/>
              </a:rPr>
              <a:t>,</a:t>
            </a:r>
            <a:r>
              <a:rPr lang="zh-CN" altLang="en-US" sz="2400" b="1" dirty="0">
                <a:solidFill>
                  <a:schemeClr val="bg1"/>
                </a:solidFill>
                <a:effectLst>
                  <a:outerShdw blurRad="38100" dist="38100" dir="2700000" algn="tl">
                    <a:srgbClr val="000000"/>
                  </a:outerShdw>
                </a:effectLst>
                <a:latin typeface="+mn-lt"/>
                <a:ea typeface="+mn-ea"/>
              </a:rPr>
              <a:t>输出合法的负整数</a:t>
            </a:r>
          </a:p>
          <a:p>
            <a:pPr marL="342900" indent="-342900" defTabSz="1088390" fontAlgn="auto">
              <a:spcBef>
                <a:spcPct val="20000"/>
              </a:spcBef>
              <a:spcAft>
                <a:spcPts val="0"/>
              </a:spcAft>
              <a:buClr>
                <a:schemeClr val="hlink"/>
              </a:buClr>
              <a:buSzPct val="70000"/>
              <a:defRPr/>
            </a:pPr>
            <a:r>
              <a:rPr lang="zh-CN" altLang="en-US" sz="2400" b="1" dirty="0">
                <a:solidFill>
                  <a:schemeClr val="bg1"/>
                </a:solidFill>
                <a:effectLst>
                  <a:outerShdw blurRad="38100" dist="38100" dir="2700000" algn="tl">
                    <a:srgbClr val="000000"/>
                  </a:outerShdw>
                </a:effectLst>
                <a:latin typeface="+mn-lt"/>
                <a:ea typeface="+mn-ea"/>
              </a:rPr>
              <a:t>           </a:t>
            </a:r>
            <a:r>
              <a:rPr lang="zh-CN" altLang="en-US" sz="2400" b="1" dirty="0">
                <a:solidFill>
                  <a:srgbClr val="FFFF00"/>
                </a:solidFill>
                <a:effectLst>
                  <a:outerShdw blurRad="38100" dist="38100" dir="2700000" algn="tl">
                    <a:srgbClr val="000000"/>
                  </a:outerShdw>
                </a:effectLst>
                <a:latin typeface="+mn-lt"/>
                <a:ea typeface="+mn-ea"/>
              </a:rPr>
              <a:t>输入：</a:t>
            </a:r>
            <a:r>
              <a:rPr lang="zh-CN" altLang="en-US" sz="2400" b="1" dirty="0">
                <a:solidFill>
                  <a:srgbClr val="FFFF00"/>
                </a:solidFill>
                <a:effectLst>
                  <a:outerShdw blurRad="38100" dist="38100" dir="2700000" algn="tl">
                    <a:srgbClr val="000000"/>
                  </a:outerShdw>
                </a:effectLst>
                <a:latin typeface="Arial" panose="020B0604020202020204"/>
                <a:ea typeface="+mn-ea"/>
              </a:rPr>
              <a:t>‘</a:t>
            </a:r>
            <a:r>
              <a:rPr lang="en-US" altLang="zh-CN" sz="2400" b="1" dirty="0">
                <a:solidFill>
                  <a:srgbClr val="FFFF00"/>
                </a:solidFill>
                <a:effectLst>
                  <a:outerShdw blurRad="38100" dist="38100" dir="2700000" algn="tl">
                    <a:srgbClr val="000000"/>
                  </a:outerShdw>
                </a:effectLst>
                <a:latin typeface="+mn-lt"/>
                <a:ea typeface="+mn-ea"/>
              </a:rPr>
              <a:t>-</a:t>
            </a:r>
            <a:r>
              <a:rPr lang="en-US" altLang="zh-CN" sz="2400" b="1" dirty="0" smtClean="0">
                <a:solidFill>
                  <a:srgbClr val="FFFF00"/>
                </a:solidFill>
                <a:effectLst>
                  <a:outerShdw blurRad="38100" dist="38100" dir="2700000" algn="tl">
                    <a:srgbClr val="000000"/>
                  </a:outerShdw>
                </a:effectLst>
                <a:latin typeface="+mn-lt"/>
                <a:ea typeface="+mn-ea"/>
              </a:rPr>
              <a:t>00001</a:t>
            </a:r>
            <a:r>
              <a:rPr lang="en-US" altLang="zh-CN" sz="2400" b="1" dirty="0" smtClean="0">
                <a:solidFill>
                  <a:srgbClr val="FFFF00"/>
                </a:solidFill>
                <a:effectLst>
                  <a:outerShdw blurRad="38100" dist="38100" dir="2700000" algn="tl">
                    <a:srgbClr val="000000"/>
                  </a:outerShdw>
                </a:effectLst>
                <a:latin typeface="Arial" panose="020B0604020202020204"/>
                <a:ea typeface="+mn-ea"/>
              </a:rPr>
              <a:t>’</a:t>
            </a:r>
            <a:endParaRPr lang="en-US" altLang="zh-CN" sz="2400" b="1" dirty="0">
              <a:solidFill>
                <a:srgbClr val="FFFF00"/>
              </a:solidFill>
              <a:effectLst>
                <a:outerShdw blurRad="38100" dist="38100" dir="2700000" algn="tl">
                  <a:srgbClr val="000000"/>
                </a:outerShdw>
              </a:effectLst>
              <a:latin typeface="+mn-lt"/>
              <a:ea typeface="+mn-ea"/>
            </a:endParaRPr>
          </a:p>
          <a:p>
            <a:pPr marL="342900" indent="-342900" defTabSz="1088390" fontAlgn="auto">
              <a:spcBef>
                <a:spcPct val="20000"/>
              </a:spcBef>
              <a:spcAft>
                <a:spcPts val="0"/>
              </a:spcAft>
              <a:buClr>
                <a:schemeClr val="hlink"/>
              </a:buClr>
              <a:buSzPct val="70000"/>
              <a:defRPr/>
            </a:pPr>
            <a:r>
              <a:rPr lang="en-US" altLang="zh-CN" sz="2400" b="1" dirty="0">
                <a:solidFill>
                  <a:srgbClr val="FFFF00"/>
                </a:solidFill>
                <a:effectLst>
                  <a:outerShdw blurRad="38100" dist="38100" dir="2700000" algn="tl">
                    <a:srgbClr val="000000"/>
                  </a:outerShdw>
                </a:effectLst>
                <a:latin typeface="+mn-lt"/>
                <a:ea typeface="+mn-ea"/>
              </a:rPr>
              <a:t>           </a:t>
            </a:r>
            <a:r>
              <a:rPr lang="zh-CN" altLang="en-US" sz="2400" b="1" dirty="0">
                <a:solidFill>
                  <a:srgbClr val="FFFF00"/>
                </a:solidFill>
                <a:effectLst>
                  <a:outerShdw blurRad="38100" dist="38100" dir="2700000" algn="tl">
                    <a:srgbClr val="000000"/>
                  </a:outerShdw>
                </a:effectLst>
                <a:latin typeface="+mn-lt"/>
                <a:ea typeface="+mn-ea"/>
              </a:rPr>
              <a:t>预期的输出：</a:t>
            </a:r>
            <a:r>
              <a:rPr lang="en-US" altLang="zh-CN" sz="2400" b="1" dirty="0">
                <a:solidFill>
                  <a:srgbClr val="FFFF00"/>
                </a:solidFill>
                <a:effectLst>
                  <a:outerShdw blurRad="38100" dist="38100" dir="2700000" algn="tl">
                    <a:srgbClr val="000000"/>
                  </a:outerShdw>
                </a:effectLst>
                <a:latin typeface="+mn-lt"/>
                <a:ea typeface="+mn-ea"/>
              </a:rPr>
              <a:t>-1</a:t>
            </a:r>
          </a:p>
          <a:p>
            <a:pPr marL="342900" indent="-342900" defTabSz="1088390" fontAlgn="auto">
              <a:spcBef>
                <a:spcPct val="20000"/>
              </a:spcBef>
              <a:spcAft>
                <a:spcPts val="0"/>
              </a:spcAft>
              <a:buClr>
                <a:schemeClr val="hlink"/>
              </a:buClr>
              <a:buSzPct val="70000"/>
              <a:defRPr/>
            </a:pPr>
            <a:endParaRPr lang="en-US" altLang="zh-CN" sz="2400" b="1" dirty="0">
              <a:solidFill>
                <a:schemeClr val="bg1"/>
              </a:solidFill>
              <a:effectLst>
                <a:outerShdw blurRad="38100" dist="38100" dir="2700000" algn="tl">
                  <a:srgbClr val="000000"/>
                </a:outerShdw>
              </a:effectLst>
              <a:latin typeface="+mn-lt"/>
              <a:ea typeface="+mn-ea"/>
            </a:endParaRPr>
          </a:p>
          <a:p>
            <a:pPr marL="342900" indent="-342900" defTabSz="1088390" fontAlgn="auto">
              <a:spcBef>
                <a:spcPct val="20000"/>
              </a:spcBef>
              <a:spcAft>
                <a:spcPts val="0"/>
              </a:spcAft>
              <a:buClr>
                <a:schemeClr val="hlink"/>
              </a:buClr>
              <a:buSzPct val="70000"/>
              <a:defRPr/>
            </a:pPr>
            <a:endParaRPr lang="en-US" altLang="zh-CN" sz="2400" b="1" dirty="0">
              <a:solidFill>
                <a:schemeClr val="bg1"/>
              </a:solidFill>
              <a:effectLst>
                <a:outerShdw blurRad="38100" dist="38100" dir="2700000" algn="tl">
                  <a:srgbClr val="000000"/>
                </a:outerShdw>
              </a:effectLst>
              <a:latin typeface="+mn-lt"/>
              <a:ea typeface="+mn-ea"/>
            </a:endParaRP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Rot="1" noChangeArrowheads="1"/>
          </p:cNvSpPr>
          <p:nvPr/>
        </p:nvSpPr>
        <p:spPr bwMode="auto">
          <a:xfrm>
            <a:off x="947738" y="65088"/>
            <a:ext cx="8229600" cy="706437"/>
          </a:xfrm>
          <a:prstGeom prst="rect">
            <a:avLst/>
          </a:prstGeom>
          <a:noFill/>
          <a:ln w="9525">
            <a:noFill/>
            <a:miter lim="800000"/>
            <a:headEnd/>
            <a:tailEnd/>
          </a:ln>
        </p:spPr>
        <p:txBody>
          <a:bodyPr anchor="ctr"/>
          <a:lstStyle/>
          <a:p>
            <a:r>
              <a:rPr lang="zh-CN" altLang="en-US" sz="3600" b="1" dirty="0">
                <a:solidFill>
                  <a:srgbClr val="00F2FC"/>
                </a:solidFill>
                <a:latin typeface="黑体" pitchFamily="49" charset="-122"/>
                <a:ea typeface="黑体" pitchFamily="49" charset="-122"/>
              </a:rPr>
              <a:t>等价</a:t>
            </a:r>
            <a:r>
              <a:rPr lang="zh-CN" altLang="en-US" sz="3600" b="1" dirty="0" smtClean="0">
                <a:solidFill>
                  <a:srgbClr val="00F2FC"/>
                </a:solidFill>
                <a:latin typeface="黑体" pitchFamily="49" charset="-122"/>
                <a:ea typeface="黑体" pitchFamily="49" charset="-122"/>
              </a:rPr>
              <a:t>划分</a:t>
            </a:r>
            <a:r>
              <a:rPr lang="en-US" altLang="zh-CN" sz="3600" b="1" dirty="0">
                <a:solidFill>
                  <a:srgbClr val="00F2FC"/>
                </a:solidFill>
                <a:latin typeface="黑体" pitchFamily="49" charset="-122"/>
                <a:ea typeface="黑体" pitchFamily="49" charset="-122"/>
              </a:rPr>
              <a:t>——</a:t>
            </a:r>
            <a:r>
              <a:rPr lang="zh-CN" altLang="en-US" sz="3600" b="1" dirty="0" smtClean="0">
                <a:solidFill>
                  <a:srgbClr val="00F2FC"/>
                </a:solidFill>
                <a:latin typeface="黑体" pitchFamily="49" charset="-122"/>
                <a:ea typeface="黑体" pitchFamily="49" charset="-122"/>
              </a:rPr>
              <a:t>实例</a:t>
            </a:r>
            <a:r>
              <a:rPr lang="en-US" altLang="zh-CN" sz="3600" b="1" dirty="0">
                <a:solidFill>
                  <a:srgbClr val="00F2FC"/>
                </a:solidFill>
                <a:latin typeface="黑体" pitchFamily="49" charset="-122"/>
                <a:ea typeface="黑体" pitchFamily="49" charset="-122"/>
              </a:rPr>
              <a:t>1</a:t>
            </a:r>
          </a:p>
        </p:txBody>
      </p:sp>
      <p:sp>
        <p:nvSpPr>
          <p:cNvPr id="648196" name="Rectangle 4"/>
          <p:cNvSpPr>
            <a:spLocks noChangeArrowheads="1"/>
          </p:cNvSpPr>
          <p:nvPr/>
        </p:nvSpPr>
        <p:spPr bwMode="auto">
          <a:xfrm>
            <a:off x="1308100" y="1304925"/>
            <a:ext cx="10117138" cy="4895850"/>
          </a:xfrm>
          <a:prstGeom prst="rect">
            <a:avLst/>
          </a:prstGeom>
          <a:noFill/>
          <a:ln w="9525">
            <a:noFill/>
            <a:miter lim="800000"/>
          </a:ln>
          <a:effectLst/>
        </p:spPr>
        <p:txBody>
          <a:bodyPr/>
          <a:lstStyle/>
          <a:p>
            <a:pPr marL="742950" lvl="1" indent="-285750" defTabSz="1088390" fontAlgn="auto">
              <a:spcBef>
                <a:spcPct val="20000"/>
              </a:spcBef>
              <a:spcAft>
                <a:spcPts val="0"/>
              </a:spcAft>
              <a:buClr>
                <a:schemeClr val="accent2"/>
              </a:buClr>
              <a:buSzPct val="70000"/>
              <a:buFont typeface="Wingdings" panose="05000000000000000000" pitchFamily="2" charset="2"/>
              <a:buChar char="n"/>
              <a:defRPr/>
            </a:pPr>
            <a:r>
              <a:rPr lang="en-US" altLang="zh-CN" sz="2400" b="1" dirty="0">
                <a:solidFill>
                  <a:schemeClr val="bg1"/>
                </a:solidFill>
                <a:effectLst>
                  <a:outerShdw blurRad="38100" dist="38100" dir="2700000" algn="tl">
                    <a:srgbClr val="000000"/>
                  </a:outerShdw>
                </a:effectLst>
                <a:latin typeface="+mn-lt"/>
                <a:ea typeface="+mn-ea"/>
              </a:rPr>
              <a:t>(4)</a:t>
            </a:r>
            <a:r>
              <a:rPr lang="zh-CN" altLang="en-US" sz="2400" b="1" dirty="0">
                <a:solidFill>
                  <a:schemeClr val="bg1"/>
                </a:solidFill>
                <a:effectLst>
                  <a:outerShdw blurRad="38100" dist="38100" dir="2700000" algn="tl">
                    <a:srgbClr val="000000"/>
                  </a:outerShdw>
                </a:effectLst>
                <a:latin typeface="+mn-lt"/>
                <a:ea typeface="+mn-ea"/>
              </a:rPr>
              <a:t>最高位数字是零，输出也是零</a:t>
            </a:r>
          </a:p>
          <a:p>
            <a:pPr marL="342900" indent="-342900" defTabSz="1088390" fontAlgn="auto">
              <a:spcBef>
                <a:spcPct val="20000"/>
              </a:spcBef>
              <a:spcAft>
                <a:spcPts val="0"/>
              </a:spcAft>
              <a:buClr>
                <a:schemeClr val="hlink"/>
              </a:buClr>
              <a:buSzPct val="70000"/>
              <a:defRPr/>
            </a:pPr>
            <a:r>
              <a:rPr lang="zh-CN" altLang="en-US" sz="3200" b="1" dirty="0">
                <a:solidFill>
                  <a:schemeClr val="bg1"/>
                </a:solidFill>
                <a:effectLst>
                  <a:outerShdw blurRad="38100" dist="38100" dir="2700000" algn="tl">
                    <a:srgbClr val="000000"/>
                  </a:outerShdw>
                </a:effectLst>
                <a:latin typeface="+mn-lt"/>
                <a:ea typeface="+mn-ea"/>
              </a:rPr>
              <a:t>        </a:t>
            </a:r>
            <a:r>
              <a:rPr lang="zh-CN" altLang="en-US" sz="2400" b="1" dirty="0">
                <a:solidFill>
                  <a:srgbClr val="FFFF00"/>
                </a:solidFill>
                <a:effectLst>
                  <a:outerShdw blurRad="38100" dist="38100" dir="2700000" algn="tl">
                    <a:srgbClr val="000000"/>
                  </a:outerShdw>
                </a:effectLst>
                <a:latin typeface="+mn-lt"/>
                <a:ea typeface="+mn-ea"/>
              </a:rPr>
              <a:t>输入：</a:t>
            </a:r>
            <a:r>
              <a:rPr lang="zh-CN" altLang="en-US" sz="2400" b="1" dirty="0">
                <a:solidFill>
                  <a:srgbClr val="FFFF00"/>
                </a:solidFill>
                <a:effectLst>
                  <a:outerShdw blurRad="38100" dist="38100" dir="2700000" algn="tl">
                    <a:srgbClr val="000000"/>
                  </a:outerShdw>
                </a:effectLst>
                <a:latin typeface="Arial" panose="020B0604020202020204"/>
                <a:ea typeface="+mn-ea"/>
              </a:rPr>
              <a:t>‘</a:t>
            </a:r>
            <a:r>
              <a:rPr lang="en-US" altLang="zh-CN" sz="2400" b="1" dirty="0">
                <a:solidFill>
                  <a:srgbClr val="FFFF00"/>
                </a:solidFill>
                <a:effectLst>
                  <a:outerShdw blurRad="38100" dist="38100" dir="2700000" algn="tl">
                    <a:srgbClr val="000000"/>
                  </a:outerShdw>
                </a:effectLst>
                <a:latin typeface="+mn-lt"/>
                <a:ea typeface="+mn-ea"/>
              </a:rPr>
              <a:t>000000</a:t>
            </a:r>
            <a:r>
              <a:rPr lang="en-US" altLang="zh-CN" sz="2400" b="1" dirty="0">
                <a:solidFill>
                  <a:srgbClr val="FFFF00"/>
                </a:solidFill>
                <a:effectLst>
                  <a:outerShdw blurRad="38100" dist="38100" dir="2700000" algn="tl">
                    <a:srgbClr val="000000"/>
                  </a:outerShdw>
                </a:effectLst>
                <a:latin typeface="Arial" panose="020B0604020202020204"/>
                <a:ea typeface="+mn-ea"/>
              </a:rPr>
              <a:t>’</a:t>
            </a:r>
            <a:endParaRPr lang="en-US" altLang="zh-CN" sz="2400" b="1" dirty="0">
              <a:solidFill>
                <a:srgbClr val="FFFF00"/>
              </a:solidFill>
              <a:effectLst>
                <a:outerShdw blurRad="38100" dist="38100" dir="2700000" algn="tl">
                  <a:srgbClr val="000000"/>
                </a:outerShdw>
              </a:effectLst>
              <a:latin typeface="+mn-lt"/>
              <a:ea typeface="+mn-ea"/>
            </a:endParaRPr>
          </a:p>
          <a:p>
            <a:pPr marL="342900" indent="-342900" defTabSz="1088390" fontAlgn="auto">
              <a:spcBef>
                <a:spcPct val="20000"/>
              </a:spcBef>
              <a:spcAft>
                <a:spcPts val="0"/>
              </a:spcAft>
              <a:buClr>
                <a:schemeClr val="hlink"/>
              </a:buClr>
              <a:buSzPct val="70000"/>
              <a:defRPr/>
            </a:pPr>
            <a:r>
              <a:rPr lang="en-US" altLang="zh-CN" sz="2400" b="1" dirty="0">
                <a:solidFill>
                  <a:srgbClr val="FFFF00"/>
                </a:solidFill>
                <a:effectLst>
                  <a:outerShdw blurRad="38100" dist="38100" dir="2700000" algn="tl">
                    <a:srgbClr val="000000"/>
                  </a:outerShdw>
                </a:effectLst>
                <a:latin typeface="+mn-lt"/>
                <a:ea typeface="+mn-ea"/>
              </a:rPr>
              <a:t>           </a:t>
            </a:r>
            <a:r>
              <a:rPr lang="zh-CN" altLang="en-US" sz="2400" b="1" dirty="0">
                <a:solidFill>
                  <a:srgbClr val="FFFF00"/>
                </a:solidFill>
                <a:effectLst>
                  <a:outerShdw blurRad="38100" dist="38100" dir="2700000" algn="tl">
                    <a:srgbClr val="000000"/>
                  </a:outerShdw>
                </a:effectLst>
                <a:latin typeface="+mn-lt"/>
                <a:ea typeface="+mn-ea"/>
              </a:rPr>
              <a:t>预期的输出：</a:t>
            </a:r>
            <a:r>
              <a:rPr lang="en-US" altLang="zh-CN" sz="2400" b="1" dirty="0">
                <a:solidFill>
                  <a:srgbClr val="FFFF00"/>
                </a:solidFill>
                <a:effectLst>
                  <a:outerShdw blurRad="38100" dist="38100" dir="2700000" algn="tl">
                    <a:srgbClr val="000000"/>
                  </a:outerShdw>
                </a:effectLst>
                <a:latin typeface="+mn-lt"/>
                <a:ea typeface="+mn-ea"/>
              </a:rPr>
              <a:t>0</a:t>
            </a:r>
          </a:p>
          <a:p>
            <a:pPr marL="742950" lvl="1" indent="-285750" defTabSz="1088390" fontAlgn="auto">
              <a:spcBef>
                <a:spcPct val="20000"/>
              </a:spcBef>
              <a:spcAft>
                <a:spcPts val="0"/>
              </a:spcAft>
              <a:buClr>
                <a:schemeClr val="accent2"/>
              </a:buClr>
              <a:buSzPct val="70000"/>
              <a:buFont typeface="Wingdings" panose="05000000000000000000" pitchFamily="2" charset="2"/>
              <a:buChar char="n"/>
              <a:defRPr/>
            </a:pPr>
            <a:r>
              <a:rPr lang="en-US" altLang="zh-CN" sz="2400" b="1" dirty="0">
                <a:solidFill>
                  <a:schemeClr val="bg1"/>
                </a:solidFill>
                <a:effectLst>
                  <a:outerShdw blurRad="38100" dist="38100" dir="2700000" algn="tl">
                    <a:srgbClr val="000000"/>
                  </a:outerShdw>
                </a:effectLst>
                <a:latin typeface="+mn-lt"/>
                <a:ea typeface="+mn-ea"/>
              </a:rPr>
              <a:t>(5)</a:t>
            </a:r>
            <a:r>
              <a:rPr lang="zh-CN" altLang="en-US" sz="2400" b="1" dirty="0">
                <a:solidFill>
                  <a:schemeClr val="bg1"/>
                </a:solidFill>
                <a:effectLst>
                  <a:outerShdw blurRad="38100" dist="38100" dir="2700000" algn="tl">
                    <a:srgbClr val="000000"/>
                  </a:outerShdw>
                </a:effectLst>
                <a:latin typeface="+mn-lt"/>
                <a:ea typeface="+mn-ea"/>
              </a:rPr>
              <a:t>太小的负整数</a:t>
            </a:r>
          </a:p>
          <a:p>
            <a:pPr marL="342900" indent="-342900" defTabSz="1088390" fontAlgn="auto">
              <a:spcBef>
                <a:spcPct val="20000"/>
              </a:spcBef>
              <a:spcAft>
                <a:spcPts val="0"/>
              </a:spcAft>
              <a:buClr>
                <a:schemeClr val="hlink"/>
              </a:buClr>
              <a:buSzPct val="70000"/>
              <a:defRPr/>
            </a:pPr>
            <a:r>
              <a:rPr lang="zh-CN" altLang="en-US" sz="2800" b="1" dirty="0">
                <a:solidFill>
                  <a:schemeClr val="bg1"/>
                </a:solidFill>
                <a:effectLst>
                  <a:outerShdw blurRad="38100" dist="38100" dir="2700000" algn="tl">
                    <a:srgbClr val="000000"/>
                  </a:outerShdw>
                </a:effectLst>
                <a:latin typeface="+mn-lt"/>
                <a:ea typeface="+mn-ea"/>
              </a:rPr>
              <a:t>          </a:t>
            </a:r>
            <a:r>
              <a:rPr lang="zh-CN" altLang="en-US" sz="2400" b="1" dirty="0">
                <a:solidFill>
                  <a:srgbClr val="FFFF00"/>
                </a:solidFill>
                <a:effectLst>
                  <a:outerShdw blurRad="38100" dist="38100" dir="2700000" algn="tl">
                    <a:srgbClr val="000000"/>
                  </a:outerShdw>
                </a:effectLst>
                <a:latin typeface="+mn-lt"/>
                <a:ea typeface="+mn-ea"/>
              </a:rPr>
              <a:t>输入：</a:t>
            </a:r>
            <a:r>
              <a:rPr lang="zh-CN" altLang="en-US" sz="2400" b="1" dirty="0">
                <a:solidFill>
                  <a:srgbClr val="FFFF00"/>
                </a:solidFill>
                <a:effectLst>
                  <a:outerShdw blurRad="38100" dist="38100" dir="2700000" algn="tl">
                    <a:srgbClr val="000000"/>
                  </a:outerShdw>
                </a:effectLst>
                <a:latin typeface="Arial" panose="020B0604020202020204"/>
                <a:ea typeface="+mn-ea"/>
              </a:rPr>
              <a:t>‘</a:t>
            </a:r>
            <a:r>
              <a:rPr lang="en-US" altLang="zh-CN" sz="2400" b="1" dirty="0">
                <a:solidFill>
                  <a:srgbClr val="FFFF00"/>
                </a:solidFill>
                <a:effectLst>
                  <a:outerShdw blurRad="38100" dist="38100" dir="2700000" algn="tl">
                    <a:srgbClr val="000000"/>
                  </a:outerShdw>
                </a:effectLst>
                <a:latin typeface="+mn-lt"/>
                <a:ea typeface="+mn-ea"/>
              </a:rPr>
              <a:t>-47561</a:t>
            </a:r>
            <a:r>
              <a:rPr lang="en-US" altLang="zh-CN" sz="2400" b="1" dirty="0">
                <a:solidFill>
                  <a:srgbClr val="FFFF00"/>
                </a:solidFill>
                <a:effectLst>
                  <a:outerShdw blurRad="38100" dist="38100" dir="2700000" algn="tl">
                    <a:srgbClr val="000000"/>
                  </a:outerShdw>
                </a:effectLst>
                <a:latin typeface="Arial" panose="020B0604020202020204"/>
                <a:ea typeface="+mn-ea"/>
              </a:rPr>
              <a:t>’</a:t>
            </a:r>
            <a:endParaRPr lang="en-US" altLang="zh-CN" sz="2400" b="1" dirty="0">
              <a:solidFill>
                <a:srgbClr val="FFFF00"/>
              </a:solidFill>
              <a:effectLst>
                <a:outerShdw blurRad="38100" dist="38100" dir="2700000" algn="tl">
                  <a:srgbClr val="000000"/>
                </a:outerShdw>
              </a:effectLst>
              <a:latin typeface="+mn-lt"/>
              <a:ea typeface="+mn-ea"/>
            </a:endParaRPr>
          </a:p>
          <a:p>
            <a:pPr marL="342900" indent="-342900" defTabSz="1088390" fontAlgn="auto">
              <a:spcBef>
                <a:spcPct val="20000"/>
              </a:spcBef>
              <a:spcAft>
                <a:spcPts val="0"/>
              </a:spcAft>
              <a:buClr>
                <a:schemeClr val="hlink"/>
              </a:buClr>
              <a:buSzPct val="70000"/>
              <a:defRPr/>
            </a:pPr>
            <a:r>
              <a:rPr lang="en-US" altLang="zh-CN" sz="2400" b="1" dirty="0">
                <a:solidFill>
                  <a:srgbClr val="FFFF00"/>
                </a:solidFill>
                <a:effectLst>
                  <a:outerShdw blurRad="38100" dist="38100" dir="2700000" algn="tl">
                    <a:srgbClr val="000000"/>
                  </a:outerShdw>
                </a:effectLst>
                <a:latin typeface="+mn-lt"/>
                <a:ea typeface="+mn-ea"/>
              </a:rPr>
              <a:t>           </a:t>
            </a:r>
            <a:r>
              <a:rPr lang="zh-CN" altLang="en-US" sz="2400" b="1" dirty="0">
                <a:solidFill>
                  <a:srgbClr val="FFFF00"/>
                </a:solidFill>
                <a:effectLst>
                  <a:outerShdw blurRad="38100" dist="38100" dir="2700000" algn="tl">
                    <a:srgbClr val="000000"/>
                  </a:outerShdw>
                </a:effectLst>
                <a:latin typeface="+mn-lt"/>
                <a:ea typeface="+mn-ea"/>
              </a:rPr>
              <a:t>预期的输出：</a:t>
            </a:r>
            <a:r>
              <a:rPr lang="zh-CN" altLang="en-US" sz="2400" b="1" dirty="0" smtClean="0">
                <a:solidFill>
                  <a:srgbClr val="FFFF00"/>
                </a:solidFill>
                <a:effectLst>
                  <a:outerShdw blurRad="38100" dist="38100" dir="2700000" algn="tl">
                    <a:srgbClr val="000000"/>
                  </a:outerShdw>
                </a:effectLst>
                <a:latin typeface="Arial" panose="020B0604020202020204"/>
                <a:ea typeface="+mn-ea"/>
              </a:rPr>
              <a:t>“</a:t>
            </a:r>
            <a:r>
              <a:rPr lang="zh-CN" altLang="en-US" sz="2400" b="1" dirty="0" smtClean="0">
                <a:solidFill>
                  <a:srgbClr val="FFFF00"/>
                </a:solidFill>
                <a:effectLst>
                  <a:outerShdw blurRad="38100" dist="38100" dir="2700000" algn="tl">
                    <a:srgbClr val="000000"/>
                  </a:outerShdw>
                </a:effectLst>
                <a:latin typeface="+mn-lt"/>
                <a:ea typeface="+mn-ea"/>
              </a:rPr>
              <a:t>错误</a:t>
            </a:r>
            <a:r>
              <a:rPr lang="en-US" altLang="zh-CN" sz="2400" b="1" dirty="0">
                <a:solidFill>
                  <a:srgbClr val="FFFF00"/>
                </a:solidFill>
                <a:effectLst>
                  <a:outerShdw blurRad="38100" dist="38100" dir="2700000" algn="tl">
                    <a:srgbClr val="000000"/>
                  </a:outerShdw>
                </a:effectLst>
                <a:latin typeface="Arial" panose="020B0604020202020204"/>
                <a:ea typeface="+mn-ea"/>
              </a:rPr>
              <a:t>——</a:t>
            </a:r>
            <a:r>
              <a:rPr lang="zh-CN" altLang="en-US" sz="2400" b="1" dirty="0" smtClean="0">
                <a:solidFill>
                  <a:srgbClr val="FFFF00"/>
                </a:solidFill>
                <a:effectLst>
                  <a:outerShdw blurRad="38100" dist="38100" dir="2700000" algn="tl">
                    <a:srgbClr val="000000"/>
                  </a:outerShdw>
                </a:effectLst>
                <a:latin typeface="+mn-lt"/>
                <a:ea typeface="+mn-ea"/>
              </a:rPr>
              <a:t>无效输入</a:t>
            </a:r>
            <a:r>
              <a:rPr lang="zh-CN" altLang="en-US" sz="2400" b="1" dirty="0" smtClean="0">
                <a:solidFill>
                  <a:srgbClr val="FFFF00"/>
                </a:solidFill>
                <a:effectLst>
                  <a:outerShdw blurRad="38100" dist="38100" dir="2700000" algn="tl">
                    <a:srgbClr val="000000"/>
                  </a:outerShdw>
                </a:effectLst>
                <a:latin typeface="Arial" panose="020B0604020202020204"/>
                <a:ea typeface="+mn-ea"/>
              </a:rPr>
              <a:t>”</a:t>
            </a:r>
            <a:endParaRPr lang="zh-CN" altLang="en-US" sz="2400" b="1" dirty="0">
              <a:solidFill>
                <a:srgbClr val="FFFF00"/>
              </a:solidFill>
              <a:effectLst>
                <a:outerShdw blurRad="38100" dist="38100" dir="2700000" algn="tl">
                  <a:srgbClr val="000000"/>
                </a:outerShdw>
              </a:effectLst>
              <a:latin typeface="+mn-lt"/>
              <a:ea typeface="+mn-ea"/>
            </a:endParaRPr>
          </a:p>
          <a:p>
            <a:pPr marL="742950" lvl="1" indent="-285750" defTabSz="1088390" fontAlgn="auto">
              <a:spcBef>
                <a:spcPct val="20000"/>
              </a:spcBef>
              <a:spcAft>
                <a:spcPts val="0"/>
              </a:spcAft>
              <a:buClr>
                <a:schemeClr val="accent2"/>
              </a:buClr>
              <a:buSzPct val="70000"/>
              <a:buFont typeface="Wingdings" panose="05000000000000000000" pitchFamily="2" charset="2"/>
              <a:buChar char="n"/>
              <a:defRPr/>
            </a:pPr>
            <a:r>
              <a:rPr lang="en-US" altLang="zh-CN" sz="2400" b="1" dirty="0">
                <a:solidFill>
                  <a:schemeClr val="bg1"/>
                </a:solidFill>
                <a:effectLst>
                  <a:outerShdw blurRad="38100" dist="38100" dir="2700000" algn="tl">
                    <a:srgbClr val="000000"/>
                  </a:outerShdw>
                </a:effectLst>
                <a:latin typeface="+mn-lt"/>
                <a:ea typeface="+mn-ea"/>
              </a:rPr>
              <a:t>(6)</a:t>
            </a:r>
            <a:r>
              <a:rPr lang="zh-CN" altLang="en-US" sz="2400" b="1" dirty="0">
                <a:solidFill>
                  <a:schemeClr val="bg1"/>
                </a:solidFill>
                <a:effectLst>
                  <a:outerShdw blurRad="38100" dist="38100" dir="2700000" algn="tl">
                    <a:srgbClr val="000000"/>
                  </a:outerShdw>
                </a:effectLst>
                <a:latin typeface="+mn-lt"/>
                <a:ea typeface="+mn-ea"/>
              </a:rPr>
              <a:t>太大的正整数</a:t>
            </a:r>
          </a:p>
          <a:p>
            <a:pPr marL="342900" indent="-342900" defTabSz="1088390" fontAlgn="auto">
              <a:spcBef>
                <a:spcPct val="20000"/>
              </a:spcBef>
              <a:spcAft>
                <a:spcPts val="0"/>
              </a:spcAft>
              <a:buClr>
                <a:schemeClr val="hlink"/>
              </a:buClr>
              <a:buSzPct val="70000"/>
              <a:defRPr/>
            </a:pPr>
            <a:r>
              <a:rPr lang="zh-CN" altLang="en-US" sz="2800" b="1" dirty="0">
                <a:solidFill>
                  <a:schemeClr val="bg1"/>
                </a:solidFill>
                <a:effectLst>
                  <a:outerShdw blurRad="38100" dist="38100" dir="2700000" algn="tl">
                    <a:srgbClr val="000000"/>
                  </a:outerShdw>
                </a:effectLst>
                <a:latin typeface="+mn-lt"/>
                <a:ea typeface="+mn-ea"/>
              </a:rPr>
              <a:t>          </a:t>
            </a:r>
            <a:r>
              <a:rPr lang="zh-CN" altLang="en-US" sz="2400" b="1" dirty="0">
                <a:solidFill>
                  <a:srgbClr val="FFFF00"/>
                </a:solidFill>
                <a:effectLst>
                  <a:outerShdw blurRad="38100" dist="38100" dir="2700000" algn="tl">
                    <a:srgbClr val="000000"/>
                  </a:outerShdw>
                </a:effectLst>
                <a:latin typeface="+mn-lt"/>
                <a:ea typeface="+mn-ea"/>
              </a:rPr>
              <a:t>输入：</a:t>
            </a:r>
            <a:r>
              <a:rPr lang="zh-CN" altLang="en-US" sz="2400" b="1" dirty="0">
                <a:solidFill>
                  <a:srgbClr val="FFFF00"/>
                </a:solidFill>
                <a:effectLst>
                  <a:outerShdw blurRad="38100" dist="38100" dir="2700000" algn="tl">
                    <a:srgbClr val="000000"/>
                  </a:outerShdw>
                </a:effectLst>
                <a:latin typeface="Arial" panose="020B0604020202020204"/>
                <a:ea typeface="+mn-ea"/>
              </a:rPr>
              <a:t>‘</a:t>
            </a:r>
            <a:r>
              <a:rPr lang="en-US" altLang="zh-CN" sz="2400" b="1" dirty="0">
                <a:solidFill>
                  <a:srgbClr val="FFFF00"/>
                </a:solidFill>
                <a:effectLst>
                  <a:outerShdw blurRad="38100" dist="38100" dir="2700000" algn="tl">
                    <a:srgbClr val="000000"/>
                  </a:outerShdw>
                </a:effectLst>
                <a:latin typeface="+mn-lt"/>
                <a:ea typeface="+mn-ea"/>
              </a:rPr>
              <a:t>132767</a:t>
            </a:r>
            <a:r>
              <a:rPr lang="en-US" altLang="zh-CN" sz="2400" b="1" dirty="0">
                <a:solidFill>
                  <a:srgbClr val="FFFF00"/>
                </a:solidFill>
                <a:effectLst>
                  <a:outerShdw blurRad="38100" dist="38100" dir="2700000" algn="tl">
                    <a:srgbClr val="000000"/>
                  </a:outerShdw>
                </a:effectLst>
                <a:latin typeface="Arial" panose="020B0604020202020204"/>
                <a:ea typeface="+mn-ea"/>
              </a:rPr>
              <a:t>’</a:t>
            </a:r>
            <a:endParaRPr lang="en-US" altLang="zh-CN" sz="2400" b="1" dirty="0">
              <a:solidFill>
                <a:srgbClr val="FFFF00"/>
              </a:solidFill>
              <a:effectLst>
                <a:outerShdw blurRad="38100" dist="38100" dir="2700000" algn="tl">
                  <a:srgbClr val="000000"/>
                </a:outerShdw>
              </a:effectLst>
              <a:latin typeface="+mn-lt"/>
              <a:ea typeface="+mn-ea"/>
            </a:endParaRPr>
          </a:p>
          <a:p>
            <a:pPr marL="342900" indent="-342900" defTabSz="1088390" fontAlgn="auto">
              <a:spcBef>
                <a:spcPct val="20000"/>
              </a:spcBef>
              <a:spcAft>
                <a:spcPts val="0"/>
              </a:spcAft>
              <a:buClr>
                <a:schemeClr val="hlink"/>
              </a:buClr>
              <a:buSzPct val="70000"/>
              <a:defRPr/>
            </a:pPr>
            <a:r>
              <a:rPr lang="en-US" altLang="zh-CN" sz="2400" b="1" dirty="0">
                <a:solidFill>
                  <a:srgbClr val="FFFF00"/>
                </a:solidFill>
                <a:effectLst>
                  <a:outerShdw blurRad="38100" dist="38100" dir="2700000" algn="tl">
                    <a:srgbClr val="000000"/>
                  </a:outerShdw>
                </a:effectLst>
                <a:latin typeface="+mn-lt"/>
                <a:ea typeface="+mn-ea"/>
              </a:rPr>
              <a:t>            </a:t>
            </a:r>
            <a:r>
              <a:rPr lang="zh-CN" altLang="en-US" sz="2400" b="1" dirty="0">
                <a:solidFill>
                  <a:srgbClr val="FFFF00"/>
                </a:solidFill>
                <a:effectLst>
                  <a:outerShdw blurRad="38100" dist="38100" dir="2700000" algn="tl">
                    <a:srgbClr val="000000"/>
                  </a:outerShdw>
                </a:effectLst>
                <a:latin typeface="+mn-lt"/>
                <a:ea typeface="+mn-ea"/>
              </a:rPr>
              <a:t>预期的输出：</a:t>
            </a:r>
            <a:r>
              <a:rPr lang="zh-CN" altLang="en-US" sz="2400" b="1" dirty="0" smtClean="0">
                <a:solidFill>
                  <a:srgbClr val="FFFF00"/>
                </a:solidFill>
                <a:effectLst>
                  <a:outerShdw blurRad="38100" dist="38100" dir="2700000" algn="tl">
                    <a:srgbClr val="000000"/>
                  </a:outerShdw>
                </a:effectLst>
                <a:latin typeface="Arial" panose="020B0604020202020204"/>
                <a:ea typeface="+mn-ea"/>
              </a:rPr>
              <a:t>“</a:t>
            </a:r>
            <a:r>
              <a:rPr lang="zh-CN" altLang="en-US" sz="2400" b="1" dirty="0" smtClean="0">
                <a:solidFill>
                  <a:srgbClr val="FFFF00"/>
                </a:solidFill>
                <a:effectLst>
                  <a:outerShdw blurRad="38100" dist="38100" dir="2700000" algn="tl">
                    <a:srgbClr val="000000"/>
                  </a:outerShdw>
                </a:effectLst>
                <a:latin typeface="+mn-lt"/>
                <a:ea typeface="+mn-ea"/>
              </a:rPr>
              <a:t>错误</a:t>
            </a:r>
            <a:r>
              <a:rPr lang="en-US" altLang="zh-CN" sz="2400" b="1" dirty="0">
                <a:solidFill>
                  <a:srgbClr val="FFFF00"/>
                </a:solidFill>
                <a:effectLst>
                  <a:outerShdw blurRad="38100" dist="38100" dir="2700000" algn="tl">
                    <a:srgbClr val="000000"/>
                  </a:outerShdw>
                </a:effectLst>
                <a:latin typeface="Arial" panose="020B0604020202020204"/>
                <a:ea typeface="+mn-ea"/>
              </a:rPr>
              <a:t>——</a:t>
            </a:r>
            <a:r>
              <a:rPr lang="zh-CN" altLang="en-US" sz="2400" b="1" dirty="0" smtClean="0">
                <a:solidFill>
                  <a:srgbClr val="FFFF00"/>
                </a:solidFill>
                <a:effectLst>
                  <a:outerShdw blurRad="38100" dist="38100" dir="2700000" algn="tl">
                    <a:srgbClr val="000000"/>
                  </a:outerShdw>
                </a:effectLst>
                <a:latin typeface="+mn-lt"/>
                <a:ea typeface="+mn-ea"/>
              </a:rPr>
              <a:t>无效输入</a:t>
            </a:r>
            <a:r>
              <a:rPr lang="zh-CN" altLang="en-US" sz="2400" b="1" dirty="0" smtClean="0">
                <a:solidFill>
                  <a:srgbClr val="FFFF00"/>
                </a:solidFill>
                <a:effectLst>
                  <a:outerShdw blurRad="38100" dist="38100" dir="2700000" algn="tl">
                    <a:srgbClr val="000000"/>
                  </a:outerShdw>
                </a:effectLst>
                <a:latin typeface="Arial" panose="020B0604020202020204"/>
                <a:ea typeface="+mn-ea"/>
              </a:rPr>
              <a:t>”</a:t>
            </a:r>
            <a:endParaRPr lang="zh-CN" altLang="en-US" sz="2400" b="1" dirty="0">
              <a:solidFill>
                <a:srgbClr val="FFFF00"/>
              </a:solidFill>
              <a:effectLst>
                <a:outerShdw blurRad="38100" dist="38100" dir="2700000" algn="tl">
                  <a:srgbClr val="000000"/>
                </a:outerShdw>
              </a:effectLst>
              <a:latin typeface="+mn-lt"/>
              <a:ea typeface="+mn-ea"/>
            </a:endParaRPr>
          </a:p>
          <a:p>
            <a:pPr marL="342900" indent="-342900" defTabSz="1088390" fontAlgn="auto">
              <a:lnSpc>
                <a:spcPct val="90000"/>
              </a:lnSpc>
              <a:spcBef>
                <a:spcPct val="20000"/>
              </a:spcBef>
              <a:spcAft>
                <a:spcPts val="0"/>
              </a:spcAft>
              <a:buClr>
                <a:schemeClr val="hlink"/>
              </a:buClr>
              <a:buSzPct val="70000"/>
              <a:defRPr/>
            </a:pPr>
            <a:endParaRPr lang="en-US" altLang="zh-CN" sz="2800" b="1" dirty="0">
              <a:solidFill>
                <a:schemeClr val="bg1"/>
              </a:solidFill>
              <a:effectLst>
                <a:outerShdw blurRad="38100" dist="38100" dir="2700000" algn="tl">
                  <a:srgbClr val="000000"/>
                </a:outerShdw>
              </a:effectLst>
              <a:latin typeface="+mn-lt"/>
              <a:ea typeface="+mn-ea"/>
            </a:endParaRP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5"/>
          <p:cNvSpPr>
            <a:spLocks noGrp="1" noChangeArrowheads="1"/>
          </p:cNvSpPr>
          <p:nvPr>
            <p:ph type="sldNum" sz="quarter" idx="12"/>
          </p:nvPr>
        </p:nvSpPr>
        <p:spPr bwMode="auto">
          <a:xfrm>
            <a:off x="9347200" y="6248400"/>
            <a:ext cx="2844800" cy="476250"/>
          </a:xfrm>
          <a:noFill/>
          <a:ln>
            <a:miter lim="800000"/>
            <a:headEnd/>
            <a:tailEnd/>
          </a:ln>
        </p:spPr>
        <p:txBody>
          <a:bodyPr/>
          <a:lstStyle/>
          <a:p>
            <a:pPr eaLnBrk="0" hangingPunct="0"/>
            <a:fld id="{2E268FC7-9BF4-4070-9C7B-71F0802471BE}" type="slidenum">
              <a:rPr lang="en-US" altLang="zh-CN" sz="1200">
                <a:latin typeface="Arial" charset="0"/>
              </a:rPr>
              <a:pPr eaLnBrk="0" hangingPunct="0"/>
              <a:t>15</a:t>
            </a:fld>
            <a:endParaRPr lang="en-US" altLang="zh-CN" sz="1200">
              <a:latin typeface="Arial" charset="0"/>
            </a:endParaRPr>
          </a:p>
        </p:txBody>
      </p:sp>
      <p:sp>
        <p:nvSpPr>
          <p:cNvPr id="19459" name="Rectangle 2"/>
          <p:cNvSpPr>
            <a:spLocks noRot="1" noChangeArrowheads="1"/>
          </p:cNvSpPr>
          <p:nvPr/>
        </p:nvSpPr>
        <p:spPr bwMode="auto">
          <a:xfrm>
            <a:off x="947738" y="65088"/>
            <a:ext cx="8229600" cy="706437"/>
          </a:xfrm>
          <a:prstGeom prst="rect">
            <a:avLst/>
          </a:prstGeom>
          <a:noFill/>
          <a:ln w="9525">
            <a:noFill/>
            <a:miter lim="800000"/>
            <a:headEnd/>
            <a:tailEnd/>
          </a:ln>
        </p:spPr>
        <p:txBody>
          <a:bodyPr anchor="ctr"/>
          <a:lstStyle/>
          <a:p>
            <a:r>
              <a:rPr lang="zh-CN" altLang="en-US" sz="3600" b="1" dirty="0">
                <a:solidFill>
                  <a:srgbClr val="00F2FC"/>
                </a:solidFill>
                <a:latin typeface="黑体" pitchFamily="49" charset="-122"/>
                <a:ea typeface="黑体" pitchFamily="49" charset="-122"/>
              </a:rPr>
              <a:t>等价</a:t>
            </a:r>
            <a:r>
              <a:rPr lang="zh-CN" altLang="en-US" sz="3600" b="1" dirty="0" smtClean="0">
                <a:solidFill>
                  <a:srgbClr val="00F2FC"/>
                </a:solidFill>
                <a:latin typeface="黑体" pitchFamily="49" charset="-122"/>
                <a:ea typeface="黑体" pitchFamily="49" charset="-122"/>
              </a:rPr>
              <a:t>划分</a:t>
            </a:r>
            <a:r>
              <a:rPr lang="en-US" altLang="zh-CN" sz="3600" b="1" dirty="0">
                <a:solidFill>
                  <a:srgbClr val="00F2FC"/>
                </a:solidFill>
                <a:latin typeface="黑体" pitchFamily="49" charset="-122"/>
                <a:ea typeface="黑体" pitchFamily="49" charset="-122"/>
              </a:rPr>
              <a:t>——</a:t>
            </a:r>
            <a:r>
              <a:rPr lang="zh-CN" altLang="en-US" sz="3600" b="1" dirty="0" smtClean="0">
                <a:solidFill>
                  <a:srgbClr val="00F2FC"/>
                </a:solidFill>
                <a:latin typeface="黑体" pitchFamily="49" charset="-122"/>
                <a:ea typeface="黑体" pitchFamily="49" charset="-122"/>
              </a:rPr>
              <a:t>实例</a:t>
            </a:r>
            <a:r>
              <a:rPr lang="en-US" altLang="zh-CN" sz="3600" b="1" dirty="0">
                <a:solidFill>
                  <a:srgbClr val="00F2FC"/>
                </a:solidFill>
                <a:latin typeface="黑体" pitchFamily="49" charset="-122"/>
                <a:ea typeface="黑体" pitchFamily="49" charset="-122"/>
              </a:rPr>
              <a:t>1</a:t>
            </a:r>
          </a:p>
        </p:txBody>
      </p:sp>
      <p:sp>
        <p:nvSpPr>
          <p:cNvPr id="650244" name="Rectangle 4"/>
          <p:cNvSpPr>
            <a:spLocks noChangeArrowheads="1"/>
          </p:cNvSpPr>
          <p:nvPr/>
        </p:nvSpPr>
        <p:spPr bwMode="auto">
          <a:xfrm>
            <a:off x="1271588" y="1449388"/>
            <a:ext cx="9793287" cy="4895850"/>
          </a:xfrm>
          <a:prstGeom prst="rect">
            <a:avLst/>
          </a:prstGeom>
          <a:noFill/>
          <a:ln w="9525">
            <a:noFill/>
            <a:miter lim="800000"/>
          </a:ln>
          <a:effectLst/>
        </p:spPr>
        <p:txBody>
          <a:bodyPr/>
          <a:lstStyle/>
          <a:p>
            <a:pPr marL="742950" lvl="1" indent="-285750" defTabSz="1088390" fontAlgn="auto">
              <a:spcBef>
                <a:spcPct val="20000"/>
              </a:spcBef>
              <a:spcAft>
                <a:spcPts val="0"/>
              </a:spcAft>
              <a:buClr>
                <a:schemeClr val="accent2"/>
              </a:buClr>
              <a:buSzPct val="70000"/>
              <a:buFont typeface="Wingdings" panose="05000000000000000000" pitchFamily="2" charset="2"/>
              <a:buChar char="n"/>
              <a:defRPr/>
            </a:pPr>
            <a:r>
              <a:rPr lang="en-US" altLang="zh-CN" sz="2400" b="1" dirty="0">
                <a:solidFill>
                  <a:schemeClr val="bg1"/>
                </a:solidFill>
                <a:effectLst>
                  <a:outerShdw blurRad="38100" dist="38100" dir="2700000" algn="tl">
                    <a:srgbClr val="000000"/>
                  </a:outerShdw>
                </a:effectLst>
                <a:latin typeface="+mn-lt"/>
                <a:ea typeface="+mn-ea"/>
              </a:rPr>
              <a:t>(7)</a:t>
            </a:r>
            <a:r>
              <a:rPr lang="zh-CN" altLang="en-US" sz="2400" b="1" dirty="0">
                <a:solidFill>
                  <a:schemeClr val="bg1"/>
                </a:solidFill>
                <a:effectLst>
                  <a:outerShdw blurRad="38100" dist="38100" dir="2700000" algn="tl">
                    <a:srgbClr val="000000"/>
                  </a:outerShdw>
                </a:effectLst>
                <a:latin typeface="+mn-lt"/>
                <a:ea typeface="+mn-ea"/>
              </a:rPr>
              <a:t>空字符串。</a:t>
            </a:r>
          </a:p>
          <a:p>
            <a:pPr marL="742950" lvl="1" indent="-285750" defTabSz="1088390" fontAlgn="auto">
              <a:spcBef>
                <a:spcPct val="20000"/>
              </a:spcBef>
              <a:spcAft>
                <a:spcPts val="0"/>
              </a:spcAft>
              <a:buClr>
                <a:schemeClr val="accent2"/>
              </a:buClr>
              <a:buSzPct val="70000"/>
              <a:defRPr/>
            </a:pPr>
            <a:r>
              <a:rPr lang="zh-CN" altLang="en-US" sz="2400" b="1" dirty="0">
                <a:solidFill>
                  <a:schemeClr val="bg1"/>
                </a:solidFill>
                <a:effectLst>
                  <a:outerShdw blurRad="38100" dist="38100" dir="2700000" algn="tl">
                    <a:srgbClr val="000000"/>
                  </a:outerShdw>
                </a:effectLst>
                <a:latin typeface="+mn-lt"/>
                <a:ea typeface="+mn-ea"/>
              </a:rPr>
              <a:t>    </a:t>
            </a:r>
            <a:r>
              <a:rPr lang="zh-CN" altLang="en-US" sz="2400" b="1" dirty="0">
                <a:solidFill>
                  <a:srgbClr val="FFFF00"/>
                </a:solidFill>
                <a:effectLst>
                  <a:outerShdw blurRad="38100" dist="38100" dir="2700000" algn="tl">
                    <a:srgbClr val="000000"/>
                  </a:outerShdw>
                </a:effectLst>
                <a:latin typeface="+mn-lt"/>
                <a:ea typeface="+mn-ea"/>
              </a:rPr>
              <a:t>输入：</a:t>
            </a:r>
            <a:r>
              <a:rPr lang="zh-CN" altLang="en-US" sz="2400" b="1" dirty="0">
                <a:solidFill>
                  <a:srgbClr val="FFFF00"/>
                </a:solidFill>
                <a:effectLst>
                  <a:outerShdw blurRad="38100" dist="38100" dir="2700000" algn="tl">
                    <a:srgbClr val="000000"/>
                  </a:outerShdw>
                </a:effectLst>
                <a:latin typeface="Arial" panose="020B0604020202020204"/>
                <a:ea typeface="+mn-ea"/>
              </a:rPr>
              <a:t>‘</a:t>
            </a:r>
            <a:r>
              <a:rPr lang="zh-CN" altLang="en-US" sz="2400" b="1" dirty="0">
                <a:solidFill>
                  <a:srgbClr val="FFFF00"/>
                </a:solidFill>
                <a:effectLst>
                  <a:outerShdw blurRad="38100" dist="38100" dir="2700000" algn="tl">
                    <a:srgbClr val="000000"/>
                  </a:outerShdw>
                </a:effectLst>
                <a:latin typeface="+mn-lt"/>
                <a:ea typeface="+mn-ea"/>
              </a:rPr>
              <a:t>    </a:t>
            </a:r>
            <a:r>
              <a:rPr lang="zh-CN" altLang="en-US" sz="2400" b="1" dirty="0">
                <a:solidFill>
                  <a:srgbClr val="FFFF00"/>
                </a:solidFill>
                <a:effectLst>
                  <a:outerShdw blurRad="38100" dist="38100" dir="2700000" algn="tl">
                    <a:srgbClr val="000000"/>
                  </a:outerShdw>
                </a:effectLst>
                <a:latin typeface="Arial" panose="020B0604020202020204"/>
                <a:ea typeface="+mn-ea"/>
              </a:rPr>
              <a:t>’</a:t>
            </a:r>
            <a:endParaRPr lang="zh-CN" altLang="en-US" sz="2400" b="1" dirty="0">
              <a:solidFill>
                <a:srgbClr val="FFFF00"/>
              </a:solidFill>
              <a:effectLst>
                <a:outerShdw blurRad="38100" dist="38100" dir="2700000" algn="tl">
                  <a:srgbClr val="000000"/>
                </a:outerShdw>
              </a:effectLst>
              <a:latin typeface="+mn-lt"/>
              <a:ea typeface="+mn-ea"/>
            </a:endParaRPr>
          </a:p>
          <a:p>
            <a:pPr marL="742950" lvl="1" indent="-285750" defTabSz="1088390" fontAlgn="auto">
              <a:spcBef>
                <a:spcPct val="20000"/>
              </a:spcBef>
              <a:spcAft>
                <a:spcPts val="0"/>
              </a:spcAft>
              <a:buClr>
                <a:schemeClr val="accent2"/>
              </a:buClr>
              <a:buSzPct val="70000"/>
              <a:defRPr/>
            </a:pPr>
            <a:r>
              <a:rPr lang="zh-CN" altLang="en-US" sz="2400" b="1" dirty="0">
                <a:solidFill>
                  <a:srgbClr val="FFFF00"/>
                </a:solidFill>
                <a:effectLst>
                  <a:outerShdw blurRad="38100" dist="38100" dir="2700000" algn="tl">
                    <a:srgbClr val="000000"/>
                  </a:outerShdw>
                </a:effectLst>
                <a:latin typeface="+mn-lt"/>
                <a:ea typeface="+mn-ea"/>
              </a:rPr>
              <a:t>    预期的输出：</a:t>
            </a:r>
            <a:r>
              <a:rPr lang="zh-CN" altLang="en-US" sz="2400" b="1" dirty="0">
                <a:solidFill>
                  <a:srgbClr val="FFFF00"/>
                </a:solidFill>
                <a:effectLst>
                  <a:outerShdw blurRad="38100" dist="38100" dir="2700000" algn="tl">
                    <a:srgbClr val="000000"/>
                  </a:outerShdw>
                </a:effectLst>
                <a:latin typeface="Arial" panose="020B0604020202020204"/>
                <a:ea typeface="+mn-ea"/>
              </a:rPr>
              <a:t>“</a:t>
            </a:r>
            <a:r>
              <a:rPr lang="zh-CN" altLang="en-US" sz="2400" b="1" dirty="0">
                <a:solidFill>
                  <a:srgbClr val="FFFF00"/>
                </a:solidFill>
                <a:effectLst>
                  <a:outerShdw blurRad="38100" dist="38100" dir="2700000" algn="tl">
                    <a:srgbClr val="000000"/>
                  </a:outerShdw>
                </a:effectLst>
                <a:latin typeface="+mn-lt"/>
                <a:ea typeface="+mn-ea"/>
              </a:rPr>
              <a:t>错误</a:t>
            </a:r>
            <a:r>
              <a:rPr lang="en-US" altLang="zh-CN" sz="2400" b="1" dirty="0">
                <a:solidFill>
                  <a:srgbClr val="FFFF00"/>
                </a:solidFill>
                <a:effectLst>
                  <a:outerShdw blurRad="38100" dist="38100" dir="2700000" algn="tl">
                    <a:srgbClr val="000000"/>
                  </a:outerShdw>
                </a:effectLst>
                <a:latin typeface="Arial" panose="020B0604020202020204"/>
                <a:ea typeface="+mn-ea"/>
              </a:rPr>
              <a:t>——</a:t>
            </a:r>
            <a:r>
              <a:rPr lang="zh-CN" altLang="en-US" sz="2400" b="1" dirty="0">
                <a:solidFill>
                  <a:srgbClr val="FFFF00"/>
                </a:solidFill>
                <a:effectLst>
                  <a:outerShdw blurRad="38100" dist="38100" dir="2700000" algn="tl">
                    <a:srgbClr val="000000"/>
                  </a:outerShdw>
                </a:effectLst>
                <a:latin typeface="+mn-lt"/>
                <a:ea typeface="+mn-ea"/>
              </a:rPr>
              <a:t>没有数字</a:t>
            </a:r>
            <a:r>
              <a:rPr lang="zh-CN" altLang="en-US" sz="2400" b="1" dirty="0">
                <a:solidFill>
                  <a:srgbClr val="FFFF00"/>
                </a:solidFill>
                <a:effectLst>
                  <a:outerShdw blurRad="38100" dist="38100" dir="2700000" algn="tl">
                    <a:srgbClr val="000000"/>
                  </a:outerShdw>
                </a:effectLst>
                <a:latin typeface="Arial" panose="020B0604020202020204"/>
                <a:ea typeface="+mn-ea"/>
              </a:rPr>
              <a:t>”</a:t>
            </a:r>
            <a:endParaRPr lang="zh-CN" altLang="en-US" sz="2400" b="1" dirty="0">
              <a:solidFill>
                <a:srgbClr val="FFFF00"/>
              </a:solidFill>
              <a:effectLst>
                <a:outerShdw blurRad="38100" dist="38100" dir="2700000" algn="tl">
                  <a:srgbClr val="000000"/>
                </a:outerShdw>
              </a:effectLst>
              <a:latin typeface="+mn-lt"/>
              <a:ea typeface="+mn-ea"/>
            </a:endParaRPr>
          </a:p>
          <a:p>
            <a:pPr marL="742950" lvl="1" indent="-285750" defTabSz="1088390" fontAlgn="auto">
              <a:spcBef>
                <a:spcPct val="20000"/>
              </a:spcBef>
              <a:spcAft>
                <a:spcPts val="0"/>
              </a:spcAft>
              <a:buClr>
                <a:schemeClr val="accent2"/>
              </a:buClr>
              <a:buSzPct val="70000"/>
              <a:buFont typeface="Wingdings" panose="05000000000000000000" pitchFamily="2" charset="2"/>
              <a:buChar char="n"/>
              <a:defRPr/>
            </a:pPr>
            <a:r>
              <a:rPr lang="en-US" altLang="zh-CN" sz="2400" b="1" dirty="0">
                <a:solidFill>
                  <a:schemeClr val="bg1"/>
                </a:solidFill>
                <a:effectLst>
                  <a:outerShdw blurRad="38100" dist="38100" dir="2700000" algn="tl">
                    <a:srgbClr val="000000"/>
                  </a:outerShdw>
                </a:effectLst>
                <a:latin typeface="+mn-lt"/>
                <a:ea typeface="+mn-ea"/>
              </a:rPr>
              <a:t>(8)</a:t>
            </a:r>
            <a:r>
              <a:rPr lang="zh-CN" altLang="en-US" sz="2400" b="1" dirty="0">
                <a:solidFill>
                  <a:schemeClr val="bg1"/>
                </a:solidFill>
                <a:effectLst>
                  <a:outerShdw blurRad="38100" dist="38100" dir="2700000" algn="tl">
                    <a:srgbClr val="000000"/>
                  </a:outerShdw>
                </a:effectLst>
                <a:latin typeface="+mn-lt"/>
                <a:ea typeface="+mn-ea"/>
              </a:rPr>
              <a:t>字符串左部字符既不是零也不是空格</a:t>
            </a:r>
          </a:p>
          <a:p>
            <a:pPr marL="742950" lvl="1" indent="-285750" defTabSz="1088390" fontAlgn="auto">
              <a:spcBef>
                <a:spcPct val="20000"/>
              </a:spcBef>
              <a:spcAft>
                <a:spcPts val="0"/>
              </a:spcAft>
              <a:buClr>
                <a:schemeClr val="accent2"/>
              </a:buClr>
              <a:buSzPct val="70000"/>
              <a:defRPr/>
            </a:pPr>
            <a:r>
              <a:rPr lang="zh-CN" altLang="en-US" sz="2400" b="1" dirty="0">
                <a:solidFill>
                  <a:srgbClr val="FFFF00"/>
                </a:solidFill>
                <a:effectLst>
                  <a:outerShdw blurRad="38100" dist="38100" dir="2700000" algn="tl">
                    <a:srgbClr val="000000"/>
                  </a:outerShdw>
                </a:effectLst>
                <a:latin typeface="+mn-lt"/>
                <a:ea typeface="+mn-ea"/>
              </a:rPr>
              <a:t>     输入：</a:t>
            </a:r>
            <a:r>
              <a:rPr lang="zh-CN" altLang="en-US" sz="2400" b="1" dirty="0">
                <a:solidFill>
                  <a:srgbClr val="FFFF00"/>
                </a:solidFill>
                <a:effectLst>
                  <a:outerShdw blurRad="38100" dist="38100" dir="2700000" algn="tl">
                    <a:srgbClr val="000000"/>
                  </a:outerShdw>
                </a:effectLst>
                <a:latin typeface="Arial" panose="020B0604020202020204"/>
                <a:ea typeface="+mn-ea"/>
              </a:rPr>
              <a:t>‘</a:t>
            </a:r>
            <a:r>
              <a:rPr lang="en-US" altLang="zh-CN" sz="2400" b="1" dirty="0" smtClean="0">
                <a:solidFill>
                  <a:srgbClr val="FFFF00"/>
                </a:solidFill>
                <a:effectLst>
                  <a:outerShdw blurRad="38100" dist="38100" dir="2700000" algn="tl">
                    <a:srgbClr val="000000"/>
                  </a:outerShdw>
                </a:effectLst>
                <a:latin typeface="+mn-lt"/>
                <a:ea typeface="+mn-ea"/>
              </a:rPr>
              <a:t>XXXXX1</a:t>
            </a:r>
            <a:r>
              <a:rPr lang="en-US" altLang="zh-CN" sz="2400" b="1" dirty="0" smtClean="0">
                <a:solidFill>
                  <a:srgbClr val="FFFF00"/>
                </a:solidFill>
                <a:effectLst>
                  <a:outerShdw blurRad="38100" dist="38100" dir="2700000" algn="tl">
                    <a:srgbClr val="000000"/>
                  </a:outerShdw>
                </a:effectLst>
                <a:latin typeface="Arial" panose="020B0604020202020204"/>
                <a:ea typeface="+mn-ea"/>
              </a:rPr>
              <a:t>’</a:t>
            </a:r>
            <a:endParaRPr lang="en-US" altLang="zh-CN" sz="2400" b="1" dirty="0">
              <a:solidFill>
                <a:srgbClr val="FFFF00"/>
              </a:solidFill>
              <a:effectLst>
                <a:outerShdw blurRad="38100" dist="38100" dir="2700000" algn="tl">
                  <a:srgbClr val="000000"/>
                </a:outerShdw>
              </a:effectLst>
              <a:latin typeface="+mn-lt"/>
              <a:ea typeface="+mn-ea"/>
            </a:endParaRPr>
          </a:p>
          <a:p>
            <a:pPr marL="742950" lvl="1" indent="-285750" defTabSz="1088390" fontAlgn="auto">
              <a:spcBef>
                <a:spcPct val="20000"/>
              </a:spcBef>
              <a:spcAft>
                <a:spcPts val="0"/>
              </a:spcAft>
              <a:buClr>
                <a:schemeClr val="accent2"/>
              </a:buClr>
              <a:buSzPct val="70000"/>
              <a:defRPr/>
            </a:pPr>
            <a:r>
              <a:rPr lang="en-US" altLang="zh-CN" sz="2400" b="1" dirty="0">
                <a:solidFill>
                  <a:srgbClr val="FFFF00"/>
                </a:solidFill>
                <a:effectLst>
                  <a:outerShdw blurRad="38100" dist="38100" dir="2700000" algn="tl">
                    <a:srgbClr val="000000"/>
                  </a:outerShdw>
                </a:effectLst>
                <a:latin typeface="+mn-lt"/>
                <a:ea typeface="+mn-ea"/>
              </a:rPr>
              <a:t>     </a:t>
            </a:r>
            <a:r>
              <a:rPr lang="zh-CN" altLang="en-US" sz="2400" b="1" dirty="0">
                <a:solidFill>
                  <a:srgbClr val="FFFF00"/>
                </a:solidFill>
                <a:effectLst>
                  <a:outerShdw blurRad="38100" dist="38100" dir="2700000" algn="tl">
                    <a:srgbClr val="000000"/>
                  </a:outerShdw>
                </a:effectLst>
                <a:latin typeface="+mn-lt"/>
                <a:ea typeface="+mn-ea"/>
              </a:rPr>
              <a:t>预期的输出：</a:t>
            </a:r>
            <a:r>
              <a:rPr lang="zh-CN" altLang="en-US" sz="2400" b="1" dirty="0">
                <a:solidFill>
                  <a:srgbClr val="FFFF00"/>
                </a:solidFill>
                <a:effectLst>
                  <a:outerShdw blurRad="38100" dist="38100" dir="2700000" algn="tl">
                    <a:srgbClr val="000000"/>
                  </a:outerShdw>
                </a:effectLst>
                <a:latin typeface="Arial" panose="020B0604020202020204"/>
                <a:ea typeface="+mn-ea"/>
              </a:rPr>
              <a:t>“</a:t>
            </a:r>
            <a:r>
              <a:rPr lang="zh-CN" altLang="en-US" sz="2400" b="1" dirty="0">
                <a:solidFill>
                  <a:srgbClr val="FFFF00"/>
                </a:solidFill>
                <a:effectLst>
                  <a:outerShdw blurRad="38100" dist="38100" dir="2700000" algn="tl">
                    <a:srgbClr val="000000"/>
                  </a:outerShdw>
                </a:effectLst>
                <a:latin typeface="+mn-lt"/>
                <a:ea typeface="+mn-ea"/>
              </a:rPr>
              <a:t>错误</a:t>
            </a:r>
            <a:r>
              <a:rPr lang="en-US" altLang="zh-CN" sz="2400" b="1" dirty="0">
                <a:solidFill>
                  <a:srgbClr val="FFFF00"/>
                </a:solidFill>
                <a:effectLst>
                  <a:outerShdw blurRad="38100" dist="38100" dir="2700000" algn="tl">
                    <a:srgbClr val="000000"/>
                  </a:outerShdw>
                </a:effectLst>
                <a:latin typeface="Arial" panose="020B0604020202020204"/>
                <a:ea typeface="+mn-ea"/>
              </a:rPr>
              <a:t>——</a:t>
            </a:r>
            <a:r>
              <a:rPr lang="zh-CN" altLang="en-US" sz="2400" b="1" dirty="0">
                <a:solidFill>
                  <a:srgbClr val="FFFF00"/>
                </a:solidFill>
                <a:effectLst>
                  <a:outerShdw blurRad="38100" dist="38100" dir="2700000" algn="tl">
                    <a:srgbClr val="000000"/>
                  </a:outerShdw>
                </a:effectLst>
                <a:latin typeface="+mn-lt"/>
                <a:ea typeface="+mn-ea"/>
              </a:rPr>
              <a:t>填充错</a:t>
            </a:r>
            <a:r>
              <a:rPr lang="zh-CN" altLang="en-US" sz="2400" b="1" dirty="0">
                <a:solidFill>
                  <a:srgbClr val="FFFF00"/>
                </a:solidFill>
                <a:effectLst>
                  <a:outerShdw blurRad="38100" dist="38100" dir="2700000" algn="tl">
                    <a:srgbClr val="000000"/>
                  </a:outerShdw>
                </a:effectLst>
                <a:latin typeface="Arial" panose="020B0604020202020204"/>
                <a:ea typeface="+mn-ea"/>
              </a:rPr>
              <a:t>”</a:t>
            </a:r>
            <a:r>
              <a:rPr lang="zh-CN" altLang="en-US" sz="2400" b="1" dirty="0">
                <a:solidFill>
                  <a:srgbClr val="FFFF00"/>
                </a:solidFill>
                <a:effectLst>
                  <a:outerShdw blurRad="38100" dist="38100" dir="2700000" algn="tl">
                    <a:srgbClr val="000000"/>
                  </a:outerShdw>
                </a:effectLst>
                <a:latin typeface="+mn-lt"/>
                <a:ea typeface="+mn-ea"/>
              </a:rPr>
              <a:t> </a:t>
            </a:r>
          </a:p>
          <a:p>
            <a:pPr marL="742950" lvl="1" indent="-285750" defTabSz="1088390" fontAlgn="auto">
              <a:spcBef>
                <a:spcPct val="20000"/>
              </a:spcBef>
              <a:spcAft>
                <a:spcPts val="0"/>
              </a:spcAft>
              <a:buClr>
                <a:schemeClr val="accent2"/>
              </a:buClr>
              <a:buSzPct val="70000"/>
              <a:buFont typeface="Wingdings" panose="05000000000000000000" pitchFamily="2" charset="2"/>
              <a:buChar char="n"/>
              <a:defRPr/>
            </a:pPr>
            <a:r>
              <a:rPr lang="en-US" altLang="zh-CN" sz="2400" b="1" dirty="0">
                <a:solidFill>
                  <a:schemeClr val="bg1"/>
                </a:solidFill>
                <a:effectLst>
                  <a:outerShdw blurRad="38100" dist="38100" dir="2700000" algn="tl">
                    <a:srgbClr val="000000"/>
                  </a:outerShdw>
                </a:effectLst>
                <a:latin typeface="+mn-lt"/>
                <a:ea typeface="+mn-ea"/>
              </a:rPr>
              <a:t>(9)</a:t>
            </a:r>
            <a:r>
              <a:rPr lang="zh-CN" altLang="en-US" sz="2400" b="1" dirty="0">
                <a:solidFill>
                  <a:schemeClr val="bg1"/>
                </a:solidFill>
                <a:effectLst>
                  <a:outerShdw blurRad="38100" dist="38100" dir="2700000" algn="tl">
                    <a:srgbClr val="000000"/>
                  </a:outerShdw>
                </a:effectLst>
                <a:latin typeface="+mn-lt"/>
                <a:ea typeface="+mn-ea"/>
              </a:rPr>
              <a:t>最高位数字后面有空格。</a:t>
            </a:r>
          </a:p>
          <a:p>
            <a:pPr marL="742950" lvl="1" indent="-285750" defTabSz="1088390" fontAlgn="auto">
              <a:spcBef>
                <a:spcPct val="20000"/>
              </a:spcBef>
              <a:spcAft>
                <a:spcPts val="0"/>
              </a:spcAft>
              <a:buClr>
                <a:schemeClr val="accent2"/>
              </a:buClr>
              <a:buSzPct val="70000"/>
              <a:defRPr/>
            </a:pPr>
            <a:r>
              <a:rPr lang="zh-CN" altLang="en-US" sz="2400" b="1" dirty="0">
                <a:solidFill>
                  <a:schemeClr val="bg1"/>
                </a:solidFill>
                <a:effectLst>
                  <a:outerShdw blurRad="38100" dist="38100" dir="2700000" algn="tl">
                    <a:srgbClr val="000000"/>
                  </a:outerShdw>
                </a:effectLst>
                <a:latin typeface="+mn-lt"/>
                <a:ea typeface="+mn-ea"/>
              </a:rPr>
              <a:t>     </a:t>
            </a:r>
            <a:r>
              <a:rPr lang="zh-CN" altLang="en-US" sz="2400" b="1" dirty="0">
                <a:solidFill>
                  <a:srgbClr val="FFFF00"/>
                </a:solidFill>
                <a:effectLst>
                  <a:outerShdw blurRad="38100" dist="38100" dir="2700000" algn="tl">
                    <a:srgbClr val="000000"/>
                  </a:outerShdw>
                </a:effectLst>
                <a:latin typeface="+mn-lt"/>
                <a:ea typeface="+mn-ea"/>
              </a:rPr>
              <a:t>输入：</a:t>
            </a:r>
            <a:r>
              <a:rPr lang="zh-CN" altLang="en-US" sz="2400" b="1" dirty="0">
                <a:solidFill>
                  <a:srgbClr val="FFFF00"/>
                </a:solidFill>
                <a:effectLst>
                  <a:outerShdw blurRad="38100" dist="38100" dir="2700000" algn="tl">
                    <a:srgbClr val="000000"/>
                  </a:outerShdw>
                </a:effectLst>
                <a:latin typeface="Arial" panose="020B0604020202020204"/>
                <a:ea typeface="+mn-ea"/>
              </a:rPr>
              <a:t>‘</a:t>
            </a:r>
            <a:r>
              <a:rPr lang="zh-CN" altLang="en-US" sz="2400" b="1" dirty="0">
                <a:solidFill>
                  <a:srgbClr val="FFFF00"/>
                </a:solidFill>
                <a:effectLst>
                  <a:outerShdw blurRad="38100" dist="38100" dir="2700000" algn="tl">
                    <a:srgbClr val="000000"/>
                  </a:outerShdw>
                </a:effectLst>
                <a:latin typeface="+mn-lt"/>
                <a:ea typeface="+mn-ea"/>
              </a:rPr>
              <a:t>    </a:t>
            </a:r>
            <a:r>
              <a:rPr lang="en-US" altLang="zh-CN" sz="2400" b="1" dirty="0">
                <a:solidFill>
                  <a:srgbClr val="FFFF00"/>
                </a:solidFill>
                <a:effectLst>
                  <a:outerShdw blurRad="38100" dist="38100" dir="2700000" algn="tl">
                    <a:srgbClr val="000000"/>
                  </a:outerShdw>
                </a:effectLst>
                <a:latin typeface="+mn-lt"/>
                <a:ea typeface="+mn-ea"/>
              </a:rPr>
              <a:t>1    2</a:t>
            </a:r>
            <a:r>
              <a:rPr lang="en-US" altLang="zh-CN" sz="2400" b="1" dirty="0">
                <a:solidFill>
                  <a:srgbClr val="FFFF00"/>
                </a:solidFill>
                <a:effectLst>
                  <a:outerShdw blurRad="38100" dist="38100" dir="2700000" algn="tl">
                    <a:srgbClr val="000000"/>
                  </a:outerShdw>
                </a:effectLst>
                <a:latin typeface="Arial" panose="020B0604020202020204"/>
                <a:ea typeface="+mn-ea"/>
              </a:rPr>
              <a:t>’</a:t>
            </a:r>
            <a:endParaRPr lang="en-US" altLang="zh-CN" sz="2400" b="1" dirty="0">
              <a:solidFill>
                <a:srgbClr val="FFFF00"/>
              </a:solidFill>
              <a:effectLst>
                <a:outerShdw blurRad="38100" dist="38100" dir="2700000" algn="tl">
                  <a:srgbClr val="000000"/>
                </a:outerShdw>
              </a:effectLst>
              <a:latin typeface="+mn-lt"/>
              <a:ea typeface="+mn-ea"/>
            </a:endParaRPr>
          </a:p>
          <a:p>
            <a:pPr marL="742950" lvl="1" indent="-285750" defTabSz="1088390" fontAlgn="auto">
              <a:spcBef>
                <a:spcPct val="20000"/>
              </a:spcBef>
              <a:spcAft>
                <a:spcPts val="0"/>
              </a:spcAft>
              <a:buClr>
                <a:schemeClr val="accent2"/>
              </a:buClr>
              <a:buSzPct val="70000"/>
              <a:defRPr/>
            </a:pPr>
            <a:r>
              <a:rPr lang="en-US" altLang="zh-CN" sz="2400" b="1" dirty="0">
                <a:solidFill>
                  <a:srgbClr val="FFFF00"/>
                </a:solidFill>
                <a:effectLst>
                  <a:outerShdw blurRad="38100" dist="38100" dir="2700000" algn="tl">
                    <a:srgbClr val="000000"/>
                  </a:outerShdw>
                </a:effectLst>
                <a:latin typeface="+mn-lt"/>
                <a:ea typeface="+mn-ea"/>
              </a:rPr>
              <a:t>     </a:t>
            </a:r>
            <a:r>
              <a:rPr lang="zh-CN" altLang="en-US" sz="2400" b="1" dirty="0">
                <a:solidFill>
                  <a:srgbClr val="FFFF00"/>
                </a:solidFill>
                <a:effectLst>
                  <a:outerShdw blurRad="38100" dist="38100" dir="2700000" algn="tl">
                    <a:srgbClr val="000000"/>
                  </a:outerShdw>
                </a:effectLst>
                <a:latin typeface="+mn-lt"/>
                <a:ea typeface="+mn-ea"/>
              </a:rPr>
              <a:t>预期的输出：</a:t>
            </a:r>
            <a:r>
              <a:rPr lang="zh-CN" altLang="en-US" sz="2400" b="1" dirty="0">
                <a:solidFill>
                  <a:srgbClr val="FFFF00"/>
                </a:solidFill>
                <a:effectLst>
                  <a:outerShdw blurRad="38100" dist="38100" dir="2700000" algn="tl">
                    <a:srgbClr val="000000"/>
                  </a:outerShdw>
                </a:effectLst>
                <a:latin typeface="Arial" panose="020B0604020202020204"/>
                <a:ea typeface="+mn-ea"/>
              </a:rPr>
              <a:t>“</a:t>
            </a:r>
            <a:r>
              <a:rPr lang="zh-CN" altLang="en-US" sz="2400" b="1" dirty="0">
                <a:solidFill>
                  <a:srgbClr val="FFFF00"/>
                </a:solidFill>
                <a:effectLst>
                  <a:outerShdw blurRad="38100" dist="38100" dir="2700000" algn="tl">
                    <a:srgbClr val="000000"/>
                  </a:outerShdw>
                </a:effectLst>
                <a:latin typeface="+mn-lt"/>
                <a:ea typeface="+mn-ea"/>
              </a:rPr>
              <a:t>错误</a:t>
            </a:r>
            <a:r>
              <a:rPr lang="en-US" altLang="zh-CN" sz="2400" b="1" dirty="0">
                <a:solidFill>
                  <a:srgbClr val="FFFF00"/>
                </a:solidFill>
                <a:effectLst>
                  <a:outerShdw blurRad="38100" dist="38100" dir="2700000" algn="tl">
                    <a:srgbClr val="000000"/>
                  </a:outerShdw>
                </a:effectLst>
                <a:latin typeface="Arial" panose="020B0604020202020204"/>
                <a:ea typeface="+mn-ea"/>
              </a:rPr>
              <a:t>——</a:t>
            </a:r>
            <a:r>
              <a:rPr lang="zh-CN" altLang="en-US" sz="2400" b="1" dirty="0">
                <a:solidFill>
                  <a:srgbClr val="FFFF00"/>
                </a:solidFill>
                <a:effectLst>
                  <a:outerShdw blurRad="38100" dist="38100" dir="2700000" algn="tl">
                    <a:srgbClr val="000000"/>
                  </a:outerShdw>
                </a:effectLst>
                <a:latin typeface="+mn-lt"/>
                <a:ea typeface="+mn-ea"/>
              </a:rPr>
              <a:t>无效输入</a:t>
            </a:r>
            <a:r>
              <a:rPr lang="zh-CN" altLang="en-US" sz="2400" b="1" dirty="0">
                <a:solidFill>
                  <a:srgbClr val="FFFF00"/>
                </a:solidFill>
                <a:effectLst>
                  <a:outerShdw blurRad="38100" dist="38100" dir="2700000" algn="tl">
                    <a:srgbClr val="000000"/>
                  </a:outerShdw>
                </a:effectLst>
                <a:latin typeface="Arial" panose="020B0604020202020204"/>
                <a:ea typeface="+mn-ea"/>
              </a:rPr>
              <a:t>”</a:t>
            </a:r>
            <a:endParaRPr lang="zh-CN" altLang="en-US" sz="2400" b="1" dirty="0">
              <a:solidFill>
                <a:srgbClr val="FFFF00"/>
              </a:solidFill>
              <a:effectLst>
                <a:outerShdw blurRad="38100" dist="38100" dir="2700000" algn="tl">
                  <a:srgbClr val="000000"/>
                </a:outerShdw>
              </a:effectLst>
              <a:latin typeface="+mn-lt"/>
              <a:ea typeface="+mn-ea"/>
            </a:endParaRPr>
          </a:p>
          <a:p>
            <a:pPr marL="342900" indent="-342900" defTabSz="1088390" fontAlgn="auto">
              <a:lnSpc>
                <a:spcPct val="90000"/>
              </a:lnSpc>
              <a:spcBef>
                <a:spcPct val="20000"/>
              </a:spcBef>
              <a:spcAft>
                <a:spcPts val="0"/>
              </a:spcAft>
              <a:buClr>
                <a:schemeClr val="hlink"/>
              </a:buClr>
              <a:buSzPct val="70000"/>
              <a:defRPr/>
            </a:pPr>
            <a:endParaRPr lang="en-US" altLang="zh-CN" sz="2800" b="1" dirty="0">
              <a:solidFill>
                <a:schemeClr val="bg1"/>
              </a:solidFill>
              <a:effectLst>
                <a:outerShdw blurRad="38100" dist="38100" dir="2700000" algn="tl">
                  <a:srgbClr val="000000"/>
                </a:outerShdw>
              </a:effectLst>
              <a:latin typeface="+mn-lt"/>
              <a:ea typeface="+mn-ea"/>
            </a:endParaRP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Rot="1" noChangeArrowheads="1"/>
          </p:cNvSpPr>
          <p:nvPr/>
        </p:nvSpPr>
        <p:spPr bwMode="auto">
          <a:xfrm>
            <a:off x="982663" y="65088"/>
            <a:ext cx="8229600" cy="706437"/>
          </a:xfrm>
          <a:prstGeom prst="rect">
            <a:avLst/>
          </a:prstGeom>
          <a:noFill/>
          <a:ln w="9525">
            <a:noFill/>
            <a:miter lim="800000"/>
            <a:headEnd/>
            <a:tailEnd/>
          </a:ln>
        </p:spPr>
        <p:txBody>
          <a:bodyPr anchor="ctr"/>
          <a:lstStyle/>
          <a:p>
            <a:r>
              <a:rPr lang="zh-CN" altLang="en-US" sz="3600" b="1" dirty="0">
                <a:solidFill>
                  <a:srgbClr val="00F2FC"/>
                </a:solidFill>
                <a:latin typeface="黑体" pitchFamily="49" charset="-122"/>
                <a:ea typeface="黑体" pitchFamily="49" charset="-122"/>
              </a:rPr>
              <a:t>等价</a:t>
            </a:r>
            <a:r>
              <a:rPr lang="zh-CN" altLang="en-US" sz="3600" b="1" dirty="0" smtClean="0">
                <a:solidFill>
                  <a:srgbClr val="00F2FC"/>
                </a:solidFill>
                <a:latin typeface="黑体" pitchFamily="49" charset="-122"/>
                <a:ea typeface="黑体" pitchFamily="49" charset="-122"/>
              </a:rPr>
              <a:t>划分</a:t>
            </a:r>
            <a:r>
              <a:rPr lang="en-US" altLang="zh-CN" sz="3600" b="1" dirty="0">
                <a:solidFill>
                  <a:srgbClr val="00F2FC"/>
                </a:solidFill>
                <a:latin typeface="黑体" pitchFamily="49" charset="-122"/>
                <a:ea typeface="黑体" pitchFamily="49" charset="-122"/>
              </a:rPr>
              <a:t>——</a:t>
            </a:r>
            <a:r>
              <a:rPr lang="zh-CN" altLang="en-US" sz="3600" b="1" dirty="0" smtClean="0">
                <a:solidFill>
                  <a:srgbClr val="00F2FC"/>
                </a:solidFill>
                <a:latin typeface="黑体" pitchFamily="49" charset="-122"/>
                <a:ea typeface="黑体" pitchFamily="49" charset="-122"/>
              </a:rPr>
              <a:t>实例</a:t>
            </a:r>
            <a:r>
              <a:rPr lang="en-US" altLang="zh-CN" sz="3600" b="1" dirty="0">
                <a:solidFill>
                  <a:srgbClr val="00F2FC"/>
                </a:solidFill>
                <a:latin typeface="黑体" pitchFamily="49" charset="-122"/>
                <a:ea typeface="黑体" pitchFamily="49" charset="-122"/>
              </a:rPr>
              <a:t>1</a:t>
            </a:r>
          </a:p>
        </p:txBody>
      </p:sp>
      <p:sp>
        <p:nvSpPr>
          <p:cNvPr id="652292" name="Rectangle 4"/>
          <p:cNvSpPr>
            <a:spLocks noChangeArrowheads="1"/>
          </p:cNvSpPr>
          <p:nvPr/>
        </p:nvSpPr>
        <p:spPr bwMode="auto">
          <a:xfrm>
            <a:off x="1955800" y="1989138"/>
            <a:ext cx="7416800" cy="3059112"/>
          </a:xfrm>
          <a:prstGeom prst="rect">
            <a:avLst/>
          </a:prstGeom>
          <a:noFill/>
          <a:ln w="9525">
            <a:noFill/>
            <a:miter lim="800000"/>
          </a:ln>
          <a:effectLst/>
        </p:spPr>
        <p:txBody>
          <a:bodyPr/>
          <a:lstStyle/>
          <a:p>
            <a:pPr marL="742950" lvl="1" indent="-285750" defTabSz="1088390" fontAlgn="auto">
              <a:spcBef>
                <a:spcPct val="20000"/>
              </a:spcBef>
              <a:spcAft>
                <a:spcPts val="0"/>
              </a:spcAft>
              <a:buClr>
                <a:schemeClr val="accent2"/>
              </a:buClr>
              <a:buSzPct val="70000"/>
              <a:buFont typeface="Wingdings" panose="05000000000000000000" pitchFamily="2" charset="2"/>
              <a:buChar char="n"/>
              <a:defRPr/>
            </a:pPr>
            <a:r>
              <a:rPr lang="en-US" altLang="zh-CN" sz="2400" b="1" dirty="0">
                <a:solidFill>
                  <a:schemeClr val="bg1"/>
                </a:solidFill>
                <a:effectLst>
                  <a:outerShdw blurRad="38100" dist="38100" dir="2700000" algn="tl">
                    <a:srgbClr val="000000"/>
                  </a:outerShdw>
                </a:effectLst>
                <a:latin typeface="+mn-lt"/>
                <a:ea typeface="+mn-ea"/>
              </a:rPr>
              <a:t>(10)</a:t>
            </a:r>
            <a:r>
              <a:rPr lang="zh-CN" altLang="en-US" sz="2400" b="1" dirty="0">
                <a:solidFill>
                  <a:schemeClr val="bg1"/>
                </a:solidFill>
                <a:effectLst>
                  <a:outerShdw blurRad="38100" dist="38100" dir="2700000" algn="tl">
                    <a:srgbClr val="000000"/>
                  </a:outerShdw>
                </a:effectLst>
                <a:latin typeface="+mn-lt"/>
                <a:ea typeface="+mn-ea"/>
              </a:rPr>
              <a:t>最高位数字后面有其他字符</a:t>
            </a:r>
          </a:p>
          <a:p>
            <a:pPr marL="742950" lvl="1" indent="-285750" defTabSz="1088390" fontAlgn="auto">
              <a:spcBef>
                <a:spcPct val="20000"/>
              </a:spcBef>
              <a:spcAft>
                <a:spcPts val="0"/>
              </a:spcAft>
              <a:buClr>
                <a:schemeClr val="accent2"/>
              </a:buClr>
              <a:buSzPct val="70000"/>
              <a:defRPr/>
            </a:pPr>
            <a:r>
              <a:rPr lang="zh-CN" altLang="en-US" sz="2400" b="1" dirty="0">
                <a:solidFill>
                  <a:schemeClr val="bg1"/>
                </a:solidFill>
                <a:effectLst>
                  <a:outerShdw blurRad="38100" dist="38100" dir="2700000" algn="tl">
                    <a:srgbClr val="000000"/>
                  </a:outerShdw>
                </a:effectLst>
                <a:latin typeface="+mn-lt"/>
                <a:ea typeface="+mn-ea"/>
              </a:rPr>
              <a:t>    </a:t>
            </a:r>
            <a:r>
              <a:rPr lang="zh-CN" altLang="en-US" sz="2400" b="1" dirty="0">
                <a:solidFill>
                  <a:srgbClr val="FFFF00"/>
                </a:solidFill>
                <a:effectLst>
                  <a:outerShdw blurRad="38100" dist="38100" dir="2700000" algn="tl">
                    <a:srgbClr val="000000"/>
                  </a:outerShdw>
                </a:effectLst>
                <a:latin typeface="+mn-lt"/>
                <a:ea typeface="+mn-ea"/>
              </a:rPr>
              <a:t>输入：</a:t>
            </a:r>
            <a:r>
              <a:rPr lang="zh-CN" altLang="en-US" sz="2400" b="1" dirty="0">
                <a:solidFill>
                  <a:srgbClr val="FFFF00"/>
                </a:solidFill>
                <a:effectLst>
                  <a:outerShdw blurRad="38100" dist="38100" dir="2700000" algn="tl">
                    <a:srgbClr val="000000"/>
                  </a:outerShdw>
                </a:effectLst>
                <a:latin typeface="Arial" panose="020B0604020202020204"/>
                <a:ea typeface="+mn-ea"/>
              </a:rPr>
              <a:t>‘</a:t>
            </a:r>
            <a:r>
              <a:rPr lang="zh-CN" altLang="en-US" sz="2400" b="1" dirty="0">
                <a:solidFill>
                  <a:srgbClr val="FFFF00"/>
                </a:solidFill>
                <a:effectLst>
                  <a:outerShdw blurRad="38100" dist="38100" dir="2700000" algn="tl">
                    <a:srgbClr val="000000"/>
                  </a:outerShdw>
                </a:effectLst>
                <a:latin typeface="+mn-lt"/>
                <a:ea typeface="+mn-ea"/>
              </a:rPr>
              <a:t>    </a:t>
            </a:r>
            <a:r>
              <a:rPr lang="en-US" altLang="zh-CN" sz="2400" b="1" dirty="0">
                <a:solidFill>
                  <a:srgbClr val="FFFF00"/>
                </a:solidFill>
                <a:effectLst>
                  <a:outerShdw blurRad="38100" dist="38100" dir="2700000" algn="tl">
                    <a:srgbClr val="000000"/>
                  </a:outerShdw>
                </a:effectLst>
                <a:latin typeface="+mn-lt"/>
                <a:ea typeface="+mn-ea"/>
              </a:rPr>
              <a:t>1XX2</a:t>
            </a:r>
            <a:r>
              <a:rPr lang="en-US" altLang="zh-CN" sz="2400" b="1" dirty="0">
                <a:solidFill>
                  <a:srgbClr val="FFFF00"/>
                </a:solidFill>
                <a:effectLst>
                  <a:outerShdw blurRad="38100" dist="38100" dir="2700000" algn="tl">
                    <a:srgbClr val="000000"/>
                  </a:outerShdw>
                </a:effectLst>
                <a:latin typeface="Arial" panose="020B0604020202020204"/>
                <a:ea typeface="+mn-ea"/>
              </a:rPr>
              <a:t>’</a:t>
            </a:r>
            <a:endParaRPr lang="en-US" altLang="zh-CN" sz="2400" b="1" dirty="0">
              <a:solidFill>
                <a:srgbClr val="FFFF00"/>
              </a:solidFill>
              <a:effectLst>
                <a:outerShdw blurRad="38100" dist="38100" dir="2700000" algn="tl">
                  <a:srgbClr val="000000"/>
                </a:outerShdw>
              </a:effectLst>
              <a:latin typeface="+mn-lt"/>
              <a:ea typeface="+mn-ea"/>
            </a:endParaRPr>
          </a:p>
          <a:p>
            <a:pPr marL="742950" lvl="1" indent="-285750" defTabSz="1088390" fontAlgn="auto">
              <a:spcBef>
                <a:spcPct val="20000"/>
              </a:spcBef>
              <a:spcAft>
                <a:spcPts val="0"/>
              </a:spcAft>
              <a:buClr>
                <a:schemeClr val="accent2"/>
              </a:buClr>
              <a:buSzPct val="70000"/>
              <a:defRPr/>
            </a:pPr>
            <a:r>
              <a:rPr lang="en-US" altLang="zh-CN" sz="2400" b="1" dirty="0">
                <a:solidFill>
                  <a:srgbClr val="FFFF00"/>
                </a:solidFill>
                <a:effectLst>
                  <a:outerShdw blurRad="38100" dist="38100" dir="2700000" algn="tl">
                    <a:srgbClr val="000000"/>
                  </a:outerShdw>
                </a:effectLst>
                <a:latin typeface="+mn-lt"/>
                <a:ea typeface="+mn-ea"/>
              </a:rPr>
              <a:t>    </a:t>
            </a:r>
            <a:r>
              <a:rPr lang="zh-CN" altLang="en-US" sz="2400" b="1" dirty="0">
                <a:solidFill>
                  <a:srgbClr val="FFFF00"/>
                </a:solidFill>
                <a:effectLst>
                  <a:outerShdw blurRad="38100" dist="38100" dir="2700000" algn="tl">
                    <a:srgbClr val="000000"/>
                  </a:outerShdw>
                </a:effectLst>
                <a:latin typeface="+mn-lt"/>
                <a:ea typeface="+mn-ea"/>
              </a:rPr>
              <a:t>预期的输出：</a:t>
            </a:r>
            <a:r>
              <a:rPr lang="zh-CN" altLang="en-US" sz="2400" b="1" dirty="0">
                <a:solidFill>
                  <a:srgbClr val="FFFF00"/>
                </a:solidFill>
                <a:effectLst>
                  <a:outerShdw blurRad="38100" dist="38100" dir="2700000" algn="tl">
                    <a:srgbClr val="000000"/>
                  </a:outerShdw>
                </a:effectLst>
                <a:latin typeface="Arial" panose="020B0604020202020204"/>
                <a:ea typeface="+mn-ea"/>
              </a:rPr>
              <a:t>“</a:t>
            </a:r>
            <a:r>
              <a:rPr lang="zh-CN" altLang="en-US" sz="2400" b="1" dirty="0">
                <a:solidFill>
                  <a:srgbClr val="FFFF00"/>
                </a:solidFill>
                <a:effectLst>
                  <a:outerShdw blurRad="38100" dist="38100" dir="2700000" algn="tl">
                    <a:srgbClr val="000000"/>
                  </a:outerShdw>
                </a:effectLst>
                <a:latin typeface="+mn-lt"/>
                <a:ea typeface="+mn-ea"/>
              </a:rPr>
              <a:t>错误</a:t>
            </a:r>
            <a:r>
              <a:rPr lang="en-US" altLang="zh-CN" sz="2400" b="1" dirty="0">
                <a:solidFill>
                  <a:srgbClr val="FFFF00"/>
                </a:solidFill>
                <a:effectLst>
                  <a:outerShdw blurRad="38100" dist="38100" dir="2700000" algn="tl">
                    <a:srgbClr val="000000"/>
                  </a:outerShdw>
                </a:effectLst>
                <a:latin typeface="Arial" panose="020B0604020202020204"/>
                <a:ea typeface="+mn-ea"/>
              </a:rPr>
              <a:t>——</a:t>
            </a:r>
            <a:r>
              <a:rPr lang="zh-CN" altLang="en-US" sz="2400" b="1" dirty="0">
                <a:solidFill>
                  <a:srgbClr val="FFFF00"/>
                </a:solidFill>
                <a:effectLst>
                  <a:outerShdw blurRad="38100" dist="38100" dir="2700000" algn="tl">
                    <a:srgbClr val="000000"/>
                  </a:outerShdw>
                </a:effectLst>
                <a:latin typeface="+mn-lt"/>
                <a:ea typeface="+mn-ea"/>
              </a:rPr>
              <a:t>无效输入</a:t>
            </a:r>
            <a:r>
              <a:rPr lang="zh-CN" altLang="en-US" sz="2400" b="1" dirty="0">
                <a:solidFill>
                  <a:srgbClr val="FFFF00"/>
                </a:solidFill>
                <a:effectLst>
                  <a:outerShdw blurRad="38100" dist="38100" dir="2700000" algn="tl">
                    <a:srgbClr val="000000"/>
                  </a:outerShdw>
                </a:effectLst>
                <a:latin typeface="Arial" panose="020B0604020202020204"/>
                <a:ea typeface="+mn-ea"/>
              </a:rPr>
              <a:t>”</a:t>
            </a:r>
            <a:endParaRPr lang="zh-CN" altLang="en-US" sz="2400" b="1" dirty="0">
              <a:solidFill>
                <a:srgbClr val="FFFF00"/>
              </a:solidFill>
              <a:effectLst>
                <a:outerShdw blurRad="38100" dist="38100" dir="2700000" algn="tl">
                  <a:srgbClr val="000000"/>
                </a:outerShdw>
              </a:effectLst>
              <a:latin typeface="+mn-lt"/>
              <a:ea typeface="+mn-ea"/>
            </a:endParaRPr>
          </a:p>
          <a:p>
            <a:pPr marL="742950" lvl="1" indent="-285750" defTabSz="1088390" fontAlgn="auto">
              <a:spcBef>
                <a:spcPct val="20000"/>
              </a:spcBef>
              <a:spcAft>
                <a:spcPts val="0"/>
              </a:spcAft>
              <a:buClr>
                <a:schemeClr val="accent2"/>
              </a:buClr>
              <a:buSzPct val="70000"/>
              <a:buFont typeface="Wingdings" panose="05000000000000000000" pitchFamily="2" charset="2"/>
              <a:buChar char="n"/>
              <a:defRPr/>
            </a:pPr>
            <a:r>
              <a:rPr lang="en-US" altLang="zh-CN" sz="2400" b="1" dirty="0">
                <a:solidFill>
                  <a:schemeClr val="bg1"/>
                </a:solidFill>
                <a:effectLst>
                  <a:outerShdw blurRad="38100" dist="38100" dir="2700000" algn="tl">
                    <a:srgbClr val="000000"/>
                  </a:outerShdw>
                </a:effectLst>
                <a:latin typeface="+mn-lt"/>
                <a:ea typeface="+mn-ea"/>
              </a:rPr>
              <a:t>(11)</a:t>
            </a:r>
            <a:r>
              <a:rPr lang="zh-CN" altLang="en-US" sz="2400" b="1" dirty="0">
                <a:solidFill>
                  <a:schemeClr val="bg1"/>
                </a:solidFill>
                <a:effectLst>
                  <a:outerShdw blurRad="38100" dist="38100" dir="2700000" algn="tl">
                    <a:srgbClr val="000000"/>
                  </a:outerShdw>
                </a:effectLst>
                <a:latin typeface="+mn-lt"/>
                <a:ea typeface="+mn-ea"/>
              </a:rPr>
              <a:t>负号和最高位数字之间有空格</a:t>
            </a:r>
          </a:p>
          <a:p>
            <a:pPr marL="742950" lvl="1" indent="-285750" defTabSz="1088390" fontAlgn="auto">
              <a:spcBef>
                <a:spcPct val="20000"/>
              </a:spcBef>
              <a:spcAft>
                <a:spcPts val="0"/>
              </a:spcAft>
              <a:buClr>
                <a:schemeClr val="accent2"/>
              </a:buClr>
              <a:buSzPct val="70000"/>
              <a:defRPr/>
            </a:pPr>
            <a:r>
              <a:rPr lang="zh-CN" altLang="en-US" sz="2400" b="1" dirty="0">
                <a:solidFill>
                  <a:srgbClr val="FFFF00"/>
                </a:solidFill>
                <a:effectLst>
                  <a:outerShdw blurRad="38100" dist="38100" dir="2700000" algn="tl">
                    <a:srgbClr val="000000"/>
                  </a:outerShdw>
                </a:effectLst>
                <a:latin typeface="+mn-lt"/>
                <a:ea typeface="+mn-ea"/>
              </a:rPr>
              <a:t>    输入：</a:t>
            </a:r>
            <a:r>
              <a:rPr lang="zh-CN" altLang="en-US" sz="2400" b="1" dirty="0">
                <a:solidFill>
                  <a:srgbClr val="FFFF00"/>
                </a:solidFill>
                <a:effectLst>
                  <a:outerShdw blurRad="38100" dist="38100" dir="2700000" algn="tl">
                    <a:srgbClr val="000000"/>
                  </a:outerShdw>
                </a:effectLst>
                <a:latin typeface="Arial" panose="020B0604020202020204"/>
                <a:ea typeface="+mn-ea"/>
              </a:rPr>
              <a:t>‘</a:t>
            </a:r>
            <a:r>
              <a:rPr lang="zh-CN" altLang="en-US" sz="2400" b="1" dirty="0">
                <a:solidFill>
                  <a:srgbClr val="FFFF00"/>
                </a:solidFill>
                <a:effectLst>
                  <a:outerShdw blurRad="38100" dist="38100" dir="2700000" algn="tl">
                    <a:srgbClr val="000000"/>
                  </a:outerShdw>
                </a:effectLst>
                <a:latin typeface="+mn-lt"/>
                <a:ea typeface="+mn-ea"/>
              </a:rPr>
              <a:t>  </a:t>
            </a:r>
            <a:r>
              <a:rPr lang="en-US" altLang="zh-CN" sz="2400" b="1" dirty="0">
                <a:solidFill>
                  <a:srgbClr val="FFFF00"/>
                </a:solidFill>
                <a:effectLst>
                  <a:outerShdw blurRad="38100" dist="38100" dir="2700000" algn="tl">
                    <a:srgbClr val="000000"/>
                  </a:outerShdw>
                </a:effectLst>
                <a:latin typeface="+mn-lt"/>
                <a:ea typeface="+mn-ea"/>
              </a:rPr>
              <a:t>-    12</a:t>
            </a:r>
            <a:r>
              <a:rPr lang="en-US" altLang="zh-CN" sz="2400" b="1" dirty="0">
                <a:solidFill>
                  <a:srgbClr val="FFFF00"/>
                </a:solidFill>
                <a:effectLst>
                  <a:outerShdw blurRad="38100" dist="38100" dir="2700000" algn="tl">
                    <a:srgbClr val="000000"/>
                  </a:outerShdw>
                </a:effectLst>
                <a:latin typeface="Arial" panose="020B0604020202020204"/>
                <a:ea typeface="+mn-ea"/>
              </a:rPr>
              <a:t>’</a:t>
            </a:r>
            <a:endParaRPr lang="en-US" altLang="zh-CN" sz="2400" b="1" dirty="0">
              <a:solidFill>
                <a:srgbClr val="FFFF00"/>
              </a:solidFill>
              <a:effectLst>
                <a:outerShdw blurRad="38100" dist="38100" dir="2700000" algn="tl">
                  <a:srgbClr val="000000"/>
                </a:outerShdw>
              </a:effectLst>
              <a:latin typeface="+mn-lt"/>
              <a:ea typeface="+mn-ea"/>
            </a:endParaRPr>
          </a:p>
          <a:p>
            <a:pPr marL="742950" lvl="1" indent="-285750" defTabSz="1088390" fontAlgn="auto">
              <a:spcBef>
                <a:spcPct val="20000"/>
              </a:spcBef>
              <a:spcAft>
                <a:spcPts val="0"/>
              </a:spcAft>
              <a:buClr>
                <a:schemeClr val="accent2"/>
              </a:buClr>
              <a:buSzPct val="70000"/>
              <a:defRPr/>
            </a:pPr>
            <a:r>
              <a:rPr lang="en-US" altLang="zh-CN" sz="2400" b="1" dirty="0">
                <a:solidFill>
                  <a:srgbClr val="FFFF00"/>
                </a:solidFill>
                <a:effectLst>
                  <a:outerShdw blurRad="38100" dist="38100" dir="2700000" algn="tl">
                    <a:srgbClr val="000000"/>
                  </a:outerShdw>
                </a:effectLst>
                <a:latin typeface="+mn-lt"/>
                <a:ea typeface="+mn-ea"/>
              </a:rPr>
              <a:t>    </a:t>
            </a:r>
            <a:r>
              <a:rPr lang="zh-CN" altLang="en-US" sz="2400" b="1" dirty="0">
                <a:solidFill>
                  <a:srgbClr val="FFFF00"/>
                </a:solidFill>
                <a:effectLst>
                  <a:outerShdw blurRad="38100" dist="38100" dir="2700000" algn="tl">
                    <a:srgbClr val="000000"/>
                  </a:outerShdw>
                </a:effectLst>
                <a:latin typeface="+mn-lt"/>
                <a:ea typeface="+mn-ea"/>
              </a:rPr>
              <a:t>预期的输出：</a:t>
            </a:r>
            <a:r>
              <a:rPr lang="zh-CN" altLang="en-US" sz="2400" b="1" dirty="0">
                <a:solidFill>
                  <a:srgbClr val="FFFF00"/>
                </a:solidFill>
                <a:effectLst>
                  <a:outerShdw blurRad="38100" dist="38100" dir="2700000" algn="tl">
                    <a:srgbClr val="000000"/>
                  </a:outerShdw>
                </a:effectLst>
                <a:latin typeface="Arial" panose="020B0604020202020204"/>
                <a:ea typeface="+mn-ea"/>
              </a:rPr>
              <a:t>“</a:t>
            </a:r>
            <a:r>
              <a:rPr lang="zh-CN" altLang="en-US" sz="2400" b="1" dirty="0">
                <a:solidFill>
                  <a:srgbClr val="FFFF00"/>
                </a:solidFill>
                <a:effectLst>
                  <a:outerShdw blurRad="38100" dist="38100" dir="2700000" algn="tl">
                    <a:srgbClr val="000000"/>
                  </a:outerShdw>
                </a:effectLst>
                <a:latin typeface="+mn-lt"/>
                <a:ea typeface="+mn-ea"/>
              </a:rPr>
              <a:t>错误</a:t>
            </a:r>
            <a:r>
              <a:rPr lang="en-US" altLang="zh-CN" sz="2400" b="1" dirty="0">
                <a:solidFill>
                  <a:srgbClr val="FFFF00"/>
                </a:solidFill>
                <a:effectLst>
                  <a:outerShdw blurRad="38100" dist="38100" dir="2700000" algn="tl">
                    <a:srgbClr val="000000"/>
                  </a:outerShdw>
                </a:effectLst>
                <a:latin typeface="Arial" panose="020B0604020202020204"/>
                <a:ea typeface="+mn-ea"/>
              </a:rPr>
              <a:t>——</a:t>
            </a:r>
            <a:r>
              <a:rPr lang="zh-CN" altLang="en-US" sz="2400" b="1" dirty="0">
                <a:solidFill>
                  <a:srgbClr val="FFFF00"/>
                </a:solidFill>
                <a:effectLst>
                  <a:outerShdw blurRad="38100" dist="38100" dir="2700000" algn="tl">
                    <a:srgbClr val="000000"/>
                  </a:outerShdw>
                </a:effectLst>
                <a:latin typeface="+mn-lt"/>
                <a:ea typeface="+mn-ea"/>
              </a:rPr>
              <a:t>负号位置错</a:t>
            </a:r>
            <a:r>
              <a:rPr lang="zh-CN" altLang="en-US" sz="2400" b="1" dirty="0">
                <a:solidFill>
                  <a:srgbClr val="FFFF00"/>
                </a:solidFill>
                <a:effectLst>
                  <a:outerShdw blurRad="38100" dist="38100" dir="2700000" algn="tl">
                    <a:srgbClr val="000000"/>
                  </a:outerShdw>
                </a:effectLst>
                <a:latin typeface="Arial" panose="020B0604020202020204"/>
                <a:ea typeface="+mn-ea"/>
              </a:rPr>
              <a:t>”</a:t>
            </a:r>
            <a:r>
              <a:rPr lang="zh-CN" altLang="en-US" sz="2400" b="1" dirty="0">
                <a:solidFill>
                  <a:srgbClr val="FFFF00"/>
                </a:solidFill>
                <a:effectLst>
                  <a:outerShdw blurRad="38100" dist="38100" dir="2700000" algn="tl">
                    <a:srgbClr val="000000"/>
                  </a:outerShdw>
                </a:effectLst>
                <a:latin typeface="+mn-lt"/>
                <a:ea typeface="+mn-ea"/>
              </a:rPr>
              <a:t> </a:t>
            </a: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Rot="1" noChangeArrowheads="1"/>
          </p:cNvSpPr>
          <p:nvPr/>
        </p:nvSpPr>
        <p:spPr bwMode="auto">
          <a:xfrm>
            <a:off x="1117600" y="133350"/>
            <a:ext cx="8229600" cy="706438"/>
          </a:xfrm>
          <a:prstGeom prst="rect">
            <a:avLst/>
          </a:prstGeom>
          <a:noFill/>
          <a:ln w="9525">
            <a:noFill/>
            <a:miter lim="800000"/>
            <a:headEnd/>
            <a:tailEnd/>
          </a:ln>
        </p:spPr>
        <p:txBody>
          <a:bodyPr anchor="ctr"/>
          <a:lstStyle/>
          <a:p>
            <a:r>
              <a:rPr lang="zh-CN" altLang="en-US" sz="3600" b="1" dirty="0">
                <a:solidFill>
                  <a:srgbClr val="00F2FC"/>
                </a:solidFill>
                <a:latin typeface="黑体" pitchFamily="49" charset="-122"/>
                <a:ea typeface="黑体" pitchFamily="49" charset="-122"/>
              </a:rPr>
              <a:t>等价</a:t>
            </a:r>
            <a:r>
              <a:rPr lang="zh-CN" altLang="en-US" sz="3600" b="1" dirty="0" smtClean="0">
                <a:solidFill>
                  <a:srgbClr val="00F2FC"/>
                </a:solidFill>
                <a:latin typeface="黑体" pitchFamily="49" charset="-122"/>
                <a:ea typeface="黑体" pitchFamily="49" charset="-122"/>
              </a:rPr>
              <a:t>划分</a:t>
            </a:r>
            <a:r>
              <a:rPr lang="en-US" altLang="zh-CN" sz="3600" b="1" dirty="0">
                <a:solidFill>
                  <a:srgbClr val="00F2FC"/>
                </a:solidFill>
                <a:latin typeface="黑体" pitchFamily="49" charset="-122"/>
                <a:ea typeface="黑体" pitchFamily="49" charset="-122"/>
              </a:rPr>
              <a:t>——</a:t>
            </a:r>
            <a:r>
              <a:rPr lang="zh-CN" altLang="en-US" sz="3600" b="1" dirty="0" smtClean="0">
                <a:solidFill>
                  <a:srgbClr val="00F2FC"/>
                </a:solidFill>
                <a:latin typeface="黑体" pitchFamily="49" charset="-122"/>
                <a:ea typeface="黑体" pitchFamily="49" charset="-122"/>
              </a:rPr>
              <a:t>实例</a:t>
            </a:r>
            <a:r>
              <a:rPr lang="en-US" altLang="zh-CN" sz="3600" b="1" dirty="0">
                <a:solidFill>
                  <a:srgbClr val="00F2FC"/>
                </a:solidFill>
                <a:latin typeface="黑体" pitchFamily="49" charset="-122"/>
                <a:ea typeface="黑体" pitchFamily="49" charset="-122"/>
              </a:rPr>
              <a:t>2</a:t>
            </a:r>
          </a:p>
        </p:txBody>
      </p:sp>
      <p:sp>
        <p:nvSpPr>
          <p:cNvPr id="654340" name="Rectangle 4"/>
          <p:cNvSpPr>
            <a:spLocks noChangeArrowheads="1"/>
          </p:cNvSpPr>
          <p:nvPr/>
        </p:nvSpPr>
        <p:spPr bwMode="auto">
          <a:xfrm>
            <a:off x="911224" y="2097088"/>
            <a:ext cx="10909411" cy="2700337"/>
          </a:xfrm>
          <a:prstGeom prst="rect">
            <a:avLst/>
          </a:prstGeom>
          <a:noFill/>
          <a:ln w="9525">
            <a:noFill/>
            <a:miter lim="800000"/>
          </a:ln>
          <a:effectLst/>
        </p:spPr>
        <p:txBody>
          <a:bodyPr/>
          <a:lstStyle/>
          <a:p>
            <a:pPr marL="342900" indent="-342900" algn="just" defTabSz="1088390" fontAlgn="auto">
              <a:spcBef>
                <a:spcPct val="20000"/>
              </a:spcBef>
              <a:spcAft>
                <a:spcPts val="0"/>
              </a:spcAft>
              <a:buClr>
                <a:schemeClr val="hlink"/>
              </a:buClr>
              <a:buSzPct val="70000"/>
              <a:buFont typeface="Wingdings" panose="05000000000000000000" pitchFamily="2" charset="2"/>
              <a:buChar char="n"/>
              <a:defRPr/>
            </a:pPr>
            <a:r>
              <a:rPr lang="zh-CN" altLang="en-US" sz="3200" b="1" dirty="0">
                <a:solidFill>
                  <a:schemeClr val="bg1"/>
                </a:solidFill>
                <a:effectLst>
                  <a:outerShdw blurRad="38100" dist="38100" dir="2700000" algn="tl">
                    <a:srgbClr val="000000"/>
                  </a:outerShdw>
                </a:effectLst>
                <a:latin typeface="+mn-lt"/>
                <a:ea typeface="+mn-ea"/>
              </a:rPr>
              <a:t>在某一</a:t>
            </a:r>
            <a:r>
              <a:rPr lang="en-US" altLang="zh-CN" sz="3200" b="1" dirty="0">
                <a:solidFill>
                  <a:schemeClr val="bg1"/>
                </a:solidFill>
                <a:effectLst>
                  <a:outerShdw blurRad="38100" dist="38100" dir="2700000" algn="tl">
                    <a:srgbClr val="000000"/>
                  </a:outerShdw>
                </a:effectLst>
                <a:latin typeface="+mn-lt"/>
                <a:ea typeface="+mn-ea"/>
              </a:rPr>
              <a:t>PASCAL</a:t>
            </a:r>
            <a:r>
              <a:rPr lang="zh-CN" altLang="en-US" sz="3200" b="1" dirty="0">
                <a:solidFill>
                  <a:schemeClr val="bg1"/>
                </a:solidFill>
                <a:effectLst>
                  <a:outerShdw blurRad="38100" dist="38100" dir="2700000" algn="tl">
                    <a:srgbClr val="000000"/>
                  </a:outerShdw>
                </a:effectLst>
                <a:latin typeface="+mn-lt"/>
                <a:ea typeface="+mn-ea"/>
              </a:rPr>
              <a:t>语言版本中规定：</a:t>
            </a:r>
            <a:endParaRPr lang="en-US" altLang="zh-CN" sz="3200" b="1" dirty="0">
              <a:solidFill>
                <a:schemeClr val="bg1"/>
              </a:solidFill>
              <a:effectLst>
                <a:outerShdw blurRad="38100" dist="38100" dir="2700000" algn="tl">
                  <a:srgbClr val="000000"/>
                </a:outerShdw>
              </a:effectLst>
              <a:latin typeface="+mn-lt"/>
              <a:ea typeface="+mn-ea"/>
            </a:endParaRPr>
          </a:p>
          <a:p>
            <a:pPr marL="457200" indent="-457200" algn="just" defTabSz="1088390" fontAlgn="auto">
              <a:spcBef>
                <a:spcPct val="20000"/>
              </a:spcBef>
              <a:spcAft>
                <a:spcPts val="0"/>
              </a:spcAft>
              <a:buClr>
                <a:schemeClr val="hlink"/>
              </a:buClr>
              <a:buSzPct val="70000"/>
              <a:buFont typeface="Arial" panose="020B0604020202020204" pitchFamily="34" charset="0"/>
              <a:buChar char="•"/>
              <a:defRPr/>
            </a:pPr>
            <a:r>
              <a:rPr lang="zh-CN" altLang="en-US" sz="3200" b="1" dirty="0" smtClean="0">
                <a:solidFill>
                  <a:schemeClr val="bg1"/>
                </a:solidFill>
                <a:effectLst>
                  <a:outerShdw blurRad="38100" dist="38100" dir="2700000" algn="tl">
                    <a:srgbClr val="000000"/>
                  </a:outerShdw>
                </a:effectLst>
                <a:latin typeface="+mn-lt"/>
                <a:ea typeface="+mn-ea"/>
              </a:rPr>
              <a:t>标识符</a:t>
            </a:r>
            <a:r>
              <a:rPr lang="zh-CN" altLang="en-US" sz="3200" b="1" dirty="0">
                <a:solidFill>
                  <a:schemeClr val="bg1"/>
                </a:solidFill>
                <a:effectLst>
                  <a:outerShdw blurRad="38100" dist="38100" dir="2700000" algn="tl">
                    <a:srgbClr val="000000"/>
                  </a:outerShdw>
                </a:effectLst>
                <a:latin typeface="+mn-lt"/>
                <a:ea typeface="+mn-ea"/>
              </a:rPr>
              <a:t>是由字母开头，后跟字母或数字的任意组合构成</a:t>
            </a:r>
            <a:r>
              <a:rPr lang="zh-CN" altLang="en-US" sz="3200" b="1" dirty="0" smtClean="0">
                <a:solidFill>
                  <a:schemeClr val="bg1"/>
                </a:solidFill>
                <a:effectLst>
                  <a:outerShdw blurRad="38100" dist="38100" dir="2700000" algn="tl">
                    <a:srgbClr val="000000"/>
                  </a:outerShdw>
                </a:effectLst>
                <a:latin typeface="+mn-lt"/>
                <a:ea typeface="+mn-ea"/>
              </a:rPr>
              <a:t>。</a:t>
            </a:r>
            <a:endParaRPr lang="en-US" altLang="zh-CN" sz="3200" b="1" dirty="0" smtClean="0">
              <a:solidFill>
                <a:schemeClr val="bg1"/>
              </a:solidFill>
              <a:effectLst>
                <a:outerShdw blurRad="38100" dist="38100" dir="2700000" algn="tl">
                  <a:srgbClr val="000000"/>
                </a:outerShdw>
              </a:effectLst>
              <a:latin typeface="+mn-lt"/>
              <a:ea typeface="+mn-ea"/>
            </a:endParaRPr>
          </a:p>
          <a:p>
            <a:pPr marL="457200" indent="-457200" algn="just" defTabSz="1088390" fontAlgn="auto">
              <a:spcBef>
                <a:spcPct val="20000"/>
              </a:spcBef>
              <a:spcAft>
                <a:spcPts val="0"/>
              </a:spcAft>
              <a:buClr>
                <a:schemeClr val="hlink"/>
              </a:buClr>
              <a:buSzPct val="70000"/>
              <a:buFont typeface="Arial" panose="020B0604020202020204" pitchFamily="34" charset="0"/>
              <a:buChar char="•"/>
              <a:defRPr/>
            </a:pPr>
            <a:r>
              <a:rPr lang="zh-CN" altLang="en-US" sz="3200" b="1" dirty="0" smtClean="0">
                <a:solidFill>
                  <a:schemeClr val="bg1"/>
                </a:solidFill>
                <a:effectLst>
                  <a:outerShdw blurRad="38100" dist="38100" dir="2700000" algn="tl">
                    <a:srgbClr val="000000"/>
                  </a:outerShdw>
                </a:effectLst>
                <a:latin typeface="+mn-lt"/>
                <a:ea typeface="+mn-ea"/>
              </a:rPr>
              <a:t>有效</a:t>
            </a:r>
            <a:r>
              <a:rPr lang="zh-CN" altLang="en-US" sz="3200" b="1" dirty="0">
                <a:solidFill>
                  <a:schemeClr val="bg1"/>
                </a:solidFill>
                <a:effectLst>
                  <a:outerShdw blurRad="38100" dist="38100" dir="2700000" algn="tl">
                    <a:srgbClr val="000000"/>
                  </a:outerShdw>
                </a:effectLst>
                <a:latin typeface="+mn-lt"/>
                <a:ea typeface="+mn-ea"/>
              </a:rPr>
              <a:t>字符数为</a:t>
            </a:r>
            <a:r>
              <a:rPr lang="en-US" altLang="zh-CN" sz="3200" b="1" dirty="0">
                <a:solidFill>
                  <a:schemeClr val="bg1"/>
                </a:solidFill>
                <a:effectLst>
                  <a:outerShdw blurRad="38100" dist="38100" dir="2700000" algn="tl">
                    <a:srgbClr val="000000"/>
                  </a:outerShdw>
                </a:effectLst>
                <a:latin typeface="+mn-lt"/>
                <a:ea typeface="+mn-ea"/>
              </a:rPr>
              <a:t>8</a:t>
            </a:r>
            <a:r>
              <a:rPr lang="zh-CN" altLang="en-US" sz="3200" b="1" dirty="0">
                <a:solidFill>
                  <a:schemeClr val="bg1"/>
                </a:solidFill>
                <a:effectLst>
                  <a:outerShdw blurRad="38100" dist="38100" dir="2700000" algn="tl">
                    <a:srgbClr val="000000"/>
                  </a:outerShdw>
                </a:effectLst>
                <a:latin typeface="+mn-lt"/>
                <a:ea typeface="+mn-ea"/>
              </a:rPr>
              <a:t>个，最大字符数为</a:t>
            </a:r>
            <a:r>
              <a:rPr lang="en-US" altLang="zh-CN" sz="3200" b="1" dirty="0">
                <a:solidFill>
                  <a:schemeClr val="bg1"/>
                </a:solidFill>
                <a:effectLst>
                  <a:outerShdw blurRad="38100" dist="38100" dir="2700000" algn="tl">
                    <a:srgbClr val="000000"/>
                  </a:outerShdw>
                </a:effectLst>
                <a:latin typeface="+mn-lt"/>
                <a:ea typeface="+mn-ea"/>
              </a:rPr>
              <a:t>80</a:t>
            </a:r>
            <a:r>
              <a:rPr lang="zh-CN" altLang="en-US" sz="3200" b="1" dirty="0">
                <a:solidFill>
                  <a:schemeClr val="bg1"/>
                </a:solidFill>
                <a:effectLst>
                  <a:outerShdw blurRad="38100" dist="38100" dir="2700000" algn="tl">
                    <a:srgbClr val="000000"/>
                  </a:outerShdw>
                </a:effectLst>
                <a:latin typeface="+mn-lt"/>
                <a:ea typeface="+mn-ea"/>
              </a:rPr>
              <a:t>个</a:t>
            </a:r>
            <a:r>
              <a:rPr lang="zh-CN" altLang="en-US" sz="3200" b="1" dirty="0" smtClean="0">
                <a:solidFill>
                  <a:schemeClr val="bg1"/>
                </a:solidFill>
                <a:effectLst>
                  <a:outerShdw blurRad="38100" dist="38100" dir="2700000" algn="tl">
                    <a:srgbClr val="000000"/>
                  </a:outerShdw>
                </a:effectLst>
                <a:latin typeface="+mn-lt"/>
                <a:ea typeface="+mn-ea"/>
              </a:rPr>
              <a:t>。</a:t>
            </a:r>
            <a:endParaRPr lang="zh-CN" altLang="en-US" sz="3200" b="1" dirty="0">
              <a:solidFill>
                <a:schemeClr val="bg1"/>
              </a:solidFill>
              <a:effectLst>
                <a:outerShdw blurRad="38100" dist="38100" dir="2700000" algn="tl">
                  <a:srgbClr val="000000"/>
                </a:outerShdw>
              </a:effectLst>
              <a:latin typeface="+mn-lt"/>
              <a:ea typeface="+mn-ea"/>
            </a:endParaRPr>
          </a:p>
          <a:p>
            <a:pPr marL="457200" indent="-457200" algn="just" defTabSz="1088390" fontAlgn="auto">
              <a:spcBef>
                <a:spcPct val="20000"/>
              </a:spcBef>
              <a:spcAft>
                <a:spcPts val="0"/>
              </a:spcAft>
              <a:buClr>
                <a:schemeClr val="hlink"/>
              </a:buClr>
              <a:buSzPct val="70000"/>
              <a:buFont typeface="Arial" panose="020B0604020202020204" pitchFamily="34" charset="0"/>
              <a:buChar char="•"/>
              <a:defRPr/>
            </a:pPr>
            <a:r>
              <a:rPr lang="zh-CN" altLang="en-US" sz="3200" b="1" dirty="0" smtClean="0">
                <a:solidFill>
                  <a:schemeClr val="bg1"/>
                </a:solidFill>
                <a:effectLst>
                  <a:outerShdw blurRad="38100" dist="38100" dir="2700000" algn="tl">
                    <a:srgbClr val="000000"/>
                  </a:outerShdw>
                </a:effectLst>
                <a:latin typeface="+mn-lt"/>
                <a:ea typeface="+mn-ea"/>
              </a:rPr>
              <a:t>标识符</a:t>
            </a:r>
            <a:r>
              <a:rPr lang="zh-CN" altLang="en-US" sz="3200" b="1" dirty="0">
                <a:solidFill>
                  <a:schemeClr val="bg1"/>
                </a:solidFill>
                <a:effectLst>
                  <a:outerShdw blurRad="38100" dist="38100" dir="2700000" algn="tl">
                    <a:srgbClr val="000000"/>
                  </a:outerShdw>
                </a:effectLst>
                <a:latin typeface="+mn-lt"/>
                <a:ea typeface="+mn-ea"/>
              </a:rPr>
              <a:t>必须先说明，再使用</a:t>
            </a:r>
            <a:r>
              <a:rPr lang="zh-CN" altLang="en-US" sz="3200" b="1" dirty="0" smtClean="0">
                <a:solidFill>
                  <a:schemeClr val="bg1"/>
                </a:solidFill>
                <a:effectLst>
                  <a:outerShdw blurRad="38100" dist="38100" dir="2700000" algn="tl">
                    <a:srgbClr val="000000"/>
                  </a:outerShdw>
                </a:effectLst>
                <a:latin typeface="+mn-lt"/>
                <a:ea typeface="+mn-ea"/>
              </a:rPr>
              <a:t>。 </a:t>
            </a:r>
            <a:endParaRPr lang="en-US" altLang="zh-CN" sz="3200" b="1" dirty="0">
              <a:solidFill>
                <a:schemeClr val="bg1"/>
              </a:solidFill>
              <a:effectLst>
                <a:outerShdw blurRad="38100" dist="38100" dir="2700000" algn="tl">
                  <a:srgbClr val="000000"/>
                </a:outerShdw>
              </a:effectLst>
              <a:latin typeface="+mn-lt"/>
              <a:ea typeface="+mn-ea"/>
            </a:endParaRPr>
          </a:p>
          <a:p>
            <a:pPr marL="457200" indent="-457200" algn="just" defTabSz="1088390" fontAlgn="auto">
              <a:spcBef>
                <a:spcPct val="20000"/>
              </a:spcBef>
              <a:spcAft>
                <a:spcPts val="0"/>
              </a:spcAft>
              <a:buClr>
                <a:schemeClr val="hlink"/>
              </a:buClr>
              <a:buSzPct val="70000"/>
              <a:buFont typeface="Arial" panose="020B0604020202020204" pitchFamily="34" charset="0"/>
              <a:buChar char="•"/>
              <a:defRPr/>
            </a:pPr>
            <a:r>
              <a:rPr lang="zh-CN" altLang="en-US" sz="3200" b="1" dirty="0" smtClean="0">
                <a:solidFill>
                  <a:schemeClr val="bg1"/>
                </a:solidFill>
                <a:effectLst>
                  <a:outerShdw blurRad="38100" dist="38100" dir="2700000" algn="tl">
                    <a:srgbClr val="000000"/>
                  </a:outerShdw>
                </a:effectLst>
                <a:latin typeface="+mn-lt"/>
                <a:ea typeface="+mn-ea"/>
              </a:rPr>
              <a:t>在</a:t>
            </a:r>
            <a:r>
              <a:rPr lang="zh-CN" altLang="en-US" sz="3200" b="1" dirty="0">
                <a:solidFill>
                  <a:schemeClr val="bg1"/>
                </a:solidFill>
                <a:effectLst>
                  <a:outerShdw blurRad="38100" dist="38100" dir="2700000" algn="tl">
                    <a:srgbClr val="000000"/>
                  </a:outerShdw>
                </a:effectLst>
                <a:latin typeface="+mn-lt"/>
                <a:ea typeface="+mn-ea"/>
              </a:rPr>
              <a:t>同一说明语句中，标识符至少必须有一个</a:t>
            </a:r>
            <a:r>
              <a:rPr lang="zh-CN" altLang="en-US" sz="3200" b="1" dirty="0" smtClean="0">
                <a:solidFill>
                  <a:schemeClr val="bg1"/>
                </a:solidFill>
                <a:effectLst>
                  <a:outerShdw blurRad="38100" dist="38100" dir="2700000" algn="tl">
                    <a:srgbClr val="000000"/>
                  </a:outerShdw>
                </a:effectLst>
                <a:latin typeface="+mn-lt"/>
                <a:ea typeface="+mn-ea"/>
              </a:rPr>
              <a:t>。</a:t>
            </a:r>
            <a:endParaRPr lang="zh-CN" altLang="en-US" sz="3200" b="1" dirty="0">
              <a:solidFill>
                <a:schemeClr val="bg1"/>
              </a:solidFill>
              <a:effectLst>
                <a:outerShdw blurRad="38100" dist="38100" dir="2700000" algn="tl">
                  <a:srgbClr val="000000"/>
                </a:outerShdw>
              </a:effectLst>
              <a:latin typeface="+mn-lt"/>
              <a:ea typeface="+mn-ea"/>
            </a:endParaRP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5"/>
          <p:cNvSpPr>
            <a:spLocks noGrp="1"/>
          </p:cNvSpPr>
          <p:nvPr>
            <p:ph idx="1"/>
          </p:nvPr>
        </p:nvSpPr>
        <p:spPr>
          <a:xfrm>
            <a:off x="1919288" y="1052513"/>
            <a:ext cx="8305800" cy="762000"/>
          </a:xfrm>
        </p:spPr>
        <p:txBody>
          <a:bodyPr lIns="92075" tIns="46038" rIns="92075" bIns="46038"/>
          <a:lstStyle/>
          <a:p>
            <a:pPr marL="455613" indent="-455613" defTabSz="1087438" eaLnBrk="1" hangingPunct="1">
              <a:lnSpc>
                <a:spcPct val="110000"/>
              </a:lnSpc>
              <a:buFont typeface="Wingdings" panose="05000000000000000000" pitchFamily="2" charset="2"/>
              <a:buNone/>
            </a:pPr>
            <a:r>
              <a:rPr lang="zh-CN" altLang="en-US" sz="2800" b="1" noProof="1" smtClean="0">
                <a:latin typeface="Times New Roman" pitchFamily="18" charset="0"/>
              </a:rPr>
              <a:t>用等价类划分方法，建立输入等价类表</a:t>
            </a:r>
            <a:r>
              <a:rPr lang="zh-CN" altLang="zh-CN" sz="2800" b="1" noProof="1" smtClean="0">
                <a:latin typeface="Times New Roman" pitchFamily="18" charset="0"/>
              </a:rPr>
              <a:t>:</a:t>
            </a:r>
          </a:p>
        </p:txBody>
      </p:sp>
      <p:sp>
        <p:nvSpPr>
          <p:cNvPr id="22531" name="Rectangle 2"/>
          <p:cNvSpPr>
            <a:spLocks noRot="1" noChangeArrowheads="1"/>
          </p:cNvSpPr>
          <p:nvPr/>
        </p:nvSpPr>
        <p:spPr bwMode="auto">
          <a:xfrm>
            <a:off x="982663" y="142875"/>
            <a:ext cx="8229600" cy="706438"/>
          </a:xfrm>
          <a:prstGeom prst="rect">
            <a:avLst/>
          </a:prstGeom>
          <a:noFill/>
          <a:ln w="9525">
            <a:noFill/>
            <a:miter lim="800000"/>
            <a:headEnd/>
            <a:tailEnd/>
          </a:ln>
        </p:spPr>
        <p:txBody>
          <a:bodyPr anchor="ctr"/>
          <a:lstStyle/>
          <a:p>
            <a:r>
              <a:rPr lang="zh-CN" altLang="en-US" sz="3600" b="1" dirty="0">
                <a:solidFill>
                  <a:srgbClr val="00F2FC"/>
                </a:solidFill>
                <a:latin typeface="黑体" pitchFamily="49" charset="-122"/>
                <a:ea typeface="黑体" pitchFamily="49" charset="-122"/>
              </a:rPr>
              <a:t>等价</a:t>
            </a:r>
            <a:r>
              <a:rPr lang="zh-CN" altLang="en-US" sz="3600" b="1" dirty="0" smtClean="0">
                <a:solidFill>
                  <a:srgbClr val="00F2FC"/>
                </a:solidFill>
                <a:latin typeface="黑体" pitchFamily="49" charset="-122"/>
                <a:ea typeface="黑体" pitchFamily="49" charset="-122"/>
              </a:rPr>
              <a:t>划分</a:t>
            </a:r>
            <a:r>
              <a:rPr lang="en-US" altLang="zh-CN" sz="3600" b="1" dirty="0">
                <a:solidFill>
                  <a:srgbClr val="00F2FC"/>
                </a:solidFill>
                <a:latin typeface="黑体" pitchFamily="49" charset="-122"/>
                <a:ea typeface="黑体" pitchFamily="49" charset="-122"/>
              </a:rPr>
              <a:t>——</a:t>
            </a:r>
            <a:r>
              <a:rPr lang="zh-CN" altLang="en-US" sz="3600" b="1" dirty="0" smtClean="0">
                <a:solidFill>
                  <a:srgbClr val="00F2FC"/>
                </a:solidFill>
                <a:latin typeface="黑体" pitchFamily="49" charset="-122"/>
                <a:ea typeface="黑体" pitchFamily="49" charset="-122"/>
              </a:rPr>
              <a:t>实例</a:t>
            </a:r>
            <a:r>
              <a:rPr lang="en-US" altLang="zh-CN" sz="3600" b="1" dirty="0">
                <a:solidFill>
                  <a:srgbClr val="00F2FC"/>
                </a:solidFill>
                <a:latin typeface="黑体" pitchFamily="49" charset="-122"/>
                <a:ea typeface="黑体" pitchFamily="49" charset="-122"/>
              </a:rPr>
              <a:t>2</a:t>
            </a:r>
          </a:p>
        </p:txBody>
      </p:sp>
      <p:pic>
        <p:nvPicPr>
          <p:cNvPr id="43011" name="Picture 4"/>
          <p:cNvPicPr>
            <a:picLocks noChangeAspect="1" noChangeArrowheads="1"/>
          </p:cNvPicPr>
          <p:nvPr/>
        </p:nvPicPr>
        <p:blipFill>
          <a:blip r:embed="rId3" cstate="print"/>
          <a:srcRect/>
          <a:stretch>
            <a:fillRect/>
          </a:stretch>
        </p:blipFill>
        <p:spPr bwMode="auto">
          <a:xfrm>
            <a:off x="1847850" y="1916113"/>
            <a:ext cx="8610600" cy="4419600"/>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3011"/>
                                        </p:tgtEl>
                                        <p:attrNameLst>
                                          <p:attrName>style.visibility</p:attrName>
                                        </p:attrNameLst>
                                      </p:cBhvr>
                                      <p:to>
                                        <p:strVal val="visible"/>
                                      </p:to>
                                    </p:set>
                                    <p:animEffect transition="in" filter="wipe(left)">
                                      <p:cBhvr>
                                        <p:cTn id="7" dur="1000"/>
                                        <p:tgtEl>
                                          <p:spTgt spid="430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Rot="1" noChangeArrowheads="1"/>
          </p:cNvSpPr>
          <p:nvPr/>
        </p:nvSpPr>
        <p:spPr bwMode="auto">
          <a:xfrm>
            <a:off x="1019175" y="65088"/>
            <a:ext cx="8229600" cy="706437"/>
          </a:xfrm>
          <a:prstGeom prst="rect">
            <a:avLst/>
          </a:prstGeom>
          <a:noFill/>
          <a:ln w="9525">
            <a:noFill/>
            <a:miter lim="800000"/>
            <a:headEnd/>
            <a:tailEnd/>
          </a:ln>
        </p:spPr>
        <p:txBody>
          <a:bodyPr anchor="ctr"/>
          <a:lstStyle/>
          <a:p>
            <a:r>
              <a:rPr lang="zh-CN" altLang="en-US" sz="3600" b="1" dirty="0">
                <a:solidFill>
                  <a:srgbClr val="00F2FC"/>
                </a:solidFill>
                <a:latin typeface="黑体" pitchFamily="49" charset="-122"/>
                <a:ea typeface="黑体" pitchFamily="49" charset="-122"/>
              </a:rPr>
              <a:t>等价</a:t>
            </a:r>
            <a:r>
              <a:rPr lang="zh-CN" altLang="en-US" sz="3600" b="1" dirty="0" smtClean="0">
                <a:solidFill>
                  <a:srgbClr val="00F2FC"/>
                </a:solidFill>
                <a:latin typeface="黑体" pitchFamily="49" charset="-122"/>
                <a:ea typeface="黑体" pitchFamily="49" charset="-122"/>
              </a:rPr>
              <a:t>划分</a:t>
            </a:r>
            <a:r>
              <a:rPr lang="en-US" altLang="zh-CN" sz="3600" b="1" dirty="0">
                <a:solidFill>
                  <a:srgbClr val="00F2FC"/>
                </a:solidFill>
                <a:latin typeface="黑体" pitchFamily="49" charset="-122"/>
                <a:ea typeface="黑体" pitchFamily="49" charset="-122"/>
              </a:rPr>
              <a:t>——</a:t>
            </a:r>
            <a:r>
              <a:rPr lang="zh-CN" altLang="en-US" sz="3600" b="1" dirty="0" smtClean="0">
                <a:solidFill>
                  <a:srgbClr val="00F2FC"/>
                </a:solidFill>
                <a:latin typeface="黑体" pitchFamily="49" charset="-122"/>
                <a:ea typeface="黑体" pitchFamily="49" charset="-122"/>
              </a:rPr>
              <a:t>实例</a:t>
            </a:r>
            <a:r>
              <a:rPr lang="en-US" altLang="zh-CN" sz="3600" b="1" dirty="0">
                <a:solidFill>
                  <a:srgbClr val="00F2FC"/>
                </a:solidFill>
                <a:latin typeface="黑体" pitchFamily="49" charset="-122"/>
                <a:ea typeface="黑体" pitchFamily="49" charset="-122"/>
              </a:rPr>
              <a:t>2</a:t>
            </a:r>
          </a:p>
        </p:txBody>
      </p:sp>
      <p:sp>
        <p:nvSpPr>
          <p:cNvPr id="658436" name="Rectangle 4"/>
          <p:cNvSpPr>
            <a:spLocks noChangeArrowheads="1"/>
          </p:cNvSpPr>
          <p:nvPr/>
        </p:nvSpPr>
        <p:spPr bwMode="auto">
          <a:xfrm>
            <a:off x="1524000" y="1196975"/>
            <a:ext cx="9972675" cy="4895850"/>
          </a:xfrm>
          <a:prstGeom prst="rect">
            <a:avLst/>
          </a:prstGeom>
          <a:noFill/>
          <a:ln w="9525">
            <a:noFill/>
            <a:miter lim="800000"/>
          </a:ln>
          <a:effectLst/>
        </p:spPr>
        <p:txBody>
          <a:bodyPr/>
          <a:lstStyle/>
          <a:p>
            <a:pPr marL="342900" indent="-342900" defTabSz="1088390" fontAlgn="auto">
              <a:spcBef>
                <a:spcPct val="20000"/>
              </a:spcBef>
              <a:spcAft>
                <a:spcPts val="0"/>
              </a:spcAft>
              <a:buClr>
                <a:schemeClr val="hlink"/>
              </a:buClr>
              <a:buSzPct val="70000"/>
              <a:buFont typeface="Wingdings" panose="05000000000000000000" pitchFamily="2" charset="2"/>
              <a:buChar char="n"/>
              <a:defRPr/>
            </a:pPr>
            <a:r>
              <a:rPr lang="zh-CN" altLang="en-US" sz="3200" b="1" dirty="0">
                <a:solidFill>
                  <a:schemeClr val="bg1"/>
                </a:solidFill>
                <a:effectLst>
                  <a:outerShdw blurRad="38100" dist="38100" dir="2700000" algn="tl">
                    <a:srgbClr val="000000"/>
                  </a:outerShdw>
                </a:effectLst>
                <a:latin typeface="+mn-lt"/>
                <a:ea typeface="+mn-ea"/>
              </a:rPr>
              <a:t>下面选取了</a:t>
            </a:r>
            <a:r>
              <a:rPr lang="en-US" altLang="zh-CN" sz="3200" b="1" dirty="0">
                <a:solidFill>
                  <a:schemeClr val="bg1"/>
                </a:solidFill>
                <a:effectLst>
                  <a:outerShdw blurRad="38100" dist="38100" dir="2700000" algn="tl">
                    <a:srgbClr val="000000"/>
                  </a:outerShdw>
                </a:effectLst>
                <a:latin typeface="+mn-lt"/>
                <a:ea typeface="+mn-ea"/>
              </a:rPr>
              <a:t>9</a:t>
            </a:r>
            <a:r>
              <a:rPr lang="zh-CN" altLang="en-US" sz="3200" b="1" dirty="0">
                <a:solidFill>
                  <a:schemeClr val="bg1"/>
                </a:solidFill>
                <a:effectLst>
                  <a:outerShdw blurRad="38100" dist="38100" dir="2700000" algn="tl">
                    <a:srgbClr val="000000"/>
                  </a:outerShdw>
                </a:effectLst>
                <a:latin typeface="+mn-lt"/>
                <a:ea typeface="+mn-ea"/>
              </a:rPr>
              <a:t>个测试用例，它们覆盖了所有的等价类。</a:t>
            </a:r>
            <a:br>
              <a:rPr lang="zh-CN" altLang="en-US" sz="3200" b="1" dirty="0">
                <a:solidFill>
                  <a:schemeClr val="bg1"/>
                </a:solidFill>
                <a:effectLst>
                  <a:outerShdw blurRad="38100" dist="38100" dir="2700000" algn="tl">
                    <a:srgbClr val="000000"/>
                  </a:outerShdw>
                </a:effectLst>
                <a:latin typeface="+mn-lt"/>
                <a:ea typeface="+mn-ea"/>
              </a:rPr>
            </a:br>
            <a:r>
              <a:rPr lang="zh-CN" altLang="en-US" sz="3200" b="1" dirty="0">
                <a:solidFill>
                  <a:schemeClr val="bg1"/>
                </a:solidFill>
                <a:effectLst>
                  <a:outerShdw blurRad="38100" dist="38100" dir="2700000" algn="tl">
                    <a:srgbClr val="000000"/>
                  </a:outerShdw>
                </a:effectLst>
                <a:latin typeface="+mn-lt"/>
                <a:ea typeface="+mn-ea"/>
              </a:rPr>
              <a:t>①  </a:t>
            </a:r>
            <a:r>
              <a:rPr lang="en-US" altLang="zh-CN" sz="3200" b="1" dirty="0">
                <a:solidFill>
                  <a:schemeClr val="bg1"/>
                </a:solidFill>
                <a:effectLst>
                  <a:outerShdw blurRad="38100" dist="38100" dir="2700000" algn="tl">
                    <a:srgbClr val="000000"/>
                  </a:outerShdw>
                </a:effectLst>
                <a:latin typeface="+mn-lt"/>
                <a:ea typeface="+mn-ea"/>
              </a:rPr>
              <a:t>VAR x</a:t>
            </a:r>
            <a:r>
              <a:rPr lang="zh-CN" altLang="en-US" sz="3200" b="1" dirty="0">
                <a:solidFill>
                  <a:schemeClr val="bg1"/>
                </a:solidFill>
                <a:effectLst>
                  <a:outerShdw blurRad="38100" dist="38100" dir="2700000" algn="tl">
                    <a:srgbClr val="000000"/>
                  </a:outerShdw>
                </a:effectLst>
                <a:latin typeface="+mn-lt"/>
                <a:ea typeface="+mn-ea"/>
              </a:rPr>
              <a:t>，</a:t>
            </a:r>
            <a:r>
              <a:rPr lang="en-US" altLang="zh-CN" sz="3200" b="1" dirty="0">
                <a:solidFill>
                  <a:schemeClr val="bg1"/>
                </a:solidFill>
                <a:effectLst>
                  <a:outerShdw blurRad="38100" dist="38100" dir="2700000" algn="tl">
                    <a:srgbClr val="000000"/>
                  </a:outerShdw>
                </a:effectLst>
                <a:latin typeface="+mn-lt"/>
                <a:ea typeface="+mn-ea"/>
              </a:rPr>
              <a:t>T1234567</a:t>
            </a:r>
            <a:r>
              <a:rPr lang="zh-CN" altLang="en-US" sz="3200" b="1" dirty="0">
                <a:solidFill>
                  <a:schemeClr val="bg1"/>
                </a:solidFill>
                <a:effectLst>
                  <a:outerShdw blurRad="38100" dist="38100" dir="2700000" algn="tl">
                    <a:srgbClr val="000000"/>
                  </a:outerShdw>
                </a:effectLst>
                <a:latin typeface="+mn-lt"/>
                <a:ea typeface="+mn-ea"/>
              </a:rPr>
              <a:t>：</a:t>
            </a:r>
            <a:r>
              <a:rPr lang="en-US" altLang="zh-CN" sz="3200" b="1" dirty="0">
                <a:solidFill>
                  <a:schemeClr val="bg1"/>
                </a:solidFill>
                <a:effectLst>
                  <a:outerShdw blurRad="38100" dist="38100" dir="2700000" algn="tl">
                    <a:srgbClr val="000000"/>
                  </a:outerShdw>
                </a:effectLst>
                <a:latin typeface="+mn-lt"/>
                <a:ea typeface="+mn-ea"/>
              </a:rPr>
              <a:t>REAL</a:t>
            </a:r>
            <a:r>
              <a:rPr lang="zh-CN" altLang="en-US" sz="3200" b="1" dirty="0">
                <a:solidFill>
                  <a:schemeClr val="bg1"/>
                </a:solidFill>
                <a:effectLst>
                  <a:outerShdw blurRad="38100" dist="38100" dir="2700000" algn="tl">
                    <a:srgbClr val="000000"/>
                  </a:outerShdw>
                </a:effectLst>
                <a:latin typeface="+mn-lt"/>
                <a:ea typeface="+mn-ea"/>
              </a:rPr>
              <a:t>；</a:t>
            </a:r>
          </a:p>
          <a:p>
            <a:pPr marL="342900" indent="-342900" defTabSz="1088390" fontAlgn="auto">
              <a:spcBef>
                <a:spcPct val="20000"/>
              </a:spcBef>
              <a:spcAft>
                <a:spcPts val="0"/>
              </a:spcAft>
              <a:buClr>
                <a:schemeClr val="hlink"/>
              </a:buClr>
              <a:buSzPct val="70000"/>
              <a:defRPr/>
            </a:pPr>
            <a:r>
              <a:rPr lang="zh-CN" altLang="en-US" sz="3200" b="1" dirty="0">
                <a:solidFill>
                  <a:schemeClr val="bg1"/>
                </a:solidFill>
                <a:effectLst>
                  <a:outerShdw blurRad="38100" dist="38100" dir="2700000" algn="tl">
                    <a:srgbClr val="000000"/>
                  </a:outerShdw>
                </a:effectLst>
                <a:latin typeface="+mn-lt"/>
                <a:ea typeface="+mn-ea"/>
              </a:rPr>
              <a:t>          </a:t>
            </a:r>
            <a:r>
              <a:rPr lang="en-US" altLang="zh-CN" sz="3200" b="1" dirty="0">
                <a:solidFill>
                  <a:schemeClr val="bg1"/>
                </a:solidFill>
                <a:effectLst>
                  <a:outerShdw blurRad="38100" dist="38100" dir="2700000" algn="tl">
                    <a:srgbClr val="000000"/>
                  </a:outerShdw>
                </a:effectLst>
                <a:latin typeface="+mn-lt"/>
                <a:ea typeface="+mn-ea"/>
              </a:rPr>
              <a:t>VAR I: INTEGER;</a:t>
            </a:r>
          </a:p>
          <a:p>
            <a:pPr marL="342900" indent="-342900" defTabSz="1088390" fontAlgn="auto">
              <a:spcBef>
                <a:spcPct val="20000"/>
              </a:spcBef>
              <a:spcAft>
                <a:spcPts val="0"/>
              </a:spcAft>
              <a:buClr>
                <a:schemeClr val="hlink"/>
              </a:buClr>
              <a:buSzPct val="70000"/>
              <a:defRPr/>
            </a:pPr>
            <a:r>
              <a:rPr lang="en-US" altLang="zh-CN" sz="3200" b="1" dirty="0">
                <a:solidFill>
                  <a:schemeClr val="bg1"/>
                </a:solidFill>
                <a:effectLst>
                  <a:outerShdw blurRad="38100" dist="38100" dir="2700000" algn="tl">
                    <a:srgbClr val="000000"/>
                  </a:outerShdw>
                </a:effectLst>
                <a:latin typeface="+mn-lt"/>
                <a:ea typeface="+mn-ea"/>
              </a:rPr>
              <a:t>         BEGIN  x := 3.414</a:t>
            </a:r>
            <a:r>
              <a:rPr lang="zh-CN" altLang="en-US" sz="3200" b="1" dirty="0">
                <a:solidFill>
                  <a:schemeClr val="bg1"/>
                </a:solidFill>
                <a:effectLst>
                  <a:outerShdw blurRad="38100" dist="38100" dir="2700000" algn="tl">
                    <a:srgbClr val="000000"/>
                  </a:outerShdw>
                </a:effectLst>
                <a:latin typeface="+mn-lt"/>
                <a:ea typeface="+mn-ea"/>
              </a:rPr>
              <a:t>；</a:t>
            </a:r>
          </a:p>
          <a:p>
            <a:pPr marL="342900" indent="-342900" defTabSz="1088390" fontAlgn="auto">
              <a:spcBef>
                <a:spcPct val="20000"/>
              </a:spcBef>
              <a:spcAft>
                <a:spcPts val="0"/>
              </a:spcAft>
              <a:buClr>
                <a:schemeClr val="hlink"/>
              </a:buClr>
              <a:buSzPct val="70000"/>
              <a:defRPr/>
            </a:pPr>
            <a:r>
              <a:rPr lang="zh-CN" altLang="en-US" sz="3200" b="1" dirty="0">
                <a:solidFill>
                  <a:schemeClr val="bg1"/>
                </a:solidFill>
                <a:effectLst>
                  <a:outerShdw blurRad="38100" dist="38100" dir="2700000" algn="tl">
                    <a:srgbClr val="000000"/>
                  </a:outerShdw>
                </a:effectLst>
                <a:latin typeface="+mn-lt"/>
                <a:ea typeface="+mn-ea"/>
              </a:rPr>
              <a:t>                       </a:t>
            </a:r>
            <a:r>
              <a:rPr lang="en-US" altLang="zh-CN" sz="3200" b="1" dirty="0">
                <a:solidFill>
                  <a:schemeClr val="bg1"/>
                </a:solidFill>
                <a:effectLst>
                  <a:outerShdw blurRad="38100" dist="38100" dir="2700000" algn="tl">
                    <a:srgbClr val="000000"/>
                  </a:outerShdw>
                </a:effectLst>
                <a:latin typeface="+mn-lt"/>
                <a:ea typeface="+mn-ea"/>
              </a:rPr>
              <a:t>T1234567 := 2.732</a:t>
            </a:r>
            <a:r>
              <a:rPr lang="zh-CN" altLang="en-US" sz="3200" b="1" dirty="0">
                <a:solidFill>
                  <a:schemeClr val="bg1"/>
                </a:solidFill>
                <a:effectLst>
                  <a:outerShdw blurRad="38100" dist="38100" dir="2700000" algn="tl">
                    <a:srgbClr val="000000"/>
                  </a:outerShdw>
                </a:effectLst>
                <a:latin typeface="+mn-lt"/>
                <a:ea typeface="+mn-ea"/>
              </a:rPr>
              <a:t>；</a:t>
            </a:r>
          </a:p>
          <a:p>
            <a:pPr marL="342900" indent="-342900" defTabSz="1088390" fontAlgn="auto">
              <a:spcBef>
                <a:spcPct val="20000"/>
              </a:spcBef>
              <a:spcAft>
                <a:spcPts val="0"/>
              </a:spcAft>
              <a:buClr>
                <a:schemeClr val="hlink"/>
              </a:buClr>
              <a:buSzPct val="70000"/>
              <a:defRPr/>
            </a:pPr>
            <a:r>
              <a:rPr lang="zh-CN" altLang="en-US" sz="3200" b="1" dirty="0">
                <a:solidFill>
                  <a:schemeClr val="bg1"/>
                </a:solidFill>
                <a:effectLst>
                  <a:outerShdw blurRad="38100" dist="38100" dir="2700000" algn="tl">
                    <a:srgbClr val="000000"/>
                  </a:outerShdw>
                </a:effectLst>
                <a:latin typeface="+mn-lt"/>
                <a:ea typeface="+mn-ea"/>
              </a:rPr>
              <a:t>                       </a:t>
            </a:r>
            <a:r>
              <a:rPr lang="en-US" altLang="zh-CN" sz="3200" b="1" dirty="0">
                <a:solidFill>
                  <a:schemeClr val="bg1"/>
                </a:solidFill>
                <a:effectLst>
                  <a:outerShdw blurRad="38100" dist="38100" dir="2700000" algn="tl">
                    <a:srgbClr val="000000"/>
                  </a:outerShdw>
                </a:effectLst>
                <a:latin typeface="+mn-lt"/>
                <a:ea typeface="+mn-ea"/>
              </a:rPr>
              <a:t>...</a:t>
            </a:r>
            <a:r>
              <a:rPr lang="en-US" altLang="zh-CN" sz="3200" b="1" dirty="0">
                <a:solidFill>
                  <a:schemeClr val="bg1"/>
                </a:solidFill>
                <a:effectLst>
                  <a:outerShdw blurRad="38100" dist="38100" dir="2700000" algn="tl">
                    <a:srgbClr val="000000"/>
                  </a:outerShdw>
                </a:effectLst>
                <a:latin typeface="Arial" panose="020B0604020202020204"/>
                <a:ea typeface="+mn-ea"/>
              </a:rPr>
              <a:t>…</a:t>
            </a:r>
            <a:endParaRPr lang="en-US" altLang="zh-CN" sz="3200" b="1" dirty="0">
              <a:solidFill>
                <a:schemeClr val="bg1"/>
              </a:solidFill>
              <a:effectLst>
                <a:outerShdw blurRad="38100" dist="38100" dir="2700000" algn="tl">
                  <a:srgbClr val="000000"/>
                </a:outerShdw>
              </a:effectLst>
              <a:latin typeface="+mn-lt"/>
              <a:ea typeface="+mn-ea"/>
            </a:endParaRPr>
          </a:p>
          <a:p>
            <a:pPr marL="342900" indent="-342900" defTabSz="1088390" fontAlgn="auto">
              <a:spcBef>
                <a:spcPct val="20000"/>
              </a:spcBef>
              <a:spcAft>
                <a:spcPts val="0"/>
              </a:spcAft>
              <a:buClr>
                <a:schemeClr val="hlink"/>
              </a:buClr>
              <a:buSzPct val="70000"/>
              <a:defRPr/>
            </a:pPr>
            <a:r>
              <a:rPr lang="en-US" altLang="zh-CN" sz="3200" b="1" dirty="0">
                <a:solidFill>
                  <a:srgbClr val="FFFF00"/>
                </a:solidFill>
                <a:effectLst>
                  <a:outerShdw blurRad="38100" dist="38100" dir="2700000" algn="tl">
                    <a:srgbClr val="000000"/>
                  </a:outerShdw>
                </a:effectLst>
                <a:latin typeface="+mn-lt"/>
                <a:ea typeface="+mn-ea"/>
              </a:rPr>
              <a:t>               (1), (2), (4), (8), (9), (12), (14)</a:t>
            </a:r>
            <a:br>
              <a:rPr lang="en-US" altLang="zh-CN" sz="3200" b="1" dirty="0">
                <a:solidFill>
                  <a:srgbClr val="FFFF00"/>
                </a:solidFill>
                <a:effectLst>
                  <a:outerShdw blurRad="38100" dist="38100" dir="2700000" algn="tl">
                    <a:srgbClr val="000000"/>
                  </a:outerShdw>
                </a:effectLst>
                <a:latin typeface="+mn-lt"/>
                <a:ea typeface="+mn-ea"/>
              </a:rPr>
            </a:br>
            <a:r>
              <a:rPr lang="en-US" altLang="zh-CN" sz="3200" b="1" dirty="0">
                <a:solidFill>
                  <a:schemeClr val="bg1"/>
                </a:solidFill>
                <a:effectLst>
                  <a:outerShdw blurRad="38100" dist="38100" dir="2700000" algn="tl">
                    <a:srgbClr val="000000"/>
                  </a:outerShdw>
                </a:effectLst>
                <a:latin typeface="+mn-lt"/>
                <a:ea typeface="+mn-ea"/>
              </a:rPr>
              <a:t>②  VAR  </a:t>
            </a:r>
            <a:r>
              <a:rPr lang="zh-CN" altLang="en-US" sz="3200" b="1" dirty="0">
                <a:solidFill>
                  <a:schemeClr val="bg1"/>
                </a:solidFill>
                <a:effectLst>
                  <a:outerShdw blurRad="38100" dist="38100" dir="2700000" algn="tl">
                    <a:srgbClr val="000000"/>
                  </a:outerShdw>
                </a:effectLst>
                <a:latin typeface="+mn-lt"/>
                <a:ea typeface="+mn-ea"/>
              </a:rPr>
              <a:t>：</a:t>
            </a:r>
            <a:r>
              <a:rPr lang="en-US" altLang="zh-CN" sz="3200" b="1" dirty="0">
                <a:solidFill>
                  <a:schemeClr val="bg1"/>
                </a:solidFill>
                <a:effectLst>
                  <a:outerShdw blurRad="38100" dist="38100" dir="2700000" algn="tl">
                    <a:srgbClr val="000000"/>
                  </a:outerShdw>
                </a:effectLst>
                <a:latin typeface="+mn-lt"/>
                <a:ea typeface="+mn-ea"/>
              </a:rPr>
              <a:t>REAL</a:t>
            </a:r>
            <a:r>
              <a:rPr lang="zh-CN" altLang="en-US" sz="3200" b="1" dirty="0">
                <a:solidFill>
                  <a:schemeClr val="bg1"/>
                </a:solidFill>
                <a:effectLst>
                  <a:outerShdw blurRad="38100" dist="38100" dir="2700000" algn="tl">
                    <a:srgbClr val="000000"/>
                  </a:outerShdw>
                </a:effectLst>
                <a:latin typeface="+mn-lt"/>
                <a:ea typeface="+mn-ea"/>
              </a:rPr>
              <a:t>；                   </a:t>
            </a:r>
            <a:r>
              <a:rPr lang="en-US" altLang="zh-CN" sz="3200" b="1" dirty="0">
                <a:solidFill>
                  <a:srgbClr val="FFFF00"/>
                </a:solidFill>
                <a:effectLst>
                  <a:outerShdw blurRad="38100" dist="38100" dir="2700000" algn="tl">
                    <a:srgbClr val="000000"/>
                  </a:outerShdw>
                </a:effectLst>
                <a:latin typeface="+mn-lt"/>
                <a:ea typeface="+mn-ea"/>
              </a:rPr>
              <a:t>(3)</a:t>
            </a:r>
            <a:r>
              <a:rPr lang="en-US" altLang="zh-CN" sz="3200" b="1" dirty="0">
                <a:solidFill>
                  <a:schemeClr val="bg1"/>
                </a:solidFill>
                <a:effectLst>
                  <a:outerShdw blurRad="38100" dist="38100" dir="2700000" algn="tl">
                    <a:srgbClr val="000000"/>
                  </a:outerShdw>
                </a:effectLst>
                <a:latin typeface="+mn-lt"/>
                <a:ea typeface="+mn-ea"/>
              </a:rPr>
              <a:t/>
            </a:r>
            <a:br>
              <a:rPr lang="en-US" altLang="zh-CN" sz="3200" b="1" dirty="0">
                <a:solidFill>
                  <a:schemeClr val="bg1"/>
                </a:solidFill>
                <a:effectLst>
                  <a:outerShdw blurRad="38100" dist="38100" dir="2700000" algn="tl">
                    <a:srgbClr val="000000"/>
                  </a:outerShdw>
                </a:effectLst>
                <a:latin typeface="+mn-lt"/>
                <a:ea typeface="+mn-ea"/>
              </a:rPr>
            </a:br>
            <a:r>
              <a:rPr lang="en-US" altLang="zh-CN" sz="3200" b="1" dirty="0">
                <a:solidFill>
                  <a:schemeClr val="bg1"/>
                </a:solidFill>
                <a:effectLst>
                  <a:outerShdw blurRad="38100" dist="38100" dir="2700000" algn="tl">
                    <a:srgbClr val="000000"/>
                  </a:outerShdw>
                </a:effectLst>
                <a:latin typeface="+mn-lt"/>
                <a:ea typeface="+mn-ea"/>
              </a:rPr>
              <a:t>③  VAR x</a:t>
            </a:r>
            <a:r>
              <a:rPr lang="zh-CN" altLang="en-US" sz="3200" b="1" dirty="0">
                <a:solidFill>
                  <a:schemeClr val="bg1"/>
                </a:solidFill>
                <a:effectLst>
                  <a:outerShdw blurRad="38100" dist="38100" dir="2700000" algn="tl">
                    <a:srgbClr val="000000"/>
                  </a:outerShdw>
                </a:effectLst>
                <a:latin typeface="+mn-lt"/>
                <a:ea typeface="+mn-ea"/>
              </a:rPr>
              <a:t>，：</a:t>
            </a:r>
            <a:r>
              <a:rPr lang="en-US" altLang="zh-CN" sz="3200" b="1" dirty="0">
                <a:solidFill>
                  <a:schemeClr val="bg1"/>
                </a:solidFill>
                <a:effectLst>
                  <a:outerShdw blurRad="38100" dist="38100" dir="2700000" algn="tl">
                    <a:srgbClr val="000000"/>
                  </a:outerShdw>
                </a:effectLst>
                <a:latin typeface="+mn-lt"/>
                <a:ea typeface="+mn-ea"/>
              </a:rPr>
              <a:t>REAL;                 </a:t>
            </a:r>
            <a:r>
              <a:rPr lang="en-US" altLang="zh-CN" sz="3200" b="1" dirty="0">
                <a:solidFill>
                  <a:srgbClr val="FFFF00"/>
                </a:solidFill>
                <a:effectLst>
                  <a:outerShdw blurRad="38100" dist="38100" dir="2700000" algn="tl">
                    <a:srgbClr val="000000"/>
                  </a:outerShdw>
                </a:effectLst>
                <a:latin typeface="+mn-lt"/>
                <a:ea typeface="+mn-ea"/>
              </a:rPr>
              <a:t>(5)</a:t>
            </a:r>
            <a:r>
              <a:rPr lang="en-US" altLang="zh-CN" sz="3200" b="1" dirty="0">
                <a:solidFill>
                  <a:schemeClr val="bg1"/>
                </a:solidFill>
                <a:effectLst>
                  <a:outerShdw blurRad="38100" dist="38100" dir="2700000" algn="tl">
                    <a:srgbClr val="000000"/>
                  </a:outerShdw>
                </a:effectLst>
                <a:latin typeface="+mn-lt"/>
                <a:ea typeface="+mn-ea"/>
              </a:rPr>
              <a:t/>
            </a:r>
            <a:br>
              <a:rPr lang="en-US" altLang="zh-CN" sz="3200" b="1" dirty="0">
                <a:solidFill>
                  <a:schemeClr val="bg1"/>
                </a:solidFill>
                <a:effectLst>
                  <a:outerShdw blurRad="38100" dist="38100" dir="2700000" algn="tl">
                    <a:srgbClr val="000000"/>
                  </a:outerShdw>
                </a:effectLst>
                <a:latin typeface="+mn-lt"/>
                <a:ea typeface="+mn-ea"/>
              </a:rPr>
            </a:br>
            <a:endParaRPr lang="en-US" altLang="zh-CN" sz="3200" b="1" dirty="0">
              <a:solidFill>
                <a:schemeClr val="bg1"/>
              </a:solidFill>
              <a:effectLst>
                <a:outerShdw blurRad="38100" dist="38100" dir="2700000" algn="tl">
                  <a:srgbClr val="000000"/>
                </a:outerShdw>
              </a:effectLst>
              <a:latin typeface="+mn-lt"/>
              <a:ea typeface="+mn-ea"/>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Rot="1" noChangeArrowheads="1"/>
          </p:cNvSpPr>
          <p:nvPr/>
        </p:nvSpPr>
        <p:spPr bwMode="auto">
          <a:xfrm>
            <a:off x="982663" y="133350"/>
            <a:ext cx="8229600" cy="706438"/>
          </a:xfrm>
          <a:prstGeom prst="rect">
            <a:avLst/>
          </a:prstGeom>
          <a:noFill/>
          <a:ln w="9525">
            <a:noFill/>
            <a:miter lim="800000"/>
            <a:headEnd/>
            <a:tailEnd/>
          </a:ln>
        </p:spPr>
        <p:txBody>
          <a:bodyPr anchor="ctr"/>
          <a:lstStyle/>
          <a:p>
            <a:r>
              <a:rPr lang="zh-CN" altLang="en-US" sz="3600" b="1">
                <a:solidFill>
                  <a:srgbClr val="00F2FC"/>
                </a:solidFill>
                <a:latin typeface="黑体" pitchFamily="49" charset="-122"/>
                <a:ea typeface="黑体" pitchFamily="49" charset="-122"/>
              </a:rPr>
              <a:t>黑盒测试技术</a:t>
            </a:r>
          </a:p>
        </p:txBody>
      </p:sp>
      <p:sp>
        <p:nvSpPr>
          <p:cNvPr id="623620" name="Rectangle 4"/>
          <p:cNvSpPr>
            <a:spLocks noChangeArrowheads="1"/>
          </p:cNvSpPr>
          <p:nvPr/>
        </p:nvSpPr>
        <p:spPr bwMode="auto">
          <a:xfrm>
            <a:off x="947738" y="1196975"/>
            <a:ext cx="10801350" cy="4895850"/>
          </a:xfrm>
          <a:prstGeom prst="rect">
            <a:avLst/>
          </a:prstGeom>
          <a:noFill/>
          <a:ln w="9525">
            <a:noFill/>
            <a:miter lim="800000"/>
          </a:ln>
          <a:effectLst/>
        </p:spPr>
        <p:txBody>
          <a:bodyPr/>
          <a:lstStyle/>
          <a:p>
            <a:pPr marL="342900" indent="-342900" defTabSz="1088390" fontAlgn="auto">
              <a:spcBef>
                <a:spcPct val="20000"/>
              </a:spcBef>
              <a:spcAft>
                <a:spcPts val="0"/>
              </a:spcAft>
              <a:buClr>
                <a:schemeClr val="hlink"/>
              </a:buClr>
              <a:buSzPct val="70000"/>
              <a:buFont typeface="Wingdings" panose="05000000000000000000" pitchFamily="2" charset="2"/>
              <a:buChar char="n"/>
              <a:defRPr/>
            </a:pPr>
            <a:r>
              <a:rPr lang="zh-CN" altLang="en-US" sz="3200" b="1" dirty="0">
                <a:solidFill>
                  <a:schemeClr val="bg1"/>
                </a:solidFill>
                <a:effectLst>
                  <a:outerShdw blurRad="38100" dist="38100" dir="2700000" algn="tl">
                    <a:srgbClr val="000000"/>
                  </a:outerShdw>
                </a:effectLst>
                <a:latin typeface="+mn-lt"/>
                <a:ea typeface="+mn-ea"/>
              </a:rPr>
              <a:t>黑盒测试力图发现下述类型的错误：</a:t>
            </a:r>
          </a:p>
          <a:p>
            <a:pPr marL="742950" lvl="1" indent="-285750" defTabSz="1088390" fontAlgn="auto">
              <a:spcBef>
                <a:spcPct val="20000"/>
              </a:spcBef>
              <a:spcAft>
                <a:spcPts val="0"/>
              </a:spcAft>
              <a:buClr>
                <a:schemeClr val="accent2"/>
              </a:buClr>
              <a:buSzPct val="70000"/>
              <a:buFont typeface="Wingdings" panose="05000000000000000000" pitchFamily="2" charset="2"/>
              <a:buChar char="n"/>
              <a:defRPr/>
            </a:pPr>
            <a:r>
              <a:rPr lang="zh-CN" altLang="en-US" sz="2400" b="1" dirty="0">
                <a:solidFill>
                  <a:schemeClr val="bg1"/>
                </a:solidFill>
                <a:effectLst>
                  <a:outerShdw blurRad="38100" dist="38100" dir="2700000" algn="tl">
                    <a:srgbClr val="000000"/>
                  </a:outerShdw>
                </a:effectLst>
                <a:latin typeface="+mn-lt"/>
                <a:ea typeface="+mn-ea"/>
              </a:rPr>
              <a:t>功能不正确或遗漏了功能</a:t>
            </a:r>
          </a:p>
          <a:p>
            <a:pPr marL="742950" lvl="1" indent="-285750" defTabSz="1088390" fontAlgn="auto">
              <a:spcBef>
                <a:spcPct val="20000"/>
              </a:spcBef>
              <a:spcAft>
                <a:spcPts val="0"/>
              </a:spcAft>
              <a:buClr>
                <a:schemeClr val="accent2"/>
              </a:buClr>
              <a:buSzPct val="70000"/>
              <a:buFont typeface="Wingdings" panose="05000000000000000000" pitchFamily="2" charset="2"/>
              <a:buChar char="n"/>
              <a:defRPr/>
            </a:pPr>
            <a:r>
              <a:rPr lang="zh-CN" altLang="en-US" sz="2400" b="1" dirty="0">
                <a:solidFill>
                  <a:schemeClr val="bg1"/>
                </a:solidFill>
                <a:effectLst>
                  <a:outerShdw blurRad="38100" dist="38100" dir="2700000" algn="tl">
                    <a:srgbClr val="000000"/>
                  </a:outerShdw>
                </a:effectLst>
                <a:latin typeface="+mn-lt"/>
                <a:ea typeface="+mn-ea"/>
              </a:rPr>
              <a:t>界面错误</a:t>
            </a:r>
          </a:p>
          <a:p>
            <a:pPr marL="742950" lvl="1" indent="-285750" defTabSz="1088390" fontAlgn="auto">
              <a:spcBef>
                <a:spcPct val="20000"/>
              </a:spcBef>
              <a:spcAft>
                <a:spcPts val="0"/>
              </a:spcAft>
              <a:buClr>
                <a:schemeClr val="accent2"/>
              </a:buClr>
              <a:buSzPct val="70000"/>
              <a:buFont typeface="Wingdings" panose="05000000000000000000" pitchFamily="2" charset="2"/>
              <a:buChar char="n"/>
              <a:defRPr/>
            </a:pPr>
            <a:r>
              <a:rPr lang="zh-CN" altLang="en-US" sz="2400" b="1" dirty="0">
                <a:solidFill>
                  <a:schemeClr val="bg1"/>
                </a:solidFill>
                <a:effectLst>
                  <a:outerShdw blurRad="38100" dist="38100" dir="2700000" algn="tl">
                    <a:srgbClr val="000000"/>
                  </a:outerShdw>
                </a:effectLst>
                <a:latin typeface="+mn-lt"/>
                <a:ea typeface="+mn-ea"/>
              </a:rPr>
              <a:t>数据结构错误或外部数据库访问错误</a:t>
            </a:r>
          </a:p>
          <a:p>
            <a:pPr marL="742950" lvl="1" indent="-285750" defTabSz="1088390" fontAlgn="auto">
              <a:spcBef>
                <a:spcPct val="20000"/>
              </a:spcBef>
              <a:spcAft>
                <a:spcPts val="0"/>
              </a:spcAft>
              <a:buClr>
                <a:schemeClr val="accent2"/>
              </a:buClr>
              <a:buSzPct val="70000"/>
              <a:buFont typeface="Wingdings" panose="05000000000000000000" pitchFamily="2" charset="2"/>
              <a:buChar char="n"/>
              <a:defRPr/>
            </a:pPr>
            <a:r>
              <a:rPr lang="zh-CN" altLang="en-US" sz="2400" b="1" dirty="0">
                <a:solidFill>
                  <a:schemeClr val="bg1"/>
                </a:solidFill>
                <a:effectLst>
                  <a:outerShdw blurRad="38100" dist="38100" dir="2700000" algn="tl">
                    <a:srgbClr val="000000"/>
                  </a:outerShdw>
                </a:effectLst>
                <a:latin typeface="+mn-lt"/>
                <a:ea typeface="+mn-ea"/>
              </a:rPr>
              <a:t>性能错误</a:t>
            </a:r>
          </a:p>
          <a:p>
            <a:pPr marL="742950" lvl="1" indent="-285750" defTabSz="1088390" fontAlgn="auto">
              <a:spcBef>
                <a:spcPct val="20000"/>
              </a:spcBef>
              <a:spcAft>
                <a:spcPts val="0"/>
              </a:spcAft>
              <a:buClr>
                <a:schemeClr val="accent2"/>
              </a:buClr>
              <a:buSzPct val="70000"/>
              <a:buFont typeface="Wingdings" panose="05000000000000000000" pitchFamily="2" charset="2"/>
              <a:buChar char="n"/>
              <a:defRPr/>
            </a:pPr>
            <a:r>
              <a:rPr lang="zh-CN" altLang="en-US" sz="2400" b="1" dirty="0">
                <a:solidFill>
                  <a:schemeClr val="bg1"/>
                </a:solidFill>
                <a:effectLst>
                  <a:outerShdw blurRad="38100" dist="38100" dir="2700000" algn="tl">
                    <a:srgbClr val="000000"/>
                  </a:outerShdw>
                </a:effectLst>
                <a:latin typeface="+mn-lt"/>
                <a:ea typeface="+mn-ea"/>
              </a:rPr>
              <a:t>初始化和终止错误</a:t>
            </a:r>
          </a:p>
          <a:p>
            <a:pPr marL="342900" indent="-342900" defTabSz="1088390" fontAlgn="auto">
              <a:spcBef>
                <a:spcPct val="20000"/>
              </a:spcBef>
              <a:spcAft>
                <a:spcPts val="0"/>
              </a:spcAft>
              <a:buClr>
                <a:schemeClr val="hlink"/>
              </a:buClr>
              <a:buSzPct val="70000"/>
              <a:buFont typeface="Wingdings" panose="05000000000000000000" pitchFamily="2" charset="2"/>
              <a:buChar char="n"/>
              <a:defRPr/>
            </a:pPr>
            <a:r>
              <a:rPr lang="zh-CN" altLang="en-US" sz="3200" b="1" dirty="0">
                <a:solidFill>
                  <a:schemeClr val="bg1"/>
                </a:solidFill>
                <a:effectLst>
                  <a:outerShdw blurRad="38100" dist="38100" dir="2700000" algn="tl">
                    <a:srgbClr val="000000"/>
                  </a:outerShdw>
                </a:effectLst>
                <a:latin typeface="+mn-lt"/>
                <a:ea typeface="+mn-ea"/>
              </a:rPr>
              <a:t>黑盒测试法与白盒测试法</a:t>
            </a:r>
            <a:r>
              <a:rPr lang="zh-CN" altLang="en-US" sz="3200" b="1" dirty="0">
                <a:solidFill>
                  <a:srgbClr val="FFFF00"/>
                </a:solidFill>
                <a:effectLst>
                  <a:outerShdw blurRad="38100" dist="38100" dir="2700000" algn="tl">
                    <a:srgbClr val="000000"/>
                  </a:outerShdw>
                </a:effectLst>
                <a:latin typeface="+mn-lt"/>
                <a:ea typeface="+mn-ea"/>
              </a:rPr>
              <a:t>不能互相代替</a:t>
            </a:r>
            <a:r>
              <a:rPr lang="zh-CN" altLang="en-US" sz="3200" b="1" dirty="0">
                <a:solidFill>
                  <a:schemeClr val="bg1"/>
                </a:solidFill>
                <a:effectLst>
                  <a:outerShdw blurRad="38100" dist="38100" dir="2700000" algn="tl">
                    <a:srgbClr val="000000"/>
                  </a:outerShdw>
                </a:effectLst>
                <a:latin typeface="+mn-lt"/>
                <a:ea typeface="+mn-ea"/>
              </a:rPr>
              <a:t>，两者应互为补充。 </a:t>
            </a:r>
          </a:p>
          <a:p>
            <a:pPr marL="342900" indent="-342900" defTabSz="1088390" fontAlgn="auto">
              <a:spcBef>
                <a:spcPct val="20000"/>
              </a:spcBef>
              <a:spcAft>
                <a:spcPts val="0"/>
              </a:spcAft>
              <a:buClr>
                <a:schemeClr val="hlink"/>
              </a:buClr>
              <a:buSzPct val="70000"/>
              <a:buFont typeface="Wingdings" panose="05000000000000000000" pitchFamily="2" charset="2"/>
              <a:buChar char="n"/>
              <a:defRPr/>
            </a:pPr>
            <a:r>
              <a:rPr lang="zh-CN" altLang="en-US" sz="3200" b="1" dirty="0">
                <a:solidFill>
                  <a:schemeClr val="bg1"/>
                </a:solidFill>
                <a:effectLst>
                  <a:outerShdw blurRad="38100" dist="38100" dir="2700000" algn="tl">
                    <a:srgbClr val="000000"/>
                  </a:outerShdw>
                </a:effectLst>
                <a:latin typeface="+mn-lt"/>
                <a:ea typeface="+mn-ea"/>
              </a:rPr>
              <a:t>白盒测试在测试过程的早期阶段进行，黑盒测试主要用于测试过程的后期</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Rot="1" noChangeArrowheads="1"/>
          </p:cNvSpPr>
          <p:nvPr/>
        </p:nvSpPr>
        <p:spPr bwMode="auto">
          <a:xfrm>
            <a:off x="1019175" y="100013"/>
            <a:ext cx="8229600" cy="706437"/>
          </a:xfrm>
          <a:prstGeom prst="rect">
            <a:avLst/>
          </a:prstGeom>
          <a:noFill/>
          <a:ln w="9525">
            <a:noFill/>
            <a:miter lim="800000"/>
            <a:headEnd/>
            <a:tailEnd/>
          </a:ln>
        </p:spPr>
        <p:txBody>
          <a:bodyPr anchor="ctr"/>
          <a:lstStyle/>
          <a:p>
            <a:r>
              <a:rPr lang="zh-CN" altLang="en-US" sz="3600" b="1" dirty="0">
                <a:solidFill>
                  <a:srgbClr val="00F2FC"/>
                </a:solidFill>
                <a:latin typeface="黑体" pitchFamily="49" charset="-122"/>
                <a:ea typeface="黑体" pitchFamily="49" charset="-122"/>
              </a:rPr>
              <a:t>等价</a:t>
            </a:r>
            <a:r>
              <a:rPr lang="zh-CN" altLang="en-US" sz="3600" b="1" dirty="0" smtClean="0">
                <a:solidFill>
                  <a:srgbClr val="00F2FC"/>
                </a:solidFill>
                <a:latin typeface="黑体" pitchFamily="49" charset="-122"/>
                <a:ea typeface="黑体" pitchFamily="49" charset="-122"/>
              </a:rPr>
              <a:t>划分</a:t>
            </a:r>
            <a:r>
              <a:rPr lang="en-US" altLang="zh-CN" sz="3600" b="1" dirty="0">
                <a:solidFill>
                  <a:srgbClr val="00F2FC"/>
                </a:solidFill>
                <a:latin typeface="黑体" pitchFamily="49" charset="-122"/>
                <a:ea typeface="黑体" pitchFamily="49" charset="-122"/>
              </a:rPr>
              <a:t>——</a:t>
            </a:r>
            <a:r>
              <a:rPr lang="zh-CN" altLang="en-US" sz="3600" b="1" dirty="0" smtClean="0">
                <a:solidFill>
                  <a:srgbClr val="00F2FC"/>
                </a:solidFill>
                <a:latin typeface="黑体" pitchFamily="49" charset="-122"/>
                <a:ea typeface="黑体" pitchFamily="49" charset="-122"/>
              </a:rPr>
              <a:t>实例</a:t>
            </a:r>
            <a:r>
              <a:rPr lang="en-US" altLang="zh-CN" sz="3600" b="1" dirty="0">
                <a:solidFill>
                  <a:srgbClr val="00F2FC"/>
                </a:solidFill>
                <a:latin typeface="黑体" pitchFamily="49" charset="-122"/>
                <a:ea typeface="黑体" pitchFamily="49" charset="-122"/>
              </a:rPr>
              <a:t>2</a:t>
            </a:r>
          </a:p>
        </p:txBody>
      </p:sp>
      <p:sp>
        <p:nvSpPr>
          <p:cNvPr id="660484" name="Rectangle 4"/>
          <p:cNvSpPr>
            <a:spLocks noChangeArrowheads="1"/>
          </p:cNvSpPr>
          <p:nvPr/>
        </p:nvSpPr>
        <p:spPr bwMode="auto">
          <a:xfrm>
            <a:off x="2027238" y="1196975"/>
            <a:ext cx="9756775" cy="4895850"/>
          </a:xfrm>
          <a:prstGeom prst="rect">
            <a:avLst/>
          </a:prstGeom>
          <a:noFill/>
          <a:ln w="9525">
            <a:noFill/>
            <a:miter lim="800000"/>
          </a:ln>
          <a:effectLst/>
        </p:spPr>
        <p:txBody>
          <a:bodyPr/>
          <a:lstStyle/>
          <a:p>
            <a:pPr marL="342900" indent="-342900" defTabSz="1088390" fontAlgn="auto">
              <a:spcBef>
                <a:spcPct val="20000"/>
              </a:spcBef>
              <a:spcAft>
                <a:spcPts val="0"/>
              </a:spcAft>
              <a:buClr>
                <a:schemeClr val="hlink"/>
              </a:buClr>
              <a:buSzPct val="70000"/>
              <a:defRPr/>
            </a:pPr>
            <a:r>
              <a:rPr lang="en-US" altLang="zh-CN" sz="3200" b="1" dirty="0">
                <a:solidFill>
                  <a:schemeClr val="bg1"/>
                </a:solidFill>
                <a:effectLst>
                  <a:outerShdw blurRad="38100" dist="38100" dir="2700000" algn="tl">
                    <a:srgbClr val="000000"/>
                  </a:outerShdw>
                </a:effectLst>
                <a:latin typeface="+mn-lt"/>
                <a:ea typeface="+mn-ea"/>
              </a:rPr>
              <a:t>④  VAR T12345678</a:t>
            </a:r>
            <a:r>
              <a:rPr lang="zh-CN" altLang="en-US" sz="3200" b="1" dirty="0">
                <a:solidFill>
                  <a:schemeClr val="bg1"/>
                </a:solidFill>
                <a:effectLst>
                  <a:outerShdw blurRad="38100" dist="38100" dir="2700000" algn="tl">
                    <a:srgbClr val="000000"/>
                  </a:outerShdw>
                </a:effectLst>
                <a:latin typeface="+mn-lt"/>
                <a:ea typeface="+mn-ea"/>
              </a:rPr>
              <a:t>：</a:t>
            </a:r>
            <a:r>
              <a:rPr lang="en-US" altLang="zh-CN" sz="3200" b="1" dirty="0">
                <a:solidFill>
                  <a:schemeClr val="bg1"/>
                </a:solidFill>
                <a:effectLst>
                  <a:outerShdw blurRad="38100" dist="38100" dir="2700000" algn="tl">
                    <a:srgbClr val="000000"/>
                  </a:outerShdw>
                </a:effectLst>
                <a:latin typeface="+mn-lt"/>
                <a:ea typeface="+mn-ea"/>
              </a:rPr>
              <a:t>REAL</a:t>
            </a:r>
            <a:r>
              <a:rPr lang="zh-CN" altLang="en-US" sz="3200" b="1" dirty="0">
                <a:solidFill>
                  <a:schemeClr val="bg1"/>
                </a:solidFill>
                <a:effectLst>
                  <a:outerShdw blurRad="38100" dist="38100" dir="2700000" algn="tl">
                    <a:srgbClr val="000000"/>
                  </a:outerShdw>
                </a:effectLst>
                <a:latin typeface="+mn-lt"/>
                <a:ea typeface="+mn-ea"/>
              </a:rPr>
              <a:t>；    </a:t>
            </a:r>
            <a:r>
              <a:rPr lang="en-US" altLang="zh-CN" sz="3200" b="1" dirty="0">
                <a:solidFill>
                  <a:srgbClr val="FFFF00"/>
                </a:solidFill>
                <a:effectLst>
                  <a:outerShdw blurRad="38100" dist="38100" dir="2700000" algn="tl">
                    <a:srgbClr val="000000"/>
                  </a:outerShdw>
                </a:effectLst>
                <a:latin typeface="+mn-lt"/>
                <a:ea typeface="+mn-ea"/>
              </a:rPr>
              <a:t>(6)</a:t>
            </a:r>
          </a:p>
          <a:p>
            <a:pPr marL="342900" indent="-342900" defTabSz="1088390" fontAlgn="auto">
              <a:spcBef>
                <a:spcPct val="20000"/>
              </a:spcBef>
              <a:spcAft>
                <a:spcPts val="0"/>
              </a:spcAft>
              <a:buClr>
                <a:schemeClr val="hlink"/>
              </a:buClr>
              <a:buSzPct val="70000"/>
              <a:defRPr/>
            </a:pPr>
            <a:r>
              <a:rPr lang="en-US" altLang="zh-CN" sz="3200" b="1" dirty="0">
                <a:solidFill>
                  <a:schemeClr val="bg1"/>
                </a:solidFill>
                <a:effectLst>
                  <a:outerShdw blurRad="38100" dist="38100" dir="2700000" algn="tl">
                    <a:srgbClr val="000000"/>
                  </a:outerShdw>
                </a:effectLst>
                <a:latin typeface="+mn-lt"/>
                <a:ea typeface="+mn-ea"/>
              </a:rPr>
              <a:t>⑤  VAR T12345......</a:t>
            </a:r>
            <a:r>
              <a:rPr lang="zh-CN" altLang="en-US" sz="3200" b="1" dirty="0">
                <a:solidFill>
                  <a:schemeClr val="bg1"/>
                </a:solidFill>
                <a:effectLst>
                  <a:outerShdw blurRad="38100" dist="38100" dir="2700000" algn="tl">
                    <a:srgbClr val="000000"/>
                  </a:outerShdw>
                </a:effectLst>
                <a:latin typeface="+mn-lt"/>
                <a:ea typeface="+mn-ea"/>
              </a:rPr>
              <a:t>：</a:t>
            </a:r>
            <a:r>
              <a:rPr lang="en-US" altLang="zh-CN" sz="3200" b="1" dirty="0">
                <a:solidFill>
                  <a:schemeClr val="bg1"/>
                </a:solidFill>
                <a:effectLst>
                  <a:outerShdw blurRad="38100" dist="38100" dir="2700000" algn="tl">
                    <a:srgbClr val="000000"/>
                  </a:outerShdw>
                </a:effectLst>
                <a:latin typeface="+mn-lt"/>
                <a:ea typeface="+mn-ea"/>
              </a:rPr>
              <a:t>REAL</a:t>
            </a:r>
            <a:r>
              <a:rPr lang="zh-CN" altLang="en-US" sz="3200" b="1" dirty="0">
                <a:solidFill>
                  <a:schemeClr val="bg1"/>
                </a:solidFill>
                <a:effectLst>
                  <a:outerShdw blurRad="38100" dist="38100" dir="2700000" algn="tl">
                    <a:srgbClr val="000000"/>
                  </a:outerShdw>
                </a:effectLst>
                <a:latin typeface="+mn-lt"/>
                <a:ea typeface="+mn-ea"/>
              </a:rPr>
              <a:t>；    </a:t>
            </a:r>
            <a:r>
              <a:rPr lang="en-US" altLang="zh-CN" sz="3200" b="1" dirty="0">
                <a:solidFill>
                  <a:srgbClr val="FFFF00"/>
                </a:solidFill>
                <a:effectLst>
                  <a:outerShdw blurRad="38100" dist="38100" dir="2700000" algn="tl">
                    <a:srgbClr val="000000"/>
                  </a:outerShdw>
                </a:effectLst>
                <a:latin typeface="+mn-lt"/>
                <a:ea typeface="+mn-ea"/>
              </a:rPr>
              <a:t>(7)</a:t>
            </a:r>
            <a:r>
              <a:rPr lang="en-US" altLang="zh-CN" sz="3200" b="1" dirty="0">
                <a:solidFill>
                  <a:schemeClr val="bg1"/>
                </a:solidFill>
                <a:effectLst>
                  <a:outerShdw blurRad="38100" dist="38100" dir="2700000" algn="tl">
                    <a:srgbClr val="000000"/>
                  </a:outerShdw>
                </a:effectLst>
                <a:latin typeface="+mn-lt"/>
                <a:ea typeface="+mn-ea"/>
              </a:rPr>
              <a:t/>
            </a:r>
            <a:br>
              <a:rPr lang="en-US" altLang="zh-CN" sz="3200" b="1" dirty="0">
                <a:solidFill>
                  <a:schemeClr val="bg1"/>
                </a:solidFill>
                <a:effectLst>
                  <a:outerShdw blurRad="38100" dist="38100" dir="2700000" algn="tl">
                    <a:srgbClr val="000000"/>
                  </a:outerShdw>
                </a:effectLst>
                <a:latin typeface="+mn-lt"/>
                <a:ea typeface="+mn-ea"/>
              </a:rPr>
            </a:br>
            <a:r>
              <a:rPr lang="en-US" altLang="zh-CN" sz="3200" b="1" dirty="0">
                <a:solidFill>
                  <a:schemeClr val="bg1"/>
                </a:solidFill>
                <a:effectLst>
                  <a:outerShdw blurRad="38100" dist="38100" dir="2700000" algn="tl">
                    <a:srgbClr val="000000"/>
                  </a:outerShdw>
                </a:effectLst>
                <a:latin typeface="+mn-lt"/>
                <a:ea typeface="+mn-ea"/>
              </a:rPr>
              <a:t>                          </a:t>
            </a:r>
            <a:r>
              <a:rPr lang="zh-CN" altLang="en-US" sz="3200" b="1" dirty="0">
                <a:solidFill>
                  <a:schemeClr val="bg1"/>
                </a:solidFill>
                <a:effectLst>
                  <a:outerShdw blurRad="38100" dist="38100" dir="2700000" algn="tl">
                    <a:srgbClr val="000000"/>
                  </a:outerShdw>
                </a:effectLst>
                <a:latin typeface="+mn-lt"/>
                <a:ea typeface="+mn-ea"/>
              </a:rPr>
              <a:t>多于</a:t>
            </a:r>
            <a:r>
              <a:rPr lang="en-US" altLang="zh-CN" sz="3200" b="1" dirty="0">
                <a:solidFill>
                  <a:schemeClr val="bg1"/>
                </a:solidFill>
                <a:effectLst>
                  <a:outerShdw blurRad="38100" dist="38100" dir="2700000" algn="tl">
                    <a:srgbClr val="000000"/>
                  </a:outerShdw>
                </a:effectLst>
                <a:latin typeface="+mn-lt"/>
                <a:ea typeface="+mn-ea"/>
              </a:rPr>
              <a:t>80</a:t>
            </a:r>
            <a:r>
              <a:rPr lang="zh-CN" altLang="en-US" sz="3200" b="1" dirty="0">
                <a:solidFill>
                  <a:schemeClr val="bg1"/>
                </a:solidFill>
                <a:effectLst>
                  <a:outerShdw blurRad="38100" dist="38100" dir="2700000" algn="tl">
                    <a:srgbClr val="000000"/>
                  </a:outerShdw>
                </a:effectLst>
                <a:latin typeface="+mn-lt"/>
                <a:ea typeface="+mn-ea"/>
              </a:rPr>
              <a:t>个字符</a:t>
            </a:r>
          </a:p>
          <a:p>
            <a:pPr marL="342900" indent="-342900" defTabSz="1088390" fontAlgn="auto">
              <a:spcBef>
                <a:spcPct val="20000"/>
              </a:spcBef>
              <a:spcAft>
                <a:spcPts val="0"/>
              </a:spcAft>
              <a:buClr>
                <a:schemeClr val="hlink"/>
              </a:buClr>
              <a:buSzPct val="70000"/>
              <a:defRPr/>
            </a:pPr>
            <a:r>
              <a:rPr lang="zh-CN" altLang="en-US" sz="3200" b="1" dirty="0">
                <a:solidFill>
                  <a:schemeClr val="bg1"/>
                </a:solidFill>
                <a:effectLst>
                  <a:outerShdw blurRad="38100" dist="38100" dir="2700000" algn="tl">
                    <a:srgbClr val="000000"/>
                  </a:outerShdw>
                </a:effectLst>
                <a:latin typeface="+mn-lt"/>
                <a:ea typeface="+mn-ea"/>
              </a:rPr>
              <a:t>⑥  </a:t>
            </a:r>
            <a:r>
              <a:rPr lang="en-US" altLang="zh-CN" sz="3200" b="1" dirty="0">
                <a:solidFill>
                  <a:schemeClr val="bg1"/>
                </a:solidFill>
                <a:effectLst>
                  <a:outerShdw blurRad="38100" dist="38100" dir="2700000" algn="tl">
                    <a:srgbClr val="000000"/>
                  </a:outerShdw>
                </a:effectLst>
                <a:latin typeface="+mn-lt"/>
                <a:ea typeface="+mn-ea"/>
              </a:rPr>
              <a:t>VAR T$</a:t>
            </a:r>
            <a:r>
              <a:rPr lang="zh-CN" altLang="en-US" sz="3200" b="1" dirty="0">
                <a:solidFill>
                  <a:schemeClr val="bg1"/>
                </a:solidFill>
                <a:effectLst>
                  <a:outerShdw blurRad="38100" dist="38100" dir="2700000" algn="tl">
                    <a:srgbClr val="000000"/>
                  </a:outerShdw>
                </a:effectLst>
                <a:latin typeface="+mn-lt"/>
                <a:ea typeface="+mn-ea"/>
              </a:rPr>
              <a:t>：</a:t>
            </a:r>
            <a:r>
              <a:rPr lang="en-US" altLang="zh-CN" sz="3200" b="1" dirty="0">
                <a:solidFill>
                  <a:schemeClr val="bg1"/>
                </a:solidFill>
                <a:effectLst>
                  <a:outerShdw blurRad="38100" dist="38100" dir="2700000" algn="tl">
                    <a:srgbClr val="000000"/>
                  </a:outerShdw>
                </a:effectLst>
                <a:latin typeface="+mn-lt"/>
                <a:ea typeface="+mn-ea"/>
              </a:rPr>
              <a:t>CHAR</a:t>
            </a:r>
            <a:r>
              <a:rPr lang="zh-CN" altLang="en-US" sz="3200" b="1" dirty="0">
                <a:solidFill>
                  <a:schemeClr val="bg1"/>
                </a:solidFill>
                <a:effectLst>
                  <a:outerShdw blurRad="38100" dist="38100" dir="2700000" algn="tl">
                    <a:srgbClr val="000000"/>
                  </a:outerShdw>
                </a:effectLst>
                <a:latin typeface="+mn-lt"/>
                <a:ea typeface="+mn-ea"/>
              </a:rPr>
              <a:t>；                   </a:t>
            </a:r>
            <a:r>
              <a:rPr lang="en-US" altLang="zh-CN" sz="3200" b="1" dirty="0">
                <a:solidFill>
                  <a:srgbClr val="FFFF00"/>
                </a:solidFill>
                <a:effectLst>
                  <a:outerShdw blurRad="38100" dist="38100" dir="2700000" algn="tl">
                    <a:srgbClr val="000000"/>
                  </a:outerShdw>
                </a:effectLst>
                <a:latin typeface="+mn-lt"/>
                <a:ea typeface="+mn-ea"/>
              </a:rPr>
              <a:t>(10)</a:t>
            </a:r>
          </a:p>
          <a:p>
            <a:pPr marL="342900" indent="-342900" defTabSz="1088390" fontAlgn="auto">
              <a:spcBef>
                <a:spcPct val="20000"/>
              </a:spcBef>
              <a:spcAft>
                <a:spcPts val="0"/>
              </a:spcAft>
              <a:buClr>
                <a:schemeClr val="hlink"/>
              </a:buClr>
              <a:buSzPct val="70000"/>
              <a:defRPr/>
            </a:pPr>
            <a:r>
              <a:rPr lang="en-US" altLang="zh-CN" sz="3200" b="1" dirty="0">
                <a:solidFill>
                  <a:schemeClr val="bg1"/>
                </a:solidFill>
                <a:effectLst>
                  <a:outerShdw blurRad="38100" dist="38100" dir="2700000" algn="tl">
                    <a:srgbClr val="000000"/>
                  </a:outerShdw>
                </a:effectLst>
                <a:latin typeface="+mn-lt"/>
                <a:ea typeface="+mn-ea"/>
              </a:rPr>
              <a:t>⑦  VAR GOTO</a:t>
            </a:r>
            <a:r>
              <a:rPr lang="zh-CN" altLang="en-US" sz="3200" b="1" dirty="0">
                <a:solidFill>
                  <a:schemeClr val="bg1"/>
                </a:solidFill>
                <a:effectLst>
                  <a:outerShdw blurRad="38100" dist="38100" dir="2700000" algn="tl">
                    <a:srgbClr val="000000"/>
                  </a:outerShdw>
                </a:effectLst>
                <a:latin typeface="+mn-lt"/>
                <a:ea typeface="+mn-ea"/>
              </a:rPr>
              <a:t>：</a:t>
            </a:r>
            <a:r>
              <a:rPr lang="en-US" altLang="zh-CN" sz="3200" b="1" dirty="0">
                <a:solidFill>
                  <a:schemeClr val="bg1"/>
                </a:solidFill>
                <a:effectLst>
                  <a:outerShdw blurRad="38100" dist="38100" dir="2700000" algn="tl">
                    <a:srgbClr val="000000"/>
                  </a:outerShdw>
                </a:effectLst>
                <a:latin typeface="+mn-lt"/>
                <a:ea typeface="+mn-ea"/>
              </a:rPr>
              <a:t>INTEGER</a:t>
            </a:r>
            <a:r>
              <a:rPr lang="zh-CN" altLang="en-US" sz="3200" b="1" dirty="0">
                <a:solidFill>
                  <a:schemeClr val="bg1"/>
                </a:solidFill>
                <a:effectLst>
                  <a:outerShdw blurRad="38100" dist="38100" dir="2700000" algn="tl">
                    <a:srgbClr val="000000"/>
                  </a:outerShdw>
                </a:effectLst>
                <a:latin typeface="+mn-lt"/>
                <a:ea typeface="+mn-ea"/>
              </a:rPr>
              <a:t>；       </a:t>
            </a:r>
            <a:r>
              <a:rPr lang="en-US" altLang="zh-CN" sz="3200" b="1" dirty="0">
                <a:solidFill>
                  <a:srgbClr val="FFFF00"/>
                </a:solidFill>
                <a:effectLst>
                  <a:outerShdw blurRad="38100" dist="38100" dir="2700000" algn="tl">
                    <a:srgbClr val="000000"/>
                  </a:outerShdw>
                </a:effectLst>
                <a:latin typeface="+mn-lt"/>
                <a:ea typeface="+mn-ea"/>
              </a:rPr>
              <a:t>(11)</a:t>
            </a:r>
          </a:p>
          <a:p>
            <a:pPr marL="342900" indent="-342900" defTabSz="1088390" fontAlgn="auto">
              <a:spcBef>
                <a:spcPct val="20000"/>
              </a:spcBef>
              <a:spcAft>
                <a:spcPts val="0"/>
              </a:spcAft>
              <a:buClr>
                <a:schemeClr val="hlink"/>
              </a:buClr>
              <a:buSzPct val="70000"/>
              <a:defRPr/>
            </a:pPr>
            <a:r>
              <a:rPr lang="en-US" altLang="zh-CN" sz="3200" b="1" dirty="0">
                <a:solidFill>
                  <a:schemeClr val="bg1"/>
                </a:solidFill>
                <a:effectLst>
                  <a:outerShdw blurRad="38100" dist="38100" dir="2700000" algn="tl">
                    <a:srgbClr val="000000"/>
                  </a:outerShdw>
                </a:effectLst>
                <a:latin typeface="+mn-lt"/>
                <a:ea typeface="+mn-ea"/>
              </a:rPr>
              <a:t>⑧  VAR 2T</a:t>
            </a:r>
            <a:r>
              <a:rPr lang="zh-CN" altLang="en-US" sz="3200" b="1" dirty="0">
                <a:solidFill>
                  <a:schemeClr val="bg1"/>
                </a:solidFill>
                <a:effectLst>
                  <a:outerShdw blurRad="38100" dist="38100" dir="2700000" algn="tl">
                    <a:srgbClr val="000000"/>
                  </a:outerShdw>
                </a:effectLst>
                <a:latin typeface="+mn-lt"/>
                <a:ea typeface="+mn-ea"/>
              </a:rPr>
              <a:t>：</a:t>
            </a:r>
            <a:r>
              <a:rPr lang="en-US" altLang="zh-CN" sz="3200" b="1" dirty="0">
                <a:solidFill>
                  <a:schemeClr val="bg1"/>
                </a:solidFill>
                <a:effectLst>
                  <a:outerShdw blurRad="38100" dist="38100" dir="2700000" algn="tl">
                    <a:srgbClr val="000000"/>
                  </a:outerShdw>
                </a:effectLst>
                <a:latin typeface="+mn-lt"/>
                <a:ea typeface="+mn-ea"/>
              </a:rPr>
              <a:t>REAL</a:t>
            </a:r>
            <a:r>
              <a:rPr lang="zh-CN" altLang="en-US" sz="3200" b="1" dirty="0">
                <a:solidFill>
                  <a:schemeClr val="bg1"/>
                </a:solidFill>
                <a:effectLst>
                  <a:outerShdw blurRad="38100" dist="38100" dir="2700000" algn="tl">
                    <a:srgbClr val="000000"/>
                  </a:outerShdw>
                </a:effectLst>
                <a:latin typeface="+mn-lt"/>
                <a:ea typeface="+mn-ea"/>
              </a:rPr>
              <a:t>；                    </a:t>
            </a:r>
            <a:r>
              <a:rPr lang="en-US" altLang="zh-CN" sz="3200" b="1" dirty="0">
                <a:solidFill>
                  <a:srgbClr val="FFFF00"/>
                </a:solidFill>
                <a:effectLst>
                  <a:outerShdw blurRad="38100" dist="38100" dir="2700000" algn="tl">
                    <a:srgbClr val="000000"/>
                  </a:outerShdw>
                </a:effectLst>
                <a:latin typeface="+mn-lt"/>
                <a:ea typeface="+mn-ea"/>
              </a:rPr>
              <a:t>(13)</a:t>
            </a:r>
          </a:p>
          <a:p>
            <a:pPr marL="342900" indent="-342900" defTabSz="1088390" fontAlgn="auto">
              <a:spcBef>
                <a:spcPct val="20000"/>
              </a:spcBef>
              <a:spcAft>
                <a:spcPts val="0"/>
              </a:spcAft>
              <a:buClr>
                <a:schemeClr val="hlink"/>
              </a:buClr>
              <a:buSzPct val="70000"/>
              <a:defRPr/>
            </a:pPr>
            <a:r>
              <a:rPr lang="en-US" altLang="zh-CN" sz="3200" b="1" dirty="0">
                <a:solidFill>
                  <a:schemeClr val="bg1"/>
                </a:solidFill>
                <a:effectLst>
                  <a:outerShdw blurRad="38100" dist="38100" dir="2700000" algn="tl">
                    <a:srgbClr val="000000"/>
                  </a:outerShdw>
                </a:effectLst>
                <a:latin typeface="+mn-lt"/>
                <a:ea typeface="+mn-ea"/>
              </a:rPr>
              <a:t>⑨  VAR PAR</a:t>
            </a:r>
            <a:r>
              <a:rPr lang="zh-CN" altLang="en-US" sz="3200" b="1" dirty="0">
                <a:solidFill>
                  <a:schemeClr val="bg1"/>
                </a:solidFill>
                <a:effectLst>
                  <a:outerShdw blurRad="38100" dist="38100" dir="2700000" algn="tl">
                    <a:srgbClr val="000000"/>
                  </a:outerShdw>
                </a:effectLst>
                <a:latin typeface="+mn-lt"/>
                <a:ea typeface="+mn-ea"/>
              </a:rPr>
              <a:t>：</a:t>
            </a:r>
            <a:r>
              <a:rPr lang="en-US" altLang="zh-CN" sz="3200" b="1" dirty="0">
                <a:solidFill>
                  <a:schemeClr val="bg1"/>
                </a:solidFill>
                <a:effectLst>
                  <a:outerShdw blurRad="38100" dist="38100" dir="2700000" algn="tl">
                    <a:srgbClr val="000000"/>
                  </a:outerShdw>
                </a:effectLst>
                <a:latin typeface="+mn-lt"/>
                <a:ea typeface="+mn-ea"/>
              </a:rPr>
              <a:t>REAL</a:t>
            </a:r>
            <a:r>
              <a:rPr lang="zh-CN" altLang="en-US" sz="3200" b="1" dirty="0">
                <a:solidFill>
                  <a:schemeClr val="bg1"/>
                </a:solidFill>
                <a:effectLst>
                  <a:outerShdw blurRad="38100" dist="38100" dir="2700000" algn="tl">
                    <a:srgbClr val="000000"/>
                  </a:outerShdw>
                </a:effectLst>
                <a:latin typeface="+mn-lt"/>
                <a:ea typeface="+mn-ea"/>
              </a:rPr>
              <a:t>；                 </a:t>
            </a:r>
            <a:r>
              <a:rPr lang="en-US" altLang="zh-CN" sz="3200" b="1" dirty="0">
                <a:solidFill>
                  <a:srgbClr val="FFFF00"/>
                </a:solidFill>
                <a:effectLst>
                  <a:outerShdw blurRad="38100" dist="38100" dir="2700000" algn="tl">
                    <a:srgbClr val="000000"/>
                  </a:outerShdw>
                </a:effectLst>
                <a:latin typeface="+mn-lt"/>
                <a:ea typeface="+mn-ea"/>
              </a:rPr>
              <a:t>(15)</a:t>
            </a:r>
            <a:r>
              <a:rPr lang="en-US" altLang="zh-CN" sz="3200" b="1" dirty="0">
                <a:solidFill>
                  <a:schemeClr val="bg1"/>
                </a:solidFill>
                <a:effectLst>
                  <a:outerShdw blurRad="38100" dist="38100" dir="2700000" algn="tl">
                    <a:srgbClr val="000000"/>
                  </a:outerShdw>
                </a:effectLst>
                <a:latin typeface="+mn-lt"/>
                <a:ea typeface="+mn-ea"/>
              </a:rPr>
              <a:t/>
            </a:r>
            <a:br>
              <a:rPr lang="en-US" altLang="zh-CN" sz="3200" b="1" dirty="0">
                <a:solidFill>
                  <a:schemeClr val="bg1"/>
                </a:solidFill>
                <a:effectLst>
                  <a:outerShdw blurRad="38100" dist="38100" dir="2700000" algn="tl">
                    <a:srgbClr val="000000"/>
                  </a:outerShdw>
                </a:effectLst>
                <a:latin typeface="+mn-lt"/>
                <a:ea typeface="+mn-ea"/>
              </a:rPr>
            </a:br>
            <a:r>
              <a:rPr lang="en-US" altLang="zh-CN" sz="3200" b="1" dirty="0">
                <a:solidFill>
                  <a:schemeClr val="bg1"/>
                </a:solidFill>
                <a:effectLst>
                  <a:outerShdw blurRad="38100" dist="38100" dir="2700000" algn="tl">
                    <a:srgbClr val="000000"/>
                  </a:outerShdw>
                </a:effectLst>
                <a:latin typeface="+mn-lt"/>
                <a:ea typeface="+mn-ea"/>
              </a:rPr>
              <a:t>   BEGIN  ......</a:t>
            </a:r>
            <a:br>
              <a:rPr lang="en-US" altLang="zh-CN" sz="3200" b="1" dirty="0">
                <a:solidFill>
                  <a:schemeClr val="bg1"/>
                </a:solidFill>
                <a:effectLst>
                  <a:outerShdw blurRad="38100" dist="38100" dir="2700000" algn="tl">
                    <a:srgbClr val="000000"/>
                  </a:outerShdw>
                </a:effectLst>
                <a:latin typeface="+mn-lt"/>
                <a:ea typeface="+mn-ea"/>
              </a:rPr>
            </a:br>
            <a:r>
              <a:rPr lang="en-US" altLang="zh-CN" sz="3200" b="1" dirty="0">
                <a:solidFill>
                  <a:schemeClr val="bg1"/>
                </a:solidFill>
                <a:effectLst>
                  <a:outerShdw blurRad="38100" dist="38100" dir="2700000" algn="tl">
                    <a:srgbClr val="000000"/>
                  </a:outerShdw>
                </a:effectLst>
                <a:latin typeface="+mn-lt"/>
                <a:ea typeface="+mn-ea"/>
              </a:rPr>
              <a:t>        PAP := SIN (3.14 * 0.8) / 6</a:t>
            </a:r>
            <a:r>
              <a:rPr lang="zh-CN" altLang="en-US" sz="3200" b="1" dirty="0">
                <a:solidFill>
                  <a:schemeClr val="bg1"/>
                </a:solidFill>
                <a:effectLst>
                  <a:outerShdw blurRad="38100" dist="38100" dir="2700000" algn="tl">
                    <a:srgbClr val="000000"/>
                  </a:outerShdw>
                </a:effectLst>
                <a:latin typeface="+mn-lt"/>
                <a:ea typeface="+mn-ea"/>
              </a:rPr>
              <a:t>；</a:t>
            </a: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Rot="1" noChangeArrowheads="1"/>
          </p:cNvSpPr>
          <p:nvPr/>
        </p:nvSpPr>
        <p:spPr bwMode="auto">
          <a:xfrm>
            <a:off x="911225" y="106363"/>
            <a:ext cx="8785225" cy="706437"/>
          </a:xfrm>
          <a:prstGeom prst="rect">
            <a:avLst/>
          </a:prstGeom>
          <a:noFill/>
          <a:ln w="9525">
            <a:noFill/>
            <a:miter lim="800000"/>
            <a:headEnd/>
            <a:tailEnd/>
          </a:ln>
        </p:spPr>
        <p:txBody>
          <a:bodyPr anchor="ctr"/>
          <a:lstStyle/>
          <a:p>
            <a:r>
              <a:rPr lang="zh-CN" altLang="zh-CN" sz="3600" b="1">
                <a:solidFill>
                  <a:srgbClr val="00F2FC"/>
                </a:solidFill>
                <a:latin typeface="黑体" pitchFamily="49" charset="-122"/>
                <a:ea typeface="黑体" pitchFamily="49" charset="-122"/>
              </a:rPr>
              <a:t>边界值分析(Boundary Value Analysis)</a:t>
            </a:r>
            <a:endParaRPr lang="en-US" altLang="zh-CN" sz="3600" b="1">
              <a:solidFill>
                <a:srgbClr val="00F2FC"/>
              </a:solidFill>
              <a:latin typeface="黑体" pitchFamily="49" charset="-122"/>
              <a:ea typeface="黑体" pitchFamily="49" charset="-122"/>
            </a:endParaRPr>
          </a:p>
        </p:txBody>
      </p:sp>
      <p:sp>
        <p:nvSpPr>
          <p:cNvPr id="662532" name="Rectangle 4"/>
          <p:cNvSpPr>
            <a:spLocks noChangeArrowheads="1"/>
          </p:cNvSpPr>
          <p:nvPr/>
        </p:nvSpPr>
        <p:spPr bwMode="auto">
          <a:xfrm>
            <a:off x="1560513" y="2420938"/>
            <a:ext cx="9236075" cy="1152525"/>
          </a:xfrm>
          <a:prstGeom prst="rect">
            <a:avLst/>
          </a:prstGeom>
          <a:noFill/>
          <a:ln w="9525">
            <a:noFill/>
            <a:miter lim="800000"/>
          </a:ln>
          <a:effectLst/>
        </p:spPr>
        <p:txBody>
          <a:bodyPr/>
          <a:lstStyle/>
          <a:p>
            <a:pPr marL="342900" indent="-342900" defTabSz="1088390" fontAlgn="auto">
              <a:spcBef>
                <a:spcPct val="20000"/>
              </a:spcBef>
              <a:spcAft>
                <a:spcPts val="0"/>
              </a:spcAft>
              <a:buClr>
                <a:schemeClr val="hlink"/>
              </a:buClr>
              <a:buSzPct val="70000"/>
              <a:buFont typeface="Wingdings" panose="05000000000000000000" pitchFamily="2" charset="2"/>
              <a:buChar char="n"/>
              <a:defRPr/>
            </a:pPr>
            <a:r>
              <a:rPr lang="zh-CN" altLang="en-US" sz="3200" b="1" dirty="0">
                <a:solidFill>
                  <a:schemeClr val="bg1"/>
                </a:solidFill>
                <a:effectLst>
                  <a:outerShdw blurRad="38100" dist="38100" dir="2700000" algn="tl">
                    <a:srgbClr val="000000"/>
                  </a:outerShdw>
                </a:effectLst>
                <a:latin typeface="+mn-lt"/>
                <a:ea typeface="+mn-ea"/>
              </a:rPr>
              <a:t>大量的错误是发生在输入或输出范围的</a:t>
            </a:r>
            <a:r>
              <a:rPr lang="zh-CN" altLang="en-US" sz="3200" b="1" dirty="0">
                <a:solidFill>
                  <a:srgbClr val="FFFF00"/>
                </a:solidFill>
                <a:effectLst>
                  <a:outerShdw blurRad="38100" dist="38100" dir="2700000" algn="tl">
                    <a:srgbClr val="000000"/>
                  </a:outerShdw>
                </a:effectLst>
                <a:latin typeface="+mn-lt"/>
                <a:ea typeface="+mn-ea"/>
              </a:rPr>
              <a:t>边界</a:t>
            </a:r>
            <a:r>
              <a:rPr lang="zh-CN" altLang="en-US" sz="3200" b="1" dirty="0">
                <a:solidFill>
                  <a:schemeClr val="bg1"/>
                </a:solidFill>
                <a:effectLst>
                  <a:outerShdw blurRad="38100" dist="38100" dir="2700000" algn="tl">
                    <a:srgbClr val="000000"/>
                  </a:outerShdw>
                </a:effectLst>
                <a:latin typeface="+mn-lt"/>
                <a:ea typeface="+mn-ea"/>
              </a:rPr>
              <a:t>上，而不是在输入范围的内部。</a:t>
            </a: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Rot="1" noChangeArrowheads="1"/>
          </p:cNvSpPr>
          <p:nvPr/>
        </p:nvSpPr>
        <p:spPr bwMode="auto">
          <a:xfrm>
            <a:off x="982663" y="125413"/>
            <a:ext cx="8785225" cy="706437"/>
          </a:xfrm>
          <a:prstGeom prst="rect">
            <a:avLst/>
          </a:prstGeom>
          <a:noFill/>
          <a:ln w="9525">
            <a:noFill/>
            <a:miter lim="800000"/>
            <a:headEnd/>
            <a:tailEnd/>
          </a:ln>
        </p:spPr>
        <p:txBody>
          <a:bodyPr anchor="ctr"/>
          <a:lstStyle/>
          <a:p>
            <a:r>
              <a:rPr lang="zh-CN" altLang="zh-CN" sz="3600" b="1" dirty="0">
                <a:solidFill>
                  <a:srgbClr val="00F2FC"/>
                </a:solidFill>
                <a:latin typeface="黑体" pitchFamily="49" charset="-122"/>
                <a:ea typeface="黑体" pitchFamily="49" charset="-122"/>
              </a:rPr>
              <a:t>边界值分析(Boundary Value Analysis)</a:t>
            </a:r>
            <a:endParaRPr lang="en-US" altLang="zh-CN" sz="3600" b="1" dirty="0">
              <a:solidFill>
                <a:srgbClr val="00F2FC"/>
              </a:solidFill>
              <a:latin typeface="黑体" pitchFamily="49" charset="-122"/>
              <a:ea typeface="黑体" pitchFamily="49" charset="-122"/>
            </a:endParaRPr>
          </a:p>
        </p:txBody>
      </p:sp>
      <p:sp>
        <p:nvSpPr>
          <p:cNvPr id="664580" name="Rectangle 4"/>
          <p:cNvSpPr>
            <a:spLocks noChangeArrowheads="1"/>
          </p:cNvSpPr>
          <p:nvPr/>
        </p:nvSpPr>
        <p:spPr bwMode="auto">
          <a:xfrm>
            <a:off x="479376" y="1585950"/>
            <a:ext cx="4949825" cy="4356484"/>
          </a:xfrm>
          <a:prstGeom prst="rect">
            <a:avLst/>
          </a:prstGeom>
          <a:noFill/>
          <a:ln w="9525">
            <a:noFill/>
            <a:miter lim="800000"/>
          </a:ln>
          <a:effectLst/>
        </p:spPr>
        <p:txBody>
          <a:bodyPr/>
          <a:lstStyle/>
          <a:p>
            <a:pPr marL="342900" indent="-342900" defTabSz="1088390" fontAlgn="auto">
              <a:spcBef>
                <a:spcPct val="20000"/>
              </a:spcBef>
              <a:spcAft>
                <a:spcPts val="0"/>
              </a:spcAft>
              <a:buClr>
                <a:schemeClr val="hlink"/>
              </a:buClr>
              <a:buSzPct val="70000"/>
              <a:defRPr/>
            </a:pPr>
            <a:r>
              <a:rPr lang="zh-CN" altLang="en-US" sz="2400" b="1" dirty="0">
                <a:solidFill>
                  <a:schemeClr val="bg1"/>
                </a:solidFill>
                <a:effectLst>
                  <a:outerShdw blurRad="38100" dist="38100" dir="2700000" algn="tl">
                    <a:srgbClr val="000000"/>
                  </a:outerShdw>
                </a:effectLst>
                <a:latin typeface="+mn-lt"/>
                <a:ea typeface="+mn-ea"/>
              </a:rPr>
              <a:t>补充下述测试方案：</a:t>
            </a:r>
          </a:p>
          <a:p>
            <a:pPr marL="342900" indent="-342900" defTabSz="1088390" fontAlgn="auto">
              <a:spcBef>
                <a:spcPct val="20000"/>
              </a:spcBef>
              <a:spcAft>
                <a:spcPts val="0"/>
              </a:spcAft>
              <a:buClr>
                <a:schemeClr val="hlink"/>
              </a:buClr>
              <a:buSzPct val="70000"/>
              <a:defRPr/>
            </a:pPr>
            <a:r>
              <a:rPr lang="en-US" altLang="zh-CN" sz="2400" b="1" dirty="0">
                <a:solidFill>
                  <a:schemeClr val="bg1"/>
                </a:solidFill>
                <a:effectLst>
                  <a:outerShdw blurRad="38100" dist="38100" dir="2700000" algn="tl">
                    <a:srgbClr val="000000"/>
                  </a:outerShdw>
                </a:effectLst>
                <a:latin typeface="+mn-lt"/>
                <a:ea typeface="+mn-ea"/>
              </a:rPr>
              <a:t>(12)</a:t>
            </a:r>
            <a:r>
              <a:rPr lang="zh-CN" altLang="en-US" sz="2400" b="1" dirty="0">
                <a:solidFill>
                  <a:schemeClr val="bg1"/>
                </a:solidFill>
                <a:effectLst>
                  <a:outerShdw blurRad="38100" dist="38100" dir="2700000" algn="tl">
                    <a:srgbClr val="000000"/>
                  </a:outerShdw>
                </a:effectLst>
                <a:latin typeface="+mn-lt"/>
                <a:ea typeface="+mn-ea"/>
              </a:rPr>
              <a:t>使输出刚好等于最小的负整数</a:t>
            </a:r>
          </a:p>
          <a:p>
            <a:pPr marL="342900" indent="-342900" defTabSz="1088390" fontAlgn="auto">
              <a:spcBef>
                <a:spcPct val="20000"/>
              </a:spcBef>
              <a:spcAft>
                <a:spcPts val="0"/>
              </a:spcAft>
              <a:buClr>
                <a:schemeClr val="hlink"/>
              </a:buClr>
              <a:buSzPct val="70000"/>
              <a:defRPr/>
            </a:pPr>
            <a:r>
              <a:rPr lang="zh-CN" altLang="en-US" sz="2400" b="1" dirty="0">
                <a:solidFill>
                  <a:schemeClr val="bg1"/>
                </a:solidFill>
                <a:effectLst>
                  <a:outerShdw blurRad="38100" dist="38100" dir="2700000" algn="tl">
                    <a:srgbClr val="000000"/>
                  </a:outerShdw>
                </a:effectLst>
                <a:latin typeface="+mn-lt"/>
                <a:ea typeface="+mn-ea"/>
              </a:rPr>
              <a:t>  </a:t>
            </a:r>
            <a:r>
              <a:rPr lang="zh-CN" altLang="en-US" sz="2400" b="1" dirty="0">
                <a:solidFill>
                  <a:srgbClr val="FFFF00"/>
                </a:solidFill>
                <a:effectLst>
                  <a:outerShdw blurRad="38100" dist="38100" dir="2700000" algn="tl">
                    <a:srgbClr val="000000"/>
                  </a:outerShdw>
                </a:effectLst>
                <a:latin typeface="+mn-lt"/>
                <a:ea typeface="+mn-ea"/>
              </a:rPr>
              <a:t>输入：</a:t>
            </a:r>
            <a:r>
              <a:rPr lang="zh-CN" altLang="en-US" sz="2400" b="1" dirty="0">
                <a:solidFill>
                  <a:srgbClr val="FFFF00"/>
                </a:solidFill>
                <a:effectLst>
                  <a:outerShdw blurRad="38100" dist="38100" dir="2700000" algn="tl">
                    <a:srgbClr val="000000"/>
                  </a:outerShdw>
                </a:effectLst>
                <a:latin typeface="Arial" panose="020B0604020202020204"/>
                <a:ea typeface="+mn-ea"/>
              </a:rPr>
              <a:t>‘</a:t>
            </a:r>
            <a:r>
              <a:rPr lang="en-US" altLang="zh-CN" sz="2400" b="1" dirty="0">
                <a:solidFill>
                  <a:srgbClr val="FFFF00"/>
                </a:solidFill>
                <a:effectLst>
                  <a:outerShdw blurRad="38100" dist="38100" dir="2700000" algn="tl">
                    <a:srgbClr val="000000"/>
                  </a:outerShdw>
                </a:effectLst>
                <a:latin typeface="+mn-lt"/>
                <a:ea typeface="+mn-ea"/>
              </a:rPr>
              <a:t>-32768</a:t>
            </a:r>
            <a:r>
              <a:rPr lang="en-US" altLang="zh-CN" sz="2400" b="1" dirty="0">
                <a:solidFill>
                  <a:srgbClr val="FFFF00"/>
                </a:solidFill>
                <a:effectLst>
                  <a:outerShdw blurRad="38100" dist="38100" dir="2700000" algn="tl">
                    <a:srgbClr val="000000"/>
                  </a:outerShdw>
                </a:effectLst>
                <a:latin typeface="Arial" panose="020B0604020202020204"/>
                <a:ea typeface="+mn-ea"/>
              </a:rPr>
              <a:t>’</a:t>
            </a:r>
            <a:endParaRPr lang="en-US" altLang="zh-CN" sz="2400" b="1" dirty="0">
              <a:solidFill>
                <a:srgbClr val="FFFF00"/>
              </a:solidFill>
              <a:effectLst>
                <a:outerShdw blurRad="38100" dist="38100" dir="2700000" algn="tl">
                  <a:srgbClr val="000000"/>
                </a:outerShdw>
              </a:effectLst>
              <a:latin typeface="+mn-lt"/>
              <a:ea typeface="+mn-ea"/>
            </a:endParaRPr>
          </a:p>
          <a:p>
            <a:pPr marL="342900" indent="-342900" defTabSz="1088390" fontAlgn="auto">
              <a:spcBef>
                <a:spcPct val="20000"/>
              </a:spcBef>
              <a:spcAft>
                <a:spcPts val="0"/>
              </a:spcAft>
              <a:buClr>
                <a:schemeClr val="hlink"/>
              </a:buClr>
              <a:buSzPct val="70000"/>
              <a:defRPr/>
            </a:pPr>
            <a:r>
              <a:rPr lang="en-US" altLang="zh-CN" sz="2400" b="1" dirty="0">
                <a:solidFill>
                  <a:srgbClr val="FFFF00"/>
                </a:solidFill>
                <a:effectLst>
                  <a:outerShdw blurRad="38100" dist="38100" dir="2700000" algn="tl">
                    <a:srgbClr val="000000"/>
                  </a:outerShdw>
                </a:effectLst>
                <a:latin typeface="+mn-lt"/>
                <a:ea typeface="+mn-ea"/>
              </a:rPr>
              <a:t>  </a:t>
            </a:r>
            <a:r>
              <a:rPr lang="zh-CN" altLang="en-US" sz="2400" b="1" dirty="0">
                <a:solidFill>
                  <a:srgbClr val="FFFF00"/>
                </a:solidFill>
                <a:effectLst>
                  <a:outerShdw blurRad="38100" dist="38100" dir="2700000" algn="tl">
                    <a:srgbClr val="000000"/>
                  </a:outerShdw>
                </a:effectLst>
                <a:latin typeface="+mn-lt"/>
                <a:ea typeface="+mn-ea"/>
              </a:rPr>
              <a:t>预期的输出为：</a:t>
            </a:r>
            <a:r>
              <a:rPr lang="en-US" altLang="zh-CN" sz="2400" b="1" dirty="0">
                <a:solidFill>
                  <a:srgbClr val="FFFF00"/>
                </a:solidFill>
                <a:effectLst>
                  <a:outerShdw blurRad="38100" dist="38100" dir="2700000" algn="tl">
                    <a:srgbClr val="000000"/>
                  </a:outerShdw>
                </a:effectLst>
                <a:latin typeface="+mn-lt"/>
                <a:ea typeface="+mn-ea"/>
              </a:rPr>
              <a:t>-32768</a:t>
            </a:r>
          </a:p>
          <a:p>
            <a:pPr marL="342900" indent="-342900" defTabSz="1088390" fontAlgn="auto">
              <a:spcBef>
                <a:spcPct val="20000"/>
              </a:spcBef>
              <a:spcAft>
                <a:spcPts val="0"/>
              </a:spcAft>
              <a:buClr>
                <a:schemeClr val="hlink"/>
              </a:buClr>
              <a:buSzPct val="70000"/>
              <a:defRPr/>
            </a:pPr>
            <a:r>
              <a:rPr lang="en-US" altLang="zh-CN" sz="2400" b="1" dirty="0">
                <a:solidFill>
                  <a:schemeClr val="bg1"/>
                </a:solidFill>
                <a:effectLst>
                  <a:outerShdw blurRad="38100" dist="38100" dir="2700000" algn="tl">
                    <a:srgbClr val="000000"/>
                  </a:outerShdw>
                </a:effectLst>
                <a:latin typeface="+mn-lt"/>
                <a:ea typeface="+mn-ea"/>
              </a:rPr>
              <a:t>(13)</a:t>
            </a:r>
            <a:r>
              <a:rPr lang="zh-CN" altLang="en-US" sz="2400" b="1" dirty="0">
                <a:solidFill>
                  <a:schemeClr val="bg1"/>
                </a:solidFill>
                <a:effectLst>
                  <a:outerShdw blurRad="38100" dist="38100" dir="2700000" algn="tl">
                    <a:srgbClr val="000000"/>
                  </a:outerShdw>
                </a:effectLst>
                <a:latin typeface="+mn-lt"/>
                <a:ea typeface="+mn-ea"/>
              </a:rPr>
              <a:t>使输出刚好等于最大的正整数</a:t>
            </a:r>
          </a:p>
          <a:p>
            <a:pPr marL="342900" indent="-342900" defTabSz="1088390" fontAlgn="auto">
              <a:spcBef>
                <a:spcPct val="20000"/>
              </a:spcBef>
              <a:spcAft>
                <a:spcPts val="0"/>
              </a:spcAft>
              <a:buClr>
                <a:schemeClr val="hlink"/>
              </a:buClr>
              <a:buSzPct val="70000"/>
              <a:defRPr/>
            </a:pPr>
            <a:r>
              <a:rPr lang="zh-CN" altLang="en-US" sz="2400" b="1" dirty="0">
                <a:solidFill>
                  <a:schemeClr val="bg1"/>
                </a:solidFill>
                <a:effectLst>
                  <a:outerShdw blurRad="38100" dist="38100" dir="2700000" algn="tl">
                    <a:srgbClr val="000000"/>
                  </a:outerShdw>
                </a:effectLst>
                <a:latin typeface="+mn-lt"/>
                <a:ea typeface="+mn-ea"/>
              </a:rPr>
              <a:t>  </a:t>
            </a:r>
            <a:r>
              <a:rPr lang="zh-CN" altLang="en-US" sz="2400" b="1" dirty="0">
                <a:solidFill>
                  <a:srgbClr val="FFFF00"/>
                </a:solidFill>
                <a:effectLst>
                  <a:outerShdw blurRad="38100" dist="38100" dir="2700000" algn="tl">
                    <a:srgbClr val="000000"/>
                  </a:outerShdw>
                </a:effectLst>
                <a:latin typeface="+mn-lt"/>
                <a:ea typeface="+mn-ea"/>
              </a:rPr>
              <a:t>输入：</a:t>
            </a:r>
            <a:r>
              <a:rPr lang="zh-CN" altLang="en-US" sz="2400" b="1" dirty="0">
                <a:solidFill>
                  <a:srgbClr val="FFFF00"/>
                </a:solidFill>
                <a:effectLst>
                  <a:outerShdw blurRad="38100" dist="38100" dir="2700000" algn="tl">
                    <a:srgbClr val="000000"/>
                  </a:outerShdw>
                </a:effectLst>
                <a:latin typeface="Arial" panose="020B0604020202020204"/>
                <a:ea typeface="+mn-ea"/>
              </a:rPr>
              <a:t>‘</a:t>
            </a:r>
            <a:r>
              <a:rPr lang="zh-CN" altLang="en-US" sz="2400" b="1" dirty="0">
                <a:solidFill>
                  <a:srgbClr val="FFFF00"/>
                </a:solidFill>
                <a:effectLst>
                  <a:outerShdw blurRad="38100" dist="38100" dir="2700000" algn="tl">
                    <a:srgbClr val="000000"/>
                  </a:outerShdw>
                </a:effectLst>
                <a:latin typeface="+mn-lt"/>
                <a:ea typeface="+mn-ea"/>
              </a:rPr>
              <a:t>  </a:t>
            </a:r>
            <a:r>
              <a:rPr lang="en-US" altLang="zh-CN" sz="2400" b="1" dirty="0">
                <a:solidFill>
                  <a:srgbClr val="FFFF00"/>
                </a:solidFill>
                <a:effectLst>
                  <a:outerShdw blurRad="38100" dist="38100" dir="2700000" algn="tl">
                    <a:srgbClr val="000000"/>
                  </a:outerShdw>
                </a:effectLst>
                <a:latin typeface="+mn-lt"/>
                <a:ea typeface="+mn-ea"/>
              </a:rPr>
              <a:t>32767</a:t>
            </a:r>
            <a:r>
              <a:rPr lang="en-US" altLang="zh-CN" sz="2400" b="1" dirty="0">
                <a:solidFill>
                  <a:srgbClr val="FFFF00"/>
                </a:solidFill>
                <a:effectLst>
                  <a:outerShdw blurRad="38100" dist="38100" dir="2700000" algn="tl">
                    <a:srgbClr val="000000"/>
                  </a:outerShdw>
                </a:effectLst>
                <a:latin typeface="Arial" panose="020B0604020202020204"/>
                <a:ea typeface="+mn-ea"/>
              </a:rPr>
              <a:t>’</a:t>
            </a:r>
            <a:r>
              <a:rPr lang="en-US" altLang="zh-CN" sz="2400" b="1" dirty="0">
                <a:solidFill>
                  <a:srgbClr val="FFFF00"/>
                </a:solidFill>
                <a:effectLst>
                  <a:outerShdw blurRad="38100" dist="38100" dir="2700000" algn="tl">
                    <a:srgbClr val="000000"/>
                  </a:outerShdw>
                </a:effectLst>
                <a:latin typeface="+mn-lt"/>
                <a:ea typeface="+mn-ea"/>
              </a:rPr>
              <a:t>    </a:t>
            </a:r>
          </a:p>
          <a:p>
            <a:pPr marL="342900" indent="-342900" defTabSz="1088390" fontAlgn="auto">
              <a:spcBef>
                <a:spcPct val="20000"/>
              </a:spcBef>
              <a:spcAft>
                <a:spcPts val="0"/>
              </a:spcAft>
              <a:buClr>
                <a:schemeClr val="hlink"/>
              </a:buClr>
              <a:buSzPct val="70000"/>
              <a:defRPr/>
            </a:pPr>
            <a:r>
              <a:rPr lang="en-US" altLang="zh-CN" sz="2400" b="1" dirty="0">
                <a:solidFill>
                  <a:srgbClr val="FFFF00"/>
                </a:solidFill>
                <a:effectLst>
                  <a:outerShdw blurRad="38100" dist="38100" dir="2700000" algn="tl">
                    <a:srgbClr val="000000"/>
                  </a:outerShdw>
                </a:effectLst>
                <a:latin typeface="+mn-lt"/>
                <a:ea typeface="+mn-ea"/>
              </a:rPr>
              <a:t>  </a:t>
            </a:r>
            <a:r>
              <a:rPr lang="zh-CN" altLang="en-US" sz="2400" b="1" dirty="0">
                <a:solidFill>
                  <a:srgbClr val="FFFF00"/>
                </a:solidFill>
                <a:effectLst>
                  <a:outerShdw blurRad="38100" dist="38100" dir="2700000" algn="tl">
                    <a:srgbClr val="000000"/>
                  </a:outerShdw>
                </a:effectLst>
                <a:latin typeface="+mn-lt"/>
                <a:ea typeface="+mn-ea"/>
              </a:rPr>
              <a:t>预期的输出：</a:t>
            </a:r>
            <a:r>
              <a:rPr lang="en-US" altLang="zh-CN" sz="2400" b="1" dirty="0">
                <a:solidFill>
                  <a:srgbClr val="FFFF00"/>
                </a:solidFill>
                <a:effectLst>
                  <a:outerShdw blurRad="38100" dist="38100" dir="2700000" algn="tl">
                    <a:srgbClr val="000000"/>
                  </a:outerShdw>
                </a:effectLst>
                <a:latin typeface="+mn-lt"/>
                <a:ea typeface="+mn-ea"/>
              </a:rPr>
              <a:t>32767</a:t>
            </a:r>
          </a:p>
          <a:p>
            <a:pPr marL="342900" indent="-342900" defTabSz="1088390" fontAlgn="auto">
              <a:spcBef>
                <a:spcPct val="20000"/>
              </a:spcBef>
              <a:spcAft>
                <a:spcPts val="0"/>
              </a:spcAft>
              <a:buClr>
                <a:schemeClr val="hlink"/>
              </a:buClr>
              <a:buSzPct val="70000"/>
              <a:defRPr/>
            </a:pPr>
            <a:r>
              <a:rPr lang="en-US" altLang="zh-CN" sz="2400" b="1" dirty="0">
                <a:solidFill>
                  <a:schemeClr val="bg1"/>
                </a:solidFill>
                <a:effectLst>
                  <a:outerShdw blurRad="38100" dist="38100" dir="2700000" algn="tl">
                    <a:srgbClr val="000000"/>
                  </a:outerShdw>
                </a:effectLst>
                <a:latin typeface="+mn-lt"/>
                <a:ea typeface="+mn-ea"/>
              </a:rPr>
              <a:t> </a:t>
            </a:r>
            <a:endParaRPr lang="en-US" altLang="zh-CN" sz="2400" b="1" dirty="0" smtClean="0">
              <a:solidFill>
                <a:schemeClr val="bg1"/>
              </a:solidFill>
              <a:effectLst>
                <a:outerShdw blurRad="38100" dist="38100" dir="2700000" algn="tl">
                  <a:srgbClr val="000000"/>
                </a:outerShdw>
              </a:effectLst>
              <a:latin typeface="+mn-lt"/>
              <a:ea typeface="+mn-ea"/>
            </a:endParaRPr>
          </a:p>
          <a:p>
            <a:pPr marL="342900" indent="-342900" defTabSz="1088390" fontAlgn="auto">
              <a:spcBef>
                <a:spcPct val="20000"/>
              </a:spcBef>
              <a:spcAft>
                <a:spcPts val="0"/>
              </a:spcAft>
              <a:buClr>
                <a:schemeClr val="hlink"/>
              </a:buClr>
              <a:buSzPct val="70000"/>
              <a:defRPr/>
            </a:pPr>
            <a:endParaRPr lang="zh-CN" altLang="en-US" sz="2400" b="1" dirty="0">
              <a:solidFill>
                <a:srgbClr val="FFFF00"/>
              </a:solidFill>
              <a:effectLst>
                <a:outerShdw blurRad="38100" dist="38100" dir="2700000" algn="tl">
                  <a:srgbClr val="000000"/>
                </a:outerShdw>
              </a:effectLst>
              <a:latin typeface="+mn-lt"/>
              <a:ea typeface="+mn-ea"/>
            </a:endParaRPr>
          </a:p>
          <a:p>
            <a:pPr marL="342900" indent="-342900" defTabSz="1088390" fontAlgn="auto">
              <a:spcBef>
                <a:spcPct val="20000"/>
              </a:spcBef>
              <a:spcAft>
                <a:spcPts val="0"/>
              </a:spcAft>
              <a:buClr>
                <a:schemeClr val="hlink"/>
              </a:buClr>
              <a:buSzPct val="70000"/>
              <a:defRPr/>
            </a:pPr>
            <a:r>
              <a:rPr lang="zh-CN" altLang="en-US" sz="2400" b="1" dirty="0">
                <a:solidFill>
                  <a:schemeClr val="bg1"/>
                </a:solidFill>
                <a:effectLst>
                  <a:outerShdw blurRad="38100" dist="38100" dir="2700000" algn="tl">
                    <a:srgbClr val="000000"/>
                  </a:outerShdw>
                </a:effectLst>
                <a:latin typeface="+mn-lt"/>
                <a:ea typeface="+mn-ea"/>
              </a:rPr>
              <a:t> </a:t>
            </a:r>
          </a:p>
        </p:txBody>
      </p:sp>
      <p:sp>
        <p:nvSpPr>
          <p:cNvPr id="4" name="Rectangle 4"/>
          <p:cNvSpPr>
            <a:spLocks noChangeArrowheads="1"/>
          </p:cNvSpPr>
          <p:nvPr/>
        </p:nvSpPr>
        <p:spPr bwMode="auto">
          <a:xfrm>
            <a:off x="5381185" y="1592796"/>
            <a:ext cx="6480261" cy="4460824"/>
          </a:xfrm>
          <a:prstGeom prst="rect">
            <a:avLst/>
          </a:prstGeom>
          <a:noFill/>
          <a:ln w="9525">
            <a:noFill/>
            <a:miter lim="800000"/>
          </a:ln>
          <a:effectLst/>
        </p:spPr>
        <p:txBody>
          <a:bodyPr/>
          <a:lstStyle/>
          <a:p>
            <a:pPr marL="342900" indent="-342900" defTabSz="1088390" fontAlgn="auto">
              <a:spcBef>
                <a:spcPct val="20000"/>
              </a:spcBef>
              <a:spcAft>
                <a:spcPts val="0"/>
              </a:spcAft>
              <a:buClr>
                <a:schemeClr val="hlink"/>
              </a:buClr>
              <a:buSzPct val="70000"/>
              <a:defRPr/>
            </a:pPr>
            <a:r>
              <a:rPr lang="zh-CN" altLang="en-US" sz="2400" b="1" dirty="0" smtClean="0">
                <a:solidFill>
                  <a:schemeClr val="bg1"/>
                </a:solidFill>
                <a:effectLst>
                  <a:outerShdw blurRad="38100" dist="38100" dir="2700000" algn="tl">
                    <a:srgbClr val="000000"/>
                  </a:outerShdw>
                </a:effectLst>
              </a:rPr>
              <a:t>原来的</a:t>
            </a:r>
            <a:r>
              <a:rPr lang="zh-CN" altLang="en-US" sz="2400" b="1" dirty="0">
                <a:solidFill>
                  <a:schemeClr val="bg1"/>
                </a:solidFill>
                <a:effectLst>
                  <a:outerShdw blurRad="38100" dist="38100" dir="2700000" algn="tl">
                    <a:srgbClr val="000000"/>
                  </a:outerShdw>
                </a:effectLst>
              </a:rPr>
              <a:t>测试方案</a:t>
            </a:r>
            <a:r>
              <a:rPr lang="en-US" altLang="zh-CN" sz="2400" b="1" dirty="0">
                <a:solidFill>
                  <a:schemeClr val="bg1"/>
                </a:solidFill>
                <a:effectLst>
                  <a:outerShdw blurRad="38100" dist="38100" dir="2700000" algn="tl">
                    <a:srgbClr val="000000"/>
                  </a:outerShdw>
                </a:effectLst>
              </a:rPr>
              <a:t>5</a:t>
            </a:r>
            <a:r>
              <a:rPr lang="zh-CN" altLang="en-US" sz="2400" b="1" dirty="0">
                <a:solidFill>
                  <a:schemeClr val="bg1"/>
                </a:solidFill>
                <a:effectLst>
                  <a:outerShdw blurRad="38100" dist="38100" dir="2700000" algn="tl">
                    <a:srgbClr val="000000"/>
                  </a:outerShdw>
                </a:effectLst>
              </a:rPr>
              <a:t>改为：</a:t>
            </a:r>
          </a:p>
          <a:p>
            <a:pPr marL="342900" indent="-342900" defTabSz="1088390" fontAlgn="auto">
              <a:spcBef>
                <a:spcPct val="20000"/>
              </a:spcBef>
              <a:spcAft>
                <a:spcPts val="0"/>
              </a:spcAft>
              <a:buClr>
                <a:schemeClr val="hlink"/>
              </a:buClr>
              <a:buSzPct val="70000"/>
              <a:defRPr/>
            </a:pPr>
            <a:r>
              <a:rPr lang="en-US" altLang="zh-CN" sz="2400" b="1" dirty="0">
                <a:solidFill>
                  <a:schemeClr val="bg1"/>
                </a:solidFill>
                <a:effectLst>
                  <a:outerShdw blurRad="38100" dist="38100" dir="2700000" algn="tl">
                    <a:srgbClr val="000000"/>
                  </a:outerShdw>
                </a:effectLst>
              </a:rPr>
              <a:t>(14)</a:t>
            </a:r>
            <a:r>
              <a:rPr lang="zh-CN" altLang="en-US" sz="2400" b="1" dirty="0">
                <a:solidFill>
                  <a:schemeClr val="bg1"/>
                </a:solidFill>
                <a:effectLst>
                  <a:outerShdw blurRad="38100" dist="38100" dir="2700000" algn="tl">
                    <a:srgbClr val="000000"/>
                  </a:outerShdw>
                </a:effectLst>
              </a:rPr>
              <a:t>使输出刚刚小于最小的负整数</a:t>
            </a:r>
          </a:p>
          <a:p>
            <a:pPr marL="342900" indent="-342900" defTabSz="1088390" fontAlgn="auto">
              <a:spcBef>
                <a:spcPct val="20000"/>
              </a:spcBef>
              <a:spcAft>
                <a:spcPts val="0"/>
              </a:spcAft>
              <a:buClr>
                <a:schemeClr val="hlink"/>
              </a:buClr>
              <a:buSzPct val="70000"/>
              <a:defRPr/>
            </a:pPr>
            <a:r>
              <a:rPr lang="zh-CN" altLang="en-US" sz="2400" b="1" dirty="0">
                <a:solidFill>
                  <a:schemeClr val="bg1"/>
                </a:solidFill>
                <a:effectLst>
                  <a:outerShdw blurRad="38100" dist="38100" dir="2700000" algn="tl">
                    <a:srgbClr val="000000"/>
                  </a:outerShdw>
                </a:effectLst>
              </a:rPr>
              <a:t>  </a:t>
            </a:r>
            <a:r>
              <a:rPr lang="zh-CN" altLang="en-US" sz="2400" b="1" dirty="0">
                <a:solidFill>
                  <a:srgbClr val="FFFF00"/>
                </a:solidFill>
                <a:effectLst>
                  <a:outerShdw blurRad="38100" dist="38100" dir="2700000" algn="tl">
                    <a:srgbClr val="000000"/>
                  </a:outerShdw>
                </a:effectLst>
              </a:rPr>
              <a:t>输入：</a:t>
            </a:r>
            <a:r>
              <a:rPr lang="zh-CN" altLang="en-US" sz="2400" b="1" dirty="0">
                <a:solidFill>
                  <a:srgbClr val="FFFF00"/>
                </a:solidFill>
                <a:effectLst>
                  <a:outerShdw blurRad="38100" dist="38100" dir="2700000" algn="tl">
                    <a:srgbClr val="000000"/>
                  </a:outerShdw>
                </a:effectLst>
                <a:latin typeface="Arial" panose="020B0604020202020204"/>
              </a:rPr>
              <a:t>‘</a:t>
            </a:r>
            <a:r>
              <a:rPr lang="en-US" altLang="zh-CN" sz="2400" b="1" dirty="0">
                <a:solidFill>
                  <a:srgbClr val="FFFF00"/>
                </a:solidFill>
                <a:effectLst>
                  <a:outerShdw blurRad="38100" dist="38100" dir="2700000" algn="tl">
                    <a:srgbClr val="000000"/>
                  </a:outerShdw>
                </a:effectLst>
              </a:rPr>
              <a:t>-32769</a:t>
            </a:r>
            <a:r>
              <a:rPr lang="en-US" altLang="zh-CN" sz="2400" b="1" dirty="0">
                <a:solidFill>
                  <a:srgbClr val="FFFF00"/>
                </a:solidFill>
                <a:effectLst>
                  <a:outerShdw blurRad="38100" dist="38100" dir="2700000" algn="tl">
                    <a:srgbClr val="000000"/>
                  </a:outerShdw>
                </a:effectLst>
                <a:latin typeface="Arial" panose="020B0604020202020204"/>
              </a:rPr>
              <a:t>’</a:t>
            </a:r>
            <a:endParaRPr lang="en-US" altLang="zh-CN" sz="2400" b="1" dirty="0">
              <a:solidFill>
                <a:srgbClr val="FFFF00"/>
              </a:solidFill>
              <a:effectLst>
                <a:outerShdw blurRad="38100" dist="38100" dir="2700000" algn="tl">
                  <a:srgbClr val="000000"/>
                </a:outerShdw>
              </a:effectLst>
            </a:endParaRPr>
          </a:p>
          <a:p>
            <a:pPr marL="342900" indent="-342900" defTabSz="1088390" fontAlgn="auto">
              <a:spcBef>
                <a:spcPct val="20000"/>
              </a:spcBef>
              <a:spcAft>
                <a:spcPts val="0"/>
              </a:spcAft>
              <a:buClr>
                <a:schemeClr val="hlink"/>
              </a:buClr>
              <a:buSzPct val="70000"/>
              <a:defRPr/>
            </a:pPr>
            <a:r>
              <a:rPr lang="en-US" altLang="zh-CN" sz="2400" b="1" dirty="0">
                <a:solidFill>
                  <a:srgbClr val="FFFF00"/>
                </a:solidFill>
                <a:effectLst>
                  <a:outerShdw blurRad="38100" dist="38100" dir="2700000" algn="tl">
                    <a:srgbClr val="000000"/>
                  </a:outerShdw>
                </a:effectLst>
              </a:rPr>
              <a:t>  </a:t>
            </a:r>
            <a:r>
              <a:rPr lang="zh-CN" altLang="en-US" sz="2400" b="1" dirty="0">
                <a:solidFill>
                  <a:srgbClr val="FFFF00"/>
                </a:solidFill>
                <a:effectLst>
                  <a:outerShdw blurRad="38100" dist="38100" dir="2700000" algn="tl">
                    <a:srgbClr val="000000"/>
                  </a:outerShdw>
                </a:effectLst>
              </a:rPr>
              <a:t>预期的输出；</a:t>
            </a:r>
            <a:r>
              <a:rPr lang="zh-CN" altLang="en-US" sz="2400" b="1" dirty="0">
                <a:solidFill>
                  <a:srgbClr val="FFFF00"/>
                </a:solidFill>
                <a:effectLst>
                  <a:outerShdw blurRad="38100" dist="38100" dir="2700000" algn="tl">
                    <a:srgbClr val="000000"/>
                  </a:outerShdw>
                </a:effectLst>
                <a:latin typeface="Arial" panose="020B0604020202020204"/>
              </a:rPr>
              <a:t>“</a:t>
            </a:r>
            <a:r>
              <a:rPr lang="zh-CN" altLang="en-US" sz="2400" b="1" dirty="0">
                <a:solidFill>
                  <a:srgbClr val="FFFF00"/>
                </a:solidFill>
                <a:effectLst>
                  <a:outerShdw blurRad="38100" dist="38100" dir="2700000" algn="tl">
                    <a:srgbClr val="000000"/>
                  </a:outerShdw>
                </a:effectLst>
              </a:rPr>
              <a:t>错误</a:t>
            </a:r>
            <a:r>
              <a:rPr lang="en-US" altLang="zh-CN" sz="2400" b="1" dirty="0">
                <a:solidFill>
                  <a:srgbClr val="FFFF00"/>
                </a:solidFill>
                <a:effectLst>
                  <a:outerShdw blurRad="38100" dist="38100" dir="2700000" algn="tl">
                    <a:srgbClr val="000000"/>
                  </a:outerShdw>
                </a:effectLst>
                <a:latin typeface="Arial" panose="020B0604020202020204"/>
              </a:rPr>
              <a:t>——</a:t>
            </a:r>
            <a:r>
              <a:rPr lang="zh-CN" altLang="en-US" sz="2400" b="1" dirty="0">
                <a:solidFill>
                  <a:srgbClr val="FFFF00"/>
                </a:solidFill>
                <a:effectLst>
                  <a:outerShdw blurRad="38100" dist="38100" dir="2700000" algn="tl">
                    <a:srgbClr val="000000"/>
                  </a:outerShdw>
                </a:effectLst>
              </a:rPr>
              <a:t>无效输入</a:t>
            </a:r>
            <a:r>
              <a:rPr lang="zh-CN" altLang="en-US" sz="2400" b="1" dirty="0">
                <a:solidFill>
                  <a:srgbClr val="FFFF00"/>
                </a:solidFill>
                <a:effectLst>
                  <a:outerShdw blurRad="38100" dist="38100" dir="2700000" algn="tl">
                    <a:srgbClr val="000000"/>
                  </a:outerShdw>
                </a:effectLst>
                <a:latin typeface="Arial" panose="020B0604020202020204"/>
              </a:rPr>
              <a:t>”</a:t>
            </a:r>
            <a:endParaRPr lang="en-US" altLang="zh-CN" sz="2400" b="1" dirty="0" smtClean="0">
              <a:solidFill>
                <a:schemeClr val="bg1"/>
              </a:solidFill>
              <a:effectLst>
                <a:outerShdw blurRad="38100" dist="38100" dir="2700000" algn="tl">
                  <a:srgbClr val="000000"/>
                </a:outerShdw>
              </a:effectLst>
              <a:latin typeface="+mn-lt"/>
              <a:ea typeface="+mn-ea"/>
            </a:endParaRPr>
          </a:p>
          <a:p>
            <a:pPr marL="342900" indent="-342900" defTabSz="1088390" fontAlgn="auto">
              <a:spcBef>
                <a:spcPct val="20000"/>
              </a:spcBef>
              <a:spcAft>
                <a:spcPts val="0"/>
              </a:spcAft>
              <a:buClr>
                <a:schemeClr val="hlink"/>
              </a:buClr>
              <a:buSzPct val="70000"/>
              <a:defRPr/>
            </a:pPr>
            <a:r>
              <a:rPr lang="zh-CN" altLang="en-US" sz="2400" b="1" dirty="0" smtClean="0">
                <a:solidFill>
                  <a:schemeClr val="bg1"/>
                </a:solidFill>
                <a:effectLst>
                  <a:outerShdw blurRad="38100" dist="38100" dir="2700000" algn="tl">
                    <a:srgbClr val="000000"/>
                  </a:outerShdw>
                </a:effectLst>
                <a:latin typeface="+mn-lt"/>
                <a:ea typeface="+mn-ea"/>
              </a:rPr>
              <a:t>原来</a:t>
            </a:r>
            <a:r>
              <a:rPr lang="zh-CN" altLang="en-US" sz="2400" b="1" dirty="0">
                <a:solidFill>
                  <a:schemeClr val="bg1"/>
                </a:solidFill>
                <a:effectLst>
                  <a:outerShdw blurRad="38100" dist="38100" dir="2700000" algn="tl">
                    <a:srgbClr val="000000"/>
                  </a:outerShdw>
                </a:effectLst>
                <a:latin typeface="+mn-lt"/>
                <a:ea typeface="+mn-ea"/>
              </a:rPr>
              <a:t>的测试方案</a:t>
            </a:r>
            <a:r>
              <a:rPr lang="en-US" altLang="zh-CN" sz="2400" b="1" dirty="0" smtClean="0">
                <a:solidFill>
                  <a:schemeClr val="bg1"/>
                </a:solidFill>
                <a:effectLst>
                  <a:outerShdw blurRad="38100" dist="38100" dir="2700000" algn="tl">
                    <a:srgbClr val="000000"/>
                  </a:outerShdw>
                </a:effectLst>
                <a:latin typeface="+mn-lt"/>
                <a:ea typeface="+mn-ea"/>
              </a:rPr>
              <a:t>6</a:t>
            </a:r>
            <a:r>
              <a:rPr lang="zh-CN" altLang="en-US" sz="2400" b="1" dirty="0" smtClean="0">
                <a:solidFill>
                  <a:schemeClr val="bg1"/>
                </a:solidFill>
                <a:effectLst>
                  <a:outerShdw blurRad="38100" dist="38100" dir="2700000" algn="tl">
                    <a:srgbClr val="000000"/>
                  </a:outerShdw>
                </a:effectLst>
                <a:latin typeface="+mn-lt"/>
                <a:ea typeface="+mn-ea"/>
              </a:rPr>
              <a:t>改为</a:t>
            </a:r>
            <a:r>
              <a:rPr lang="zh-CN" altLang="en-US" sz="2400" b="1" dirty="0">
                <a:solidFill>
                  <a:schemeClr val="bg1"/>
                </a:solidFill>
                <a:effectLst>
                  <a:outerShdw blurRad="38100" dist="38100" dir="2700000" algn="tl">
                    <a:srgbClr val="000000"/>
                  </a:outerShdw>
                </a:effectLst>
                <a:latin typeface="+mn-lt"/>
                <a:ea typeface="+mn-ea"/>
              </a:rPr>
              <a:t>：</a:t>
            </a:r>
          </a:p>
          <a:p>
            <a:pPr marL="342900" indent="-342900" defTabSz="1088390" fontAlgn="auto">
              <a:spcBef>
                <a:spcPct val="20000"/>
              </a:spcBef>
              <a:spcAft>
                <a:spcPts val="0"/>
              </a:spcAft>
              <a:buClr>
                <a:schemeClr val="hlink"/>
              </a:buClr>
              <a:buSzPct val="70000"/>
              <a:defRPr/>
            </a:pPr>
            <a:r>
              <a:rPr lang="en-US" altLang="zh-CN" sz="2400" b="1" dirty="0">
                <a:solidFill>
                  <a:schemeClr val="bg1"/>
                </a:solidFill>
                <a:effectLst>
                  <a:outerShdw blurRad="38100" dist="38100" dir="2700000" algn="tl">
                    <a:srgbClr val="000000"/>
                  </a:outerShdw>
                </a:effectLst>
                <a:latin typeface="+mn-lt"/>
                <a:ea typeface="+mn-ea"/>
              </a:rPr>
              <a:t>(15)</a:t>
            </a:r>
            <a:r>
              <a:rPr lang="zh-CN" altLang="en-US" sz="2400" b="1" dirty="0">
                <a:solidFill>
                  <a:schemeClr val="bg1"/>
                </a:solidFill>
                <a:effectLst>
                  <a:outerShdw blurRad="38100" dist="38100" dir="2700000" algn="tl">
                    <a:srgbClr val="000000"/>
                  </a:outerShdw>
                </a:effectLst>
                <a:latin typeface="+mn-lt"/>
                <a:ea typeface="+mn-ea"/>
              </a:rPr>
              <a:t>使输出刚刚大于最大的正整数</a:t>
            </a:r>
          </a:p>
          <a:p>
            <a:pPr marL="342900" indent="-342900" defTabSz="1088390" fontAlgn="auto">
              <a:spcBef>
                <a:spcPct val="20000"/>
              </a:spcBef>
              <a:spcAft>
                <a:spcPts val="0"/>
              </a:spcAft>
              <a:buClr>
                <a:schemeClr val="hlink"/>
              </a:buClr>
              <a:buSzPct val="70000"/>
              <a:defRPr/>
            </a:pPr>
            <a:r>
              <a:rPr lang="zh-CN" altLang="en-US" sz="2400" b="1" dirty="0">
                <a:solidFill>
                  <a:schemeClr val="bg1"/>
                </a:solidFill>
                <a:effectLst>
                  <a:outerShdw blurRad="38100" dist="38100" dir="2700000" algn="tl">
                    <a:srgbClr val="000000"/>
                  </a:outerShdw>
                </a:effectLst>
                <a:latin typeface="+mn-lt"/>
                <a:ea typeface="+mn-ea"/>
              </a:rPr>
              <a:t>  </a:t>
            </a:r>
            <a:r>
              <a:rPr lang="zh-CN" altLang="en-US" sz="2400" b="1" dirty="0">
                <a:solidFill>
                  <a:srgbClr val="FFFF00"/>
                </a:solidFill>
                <a:effectLst>
                  <a:outerShdw blurRad="38100" dist="38100" dir="2700000" algn="tl">
                    <a:srgbClr val="000000"/>
                  </a:outerShdw>
                </a:effectLst>
                <a:latin typeface="+mn-lt"/>
                <a:ea typeface="+mn-ea"/>
              </a:rPr>
              <a:t>输入：</a:t>
            </a:r>
            <a:r>
              <a:rPr lang="zh-CN" altLang="en-US" sz="2400" b="1" dirty="0">
                <a:solidFill>
                  <a:srgbClr val="FFFF00"/>
                </a:solidFill>
                <a:effectLst>
                  <a:outerShdw blurRad="38100" dist="38100" dir="2700000" algn="tl">
                    <a:srgbClr val="000000"/>
                  </a:outerShdw>
                </a:effectLst>
                <a:latin typeface="Arial" panose="020B0604020202020204"/>
                <a:ea typeface="+mn-ea"/>
              </a:rPr>
              <a:t>‘</a:t>
            </a:r>
            <a:r>
              <a:rPr lang="zh-CN" altLang="en-US" sz="2400" b="1" dirty="0">
                <a:solidFill>
                  <a:srgbClr val="FFFF00"/>
                </a:solidFill>
                <a:effectLst>
                  <a:outerShdw blurRad="38100" dist="38100" dir="2700000" algn="tl">
                    <a:srgbClr val="000000"/>
                  </a:outerShdw>
                </a:effectLst>
                <a:latin typeface="+mn-lt"/>
                <a:ea typeface="+mn-ea"/>
              </a:rPr>
              <a:t>  </a:t>
            </a:r>
            <a:r>
              <a:rPr lang="en-US" altLang="zh-CN" sz="2400" b="1" dirty="0">
                <a:solidFill>
                  <a:srgbClr val="FFFF00"/>
                </a:solidFill>
                <a:effectLst>
                  <a:outerShdw blurRad="38100" dist="38100" dir="2700000" algn="tl">
                    <a:srgbClr val="000000"/>
                  </a:outerShdw>
                </a:effectLst>
                <a:latin typeface="+mn-lt"/>
                <a:ea typeface="+mn-ea"/>
              </a:rPr>
              <a:t>32768</a:t>
            </a:r>
            <a:r>
              <a:rPr lang="en-US" altLang="zh-CN" sz="2400" b="1" dirty="0">
                <a:solidFill>
                  <a:srgbClr val="FFFF00"/>
                </a:solidFill>
                <a:effectLst>
                  <a:outerShdw blurRad="38100" dist="38100" dir="2700000" algn="tl">
                    <a:srgbClr val="000000"/>
                  </a:outerShdw>
                </a:effectLst>
                <a:latin typeface="Arial" panose="020B0604020202020204"/>
                <a:ea typeface="+mn-ea"/>
              </a:rPr>
              <a:t>’</a:t>
            </a:r>
            <a:endParaRPr lang="en-US" altLang="zh-CN" sz="2400" b="1" dirty="0">
              <a:solidFill>
                <a:srgbClr val="FFFF00"/>
              </a:solidFill>
              <a:effectLst>
                <a:outerShdw blurRad="38100" dist="38100" dir="2700000" algn="tl">
                  <a:srgbClr val="000000"/>
                </a:outerShdw>
              </a:effectLst>
              <a:latin typeface="+mn-lt"/>
              <a:ea typeface="+mn-ea"/>
            </a:endParaRPr>
          </a:p>
          <a:p>
            <a:pPr marL="342900" indent="-342900" defTabSz="1088390" fontAlgn="auto">
              <a:spcBef>
                <a:spcPct val="20000"/>
              </a:spcBef>
              <a:spcAft>
                <a:spcPts val="0"/>
              </a:spcAft>
              <a:buClr>
                <a:schemeClr val="hlink"/>
              </a:buClr>
              <a:buSzPct val="70000"/>
              <a:defRPr/>
            </a:pPr>
            <a:r>
              <a:rPr lang="en-US" altLang="zh-CN" sz="2400" b="1" dirty="0">
                <a:solidFill>
                  <a:srgbClr val="FFFF00"/>
                </a:solidFill>
                <a:effectLst>
                  <a:outerShdw blurRad="38100" dist="38100" dir="2700000" algn="tl">
                    <a:srgbClr val="000000"/>
                  </a:outerShdw>
                </a:effectLst>
                <a:latin typeface="+mn-lt"/>
                <a:ea typeface="+mn-ea"/>
              </a:rPr>
              <a:t>  </a:t>
            </a:r>
            <a:r>
              <a:rPr lang="zh-CN" altLang="en-US" sz="2400" b="1" dirty="0">
                <a:solidFill>
                  <a:srgbClr val="FFFF00"/>
                </a:solidFill>
                <a:effectLst>
                  <a:outerShdw blurRad="38100" dist="38100" dir="2700000" algn="tl">
                    <a:srgbClr val="000000"/>
                  </a:outerShdw>
                </a:effectLst>
                <a:latin typeface="+mn-lt"/>
                <a:ea typeface="+mn-ea"/>
              </a:rPr>
              <a:t>预期的输出：</a:t>
            </a:r>
            <a:r>
              <a:rPr lang="zh-CN" altLang="en-US" sz="2400" b="1" dirty="0">
                <a:solidFill>
                  <a:srgbClr val="FFFF00"/>
                </a:solidFill>
                <a:effectLst>
                  <a:outerShdw blurRad="38100" dist="38100" dir="2700000" algn="tl">
                    <a:srgbClr val="000000"/>
                  </a:outerShdw>
                </a:effectLst>
                <a:latin typeface="Arial" panose="020B0604020202020204"/>
                <a:ea typeface="+mn-ea"/>
              </a:rPr>
              <a:t>“</a:t>
            </a:r>
            <a:r>
              <a:rPr lang="zh-CN" altLang="en-US" sz="2400" b="1" dirty="0">
                <a:solidFill>
                  <a:srgbClr val="FFFF00"/>
                </a:solidFill>
                <a:effectLst>
                  <a:outerShdw blurRad="38100" dist="38100" dir="2700000" algn="tl">
                    <a:srgbClr val="000000"/>
                  </a:outerShdw>
                </a:effectLst>
                <a:latin typeface="+mn-lt"/>
                <a:ea typeface="+mn-ea"/>
              </a:rPr>
              <a:t>错误</a:t>
            </a:r>
            <a:r>
              <a:rPr lang="en-US" altLang="zh-CN" sz="2400" b="1" dirty="0">
                <a:solidFill>
                  <a:srgbClr val="FFFF00"/>
                </a:solidFill>
                <a:effectLst>
                  <a:outerShdw blurRad="38100" dist="38100" dir="2700000" algn="tl">
                    <a:srgbClr val="000000"/>
                  </a:outerShdw>
                </a:effectLst>
                <a:latin typeface="Arial" panose="020B0604020202020204"/>
                <a:ea typeface="+mn-ea"/>
              </a:rPr>
              <a:t>——</a:t>
            </a:r>
            <a:r>
              <a:rPr lang="zh-CN" altLang="en-US" sz="2400" b="1" dirty="0">
                <a:solidFill>
                  <a:srgbClr val="FFFF00"/>
                </a:solidFill>
                <a:effectLst>
                  <a:outerShdw blurRad="38100" dist="38100" dir="2700000" algn="tl">
                    <a:srgbClr val="000000"/>
                  </a:outerShdw>
                </a:effectLst>
                <a:latin typeface="+mn-lt"/>
                <a:ea typeface="+mn-ea"/>
              </a:rPr>
              <a:t>无效输入</a:t>
            </a:r>
            <a:r>
              <a:rPr lang="zh-CN" altLang="en-US" sz="2400" b="1" dirty="0">
                <a:solidFill>
                  <a:srgbClr val="FFFF00"/>
                </a:solidFill>
                <a:effectLst>
                  <a:outerShdw blurRad="38100" dist="38100" dir="2700000" algn="tl">
                    <a:srgbClr val="000000"/>
                  </a:outerShdw>
                </a:effectLst>
                <a:latin typeface="Arial" panose="020B0604020202020204"/>
                <a:ea typeface="+mn-ea"/>
              </a:rPr>
              <a:t>”</a:t>
            </a:r>
            <a:endParaRPr lang="zh-CN" altLang="en-US" sz="2400" b="1" dirty="0">
              <a:solidFill>
                <a:srgbClr val="FFFF00"/>
              </a:solidFill>
              <a:effectLst>
                <a:outerShdw blurRad="38100" dist="38100" dir="2700000" algn="tl">
                  <a:srgbClr val="000000"/>
                </a:outerShdw>
              </a:effectLst>
              <a:latin typeface="+mn-lt"/>
              <a:ea typeface="+mn-ea"/>
            </a:endParaRP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Rot="1" noChangeArrowheads="1"/>
          </p:cNvSpPr>
          <p:nvPr/>
        </p:nvSpPr>
        <p:spPr bwMode="auto">
          <a:xfrm>
            <a:off x="911225" y="152400"/>
            <a:ext cx="8785225" cy="706438"/>
          </a:xfrm>
          <a:prstGeom prst="rect">
            <a:avLst/>
          </a:prstGeom>
          <a:noFill/>
          <a:ln w="9525">
            <a:noFill/>
            <a:miter lim="800000"/>
            <a:headEnd/>
            <a:tailEnd/>
          </a:ln>
        </p:spPr>
        <p:txBody>
          <a:bodyPr anchor="ctr"/>
          <a:lstStyle/>
          <a:p>
            <a:r>
              <a:rPr lang="zh-CN" altLang="zh-CN" sz="3600" b="1" dirty="0">
                <a:solidFill>
                  <a:srgbClr val="00F2FC"/>
                </a:solidFill>
                <a:latin typeface="黑体" pitchFamily="49" charset="-122"/>
                <a:ea typeface="黑体" pitchFamily="49" charset="-122"/>
              </a:rPr>
              <a:t>错误推测法</a:t>
            </a:r>
            <a:endParaRPr lang="zh-CN" altLang="en-US" sz="3600" b="1" dirty="0">
              <a:solidFill>
                <a:srgbClr val="00F2FC"/>
              </a:solidFill>
              <a:latin typeface="黑体" pitchFamily="49" charset="-122"/>
              <a:ea typeface="黑体" pitchFamily="49" charset="-122"/>
            </a:endParaRPr>
          </a:p>
        </p:txBody>
      </p:sp>
      <p:sp>
        <p:nvSpPr>
          <p:cNvPr id="668676" name="Rectangle 4"/>
          <p:cNvSpPr>
            <a:spLocks noChangeArrowheads="1"/>
          </p:cNvSpPr>
          <p:nvPr/>
        </p:nvSpPr>
        <p:spPr bwMode="auto">
          <a:xfrm>
            <a:off x="1127125" y="1970088"/>
            <a:ext cx="10153650" cy="3079750"/>
          </a:xfrm>
          <a:prstGeom prst="rect">
            <a:avLst/>
          </a:prstGeom>
          <a:noFill/>
          <a:ln w="9525">
            <a:noFill/>
            <a:miter lim="800000"/>
          </a:ln>
          <a:effectLst/>
        </p:spPr>
        <p:txBody>
          <a:bodyPr/>
          <a:lstStyle/>
          <a:p>
            <a:pPr marL="342900" indent="-342900" algn="just" defTabSz="1088390" fontAlgn="auto">
              <a:spcBef>
                <a:spcPct val="20000"/>
              </a:spcBef>
              <a:spcAft>
                <a:spcPts val="0"/>
              </a:spcAft>
              <a:buClr>
                <a:schemeClr val="hlink"/>
              </a:buClr>
              <a:buSzPct val="70000"/>
              <a:buFont typeface="Wingdings" panose="05000000000000000000" pitchFamily="2" charset="2"/>
              <a:buChar char="n"/>
              <a:defRPr/>
            </a:pPr>
            <a:r>
              <a:rPr lang="zh-CN" altLang="en-US" sz="3200" b="1" dirty="0">
                <a:solidFill>
                  <a:schemeClr val="bg1"/>
                </a:solidFill>
                <a:effectLst>
                  <a:outerShdw blurRad="38100" dist="38100" dir="2700000" algn="tl">
                    <a:srgbClr val="000000"/>
                  </a:outerShdw>
                </a:effectLst>
                <a:latin typeface="+mn-lt"/>
                <a:ea typeface="+mn-ea"/>
              </a:rPr>
              <a:t>靠</a:t>
            </a:r>
            <a:r>
              <a:rPr lang="zh-CN" altLang="en-US" sz="3200" b="1" dirty="0">
                <a:solidFill>
                  <a:srgbClr val="FFFF00"/>
                </a:solidFill>
                <a:effectLst>
                  <a:outerShdw blurRad="38100" dist="38100" dir="2700000" algn="tl">
                    <a:srgbClr val="000000"/>
                  </a:outerShdw>
                </a:effectLst>
                <a:latin typeface="+mn-lt"/>
                <a:ea typeface="+mn-ea"/>
              </a:rPr>
              <a:t>经验和直觉</a:t>
            </a:r>
            <a:r>
              <a:rPr lang="zh-CN" altLang="en-US" sz="3200" b="1" dirty="0">
                <a:solidFill>
                  <a:schemeClr val="bg1"/>
                </a:solidFill>
                <a:effectLst>
                  <a:outerShdw blurRad="38100" dist="38100" dir="2700000" algn="tl">
                    <a:srgbClr val="000000"/>
                  </a:outerShdw>
                </a:effectLst>
                <a:latin typeface="+mn-lt"/>
                <a:ea typeface="+mn-ea"/>
              </a:rPr>
              <a:t>推测程序中可能存在的各种错误，从而有针对性地编写检查这些错误的例子。</a:t>
            </a:r>
          </a:p>
          <a:p>
            <a:pPr marL="342900" indent="-342900" algn="just" defTabSz="1088390" fontAlgn="auto">
              <a:spcBef>
                <a:spcPct val="20000"/>
              </a:spcBef>
              <a:spcAft>
                <a:spcPts val="0"/>
              </a:spcAft>
              <a:buClr>
                <a:schemeClr val="hlink"/>
              </a:buClr>
              <a:buSzPct val="70000"/>
              <a:buFont typeface="Wingdings" panose="05000000000000000000" pitchFamily="2" charset="2"/>
              <a:buChar char="n"/>
              <a:defRPr/>
            </a:pPr>
            <a:r>
              <a:rPr lang="zh-CN" altLang="en-US" sz="3200" b="1" dirty="0">
                <a:solidFill>
                  <a:schemeClr val="bg1"/>
                </a:solidFill>
                <a:effectLst>
                  <a:outerShdw blurRad="38100" dist="38100" dir="2700000" algn="tl">
                    <a:srgbClr val="000000"/>
                  </a:outerShdw>
                </a:effectLst>
                <a:latin typeface="+mn-lt"/>
                <a:ea typeface="+mn-ea"/>
              </a:rPr>
              <a:t>基本想法是：列举出程序中所有可能有的错误和容易发生错误的特殊情况，根据它们选择测试用例。</a:t>
            </a: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9154" name="Rectangle 2"/>
          <p:cNvSpPr>
            <a:spLocks noGrp="1" noChangeArrowheads="1"/>
          </p:cNvSpPr>
          <p:nvPr>
            <p:ph idx="1"/>
          </p:nvPr>
        </p:nvSpPr>
        <p:spPr>
          <a:xfrm>
            <a:off x="1416050" y="1255713"/>
            <a:ext cx="10440988" cy="4081462"/>
          </a:xfrm>
        </p:spPr>
        <p:txBody>
          <a:bodyPr rtlCol="0">
            <a:normAutofit/>
          </a:bodyPr>
          <a:lstStyle/>
          <a:p>
            <a:pPr algn="just" defTabSz="1088390" eaLnBrk="1" fontAlgn="ctr" hangingPunct="1">
              <a:spcAft>
                <a:spcPts val="0"/>
              </a:spcAft>
              <a:buFont typeface="Wingdings" panose="05000000000000000000" pitchFamily="2" charset="2"/>
              <a:buNone/>
              <a:defRPr/>
            </a:pPr>
            <a:r>
              <a:rPr lang="zh-CN" altLang="en-US" b="1" dirty="0" smtClean="0">
                <a:solidFill>
                  <a:srgbClr val="FFFF00"/>
                </a:solidFill>
                <a:effectLst>
                  <a:outerShdw blurRad="38100" dist="38100" dir="2700000" algn="tl">
                    <a:srgbClr val="000000">
                      <a:alpha val="43137"/>
                    </a:srgbClr>
                  </a:outerShdw>
                </a:effectLst>
                <a:latin typeface="+mn-ea"/>
                <a:ea typeface="+mn-ea"/>
              </a:rPr>
              <a:t>使用</a:t>
            </a:r>
            <a:r>
              <a:rPr lang="zh-CN" altLang="en-US" b="1" dirty="0">
                <a:solidFill>
                  <a:srgbClr val="FFFF00"/>
                </a:solidFill>
                <a:effectLst>
                  <a:outerShdw blurRad="38100" dist="38100" dir="2700000" algn="tl">
                    <a:srgbClr val="000000">
                      <a:alpha val="43137"/>
                    </a:srgbClr>
                  </a:outerShdw>
                </a:effectLst>
                <a:latin typeface="+mn-ea"/>
                <a:ea typeface="+mn-ea"/>
              </a:rPr>
              <a:t>各种测试方法的综合策略</a:t>
            </a:r>
            <a:r>
              <a:rPr lang="en-US" altLang="zh-CN" b="1" dirty="0">
                <a:solidFill>
                  <a:srgbClr val="FFFF00"/>
                </a:solidFill>
                <a:effectLst>
                  <a:outerShdw blurRad="38100" dist="38100" dir="2700000" algn="tl">
                    <a:srgbClr val="000000">
                      <a:alpha val="43137"/>
                    </a:srgbClr>
                  </a:outerShdw>
                </a:effectLst>
                <a:latin typeface="+mn-ea"/>
                <a:ea typeface="+mn-ea"/>
              </a:rPr>
              <a:t>:</a:t>
            </a:r>
          </a:p>
          <a:p>
            <a:pPr algn="just" defTabSz="1088390" eaLnBrk="1" fontAlgn="ctr" hangingPunct="1">
              <a:spcAft>
                <a:spcPts val="0"/>
              </a:spcAft>
              <a:defRPr/>
            </a:pPr>
            <a:r>
              <a:rPr lang="zh-CN" altLang="en-US" sz="2800" b="1" dirty="0">
                <a:effectLst>
                  <a:outerShdw blurRad="38100" dist="38100" dir="2700000" algn="tl">
                    <a:srgbClr val="000000">
                      <a:alpha val="43137"/>
                    </a:srgbClr>
                  </a:outerShdw>
                </a:effectLst>
                <a:latin typeface="+mn-ea"/>
                <a:ea typeface="+mn-ea"/>
              </a:rPr>
              <a:t>在任何情况下都必须使用边界值分析方法</a:t>
            </a:r>
            <a:r>
              <a:rPr lang="zh-CN" altLang="en-US" sz="2800" b="1" dirty="0" smtClean="0">
                <a:effectLst>
                  <a:outerShdw blurRad="38100" dist="38100" dir="2700000" algn="tl">
                    <a:srgbClr val="000000">
                      <a:alpha val="43137"/>
                    </a:srgbClr>
                  </a:outerShdw>
                </a:effectLst>
                <a:latin typeface="+mn-ea"/>
                <a:ea typeface="+mn-ea"/>
              </a:rPr>
              <a:t>。</a:t>
            </a:r>
            <a:endParaRPr lang="zh-CN" altLang="en-US" sz="2800" b="1" dirty="0">
              <a:effectLst>
                <a:outerShdw blurRad="38100" dist="38100" dir="2700000" algn="tl">
                  <a:srgbClr val="000000">
                    <a:alpha val="43137"/>
                  </a:srgbClr>
                </a:outerShdw>
              </a:effectLst>
              <a:latin typeface="+mn-ea"/>
              <a:ea typeface="+mn-ea"/>
            </a:endParaRPr>
          </a:p>
          <a:p>
            <a:pPr algn="just" defTabSz="1088390" eaLnBrk="1" fontAlgn="ctr" hangingPunct="1">
              <a:spcAft>
                <a:spcPts val="0"/>
              </a:spcAft>
              <a:defRPr/>
            </a:pPr>
            <a:r>
              <a:rPr lang="zh-CN" altLang="en-US" sz="2800" b="1" dirty="0">
                <a:effectLst>
                  <a:outerShdw blurRad="38100" dist="38100" dir="2700000" algn="tl">
                    <a:srgbClr val="000000">
                      <a:alpha val="43137"/>
                    </a:srgbClr>
                  </a:outerShdw>
                </a:effectLst>
                <a:latin typeface="+mn-ea"/>
                <a:ea typeface="+mn-ea"/>
              </a:rPr>
              <a:t>必要时用等价类划分方法补充一些测试用例。</a:t>
            </a:r>
          </a:p>
          <a:p>
            <a:pPr algn="just" defTabSz="1088390" eaLnBrk="1" fontAlgn="ctr" hangingPunct="1">
              <a:spcAft>
                <a:spcPts val="0"/>
              </a:spcAft>
              <a:defRPr/>
            </a:pPr>
            <a:r>
              <a:rPr lang="zh-CN" altLang="en-US" sz="2800" b="1" dirty="0">
                <a:effectLst>
                  <a:outerShdw blurRad="38100" dist="38100" dir="2700000" algn="tl">
                    <a:srgbClr val="000000">
                      <a:alpha val="43137"/>
                    </a:srgbClr>
                  </a:outerShdw>
                </a:effectLst>
                <a:latin typeface="+mn-ea"/>
                <a:ea typeface="+mn-ea"/>
              </a:rPr>
              <a:t>用错误推测法再追加一些测试用例。</a:t>
            </a:r>
          </a:p>
          <a:p>
            <a:pPr algn="just" defTabSz="1088390" eaLnBrk="1" fontAlgn="ctr" hangingPunct="1">
              <a:spcAft>
                <a:spcPts val="0"/>
              </a:spcAft>
              <a:defRPr/>
            </a:pPr>
            <a:r>
              <a:rPr lang="zh-CN" altLang="en-US" sz="2800" b="1" dirty="0">
                <a:effectLst>
                  <a:outerShdw blurRad="38100" dist="38100" dir="2700000" algn="tl">
                    <a:srgbClr val="000000">
                      <a:alpha val="43137"/>
                    </a:srgbClr>
                  </a:outerShdw>
                </a:effectLst>
                <a:latin typeface="+mn-ea"/>
                <a:ea typeface="+mn-ea"/>
              </a:rPr>
              <a:t>对照程序逻辑，检查已设计出的测试用例的逻辑覆盖程度。如果没有达到要求的覆盖标准，应当再补充足够的测试用例。</a:t>
            </a:r>
          </a:p>
          <a:p>
            <a:pPr algn="just" defTabSz="1088390" eaLnBrk="1" fontAlgn="ctr" hangingPunct="1">
              <a:spcAft>
                <a:spcPts val="0"/>
              </a:spcAft>
              <a:defRPr/>
            </a:pPr>
            <a:r>
              <a:rPr lang="zh-CN" altLang="en-US" sz="2800" b="1" dirty="0">
                <a:effectLst>
                  <a:outerShdw blurRad="38100" dist="38100" dir="2700000" algn="tl">
                    <a:srgbClr val="000000">
                      <a:alpha val="43137"/>
                    </a:srgbClr>
                  </a:outerShdw>
                </a:effectLst>
                <a:latin typeface="+mn-ea"/>
                <a:ea typeface="+mn-ea"/>
              </a:rPr>
              <a:t>如果程序的功能说明中含有输入条件的组合情况，则一开始就可选用因果图法。</a:t>
            </a: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1154" name="Rectangle 2"/>
          <p:cNvSpPr>
            <a:spLocks noChangeArrowheads="1"/>
          </p:cNvSpPr>
          <p:nvPr/>
        </p:nvSpPr>
        <p:spPr bwMode="auto">
          <a:xfrm>
            <a:off x="839416" y="1125539"/>
            <a:ext cx="10765196" cy="4968875"/>
          </a:xfrm>
          <a:prstGeom prst="rect">
            <a:avLst/>
          </a:prstGeom>
          <a:noFill/>
          <a:ln w="9525">
            <a:noFill/>
            <a:miter lim="800000"/>
            <a:headEnd/>
            <a:tailEnd/>
          </a:ln>
          <a:effectLst/>
        </p:spPr>
        <p:txBody>
          <a:bodyPr lIns="92075" tIns="46038" rIns="92075" bIns="46038"/>
          <a:lstStyle/>
          <a:p>
            <a:pPr marL="342900" indent="-342900" algn="just">
              <a:lnSpc>
                <a:spcPct val="110000"/>
              </a:lnSpc>
              <a:spcBef>
                <a:spcPct val="20000"/>
              </a:spcBef>
              <a:buClr>
                <a:schemeClr val="hlink"/>
              </a:buClr>
              <a:buSzPct val="70000"/>
              <a:buFont typeface="Wingdings" pitchFamily="2" charset="2"/>
              <a:buChar char="n"/>
            </a:pPr>
            <a:r>
              <a:rPr lang="zh-CN" altLang="en-US" sz="2800" b="1" dirty="0">
                <a:solidFill>
                  <a:schemeClr val="bg1"/>
                </a:solidFill>
                <a:effectLst>
                  <a:outerShdw blurRad="38100" dist="38100" dir="2700000" algn="tl">
                    <a:srgbClr val="000000"/>
                  </a:outerShdw>
                </a:effectLst>
                <a:latin typeface="宋体" pitchFamily="2" charset="-122"/>
              </a:rPr>
              <a:t>白盒与黑盒这两类测试是从</a:t>
            </a:r>
            <a:r>
              <a:rPr lang="zh-CN" altLang="en-US" sz="2800" b="1" dirty="0">
                <a:solidFill>
                  <a:srgbClr val="FFFF00"/>
                </a:solidFill>
                <a:effectLst>
                  <a:outerShdw blurRad="38100" dist="38100" dir="2700000" algn="tl">
                    <a:srgbClr val="000000"/>
                  </a:outerShdw>
                </a:effectLst>
                <a:latin typeface="宋体" pitchFamily="2" charset="-122"/>
              </a:rPr>
              <a:t>完全不同的角度</a:t>
            </a:r>
            <a:r>
              <a:rPr lang="zh-CN" altLang="en-US" sz="2800" b="1" dirty="0">
                <a:solidFill>
                  <a:schemeClr val="bg1"/>
                </a:solidFill>
                <a:effectLst>
                  <a:outerShdw blurRad="38100" dist="38100" dir="2700000" algn="tl">
                    <a:srgbClr val="000000"/>
                  </a:outerShdw>
                </a:effectLst>
                <a:latin typeface="宋体" pitchFamily="2" charset="-122"/>
              </a:rPr>
              <a:t>出发看待测试对象的。</a:t>
            </a:r>
          </a:p>
          <a:p>
            <a:pPr marL="342900" indent="-342900" algn="just">
              <a:lnSpc>
                <a:spcPct val="110000"/>
              </a:lnSpc>
              <a:spcBef>
                <a:spcPct val="20000"/>
              </a:spcBef>
              <a:buClr>
                <a:schemeClr val="hlink"/>
              </a:buClr>
              <a:buSzPct val="70000"/>
              <a:buFont typeface="Wingdings" pitchFamily="2" charset="2"/>
              <a:buChar char="n"/>
            </a:pPr>
            <a:r>
              <a:rPr lang="zh-CN" altLang="en-US" sz="2800" b="1" dirty="0">
                <a:solidFill>
                  <a:srgbClr val="FFFF00"/>
                </a:solidFill>
                <a:effectLst>
                  <a:outerShdw blurRad="38100" dist="38100" dir="2700000" algn="tl">
                    <a:srgbClr val="000000"/>
                  </a:outerShdw>
                </a:effectLst>
                <a:latin typeface="宋体" pitchFamily="2" charset="-122"/>
              </a:rPr>
              <a:t>白盒测试只考虑测试软件产品</a:t>
            </a:r>
            <a:r>
              <a:rPr lang="zh-CN" altLang="en-US" sz="2800" b="1" dirty="0">
                <a:solidFill>
                  <a:schemeClr val="bg1"/>
                </a:solidFill>
                <a:effectLst>
                  <a:outerShdw blurRad="38100" dist="38100" dir="2700000" algn="tl">
                    <a:srgbClr val="000000"/>
                  </a:outerShdw>
                </a:effectLst>
                <a:latin typeface="宋体" pitchFamily="2" charset="-122"/>
              </a:rPr>
              <a:t>，不保证完整的需求规格是否被满足；而</a:t>
            </a:r>
            <a:r>
              <a:rPr lang="zh-CN" altLang="en-US" sz="2800" b="1" dirty="0">
                <a:solidFill>
                  <a:srgbClr val="FFFF00"/>
                </a:solidFill>
                <a:effectLst>
                  <a:outerShdw blurRad="38100" dist="38100" dir="2700000" algn="tl">
                    <a:srgbClr val="000000"/>
                  </a:outerShdw>
                </a:effectLst>
                <a:latin typeface="宋体" pitchFamily="2" charset="-122"/>
              </a:rPr>
              <a:t>黑盒测试只考虑需求规格</a:t>
            </a:r>
            <a:r>
              <a:rPr lang="zh-CN" altLang="en-US" sz="2800" b="1" dirty="0">
                <a:solidFill>
                  <a:schemeClr val="bg1"/>
                </a:solidFill>
                <a:effectLst>
                  <a:outerShdw blurRad="38100" dist="38100" dir="2700000" algn="tl">
                    <a:srgbClr val="000000"/>
                  </a:outerShdw>
                </a:effectLst>
                <a:latin typeface="宋体" pitchFamily="2" charset="-122"/>
              </a:rPr>
              <a:t>，不保证实现的所有部分是否被测试到。</a:t>
            </a:r>
          </a:p>
          <a:p>
            <a:pPr marL="342900" indent="-342900" algn="just">
              <a:lnSpc>
                <a:spcPct val="110000"/>
              </a:lnSpc>
              <a:spcBef>
                <a:spcPct val="20000"/>
              </a:spcBef>
              <a:buClr>
                <a:schemeClr val="hlink"/>
              </a:buClr>
              <a:buSzPct val="70000"/>
              <a:buFont typeface="Wingdings" pitchFamily="2" charset="2"/>
              <a:buChar char="n"/>
            </a:pPr>
            <a:r>
              <a:rPr lang="zh-CN" altLang="en-US" sz="2800" b="1" dirty="0">
                <a:solidFill>
                  <a:schemeClr val="bg1"/>
                </a:solidFill>
                <a:effectLst>
                  <a:outerShdw blurRad="38100" dist="38100" dir="2700000" algn="tl">
                    <a:srgbClr val="000000"/>
                  </a:outerShdw>
                </a:effectLst>
                <a:latin typeface="宋体" pitchFamily="2" charset="-122"/>
              </a:rPr>
              <a:t>黑盒测试会发现</a:t>
            </a:r>
            <a:r>
              <a:rPr lang="zh-CN" altLang="en-US" sz="2800" b="1" dirty="0">
                <a:solidFill>
                  <a:srgbClr val="FFFF00"/>
                </a:solidFill>
                <a:effectLst>
                  <a:outerShdw blurRad="38100" dist="38100" dir="2700000" algn="tl">
                    <a:srgbClr val="000000"/>
                  </a:outerShdw>
                </a:effectLst>
                <a:latin typeface="宋体" pitchFamily="2" charset="-122"/>
              </a:rPr>
              <a:t>遗漏的缺陷</a:t>
            </a:r>
            <a:r>
              <a:rPr lang="zh-CN" altLang="en-US" sz="2800" b="1" dirty="0">
                <a:solidFill>
                  <a:schemeClr val="bg1"/>
                </a:solidFill>
                <a:effectLst>
                  <a:outerShdw blurRad="38100" dist="38100" dir="2700000" algn="tl">
                    <a:srgbClr val="000000"/>
                  </a:outerShdw>
                </a:effectLst>
                <a:latin typeface="宋体" pitchFamily="2" charset="-122"/>
              </a:rPr>
              <a:t>，指出规格的哪些部分没有被完成；而白盒测试会发现</a:t>
            </a:r>
            <a:r>
              <a:rPr lang="zh-CN" altLang="en-US" sz="2800" b="1" dirty="0">
                <a:solidFill>
                  <a:srgbClr val="FFFF00"/>
                </a:solidFill>
                <a:effectLst>
                  <a:outerShdw blurRad="38100" dist="38100" dir="2700000" algn="tl">
                    <a:srgbClr val="000000"/>
                  </a:outerShdw>
                </a:effectLst>
                <a:latin typeface="宋体" pitchFamily="2" charset="-122"/>
              </a:rPr>
              <a:t>提交的缺陷</a:t>
            </a:r>
            <a:r>
              <a:rPr lang="zh-CN" altLang="en-US" sz="2800" b="1" dirty="0">
                <a:solidFill>
                  <a:schemeClr val="bg1"/>
                </a:solidFill>
                <a:effectLst>
                  <a:outerShdw blurRad="38100" dist="38100" dir="2700000" algn="tl">
                    <a:srgbClr val="000000"/>
                  </a:outerShdw>
                </a:effectLst>
                <a:latin typeface="宋体" pitchFamily="2" charset="-122"/>
              </a:rPr>
              <a:t>，指出哪些实现的部分是错误的。</a:t>
            </a:r>
          </a:p>
          <a:p>
            <a:pPr marL="342900" indent="-342900" algn="just">
              <a:lnSpc>
                <a:spcPct val="110000"/>
              </a:lnSpc>
              <a:spcBef>
                <a:spcPct val="20000"/>
              </a:spcBef>
              <a:buClr>
                <a:schemeClr val="hlink"/>
              </a:buClr>
              <a:buSzPct val="70000"/>
              <a:buFont typeface="Wingdings" pitchFamily="2" charset="2"/>
              <a:buChar char="n"/>
            </a:pPr>
            <a:r>
              <a:rPr lang="zh-CN" altLang="en-US" sz="2800" b="1" dirty="0">
                <a:solidFill>
                  <a:schemeClr val="bg1"/>
                </a:solidFill>
                <a:effectLst>
                  <a:outerShdw blurRad="38100" dist="38100" dir="2700000" algn="tl">
                    <a:srgbClr val="000000"/>
                  </a:outerShdw>
                </a:effectLst>
                <a:latin typeface="宋体" pitchFamily="2" charset="-122"/>
              </a:rPr>
              <a:t>白盒测试的</a:t>
            </a:r>
            <a:r>
              <a:rPr lang="zh-CN" altLang="en-US" sz="2800" b="1" dirty="0">
                <a:solidFill>
                  <a:srgbClr val="FFFF00"/>
                </a:solidFill>
                <a:effectLst>
                  <a:outerShdw blurRad="38100" dist="38100" dir="2700000" algn="tl">
                    <a:srgbClr val="000000"/>
                  </a:outerShdw>
                </a:effectLst>
                <a:latin typeface="宋体" pitchFamily="2" charset="-122"/>
              </a:rPr>
              <a:t>成本</a:t>
            </a:r>
            <a:r>
              <a:rPr lang="zh-CN" altLang="en-US" sz="2800" b="1" dirty="0">
                <a:solidFill>
                  <a:schemeClr val="bg1"/>
                </a:solidFill>
                <a:effectLst>
                  <a:outerShdw blurRad="38100" dist="38100" dir="2700000" algn="tl">
                    <a:srgbClr val="000000"/>
                  </a:outerShdw>
                </a:effectLst>
                <a:latin typeface="宋体" pitchFamily="2" charset="-122"/>
              </a:rPr>
              <a:t>比黑盒测试高得多。它需要在测试可以被计划之前先有源代码。</a:t>
            </a:r>
          </a:p>
          <a:p>
            <a:pPr marL="342900" indent="-342900" algn="just">
              <a:lnSpc>
                <a:spcPct val="110000"/>
              </a:lnSpc>
              <a:spcBef>
                <a:spcPct val="20000"/>
              </a:spcBef>
              <a:buClr>
                <a:schemeClr val="hlink"/>
              </a:buClr>
              <a:buSzPct val="70000"/>
              <a:buFont typeface="Wingdings" pitchFamily="2" charset="2"/>
              <a:buChar char="n"/>
            </a:pPr>
            <a:r>
              <a:rPr lang="zh-CN" altLang="en-US" sz="2800" b="1" dirty="0">
                <a:solidFill>
                  <a:schemeClr val="bg1"/>
                </a:solidFill>
                <a:effectLst>
                  <a:outerShdw blurRad="38100" dist="38100" dir="2700000" algn="tl">
                    <a:srgbClr val="000000"/>
                  </a:outerShdw>
                </a:effectLst>
                <a:latin typeface="宋体" pitchFamily="2" charset="-122"/>
              </a:rPr>
              <a:t>一个白盒测试的失败会导致一次修改，这需要所有的黑盒测试被重复执行并且重新决定白盒测试路径。</a:t>
            </a:r>
          </a:p>
        </p:txBody>
      </p:sp>
      <p:sp>
        <p:nvSpPr>
          <p:cNvPr id="561155" name="Rectangle 3"/>
          <p:cNvSpPr>
            <a:spLocks noRot="1" noChangeArrowheads="1"/>
          </p:cNvSpPr>
          <p:nvPr/>
        </p:nvSpPr>
        <p:spPr bwMode="auto">
          <a:xfrm>
            <a:off x="839416" y="130175"/>
            <a:ext cx="10372568" cy="706438"/>
          </a:xfrm>
          <a:prstGeom prst="rect">
            <a:avLst/>
          </a:prstGeom>
          <a:noFill/>
          <a:ln w="9525">
            <a:noFill/>
            <a:miter lim="800000"/>
            <a:headEnd/>
            <a:tailEnd/>
          </a:ln>
          <a:effectLst/>
        </p:spPr>
        <p:txBody>
          <a:bodyPr anchor="ctr"/>
          <a:lstStyle/>
          <a:p>
            <a:r>
              <a:rPr lang="zh-CN" altLang="en-US" sz="3600" b="1" dirty="0">
                <a:solidFill>
                  <a:srgbClr val="00F2FC"/>
                </a:solidFill>
                <a:latin typeface="黑体" pitchFamily="49" charset="-122"/>
                <a:ea typeface="黑体" pitchFamily="49" charset="-122"/>
              </a:rPr>
              <a:t>白盒测试与黑盒测试的比较</a:t>
            </a:r>
          </a:p>
        </p:txBody>
      </p:sp>
    </p:spTree>
    <p:extLst>
      <p:ext uri="{BB962C8B-B14F-4D97-AF65-F5344CB8AC3E}">
        <p14:creationId xmlns:p14="http://schemas.microsoft.com/office/powerpoint/2010/main" val="29651329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178" name="Rectangle 2"/>
          <p:cNvSpPr>
            <a:spLocks noGrp="1" noChangeArrowheads="1"/>
          </p:cNvSpPr>
          <p:nvPr>
            <p:ph type="body" idx="1"/>
          </p:nvPr>
        </p:nvSpPr>
        <p:spPr>
          <a:xfrm>
            <a:off x="814917" y="1196976"/>
            <a:ext cx="10665883" cy="5256213"/>
          </a:xfrm>
          <a:noFill/>
          <a:ln/>
        </p:spPr>
        <p:txBody>
          <a:bodyPr lIns="92075" tIns="46038" rIns="92075" bIns="46038"/>
          <a:lstStyle/>
          <a:p>
            <a:pPr>
              <a:lnSpc>
                <a:spcPct val="105000"/>
              </a:lnSpc>
            </a:pPr>
            <a:r>
              <a:rPr lang="zh-CN" altLang="en-US" sz="2800" b="1" dirty="0">
                <a:latin typeface="+mn-ea"/>
                <a:ea typeface="+mn-ea"/>
              </a:rPr>
              <a:t>优点：</a:t>
            </a:r>
          </a:p>
          <a:p>
            <a:pPr lvl="1">
              <a:lnSpc>
                <a:spcPct val="105000"/>
              </a:lnSpc>
            </a:pPr>
            <a:r>
              <a:rPr lang="zh-CN" altLang="en-US" sz="2400" b="1" dirty="0">
                <a:latin typeface="+mn-ea"/>
                <a:ea typeface="+mn-ea"/>
              </a:rPr>
              <a:t>迫使测试人员去仔细思考软件的实现；</a:t>
            </a:r>
          </a:p>
          <a:p>
            <a:pPr lvl="1">
              <a:lnSpc>
                <a:spcPct val="105000"/>
              </a:lnSpc>
            </a:pPr>
            <a:r>
              <a:rPr lang="zh-CN" altLang="en-US" sz="2400" b="1" dirty="0">
                <a:latin typeface="+mn-ea"/>
                <a:ea typeface="+mn-ea"/>
              </a:rPr>
              <a:t>可以检测代码中的每条分支和路径；</a:t>
            </a:r>
          </a:p>
          <a:p>
            <a:pPr lvl="1">
              <a:lnSpc>
                <a:spcPct val="105000"/>
              </a:lnSpc>
            </a:pPr>
            <a:r>
              <a:rPr lang="zh-CN" altLang="en-US" sz="2400" b="1" dirty="0">
                <a:latin typeface="+mn-ea"/>
                <a:ea typeface="+mn-ea"/>
              </a:rPr>
              <a:t>揭示隐藏在代码中的错误；</a:t>
            </a:r>
          </a:p>
          <a:p>
            <a:pPr lvl="1">
              <a:lnSpc>
                <a:spcPct val="105000"/>
              </a:lnSpc>
            </a:pPr>
            <a:r>
              <a:rPr lang="zh-CN" altLang="en-US" sz="2400" b="1" dirty="0">
                <a:latin typeface="+mn-ea"/>
                <a:ea typeface="+mn-ea"/>
              </a:rPr>
              <a:t>对代码的测试比较彻底。</a:t>
            </a:r>
          </a:p>
          <a:p>
            <a:pPr>
              <a:lnSpc>
                <a:spcPct val="105000"/>
              </a:lnSpc>
            </a:pPr>
            <a:r>
              <a:rPr lang="zh-CN" altLang="en-US" sz="2800" b="1" dirty="0">
                <a:latin typeface="+mn-ea"/>
                <a:ea typeface="+mn-ea"/>
              </a:rPr>
              <a:t>缺点：</a:t>
            </a:r>
          </a:p>
          <a:p>
            <a:pPr lvl="1">
              <a:lnSpc>
                <a:spcPct val="105000"/>
              </a:lnSpc>
            </a:pPr>
            <a:r>
              <a:rPr lang="zh-CN" altLang="en-US" sz="2400" b="1" dirty="0">
                <a:latin typeface="+mn-ea"/>
                <a:ea typeface="+mn-ea"/>
              </a:rPr>
              <a:t>昂贵；</a:t>
            </a:r>
          </a:p>
          <a:p>
            <a:pPr lvl="1">
              <a:lnSpc>
                <a:spcPct val="105000"/>
              </a:lnSpc>
            </a:pPr>
            <a:r>
              <a:rPr lang="zh-CN" altLang="en-US" sz="2400" b="1" dirty="0">
                <a:latin typeface="+mn-ea"/>
                <a:ea typeface="+mn-ea"/>
              </a:rPr>
              <a:t>无法检测源代码中遗漏的路径和数据敏感性错误；</a:t>
            </a:r>
          </a:p>
          <a:p>
            <a:pPr lvl="1">
              <a:lnSpc>
                <a:spcPct val="105000"/>
              </a:lnSpc>
            </a:pPr>
            <a:r>
              <a:rPr lang="zh-CN" altLang="en-US" sz="2400" b="1" dirty="0">
                <a:latin typeface="+mn-ea"/>
                <a:ea typeface="+mn-ea"/>
              </a:rPr>
              <a:t>不验证规格说明的正确性。</a:t>
            </a:r>
          </a:p>
        </p:txBody>
      </p:sp>
      <p:sp>
        <p:nvSpPr>
          <p:cNvPr id="562179" name="Rectangle 3"/>
          <p:cNvSpPr>
            <a:spLocks noRot="1" noChangeArrowheads="1"/>
          </p:cNvSpPr>
          <p:nvPr/>
        </p:nvSpPr>
        <p:spPr bwMode="auto">
          <a:xfrm>
            <a:off x="803412" y="130175"/>
            <a:ext cx="10408572" cy="706438"/>
          </a:xfrm>
          <a:prstGeom prst="rect">
            <a:avLst/>
          </a:prstGeom>
          <a:noFill/>
          <a:ln w="9525">
            <a:noFill/>
            <a:miter lim="800000"/>
            <a:headEnd/>
            <a:tailEnd/>
          </a:ln>
          <a:effectLst/>
        </p:spPr>
        <p:txBody>
          <a:bodyPr anchor="ctr"/>
          <a:lstStyle/>
          <a:p>
            <a:r>
              <a:rPr lang="zh-CN" altLang="en-US" sz="3600" b="1" dirty="0">
                <a:solidFill>
                  <a:srgbClr val="00F2FC"/>
                </a:solidFill>
                <a:latin typeface="黑体" pitchFamily="49" charset="-122"/>
                <a:ea typeface="黑体" pitchFamily="49" charset="-122"/>
              </a:rPr>
              <a:t>白盒测试的优缺点</a:t>
            </a:r>
          </a:p>
        </p:txBody>
      </p:sp>
    </p:spTree>
    <p:extLst>
      <p:ext uri="{BB962C8B-B14F-4D97-AF65-F5344CB8AC3E}">
        <p14:creationId xmlns:p14="http://schemas.microsoft.com/office/powerpoint/2010/main" val="32393004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02" name="Rectangle 2"/>
          <p:cNvSpPr>
            <a:spLocks noGrp="1" noChangeArrowheads="1"/>
          </p:cNvSpPr>
          <p:nvPr>
            <p:ph type="body" idx="1"/>
          </p:nvPr>
        </p:nvSpPr>
        <p:spPr>
          <a:xfrm>
            <a:off x="239185" y="1052514"/>
            <a:ext cx="11713633" cy="5400675"/>
          </a:xfrm>
          <a:noFill/>
          <a:ln/>
        </p:spPr>
        <p:txBody>
          <a:bodyPr lIns="92075" tIns="46038" rIns="92075" bIns="46038"/>
          <a:lstStyle/>
          <a:p>
            <a:r>
              <a:rPr lang="zh-CN" altLang="en-US" sz="2400" b="1" dirty="0">
                <a:latin typeface="+mn-ea"/>
                <a:ea typeface="+mn-ea"/>
              </a:rPr>
              <a:t>优点：</a:t>
            </a:r>
          </a:p>
          <a:p>
            <a:pPr lvl="1"/>
            <a:r>
              <a:rPr lang="zh-CN" altLang="en-US" sz="2200" b="1" dirty="0">
                <a:latin typeface="+mn-ea"/>
                <a:ea typeface="+mn-ea"/>
              </a:rPr>
              <a:t>对于较大的代码单元（子系统或系统级），黑盒测试比白盒测试效率要高；</a:t>
            </a:r>
          </a:p>
          <a:p>
            <a:pPr lvl="1"/>
            <a:r>
              <a:rPr lang="zh-CN" altLang="en-US" sz="2200" b="1" dirty="0">
                <a:latin typeface="+mn-ea"/>
                <a:ea typeface="+mn-ea"/>
              </a:rPr>
              <a:t>测试人员不需要了解实现的细节，包括特定的编程语言；</a:t>
            </a:r>
          </a:p>
          <a:p>
            <a:pPr lvl="1"/>
            <a:r>
              <a:rPr lang="zh-CN" altLang="en-US" sz="2200" b="1" dirty="0">
                <a:latin typeface="+mn-ea"/>
                <a:ea typeface="+mn-ea"/>
              </a:rPr>
              <a:t>测试人员和编码人员是彼此独立的；</a:t>
            </a:r>
          </a:p>
          <a:p>
            <a:pPr lvl="1"/>
            <a:r>
              <a:rPr lang="zh-CN" altLang="en-US" sz="2200" b="1" dirty="0">
                <a:latin typeface="+mn-ea"/>
                <a:ea typeface="+mn-ea"/>
              </a:rPr>
              <a:t>从用户的视角进行测试，很容易被理解和接受；</a:t>
            </a:r>
          </a:p>
          <a:p>
            <a:pPr lvl="1"/>
            <a:r>
              <a:rPr lang="zh-CN" altLang="en-US" sz="2200" b="1" dirty="0">
                <a:latin typeface="+mn-ea"/>
                <a:ea typeface="+mn-ea"/>
              </a:rPr>
              <a:t>有助于暴露任何规格不一致或有歧义的问题；</a:t>
            </a:r>
          </a:p>
          <a:p>
            <a:pPr lvl="1"/>
            <a:r>
              <a:rPr lang="zh-CN" altLang="en-US" sz="2200" b="1" dirty="0">
                <a:latin typeface="+mn-ea"/>
                <a:ea typeface="+mn-ea"/>
              </a:rPr>
              <a:t>测试用例可以在规格说明完成后马上做出来。</a:t>
            </a:r>
          </a:p>
          <a:p>
            <a:pPr>
              <a:spcBef>
                <a:spcPct val="40000"/>
              </a:spcBef>
            </a:pPr>
            <a:r>
              <a:rPr lang="zh-CN" altLang="en-US" sz="2400" b="1" dirty="0">
                <a:latin typeface="+mn-ea"/>
                <a:ea typeface="+mn-ea"/>
              </a:rPr>
              <a:t>缺点：</a:t>
            </a:r>
          </a:p>
          <a:p>
            <a:pPr lvl="1"/>
            <a:r>
              <a:rPr lang="zh-CN" altLang="en-US" sz="2200" b="1" dirty="0">
                <a:latin typeface="+mn-ea"/>
                <a:ea typeface="+mn-ea"/>
              </a:rPr>
              <a:t>只有一小部分可能的输入被测试到，要测试每个可能的输入流几乎是不可能的；</a:t>
            </a:r>
          </a:p>
          <a:p>
            <a:pPr lvl="1"/>
            <a:r>
              <a:rPr lang="zh-CN" altLang="en-US" sz="2200" b="1" dirty="0">
                <a:latin typeface="+mn-ea"/>
                <a:ea typeface="+mn-ea"/>
              </a:rPr>
              <a:t>若没有清晰和简明的规格说明，测试用例很难设计；</a:t>
            </a:r>
          </a:p>
          <a:p>
            <a:pPr lvl="1"/>
            <a:r>
              <a:rPr lang="zh-CN" altLang="en-US" sz="2200" b="1" dirty="0">
                <a:latin typeface="+mn-ea"/>
                <a:ea typeface="+mn-ea"/>
              </a:rPr>
              <a:t>会有很多程序路径没被测试到；</a:t>
            </a:r>
          </a:p>
          <a:p>
            <a:pPr lvl="1"/>
            <a:r>
              <a:rPr lang="zh-CN" altLang="en-US" sz="2200" b="1" dirty="0">
                <a:latin typeface="+mn-ea"/>
                <a:ea typeface="+mn-ea"/>
              </a:rPr>
              <a:t>不能直接针对特定程序（模块）测试，这些程序可能很复杂（因此可能隐藏更多的问题）。</a:t>
            </a:r>
          </a:p>
        </p:txBody>
      </p:sp>
      <p:sp>
        <p:nvSpPr>
          <p:cNvPr id="563203" name="Rectangle 3"/>
          <p:cNvSpPr>
            <a:spLocks noRot="1" noChangeArrowheads="1"/>
          </p:cNvSpPr>
          <p:nvPr/>
        </p:nvSpPr>
        <p:spPr bwMode="auto">
          <a:xfrm>
            <a:off x="839416" y="130175"/>
            <a:ext cx="10372568" cy="706438"/>
          </a:xfrm>
          <a:prstGeom prst="rect">
            <a:avLst/>
          </a:prstGeom>
          <a:noFill/>
          <a:ln w="9525">
            <a:noFill/>
            <a:miter lim="800000"/>
            <a:headEnd/>
            <a:tailEnd/>
          </a:ln>
          <a:effectLst/>
        </p:spPr>
        <p:txBody>
          <a:bodyPr anchor="ctr"/>
          <a:lstStyle/>
          <a:p>
            <a:r>
              <a:rPr lang="zh-CN" altLang="en-US" sz="3600" b="1" dirty="0">
                <a:solidFill>
                  <a:srgbClr val="00F2FC"/>
                </a:solidFill>
                <a:latin typeface="黑体" pitchFamily="49" charset="-122"/>
                <a:ea typeface="黑体" pitchFamily="49" charset="-122"/>
              </a:rPr>
              <a:t>黑盒测试的优缺点</a:t>
            </a:r>
          </a:p>
        </p:txBody>
      </p:sp>
    </p:spTree>
    <p:extLst>
      <p:ext uri="{BB962C8B-B14F-4D97-AF65-F5344CB8AC3E}">
        <p14:creationId xmlns:p14="http://schemas.microsoft.com/office/powerpoint/2010/main" val="32493600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Rot="1" noChangeArrowheads="1"/>
          </p:cNvSpPr>
          <p:nvPr/>
        </p:nvSpPr>
        <p:spPr bwMode="auto">
          <a:xfrm>
            <a:off x="911225" y="152400"/>
            <a:ext cx="8229600" cy="706438"/>
          </a:xfrm>
          <a:prstGeom prst="rect">
            <a:avLst/>
          </a:prstGeom>
          <a:noFill/>
          <a:ln w="9525">
            <a:noFill/>
            <a:miter lim="800000"/>
            <a:headEnd/>
            <a:tailEnd/>
          </a:ln>
        </p:spPr>
        <p:txBody>
          <a:bodyPr anchor="ctr"/>
          <a:lstStyle/>
          <a:p>
            <a:r>
              <a:rPr lang="zh-CN" altLang="en-US" sz="3600" b="1">
                <a:solidFill>
                  <a:srgbClr val="00F2FC"/>
                </a:solidFill>
                <a:latin typeface="黑体" pitchFamily="49" charset="-122"/>
                <a:ea typeface="黑体" pitchFamily="49" charset="-122"/>
              </a:rPr>
              <a:t>黑盒测试技术</a:t>
            </a:r>
          </a:p>
        </p:txBody>
      </p:sp>
      <p:sp>
        <p:nvSpPr>
          <p:cNvPr id="625668" name="Rectangle 4"/>
          <p:cNvSpPr>
            <a:spLocks noChangeArrowheads="1"/>
          </p:cNvSpPr>
          <p:nvPr/>
        </p:nvSpPr>
        <p:spPr bwMode="auto">
          <a:xfrm>
            <a:off x="2208213" y="1700213"/>
            <a:ext cx="8229600" cy="4895850"/>
          </a:xfrm>
          <a:prstGeom prst="rect">
            <a:avLst/>
          </a:prstGeom>
          <a:noFill/>
          <a:ln w="9525">
            <a:noFill/>
            <a:miter lim="800000"/>
          </a:ln>
          <a:effectLst/>
        </p:spPr>
        <p:txBody>
          <a:bodyPr/>
          <a:lstStyle/>
          <a:p>
            <a:pPr marL="342900" indent="-342900" defTabSz="1088390" fontAlgn="auto">
              <a:spcBef>
                <a:spcPct val="20000"/>
              </a:spcBef>
              <a:spcAft>
                <a:spcPts val="0"/>
              </a:spcAft>
              <a:buClr>
                <a:schemeClr val="hlink"/>
              </a:buClr>
              <a:buSzPct val="70000"/>
              <a:buFont typeface="Wingdings" panose="05000000000000000000" pitchFamily="2" charset="2"/>
              <a:buChar char="n"/>
              <a:defRPr/>
            </a:pPr>
            <a:r>
              <a:rPr lang="zh-CN" altLang="en-US" sz="3200" b="1" dirty="0">
                <a:solidFill>
                  <a:schemeClr val="bg1"/>
                </a:solidFill>
                <a:effectLst>
                  <a:outerShdw blurRad="38100" dist="38100" dir="2700000" algn="tl">
                    <a:srgbClr val="000000"/>
                  </a:outerShdw>
                </a:effectLst>
                <a:latin typeface="+mn-lt"/>
                <a:ea typeface="+mn-ea"/>
              </a:rPr>
              <a:t>黑盒测试的主要方法：</a:t>
            </a:r>
          </a:p>
          <a:p>
            <a:pPr marL="742950" lvl="1" indent="-285750" defTabSz="1088390" fontAlgn="auto">
              <a:spcBef>
                <a:spcPct val="20000"/>
              </a:spcBef>
              <a:spcAft>
                <a:spcPts val="0"/>
              </a:spcAft>
              <a:buClr>
                <a:schemeClr val="accent2"/>
              </a:buClr>
              <a:buSzPct val="70000"/>
              <a:buFont typeface="Wingdings" panose="05000000000000000000" pitchFamily="2" charset="2"/>
              <a:buChar char="n"/>
              <a:defRPr/>
            </a:pPr>
            <a:r>
              <a:rPr lang="zh-CN" altLang="en-US" sz="2800" b="1" dirty="0">
                <a:solidFill>
                  <a:schemeClr val="bg1"/>
                </a:solidFill>
                <a:effectLst>
                  <a:outerShdw blurRad="38100" dist="38100" dir="2700000" algn="tl">
                    <a:srgbClr val="000000"/>
                  </a:outerShdw>
                </a:effectLst>
                <a:latin typeface="+mn-lt"/>
                <a:ea typeface="+mn-ea"/>
              </a:rPr>
              <a:t>等价划分</a:t>
            </a:r>
          </a:p>
          <a:p>
            <a:pPr marL="742950" lvl="1" indent="-285750" defTabSz="1088390" fontAlgn="auto">
              <a:spcBef>
                <a:spcPct val="20000"/>
              </a:spcBef>
              <a:spcAft>
                <a:spcPts val="0"/>
              </a:spcAft>
              <a:buClr>
                <a:schemeClr val="accent2"/>
              </a:buClr>
              <a:buSzPct val="70000"/>
              <a:buFont typeface="Wingdings" panose="05000000000000000000" pitchFamily="2" charset="2"/>
              <a:buChar char="n"/>
              <a:defRPr/>
            </a:pPr>
            <a:r>
              <a:rPr lang="zh-CN" altLang="en-US" sz="2800" b="1" dirty="0">
                <a:solidFill>
                  <a:schemeClr val="bg1"/>
                </a:solidFill>
                <a:effectLst>
                  <a:outerShdw blurRad="38100" dist="38100" dir="2700000" algn="tl">
                    <a:srgbClr val="000000"/>
                  </a:outerShdw>
                </a:effectLst>
                <a:latin typeface="+mn-lt"/>
                <a:ea typeface="+mn-ea"/>
              </a:rPr>
              <a:t>边界值分析</a:t>
            </a:r>
          </a:p>
          <a:p>
            <a:pPr marL="742950" lvl="1" indent="-285750" defTabSz="1088390" fontAlgn="auto">
              <a:spcBef>
                <a:spcPct val="20000"/>
              </a:spcBef>
              <a:spcAft>
                <a:spcPts val="0"/>
              </a:spcAft>
              <a:buClr>
                <a:schemeClr val="accent2"/>
              </a:buClr>
              <a:buSzPct val="70000"/>
              <a:buFont typeface="Wingdings" panose="05000000000000000000" pitchFamily="2" charset="2"/>
              <a:buChar char="n"/>
              <a:defRPr/>
            </a:pPr>
            <a:r>
              <a:rPr lang="zh-CN" altLang="en-US" sz="2800" b="1" dirty="0">
                <a:solidFill>
                  <a:schemeClr val="bg1"/>
                </a:solidFill>
                <a:effectLst>
                  <a:outerShdw blurRad="38100" dist="38100" dir="2700000" algn="tl">
                    <a:srgbClr val="000000"/>
                  </a:outerShdw>
                </a:effectLst>
                <a:latin typeface="+mn-lt"/>
                <a:ea typeface="+mn-ea"/>
              </a:rPr>
              <a:t>错误推测</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Rot="1" noChangeArrowheads="1"/>
          </p:cNvSpPr>
          <p:nvPr/>
        </p:nvSpPr>
        <p:spPr bwMode="auto">
          <a:xfrm>
            <a:off x="947738" y="82550"/>
            <a:ext cx="8229600" cy="706438"/>
          </a:xfrm>
          <a:prstGeom prst="rect">
            <a:avLst/>
          </a:prstGeom>
          <a:noFill/>
          <a:ln w="9525">
            <a:noFill/>
            <a:miter lim="800000"/>
            <a:headEnd/>
            <a:tailEnd/>
          </a:ln>
        </p:spPr>
        <p:txBody>
          <a:bodyPr anchor="ctr"/>
          <a:lstStyle/>
          <a:p>
            <a:r>
              <a:rPr lang="zh-CN" altLang="en-US" sz="3600" b="1">
                <a:solidFill>
                  <a:srgbClr val="00F2FC"/>
                </a:solidFill>
                <a:latin typeface="黑体" pitchFamily="49" charset="-122"/>
                <a:ea typeface="黑体" pitchFamily="49" charset="-122"/>
              </a:rPr>
              <a:t>等价划分</a:t>
            </a:r>
          </a:p>
        </p:txBody>
      </p:sp>
      <p:sp>
        <p:nvSpPr>
          <p:cNvPr id="627716" name="Rectangle 4"/>
          <p:cNvSpPr>
            <a:spLocks noChangeArrowheads="1"/>
          </p:cNvSpPr>
          <p:nvPr/>
        </p:nvSpPr>
        <p:spPr bwMode="auto">
          <a:xfrm>
            <a:off x="1450975" y="1520825"/>
            <a:ext cx="9253538" cy="4895850"/>
          </a:xfrm>
          <a:prstGeom prst="rect">
            <a:avLst/>
          </a:prstGeom>
          <a:noFill/>
          <a:ln w="9525">
            <a:noFill/>
            <a:miter lim="800000"/>
          </a:ln>
          <a:effectLst/>
        </p:spPr>
        <p:txBody>
          <a:bodyPr/>
          <a:lstStyle/>
          <a:p>
            <a:pPr marL="342900" indent="-342900" defTabSz="1088390" fontAlgn="auto">
              <a:spcBef>
                <a:spcPct val="20000"/>
              </a:spcBef>
              <a:spcAft>
                <a:spcPts val="0"/>
              </a:spcAft>
              <a:buClr>
                <a:schemeClr val="hlink"/>
              </a:buClr>
              <a:buSzPct val="70000"/>
              <a:buFont typeface="Wingdings" panose="05000000000000000000" pitchFamily="2" charset="2"/>
              <a:buChar char="n"/>
              <a:defRPr/>
            </a:pPr>
            <a:r>
              <a:rPr lang="zh-CN" altLang="en-US" sz="2800" b="1" dirty="0">
                <a:solidFill>
                  <a:schemeClr val="bg1"/>
                </a:solidFill>
                <a:effectLst>
                  <a:outerShdw blurRad="38100" dist="38100" dir="2700000" algn="tl">
                    <a:srgbClr val="000000"/>
                  </a:outerShdw>
                </a:effectLst>
                <a:latin typeface="+mn-lt"/>
                <a:ea typeface="+mn-ea"/>
              </a:rPr>
              <a:t>等价划分方法把所有可能的输入数据，即程序的输入域划分成若干部分，据此导出测试用例，一个理想的测试用例能够独自发现一类错误。</a:t>
            </a:r>
          </a:p>
          <a:p>
            <a:pPr marL="342900" indent="-342900" defTabSz="1088390" fontAlgn="auto">
              <a:spcBef>
                <a:spcPct val="20000"/>
              </a:spcBef>
              <a:spcAft>
                <a:spcPts val="0"/>
              </a:spcAft>
              <a:buClr>
                <a:schemeClr val="hlink"/>
              </a:buClr>
              <a:buSzPct val="70000"/>
              <a:buFont typeface="Wingdings" panose="05000000000000000000" pitchFamily="2" charset="2"/>
              <a:buChar char="n"/>
              <a:defRPr/>
            </a:pPr>
            <a:r>
              <a:rPr lang="zh-CN" altLang="en-US" sz="2800" b="1" dirty="0">
                <a:solidFill>
                  <a:schemeClr val="bg1"/>
                </a:solidFill>
                <a:effectLst>
                  <a:outerShdw blurRad="38100" dist="38100" dir="2700000" algn="tl">
                    <a:srgbClr val="000000"/>
                  </a:outerShdw>
                </a:effectLst>
                <a:latin typeface="+mn-lt"/>
                <a:ea typeface="+mn-ea"/>
              </a:rPr>
              <a:t>假设：</a:t>
            </a:r>
            <a:r>
              <a:rPr lang="zh-CN" altLang="en-US" sz="2800" b="1" dirty="0">
                <a:solidFill>
                  <a:srgbClr val="FFFF00"/>
                </a:solidFill>
                <a:effectLst>
                  <a:outerShdw blurRad="38100" dist="38100" dir="2700000" algn="tl">
                    <a:srgbClr val="000000"/>
                  </a:outerShdw>
                </a:effectLst>
                <a:latin typeface="+mn-lt"/>
                <a:ea typeface="+mn-ea"/>
              </a:rPr>
              <a:t>每类中的一个典型值在测试中的作用与这一类中所有其他值的作用相同</a:t>
            </a:r>
            <a:r>
              <a:rPr lang="zh-CN" altLang="en-US" sz="2800" b="1" dirty="0">
                <a:solidFill>
                  <a:schemeClr val="bg1"/>
                </a:solidFill>
                <a:effectLst>
                  <a:outerShdw blurRad="38100" dist="38100" dir="2700000" algn="tl">
                    <a:srgbClr val="000000"/>
                  </a:outerShdw>
                </a:effectLst>
                <a:latin typeface="+mn-lt"/>
                <a:ea typeface="+mn-ea"/>
              </a:rPr>
              <a:t>。</a:t>
            </a:r>
          </a:p>
          <a:p>
            <a:pPr marL="342900" indent="-342900" defTabSz="1088390" fontAlgn="auto">
              <a:spcBef>
                <a:spcPct val="20000"/>
              </a:spcBef>
              <a:spcAft>
                <a:spcPts val="0"/>
              </a:spcAft>
              <a:buClr>
                <a:schemeClr val="hlink"/>
              </a:buClr>
              <a:buSzPct val="70000"/>
              <a:buFont typeface="Wingdings" panose="05000000000000000000" pitchFamily="2" charset="2"/>
              <a:buChar char="n"/>
              <a:defRPr/>
            </a:pPr>
            <a:r>
              <a:rPr lang="zh-CN" altLang="en-US" sz="2800" b="1" dirty="0">
                <a:solidFill>
                  <a:schemeClr val="bg1"/>
                </a:solidFill>
                <a:effectLst>
                  <a:outerShdw blurRad="38100" dist="38100" dir="2700000" algn="tl">
                    <a:srgbClr val="000000"/>
                  </a:outerShdw>
                </a:effectLst>
                <a:latin typeface="+mn-lt"/>
                <a:ea typeface="+mn-ea"/>
              </a:rPr>
              <a:t>常常还需要确定</a:t>
            </a:r>
            <a:r>
              <a:rPr lang="zh-CN" altLang="en-US" sz="2800" b="1" dirty="0">
                <a:solidFill>
                  <a:srgbClr val="FFFF00"/>
                </a:solidFill>
                <a:effectLst>
                  <a:outerShdw blurRad="38100" dist="38100" dir="2700000" algn="tl">
                    <a:srgbClr val="000000"/>
                  </a:outerShdw>
                </a:effectLst>
                <a:latin typeface="+mn-lt"/>
                <a:ea typeface="+mn-ea"/>
              </a:rPr>
              <a:t>输出数据的等价类</a:t>
            </a:r>
            <a:r>
              <a:rPr lang="zh-CN" altLang="en-US" sz="2800" b="1" dirty="0">
                <a:solidFill>
                  <a:schemeClr val="bg1"/>
                </a:solidFill>
                <a:effectLst>
                  <a:outerShdw blurRad="38100" dist="38100" dir="2700000" algn="tl">
                    <a:srgbClr val="000000"/>
                  </a:outerShdw>
                </a:effectLst>
                <a:latin typeface="+mn-lt"/>
                <a:ea typeface="+mn-ea"/>
              </a:rPr>
              <a:t>，以便根据输出数据的等价类导出对应的输入数据的等价类。</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Rot="1" noChangeArrowheads="1"/>
          </p:cNvSpPr>
          <p:nvPr/>
        </p:nvSpPr>
        <p:spPr bwMode="auto">
          <a:xfrm>
            <a:off x="1117600" y="65088"/>
            <a:ext cx="8229600" cy="706437"/>
          </a:xfrm>
          <a:prstGeom prst="rect">
            <a:avLst/>
          </a:prstGeom>
          <a:noFill/>
          <a:ln w="9525">
            <a:noFill/>
            <a:miter lim="800000"/>
            <a:headEnd/>
            <a:tailEnd/>
          </a:ln>
        </p:spPr>
        <p:txBody>
          <a:bodyPr anchor="ctr"/>
          <a:lstStyle/>
          <a:p>
            <a:r>
              <a:rPr lang="zh-CN" altLang="en-US" sz="3600" b="1">
                <a:solidFill>
                  <a:srgbClr val="00F2FC"/>
                </a:solidFill>
                <a:latin typeface="黑体" pitchFamily="49" charset="-122"/>
                <a:ea typeface="黑体" pitchFamily="49" charset="-122"/>
              </a:rPr>
              <a:t>等价划分</a:t>
            </a:r>
          </a:p>
        </p:txBody>
      </p:sp>
      <p:sp>
        <p:nvSpPr>
          <p:cNvPr id="629764" name="Rectangle 4"/>
          <p:cNvSpPr>
            <a:spLocks noChangeArrowheads="1"/>
          </p:cNvSpPr>
          <p:nvPr/>
        </p:nvSpPr>
        <p:spPr bwMode="auto">
          <a:xfrm>
            <a:off x="587375" y="2025650"/>
            <a:ext cx="10801350" cy="2266950"/>
          </a:xfrm>
          <a:prstGeom prst="rect">
            <a:avLst/>
          </a:prstGeom>
          <a:noFill/>
          <a:ln w="9525">
            <a:noFill/>
            <a:miter lim="800000"/>
          </a:ln>
          <a:effectLst/>
        </p:spPr>
        <p:txBody>
          <a:bodyPr/>
          <a:lstStyle/>
          <a:p>
            <a:pPr marL="742950" lvl="1" indent="-285750" defTabSz="1088390" fontAlgn="auto">
              <a:spcBef>
                <a:spcPct val="20000"/>
              </a:spcBef>
              <a:spcAft>
                <a:spcPts val="0"/>
              </a:spcAft>
              <a:buClr>
                <a:schemeClr val="accent2"/>
              </a:buClr>
              <a:buSzPct val="70000"/>
              <a:buFont typeface="Wingdings" panose="05000000000000000000" pitchFamily="2" charset="2"/>
              <a:buChar char="n"/>
              <a:defRPr/>
            </a:pPr>
            <a:r>
              <a:rPr lang="zh-CN" altLang="en-US" sz="2800" b="1" dirty="0">
                <a:solidFill>
                  <a:srgbClr val="FFFF00"/>
                </a:solidFill>
                <a:effectLst>
                  <a:outerShdw blurRad="38100" dist="38100" dir="2700000" algn="tl">
                    <a:srgbClr val="000000"/>
                  </a:outerShdw>
                </a:effectLst>
                <a:latin typeface="+mn-lt"/>
                <a:ea typeface="+mn-ea"/>
              </a:rPr>
              <a:t>有效等价类</a:t>
            </a:r>
            <a:r>
              <a:rPr lang="zh-CN" altLang="en-US" sz="2800" b="1" dirty="0">
                <a:solidFill>
                  <a:schemeClr val="bg1"/>
                </a:solidFill>
                <a:effectLst>
                  <a:outerShdw blurRad="38100" dist="38100" dir="2700000" algn="tl">
                    <a:srgbClr val="000000"/>
                  </a:outerShdw>
                </a:effectLst>
                <a:latin typeface="+mn-lt"/>
                <a:ea typeface="+mn-ea"/>
              </a:rPr>
              <a:t>：是指对于程序的规格说明来说</a:t>
            </a:r>
            <a:r>
              <a:rPr lang="zh-CN" altLang="en-US" sz="2800" b="1" dirty="0" smtClean="0">
                <a:solidFill>
                  <a:schemeClr val="bg1"/>
                </a:solidFill>
                <a:effectLst>
                  <a:outerShdw blurRad="38100" dist="38100" dir="2700000" algn="tl">
                    <a:srgbClr val="000000"/>
                  </a:outerShdw>
                </a:effectLst>
                <a:latin typeface="+mn-lt"/>
                <a:ea typeface="+mn-ea"/>
              </a:rPr>
              <a:t>，那些合理</a:t>
            </a:r>
            <a:r>
              <a:rPr lang="zh-CN" altLang="en-US" sz="2800" b="1" dirty="0" smtClean="0">
                <a:solidFill>
                  <a:schemeClr val="bg1"/>
                </a:solidFill>
                <a:effectLst>
                  <a:outerShdw blurRad="38100" dist="38100" dir="2700000" algn="tl">
                    <a:srgbClr val="000000"/>
                  </a:outerShdw>
                </a:effectLst>
                <a:latin typeface="+mn-lt"/>
                <a:ea typeface="+mn-ea"/>
              </a:rPr>
              <a:t>的、有</a:t>
            </a:r>
            <a:r>
              <a:rPr lang="zh-CN" altLang="en-US" sz="2800" b="1" dirty="0">
                <a:solidFill>
                  <a:schemeClr val="bg1"/>
                </a:solidFill>
                <a:effectLst>
                  <a:outerShdw blurRad="38100" dist="38100" dir="2700000" algn="tl">
                    <a:srgbClr val="000000"/>
                  </a:outerShdw>
                </a:effectLst>
                <a:latin typeface="+mn-lt"/>
                <a:ea typeface="+mn-ea"/>
              </a:rPr>
              <a:t>意义的输入数据构成的集合。</a:t>
            </a:r>
          </a:p>
          <a:p>
            <a:pPr marL="742950" lvl="1" indent="-285750" defTabSz="1088390" fontAlgn="auto">
              <a:spcBef>
                <a:spcPct val="20000"/>
              </a:spcBef>
              <a:spcAft>
                <a:spcPts val="0"/>
              </a:spcAft>
              <a:buClr>
                <a:schemeClr val="accent2"/>
              </a:buClr>
              <a:buSzPct val="70000"/>
              <a:buFont typeface="Wingdings" panose="05000000000000000000" pitchFamily="2" charset="2"/>
              <a:buChar char="n"/>
              <a:defRPr/>
            </a:pPr>
            <a:r>
              <a:rPr lang="zh-CN" altLang="en-US" sz="2800" b="1" dirty="0">
                <a:solidFill>
                  <a:srgbClr val="FFFF00"/>
                </a:solidFill>
                <a:effectLst>
                  <a:outerShdw blurRad="38100" dist="38100" dir="2700000" algn="tl">
                    <a:srgbClr val="000000"/>
                  </a:outerShdw>
                </a:effectLst>
                <a:latin typeface="+mn-lt"/>
                <a:ea typeface="+mn-ea"/>
              </a:rPr>
              <a:t>无效等价类</a:t>
            </a:r>
            <a:r>
              <a:rPr lang="zh-CN" altLang="en-US" sz="2800" b="1" dirty="0">
                <a:solidFill>
                  <a:schemeClr val="bg1"/>
                </a:solidFill>
                <a:effectLst>
                  <a:outerShdw blurRad="38100" dist="38100" dir="2700000" algn="tl">
                    <a:srgbClr val="000000"/>
                  </a:outerShdw>
                </a:effectLst>
                <a:latin typeface="+mn-lt"/>
                <a:ea typeface="+mn-ea"/>
              </a:rPr>
              <a:t>：是指对于程序的规格说明来说</a:t>
            </a:r>
            <a:r>
              <a:rPr lang="zh-CN" altLang="en-US" sz="2800" b="1" dirty="0" smtClean="0">
                <a:solidFill>
                  <a:schemeClr val="bg1"/>
                </a:solidFill>
                <a:effectLst>
                  <a:outerShdw blurRad="38100" dist="38100" dir="2700000" algn="tl">
                    <a:srgbClr val="000000"/>
                  </a:outerShdw>
                </a:effectLst>
                <a:latin typeface="+mn-lt"/>
                <a:ea typeface="+mn-ea"/>
              </a:rPr>
              <a:t>，那些不</a:t>
            </a:r>
            <a:r>
              <a:rPr lang="zh-CN" altLang="en-US" sz="2800" b="1" dirty="0">
                <a:solidFill>
                  <a:schemeClr val="bg1"/>
                </a:solidFill>
                <a:effectLst>
                  <a:outerShdw blurRad="38100" dist="38100" dir="2700000" algn="tl">
                    <a:srgbClr val="000000"/>
                  </a:outerShdw>
                </a:effectLst>
                <a:latin typeface="+mn-lt"/>
                <a:ea typeface="+mn-ea"/>
              </a:rPr>
              <a:t>合理</a:t>
            </a:r>
            <a:r>
              <a:rPr lang="zh-CN" altLang="en-US" sz="2800" b="1" dirty="0" smtClean="0">
                <a:solidFill>
                  <a:schemeClr val="bg1"/>
                </a:solidFill>
                <a:effectLst>
                  <a:outerShdw blurRad="38100" dist="38100" dir="2700000" algn="tl">
                    <a:srgbClr val="000000"/>
                  </a:outerShdw>
                </a:effectLst>
                <a:latin typeface="+mn-lt"/>
                <a:ea typeface="+mn-ea"/>
              </a:rPr>
              <a:t>的、无</a:t>
            </a:r>
            <a:r>
              <a:rPr lang="zh-CN" altLang="en-US" sz="2800" b="1" dirty="0">
                <a:solidFill>
                  <a:schemeClr val="bg1"/>
                </a:solidFill>
                <a:effectLst>
                  <a:outerShdw blurRad="38100" dist="38100" dir="2700000" algn="tl">
                    <a:srgbClr val="000000"/>
                  </a:outerShdw>
                </a:effectLst>
                <a:latin typeface="+mn-lt"/>
                <a:ea typeface="+mn-ea"/>
              </a:rPr>
              <a:t>意义的输入数据构成的集合。</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Rot="1" noChangeArrowheads="1"/>
          </p:cNvSpPr>
          <p:nvPr/>
        </p:nvSpPr>
        <p:spPr bwMode="auto">
          <a:xfrm>
            <a:off x="874713" y="133350"/>
            <a:ext cx="8229600" cy="706438"/>
          </a:xfrm>
          <a:prstGeom prst="rect">
            <a:avLst/>
          </a:prstGeom>
          <a:noFill/>
          <a:ln w="9525">
            <a:noFill/>
            <a:miter lim="800000"/>
            <a:headEnd/>
            <a:tailEnd/>
          </a:ln>
        </p:spPr>
        <p:txBody>
          <a:bodyPr anchor="ctr"/>
          <a:lstStyle/>
          <a:p>
            <a:r>
              <a:rPr lang="zh-CN" altLang="en-US" sz="3600" b="1">
                <a:solidFill>
                  <a:srgbClr val="00F2FC"/>
                </a:solidFill>
                <a:latin typeface="黑体" pitchFamily="49" charset="-122"/>
                <a:ea typeface="黑体" pitchFamily="49" charset="-122"/>
              </a:rPr>
              <a:t>划分等价类的原则</a:t>
            </a:r>
          </a:p>
        </p:txBody>
      </p:sp>
      <p:sp>
        <p:nvSpPr>
          <p:cNvPr id="631812" name="Rectangle 4"/>
          <p:cNvSpPr>
            <a:spLocks noChangeArrowheads="1"/>
          </p:cNvSpPr>
          <p:nvPr/>
        </p:nvSpPr>
        <p:spPr bwMode="auto">
          <a:xfrm>
            <a:off x="1127125" y="1828800"/>
            <a:ext cx="10117138" cy="4011613"/>
          </a:xfrm>
          <a:prstGeom prst="rect">
            <a:avLst/>
          </a:prstGeom>
          <a:noFill/>
          <a:ln w="9525">
            <a:noFill/>
            <a:miter lim="800000"/>
          </a:ln>
          <a:effectLst/>
        </p:spPr>
        <p:txBody>
          <a:bodyPr/>
          <a:lstStyle/>
          <a:p>
            <a:pPr marL="342900" indent="-342900" defTabSz="1088390" fontAlgn="auto">
              <a:spcBef>
                <a:spcPct val="20000"/>
              </a:spcBef>
              <a:spcAft>
                <a:spcPts val="0"/>
              </a:spcAft>
              <a:buClr>
                <a:schemeClr val="hlink"/>
              </a:buClr>
              <a:buSzPct val="70000"/>
              <a:buFont typeface="Wingdings" panose="05000000000000000000" pitchFamily="2" charset="2"/>
              <a:buChar char="n"/>
              <a:defRPr/>
            </a:pPr>
            <a:r>
              <a:rPr lang="zh-CN" altLang="en-US" sz="2800" b="1" dirty="0">
                <a:solidFill>
                  <a:schemeClr val="bg1"/>
                </a:solidFill>
                <a:effectLst>
                  <a:outerShdw blurRad="38100" dist="38100" dir="2700000" algn="tl">
                    <a:srgbClr val="000000"/>
                  </a:outerShdw>
                </a:effectLst>
                <a:latin typeface="+mn-lt"/>
                <a:ea typeface="+mn-ea"/>
              </a:rPr>
              <a:t>如果输入条件规定了取值范围或值的个数，则可以确立一个有效等价类和两个无效等价类。</a:t>
            </a:r>
          </a:p>
          <a:p>
            <a:pPr marL="342900" indent="-342900" defTabSz="1088390" fontAlgn="auto">
              <a:spcBef>
                <a:spcPct val="20000"/>
              </a:spcBef>
              <a:spcAft>
                <a:spcPts val="0"/>
              </a:spcAft>
              <a:buClr>
                <a:schemeClr val="hlink"/>
              </a:buClr>
              <a:buSzPct val="70000"/>
              <a:buFont typeface="Wingdings" panose="05000000000000000000" pitchFamily="2" charset="2"/>
              <a:buChar char="n"/>
              <a:defRPr/>
            </a:pPr>
            <a:r>
              <a:rPr lang="zh-CN" altLang="en-US" sz="2800" b="1" dirty="0">
                <a:solidFill>
                  <a:schemeClr val="bg1"/>
                </a:solidFill>
                <a:effectLst>
                  <a:outerShdw blurRad="38100" dist="38100" dir="2700000" algn="tl">
                    <a:srgbClr val="000000"/>
                  </a:outerShdw>
                </a:effectLst>
                <a:latin typeface="+mn-lt"/>
                <a:ea typeface="+mn-ea"/>
              </a:rPr>
              <a:t>如果输入条件规定了输入值的集合，或者是规定了</a:t>
            </a:r>
            <a:r>
              <a:rPr lang="zh-CN" altLang="en-US" sz="2800" b="1" dirty="0">
                <a:solidFill>
                  <a:schemeClr val="bg1"/>
                </a:solidFill>
                <a:effectLst>
                  <a:outerShdw blurRad="38100" dist="38100" dir="2700000" algn="tl">
                    <a:srgbClr val="000000"/>
                  </a:outerShdw>
                </a:effectLst>
                <a:latin typeface="Arial" panose="020B0604020202020204"/>
                <a:ea typeface="+mn-ea"/>
              </a:rPr>
              <a:t>“</a:t>
            </a:r>
            <a:r>
              <a:rPr lang="zh-CN" altLang="en-US" sz="2800" b="1" dirty="0">
                <a:solidFill>
                  <a:schemeClr val="bg1"/>
                </a:solidFill>
                <a:effectLst>
                  <a:outerShdw blurRad="38100" dist="38100" dir="2700000" algn="tl">
                    <a:srgbClr val="000000"/>
                  </a:outerShdw>
                </a:effectLst>
                <a:latin typeface="+mn-lt"/>
                <a:ea typeface="+mn-ea"/>
              </a:rPr>
              <a:t>必须如何</a:t>
            </a:r>
            <a:r>
              <a:rPr lang="zh-CN" altLang="en-US" sz="2800" b="1" dirty="0">
                <a:solidFill>
                  <a:schemeClr val="bg1"/>
                </a:solidFill>
                <a:effectLst>
                  <a:outerShdw blurRad="38100" dist="38100" dir="2700000" algn="tl">
                    <a:srgbClr val="000000"/>
                  </a:outerShdw>
                </a:effectLst>
                <a:latin typeface="Arial" panose="020B0604020202020204"/>
                <a:ea typeface="+mn-ea"/>
              </a:rPr>
              <a:t>”</a:t>
            </a:r>
            <a:r>
              <a:rPr lang="zh-CN" altLang="en-US" sz="2800" b="1" dirty="0">
                <a:solidFill>
                  <a:schemeClr val="bg1"/>
                </a:solidFill>
                <a:effectLst>
                  <a:outerShdw blurRad="38100" dist="38100" dir="2700000" algn="tl">
                    <a:srgbClr val="000000"/>
                  </a:outerShdw>
                </a:effectLst>
                <a:latin typeface="+mn-lt"/>
                <a:ea typeface="+mn-ea"/>
              </a:rPr>
              <a:t>的条件，这时可确立一个有效等价类和一个无效等价类。</a:t>
            </a:r>
          </a:p>
          <a:p>
            <a:pPr marL="342900" indent="-342900" defTabSz="1088390" fontAlgn="auto">
              <a:spcBef>
                <a:spcPct val="20000"/>
              </a:spcBef>
              <a:spcAft>
                <a:spcPts val="0"/>
              </a:spcAft>
              <a:buClr>
                <a:schemeClr val="hlink"/>
              </a:buClr>
              <a:buSzPct val="70000"/>
              <a:buFont typeface="Wingdings" panose="05000000000000000000" pitchFamily="2" charset="2"/>
              <a:buChar char="n"/>
              <a:defRPr/>
            </a:pPr>
            <a:r>
              <a:rPr lang="zh-CN" altLang="en-US" sz="2800" b="1" dirty="0">
                <a:solidFill>
                  <a:schemeClr val="bg1"/>
                </a:solidFill>
                <a:effectLst>
                  <a:outerShdw blurRad="38100" dist="38100" dir="2700000" algn="tl">
                    <a:srgbClr val="000000"/>
                  </a:outerShdw>
                </a:effectLst>
                <a:latin typeface="+mn-lt"/>
                <a:ea typeface="+mn-ea"/>
              </a:rPr>
              <a:t>如果规定了输入数据的一组值，而且程序要对每个输入值分别进行处理。这时可为每一个输入值确立一个有效等价类，此外针对这组值确立一个无效等价类，它是所有不允许的输入值的集合。</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Rot="1" noChangeArrowheads="1"/>
          </p:cNvSpPr>
          <p:nvPr/>
        </p:nvSpPr>
        <p:spPr bwMode="auto">
          <a:xfrm>
            <a:off x="1019175" y="133350"/>
            <a:ext cx="8229600" cy="706438"/>
          </a:xfrm>
          <a:prstGeom prst="rect">
            <a:avLst/>
          </a:prstGeom>
          <a:noFill/>
          <a:ln w="9525">
            <a:noFill/>
            <a:miter lim="800000"/>
            <a:headEnd/>
            <a:tailEnd/>
          </a:ln>
        </p:spPr>
        <p:txBody>
          <a:bodyPr anchor="ctr"/>
          <a:lstStyle/>
          <a:p>
            <a:r>
              <a:rPr lang="zh-CN" altLang="en-US" sz="3600" b="1">
                <a:solidFill>
                  <a:srgbClr val="00F2FC"/>
                </a:solidFill>
                <a:latin typeface="黑体" pitchFamily="49" charset="-122"/>
                <a:ea typeface="黑体" pitchFamily="49" charset="-122"/>
              </a:rPr>
              <a:t>划分等价类的原则</a:t>
            </a:r>
          </a:p>
        </p:txBody>
      </p:sp>
      <p:sp>
        <p:nvSpPr>
          <p:cNvPr id="633860" name="Rectangle 4"/>
          <p:cNvSpPr>
            <a:spLocks noChangeArrowheads="1"/>
          </p:cNvSpPr>
          <p:nvPr/>
        </p:nvSpPr>
        <p:spPr bwMode="auto">
          <a:xfrm>
            <a:off x="1343025" y="1952625"/>
            <a:ext cx="9577388" cy="3136900"/>
          </a:xfrm>
          <a:prstGeom prst="rect">
            <a:avLst/>
          </a:prstGeom>
          <a:noFill/>
          <a:ln w="9525">
            <a:noFill/>
            <a:miter lim="800000"/>
          </a:ln>
          <a:effectLst/>
        </p:spPr>
        <p:txBody>
          <a:bodyPr/>
          <a:lstStyle/>
          <a:p>
            <a:pPr marL="342900" indent="-342900" defTabSz="1088390" fontAlgn="auto">
              <a:spcBef>
                <a:spcPct val="20000"/>
              </a:spcBef>
              <a:spcAft>
                <a:spcPts val="0"/>
              </a:spcAft>
              <a:buClr>
                <a:schemeClr val="hlink"/>
              </a:buClr>
              <a:buSzPct val="70000"/>
              <a:buFont typeface="Wingdings" panose="05000000000000000000" pitchFamily="2" charset="2"/>
              <a:buChar char="n"/>
              <a:defRPr/>
            </a:pPr>
            <a:r>
              <a:rPr lang="zh-CN" altLang="en-US" sz="2800" b="1" dirty="0">
                <a:solidFill>
                  <a:schemeClr val="bg1"/>
                </a:solidFill>
                <a:effectLst>
                  <a:outerShdw blurRad="38100" dist="38100" dir="2700000" algn="tl">
                    <a:srgbClr val="000000"/>
                  </a:outerShdw>
                </a:effectLst>
                <a:latin typeface="+mn-lt"/>
                <a:ea typeface="+mn-ea"/>
              </a:rPr>
              <a:t>如果规定了输入数据必须遵守的规则，则可以确立一个有效等价类（符合规则）和若干个无效等价类（从不同角度违反规则）。</a:t>
            </a:r>
          </a:p>
          <a:p>
            <a:pPr marL="342900" indent="-342900" defTabSz="1088390" fontAlgn="auto">
              <a:spcBef>
                <a:spcPct val="20000"/>
              </a:spcBef>
              <a:spcAft>
                <a:spcPts val="0"/>
              </a:spcAft>
              <a:buClr>
                <a:schemeClr val="hlink"/>
              </a:buClr>
              <a:buSzPct val="70000"/>
              <a:buFont typeface="Wingdings" panose="05000000000000000000" pitchFamily="2" charset="2"/>
              <a:buChar char="n"/>
              <a:defRPr/>
            </a:pPr>
            <a:r>
              <a:rPr lang="zh-CN" altLang="en-US" sz="2800" b="1" dirty="0">
                <a:solidFill>
                  <a:schemeClr val="bg1"/>
                </a:solidFill>
                <a:effectLst>
                  <a:outerShdw blurRad="38100" dist="38100" dir="2700000" algn="tl">
                    <a:srgbClr val="000000"/>
                  </a:outerShdw>
                </a:effectLst>
                <a:latin typeface="+mn-lt"/>
                <a:ea typeface="+mn-ea"/>
              </a:rPr>
              <a:t>如果规定了输入数据为整型，则可以划分出正整数、零和负整数等</a:t>
            </a:r>
            <a:r>
              <a:rPr lang="en-US" altLang="zh-CN" sz="2800" b="1" dirty="0">
                <a:solidFill>
                  <a:schemeClr val="bg1"/>
                </a:solidFill>
                <a:effectLst>
                  <a:outerShdw blurRad="38100" dist="38100" dir="2700000" algn="tl">
                    <a:srgbClr val="000000"/>
                  </a:outerShdw>
                </a:effectLst>
                <a:latin typeface="+mn-lt"/>
                <a:ea typeface="+mn-ea"/>
              </a:rPr>
              <a:t>3</a:t>
            </a:r>
            <a:r>
              <a:rPr lang="zh-CN" altLang="en-US" sz="2800" b="1" dirty="0">
                <a:solidFill>
                  <a:schemeClr val="bg1"/>
                </a:solidFill>
                <a:effectLst>
                  <a:outerShdw blurRad="38100" dist="38100" dir="2700000" algn="tl">
                    <a:srgbClr val="000000"/>
                  </a:outerShdw>
                </a:effectLst>
                <a:latin typeface="+mn-lt"/>
                <a:ea typeface="+mn-ea"/>
              </a:rPr>
              <a:t>个有效类。 </a:t>
            </a:r>
          </a:p>
          <a:p>
            <a:pPr marL="342900" indent="-342900" defTabSz="1088390" fontAlgn="auto">
              <a:spcBef>
                <a:spcPct val="20000"/>
              </a:spcBef>
              <a:spcAft>
                <a:spcPts val="0"/>
              </a:spcAft>
              <a:buClr>
                <a:schemeClr val="hlink"/>
              </a:buClr>
              <a:buSzPct val="70000"/>
              <a:buFont typeface="Wingdings" panose="05000000000000000000" pitchFamily="2" charset="2"/>
              <a:buChar char="n"/>
              <a:defRPr/>
            </a:pPr>
            <a:r>
              <a:rPr lang="zh-CN" altLang="en-US" sz="2800" b="1" dirty="0">
                <a:solidFill>
                  <a:schemeClr val="bg1"/>
                </a:solidFill>
                <a:effectLst>
                  <a:outerShdw blurRad="38100" dist="38100" dir="2700000" algn="tl">
                    <a:srgbClr val="000000"/>
                  </a:outerShdw>
                </a:effectLst>
                <a:latin typeface="+mn-lt"/>
                <a:ea typeface="+mn-ea"/>
              </a:rPr>
              <a:t>如果程序的处理对象是表格，则应该使用空</a:t>
            </a:r>
            <a:r>
              <a:rPr lang="zh-CN" altLang="en-US" sz="2800" b="1" dirty="0" smtClean="0">
                <a:solidFill>
                  <a:schemeClr val="bg1"/>
                </a:solidFill>
                <a:effectLst>
                  <a:outerShdw blurRad="38100" dist="38100" dir="2700000" algn="tl">
                    <a:srgbClr val="000000"/>
                  </a:outerShdw>
                </a:effectLst>
                <a:latin typeface="+mn-lt"/>
                <a:ea typeface="+mn-ea"/>
              </a:rPr>
              <a:t>表</a:t>
            </a:r>
            <a:r>
              <a:rPr lang="zh-CN" altLang="en-US" sz="2800" b="1" dirty="0">
                <a:solidFill>
                  <a:schemeClr val="bg1"/>
                </a:solidFill>
                <a:effectLst>
                  <a:outerShdw blurRad="38100" dist="38100" dir="2700000" algn="tl">
                    <a:srgbClr val="000000"/>
                  </a:outerShdw>
                </a:effectLst>
                <a:latin typeface="+mn-lt"/>
                <a:ea typeface="+mn-ea"/>
              </a:rPr>
              <a:t>、</a:t>
            </a:r>
            <a:r>
              <a:rPr lang="zh-CN" altLang="en-US" sz="2800" b="1" dirty="0" smtClean="0">
                <a:solidFill>
                  <a:schemeClr val="bg1"/>
                </a:solidFill>
                <a:effectLst>
                  <a:outerShdw blurRad="38100" dist="38100" dir="2700000" algn="tl">
                    <a:srgbClr val="000000"/>
                  </a:outerShdw>
                </a:effectLst>
                <a:latin typeface="+mn-lt"/>
                <a:ea typeface="+mn-ea"/>
              </a:rPr>
              <a:t>含</a:t>
            </a:r>
            <a:r>
              <a:rPr lang="zh-CN" altLang="en-US" sz="2800" b="1" dirty="0">
                <a:solidFill>
                  <a:schemeClr val="bg1"/>
                </a:solidFill>
                <a:effectLst>
                  <a:outerShdw blurRad="38100" dist="38100" dir="2700000" algn="tl">
                    <a:srgbClr val="000000"/>
                  </a:outerShdw>
                </a:effectLst>
                <a:latin typeface="+mn-lt"/>
                <a:ea typeface="+mn-ea"/>
              </a:rPr>
              <a:t>一项或多项的表。</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Rot="1" noChangeArrowheads="1"/>
          </p:cNvSpPr>
          <p:nvPr/>
        </p:nvSpPr>
        <p:spPr bwMode="auto">
          <a:xfrm>
            <a:off x="982663" y="82550"/>
            <a:ext cx="8229600" cy="706438"/>
          </a:xfrm>
          <a:prstGeom prst="rect">
            <a:avLst/>
          </a:prstGeom>
          <a:noFill/>
          <a:ln w="9525">
            <a:noFill/>
            <a:miter lim="800000"/>
            <a:headEnd/>
            <a:tailEnd/>
          </a:ln>
        </p:spPr>
        <p:txBody>
          <a:bodyPr anchor="ctr"/>
          <a:lstStyle/>
          <a:p>
            <a:r>
              <a:rPr lang="zh-CN" altLang="en-US" sz="3600" b="1">
                <a:solidFill>
                  <a:srgbClr val="00F2FC"/>
                </a:solidFill>
                <a:latin typeface="黑体" pitchFamily="49" charset="-122"/>
                <a:ea typeface="黑体" pitchFamily="49" charset="-122"/>
              </a:rPr>
              <a:t>确定测试用例</a:t>
            </a:r>
          </a:p>
        </p:txBody>
      </p:sp>
      <p:sp>
        <p:nvSpPr>
          <p:cNvPr id="635908" name="Rectangle 4"/>
          <p:cNvSpPr>
            <a:spLocks noChangeArrowheads="1"/>
          </p:cNvSpPr>
          <p:nvPr/>
        </p:nvSpPr>
        <p:spPr bwMode="auto">
          <a:xfrm>
            <a:off x="1450975" y="1557338"/>
            <a:ext cx="9648825" cy="4895850"/>
          </a:xfrm>
          <a:prstGeom prst="rect">
            <a:avLst/>
          </a:prstGeom>
          <a:noFill/>
          <a:ln w="9525">
            <a:noFill/>
            <a:miter lim="800000"/>
          </a:ln>
          <a:effectLst/>
        </p:spPr>
        <p:txBody>
          <a:bodyPr/>
          <a:lstStyle/>
          <a:p>
            <a:pPr marL="342900" indent="-342900" defTabSz="1088390" fontAlgn="auto">
              <a:spcBef>
                <a:spcPct val="20000"/>
              </a:spcBef>
              <a:spcAft>
                <a:spcPts val="0"/>
              </a:spcAft>
              <a:buClr>
                <a:schemeClr val="hlink"/>
              </a:buClr>
              <a:buSzPct val="70000"/>
              <a:buFont typeface="Wingdings" panose="05000000000000000000" pitchFamily="2" charset="2"/>
              <a:buChar char="n"/>
              <a:defRPr/>
            </a:pPr>
            <a:r>
              <a:rPr lang="zh-CN" altLang="en-US" sz="3200" b="1" dirty="0">
                <a:solidFill>
                  <a:schemeClr val="bg1"/>
                </a:solidFill>
                <a:effectLst>
                  <a:outerShdw blurRad="38100" dist="38100" dir="2700000" algn="tl">
                    <a:srgbClr val="000000"/>
                  </a:outerShdw>
                </a:effectLst>
                <a:latin typeface="+mn-lt"/>
                <a:ea typeface="+mn-ea"/>
              </a:rPr>
              <a:t>设计一个新的测试用例，</a:t>
            </a:r>
            <a:r>
              <a:rPr lang="zh-CN" altLang="en-US" sz="3200" b="1" dirty="0">
                <a:solidFill>
                  <a:srgbClr val="FFFF00"/>
                </a:solidFill>
                <a:effectLst>
                  <a:outerShdw blurRad="38100" dist="38100" dir="2700000" algn="tl">
                    <a:srgbClr val="000000"/>
                  </a:outerShdw>
                </a:effectLst>
                <a:latin typeface="+mn-lt"/>
                <a:ea typeface="+mn-ea"/>
              </a:rPr>
              <a:t>使其</a:t>
            </a:r>
            <a:r>
              <a:rPr lang="zh-CN" altLang="en-US" sz="3200" b="1" dirty="0">
                <a:solidFill>
                  <a:srgbClr val="FF0000"/>
                </a:solidFill>
                <a:effectLst>
                  <a:outerShdw blurRad="38100" dist="38100" dir="2700000" algn="tl">
                    <a:srgbClr val="000000"/>
                  </a:outerShdw>
                </a:effectLst>
                <a:latin typeface="+mn-lt"/>
                <a:ea typeface="+mn-ea"/>
              </a:rPr>
              <a:t>尽可能多地</a:t>
            </a:r>
            <a:r>
              <a:rPr lang="zh-CN" altLang="en-US" sz="3200" b="1" dirty="0">
                <a:solidFill>
                  <a:srgbClr val="FFFF00"/>
                </a:solidFill>
                <a:effectLst>
                  <a:outerShdw blurRad="38100" dist="38100" dir="2700000" algn="tl">
                    <a:srgbClr val="000000"/>
                  </a:outerShdw>
                </a:effectLst>
                <a:latin typeface="+mn-lt"/>
                <a:ea typeface="+mn-ea"/>
              </a:rPr>
              <a:t>覆盖尚未被覆盖的</a:t>
            </a:r>
            <a:r>
              <a:rPr lang="zh-CN" altLang="en-US" sz="3200" b="1" dirty="0">
                <a:solidFill>
                  <a:srgbClr val="FF0000"/>
                </a:solidFill>
                <a:effectLst>
                  <a:outerShdw blurRad="38100" dist="38100" dir="2700000" algn="tl">
                    <a:srgbClr val="000000"/>
                  </a:outerShdw>
                </a:effectLst>
                <a:latin typeface="+mn-lt"/>
                <a:ea typeface="+mn-ea"/>
              </a:rPr>
              <a:t>有效等价类</a:t>
            </a:r>
            <a:r>
              <a:rPr lang="zh-CN" altLang="en-US" sz="3200" b="1" dirty="0">
                <a:solidFill>
                  <a:schemeClr val="bg1"/>
                </a:solidFill>
                <a:effectLst>
                  <a:outerShdw blurRad="38100" dist="38100" dir="2700000" algn="tl">
                    <a:srgbClr val="000000"/>
                  </a:outerShdw>
                </a:effectLst>
                <a:latin typeface="+mn-lt"/>
                <a:ea typeface="+mn-ea"/>
              </a:rPr>
              <a:t>，重复这一步，直到所有的有效等价类都被覆盖为止；</a:t>
            </a:r>
          </a:p>
          <a:p>
            <a:pPr marL="342900" indent="-342900" defTabSz="1088390" fontAlgn="auto">
              <a:spcBef>
                <a:spcPct val="20000"/>
              </a:spcBef>
              <a:spcAft>
                <a:spcPts val="0"/>
              </a:spcAft>
              <a:buClr>
                <a:schemeClr val="hlink"/>
              </a:buClr>
              <a:buSzPct val="70000"/>
              <a:buFont typeface="Wingdings" panose="05000000000000000000" pitchFamily="2" charset="2"/>
              <a:buChar char="n"/>
              <a:defRPr/>
            </a:pPr>
            <a:r>
              <a:rPr lang="zh-CN" altLang="en-US" sz="3200" b="1" dirty="0">
                <a:solidFill>
                  <a:schemeClr val="bg1"/>
                </a:solidFill>
                <a:effectLst>
                  <a:outerShdw blurRad="38100" dist="38100" dir="2700000" algn="tl">
                    <a:srgbClr val="000000"/>
                  </a:outerShdw>
                </a:effectLst>
                <a:latin typeface="+mn-lt"/>
                <a:ea typeface="+mn-ea"/>
              </a:rPr>
              <a:t>设计一个新的测试用例，</a:t>
            </a:r>
            <a:r>
              <a:rPr lang="zh-CN" altLang="en-US" sz="3200" b="1" dirty="0">
                <a:solidFill>
                  <a:srgbClr val="FFFF00"/>
                </a:solidFill>
                <a:effectLst>
                  <a:outerShdw blurRad="38100" dist="38100" dir="2700000" algn="tl">
                    <a:srgbClr val="000000"/>
                  </a:outerShdw>
                </a:effectLst>
                <a:latin typeface="+mn-lt"/>
                <a:ea typeface="+mn-ea"/>
              </a:rPr>
              <a:t>使其</a:t>
            </a:r>
            <a:r>
              <a:rPr lang="zh-CN" altLang="en-US" sz="3200" b="1" dirty="0">
                <a:solidFill>
                  <a:srgbClr val="FF0000"/>
                </a:solidFill>
                <a:effectLst>
                  <a:outerShdw blurRad="38100" dist="38100" dir="2700000" algn="tl">
                    <a:srgbClr val="000000"/>
                  </a:outerShdw>
                </a:effectLst>
                <a:latin typeface="+mn-lt"/>
                <a:ea typeface="+mn-ea"/>
              </a:rPr>
              <a:t>仅覆盖一个</a:t>
            </a:r>
            <a:r>
              <a:rPr lang="zh-CN" altLang="en-US" sz="3200" b="1" dirty="0">
                <a:solidFill>
                  <a:srgbClr val="FFFF00"/>
                </a:solidFill>
                <a:effectLst>
                  <a:outerShdw blurRad="38100" dist="38100" dir="2700000" algn="tl">
                    <a:srgbClr val="000000"/>
                  </a:outerShdw>
                </a:effectLst>
                <a:latin typeface="+mn-lt"/>
                <a:ea typeface="+mn-ea"/>
              </a:rPr>
              <a:t>尚未被覆盖的</a:t>
            </a:r>
            <a:r>
              <a:rPr lang="zh-CN" altLang="en-US" sz="3200" b="1" dirty="0">
                <a:solidFill>
                  <a:srgbClr val="FF0000"/>
                </a:solidFill>
                <a:effectLst>
                  <a:outerShdw blurRad="38100" dist="38100" dir="2700000" algn="tl">
                    <a:srgbClr val="000000"/>
                  </a:outerShdw>
                </a:effectLst>
                <a:latin typeface="+mn-lt"/>
                <a:ea typeface="+mn-ea"/>
              </a:rPr>
              <a:t>无效等价类</a:t>
            </a:r>
            <a:r>
              <a:rPr lang="zh-CN" altLang="en-US" sz="3200" b="1" dirty="0">
                <a:solidFill>
                  <a:schemeClr val="bg1"/>
                </a:solidFill>
                <a:effectLst>
                  <a:outerShdw blurRad="38100" dist="38100" dir="2700000" algn="tl">
                    <a:srgbClr val="000000"/>
                  </a:outerShdw>
                </a:effectLst>
                <a:latin typeface="+mn-lt"/>
                <a:ea typeface="+mn-ea"/>
              </a:rPr>
              <a:t>，重复这一步，直到所有的无效等价类都被覆盖为止。</a:t>
            </a: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Rot="1" noChangeArrowheads="1"/>
          </p:cNvSpPr>
          <p:nvPr/>
        </p:nvSpPr>
        <p:spPr bwMode="auto">
          <a:xfrm>
            <a:off x="947738" y="65088"/>
            <a:ext cx="8229600" cy="706437"/>
          </a:xfrm>
          <a:prstGeom prst="rect">
            <a:avLst/>
          </a:prstGeom>
          <a:noFill/>
          <a:ln w="9525">
            <a:noFill/>
            <a:miter lim="800000"/>
            <a:headEnd/>
            <a:tailEnd/>
          </a:ln>
        </p:spPr>
        <p:txBody>
          <a:bodyPr anchor="ctr"/>
          <a:lstStyle/>
          <a:p>
            <a:r>
              <a:rPr lang="zh-CN" altLang="en-US" sz="3600" b="1" dirty="0">
                <a:solidFill>
                  <a:srgbClr val="00F2FC"/>
                </a:solidFill>
                <a:latin typeface="黑体" pitchFamily="49" charset="-122"/>
                <a:ea typeface="黑体" pitchFamily="49" charset="-122"/>
              </a:rPr>
              <a:t>等价</a:t>
            </a:r>
            <a:r>
              <a:rPr lang="zh-CN" altLang="en-US" sz="3600" b="1" dirty="0" smtClean="0">
                <a:solidFill>
                  <a:srgbClr val="00F2FC"/>
                </a:solidFill>
                <a:latin typeface="黑体" pitchFamily="49" charset="-122"/>
                <a:ea typeface="黑体" pitchFamily="49" charset="-122"/>
              </a:rPr>
              <a:t>划分</a:t>
            </a:r>
            <a:r>
              <a:rPr lang="en-US" altLang="zh-CN" sz="3600" b="1" dirty="0">
                <a:solidFill>
                  <a:srgbClr val="00F2FC"/>
                </a:solidFill>
                <a:latin typeface="黑体" pitchFamily="49" charset="-122"/>
                <a:ea typeface="黑体" pitchFamily="49" charset="-122"/>
              </a:rPr>
              <a:t>——</a:t>
            </a:r>
            <a:r>
              <a:rPr lang="zh-CN" altLang="en-US" sz="3600" b="1" dirty="0" smtClean="0">
                <a:solidFill>
                  <a:srgbClr val="00F2FC"/>
                </a:solidFill>
                <a:latin typeface="黑体" pitchFamily="49" charset="-122"/>
                <a:ea typeface="黑体" pitchFamily="49" charset="-122"/>
              </a:rPr>
              <a:t>实例</a:t>
            </a:r>
            <a:r>
              <a:rPr lang="en-US" altLang="zh-CN" sz="3600" b="1" dirty="0">
                <a:solidFill>
                  <a:srgbClr val="00F2FC"/>
                </a:solidFill>
                <a:latin typeface="黑体" pitchFamily="49" charset="-122"/>
                <a:ea typeface="黑体" pitchFamily="49" charset="-122"/>
              </a:rPr>
              <a:t>1</a:t>
            </a:r>
          </a:p>
        </p:txBody>
      </p:sp>
      <p:sp>
        <p:nvSpPr>
          <p:cNvPr id="637956" name="Rectangle 4"/>
          <p:cNvSpPr>
            <a:spLocks noChangeArrowheads="1"/>
          </p:cNvSpPr>
          <p:nvPr/>
        </p:nvSpPr>
        <p:spPr bwMode="auto">
          <a:xfrm>
            <a:off x="1019175" y="1895475"/>
            <a:ext cx="10153650" cy="2901950"/>
          </a:xfrm>
          <a:prstGeom prst="rect">
            <a:avLst/>
          </a:prstGeom>
          <a:noFill/>
          <a:ln w="9525">
            <a:noFill/>
            <a:miter lim="800000"/>
          </a:ln>
          <a:effectLst/>
        </p:spPr>
        <p:txBody>
          <a:bodyPr/>
          <a:lstStyle/>
          <a:p>
            <a:pPr marL="342900" indent="-342900" defTabSz="1088390" fontAlgn="auto">
              <a:spcBef>
                <a:spcPct val="20000"/>
              </a:spcBef>
              <a:spcAft>
                <a:spcPts val="0"/>
              </a:spcAft>
              <a:buClr>
                <a:schemeClr val="hlink"/>
              </a:buClr>
              <a:buSzPct val="70000"/>
              <a:buFont typeface="Wingdings" panose="05000000000000000000" pitchFamily="2" charset="2"/>
              <a:buChar char="n"/>
              <a:defRPr/>
            </a:pPr>
            <a:r>
              <a:rPr lang="zh-CN" altLang="en-US" sz="3200" b="1" dirty="0">
                <a:solidFill>
                  <a:schemeClr val="bg1"/>
                </a:solidFill>
                <a:effectLst>
                  <a:outerShdw blurRad="38100" dist="38100" dir="2700000" algn="tl">
                    <a:srgbClr val="000000"/>
                  </a:outerShdw>
                </a:effectLst>
                <a:latin typeface="+mn-lt"/>
                <a:ea typeface="+mn-ea"/>
              </a:rPr>
              <a:t>假设有一个把数字串转变成整数的函数。</a:t>
            </a:r>
            <a:endParaRPr lang="en-US" altLang="zh-CN" sz="3200" b="1" dirty="0">
              <a:solidFill>
                <a:schemeClr val="bg1"/>
              </a:solidFill>
              <a:effectLst>
                <a:outerShdw blurRad="38100" dist="38100" dir="2700000" algn="tl">
                  <a:srgbClr val="000000"/>
                </a:outerShdw>
              </a:effectLst>
              <a:latin typeface="+mn-lt"/>
              <a:ea typeface="+mn-ea"/>
            </a:endParaRPr>
          </a:p>
          <a:p>
            <a:pPr marL="342900" indent="-342900" algn="just" defTabSz="1088390" fontAlgn="auto">
              <a:spcBef>
                <a:spcPct val="20000"/>
              </a:spcBef>
              <a:spcAft>
                <a:spcPts val="0"/>
              </a:spcAft>
              <a:buClr>
                <a:schemeClr val="hlink"/>
              </a:buClr>
              <a:buSzPct val="70000"/>
              <a:buFont typeface="Wingdings" panose="05000000000000000000" pitchFamily="2" charset="2"/>
              <a:buChar char="n"/>
              <a:defRPr/>
            </a:pPr>
            <a:r>
              <a:rPr lang="zh-CN" altLang="en-US" sz="3200" b="1" dirty="0">
                <a:solidFill>
                  <a:schemeClr val="bg1"/>
                </a:solidFill>
                <a:effectLst>
                  <a:outerShdw blurRad="38100" dist="38100" dir="2700000" algn="tl">
                    <a:srgbClr val="000000"/>
                  </a:outerShdw>
                </a:effectLst>
                <a:latin typeface="+mn-lt"/>
                <a:ea typeface="+mn-ea"/>
              </a:rPr>
              <a:t>被处理的数字串是右对齐</a:t>
            </a:r>
            <a:r>
              <a:rPr lang="zh-CN" altLang="en-US" sz="3200" b="1">
                <a:solidFill>
                  <a:schemeClr val="bg1"/>
                </a:solidFill>
                <a:effectLst>
                  <a:outerShdw blurRad="38100" dist="38100" dir="2700000" algn="tl">
                    <a:srgbClr val="000000"/>
                  </a:outerShdw>
                </a:effectLst>
                <a:latin typeface="+mn-lt"/>
                <a:ea typeface="+mn-ea"/>
              </a:rPr>
              <a:t>的</a:t>
            </a:r>
            <a:r>
              <a:rPr lang="zh-CN" altLang="en-US" sz="3200" b="1" smtClean="0">
                <a:solidFill>
                  <a:schemeClr val="bg1"/>
                </a:solidFill>
                <a:effectLst>
                  <a:outerShdw blurRad="38100" dist="38100" dir="2700000" algn="tl">
                    <a:srgbClr val="000000"/>
                  </a:outerShdw>
                </a:effectLst>
                <a:latin typeface="+mn-lt"/>
                <a:ea typeface="+mn-ea"/>
              </a:rPr>
              <a:t>，即如果</a:t>
            </a:r>
            <a:r>
              <a:rPr lang="zh-CN" altLang="en-US" sz="3200" b="1" dirty="0">
                <a:solidFill>
                  <a:schemeClr val="bg1"/>
                </a:solidFill>
                <a:effectLst>
                  <a:outerShdw blurRad="38100" dist="38100" dir="2700000" algn="tl">
                    <a:srgbClr val="000000"/>
                  </a:outerShdw>
                </a:effectLst>
                <a:latin typeface="+mn-lt"/>
                <a:ea typeface="+mn-ea"/>
              </a:rPr>
              <a:t>数字串比</a:t>
            </a:r>
            <a:r>
              <a:rPr lang="en-US" altLang="zh-CN" sz="3200" b="1" dirty="0">
                <a:solidFill>
                  <a:schemeClr val="bg1"/>
                </a:solidFill>
                <a:effectLst>
                  <a:outerShdw blurRad="38100" dist="38100" dir="2700000" algn="tl">
                    <a:srgbClr val="000000"/>
                  </a:outerShdw>
                </a:effectLst>
                <a:latin typeface="+mn-lt"/>
                <a:ea typeface="+mn-ea"/>
              </a:rPr>
              <a:t>6</a:t>
            </a:r>
            <a:r>
              <a:rPr lang="zh-CN" altLang="en-US" sz="3200" b="1" dirty="0">
                <a:solidFill>
                  <a:schemeClr val="bg1"/>
                </a:solidFill>
                <a:effectLst>
                  <a:outerShdw blurRad="38100" dist="38100" dir="2700000" algn="tl">
                    <a:srgbClr val="000000"/>
                  </a:outerShdw>
                </a:effectLst>
                <a:latin typeface="+mn-lt"/>
                <a:ea typeface="+mn-ea"/>
              </a:rPr>
              <a:t>个字符短，则在它的左边补空格。如果数字串是负的，则负号和最高位数字紧相邻</a:t>
            </a:r>
            <a:r>
              <a:rPr lang="en-US" altLang="zh-CN" sz="3200" b="1" dirty="0">
                <a:solidFill>
                  <a:schemeClr val="bg1"/>
                </a:solidFill>
                <a:effectLst>
                  <a:outerShdw blurRad="38100" dist="38100" dir="2700000" algn="tl">
                    <a:srgbClr val="000000"/>
                  </a:outerShdw>
                </a:effectLst>
                <a:latin typeface="+mn-lt"/>
                <a:ea typeface="+mn-ea"/>
              </a:rPr>
              <a:t>(</a:t>
            </a:r>
            <a:r>
              <a:rPr lang="zh-CN" altLang="en-US" sz="3200" b="1" dirty="0">
                <a:solidFill>
                  <a:schemeClr val="bg1"/>
                </a:solidFill>
                <a:effectLst>
                  <a:outerShdw blurRad="38100" dist="38100" dir="2700000" algn="tl">
                    <a:srgbClr val="000000"/>
                  </a:outerShdw>
                </a:effectLst>
                <a:latin typeface="+mn-lt"/>
                <a:ea typeface="+mn-ea"/>
              </a:rPr>
              <a:t>负号在最高位数字左边一位</a:t>
            </a:r>
            <a:r>
              <a:rPr lang="en-US" altLang="zh-CN" sz="3200" b="1" dirty="0">
                <a:solidFill>
                  <a:schemeClr val="bg1"/>
                </a:solidFill>
                <a:effectLst>
                  <a:outerShdw blurRad="38100" dist="38100" dir="2700000" algn="tl">
                    <a:srgbClr val="000000"/>
                  </a:outerShdw>
                </a:effectLst>
                <a:latin typeface="+mn-lt"/>
                <a:ea typeface="+mn-ea"/>
              </a:rPr>
              <a:t>)</a:t>
            </a:r>
            <a:r>
              <a:rPr lang="zh-CN" altLang="en-US" sz="3200" b="1" dirty="0">
                <a:solidFill>
                  <a:schemeClr val="bg1"/>
                </a:solidFill>
                <a:effectLst>
                  <a:outerShdw blurRad="38100" dist="38100" dir="2700000" algn="tl">
                    <a:srgbClr val="000000"/>
                  </a:outerShdw>
                </a:effectLst>
                <a:latin typeface="+mn-lt"/>
                <a:ea typeface="+mn-ea"/>
              </a:rPr>
              <a:t>。 </a:t>
            </a:r>
          </a:p>
          <a:p>
            <a:pPr marL="742950" lvl="1" indent="-285750" defTabSz="1088390" fontAlgn="auto">
              <a:spcBef>
                <a:spcPct val="20000"/>
              </a:spcBef>
              <a:spcAft>
                <a:spcPts val="0"/>
              </a:spcAft>
              <a:buClr>
                <a:schemeClr val="accent2"/>
              </a:buClr>
              <a:buSzPct val="70000"/>
              <a:buFont typeface="Wingdings" panose="05000000000000000000" pitchFamily="2" charset="2"/>
              <a:buChar char="n"/>
              <a:defRPr/>
            </a:pPr>
            <a:endParaRPr lang="zh-CN" altLang="en-US" sz="2800" b="1" dirty="0">
              <a:solidFill>
                <a:schemeClr val="bg1"/>
              </a:solidFill>
              <a:effectLst>
                <a:outerShdw blurRad="38100" dist="38100" dir="2700000" algn="tl">
                  <a:srgbClr val="000000"/>
                </a:outerShdw>
              </a:effectLst>
              <a:latin typeface="+mn-lt"/>
              <a:ea typeface="+mn-ea"/>
            </a:endParaRPr>
          </a:p>
          <a:p>
            <a:pPr marL="742950" lvl="1" indent="-285750" defTabSz="1088390" fontAlgn="auto">
              <a:spcBef>
                <a:spcPct val="20000"/>
              </a:spcBef>
              <a:spcAft>
                <a:spcPts val="0"/>
              </a:spcAft>
              <a:buClr>
                <a:schemeClr val="accent2"/>
              </a:buClr>
              <a:buSzPct val="70000"/>
              <a:buFont typeface="Wingdings" panose="05000000000000000000" pitchFamily="2" charset="2"/>
              <a:buChar char="n"/>
              <a:defRPr/>
            </a:pPr>
            <a:endParaRPr lang="en-US" altLang="zh-CN" sz="2800" b="1" dirty="0">
              <a:solidFill>
                <a:schemeClr val="bg1"/>
              </a:solidFill>
              <a:effectLst>
                <a:outerShdw blurRad="38100" dist="38100" dir="2700000" algn="tl">
                  <a:srgbClr val="000000"/>
                </a:outerShdw>
              </a:effectLst>
              <a:latin typeface="+mn-lt"/>
              <a:ea typeface="+mn-ea"/>
            </a:endParaRP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新版软件工程母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演示文稿1</Template>
  <TotalTime>42</TotalTime>
  <Words>1863</Words>
  <Application>Microsoft Office PowerPoint</Application>
  <PresentationFormat>自定义</PresentationFormat>
  <Paragraphs>198</Paragraphs>
  <Slides>27</Slides>
  <Notes>22</Notes>
  <HiddenSlides>0</HiddenSlides>
  <MMClips>0</MMClips>
  <ScaleCrop>false</ScaleCrop>
  <HeadingPairs>
    <vt:vector size="4" baseType="variant">
      <vt:variant>
        <vt:lpstr>主题</vt:lpstr>
      </vt:variant>
      <vt:variant>
        <vt:i4>1</vt:i4>
      </vt:variant>
      <vt:variant>
        <vt:lpstr>幻灯片标题</vt:lpstr>
      </vt:variant>
      <vt:variant>
        <vt:i4>27</vt:i4>
      </vt:variant>
    </vt:vector>
  </HeadingPairs>
  <TitlesOfParts>
    <vt:vector size="28" baseType="lpstr">
      <vt:lpstr>新版软件工程母版</vt:lpstr>
      <vt:lpstr>黑盒测试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第五章 软件设计</dc:title>
  <dc:creator>HoHo</dc:creator>
  <cp:lastModifiedBy>chy</cp:lastModifiedBy>
  <cp:revision>610</cp:revision>
  <dcterms:created xsi:type="dcterms:W3CDTF">2003-04-17T11:49:48Z</dcterms:created>
  <dcterms:modified xsi:type="dcterms:W3CDTF">2023-04-11T06:01:29Z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3FC3558CF92C44DF9CAB25076105B3A5</vt:lpwstr>
  </property>
  <property fmtid="{D5CDD505-2E9C-101B-9397-08002B2CF9AE}" pid="3" name="KSOProductBuildVer">
    <vt:lpwstr>2052-11.1.0.10667</vt:lpwstr>
  </property>
</Properties>
</file>