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1" r:id="rId4"/>
    <p:sldId id="272" r:id="rId5"/>
    <p:sldId id="273" r:id="rId6"/>
    <p:sldId id="275" r:id="rId7"/>
    <p:sldId id="276" r:id="rId8"/>
    <p:sldId id="286" r:id="rId9"/>
    <p:sldId id="278" r:id="rId10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E8"/>
    <a:srgbClr val="9FC3F6"/>
    <a:srgbClr val="98CCFF"/>
    <a:srgbClr val="AAC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61" y="-33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8F0DE-E978-41A3-844B-1ADAB61CB432}" type="doc">
      <dgm:prSet loTypeId="urn:microsoft.com/office/officeart/2005/8/layout/vList3#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D520700-0A59-4598-BE95-DE59741A71EA}">
      <dgm:prSet phldrT="[文本]" custT="1"/>
      <dgm:spPr/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建立维护组织</a:t>
          </a:r>
          <a:endParaRPr lang="zh-CN" altLang="en-US" sz="1800" b="1" dirty="0">
            <a:latin typeface="黑体" pitchFamily="49" charset="-122"/>
            <a:ea typeface="黑体" pitchFamily="49" charset="-122"/>
          </a:endParaRPr>
        </a:p>
      </dgm:t>
    </dgm:pt>
    <dgm:pt modelId="{F57A2E4C-3A96-4888-8240-4150247B921E}" type="parTrans" cxnId="{BBBD88B4-0C31-44BF-819F-6CD76D98B45B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7B3DF72C-BC08-4FAE-BFC5-97FD27AD2F9D}" type="sibTrans" cxnId="{BBBD88B4-0C31-44BF-819F-6CD76D98B45B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30951824-D8BF-4D1B-9B6F-2D2203D052C3}">
      <dgm:prSet phldrT="[文本]" custT="1"/>
      <dgm:spPr/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确定提出维护申请的过程和评价过程</a:t>
          </a:r>
          <a:endParaRPr lang="zh-CN" altLang="en-US" sz="1800" b="1" dirty="0">
            <a:latin typeface="黑体" pitchFamily="49" charset="-122"/>
            <a:ea typeface="黑体" pitchFamily="49" charset="-122"/>
          </a:endParaRPr>
        </a:p>
      </dgm:t>
    </dgm:pt>
    <dgm:pt modelId="{5C7E3BB0-94E1-4C61-8BBD-126A89AF238D}" type="parTrans" cxnId="{8CA573E2-75C7-41E2-9F77-5C8F0A68F2A8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3B9A6C36-27A7-4B06-83B2-1DA8034E068A}" type="sibTrans" cxnId="{8CA573E2-75C7-41E2-9F77-5C8F0A68F2A8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3E9C4BF5-366B-4A9F-B984-C1108802F3F6}">
      <dgm:prSet phldrT="[文本]" custT="1"/>
      <dgm:spPr/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为维护申请规定标准化的事件序列</a:t>
          </a:r>
          <a:endParaRPr lang="zh-CN" altLang="en-US" sz="1800" b="1" dirty="0">
            <a:latin typeface="黑体" pitchFamily="49" charset="-122"/>
            <a:ea typeface="黑体" pitchFamily="49" charset="-122"/>
          </a:endParaRPr>
        </a:p>
      </dgm:t>
    </dgm:pt>
    <dgm:pt modelId="{61C4AE14-9176-4826-B7C9-359E034BAF09}" type="parTrans" cxnId="{5D92C8EC-C7B6-41FB-9F20-6C6F040918AB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49E321CC-EF8A-4AE4-8BCB-827F7211D91A}" type="sibTrans" cxnId="{5D92C8EC-C7B6-41FB-9F20-6C6F040918AB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B8321472-38C7-42EB-BB62-C18FAB5CB839}">
      <dgm:prSet custT="1"/>
      <dgm:spPr/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建立记录保管过程并规定复审标准</a:t>
          </a:r>
          <a:endParaRPr lang="zh-CN" altLang="en-US" sz="1800" b="1" dirty="0">
            <a:latin typeface="黑体" pitchFamily="49" charset="-122"/>
            <a:ea typeface="黑体" pitchFamily="49" charset="-122"/>
          </a:endParaRPr>
        </a:p>
      </dgm:t>
    </dgm:pt>
    <dgm:pt modelId="{460163CE-81B2-4D76-B560-A37671C56192}" type="parTrans" cxnId="{D403F2D5-B735-4D1E-BD54-49910C2D93D9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C7A5A88E-65DA-489C-818C-BB1F52FD8DFF}" type="sibTrans" cxnId="{D403F2D5-B735-4D1E-BD54-49910C2D93D9}">
      <dgm:prSet/>
      <dgm:spPr/>
      <dgm:t>
        <a:bodyPr/>
        <a:lstStyle/>
        <a:p>
          <a:endParaRPr lang="zh-CN" altLang="en-US" sz="2000" b="1">
            <a:latin typeface="黑体" pitchFamily="49" charset="-122"/>
            <a:ea typeface="黑体" pitchFamily="49" charset="-122"/>
          </a:endParaRPr>
        </a:p>
      </dgm:t>
    </dgm:pt>
    <dgm:pt modelId="{9687C5BD-446F-4A41-BC86-9DF52B2D068D}" type="pres">
      <dgm:prSet presAssocID="{0E18F0DE-E978-41A3-844B-1ADAB61CB43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F717A9-DD7E-48BB-A1CF-55DE9B25FC27}" type="pres">
      <dgm:prSet presAssocID="{1D520700-0A59-4598-BE95-DE59741A71EA}" presName="composite" presStyleCnt="0"/>
      <dgm:spPr/>
    </dgm:pt>
    <dgm:pt modelId="{D681B18B-29EC-4810-A8C9-2ADE2BF9924C}" type="pres">
      <dgm:prSet presAssocID="{1D520700-0A59-4598-BE95-DE59741A71EA}" presName="imgShp" presStyleLbl="fgImgPlace1" presStyleIdx="0" presStyleCnt="4"/>
      <dgm:spPr/>
    </dgm:pt>
    <dgm:pt modelId="{64622B5C-4CC3-431B-A610-ACF0C4200C30}" type="pres">
      <dgm:prSet presAssocID="{1D520700-0A59-4598-BE95-DE59741A71EA}" presName="txShp" presStyleLbl="node1" presStyleIdx="0" presStyleCnt="4" custScaleX="108219" custLinFactNeighborX="8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212D7-7D7A-46F9-B03E-3460E5B2B8B5}" type="pres">
      <dgm:prSet presAssocID="{7B3DF72C-BC08-4FAE-BFC5-97FD27AD2F9D}" presName="spacing" presStyleCnt="0"/>
      <dgm:spPr/>
    </dgm:pt>
    <dgm:pt modelId="{6056F439-5060-4C38-8B3B-CDB4B1596E74}" type="pres">
      <dgm:prSet presAssocID="{30951824-D8BF-4D1B-9B6F-2D2203D052C3}" presName="composite" presStyleCnt="0"/>
      <dgm:spPr/>
    </dgm:pt>
    <dgm:pt modelId="{E371E279-1B03-4A78-AD82-6CE69DE0944E}" type="pres">
      <dgm:prSet presAssocID="{30951824-D8BF-4D1B-9B6F-2D2203D052C3}" presName="imgShp" presStyleLbl="fgImgPlace1" presStyleIdx="1" presStyleCnt="4"/>
      <dgm:spPr/>
    </dgm:pt>
    <dgm:pt modelId="{CC24FEDB-8F31-49B9-BC12-6A9EACD7D349}" type="pres">
      <dgm:prSet presAssocID="{30951824-D8BF-4D1B-9B6F-2D2203D052C3}" presName="txShp" presStyleLbl="node1" presStyleIdx="1" presStyleCnt="4" custScaleX="108218" custLinFactNeighborX="82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9939F1-33A5-4777-9A36-2C313B45AAAB}" type="pres">
      <dgm:prSet presAssocID="{3B9A6C36-27A7-4B06-83B2-1DA8034E068A}" presName="spacing" presStyleCnt="0"/>
      <dgm:spPr/>
    </dgm:pt>
    <dgm:pt modelId="{705B95C8-4DFA-4D68-8DC2-61F1847059D7}" type="pres">
      <dgm:prSet presAssocID="{3E9C4BF5-366B-4A9F-B984-C1108802F3F6}" presName="composite" presStyleCnt="0"/>
      <dgm:spPr/>
    </dgm:pt>
    <dgm:pt modelId="{27E9D7B0-C04C-4BA1-9A3D-95B83FF223B9}" type="pres">
      <dgm:prSet presAssocID="{3E9C4BF5-366B-4A9F-B984-C1108802F3F6}" presName="imgShp" presStyleLbl="fgImgPlace1" presStyleIdx="2" presStyleCnt="4"/>
      <dgm:spPr/>
    </dgm:pt>
    <dgm:pt modelId="{D76003DE-2ACB-443E-8FB9-925063B18F15}" type="pres">
      <dgm:prSet presAssocID="{3E9C4BF5-366B-4A9F-B984-C1108802F3F6}" presName="txShp" presStyleLbl="node1" presStyleIdx="2" presStyleCnt="4" custScaleX="108218" custLinFactNeighborX="89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B008E-B2D4-4C4C-832A-BACFC203A5F0}" type="pres">
      <dgm:prSet presAssocID="{49E321CC-EF8A-4AE4-8BCB-827F7211D91A}" presName="spacing" presStyleCnt="0"/>
      <dgm:spPr/>
    </dgm:pt>
    <dgm:pt modelId="{10D8CB35-4523-4011-8AD7-F2812164EDD8}" type="pres">
      <dgm:prSet presAssocID="{B8321472-38C7-42EB-BB62-C18FAB5CB839}" presName="composite" presStyleCnt="0"/>
      <dgm:spPr/>
    </dgm:pt>
    <dgm:pt modelId="{9DD9D260-7179-482F-B475-5677427ABAD1}" type="pres">
      <dgm:prSet presAssocID="{B8321472-38C7-42EB-BB62-C18FAB5CB839}" presName="imgShp" presStyleLbl="fgImgPlace1" presStyleIdx="3" presStyleCnt="4"/>
      <dgm:spPr/>
    </dgm:pt>
    <dgm:pt modelId="{FA6442A2-9602-4BEA-B2C1-5CB0073423A4}" type="pres">
      <dgm:prSet presAssocID="{B8321472-38C7-42EB-BB62-C18FAB5CB839}" presName="txShp" presStyleLbl="node1" presStyleIdx="3" presStyleCnt="4" custScaleX="108219" custLinFactNeighborX="89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BD88B4-0C31-44BF-819F-6CD76D98B45B}" srcId="{0E18F0DE-E978-41A3-844B-1ADAB61CB432}" destId="{1D520700-0A59-4598-BE95-DE59741A71EA}" srcOrd="0" destOrd="0" parTransId="{F57A2E4C-3A96-4888-8240-4150247B921E}" sibTransId="{7B3DF72C-BC08-4FAE-BFC5-97FD27AD2F9D}"/>
    <dgm:cxn modelId="{FE2CE9A6-74D1-4C45-8364-EA68847DAD13}" type="presOf" srcId="{30951824-D8BF-4D1B-9B6F-2D2203D052C3}" destId="{CC24FEDB-8F31-49B9-BC12-6A9EACD7D349}" srcOrd="0" destOrd="0" presId="urn:microsoft.com/office/officeart/2005/8/layout/vList3#1"/>
    <dgm:cxn modelId="{772107F8-3662-4F42-94E1-8A7291CC0FC6}" type="presOf" srcId="{1D520700-0A59-4598-BE95-DE59741A71EA}" destId="{64622B5C-4CC3-431B-A610-ACF0C4200C30}" srcOrd="0" destOrd="0" presId="urn:microsoft.com/office/officeart/2005/8/layout/vList3#1"/>
    <dgm:cxn modelId="{8CA573E2-75C7-41E2-9F77-5C8F0A68F2A8}" srcId="{0E18F0DE-E978-41A3-844B-1ADAB61CB432}" destId="{30951824-D8BF-4D1B-9B6F-2D2203D052C3}" srcOrd="1" destOrd="0" parTransId="{5C7E3BB0-94E1-4C61-8BBD-126A89AF238D}" sibTransId="{3B9A6C36-27A7-4B06-83B2-1DA8034E068A}"/>
    <dgm:cxn modelId="{0409F39A-1214-4693-9255-DC6D4DE3E0DE}" type="presOf" srcId="{3E9C4BF5-366B-4A9F-B984-C1108802F3F6}" destId="{D76003DE-2ACB-443E-8FB9-925063B18F15}" srcOrd="0" destOrd="0" presId="urn:microsoft.com/office/officeart/2005/8/layout/vList3#1"/>
    <dgm:cxn modelId="{5D92C8EC-C7B6-41FB-9F20-6C6F040918AB}" srcId="{0E18F0DE-E978-41A3-844B-1ADAB61CB432}" destId="{3E9C4BF5-366B-4A9F-B984-C1108802F3F6}" srcOrd="2" destOrd="0" parTransId="{61C4AE14-9176-4826-B7C9-359E034BAF09}" sibTransId="{49E321CC-EF8A-4AE4-8BCB-827F7211D91A}"/>
    <dgm:cxn modelId="{D403F2D5-B735-4D1E-BD54-49910C2D93D9}" srcId="{0E18F0DE-E978-41A3-844B-1ADAB61CB432}" destId="{B8321472-38C7-42EB-BB62-C18FAB5CB839}" srcOrd="3" destOrd="0" parTransId="{460163CE-81B2-4D76-B560-A37671C56192}" sibTransId="{C7A5A88E-65DA-489C-818C-BB1F52FD8DFF}"/>
    <dgm:cxn modelId="{FADF6EA5-1020-46AD-BB3A-BC1B9EEF38E4}" type="presOf" srcId="{0E18F0DE-E978-41A3-844B-1ADAB61CB432}" destId="{9687C5BD-446F-4A41-BC86-9DF52B2D068D}" srcOrd="0" destOrd="0" presId="urn:microsoft.com/office/officeart/2005/8/layout/vList3#1"/>
    <dgm:cxn modelId="{1DCEE769-0F1C-4346-BFAE-57B6B00CFC8F}" type="presOf" srcId="{B8321472-38C7-42EB-BB62-C18FAB5CB839}" destId="{FA6442A2-9602-4BEA-B2C1-5CB0073423A4}" srcOrd="0" destOrd="0" presId="urn:microsoft.com/office/officeart/2005/8/layout/vList3#1"/>
    <dgm:cxn modelId="{71AB6D19-7D6B-4D1E-9DE4-75E0579427EE}" type="presParOf" srcId="{9687C5BD-446F-4A41-BC86-9DF52B2D068D}" destId="{44F717A9-DD7E-48BB-A1CF-55DE9B25FC27}" srcOrd="0" destOrd="0" presId="urn:microsoft.com/office/officeart/2005/8/layout/vList3#1"/>
    <dgm:cxn modelId="{6434DBE5-DDF0-490C-A1C6-C1A0F129A497}" type="presParOf" srcId="{44F717A9-DD7E-48BB-A1CF-55DE9B25FC27}" destId="{D681B18B-29EC-4810-A8C9-2ADE2BF9924C}" srcOrd="0" destOrd="0" presId="urn:microsoft.com/office/officeart/2005/8/layout/vList3#1"/>
    <dgm:cxn modelId="{68DABF8F-C76F-44A0-B7DC-807A0E373139}" type="presParOf" srcId="{44F717A9-DD7E-48BB-A1CF-55DE9B25FC27}" destId="{64622B5C-4CC3-431B-A610-ACF0C4200C30}" srcOrd="1" destOrd="0" presId="urn:microsoft.com/office/officeart/2005/8/layout/vList3#1"/>
    <dgm:cxn modelId="{D194B7A5-8B91-4785-B732-D1FB49B9EF6A}" type="presParOf" srcId="{9687C5BD-446F-4A41-BC86-9DF52B2D068D}" destId="{E69212D7-7D7A-46F9-B03E-3460E5B2B8B5}" srcOrd="1" destOrd="0" presId="urn:microsoft.com/office/officeart/2005/8/layout/vList3#1"/>
    <dgm:cxn modelId="{778E18BC-798D-439C-A494-0F026C6FEB24}" type="presParOf" srcId="{9687C5BD-446F-4A41-BC86-9DF52B2D068D}" destId="{6056F439-5060-4C38-8B3B-CDB4B1596E74}" srcOrd="2" destOrd="0" presId="urn:microsoft.com/office/officeart/2005/8/layout/vList3#1"/>
    <dgm:cxn modelId="{0B4B9006-F330-457E-958D-A6409A85A650}" type="presParOf" srcId="{6056F439-5060-4C38-8B3B-CDB4B1596E74}" destId="{E371E279-1B03-4A78-AD82-6CE69DE0944E}" srcOrd="0" destOrd="0" presId="urn:microsoft.com/office/officeart/2005/8/layout/vList3#1"/>
    <dgm:cxn modelId="{86FE2D85-F8BE-4691-B30E-BEAF884A2BE7}" type="presParOf" srcId="{6056F439-5060-4C38-8B3B-CDB4B1596E74}" destId="{CC24FEDB-8F31-49B9-BC12-6A9EACD7D349}" srcOrd="1" destOrd="0" presId="urn:microsoft.com/office/officeart/2005/8/layout/vList3#1"/>
    <dgm:cxn modelId="{28C70B4A-ED55-46DC-8360-D07FE4C04409}" type="presParOf" srcId="{9687C5BD-446F-4A41-BC86-9DF52B2D068D}" destId="{649939F1-33A5-4777-9A36-2C313B45AAAB}" srcOrd="3" destOrd="0" presId="urn:microsoft.com/office/officeart/2005/8/layout/vList3#1"/>
    <dgm:cxn modelId="{022A5AF1-EC82-499B-B520-AD6598820915}" type="presParOf" srcId="{9687C5BD-446F-4A41-BC86-9DF52B2D068D}" destId="{705B95C8-4DFA-4D68-8DC2-61F1847059D7}" srcOrd="4" destOrd="0" presId="urn:microsoft.com/office/officeart/2005/8/layout/vList3#1"/>
    <dgm:cxn modelId="{E517D178-24F7-4731-8A87-2081B397239D}" type="presParOf" srcId="{705B95C8-4DFA-4D68-8DC2-61F1847059D7}" destId="{27E9D7B0-C04C-4BA1-9A3D-95B83FF223B9}" srcOrd="0" destOrd="0" presId="urn:microsoft.com/office/officeart/2005/8/layout/vList3#1"/>
    <dgm:cxn modelId="{A9C390D5-7E18-4D16-A714-994F399C8E86}" type="presParOf" srcId="{705B95C8-4DFA-4D68-8DC2-61F1847059D7}" destId="{D76003DE-2ACB-443E-8FB9-925063B18F15}" srcOrd="1" destOrd="0" presId="urn:microsoft.com/office/officeart/2005/8/layout/vList3#1"/>
    <dgm:cxn modelId="{7ECAC39C-DE56-49AD-9D39-A17E81945AA5}" type="presParOf" srcId="{9687C5BD-446F-4A41-BC86-9DF52B2D068D}" destId="{717B008E-B2D4-4C4C-832A-BACFC203A5F0}" srcOrd="5" destOrd="0" presId="urn:microsoft.com/office/officeart/2005/8/layout/vList3#1"/>
    <dgm:cxn modelId="{5523F68D-9FA2-49A3-A210-8966E66384DB}" type="presParOf" srcId="{9687C5BD-446F-4A41-BC86-9DF52B2D068D}" destId="{10D8CB35-4523-4011-8AD7-F2812164EDD8}" srcOrd="6" destOrd="0" presId="urn:microsoft.com/office/officeart/2005/8/layout/vList3#1"/>
    <dgm:cxn modelId="{AA958A6C-CB4B-4E6E-ADA5-D57CAF521BD0}" type="presParOf" srcId="{10D8CB35-4523-4011-8AD7-F2812164EDD8}" destId="{9DD9D260-7179-482F-B475-5677427ABAD1}" srcOrd="0" destOrd="0" presId="urn:microsoft.com/office/officeart/2005/8/layout/vList3#1"/>
    <dgm:cxn modelId="{01F1CC7B-AD8D-4EA0-8404-B29666E8BF2F}" type="presParOf" srcId="{10D8CB35-4523-4011-8AD7-F2812164EDD8}" destId="{FA6442A2-9602-4BEA-B2C1-5CB0073423A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2B5C-4CC3-431B-A610-ACF0C4200C30}">
      <dsp:nvSpPr>
        <dsp:cNvPr id="0" name=""/>
        <dsp:cNvSpPr/>
      </dsp:nvSpPr>
      <dsp:spPr>
        <a:xfrm rot="10800000">
          <a:off x="1288159" y="535"/>
          <a:ext cx="4508240" cy="63223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80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itchFamily="49" charset="-122"/>
              <a:ea typeface="黑体" pitchFamily="49" charset="-122"/>
            </a:rPr>
            <a:t>建立维护组织</a:t>
          </a:r>
          <a:endParaRPr lang="zh-CN" altLang="en-US" sz="1800" b="1" kern="1200" dirty="0">
            <a:latin typeface="黑体" pitchFamily="49" charset="-122"/>
            <a:ea typeface="黑体" pitchFamily="49" charset="-122"/>
          </a:endParaRPr>
        </a:p>
      </dsp:txBody>
      <dsp:txXfrm rot="10800000">
        <a:off x="1446219" y="535"/>
        <a:ext cx="4350180" cy="632239"/>
      </dsp:txXfrm>
    </dsp:sp>
    <dsp:sp modelId="{D681B18B-29EC-4810-A8C9-2ADE2BF9924C}">
      <dsp:nvSpPr>
        <dsp:cNvPr id="0" name=""/>
        <dsp:cNvSpPr/>
      </dsp:nvSpPr>
      <dsp:spPr>
        <a:xfrm>
          <a:off x="805635" y="535"/>
          <a:ext cx="632239" cy="632239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24FEDB-8F31-49B9-BC12-6A9EACD7D349}">
      <dsp:nvSpPr>
        <dsp:cNvPr id="0" name=""/>
        <dsp:cNvSpPr/>
      </dsp:nvSpPr>
      <dsp:spPr>
        <a:xfrm rot="10800000">
          <a:off x="1296106" y="821503"/>
          <a:ext cx="4508198" cy="632239"/>
        </a:xfrm>
        <a:prstGeom prst="homePlat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80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itchFamily="49" charset="-122"/>
              <a:ea typeface="黑体" pitchFamily="49" charset="-122"/>
            </a:rPr>
            <a:t>确定提出维护申请的过程和评价过程</a:t>
          </a:r>
          <a:endParaRPr lang="zh-CN" altLang="en-US" sz="1800" b="1" kern="1200" dirty="0">
            <a:latin typeface="黑体" pitchFamily="49" charset="-122"/>
            <a:ea typeface="黑体" pitchFamily="49" charset="-122"/>
          </a:endParaRPr>
        </a:p>
      </dsp:txBody>
      <dsp:txXfrm rot="10800000">
        <a:off x="1454166" y="821503"/>
        <a:ext cx="4350138" cy="632239"/>
      </dsp:txXfrm>
    </dsp:sp>
    <dsp:sp modelId="{E371E279-1B03-4A78-AD82-6CE69DE0944E}">
      <dsp:nvSpPr>
        <dsp:cNvPr id="0" name=""/>
        <dsp:cNvSpPr/>
      </dsp:nvSpPr>
      <dsp:spPr>
        <a:xfrm>
          <a:off x="805645" y="821503"/>
          <a:ext cx="632239" cy="632239"/>
        </a:xfrm>
        <a:prstGeom prst="ellipse">
          <a:avLst/>
        </a:prstGeom>
        <a:solidFill>
          <a:schemeClr val="accent4">
            <a:tint val="50000"/>
            <a:hueOff val="-1327093"/>
            <a:satOff val="7537"/>
            <a:lumOff val="59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76003DE-2ACB-443E-8FB9-925063B18F15}">
      <dsp:nvSpPr>
        <dsp:cNvPr id="0" name=""/>
        <dsp:cNvSpPr/>
      </dsp:nvSpPr>
      <dsp:spPr>
        <a:xfrm rot="10800000">
          <a:off x="1324225" y="1642471"/>
          <a:ext cx="4508198" cy="632239"/>
        </a:xfrm>
        <a:prstGeom prst="homePlat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80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itchFamily="49" charset="-122"/>
              <a:ea typeface="黑体" pitchFamily="49" charset="-122"/>
            </a:rPr>
            <a:t>为维护申请规定标准化的事件序列</a:t>
          </a:r>
          <a:endParaRPr lang="zh-CN" altLang="en-US" sz="1800" b="1" kern="1200" dirty="0">
            <a:latin typeface="黑体" pitchFamily="49" charset="-122"/>
            <a:ea typeface="黑体" pitchFamily="49" charset="-122"/>
          </a:endParaRPr>
        </a:p>
      </dsp:txBody>
      <dsp:txXfrm rot="10800000">
        <a:off x="1482285" y="1642471"/>
        <a:ext cx="4350138" cy="632239"/>
      </dsp:txXfrm>
    </dsp:sp>
    <dsp:sp modelId="{27E9D7B0-C04C-4BA1-9A3D-95B83FF223B9}">
      <dsp:nvSpPr>
        <dsp:cNvPr id="0" name=""/>
        <dsp:cNvSpPr/>
      </dsp:nvSpPr>
      <dsp:spPr>
        <a:xfrm>
          <a:off x="805645" y="1642471"/>
          <a:ext cx="632239" cy="632239"/>
        </a:xfrm>
        <a:prstGeom prst="ellipse">
          <a:avLst/>
        </a:prstGeom>
        <a:solidFill>
          <a:schemeClr val="accent4">
            <a:tint val="50000"/>
            <a:hueOff val="-2654186"/>
            <a:satOff val="15073"/>
            <a:lumOff val="119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6442A2-9602-4BEA-B2C1-5CB0073423A4}">
      <dsp:nvSpPr>
        <dsp:cNvPr id="0" name=""/>
        <dsp:cNvSpPr/>
      </dsp:nvSpPr>
      <dsp:spPr>
        <a:xfrm rot="10800000">
          <a:off x="1324152" y="2463439"/>
          <a:ext cx="4508240" cy="632239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80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itchFamily="49" charset="-122"/>
              <a:ea typeface="黑体" pitchFamily="49" charset="-122"/>
            </a:rPr>
            <a:t>建立记录保管过程并规定复审标准</a:t>
          </a:r>
          <a:endParaRPr lang="zh-CN" altLang="en-US" sz="1800" b="1" kern="1200" dirty="0">
            <a:latin typeface="黑体" pitchFamily="49" charset="-122"/>
            <a:ea typeface="黑体" pitchFamily="49" charset="-122"/>
          </a:endParaRPr>
        </a:p>
      </dsp:txBody>
      <dsp:txXfrm rot="10800000">
        <a:off x="1482212" y="2463439"/>
        <a:ext cx="4350180" cy="632239"/>
      </dsp:txXfrm>
    </dsp:sp>
    <dsp:sp modelId="{9DD9D260-7179-482F-B475-5677427ABAD1}">
      <dsp:nvSpPr>
        <dsp:cNvPr id="0" name=""/>
        <dsp:cNvSpPr/>
      </dsp:nvSpPr>
      <dsp:spPr>
        <a:xfrm>
          <a:off x="805635" y="2463439"/>
          <a:ext cx="632239" cy="632239"/>
        </a:xfrm>
        <a:prstGeom prst="ellipse">
          <a:avLst/>
        </a:prstGeom>
        <a:solidFill>
          <a:schemeClr val="accent4">
            <a:tint val="50000"/>
            <a:hueOff val="-3981279"/>
            <a:satOff val="22610"/>
            <a:lumOff val="179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AA065156-44E0-41C0-AAEC-AE2CE68564C7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7C7440-3CB6-47E7-A663-6C12A394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0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314047D-F633-4DF5-9C80-E01A1FD16643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8478C7A-C143-4191-807E-76C34600B889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3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63D235C-FD3A-4979-B406-C084E8CCC25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4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2AE11E-7D25-476D-879F-2D68316E9337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BD2A800-59BD-4073-987D-9A847062B97D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15A8D-0B77-4C8D-BEFF-0D04460775BC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15A8D-0B77-4C8D-BEFF-0D04460775BC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E5DBC2-DF1E-44E2-B6A2-9A32048DF84E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9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41B2-9A0A-4BAD-A0FB-34C6C2BB18F6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EA14-E06C-439B-8A9E-21EA55C551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6567-940D-4315-A0F8-4DE0E2FD5A5A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3CAB-363B-46FE-97AD-E1DE3FD2D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8BAC3-8465-4356-9C1A-44D251A187E5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ADBE-3B3B-4F26-8D97-2086747BA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5F9A-30A3-4DF0-9E4D-A2E07B7FAE16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5ECB-EDFC-402F-9899-BFB3E8049655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A2CB-B1EC-4864-84B1-33AE872A2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DD24-7E42-48FE-A1FD-B00C1993257B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D9A1-2AC6-4B82-96EC-9C85A9A6A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AEF-9808-4886-A5A6-273FF64952C7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A89C-E45E-4D3D-968E-A6C0D98F4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4679-4BBC-4569-9D71-B75AD2A9604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3514-1653-4758-83F1-D92BA00C6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67CB-724B-48C5-A1AD-75EF5A968F4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E601-6A2B-4999-A89D-8E45BBADB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D7F9D-FB2B-4096-BB41-60319066BBD9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8C1B4-FF01-4DA8-8153-7D3DAC0080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67D4-683A-4FD9-BEA2-19A0CDCF49D7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6C2C1-1662-4477-AE9D-019465928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0A1405-B296-43AD-9DCA-A61D160C1FAB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BE133D-E279-45AB-972D-A0E4C240F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694832" y="2133704"/>
            <a:ext cx="8352580" cy="14716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  维护过程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软件维护过程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864140"/>
          </a:xfrm>
        </p:spPr>
        <p:txBody>
          <a:bodyPr/>
          <a:lstStyle/>
          <a:p>
            <a:r>
              <a:rPr lang="zh-CN" altLang="en-US" dirty="0" smtClean="0"/>
              <a:t>为了有效地进行软件维护，应事先就开始做组织工作：</a:t>
            </a:r>
          </a:p>
          <a:p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2494955" y="2637738"/>
          <a:ext cx="6264435" cy="309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维护组织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7" descr="rj8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891" y="1125634"/>
            <a:ext cx="8939238" cy="54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维护报告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247FF8C2-295A-4D87-81B0-AF3A98689267}" type="slidenum">
              <a:rPr lang="en-US" altLang="zh-CN" sz="1200" smtClean="0">
                <a:latin typeface="Arial" pitchFamily="34" charset="0"/>
              </a:rPr>
              <a:pPr/>
              <a:t>4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520" y="1485579"/>
            <a:ext cx="11246085" cy="46420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维护要求表或软件问题报告表：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由申请维护的用户填写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软件修改报告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满足某个维护要求表中提出的要求所需要的工作量</a:t>
            </a:r>
          </a:p>
          <a:p>
            <a:pPr lvl="1"/>
            <a:r>
              <a:rPr lang="zh-CN" altLang="en-US" dirty="0" smtClean="0"/>
              <a:t>维护要求的性质</a:t>
            </a:r>
          </a:p>
          <a:p>
            <a:pPr lvl="1"/>
            <a:r>
              <a:rPr lang="zh-CN" altLang="en-US" dirty="0" smtClean="0"/>
              <a:t>维护要求的优先级</a:t>
            </a:r>
          </a:p>
          <a:p>
            <a:pPr lvl="1"/>
            <a:r>
              <a:rPr lang="zh-CN" altLang="en-US" dirty="0" smtClean="0"/>
              <a:t>与修改有关的事后数据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维护的事件流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4" name="灯片编号占位符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556632F0-0F51-4CC5-AF93-31A6C4D2BD79}" type="slidenum">
              <a:rPr lang="en-US" altLang="zh-CN" sz="1200" smtClean="0">
                <a:latin typeface="Arial" pitchFamily="34" charset="0"/>
              </a:rPr>
              <a:pPr/>
              <a:t>5</a:t>
            </a:fld>
            <a:endParaRPr lang="en-US" altLang="zh-CN" sz="1200" smtClean="0">
              <a:latin typeface="Arial" pitchFamily="34" charset="0"/>
            </a:endParaRPr>
          </a:p>
        </p:txBody>
      </p:sp>
      <p:pic>
        <p:nvPicPr>
          <p:cNvPr id="8" name="Picture 7" descr="rj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0896" y="1269644"/>
            <a:ext cx="8616408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维护的事件流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C6291F42-3FBD-44B4-97C3-5361149901C0}" type="slidenum">
              <a:rPr lang="en-US" altLang="zh-CN" sz="1200" smtClean="0">
                <a:latin typeface="Arial" pitchFamily="34" charset="0"/>
              </a:rPr>
              <a:pPr/>
              <a:t>6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1224165"/>
          </a:xfrm>
        </p:spPr>
        <p:txBody>
          <a:bodyPr/>
          <a:lstStyle/>
          <a:p>
            <a:r>
              <a:rPr lang="zh-CN" altLang="en-US" dirty="0" smtClean="0"/>
              <a:t>尽管维护申请的类型不同，但都要进行同样的技术工作：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9066" y="2466496"/>
            <a:ext cx="3528245" cy="3881539"/>
          </a:xfrm>
          <a:prstGeom prst="rect">
            <a:avLst/>
          </a:prstGeom>
          <a:solidFill>
            <a:srgbClr val="B8E0E8"/>
          </a:solidFill>
        </p:spPr>
        <p:txBody>
          <a:bodyPr wrap="square" tIns="288000" bIns="0" rtlCol="0" anchor="ctr" anchorCtr="0">
            <a:spAutoFit/>
          </a:bodyPr>
          <a:lstStyle/>
          <a:p>
            <a:pPr lvl="1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修改软件设计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复查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修改源程序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单元测试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集成测试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确认测试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复审</a:t>
            </a:r>
          </a:p>
          <a:p>
            <a:pPr>
              <a:lnSpc>
                <a:spcPts val="35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保存维护记录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BB1C92CA-C398-4DAF-9EA6-81880191A85F}" type="slidenum">
              <a:rPr lang="en-US" altLang="zh-CN" sz="1200" smtClean="0">
                <a:latin typeface="Arial" pitchFamily="34" charset="0"/>
              </a:rPr>
              <a:pPr/>
              <a:t>7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38966" y="1125634"/>
            <a:ext cx="7213805" cy="5073954"/>
          </a:xfrm>
        </p:spPr>
        <p:txBody>
          <a:bodyPr/>
          <a:lstStyle/>
          <a:p>
            <a:r>
              <a:rPr lang="zh-CN" altLang="en-US" dirty="0" smtClean="0"/>
              <a:t>程序名称</a:t>
            </a:r>
          </a:p>
          <a:p>
            <a:r>
              <a:rPr lang="zh-CN" altLang="en-US" dirty="0" smtClean="0"/>
              <a:t>源程序语句条数</a:t>
            </a:r>
          </a:p>
          <a:p>
            <a:r>
              <a:rPr lang="zh-CN" altLang="en-US" dirty="0" smtClean="0"/>
              <a:t>机器代码指令条数</a:t>
            </a:r>
          </a:p>
          <a:p>
            <a:r>
              <a:rPr lang="zh-CN" altLang="en-US" dirty="0" smtClean="0"/>
              <a:t>所用的程序设计语言</a:t>
            </a:r>
          </a:p>
          <a:p>
            <a:r>
              <a:rPr lang="zh-CN" altLang="en-US" dirty="0" smtClean="0"/>
              <a:t>程序安装的日期</a:t>
            </a:r>
          </a:p>
          <a:p>
            <a:r>
              <a:rPr lang="zh-CN" altLang="en-US" dirty="0" smtClean="0"/>
              <a:t>程序安装后的运行次数</a:t>
            </a:r>
          </a:p>
          <a:p>
            <a:r>
              <a:rPr lang="zh-CN" altLang="en-US" dirty="0" smtClean="0"/>
              <a:t>程序安装后程序失效的次数</a:t>
            </a:r>
          </a:p>
          <a:p>
            <a:r>
              <a:rPr lang="zh-CN" altLang="en-US" dirty="0" smtClean="0"/>
              <a:t>程序改变的层次及名称</a:t>
            </a:r>
          </a:p>
          <a:p>
            <a:r>
              <a:rPr lang="zh-CN" altLang="en-US" dirty="0" smtClean="0"/>
              <a:t>修改程序增加的源程序语句条数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保存维护记录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BB1C92CA-C398-4DAF-9EA6-81880191A85F}" type="slidenum">
              <a:rPr lang="en-US" altLang="zh-CN" sz="1200" smtClean="0">
                <a:latin typeface="Arial" pitchFamily="34" charset="0"/>
              </a:rPr>
              <a:pPr/>
              <a:t>8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90921" y="981624"/>
            <a:ext cx="8496590" cy="5472380"/>
          </a:xfrm>
        </p:spPr>
        <p:txBody>
          <a:bodyPr/>
          <a:lstStyle/>
          <a:p>
            <a:r>
              <a:rPr lang="zh-CN" altLang="en-US" dirty="0" smtClean="0"/>
              <a:t>修改程序减少的源程序语句条数</a:t>
            </a:r>
          </a:p>
          <a:p>
            <a:r>
              <a:rPr lang="zh-CN" altLang="en-US" dirty="0" smtClean="0"/>
              <a:t>每次修改所付出的“人时”数</a:t>
            </a:r>
          </a:p>
          <a:p>
            <a:r>
              <a:rPr lang="zh-CN" altLang="en-US" dirty="0" smtClean="0"/>
              <a:t>修改程序的日期</a:t>
            </a:r>
          </a:p>
          <a:p>
            <a:r>
              <a:rPr lang="zh-CN" altLang="en-US" dirty="0" smtClean="0"/>
              <a:t>软件维护人员的姓名</a:t>
            </a:r>
          </a:p>
          <a:p>
            <a:r>
              <a:rPr lang="zh-CN" altLang="en-US" dirty="0" smtClean="0"/>
              <a:t>维护要求表的名称</a:t>
            </a:r>
          </a:p>
          <a:p>
            <a:r>
              <a:rPr lang="zh-CN" altLang="en-US" dirty="0" smtClean="0"/>
              <a:t>维护类型</a:t>
            </a:r>
          </a:p>
          <a:p>
            <a:r>
              <a:rPr lang="zh-CN" altLang="en-US" dirty="0" smtClean="0"/>
              <a:t>维护开始时间和维护结束时间</a:t>
            </a:r>
          </a:p>
          <a:p>
            <a:r>
              <a:rPr lang="zh-CN" altLang="en-US" dirty="0" smtClean="0"/>
              <a:t>花费在维护上的累计“人时”数</a:t>
            </a:r>
          </a:p>
          <a:p>
            <a:r>
              <a:rPr lang="zh-CN" altLang="en-US" dirty="0" smtClean="0"/>
              <a:t>维护工作的净收益等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评价维护活动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A30D670F-1BFB-40C1-B9AF-0D18B6B25A34}" type="slidenum">
              <a:rPr lang="en-US" altLang="zh-CN" sz="1200" smtClean="0">
                <a:latin typeface="Arial" pitchFamily="34" charset="0"/>
              </a:rPr>
              <a:pPr/>
              <a:t>9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520" y="1485579"/>
            <a:ext cx="11246085" cy="4642004"/>
          </a:xfrm>
        </p:spPr>
        <p:txBody>
          <a:bodyPr/>
          <a:lstStyle/>
          <a:p>
            <a:r>
              <a:rPr lang="zh-CN" altLang="en-US" sz="2800" dirty="0" smtClean="0"/>
              <a:t>每次程序运行时的平均失效次数；</a:t>
            </a:r>
          </a:p>
          <a:p>
            <a:r>
              <a:rPr lang="zh-CN" altLang="en-US" sz="2800" dirty="0" smtClean="0"/>
              <a:t>花费在每类维护上的总“人时”数；</a:t>
            </a:r>
          </a:p>
          <a:p>
            <a:r>
              <a:rPr lang="zh-CN" altLang="en-US" sz="2800" dirty="0" smtClean="0"/>
              <a:t>每个程序、每种语言、每种维护类型的程序平均修改次数；</a:t>
            </a:r>
          </a:p>
          <a:p>
            <a:r>
              <a:rPr lang="zh-CN" altLang="en-US" sz="2800" dirty="0" smtClean="0"/>
              <a:t>因为维护，增加或删除每个源程序语句所花费的平均“人时”数；</a:t>
            </a:r>
          </a:p>
          <a:p>
            <a:r>
              <a:rPr lang="zh-CN" altLang="en-US" sz="2800" dirty="0" smtClean="0"/>
              <a:t>用于每种语言的平均“人时”数；</a:t>
            </a:r>
          </a:p>
          <a:p>
            <a:r>
              <a:rPr lang="zh-CN" altLang="en-US" sz="2800" dirty="0" smtClean="0"/>
              <a:t>一张维护要求表的平均周转时间；</a:t>
            </a:r>
          </a:p>
          <a:p>
            <a:r>
              <a:rPr lang="zh-CN" altLang="en-US" sz="2800" dirty="0" smtClean="0"/>
              <a:t>不同维护类型所占的百分比。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329</Words>
  <Application>Microsoft Office PowerPoint</Application>
  <PresentationFormat>自定义</PresentationFormat>
  <Paragraphs>68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新版软件工程母版</vt:lpstr>
      <vt:lpstr>   维护过程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26</cp:revision>
  <dcterms:created xsi:type="dcterms:W3CDTF">2021-07-20T05:30:00Z</dcterms:created>
  <dcterms:modified xsi:type="dcterms:W3CDTF">2022-05-09T03:51:34Z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C26DAE320DB94835A96272AEC9705C99</vt:lpwstr>
  </property>
  <property fmtid="{D5CDD505-2E9C-101B-9397-08002B2CF9AE}" pid="3" name="KSOProductBuildVer">
    <vt:lpwstr>2052-11.1.0.10667</vt:lpwstr>
  </property>
</Properties>
</file>