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5" r:id="rId4"/>
    <p:sldId id="262" r:id="rId5"/>
    <p:sldId id="263" r:id="rId6"/>
    <p:sldId id="264" r:id="rId7"/>
    <p:sldId id="265" r:id="rId8"/>
    <p:sldId id="266" r:id="rId9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BE1"/>
    <a:srgbClr val="DCC7DF"/>
    <a:srgbClr val="CFE8B8"/>
    <a:srgbClr val="5E3698"/>
    <a:srgbClr val="5423AB"/>
    <a:srgbClr val="D66018"/>
    <a:srgbClr val="5B14BA"/>
    <a:srgbClr val="7219B5"/>
    <a:srgbClr val="256DA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6A5A9-C1D9-4F6C-8702-195FABF587C8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A47CD15F-9284-42FA-A44A-8F82DD8D14A8}">
      <dgm:prSet phldrT="[文本]"/>
      <dgm:spPr>
        <a:solidFill>
          <a:srgbClr val="D66018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理解</a:t>
          </a:r>
          <a:endParaRPr lang="zh-CN" altLang="en-US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5812ED5B-CDE6-4E77-B5B5-99AAE007C8EB}" type="parTrans" cxnId="{C1F44302-AEE2-4F70-9AB6-B414D81BB7FE}">
      <dgm:prSet/>
      <dgm:spPr/>
      <dgm:t>
        <a:bodyPr/>
        <a:lstStyle/>
        <a:p>
          <a:endParaRPr lang="zh-CN" altLang="en-US"/>
        </a:p>
      </dgm:t>
    </dgm:pt>
    <dgm:pt modelId="{4360E961-E4F6-4694-B9E6-47064EC65F23}" type="sibTrans" cxnId="{C1F44302-AEE2-4F70-9AB6-B414D81BB7FE}">
      <dgm:prSet/>
      <dgm:spPr/>
      <dgm:t>
        <a:bodyPr/>
        <a:lstStyle/>
        <a:p>
          <a:endParaRPr lang="zh-CN" altLang="en-US"/>
        </a:p>
      </dgm:t>
    </dgm:pt>
    <dgm:pt modelId="{A57CEAAA-572B-4D7E-A45F-C13F1C0D5A2A}">
      <dgm:prSet phldrT="[文本]"/>
      <dgm:spPr>
        <a:solidFill>
          <a:srgbClr val="008000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改正</a:t>
          </a:r>
          <a:endParaRPr lang="zh-CN" altLang="en-US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44C5140D-8DB3-422E-BC53-40BB6B3D0599}" type="parTrans" cxnId="{9E05B89B-1146-43B0-897B-B39A0D88C5AC}">
      <dgm:prSet/>
      <dgm:spPr/>
      <dgm:t>
        <a:bodyPr/>
        <a:lstStyle/>
        <a:p>
          <a:endParaRPr lang="zh-CN" altLang="en-US"/>
        </a:p>
      </dgm:t>
    </dgm:pt>
    <dgm:pt modelId="{1A598E91-16E0-4910-AE57-CE1CCCEBA24F}" type="sibTrans" cxnId="{9E05B89B-1146-43B0-897B-B39A0D88C5AC}">
      <dgm:prSet/>
      <dgm:spPr/>
      <dgm:t>
        <a:bodyPr/>
        <a:lstStyle/>
        <a:p>
          <a:endParaRPr lang="zh-CN" altLang="en-US"/>
        </a:p>
      </dgm:t>
    </dgm:pt>
    <dgm:pt modelId="{2D042E79-A5FE-4193-908C-080CA8958E70}">
      <dgm:prSet phldrT="[文本]"/>
      <dgm:spPr>
        <a:solidFill>
          <a:srgbClr val="256DA9"/>
        </a:solidFill>
      </dgm:spPr>
      <dgm:t>
        <a:bodyPr/>
        <a:lstStyle/>
        <a:p>
          <a:r>
            <a:rPr lang="zh-CN" altLang="en-US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改动</a:t>
          </a:r>
          <a:endParaRPr lang="zh-CN" altLang="en-US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1A6DE50F-DADF-49DE-979B-04674587AE91}" type="parTrans" cxnId="{FFA65178-9AF2-48EB-9C8F-72C046BCC404}">
      <dgm:prSet/>
      <dgm:spPr/>
      <dgm:t>
        <a:bodyPr/>
        <a:lstStyle/>
        <a:p>
          <a:endParaRPr lang="zh-CN" altLang="en-US"/>
        </a:p>
      </dgm:t>
    </dgm:pt>
    <dgm:pt modelId="{AE4F4209-522E-499F-886E-B292A443559C}" type="sibTrans" cxnId="{FFA65178-9AF2-48EB-9C8F-72C046BCC404}">
      <dgm:prSet/>
      <dgm:spPr/>
      <dgm:t>
        <a:bodyPr/>
        <a:lstStyle/>
        <a:p>
          <a:endParaRPr lang="zh-CN" altLang="en-US"/>
        </a:p>
      </dgm:t>
    </dgm:pt>
    <dgm:pt modelId="{96CA72E3-F745-490F-BCD4-A7092CD625D4}" type="pres">
      <dgm:prSet presAssocID="{9146A5A9-C1D9-4F6C-8702-195FABF587C8}" presName="linearFlow" presStyleCnt="0">
        <dgm:presLayoutVars>
          <dgm:dir/>
          <dgm:resizeHandles val="exact"/>
        </dgm:presLayoutVars>
      </dgm:prSet>
      <dgm:spPr/>
    </dgm:pt>
    <dgm:pt modelId="{4BD4B75A-D0ED-4830-BF7F-106959EF3956}" type="pres">
      <dgm:prSet presAssocID="{A47CD15F-9284-42FA-A44A-8F82DD8D14A8}" presName="composite" presStyleCnt="0"/>
      <dgm:spPr/>
    </dgm:pt>
    <dgm:pt modelId="{3DCA041F-C015-4CE4-9E60-0770518F4E47}" type="pres">
      <dgm:prSet presAssocID="{A47CD15F-9284-42FA-A44A-8F82DD8D14A8}" presName="imgShp" presStyleLbl="fgImgPlace1" presStyleIdx="0" presStyleCnt="3"/>
      <dgm:spPr>
        <a:solidFill>
          <a:schemeClr val="accent6">
            <a:lumMod val="20000"/>
            <a:lumOff val="80000"/>
          </a:schemeClr>
        </a:solidFill>
      </dgm:spPr>
    </dgm:pt>
    <dgm:pt modelId="{49C2C95A-7165-486B-BBDD-BD536431F844}" type="pres">
      <dgm:prSet presAssocID="{A47CD15F-9284-42FA-A44A-8F82DD8D14A8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681062-71B1-4A54-8D1A-A92332A96BC5}" type="pres">
      <dgm:prSet presAssocID="{4360E961-E4F6-4694-B9E6-47064EC65F23}" presName="spacing" presStyleCnt="0"/>
      <dgm:spPr/>
    </dgm:pt>
    <dgm:pt modelId="{E04A7373-3D9B-49FE-85B6-E4EBC2364D3E}" type="pres">
      <dgm:prSet presAssocID="{A57CEAAA-572B-4D7E-A45F-C13F1C0D5A2A}" presName="composite" presStyleCnt="0"/>
      <dgm:spPr/>
    </dgm:pt>
    <dgm:pt modelId="{C38C5C10-1E6E-44FD-BB76-78933695C1A4}" type="pres">
      <dgm:prSet presAssocID="{A57CEAAA-572B-4D7E-A45F-C13F1C0D5A2A}" presName="imgShp" presStyleLbl="fgImgPlace1" presStyleIdx="1" presStyleCnt="3"/>
      <dgm:spPr>
        <a:solidFill>
          <a:srgbClr val="CFE8B8"/>
        </a:solidFill>
      </dgm:spPr>
    </dgm:pt>
    <dgm:pt modelId="{F8C54E12-02FF-4A12-8FBC-EABE3C70BF65}" type="pres">
      <dgm:prSet presAssocID="{A57CEAAA-572B-4D7E-A45F-C13F1C0D5A2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EAD188-74E8-44C3-AA21-87E28E9BFE5D}" type="pres">
      <dgm:prSet presAssocID="{1A598E91-16E0-4910-AE57-CE1CCCEBA24F}" presName="spacing" presStyleCnt="0"/>
      <dgm:spPr/>
    </dgm:pt>
    <dgm:pt modelId="{65DCC142-423C-41FC-BBD2-4962B304A031}" type="pres">
      <dgm:prSet presAssocID="{2D042E79-A5FE-4193-908C-080CA8958E70}" presName="composite" presStyleCnt="0"/>
      <dgm:spPr/>
    </dgm:pt>
    <dgm:pt modelId="{1BBB99B5-DF0B-4611-B255-3204A4FF1F8C}" type="pres">
      <dgm:prSet presAssocID="{2D042E79-A5FE-4193-908C-080CA8958E70}" presName="imgShp" presStyleLbl="fgImgPlace1" presStyleIdx="2" presStyleCnt="3"/>
      <dgm:spPr>
        <a:solidFill>
          <a:srgbClr val="BFDBE1"/>
        </a:solidFill>
      </dgm:spPr>
    </dgm:pt>
    <dgm:pt modelId="{A522CCFF-193B-41B6-AC66-3936D4377EF6}" type="pres">
      <dgm:prSet presAssocID="{2D042E79-A5FE-4193-908C-080CA8958E70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A65178-9AF2-48EB-9C8F-72C046BCC404}" srcId="{9146A5A9-C1D9-4F6C-8702-195FABF587C8}" destId="{2D042E79-A5FE-4193-908C-080CA8958E70}" srcOrd="2" destOrd="0" parTransId="{1A6DE50F-DADF-49DE-979B-04674587AE91}" sibTransId="{AE4F4209-522E-499F-886E-B292A443559C}"/>
    <dgm:cxn modelId="{9E05B89B-1146-43B0-897B-B39A0D88C5AC}" srcId="{9146A5A9-C1D9-4F6C-8702-195FABF587C8}" destId="{A57CEAAA-572B-4D7E-A45F-C13F1C0D5A2A}" srcOrd="1" destOrd="0" parTransId="{44C5140D-8DB3-422E-BC53-40BB6B3D0599}" sibTransId="{1A598E91-16E0-4910-AE57-CE1CCCEBA24F}"/>
    <dgm:cxn modelId="{A9614DBB-854D-41B1-BBFC-02FA3B1B9708}" type="presOf" srcId="{A57CEAAA-572B-4D7E-A45F-C13F1C0D5A2A}" destId="{F8C54E12-02FF-4A12-8FBC-EABE3C70BF65}" srcOrd="0" destOrd="0" presId="urn:microsoft.com/office/officeart/2005/8/layout/vList3#1"/>
    <dgm:cxn modelId="{CA3B8BDD-CA65-4A50-B8DD-B074E5FE3041}" type="presOf" srcId="{2D042E79-A5FE-4193-908C-080CA8958E70}" destId="{A522CCFF-193B-41B6-AC66-3936D4377EF6}" srcOrd="0" destOrd="0" presId="urn:microsoft.com/office/officeart/2005/8/layout/vList3#1"/>
    <dgm:cxn modelId="{C1F44302-AEE2-4F70-9AB6-B414D81BB7FE}" srcId="{9146A5A9-C1D9-4F6C-8702-195FABF587C8}" destId="{A47CD15F-9284-42FA-A44A-8F82DD8D14A8}" srcOrd="0" destOrd="0" parTransId="{5812ED5B-CDE6-4E77-B5B5-99AAE007C8EB}" sibTransId="{4360E961-E4F6-4694-B9E6-47064EC65F23}"/>
    <dgm:cxn modelId="{FFE91393-0D5A-4BA3-A2EA-5960D0A9B98C}" type="presOf" srcId="{9146A5A9-C1D9-4F6C-8702-195FABF587C8}" destId="{96CA72E3-F745-490F-BCD4-A7092CD625D4}" srcOrd="0" destOrd="0" presId="urn:microsoft.com/office/officeart/2005/8/layout/vList3#1"/>
    <dgm:cxn modelId="{98BC8477-4383-4771-B1B8-AC60D3804E31}" type="presOf" srcId="{A47CD15F-9284-42FA-A44A-8F82DD8D14A8}" destId="{49C2C95A-7165-486B-BBDD-BD536431F844}" srcOrd="0" destOrd="0" presId="urn:microsoft.com/office/officeart/2005/8/layout/vList3#1"/>
    <dgm:cxn modelId="{8A9799A4-0EE4-42F1-BD35-7CD5524CA04A}" type="presParOf" srcId="{96CA72E3-F745-490F-BCD4-A7092CD625D4}" destId="{4BD4B75A-D0ED-4830-BF7F-106959EF3956}" srcOrd="0" destOrd="0" presId="urn:microsoft.com/office/officeart/2005/8/layout/vList3#1"/>
    <dgm:cxn modelId="{E234A23F-7F2E-4055-BD3E-9292FAD824A9}" type="presParOf" srcId="{4BD4B75A-D0ED-4830-BF7F-106959EF3956}" destId="{3DCA041F-C015-4CE4-9E60-0770518F4E47}" srcOrd="0" destOrd="0" presId="urn:microsoft.com/office/officeart/2005/8/layout/vList3#1"/>
    <dgm:cxn modelId="{D44A715D-A4F0-4D92-AF30-EA2F77EB36A1}" type="presParOf" srcId="{4BD4B75A-D0ED-4830-BF7F-106959EF3956}" destId="{49C2C95A-7165-486B-BBDD-BD536431F844}" srcOrd="1" destOrd="0" presId="urn:microsoft.com/office/officeart/2005/8/layout/vList3#1"/>
    <dgm:cxn modelId="{54BAF123-B535-41A8-A8B6-DB322CCB1CE0}" type="presParOf" srcId="{96CA72E3-F745-490F-BCD4-A7092CD625D4}" destId="{24681062-71B1-4A54-8D1A-A92332A96BC5}" srcOrd="1" destOrd="0" presId="urn:microsoft.com/office/officeart/2005/8/layout/vList3#1"/>
    <dgm:cxn modelId="{49D21AE4-83AA-4194-9C5C-F9C644909252}" type="presParOf" srcId="{96CA72E3-F745-490F-BCD4-A7092CD625D4}" destId="{E04A7373-3D9B-49FE-85B6-E4EBC2364D3E}" srcOrd="2" destOrd="0" presId="urn:microsoft.com/office/officeart/2005/8/layout/vList3#1"/>
    <dgm:cxn modelId="{9ED43362-82E1-4DCF-AB55-02985FE2EB31}" type="presParOf" srcId="{E04A7373-3D9B-49FE-85B6-E4EBC2364D3E}" destId="{C38C5C10-1E6E-44FD-BB76-78933695C1A4}" srcOrd="0" destOrd="0" presId="urn:microsoft.com/office/officeart/2005/8/layout/vList3#1"/>
    <dgm:cxn modelId="{1B3DEACC-CF4B-4988-B49F-B7168B43B9E9}" type="presParOf" srcId="{E04A7373-3D9B-49FE-85B6-E4EBC2364D3E}" destId="{F8C54E12-02FF-4A12-8FBC-EABE3C70BF65}" srcOrd="1" destOrd="0" presId="urn:microsoft.com/office/officeart/2005/8/layout/vList3#1"/>
    <dgm:cxn modelId="{0DBA2C20-B17C-4362-8E88-C5BAEB03A6CD}" type="presParOf" srcId="{96CA72E3-F745-490F-BCD4-A7092CD625D4}" destId="{6DEAD188-74E8-44C3-AA21-87E28E9BFE5D}" srcOrd="3" destOrd="0" presId="urn:microsoft.com/office/officeart/2005/8/layout/vList3#1"/>
    <dgm:cxn modelId="{BE567644-DC61-4877-87DE-584766081590}" type="presParOf" srcId="{96CA72E3-F745-490F-BCD4-A7092CD625D4}" destId="{65DCC142-423C-41FC-BBD2-4962B304A031}" srcOrd="4" destOrd="0" presId="urn:microsoft.com/office/officeart/2005/8/layout/vList3#1"/>
    <dgm:cxn modelId="{F43B1AA2-E381-44AF-B663-72795EBDAF51}" type="presParOf" srcId="{65DCC142-423C-41FC-BBD2-4962B304A031}" destId="{1BBB99B5-DF0B-4611-B255-3204A4FF1F8C}" srcOrd="0" destOrd="0" presId="urn:microsoft.com/office/officeart/2005/8/layout/vList3#1"/>
    <dgm:cxn modelId="{45100327-F8BC-4340-B317-8AF2F53AA4F9}" type="presParOf" srcId="{65DCC142-423C-41FC-BBD2-4962B304A031}" destId="{A522CCFF-193B-41B6-AC66-3936D4377EF6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75061-3C38-491C-B0E0-899ED7E83793}" type="doc">
      <dgm:prSet loTypeId="urn:microsoft.com/office/officeart/2005/8/layout/radial6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1D6EA9A-8F9D-4866-9B73-EA8D3194533E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rPr>
            <a:t>可维护性</a:t>
          </a:r>
          <a:endParaRPr lang="zh-CN" altLang="en-US" b="1" dirty="0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gm:t>
    </dgm:pt>
    <dgm:pt modelId="{E4709E36-60A7-4340-B604-4EFDA61CF20F}" type="parTrans" cxnId="{A686E9FE-E4C6-4148-A0D6-E333FA9CC59A}">
      <dgm:prSet/>
      <dgm:spPr/>
      <dgm:t>
        <a:bodyPr/>
        <a:lstStyle/>
        <a:p>
          <a:endParaRPr lang="zh-CN" altLang="en-US"/>
        </a:p>
      </dgm:t>
    </dgm:pt>
    <dgm:pt modelId="{56DBFC4E-1245-49D9-8A52-84A601B4ECD1}" type="sibTrans" cxnId="{A686E9FE-E4C6-4148-A0D6-E333FA9CC59A}">
      <dgm:prSet/>
      <dgm:spPr/>
      <dgm:t>
        <a:bodyPr/>
        <a:lstStyle/>
        <a:p>
          <a:endParaRPr lang="zh-CN" altLang="en-US"/>
        </a:p>
      </dgm:t>
    </dgm:pt>
    <dgm:pt modelId="{0918B832-A86E-4480-B2BA-083C55D31CF5}">
      <dgm:prSet phldrT="[文本]"/>
      <dgm:spPr/>
      <dgm:t>
        <a:bodyPr/>
        <a:lstStyle/>
        <a:p>
          <a:r>
            <a:rPr lang="zh-CN" altLang="en-US" b="1" dirty="0" smtClean="0">
              <a:latin typeface="黑体" pitchFamily="49" charset="-122"/>
              <a:ea typeface="黑体" pitchFamily="49" charset="-122"/>
            </a:rPr>
            <a:t>可理解性</a:t>
          </a:r>
          <a:endParaRPr lang="zh-CN" altLang="en-US" b="1" dirty="0">
            <a:latin typeface="黑体" pitchFamily="49" charset="-122"/>
            <a:ea typeface="黑体" pitchFamily="49" charset="-122"/>
          </a:endParaRPr>
        </a:p>
      </dgm:t>
    </dgm:pt>
    <dgm:pt modelId="{E21352F5-9796-4CCB-B441-9B9D6B5745A1}" type="parTrans" cxnId="{91B984B5-0522-47CC-9A42-DF05EEB319FE}">
      <dgm:prSet/>
      <dgm:spPr/>
      <dgm:t>
        <a:bodyPr/>
        <a:lstStyle/>
        <a:p>
          <a:endParaRPr lang="zh-CN" altLang="en-US"/>
        </a:p>
      </dgm:t>
    </dgm:pt>
    <dgm:pt modelId="{3795B286-7B48-430D-95CB-6C434D2868D6}" type="sibTrans" cxnId="{91B984B5-0522-47CC-9A42-DF05EEB319FE}">
      <dgm:prSet/>
      <dgm:spPr/>
      <dgm:t>
        <a:bodyPr/>
        <a:lstStyle/>
        <a:p>
          <a:endParaRPr lang="zh-CN" altLang="en-US"/>
        </a:p>
      </dgm:t>
    </dgm:pt>
    <dgm:pt modelId="{06903DF2-2A3F-4671-8A61-42CC480787AE}">
      <dgm:prSet phldrT="[文本]"/>
      <dgm:spPr/>
      <dgm:t>
        <a:bodyPr/>
        <a:lstStyle/>
        <a:p>
          <a:r>
            <a:rPr lang="zh-CN" altLang="en-US" b="1" dirty="0" smtClean="0">
              <a:latin typeface="黑体" pitchFamily="49" charset="-122"/>
              <a:ea typeface="黑体" pitchFamily="49" charset="-122"/>
            </a:rPr>
            <a:t>可测试性</a:t>
          </a:r>
          <a:endParaRPr lang="zh-CN" altLang="en-US" b="1" dirty="0">
            <a:latin typeface="黑体" pitchFamily="49" charset="-122"/>
            <a:ea typeface="黑体" pitchFamily="49" charset="-122"/>
          </a:endParaRPr>
        </a:p>
      </dgm:t>
    </dgm:pt>
    <dgm:pt modelId="{F7DDF730-1BF9-41C3-B082-852626CBE70F}" type="parTrans" cxnId="{43B71C24-C134-476B-AB56-A5E63C8E45F2}">
      <dgm:prSet/>
      <dgm:spPr/>
      <dgm:t>
        <a:bodyPr/>
        <a:lstStyle/>
        <a:p>
          <a:endParaRPr lang="zh-CN" altLang="en-US"/>
        </a:p>
      </dgm:t>
    </dgm:pt>
    <dgm:pt modelId="{1A8CB42A-81F1-4500-9623-572B3640605A}" type="sibTrans" cxnId="{43B71C24-C134-476B-AB56-A5E63C8E45F2}">
      <dgm:prSet/>
      <dgm:spPr/>
      <dgm:t>
        <a:bodyPr/>
        <a:lstStyle/>
        <a:p>
          <a:endParaRPr lang="zh-CN" altLang="en-US"/>
        </a:p>
      </dgm:t>
    </dgm:pt>
    <dgm:pt modelId="{24188571-BA36-4651-930F-C68174C682A8}">
      <dgm:prSet phldrT="[文本]"/>
      <dgm:spPr/>
      <dgm:t>
        <a:bodyPr/>
        <a:lstStyle/>
        <a:p>
          <a:r>
            <a:rPr lang="zh-CN" altLang="en-US" b="1" dirty="0" smtClean="0">
              <a:latin typeface="黑体" pitchFamily="49" charset="-122"/>
              <a:ea typeface="黑体" pitchFamily="49" charset="-122"/>
            </a:rPr>
            <a:t>可修改性</a:t>
          </a:r>
          <a:endParaRPr lang="zh-CN" altLang="en-US" b="1" dirty="0">
            <a:latin typeface="黑体" pitchFamily="49" charset="-122"/>
            <a:ea typeface="黑体" pitchFamily="49" charset="-122"/>
          </a:endParaRPr>
        </a:p>
      </dgm:t>
    </dgm:pt>
    <dgm:pt modelId="{7A4CB00A-0158-477F-A309-7F592885894F}" type="parTrans" cxnId="{B1CE86D7-D41B-4189-80BE-A1FCED84407A}">
      <dgm:prSet/>
      <dgm:spPr/>
      <dgm:t>
        <a:bodyPr/>
        <a:lstStyle/>
        <a:p>
          <a:endParaRPr lang="zh-CN" altLang="en-US"/>
        </a:p>
      </dgm:t>
    </dgm:pt>
    <dgm:pt modelId="{759FE6CB-A70A-4B0D-9A7C-B93CDF939D6E}" type="sibTrans" cxnId="{B1CE86D7-D41B-4189-80BE-A1FCED84407A}">
      <dgm:prSet/>
      <dgm:spPr/>
      <dgm:t>
        <a:bodyPr/>
        <a:lstStyle/>
        <a:p>
          <a:endParaRPr lang="zh-CN" altLang="en-US"/>
        </a:p>
      </dgm:t>
    </dgm:pt>
    <dgm:pt modelId="{6683BC66-DF66-4B83-8345-C87B241C58DC}">
      <dgm:prSet/>
      <dgm:spPr/>
      <dgm:t>
        <a:bodyPr/>
        <a:lstStyle/>
        <a:p>
          <a:r>
            <a:rPr lang="zh-CN" altLang="en-US" b="1" dirty="0" smtClean="0">
              <a:latin typeface="黑体" pitchFamily="49" charset="-122"/>
              <a:ea typeface="黑体" pitchFamily="49" charset="-122"/>
            </a:rPr>
            <a:t>可移植性</a:t>
          </a:r>
          <a:endParaRPr lang="zh-CN" altLang="en-US" b="1" dirty="0">
            <a:latin typeface="黑体" pitchFamily="49" charset="-122"/>
            <a:ea typeface="黑体" pitchFamily="49" charset="-122"/>
          </a:endParaRPr>
        </a:p>
      </dgm:t>
    </dgm:pt>
    <dgm:pt modelId="{844BEFA5-AACB-45D5-85B0-A14824E5D028}" type="parTrans" cxnId="{69207DFC-BAD0-4E42-8370-B805307167C3}">
      <dgm:prSet/>
      <dgm:spPr/>
      <dgm:t>
        <a:bodyPr/>
        <a:lstStyle/>
        <a:p>
          <a:endParaRPr lang="zh-CN" altLang="en-US"/>
        </a:p>
      </dgm:t>
    </dgm:pt>
    <dgm:pt modelId="{1FEF949B-9406-4D02-AA3A-20CEB384AFAC}" type="sibTrans" cxnId="{69207DFC-BAD0-4E42-8370-B805307167C3}">
      <dgm:prSet/>
      <dgm:spPr/>
      <dgm:t>
        <a:bodyPr/>
        <a:lstStyle/>
        <a:p>
          <a:endParaRPr lang="zh-CN" altLang="en-US"/>
        </a:p>
      </dgm:t>
    </dgm:pt>
    <dgm:pt modelId="{B5CA2441-32AB-48B4-913A-A1878037A41A}">
      <dgm:prSet/>
      <dgm:spPr/>
      <dgm:t>
        <a:bodyPr/>
        <a:lstStyle/>
        <a:p>
          <a:r>
            <a:rPr lang="zh-CN" altLang="en-US" b="1" dirty="0" smtClean="0">
              <a:latin typeface="黑体" pitchFamily="49" charset="-122"/>
              <a:ea typeface="黑体" pitchFamily="49" charset="-122"/>
            </a:rPr>
            <a:t>可重用性</a:t>
          </a:r>
          <a:endParaRPr lang="zh-CN" altLang="en-US" b="1" dirty="0">
            <a:latin typeface="黑体" pitchFamily="49" charset="-122"/>
            <a:ea typeface="黑体" pitchFamily="49" charset="-122"/>
          </a:endParaRPr>
        </a:p>
      </dgm:t>
    </dgm:pt>
    <dgm:pt modelId="{CFE18D67-F9A4-4A62-93D4-F709C005141E}" type="parTrans" cxnId="{D6DB335A-DB4A-40FF-95AF-5ED77C12F8C1}">
      <dgm:prSet/>
      <dgm:spPr/>
      <dgm:t>
        <a:bodyPr/>
        <a:lstStyle/>
        <a:p>
          <a:endParaRPr lang="zh-CN" altLang="en-US"/>
        </a:p>
      </dgm:t>
    </dgm:pt>
    <dgm:pt modelId="{122786AF-1211-47BC-BCF3-A3DD7EB48B39}" type="sibTrans" cxnId="{D6DB335A-DB4A-40FF-95AF-5ED77C12F8C1}">
      <dgm:prSet/>
      <dgm:spPr/>
      <dgm:t>
        <a:bodyPr/>
        <a:lstStyle/>
        <a:p>
          <a:endParaRPr lang="zh-CN" altLang="en-US"/>
        </a:p>
      </dgm:t>
    </dgm:pt>
    <dgm:pt modelId="{873BA98B-17B0-453D-8525-269DF0BCCCE0}" type="pres">
      <dgm:prSet presAssocID="{3E475061-3C38-491C-B0E0-899ED7E83793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0A2FFEB-7FC3-47F3-A478-495933C062D1}" type="pres">
      <dgm:prSet presAssocID="{61D6EA9A-8F9D-4866-9B73-EA8D3194533E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FA699FA5-0CAF-4462-B422-C21F0AF6F55C}" type="pres">
      <dgm:prSet presAssocID="{0918B832-A86E-4480-B2BA-083C55D31CF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877414-538F-4275-9308-1A8ADCEB2B6D}" type="pres">
      <dgm:prSet presAssocID="{0918B832-A86E-4480-B2BA-083C55D31CF5}" presName="dummy" presStyleCnt="0"/>
      <dgm:spPr/>
    </dgm:pt>
    <dgm:pt modelId="{2FDB70A9-7012-41CE-8314-46B2985ABA73}" type="pres">
      <dgm:prSet presAssocID="{3795B286-7B48-430D-95CB-6C434D2868D6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13E2A7F5-7A40-4E0B-B3EA-C5D97392D6CC}" type="pres">
      <dgm:prSet presAssocID="{06903DF2-2A3F-4671-8A61-42CC480787A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A22974-F2B1-489D-A251-5348A98785E7}" type="pres">
      <dgm:prSet presAssocID="{06903DF2-2A3F-4671-8A61-42CC480787AE}" presName="dummy" presStyleCnt="0"/>
      <dgm:spPr/>
    </dgm:pt>
    <dgm:pt modelId="{F7FB8E15-A9C7-4EBC-B26F-F14DD823A484}" type="pres">
      <dgm:prSet presAssocID="{1A8CB42A-81F1-4500-9623-572B3640605A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6F5AE6F7-1895-4D78-A1B2-DA4766D57E3E}" type="pres">
      <dgm:prSet presAssocID="{24188571-BA36-4651-930F-C68174C682A8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57A9CB-6EF4-40E2-9045-8253ACBB936D}" type="pres">
      <dgm:prSet presAssocID="{24188571-BA36-4651-930F-C68174C682A8}" presName="dummy" presStyleCnt="0"/>
      <dgm:spPr/>
    </dgm:pt>
    <dgm:pt modelId="{D1335B82-6231-4DE3-9206-AD9580934D59}" type="pres">
      <dgm:prSet presAssocID="{759FE6CB-A70A-4B0D-9A7C-B93CDF939D6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7407E08E-14C7-493E-9130-90B633E0736C}" type="pres">
      <dgm:prSet presAssocID="{B5CA2441-32AB-48B4-913A-A1878037A41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2ED301-D5B5-4AC1-80A1-F986DD0CF3C5}" type="pres">
      <dgm:prSet presAssocID="{B5CA2441-32AB-48B4-913A-A1878037A41A}" presName="dummy" presStyleCnt="0"/>
      <dgm:spPr/>
    </dgm:pt>
    <dgm:pt modelId="{871022A7-0DAF-4222-994C-F643B237E931}" type="pres">
      <dgm:prSet presAssocID="{122786AF-1211-47BC-BCF3-A3DD7EB48B39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A3096DA9-617F-4951-9379-ADEE277C758B}" type="pres">
      <dgm:prSet presAssocID="{6683BC66-DF66-4B83-8345-C87B241C58D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6702D1-AFD8-422E-A29B-12ED36A0E81D}" type="pres">
      <dgm:prSet presAssocID="{6683BC66-DF66-4B83-8345-C87B241C58DC}" presName="dummy" presStyleCnt="0"/>
      <dgm:spPr/>
    </dgm:pt>
    <dgm:pt modelId="{B05535FC-0052-4124-8B45-80C1B7FA75AF}" type="pres">
      <dgm:prSet presAssocID="{1FEF949B-9406-4D02-AA3A-20CEB384AFAC}" presName="sibTrans" presStyleLbl="sibTrans2D1" presStyleIdx="4" presStyleCnt="5"/>
      <dgm:spPr/>
      <dgm:t>
        <a:bodyPr/>
        <a:lstStyle/>
        <a:p>
          <a:endParaRPr lang="zh-CN" altLang="en-US"/>
        </a:p>
      </dgm:t>
    </dgm:pt>
  </dgm:ptLst>
  <dgm:cxnLst>
    <dgm:cxn modelId="{B1CE86D7-D41B-4189-80BE-A1FCED84407A}" srcId="{61D6EA9A-8F9D-4866-9B73-EA8D3194533E}" destId="{24188571-BA36-4651-930F-C68174C682A8}" srcOrd="2" destOrd="0" parTransId="{7A4CB00A-0158-477F-A309-7F592885894F}" sibTransId="{759FE6CB-A70A-4B0D-9A7C-B93CDF939D6E}"/>
    <dgm:cxn modelId="{A97F4CB7-C541-41F1-B26B-0F372EF494D9}" type="presOf" srcId="{B5CA2441-32AB-48B4-913A-A1878037A41A}" destId="{7407E08E-14C7-493E-9130-90B633E0736C}" srcOrd="0" destOrd="0" presId="urn:microsoft.com/office/officeart/2005/8/layout/radial6"/>
    <dgm:cxn modelId="{43B71C24-C134-476B-AB56-A5E63C8E45F2}" srcId="{61D6EA9A-8F9D-4866-9B73-EA8D3194533E}" destId="{06903DF2-2A3F-4671-8A61-42CC480787AE}" srcOrd="1" destOrd="0" parTransId="{F7DDF730-1BF9-41C3-B082-852626CBE70F}" sibTransId="{1A8CB42A-81F1-4500-9623-572B3640605A}"/>
    <dgm:cxn modelId="{6DDA4696-E968-4854-A10C-9722065DC97F}" type="presOf" srcId="{3E475061-3C38-491C-B0E0-899ED7E83793}" destId="{873BA98B-17B0-453D-8525-269DF0BCCCE0}" srcOrd="0" destOrd="0" presId="urn:microsoft.com/office/officeart/2005/8/layout/radial6"/>
    <dgm:cxn modelId="{97F2DB83-DECA-46A8-911E-133964BB6833}" type="presOf" srcId="{6683BC66-DF66-4B83-8345-C87B241C58DC}" destId="{A3096DA9-617F-4951-9379-ADEE277C758B}" srcOrd="0" destOrd="0" presId="urn:microsoft.com/office/officeart/2005/8/layout/radial6"/>
    <dgm:cxn modelId="{D6DB335A-DB4A-40FF-95AF-5ED77C12F8C1}" srcId="{61D6EA9A-8F9D-4866-9B73-EA8D3194533E}" destId="{B5CA2441-32AB-48B4-913A-A1878037A41A}" srcOrd="3" destOrd="0" parTransId="{CFE18D67-F9A4-4A62-93D4-F709C005141E}" sibTransId="{122786AF-1211-47BC-BCF3-A3DD7EB48B39}"/>
    <dgm:cxn modelId="{91B984B5-0522-47CC-9A42-DF05EEB319FE}" srcId="{61D6EA9A-8F9D-4866-9B73-EA8D3194533E}" destId="{0918B832-A86E-4480-B2BA-083C55D31CF5}" srcOrd="0" destOrd="0" parTransId="{E21352F5-9796-4CCB-B441-9B9D6B5745A1}" sibTransId="{3795B286-7B48-430D-95CB-6C434D2868D6}"/>
    <dgm:cxn modelId="{A184C1AB-1212-494A-9FA7-2C5AA30BCAA0}" type="presOf" srcId="{122786AF-1211-47BC-BCF3-A3DD7EB48B39}" destId="{871022A7-0DAF-4222-994C-F643B237E931}" srcOrd="0" destOrd="0" presId="urn:microsoft.com/office/officeart/2005/8/layout/radial6"/>
    <dgm:cxn modelId="{FB5A0F6A-1426-4482-95A5-34B85B13CB84}" type="presOf" srcId="{759FE6CB-A70A-4B0D-9A7C-B93CDF939D6E}" destId="{D1335B82-6231-4DE3-9206-AD9580934D59}" srcOrd="0" destOrd="0" presId="urn:microsoft.com/office/officeart/2005/8/layout/radial6"/>
    <dgm:cxn modelId="{69207DFC-BAD0-4E42-8370-B805307167C3}" srcId="{61D6EA9A-8F9D-4866-9B73-EA8D3194533E}" destId="{6683BC66-DF66-4B83-8345-C87B241C58DC}" srcOrd="4" destOrd="0" parTransId="{844BEFA5-AACB-45D5-85B0-A14824E5D028}" sibTransId="{1FEF949B-9406-4D02-AA3A-20CEB384AFAC}"/>
    <dgm:cxn modelId="{66AEF06C-B8DC-4F58-BEE0-06E285BF641A}" type="presOf" srcId="{1FEF949B-9406-4D02-AA3A-20CEB384AFAC}" destId="{B05535FC-0052-4124-8B45-80C1B7FA75AF}" srcOrd="0" destOrd="0" presId="urn:microsoft.com/office/officeart/2005/8/layout/radial6"/>
    <dgm:cxn modelId="{1A5A0894-00ED-42F7-9A3F-D08906790648}" type="presOf" srcId="{06903DF2-2A3F-4671-8A61-42CC480787AE}" destId="{13E2A7F5-7A40-4E0B-B3EA-C5D97392D6CC}" srcOrd="0" destOrd="0" presId="urn:microsoft.com/office/officeart/2005/8/layout/radial6"/>
    <dgm:cxn modelId="{A686E9FE-E4C6-4148-A0D6-E333FA9CC59A}" srcId="{3E475061-3C38-491C-B0E0-899ED7E83793}" destId="{61D6EA9A-8F9D-4866-9B73-EA8D3194533E}" srcOrd="0" destOrd="0" parTransId="{E4709E36-60A7-4340-B604-4EFDA61CF20F}" sibTransId="{56DBFC4E-1245-49D9-8A52-84A601B4ECD1}"/>
    <dgm:cxn modelId="{3666A44F-9BCF-47AD-9C13-21DA1BCDA2FA}" type="presOf" srcId="{0918B832-A86E-4480-B2BA-083C55D31CF5}" destId="{FA699FA5-0CAF-4462-B422-C21F0AF6F55C}" srcOrd="0" destOrd="0" presId="urn:microsoft.com/office/officeart/2005/8/layout/radial6"/>
    <dgm:cxn modelId="{26D8E232-802C-4954-AE23-A31B9128F616}" type="presOf" srcId="{3795B286-7B48-430D-95CB-6C434D2868D6}" destId="{2FDB70A9-7012-41CE-8314-46B2985ABA73}" srcOrd="0" destOrd="0" presId="urn:microsoft.com/office/officeart/2005/8/layout/radial6"/>
    <dgm:cxn modelId="{244BEAE6-947E-43C4-B1FB-AA67B851C35A}" type="presOf" srcId="{61D6EA9A-8F9D-4866-9B73-EA8D3194533E}" destId="{30A2FFEB-7FC3-47F3-A478-495933C062D1}" srcOrd="0" destOrd="0" presId="urn:microsoft.com/office/officeart/2005/8/layout/radial6"/>
    <dgm:cxn modelId="{0E181ABF-D607-40CE-B997-911A035C9A86}" type="presOf" srcId="{24188571-BA36-4651-930F-C68174C682A8}" destId="{6F5AE6F7-1895-4D78-A1B2-DA4766D57E3E}" srcOrd="0" destOrd="0" presId="urn:microsoft.com/office/officeart/2005/8/layout/radial6"/>
    <dgm:cxn modelId="{54DB13B0-A530-4710-821A-C7507B996AC2}" type="presOf" srcId="{1A8CB42A-81F1-4500-9623-572B3640605A}" destId="{F7FB8E15-A9C7-4EBC-B26F-F14DD823A484}" srcOrd="0" destOrd="0" presId="urn:microsoft.com/office/officeart/2005/8/layout/radial6"/>
    <dgm:cxn modelId="{EBD3A4C8-345B-443F-B757-7FECA122C805}" type="presParOf" srcId="{873BA98B-17B0-453D-8525-269DF0BCCCE0}" destId="{30A2FFEB-7FC3-47F3-A478-495933C062D1}" srcOrd="0" destOrd="0" presId="urn:microsoft.com/office/officeart/2005/8/layout/radial6"/>
    <dgm:cxn modelId="{9C7281D3-F00A-4524-A79F-9AF08DE3CB83}" type="presParOf" srcId="{873BA98B-17B0-453D-8525-269DF0BCCCE0}" destId="{FA699FA5-0CAF-4462-B422-C21F0AF6F55C}" srcOrd="1" destOrd="0" presId="urn:microsoft.com/office/officeart/2005/8/layout/radial6"/>
    <dgm:cxn modelId="{88C408F3-E847-4455-9D39-0DA9D7104B5C}" type="presParOf" srcId="{873BA98B-17B0-453D-8525-269DF0BCCCE0}" destId="{CE877414-538F-4275-9308-1A8ADCEB2B6D}" srcOrd="2" destOrd="0" presId="urn:microsoft.com/office/officeart/2005/8/layout/radial6"/>
    <dgm:cxn modelId="{F87F1084-5349-4BF0-8096-E565843374B8}" type="presParOf" srcId="{873BA98B-17B0-453D-8525-269DF0BCCCE0}" destId="{2FDB70A9-7012-41CE-8314-46B2985ABA73}" srcOrd="3" destOrd="0" presId="urn:microsoft.com/office/officeart/2005/8/layout/radial6"/>
    <dgm:cxn modelId="{807DCA87-9926-41DF-B062-26667E19F250}" type="presParOf" srcId="{873BA98B-17B0-453D-8525-269DF0BCCCE0}" destId="{13E2A7F5-7A40-4E0B-B3EA-C5D97392D6CC}" srcOrd="4" destOrd="0" presId="urn:microsoft.com/office/officeart/2005/8/layout/radial6"/>
    <dgm:cxn modelId="{E6120602-55A8-4548-8113-43836337DDD5}" type="presParOf" srcId="{873BA98B-17B0-453D-8525-269DF0BCCCE0}" destId="{40A22974-F2B1-489D-A251-5348A98785E7}" srcOrd="5" destOrd="0" presId="urn:microsoft.com/office/officeart/2005/8/layout/radial6"/>
    <dgm:cxn modelId="{32695619-C309-41CC-93EE-351D5EAC6B9F}" type="presParOf" srcId="{873BA98B-17B0-453D-8525-269DF0BCCCE0}" destId="{F7FB8E15-A9C7-4EBC-B26F-F14DD823A484}" srcOrd="6" destOrd="0" presId="urn:microsoft.com/office/officeart/2005/8/layout/radial6"/>
    <dgm:cxn modelId="{E6DE2561-7DE0-4383-A3EA-E299B8ED7627}" type="presParOf" srcId="{873BA98B-17B0-453D-8525-269DF0BCCCE0}" destId="{6F5AE6F7-1895-4D78-A1B2-DA4766D57E3E}" srcOrd="7" destOrd="0" presId="urn:microsoft.com/office/officeart/2005/8/layout/radial6"/>
    <dgm:cxn modelId="{0A207A94-A4C6-41D8-BC04-818C54B7FE5F}" type="presParOf" srcId="{873BA98B-17B0-453D-8525-269DF0BCCCE0}" destId="{C857A9CB-6EF4-40E2-9045-8253ACBB936D}" srcOrd="8" destOrd="0" presId="urn:microsoft.com/office/officeart/2005/8/layout/radial6"/>
    <dgm:cxn modelId="{2FC9F2AB-6E52-48A3-8CFB-994460A7C0DC}" type="presParOf" srcId="{873BA98B-17B0-453D-8525-269DF0BCCCE0}" destId="{D1335B82-6231-4DE3-9206-AD9580934D59}" srcOrd="9" destOrd="0" presId="urn:microsoft.com/office/officeart/2005/8/layout/radial6"/>
    <dgm:cxn modelId="{4FFE39C6-8210-4DA3-9F25-9B8D43075FD2}" type="presParOf" srcId="{873BA98B-17B0-453D-8525-269DF0BCCCE0}" destId="{7407E08E-14C7-493E-9130-90B633E0736C}" srcOrd="10" destOrd="0" presId="urn:microsoft.com/office/officeart/2005/8/layout/radial6"/>
    <dgm:cxn modelId="{AD2013CA-6FC4-4557-9D7E-94CC805AD62E}" type="presParOf" srcId="{873BA98B-17B0-453D-8525-269DF0BCCCE0}" destId="{8E2ED301-D5B5-4AC1-80A1-F986DD0CF3C5}" srcOrd="11" destOrd="0" presId="urn:microsoft.com/office/officeart/2005/8/layout/radial6"/>
    <dgm:cxn modelId="{BC2C38C0-6988-4CF6-92BE-B57F7D0A8CBA}" type="presParOf" srcId="{873BA98B-17B0-453D-8525-269DF0BCCCE0}" destId="{871022A7-0DAF-4222-994C-F643B237E931}" srcOrd="12" destOrd="0" presId="urn:microsoft.com/office/officeart/2005/8/layout/radial6"/>
    <dgm:cxn modelId="{79C35F31-229B-49B9-BF31-E423703B9A4C}" type="presParOf" srcId="{873BA98B-17B0-453D-8525-269DF0BCCCE0}" destId="{A3096DA9-617F-4951-9379-ADEE277C758B}" srcOrd="13" destOrd="0" presId="urn:microsoft.com/office/officeart/2005/8/layout/radial6"/>
    <dgm:cxn modelId="{7B5C2EE3-A44C-4D58-B546-465A47EC8AE3}" type="presParOf" srcId="{873BA98B-17B0-453D-8525-269DF0BCCCE0}" destId="{4F6702D1-AFD8-422E-A29B-12ED36A0E81D}" srcOrd="14" destOrd="0" presId="urn:microsoft.com/office/officeart/2005/8/layout/radial6"/>
    <dgm:cxn modelId="{0D60F051-80BD-45A3-BD15-D0A5C53C25CE}" type="presParOf" srcId="{873BA98B-17B0-453D-8525-269DF0BCCCE0}" destId="{B05535FC-0052-4124-8B45-80C1B7FA75AF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2C95A-7165-486B-BBDD-BD536431F844}">
      <dsp:nvSpPr>
        <dsp:cNvPr id="0" name=""/>
        <dsp:cNvSpPr/>
      </dsp:nvSpPr>
      <dsp:spPr>
        <a:xfrm rot="10800000">
          <a:off x="1204122" y="427"/>
          <a:ext cx="3926432" cy="860536"/>
        </a:xfrm>
        <a:prstGeom prst="homePlate">
          <a:avLst/>
        </a:prstGeom>
        <a:solidFill>
          <a:srgbClr val="D6601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472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理解</a:t>
          </a:r>
          <a:endParaRPr lang="zh-CN" altLang="en-US" sz="38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 rot="10800000">
        <a:off x="1419256" y="427"/>
        <a:ext cx="3711298" cy="860536"/>
      </dsp:txXfrm>
    </dsp:sp>
    <dsp:sp modelId="{3DCA041F-C015-4CE4-9E60-0770518F4E47}">
      <dsp:nvSpPr>
        <dsp:cNvPr id="0" name=""/>
        <dsp:cNvSpPr/>
      </dsp:nvSpPr>
      <dsp:spPr>
        <a:xfrm>
          <a:off x="773854" y="427"/>
          <a:ext cx="860536" cy="860536"/>
        </a:xfrm>
        <a:prstGeom prst="ellipse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54E12-02FF-4A12-8FBC-EABE3C70BF65}">
      <dsp:nvSpPr>
        <dsp:cNvPr id="0" name=""/>
        <dsp:cNvSpPr/>
      </dsp:nvSpPr>
      <dsp:spPr>
        <a:xfrm rot="10800000">
          <a:off x="1204122" y="1117839"/>
          <a:ext cx="3926432" cy="860536"/>
        </a:xfrm>
        <a:prstGeom prst="homePlate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472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改正</a:t>
          </a:r>
          <a:endParaRPr lang="zh-CN" altLang="en-US" sz="38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 rot="10800000">
        <a:off x="1419256" y="1117839"/>
        <a:ext cx="3711298" cy="860536"/>
      </dsp:txXfrm>
    </dsp:sp>
    <dsp:sp modelId="{C38C5C10-1E6E-44FD-BB76-78933695C1A4}">
      <dsp:nvSpPr>
        <dsp:cNvPr id="0" name=""/>
        <dsp:cNvSpPr/>
      </dsp:nvSpPr>
      <dsp:spPr>
        <a:xfrm>
          <a:off x="773854" y="1117839"/>
          <a:ext cx="860536" cy="860536"/>
        </a:xfrm>
        <a:prstGeom prst="ellipse">
          <a:avLst/>
        </a:prstGeom>
        <a:solidFill>
          <a:srgbClr val="CFE8B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2CCFF-193B-41B6-AC66-3936D4377EF6}">
      <dsp:nvSpPr>
        <dsp:cNvPr id="0" name=""/>
        <dsp:cNvSpPr/>
      </dsp:nvSpPr>
      <dsp:spPr>
        <a:xfrm rot="10800000">
          <a:off x="1204122" y="2235251"/>
          <a:ext cx="3926432" cy="860536"/>
        </a:xfrm>
        <a:prstGeom prst="homePlate">
          <a:avLst/>
        </a:prstGeom>
        <a:solidFill>
          <a:srgbClr val="256D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472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b="1" kern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改动</a:t>
          </a:r>
          <a:endParaRPr lang="zh-CN" altLang="en-US" sz="38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 rot="10800000">
        <a:off x="1419256" y="2235251"/>
        <a:ext cx="3711298" cy="860536"/>
      </dsp:txXfrm>
    </dsp:sp>
    <dsp:sp modelId="{1BBB99B5-DF0B-4611-B255-3204A4FF1F8C}">
      <dsp:nvSpPr>
        <dsp:cNvPr id="0" name=""/>
        <dsp:cNvSpPr/>
      </dsp:nvSpPr>
      <dsp:spPr>
        <a:xfrm>
          <a:off x="773854" y="2235251"/>
          <a:ext cx="860536" cy="860536"/>
        </a:xfrm>
        <a:prstGeom prst="ellipse">
          <a:avLst/>
        </a:prstGeom>
        <a:solidFill>
          <a:srgbClr val="BFDBE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535FC-0052-4124-8B45-80C1B7FA75AF}">
      <dsp:nvSpPr>
        <dsp:cNvPr id="0" name=""/>
        <dsp:cNvSpPr/>
      </dsp:nvSpPr>
      <dsp:spPr>
        <a:xfrm>
          <a:off x="1966176" y="592381"/>
          <a:ext cx="3947383" cy="3947383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1022A7-0DAF-4222-994C-F643B237E931}">
      <dsp:nvSpPr>
        <dsp:cNvPr id="0" name=""/>
        <dsp:cNvSpPr/>
      </dsp:nvSpPr>
      <dsp:spPr>
        <a:xfrm>
          <a:off x="1966176" y="592381"/>
          <a:ext cx="3947383" cy="3947383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335B82-6231-4DE3-9206-AD9580934D59}">
      <dsp:nvSpPr>
        <dsp:cNvPr id="0" name=""/>
        <dsp:cNvSpPr/>
      </dsp:nvSpPr>
      <dsp:spPr>
        <a:xfrm>
          <a:off x="1966176" y="592381"/>
          <a:ext cx="3947383" cy="3947383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FB8E15-A9C7-4EBC-B26F-F14DD823A484}">
      <dsp:nvSpPr>
        <dsp:cNvPr id="0" name=""/>
        <dsp:cNvSpPr/>
      </dsp:nvSpPr>
      <dsp:spPr>
        <a:xfrm>
          <a:off x="1966176" y="592381"/>
          <a:ext cx="3947383" cy="3947383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DB70A9-7012-41CE-8314-46B2985ABA73}">
      <dsp:nvSpPr>
        <dsp:cNvPr id="0" name=""/>
        <dsp:cNvSpPr/>
      </dsp:nvSpPr>
      <dsp:spPr>
        <a:xfrm>
          <a:off x="1966176" y="592381"/>
          <a:ext cx="3947383" cy="3947383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2FFEB-7FC3-47F3-A478-495933C062D1}">
      <dsp:nvSpPr>
        <dsp:cNvPr id="0" name=""/>
        <dsp:cNvSpPr/>
      </dsp:nvSpPr>
      <dsp:spPr>
        <a:xfrm>
          <a:off x="3030889" y="1657094"/>
          <a:ext cx="1817956" cy="18179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1" kern="1200" dirty="0" smtClean="0">
              <a:solidFill>
                <a:srgbClr val="FFFF00"/>
              </a:solidFill>
              <a:latin typeface="黑体" pitchFamily="49" charset="-122"/>
              <a:ea typeface="黑体" pitchFamily="49" charset="-122"/>
            </a:rPr>
            <a:t>可维护性</a:t>
          </a:r>
          <a:endParaRPr lang="zh-CN" altLang="en-US" sz="3900" b="1" kern="1200" dirty="0">
            <a:solidFill>
              <a:srgbClr val="FFFF00"/>
            </a:solidFill>
            <a:latin typeface="黑体" pitchFamily="49" charset="-122"/>
            <a:ea typeface="黑体" pitchFamily="49" charset="-122"/>
          </a:endParaRPr>
        </a:p>
      </dsp:txBody>
      <dsp:txXfrm>
        <a:off x="3297122" y="1923327"/>
        <a:ext cx="1285490" cy="1285490"/>
      </dsp:txXfrm>
    </dsp:sp>
    <dsp:sp modelId="{FA699FA5-0CAF-4462-B422-C21F0AF6F55C}">
      <dsp:nvSpPr>
        <dsp:cNvPr id="0" name=""/>
        <dsp:cNvSpPr/>
      </dsp:nvSpPr>
      <dsp:spPr>
        <a:xfrm>
          <a:off x="3303583" y="1908"/>
          <a:ext cx="1272569" cy="127256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黑体" pitchFamily="49" charset="-122"/>
              <a:ea typeface="黑体" pitchFamily="49" charset="-122"/>
            </a:rPr>
            <a:t>可理解性</a:t>
          </a:r>
          <a:endParaRPr lang="zh-CN" altLang="en-US" sz="2700" b="1" kern="1200" dirty="0">
            <a:latin typeface="黑体" pitchFamily="49" charset="-122"/>
            <a:ea typeface="黑体" pitchFamily="49" charset="-122"/>
          </a:endParaRPr>
        </a:p>
      </dsp:txBody>
      <dsp:txXfrm>
        <a:off x="3489946" y="188271"/>
        <a:ext cx="899843" cy="899843"/>
      </dsp:txXfrm>
    </dsp:sp>
    <dsp:sp modelId="{13E2A7F5-7A40-4E0B-B3EA-C5D97392D6CC}">
      <dsp:nvSpPr>
        <dsp:cNvPr id="0" name=""/>
        <dsp:cNvSpPr/>
      </dsp:nvSpPr>
      <dsp:spPr>
        <a:xfrm>
          <a:off x="5137105" y="1334040"/>
          <a:ext cx="1272569" cy="1272569"/>
        </a:xfrm>
        <a:prstGeom prst="ellipse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shade val="51000"/>
                <a:satMod val="130000"/>
              </a:schemeClr>
            </a:gs>
            <a:gs pos="80000">
              <a:schemeClr val="accent2">
                <a:hueOff val="1170380"/>
                <a:satOff val="-1460"/>
                <a:lumOff val="343"/>
                <a:alphaOff val="0"/>
                <a:shade val="93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黑体" pitchFamily="49" charset="-122"/>
              <a:ea typeface="黑体" pitchFamily="49" charset="-122"/>
            </a:rPr>
            <a:t>可测试性</a:t>
          </a:r>
          <a:endParaRPr lang="zh-CN" altLang="en-US" sz="2700" b="1" kern="1200" dirty="0">
            <a:latin typeface="黑体" pitchFamily="49" charset="-122"/>
            <a:ea typeface="黑体" pitchFamily="49" charset="-122"/>
          </a:endParaRPr>
        </a:p>
      </dsp:txBody>
      <dsp:txXfrm>
        <a:off x="5323468" y="1520403"/>
        <a:ext cx="899843" cy="899843"/>
      </dsp:txXfrm>
    </dsp:sp>
    <dsp:sp modelId="{6F5AE6F7-1895-4D78-A1B2-DA4766D57E3E}">
      <dsp:nvSpPr>
        <dsp:cNvPr id="0" name=""/>
        <dsp:cNvSpPr/>
      </dsp:nvSpPr>
      <dsp:spPr>
        <a:xfrm>
          <a:off x="4436762" y="3489475"/>
          <a:ext cx="1272569" cy="1272569"/>
        </a:xfrm>
        <a:prstGeom prst="ellipse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黑体" pitchFamily="49" charset="-122"/>
              <a:ea typeface="黑体" pitchFamily="49" charset="-122"/>
            </a:rPr>
            <a:t>可修改性</a:t>
          </a:r>
          <a:endParaRPr lang="zh-CN" altLang="en-US" sz="2700" b="1" kern="1200" dirty="0">
            <a:latin typeface="黑体" pitchFamily="49" charset="-122"/>
            <a:ea typeface="黑体" pitchFamily="49" charset="-122"/>
          </a:endParaRPr>
        </a:p>
      </dsp:txBody>
      <dsp:txXfrm>
        <a:off x="4623125" y="3675838"/>
        <a:ext cx="899843" cy="899843"/>
      </dsp:txXfrm>
    </dsp:sp>
    <dsp:sp modelId="{7407E08E-14C7-493E-9130-90B633E0736C}">
      <dsp:nvSpPr>
        <dsp:cNvPr id="0" name=""/>
        <dsp:cNvSpPr/>
      </dsp:nvSpPr>
      <dsp:spPr>
        <a:xfrm>
          <a:off x="2170404" y="3489475"/>
          <a:ext cx="1272569" cy="1272569"/>
        </a:xfrm>
        <a:prstGeom prst="ellipse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shade val="51000"/>
                <a:satMod val="130000"/>
              </a:schemeClr>
            </a:gs>
            <a:gs pos="80000">
              <a:schemeClr val="accent2">
                <a:hueOff val="3511139"/>
                <a:satOff val="-4379"/>
                <a:lumOff val="1030"/>
                <a:alphaOff val="0"/>
                <a:shade val="93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黑体" pitchFamily="49" charset="-122"/>
              <a:ea typeface="黑体" pitchFamily="49" charset="-122"/>
            </a:rPr>
            <a:t>可重用性</a:t>
          </a:r>
          <a:endParaRPr lang="zh-CN" altLang="en-US" sz="2700" b="1" kern="1200" dirty="0">
            <a:latin typeface="黑体" pitchFamily="49" charset="-122"/>
            <a:ea typeface="黑体" pitchFamily="49" charset="-122"/>
          </a:endParaRPr>
        </a:p>
      </dsp:txBody>
      <dsp:txXfrm>
        <a:off x="2356767" y="3675838"/>
        <a:ext cx="899843" cy="899843"/>
      </dsp:txXfrm>
    </dsp:sp>
    <dsp:sp modelId="{A3096DA9-617F-4951-9379-ADEE277C758B}">
      <dsp:nvSpPr>
        <dsp:cNvPr id="0" name=""/>
        <dsp:cNvSpPr/>
      </dsp:nvSpPr>
      <dsp:spPr>
        <a:xfrm>
          <a:off x="1470060" y="1334040"/>
          <a:ext cx="1272569" cy="1272569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b="1" kern="1200" dirty="0" smtClean="0">
              <a:latin typeface="黑体" pitchFamily="49" charset="-122"/>
              <a:ea typeface="黑体" pitchFamily="49" charset="-122"/>
            </a:rPr>
            <a:t>可移植性</a:t>
          </a:r>
          <a:endParaRPr lang="zh-CN" altLang="en-US" sz="2700" b="1" kern="1200" dirty="0">
            <a:latin typeface="黑体" pitchFamily="49" charset="-122"/>
            <a:ea typeface="黑体" pitchFamily="49" charset="-122"/>
          </a:endParaRPr>
        </a:p>
      </dsp:txBody>
      <dsp:txXfrm>
        <a:off x="1656423" y="1520403"/>
        <a:ext cx="899843" cy="89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AA065156-44E0-41C0-AAEC-AE2CE68564C7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7C7440-3CB6-47E7-A663-6C12A394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1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019BC44-3FE9-4A5C-959D-06CFCEFEF4A1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7EE81EA-2193-4DF5-A0B6-B93A1CBA3685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3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CA60622-A678-416E-9717-63AE8756656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4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BDD22A-BEE4-4860-B972-20B60DEC499C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FDF8519-E906-4065-8335-F35D7E80DC7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BFEE92A-E415-4AFF-9E0A-246E1452E0D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9B05A04-9019-4E59-A75F-EB9823C331B9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41B2-9A0A-4BAD-A0FB-34C6C2BB18F6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EA14-E06C-439B-8A9E-21EA55C551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6567-940D-4315-A0F8-4DE0E2FD5A5A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3CAB-363B-46FE-97AD-E1DE3FD2D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8BAC3-8465-4356-9C1A-44D251A187E5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ADBE-3B3B-4F26-8D97-2086747BA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5F9A-30A3-4DF0-9E4D-A2E07B7FAE16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B44AA-8EE4-44E9-A0BF-9EEE3881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5ECB-EDFC-402F-9899-BFB3E8049655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A2CB-B1EC-4864-84B1-33AE872A2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DD24-7E42-48FE-A1FD-B00C1993257B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D9A1-2AC6-4B82-96EC-9C85A9A6A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AEF-9808-4886-A5A6-273FF64952C7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A89C-E45E-4D3D-968E-A6C0D98F4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4679-4BBC-4569-9D71-B75AD2A96041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3514-1653-4758-83F1-D92BA00C6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67CB-724B-48C5-A1AD-75EF5A968F41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E601-6A2B-4999-A89D-8E45BBADB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D7F9D-FB2B-4096-BB41-60319066BBD9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8C1B4-FF01-4DA8-8153-7D3DAC0080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67D4-683A-4FD9-BEA2-19A0CDCF49D7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6C2C1-1662-4477-AE9D-019465928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0A1405-B296-43AD-9DCA-A61D160C1FAB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BE133D-E279-45AB-972D-A0E4C240F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8924925" cy="14716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软件的可维护性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软件的可维护性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926986" y="1489183"/>
          <a:ext cx="5904410" cy="3096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151071" y="4801413"/>
            <a:ext cx="3926432" cy="860536"/>
            <a:chOff x="1204122" y="2235251"/>
            <a:chExt cx="3926432" cy="860536"/>
          </a:xfrm>
          <a:solidFill>
            <a:srgbClr val="5E3698"/>
          </a:solidFill>
        </p:grpSpPr>
        <p:sp>
          <p:nvSpPr>
            <p:cNvPr id="15" name="五边形 14"/>
            <p:cNvSpPr/>
            <p:nvPr/>
          </p:nvSpPr>
          <p:spPr>
            <a:xfrm rot="10800000">
              <a:off x="1204122" y="2235251"/>
              <a:ext cx="3926432" cy="860536"/>
            </a:xfrm>
            <a:prstGeom prst="homePlat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五边形 4"/>
            <p:cNvSpPr/>
            <p:nvPr/>
          </p:nvSpPr>
          <p:spPr>
            <a:xfrm rot="21600000">
              <a:off x="1419258" y="2235251"/>
              <a:ext cx="3711296" cy="86053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9472" tIns="144780" rIns="270256" bIns="14478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800" b="1" kern="1200" dirty="0" smtClean="0">
                  <a:latin typeface="黑体" pitchFamily="49" charset="-122"/>
                  <a:ea typeface="黑体" pitchFamily="49" charset="-122"/>
                </a:rPr>
                <a:t>改进</a:t>
              </a:r>
              <a:endParaRPr lang="zh-CN" altLang="en-US" sz="3800" b="1" kern="12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3720803" y="4801413"/>
            <a:ext cx="860536" cy="860536"/>
          </a:xfrm>
          <a:prstGeom prst="ellipse">
            <a:avLst/>
          </a:prstGeom>
          <a:solidFill>
            <a:srgbClr val="DCC7D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决定软件可维护性的因素</a:t>
            </a:r>
          </a:p>
        </p:txBody>
      </p:sp>
      <p:graphicFrame>
        <p:nvGraphicFramePr>
          <p:cNvPr id="5" name="图示 4"/>
          <p:cNvGraphicFramePr/>
          <p:nvPr/>
        </p:nvGraphicFramePr>
        <p:xfrm>
          <a:off x="2031735" y="1341649"/>
          <a:ext cx="7879736" cy="479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文档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CF4DE205-B554-487B-B41B-158F7795C14A}" type="slidenum">
              <a:rPr lang="en-US" altLang="zh-CN" sz="1200" smtClean="0">
                <a:latin typeface="Arial" pitchFamily="34" charset="0"/>
              </a:rPr>
              <a:pPr/>
              <a:t>4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软件文档应该满足下述要求：</a:t>
            </a:r>
          </a:p>
          <a:p>
            <a:pPr lvl="1"/>
            <a:r>
              <a:rPr lang="en-US" altLang="zh-CN" dirty="0" smtClean="0"/>
              <a:t>(1) </a:t>
            </a:r>
            <a:r>
              <a:rPr lang="zh-CN" altLang="en-US" dirty="0" smtClean="0"/>
              <a:t>必须描述如何使用这个系统；</a:t>
            </a:r>
          </a:p>
          <a:p>
            <a:pPr lvl="1"/>
            <a:r>
              <a:rPr lang="en-US" altLang="zh-CN" dirty="0" smtClean="0"/>
              <a:t>(2) </a:t>
            </a:r>
            <a:r>
              <a:rPr lang="zh-CN" altLang="en-US" dirty="0" smtClean="0"/>
              <a:t>必须描述怎样安装和管理这个系统；</a:t>
            </a:r>
          </a:p>
          <a:p>
            <a:pPr lvl="1"/>
            <a:r>
              <a:rPr lang="en-US" altLang="zh-CN" dirty="0" smtClean="0"/>
              <a:t>(3) </a:t>
            </a:r>
            <a:r>
              <a:rPr lang="zh-CN" altLang="en-US" dirty="0" smtClean="0"/>
              <a:t>必须描述系统需求和设计；</a:t>
            </a:r>
          </a:p>
          <a:p>
            <a:pPr lvl="1"/>
            <a:r>
              <a:rPr lang="en-US" altLang="zh-CN" dirty="0" smtClean="0"/>
              <a:t>(4) </a:t>
            </a:r>
            <a:r>
              <a:rPr lang="zh-CN" altLang="en-US" dirty="0" smtClean="0"/>
              <a:t>必须描述系统的实现和测试。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用户文档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7BF50D5C-D62E-4F6E-9AEA-996466B62E56}" type="slidenum">
              <a:rPr lang="en-US" altLang="zh-CN" sz="1200" smtClean="0">
                <a:latin typeface="Arial" pitchFamily="34" charset="0"/>
              </a:rPr>
              <a:pPr/>
              <a:t>5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0821" y="1125634"/>
            <a:ext cx="10971372" cy="4642004"/>
          </a:xfrm>
        </p:spPr>
        <p:txBody>
          <a:bodyPr/>
          <a:lstStyle/>
          <a:p>
            <a:r>
              <a:rPr lang="zh-CN" altLang="en-US" dirty="0" smtClean="0"/>
              <a:t>用户文档至少应该包括：</a:t>
            </a:r>
          </a:p>
          <a:p>
            <a:pPr lvl="1"/>
            <a:r>
              <a:rPr lang="zh-CN" altLang="en-US" dirty="0" smtClean="0"/>
              <a:t>功能描述</a:t>
            </a:r>
          </a:p>
          <a:p>
            <a:pPr lvl="1"/>
            <a:r>
              <a:rPr lang="zh-CN" altLang="en-US" dirty="0" smtClean="0"/>
              <a:t>安装文档</a:t>
            </a:r>
          </a:p>
          <a:p>
            <a:pPr lvl="1"/>
            <a:r>
              <a:rPr lang="zh-CN" altLang="en-US" dirty="0" smtClean="0"/>
              <a:t>使用手册</a:t>
            </a:r>
          </a:p>
          <a:p>
            <a:pPr lvl="1"/>
            <a:r>
              <a:rPr lang="zh-CN" altLang="en-US" dirty="0" smtClean="0"/>
              <a:t>参考手册</a:t>
            </a:r>
          </a:p>
          <a:p>
            <a:pPr lvl="1"/>
            <a:r>
              <a:rPr lang="zh-CN" altLang="en-US" dirty="0" smtClean="0"/>
              <a:t>操作员指南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系统文档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B74B05FC-59AA-4522-8421-E7DE37AE3EF4}" type="slidenum">
              <a:rPr lang="en-US" altLang="zh-CN" sz="1200" smtClean="0">
                <a:latin typeface="Arial" pitchFamily="34" charset="0"/>
              </a:rPr>
              <a:pPr/>
              <a:t>6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CN" altLang="en-US" dirty="0" smtClean="0"/>
              <a:t>系统文档指从问题定义、需求说明到验收测试计划这样一系列和系统实现有关的文档。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CN" altLang="en-US" dirty="0" smtClean="0"/>
              <a:t>描述系统设计、实现和测试的文档对于理解程序和维护程序极端重要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zh-CN" altLang="en-US" b="1" i="1" dirty="0">
                <a:solidFill>
                  <a:srgbClr val="FFFF00"/>
                </a:solidFill>
              </a:rPr>
              <a:t>各类文档必须如实反映软件的当前状态。</a:t>
            </a:r>
          </a:p>
          <a:p>
            <a:pPr marL="0" indent="0">
              <a:spcBef>
                <a:spcPts val="1800"/>
              </a:spcBef>
              <a:spcAft>
                <a:spcPts val="600"/>
              </a:spcAft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可维护性复审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607B658C-CCF6-4DC7-B023-6A981597F8C5}" type="slidenum">
              <a:rPr lang="en-US" altLang="zh-CN" sz="1200" smtClean="0">
                <a:latin typeface="Arial" pitchFamily="34" charset="0"/>
              </a:rPr>
              <a:pPr/>
              <a:t>7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需求分析复审：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标注可能的改进和修改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软件可移植性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系统界面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设计复审：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评价软件的结构和过程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对将来可能修改的部分预作设计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可维护性复审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FC414FD-EF25-454C-B610-6EC67C525E81}" type="slidenum">
              <a:rPr lang="en-US" altLang="zh-CN" sz="1200" smtClean="0">
                <a:latin typeface="Arial" pitchFamily="34" charset="0"/>
              </a:rPr>
              <a:pPr/>
              <a:t>8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代码复审：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编码风格、内部说明文档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设计和编码：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使用可重用的软件构件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配置复审：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/>
              <a:t>审查软件配置成分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在完成了每项维护工作之后，都应该对软件维护本身进行仔细认真的复审。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234</Words>
  <Application>Microsoft Office PowerPoint</Application>
  <PresentationFormat>自定义</PresentationFormat>
  <Paragraphs>58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新版软件工程母版</vt:lpstr>
      <vt:lpstr>软件的可维护性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28</cp:revision>
  <dcterms:created xsi:type="dcterms:W3CDTF">2021-07-20T05:30:00Z</dcterms:created>
  <dcterms:modified xsi:type="dcterms:W3CDTF">2022-05-14T01:55:24Z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C26DAE320DB94835A96272AEC9705C99</vt:lpwstr>
  </property>
  <property fmtid="{D5CDD505-2E9C-101B-9397-08002B2CF9AE}" pid="3" name="KSOProductBuildVer">
    <vt:lpwstr>2052-11.1.0.10667</vt:lpwstr>
  </property>
</Properties>
</file>