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4" r:id="rId3"/>
    <p:sldId id="261" r:id="rId4"/>
    <p:sldId id="262" r:id="rId5"/>
    <p:sldId id="263" r:id="rId6"/>
    <p:sldId id="264" r:id="rId7"/>
    <p:sldId id="265" r:id="rId8"/>
    <p:sldId id="266" r:id="rId9"/>
    <p:sldId id="285" r:id="rId10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FEC28-DD1E-4B0B-A9BD-1509107B1C37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BBE0033-AA10-49F3-AF24-8D64041379F5}">
      <dgm:prSet phldrT="[文本]" custT="1"/>
      <dgm:spPr/>
      <dgm:t>
        <a:bodyPr/>
        <a:lstStyle/>
        <a:p>
          <a:r>
            <a:rPr lang="zh-CN" altLang="en-US" sz="2400" b="1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库存目录分析</a:t>
          </a:r>
          <a:endParaRPr lang="zh-CN" altLang="en-US" sz="2400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E2069587-D98A-4229-98A2-795746B70ECA}" type="parTrans" cxnId="{1FBA79B5-2570-4C32-B9A5-BDFAB668189C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4EB95B4A-FDB6-4475-867C-707A99E475B0}" type="sibTrans" cxnId="{1FBA79B5-2570-4C32-B9A5-BDFAB668189C}">
      <dgm:prSet custT="1"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F7C08DBC-CA6F-41F6-B63F-988F150ED856}">
      <dgm:prSet phldrT="[文本]" custT="1"/>
      <dgm:spPr/>
      <dgm:t>
        <a:bodyPr/>
        <a:lstStyle/>
        <a:p>
          <a:r>
            <a:rPr lang="zh-CN" altLang="en-US" sz="2400" b="1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逆向工程</a:t>
          </a:r>
          <a:endParaRPr lang="zh-CN" altLang="en-US" sz="2400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8EC18A1A-EC2F-4A39-804D-988315FDF788}" type="parTrans" cxnId="{11236E13-C998-43D1-B0B5-EC48FE59877D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9724D9F4-346F-4D91-A0A1-0FCF4A398F0F}" type="sibTrans" cxnId="{11236E13-C998-43D1-B0B5-EC48FE59877D}">
      <dgm:prSet custT="1"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5E06E769-8D4A-42FF-B7E1-F63C2ACD0A89}">
      <dgm:prSet phldrT="[文本]" custT="1"/>
      <dgm:spPr/>
      <dgm:t>
        <a:bodyPr/>
        <a:lstStyle/>
        <a:p>
          <a:r>
            <a:rPr lang="zh-CN" altLang="en-US" sz="2400" b="1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代码重构</a:t>
          </a:r>
          <a:endParaRPr lang="zh-CN" altLang="en-US" sz="2400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4C3D476C-878C-4CC3-98CC-017ACE333029}" type="parTrans" cxnId="{9799C874-B755-4224-8DD5-493779BEE709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77B3A666-3E73-475D-9614-E828E948F8B7}" type="sibTrans" cxnId="{9799C874-B755-4224-8DD5-493779BEE709}">
      <dgm:prSet custT="1"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8B4DA73A-0907-4B81-B482-2EE5EEE2F737}">
      <dgm:prSet phldrT="[文本]" custT="1"/>
      <dgm:spPr/>
      <dgm:t>
        <a:bodyPr/>
        <a:lstStyle/>
        <a:p>
          <a:r>
            <a:rPr lang="zh-CN" altLang="en-US" sz="2400" b="1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数据重构</a:t>
          </a:r>
          <a:endParaRPr lang="zh-CN" altLang="en-US" sz="2400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73553DA0-06EC-47C2-B8F3-3347230CA408}" type="parTrans" cxnId="{DF0889B0-0EF5-4654-8EB3-AD5DB0B80C88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DF20E724-C37C-46D0-8E10-EDF6A07D18D8}" type="sibTrans" cxnId="{DF0889B0-0EF5-4654-8EB3-AD5DB0B80C88}">
      <dgm:prSet custT="1"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F841F91F-486C-42C0-A5B2-DFC999A3CA56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正向工程</a:t>
          </a:r>
          <a:endParaRPr lang="zh-CN" altLang="en-US" sz="2400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BA6D220A-D900-4B7D-868A-9D91CBE939A1}" type="parTrans" cxnId="{BA514E2A-D855-48C1-9A29-E234F55D984B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F33B558D-C6AB-4F48-8FE8-C73E6D19D3B9}" type="sibTrans" cxnId="{BA514E2A-D855-48C1-9A29-E234F55D984B}">
      <dgm:prSet custT="1"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492D81BA-EBB4-400C-AD45-D963975C6B2E}">
      <dgm:prSet custT="1"/>
      <dgm:spPr/>
      <dgm:t>
        <a:bodyPr/>
        <a:lstStyle/>
        <a:p>
          <a:r>
            <a:rPr lang="zh-CN" altLang="en-US" sz="2400" b="1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文档重构</a:t>
          </a:r>
          <a:endParaRPr lang="zh-CN" altLang="en-US" sz="2400" b="1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D819A0F7-78A2-4D2A-A04F-6B724A8A5341}" type="parTrans" cxnId="{593AC39F-058C-40D6-84C0-397E44455701}">
      <dgm:prSet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1210A331-FFAF-412F-BB7F-4389F0915A44}" type="sibTrans" cxnId="{593AC39F-058C-40D6-84C0-397E44455701}">
      <dgm:prSet custT="1"/>
      <dgm:spPr/>
      <dgm:t>
        <a:bodyPr/>
        <a:lstStyle/>
        <a:p>
          <a:endParaRPr lang="zh-CN" altLang="en-US" sz="2400" b="1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gm:t>
    </dgm:pt>
    <dgm:pt modelId="{3D385F5F-06C2-4728-A0F9-F444D2821F78}" type="pres">
      <dgm:prSet presAssocID="{4C5FEC28-DD1E-4B0B-A9BD-1509107B1C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DC3D07-ED64-4213-BD35-7BE937A4C12D}" type="pres">
      <dgm:prSet presAssocID="{BBBE0033-AA10-49F3-AF24-8D64041379F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6CA65E-636A-4B62-90E1-3B6CB2D1FA0F}" type="pres">
      <dgm:prSet presAssocID="{4EB95B4A-FDB6-4475-867C-707A99E475B0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4F047337-4DCE-4D7D-B6A2-BA20DF4301B5}" type="pres">
      <dgm:prSet presAssocID="{4EB95B4A-FDB6-4475-867C-707A99E475B0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25F2F792-C281-41AC-9730-ADEFE08EA004}" type="pres">
      <dgm:prSet presAssocID="{492D81BA-EBB4-400C-AD45-D963975C6B2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8C8162-147C-42EC-AB30-86CCC32CF852}" type="pres">
      <dgm:prSet presAssocID="{1210A331-FFAF-412F-BB7F-4389F0915A44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B31CDD64-7987-451E-A707-7081AE0FD236}" type="pres">
      <dgm:prSet presAssocID="{1210A331-FFAF-412F-BB7F-4389F0915A44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A2CEDA03-8928-4142-A635-5C331392F4DB}" type="pres">
      <dgm:prSet presAssocID="{F7C08DBC-CA6F-41F6-B63F-988F150ED856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814004-00F7-4483-9DBE-B3CD8C187C2A}" type="pres">
      <dgm:prSet presAssocID="{9724D9F4-346F-4D91-A0A1-0FCF4A398F0F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9C7BA37C-B503-46A4-AD89-5F6EF0AFC710}" type="pres">
      <dgm:prSet presAssocID="{9724D9F4-346F-4D91-A0A1-0FCF4A398F0F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348715CB-BFB3-490F-BAF9-C436E62DD06E}" type="pres">
      <dgm:prSet presAssocID="{5E06E769-8D4A-42FF-B7E1-F63C2ACD0A8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D462F9-BBF4-42C6-81AA-28125E391D95}" type="pres">
      <dgm:prSet presAssocID="{77B3A666-3E73-475D-9614-E828E948F8B7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4284D9F8-8793-4702-A776-657066133335}" type="pres">
      <dgm:prSet presAssocID="{77B3A666-3E73-475D-9614-E828E948F8B7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F5415F88-ACE0-4CE4-AC0D-A92E1B993D59}" type="pres">
      <dgm:prSet presAssocID="{8B4DA73A-0907-4B81-B482-2EE5EEE2F73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FC0B4C-C00E-460E-B61A-37DA2CC9B834}" type="pres">
      <dgm:prSet presAssocID="{DF20E724-C37C-46D0-8E10-EDF6A07D18D8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0B0671D2-2DF7-4AD5-9AB2-646901466C83}" type="pres">
      <dgm:prSet presAssocID="{DF20E724-C37C-46D0-8E10-EDF6A07D18D8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C86A52BA-8D96-4E5D-9F6F-9780AACA9240}" type="pres">
      <dgm:prSet presAssocID="{F841F91F-486C-42C0-A5B2-DFC999A3CA5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84012C-27D0-489E-BDBF-D37228E99F83}" type="pres">
      <dgm:prSet presAssocID="{F33B558D-C6AB-4F48-8FE8-C73E6D19D3B9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41FED52C-A4F6-43EC-9933-58B52E09844E}" type="pres">
      <dgm:prSet presAssocID="{F33B558D-C6AB-4F48-8FE8-C73E6D19D3B9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1FBA79B5-2570-4C32-B9A5-BDFAB668189C}" srcId="{4C5FEC28-DD1E-4B0B-A9BD-1509107B1C37}" destId="{BBBE0033-AA10-49F3-AF24-8D64041379F5}" srcOrd="0" destOrd="0" parTransId="{E2069587-D98A-4229-98A2-795746B70ECA}" sibTransId="{4EB95B4A-FDB6-4475-867C-707A99E475B0}"/>
    <dgm:cxn modelId="{9697C5CC-B83A-420E-B0A4-4A18EC854606}" type="presOf" srcId="{77B3A666-3E73-475D-9614-E828E948F8B7}" destId="{4284D9F8-8793-4702-A776-657066133335}" srcOrd="1" destOrd="0" presId="urn:microsoft.com/office/officeart/2005/8/layout/cycle2"/>
    <dgm:cxn modelId="{75145747-AB30-43AF-9AC4-7904E4C3C956}" type="presOf" srcId="{77B3A666-3E73-475D-9614-E828E948F8B7}" destId="{0BD462F9-BBF4-42C6-81AA-28125E391D95}" srcOrd="0" destOrd="0" presId="urn:microsoft.com/office/officeart/2005/8/layout/cycle2"/>
    <dgm:cxn modelId="{5709AB99-FBD1-4CBD-8E5B-81F1F3EE3DC2}" type="presOf" srcId="{4C5FEC28-DD1E-4B0B-A9BD-1509107B1C37}" destId="{3D385F5F-06C2-4728-A0F9-F444D2821F78}" srcOrd="0" destOrd="0" presId="urn:microsoft.com/office/officeart/2005/8/layout/cycle2"/>
    <dgm:cxn modelId="{0282521C-3B34-485D-839B-45BAB90FCA8E}" type="presOf" srcId="{DF20E724-C37C-46D0-8E10-EDF6A07D18D8}" destId="{B7FC0B4C-C00E-460E-B61A-37DA2CC9B834}" srcOrd="0" destOrd="0" presId="urn:microsoft.com/office/officeart/2005/8/layout/cycle2"/>
    <dgm:cxn modelId="{8CC789AE-0A81-455B-97F8-B9D2BAC14604}" type="presOf" srcId="{F33B558D-C6AB-4F48-8FE8-C73E6D19D3B9}" destId="{41FED52C-A4F6-43EC-9933-58B52E09844E}" srcOrd="1" destOrd="0" presId="urn:microsoft.com/office/officeart/2005/8/layout/cycle2"/>
    <dgm:cxn modelId="{BA514E2A-D855-48C1-9A29-E234F55D984B}" srcId="{4C5FEC28-DD1E-4B0B-A9BD-1509107B1C37}" destId="{F841F91F-486C-42C0-A5B2-DFC999A3CA56}" srcOrd="5" destOrd="0" parTransId="{BA6D220A-D900-4B7D-868A-9D91CBE939A1}" sibTransId="{F33B558D-C6AB-4F48-8FE8-C73E6D19D3B9}"/>
    <dgm:cxn modelId="{11236E13-C998-43D1-B0B5-EC48FE59877D}" srcId="{4C5FEC28-DD1E-4B0B-A9BD-1509107B1C37}" destId="{F7C08DBC-CA6F-41F6-B63F-988F150ED856}" srcOrd="2" destOrd="0" parTransId="{8EC18A1A-EC2F-4A39-804D-988315FDF788}" sibTransId="{9724D9F4-346F-4D91-A0A1-0FCF4A398F0F}"/>
    <dgm:cxn modelId="{DC314387-FE11-4164-8442-567272B8A758}" type="presOf" srcId="{4EB95B4A-FDB6-4475-867C-707A99E475B0}" destId="{096CA65E-636A-4B62-90E1-3B6CB2D1FA0F}" srcOrd="0" destOrd="0" presId="urn:microsoft.com/office/officeart/2005/8/layout/cycle2"/>
    <dgm:cxn modelId="{51536A21-AC82-4565-AC44-6F49ACCFC96A}" type="presOf" srcId="{F33B558D-C6AB-4F48-8FE8-C73E6D19D3B9}" destId="{5B84012C-27D0-489E-BDBF-D37228E99F83}" srcOrd="0" destOrd="0" presId="urn:microsoft.com/office/officeart/2005/8/layout/cycle2"/>
    <dgm:cxn modelId="{3920BCFF-4D80-436B-A96C-B908E09CAF4D}" type="presOf" srcId="{F841F91F-486C-42C0-A5B2-DFC999A3CA56}" destId="{C86A52BA-8D96-4E5D-9F6F-9780AACA9240}" srcOrd="0" destOrd="0" presId="urn:microsoft.com/office/officeart/2005/8/layout/cycle2"/>
    <dgm:cxn modelId="{13ED19C0-C8B9-4745-8179-8638668D184E}" type="presOf" srcId="{9724D9F4-346F-4D91-A0A1-0FCF4A398F0F}" destId="{9C7BA37C-B503-46A4-AD89-5F6EF0AFC710}" srcOrd="1" destOrd="0" presId="urn:microsoft.com/office/officeart/2005/8/layout/cycle2"/>
    <dgm:cxn modelId="{52EED0F1-5038-4D09-93EF-AB0CDA1DD442}" type="presOf" srcId="{BBBE0033-AA10-49F3-AF24-8D64041379F5}" destId="{62DC3D07-ED64-4213-BD35-7BE937A4C12D}" srcOrd="0" destOrd="0" presId="urn:microsoft.com/office/officeart/2005/8/layout/cycle2"/>
    <dgm:cxn modelId="{BB352EB8-9935-4179-80C5-63DF5A1B78DD}" type="presOf" srcId="{492D81BA-EBB4-400C-AD45-D963975C6B2E}" destId="{25F2F792-C281-41AC-9730-ADEFE08EA004}" srcOrd="0" destOrd="0" presId="urn:microsoft.com/office/officeart/2005/8/layout/cycle2"/>
    <dgm:cxn modelId="{593AC39F-058C-40D6-84C0-397E44455701}" srcId="{4C5FEC28-DD1E-4B0B-A9BD-1509107B1C37}" destId="{492D81BA-EBB4-400C-AD45-D963975C6B2E}" srcOrd="1" destOrd="0" parTransId="{D819A0F7-78A2-4D2A-A04F-6B724A8A5341}" sibTransId="{1210A331-FFAF-412F-BB7F-4389F0915A44}"/>
    <dgm:cxn modelId="{A82B99C7-E281-4090-B371-9B145B321580}" type="presOf" srcId="{4EB95B4A-FDB6-4475-867C-707A99E475B0}" destId="{4F047337-4DCE-4D7D-B6A2-BA20DF4301B5}" srcOrd="1" destOrd="0" presId="urn:microsoft.com/office/officeart/2005/8/layout/cycle2"/>
    <dgm:cxn modelId="{B90CF146-C226-4E3C-A0CB-5C16C62F9062}" type="presOf" srcId="{8B4DA73A-0907-4B81-B482-2EE5EEE2F737}" destId="{F5415F88-ACE0-4CE4-AC0D-A92E1B993D59}" srcOrd="0" destOrd="0" presId="urn:microsoft.com/office/officeart/2005/8/layout/cycle2"/>
    <dgm:cxn modelId="{9799C874-B755-4224-8DD5-493779BEE709}" srcId="{4C5FEC28-DD1E-4B0B-A9BD-1509107B1C37}" destId="{5E06E769-8D4A-42FF-B7E1-F63C2ACD0A89}" srcOrd="3" destOrd="0" parTransId="{4C3D476C-878C-4CC3-98CC-017ACE333029}" sibTransId="{77B3A666-3E73-475D-9614-E828E948F8B7}"/>
    <dgm:cxn modelId="{F68A26C6-B4A7-4314-AF91-EFABF9E780D7}" type="presOf" srcId="{9724D9F4-346F-4D91-A0A1-0FCF4A398F0F}" destId="{43814004-00F7-4483-9DBE-B3CD8C187C2A}" srcOrd="0" destOrd="0" presId="urn:microsoft.com/office/officeart/2005/8/layout/cycle2"/>
    <dgm:cxn modelId="{211745D0-F853-48D1-A94D-4976061BE246}" type="presOf" srcId="{DF20E724-C37C-46D0-8E10-EDF6A07D18D8}" destId="{0B0671D2-2DF7-4AD5-9AB2-646901466C83}" srcOrd="1" destOrd="0" presId="urn:microsoft.com/office/officeart/2005/8/layout/cycle2"/>
    <dgm:cxn modelId="{DC149808-8FAB-4A7F-AF6C-7CECD467809B}" type="presOf" srcId="{1210A331-FFAF-412F-BB7F-4389F0915A44}" destId="{B98C8162-147C-42EC-AB30-86CCC32CF852}" srcOrd="0" destOrd="0" presId="urn:microsoft.com/office/officeart/2005/8/layout/cycle2"/>
    <dgm:cxn modelId="{53016E17-73D1-4B63-8ABC-958D2D14EAC3}" type="presOf" srcId="{1210A331-FFAF-412F-BB7F-4389F0915A44}" destId="{B31CDD64-7987-451E-A707-7081AE0FD236}" srcOrd="1" destOrd="0" presId="urn:microsoft.com/office/officeart/2005/8/layout/cycle2"/>
    <dgm:cxn modelId="{7D48BBAB-FE32-4E31-BB17-B89E19B2241D}" type="presOf" srcId="{F7C08DBC-CA6F-41F6-B63F-988F150ED856}" destId="{A2CEDA03-8928-4142-A635-5C331392F4DB}" srcOrd="0" destOrd="0" presId="urn:microsoft.com/office/officeart/2005/8/layout/cycle2"/>
    <dgm:cxn modelId="{571CDC68-2E2A-4CD1-B583-A47CD8D0E4E3}" type="presOf" srcId="{5E06E769-8D4A-42FF-B7E1-F63C2ACD0A89}" destId="{348715CB-BFB3-490F-BAF9-C436E62DD06E}" srcOrd="0" destOrd="0" presId="urn:microsoft.com/office/officeart/2005/8/layout/cycle2"/>
    <dgm:cxn modelId="{DF0889B0-0EF5-4654-8EB3-AD5DB0B80C88}" srcId="{4C5FEC28-DD1E-4B0B-A9BD-1509107B1C37}" destId="{8B4DA73A-0907-4B81-B482-2EE5EEE2F737}" srcOrd="4" destOrd="0" parTransId="{73553DA0-06EC-47C2-B8F3-3347230CA408}" sibTransId="{DF20E724-C37C-46D0-8E10-EDF6A07D18D8}"/>
    <dgm:cxn modelId="{1E0BE35A-98A5-4249-A2A0-A884994E9DBD}" type="presParOf" srcId="{3D385F5F-06C2-4728-A0F9-F444D2821F78}" destId="{62DC3D07-ED64-4213-BD35-7BE937A4C12D}" srcOrd="0" destOrd="0" presId="urn:microsoft.com/office/officeart/2005/8/layout/cycle2"/>
    <dgm:cxn modelId="{908230CE-5685-4321-A882-21C062444E5F}" type="presParOf" srcId="{3D385F5F-06C2-4728-A0F9-F444D2821F78}" destId="{096CA65E-636A-4B62-90E1-3B6CB2D1FA0F}" srcOrd="1" destOrd="0" presId="urn:microsoft.com/office/officeart/2005/8/layout/cycle2"/>
    <dgm:cxn modelId="{66D7F790-DA41-40C5-875A-9D95C2FC2B70}" type="presParOf" srcId="{096CA65E-636A-4B62-90E1-3B6CB2D1FA0F}" destId="{4F047337-4DCE-4D7D-B6A2-BA20DF4301B5}" srcOrd="0" destOrd="0" presId="urn:microsoft.com/office/officeart/2005/8/layout/cycle2"/>
    <dgm:cxn modelId="{D3982861-B437-403C-862D-870EB7154204}" type="presParOf" srcId="{3D385F5F-06C2-4728-A0F9-F444D2821F78}" destId="{25F2F792-C281-41AC-9730-ADEFE08EA004}" srcOrd="2" destOrd="0" presId="urn:microsoft.com/office/officeart/2005/8/layout/cycle2"/>
    <dgm:cxn modelId="{19EE15C3-9285-420A-A9E1-0877379F82C7}" type="presParOf" srcId="{3D385F5F-06C2-4728-A0F9-F444D2821F78}" destId="{B98C8162-147C-42EC-AB30-86CCC32CF852}" srcOrd="3" destOrd="0" presId="urn:microsoft.com/office/officeart/2005/8/layout/cycle2"/>
    <dgm:cxn modelId="{157B8D72-0A5C-4698-9E73-41EC839571D1}" type="presParOf" srcId="{B98C8162-147C-42EC-AB30-86CCC32CF852}" destId="{B31CDD64-7987-451E-A707-7081AE0FD236}" srcOrd="0" destOrd="0" presId="urn:microsoft.com/office/officeart/2005/8/layout/cycle2"/>
    <dgm:cxn modelId="{3CC570BA-6C65-4B53-BDEA-6950664A805A}" type="presParOf" srcId="{3D385F5F-06C2-4728-A0F9-F444D2821F78}" destId="{A2CEDA03-8928-4142-A635-5C331392F4DB}" srcOrd="4" destOrd="0" presId="urn:microsoft.com/office/officeart/2005/8/layout/cycle2"/>
    <dgm:cxn modelId="{F6EEF518-3BA4-420B-BE3A-C2C170F4A376}" type="presParOf" srcId="{3D385F5F-06C2-4728-A0F9-F444D2821F78}" destId="{43814004-00F7-4483-9DBE-B3CD8C187C2A}" srcOrd="5" destOrd="0" presId="urn:microsoft.com/office/officeart/2005/8/layout/cycle2"/>
    <dgm:cxn modelId="{DC4A86A5-F1F4-43C0-B48D-DFFC4B417107}" type="presParOf" srcId="{43814004-00F7-4483-9DBE-B3CD8C187C2A}" destId="{9C7BA37C-B503-46A4-AD89-5F6EF0AFC710}" srcOrd="0" destOrd="0" presId="urn:microsoft.com/office/officeart/2005/8/layout/cycle2"/>
    <dgm:cxn modelId="{7091B6A3-A7ED-4C1C-ACC3-DCB5BC69C2A6}" type="presParOf" srcId="{3D385F5F-06C2-4728-A0F9-F444D2821F78}" destId="{348715CB-BFB3-490F-BAF9-C436E62DD06E}" srcOrd="6" destOrd="0" presId="urn:microsoft.com/office/officeart/2005/8/layout/cycle2"/>
    <dgm:cxn modelId="{9E559C08-2E1F-4CC6-9FA3-79CE6AF61333}" type="presParOf" srcId="{3D385F5F-06C2-4728-A0F9-F444D2821F78}" destId="{0BD462F9-BBF4-42C6-81AA-28125E391D95}" srcOrd="7" destOrd="0" presId="urn:microsoft.com/office/officeart/2005/8/layout/cycle2"/>
    <dgm:cxn modelId="{16C481E5-7390-4926-8D88-42EA42A0DACE}" type="presParOf" srcId="{0BD462F9-BBF4-42C6-81AA-28125E391D95}" destId="{4284D9F8-8793-4702-A776-657066133335}" srcOrd="0" destOrd="0" presId="urn:microsoft.com/office/officeart/2005/8/layout/cycle2"/>
    <dgm:cxn modelId="{1CF386A0-3068-46C7-9293-BF2B60B304C2}" type="presParOf" srcId="{3D385F5F-06C2-4728-A0F9-F444D2821F78}" destId="{F5415F88-ACE0-4CE4-AC0D-A92E1B993D59}" srcOrd="8" destOrd="0" presId="urn:microsoft.com/office/officeart/2005/8/layout/cycle2"/>
    <dgm:cxn modelId="{28FC2917-A6B4-473B-90C5-BDB17258884B}" type="presParOf" srcId="{3D385F5F-06C2-4728-A0F9-F444D2821F78}" destId="{B7FC0B4C-C00E-460E-B61A-37DA2CC9B834}" srcOrd="9" destOrd="0" presId="urn:microsoft.com/office/officeart/2005/8/layout/cycle2"/>
    <dgm:cxn modelId="{7DCEF93A-D51C-4535-875E-D4C26760E6BC}" type="presParOf" srcId="{B7FC0B4C-C00E-460E-B61A-37DA2CC9B834}" destId="{0B0671D2-2DF7-4AD5-9AB2-646901466C83}" srcOrd="0" destOrd="0" presId="urn:microsoft.com/office/officeart/2005/8/layout/cycle2"/>
    <dgm:cxn modelId="{95154A9B-0807-4F99-8738-1F80516C8624}" type="presParOf" srcId="{3D385F5F-06C2-4728-A0F9-F444D2821F78}" destId="{C86A52BA-8D96-4E5D-9F6F-9780AACA9240}" srcOrd="10" destOrd="0" presId="urn:microsoft.com/office/officeart/2005/8/layout/cycle2"/>
    <dgm:cxn modelId="{FD299553-BD4F-447E-B19C-1F78BBD7580A}" type="presParOf" srcId="{3D385F5F-06C2-4728-A0F9-F444D2821F78}" destId="{5B84012C-27D0-489E-BDBF-D37228E99F83}" srcOrd="11" destOrd="0" presId="urn:microsoft.com/office/officeart/2005/8/layout/cycle2"/>
    <dgm:cxn modelId="{4E3AA866-BA2D-4D17-BB0B-8B3437AB6FD2}" type="presParOf" srcId="{5B84012C-27D0-489E-BDBF-D37228E99F83}" destId="{41FED52C-A4F6-43EC-9933-58B52E09844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C3D07-ED64-4213-BD35-7BE937A4C12D}">
      <dsp:nvSpPr>
        <dsp:cNvPr id="0" name=""/>
        <dsp:cNvSpPr/>
      </dsp:nvSpPr>
      <dsp:spPr>
        <a:xfrm>
          <a:off x="3071107" y="2491"/>
          <a:ext cx="1233485" cy="12334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库存目录分析</a:t>
          </a:r>
          <a:endParaRPr lang="zh-CN" altLang="en-US" sz="24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3251747" y="183131"/>
        <a:ext cx="872205" cy="872205"/>
      </dsp:txXfrm>
    </dsp:sp>
    <dsp:sp modelId="{096CA65E-636A-4B62-90E1-3B6CB2D1FA0F}">
      <dsp:nvSpPr>
        <dsp:cNvPr id="0" name=""/>
        <dsp:cNvSpPr/>
      </dsp:nvSpPr>
      <dsp:spPr>
        <a:xfrm rot="1800000">
          <a:off x="4317745" y="869283"/>
          <a:ext cx="327459" cy="416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4324326" y="927984"/>
        <a:ext cx="229221" cy="249781"/>
      </dsp:txXfrm>
    </dsp:sp>
    <dsp:sp modelId="{25F2F792-C281-41AC-9730-ADEFE08EA004}">
      <dsp:nvSpPr>
        <dsp:cNvPr id="0" name=""/>
        <dsp:cNvSpPr/>
      </dsp:nvSpPr>
      <dsp:spPr>
        <a:xfrm>
          <a:off x="4674410" y="928158"/>
          <a:ext cx="1233485" cy="1233485"/>
        </a:xfrm>
        <a:prstGeom prst="ellipse">
          <a:avLst/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文档重构</a:t>
          </a:r>
          <a:endParaRPr lang="zh-CN" altLang="en-US" sz="24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4855050" y="1108798"/>
        <a:ext cx="872205" cy="872205"/>
      </dsp:txXfrm>
    </dsp:sp>
    <dsp:sp modelId="{B98C8162-147C-42EC-AB30-86CCC32CF852}">
      <dsp:nvSpPr>
        <dsp:cNvPr id="0" name=""/>
        <dsp:cNvSpPr/>
      </dsp:nvSpPr>
      <dsp:spPr>
        <a:xfrm rot="5400000">
          <a:off x="5127422" y="2253149"/>
          <a:ext cx="327459" cy="416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892954"/>
            <a:satOff val="5380"/>
            <a:lumOff val="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5176541" y="2287290"/>
        <a:ext cx="229221" cy="249781"/>
      </dsp:txXfrm>
    </dsp:sp>
    <dsp:sp modelId="{A2CEDA03-8928-4142-A635-5C331392F4DB}">
      <dsp:nvSpPr>
        <dsp:cNvPr id="0" name=""/>
        <dsp:cNvSpPr/>
      </dsp:nvSpPr>
      <dsp:spPr>
        <a:xfrm>
          <a:off x="4674410" y="2779492"/>
          <a:ext cx="1233485" cy="1233485"/>
        </a:xfrm>
        <a:prstGeom prst="ellipse">
          <a:avLst/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逆向工程</a:t>
          </a:r>
          <a:endParaRPr lang="zh-CN" altLang="en-US" sz="24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4855050" y="2960132"/>
        <a:ext cx="872205" cy="872205"/>
      </dsp:txXfrm>
    </dsp:sp>
    <dsp:sp modelId="{43814004-00F7-4483-9DBE-B3CD8C187C2A}">
      <dsp:nvSpPr>
        <dsp:cNvPr id="0" name=""/>
        <dsp:cNvSpPr/>
      </dsp:nvSpPr>
      <dsp:spPr>
        <a:xfrm rot="9000000">
          <a:off x="4333797" y="3646283"/>
          <a:ext cx="327459" cy="416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785908"/>
            <a:satOff val="10760"/>
            <a:lumOff val="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 rot="10800000">
        <a:off x="4425454" y="3704984"/>
        <a:ext cx="229221" cy="249781"/>
      </dsp:txXfrm>
    </dsp:sp>
    <dsp:sp modelId="{348715CB-BFB3-490F-BAF9-C436E62DD06E}">
      <dsp:nvSpPr>
        <dsp:cNvPr id="0" name=""/>
        <dsp:cNvSpPr/>
      </dsp:nvSpPr>
      <dsp:spPr>
        <a:xfrm>
          <a:off x="3071107" y="3705159"/>
          <a:ext cx="1233485" cy="1233485"/>
        </a:xfrm>
        <a:prstGeom prst="ellipse">
          <a:avLst/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代码重构</a:t>
          </a:r>
          <a:endParaRPr lang="zh-CN" altLang="en-US" sz="24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3251747" y="3885799"/>
        <a:ext cx="872205" cy="872205"/>
      </dsp:txXfrm>
    </dsp:sp>
    <dsp:sp modelId="{0BD462F9-BBF4-42C6-81AA-28125E391D95}">
      <dsp:nvSpPr>
        <dsp:cNvPr id="0" name=""/>
        <dsp:cNvSpPr/>
      </dsp:nvSpPr>
      <dsp:spPr>
        <a:xfrm rot="12600000">
          <a:off x="2730495" y="3655551"/>
          <a:ext cx="327459" cy="416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678862"/>
            <a:satOff val="16139"/>
            <a:lumOff val="1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 rot="10800000">
        <a:off x="2822152" y="3763371"/>
        <a:ext cx="229221" cy="249781"/>
      </dsp:txXfrm>
    </dsp:sp>
    <dsp:sp modelId="{F5415F88-ACE0-4CE4-AC0D-A92E1B993D59}">
      <dsp:nvSpPr>
        <dsp:cNvPr id="0" name=""/>
        <dsp:cNvSpPr/>
      </dsp:nvSpPr>
      <dsp:spPr>
        <a:xfrm>
          <a:off x="1467805" y="2779492"/>
          <a:ext cx="1233485" cy="1233485"/>
        </a:xfrm>
        <a:prstGeom prst="ellipse">
          <a:avLst/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数据重构</a:t>
          </a:r>
          <a:endParaRPr lang="zh-CN" altLang="en-US" sz="24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1648445" y="2960132"/>
        <a:ext cx="872205" cy="872205"/>
      </dsp:txXfrm>
    </dsp:sp>
    <dsp:sp modelId="{B7FC0B4C-C00E-460E-B61A-37DA2CC9B834}">
      <dsp:nvSpPr>
        <dsp:cNvPr id="0" name=""/>
        <dsp:cNvSpPr/>
      </dsp:nvSpPr>
      <dsp:spPr>
        <a:xfrm rot="16200000">
          <a:off x="1920818" y="2271685"/>
          <a:ext cx="327459" cy="416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571816"/>
            <a:satOff val="21519"/>
            <a:lumOff val="1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1969937" y="2404064"/>
        <a:ext cx="229221" cy="249781"/>
      </dsp:txXfrm>
    </dsp:sp>
    <dsp:sp modelId="{C86A52BA-8D96-4E5D-9F6F-9780AACA9240}">
      <dsp:nvSpPr>
        <dsp:cNvPr id="0" name=""/>
        <dsp:cNvSpPr/>
      </dsp:nvSpPr>
      <dsp:spPr>
        <a:xfrm>
          <a:off x="1467805" y="928158"/>
          <a:ext cx="1233485" cy="1233485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rPr>
            <a:t>正向工程</a:t>
          </a:r>
          <a:endParaRPr lang="zh-CN" altLang="en-US" sz="2400" b="1" kern="1200" dirty="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1648445" y="1108798"/>
        <a:ext cx="872205" cy="872205"/>
      </dsp:txXfrm>
    </dsp:sp>
    <dsp:sp modelId="{5B84012C-27D0-489E-BDBF-D37228E99F83}">
      <dsp:nvSpPr>
        <dsp:cNvPr id="0" name=""/>
        <dsp:cNvSpPr/>
      </dsp:nvSpPr>
      <dsp:spPr>
        <a:xfrm rot="19800000">
          <a:off x="2714443" y="878550"/>
          <a:ext cx="327459" cy="416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400" b="1" kern="1200">
            <a:solidFill>
              <a:schemeClr val="bg1"/>
            </a:solidFill>
            <a:latin typeface="黑体" pitchFamily="49" charset="-122"/>
            <a:ea typeface="黑体" pitchFamily="49" charset="-122"/>
          </a:endParaRPr>
        </a:p>
      </dsp:txBody>
      <dsp:txXfrm>
        <a:off x="2721024" y="986370"/>
        <a:ext cx="229221" cy="249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AA065156-44E0-41C0-AAEC-AE2CE68564C7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7C7440-3CB6-47E7-A663-6C12A394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37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019BC44-3FE9-4A5C-959D-06CFCEFEF4A1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6A83885-45A1-4B4A-A59B-24084C8635B6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3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CA60622-A678-416E-9717-63AE8756656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4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BDD22A-BEE4-4860-B972-20B60DEC499C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FDF8519-E906-4065-8335-F35D7E80DC7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BFEE92A-E415-4AFF-9E0A-246E1452E0D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9B05A04-9019-4E59-A75F-EB9823C331B9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9B05A04-9019-4E59-A75F-EB9823C331B9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9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41B2-9A0A-4BAD-A0FB-34C6C2BB18F6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EA14-E06C-439B-8A9E-21EA55C551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6567-940D-4315-A0F8-4DE0E2FD5A5A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3CAB-363B-46FE-97AD-E1DE3FD2D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8BAC3-8465-4356-9C1A-44D251A187E5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ADBE-3B3B-4F26-8D97-2086747BA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5F9A-30A3-4DF0-9E4D-A2E07B7FAE16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B44AA-8EE4-44E9-A0BF-9EEE3881B5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5ECB-EDFC-402F-9899-BFB3E8049655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A2CB-B1EC-4864-84B1-33AE872A2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DD24-7E42-48FE-A1FD-B00C1993257B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D9A1-2AC6-4B82-96EC-9C85A9A6A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AEF-9808-4886-A5A6-273FF64952C7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A89C-E45E-4D3D-968E-A6C0D98F4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4679-4BBC-4569-9D71-B75AD2A96041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3514-1653-4758-83F1-D92BA00C6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67CB-724B-48C5-A1AD-75EF5A968F41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E601-6A2B-4999-A89D-8E45BBADB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D7F9D-FB2B-4096-BB41-60319066BBD9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8C1B4-FF01-4DA8-8153-7D3DAC0080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67D4-683A-4FD9-BEA2-19A0CDCF49D7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6C2C1-1662-4477-AE9D-019465928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0A1405-B296-43AD-9DCA-A61D160C1FAB}" type="datetimeFigureOut">
              <a:rPr lang="zh-CN" altLang="en-US"/>
              <a:pPr>
                <a:defRPr/>
              </a:pPr>
              <a:t>2022/5/17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BE133D-E279-45AB-972D-A0E4C240F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8924925" cy="14716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软件再工程过程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软件再工程过程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26861" y="1917689"/>
            <a:ext cx="9792681" cy="2232235"/>
          </a:xfrm>
        </p:spPr>
        <p:txBody>
          <a:bodyPr/>
          <a:lstStyle/>
          <a:p>
            <a:pPr algn="just"/>
            <a:r>
              <a:rPr lang="zh-CN" altLang="en-US" dirty="0" smtClean="0"/>
              <a:t>以软件工程方法学为指导，对程序全部重新设计、重新编码和测试，为此可以使用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工具（逆向工程和再工程工具）来帮助理解原有的设计。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软件再工程过程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6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1ADB2EAC-CD21-4287-A9D7-14BB5370C99B}" type="slidenum">
              <a:rPr lang="en-US" altLang="zh-CN" sz="1200" smtClean="0">
                <a:latin typeface="Arial" pitchFamily="34" charset="0"/>
              </a:rPr>
              <a:pPr/>
              <a:t>3</a:t>
            </a:fld>
            <a:endParaRPr lang="en-US" altLang="zh-CN" sz="1200" smtClean="0">
              <a:latin typeface="Arial" pitchFamily="34" charset="0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2062926" y="1413654"/>
          <a:ext cx="7375701" cy="4941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库存目录分析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CF4DE205-B554-487B-B41B-158F7795C14A}" type="slidenum">
              <a:rPr lang="en-US" altLang="zh-CN" sz="1200" smtClean="0">
                <a:latin typeface="Arial" pitchFamily="34" charset="0"/>
              </a:rPr>
              <a:pPr/>
              <a:t>4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库存目录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软件组织记录其所拥有的所有应用系统的基本信息</a:t>
            </a:r>
          </a:p>
          <a:p>
            <a:r>
              <a:rPr lang="zh-CN" altLang="en-US" dirty="0" smtClean="0"/>
              <a:t>下述三类程序有可能成为预防性维护的对象：</a:t>
            </a:r>
          </a:p>
          <a:p>
            <a:pPr lvl="1"/>
            <a:r>
              <a:rPr lang="zh-CN" altLang="en-US" dirty="0" smtClean="0"/>
              <a:t>预定将使用多年的程序</a:t>
            </a:r>
          </a:p>
          <a:p>
            <a:pPr lvl="1"/>
            <a:r>
              <a:rPr lang="zh-CN" altLang="en-US" dirty="0" smtClean="0"/>
              <a:t>当前正在成功地使用着的程序</a:t>
            </a:r>
          </a:p>
          <a:p>
            <a:pPr lvl="1"/>
            <a:r>
              <a:rPr lang="zh-CN" altLang="en-US" dirty="0" smtClean="0"/>
              <a:t>在最近的将来可能要做重大修改或增强的程序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文档重构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7BF50D5C-D62E-4F6E-9AEA-996466B62E56}" type="slidenum">
              <a:rPr lang="en-US" altLang="zh-CN" sz="1200" smtClean="0">
                <a:latin typeface="Arial" pitchFamily="34" charset="0"/>
              </a:rPr>
              <a:pPr/>
              <a:t>5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38966" y="1485659"/>
            <a:ext cx="6853780" cy="464200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稳定、不变的程序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</a:rPr>
              <a:t>保持现状</a:t>
            </a:r>
          </a:p>
          <a:p>
            <a:pPr eaLnBrk="1" hangingPunct="1">
              <a:defRPr/>
            </a:pPr>
            <a:r>
              <a:rPr lang="zh-CN" altLang="en-US" dirty="0" smtClean="0"/>
              <a:t>需更新文档但资源有限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>
                <a:solidFill>
                  <a:srgbClr val="FFFF00"/>
                </a:solidFill>
              </a:rPr>
              <a:t>使用时建文档</a:t>
            </a:r>
          </a:p>
          <a:p>
            <a:pPr eaLnBrk="1" hangingPunct="1">
              <a:defRPr/>
            </a:pPr>
            <a:r>
              <a:rPr lang="zh-CN" altLang="en-US" dirty="0" smtClean="0"/>
              <a:t>关键应用，且需重构全部文档：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把文档工作</a:t>
            </a:r>
            <a:r>
              <a:rPr lang="zh-CN" altLang="en-US" dirty="0" smtClean="0">
                <a:solidFill>
                  <a:srgbClr val="FFFF00"/>
                </a:solidFill>
              </a:rPr>
              <a:t>减少到必需的最小量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逆向工程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B74B05FC-59AA-4522-8421-E7DE37AE3EF4}" type="slidenum">
              <a:rPr lang="en-US" altLang="zh-CN" sz="1200" smtClean="0">
                <a:latin typeface="Arial" pitchFamily="34" charset="0"/>
              </a:rPr>
              <a:pPr/>
              <a:t>6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2376245"/>
          </a:xfrm>
        </p:spPr>
        <p:txBody>
          <a:bodyPr/>
          <a:lstStyle/>
          <a:p>
            <a:r>
              <a:rPr lang="zh-CN" altLang="en-US" dirty="0" smtClean="0"/>
              <a:t>软件的逆向工程是分析程序以便在</a:t>
            </a:r>
            <a:r>
              <a:rPr lang="zh-CN" altLang="en-US" dirty="0" smtClean="0">
                <a:solidFill>
                  <a:srgbClr val="FFFF00"/>
                </a:solidFill>
              </a:rPr>
              <a:t>比源代码更高的抽象层次</a:t>
            </a:r>
            <a:r>
              <a:rPr lang="zh-CN" altLang="en-US" dirty="0" smtClean="0"/>
              <a:t>上创建出</a:t>
            </a:r>
            <a:r>
              <a:rPr lang="zh-CN" altLang="en-US" dirty="0" smtClean="0">
                <a:solidFill>
                  <a:srgbClr val="FFFF00"/>
                </a:solidFill>
              </a:rPr>
              <a:t>程序的某种表示</a:t>
            </a:r>
            <a:r>
              <a:rPr lang="zh-CN" altLang="en-US" dirty="0" smtClean="0"/>
              <a:t>的过程。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立方体 5"/>
          <p:cNvSpPr/>
          <p:nvPr/>
        </p:nvSpPr>
        <p:spPr>
          <a:xfrm>
            <a:off x="2566961" y="4005834"/>
            <a:ext cx="1512105" cy="122408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程序代码</a:t>
            </a:r>
            <a:endParaRPr lang="zh-CN" altLang="en-US" sz="30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583101" y="4221849"/>
            <a:ext cx="1584110" cy="7920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逆向工程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6599241" y="3392216"/>
            <a:ext cx="1656115" cy="648045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</a:t>
            </a:r>
            <a:endParaRPr lang="zh-CN" altLang="en-US" sz="2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横卷形 8"/>
          <p:cNvSpPr/>
          <p:nvPr/>
        </p:nvSpPr>
        <p:spPr>
          <a:xfrm>
            <a:off x="6599241" y="4303229"/>
            <a:ext cx="1656115" cy="648045"/>
          </a:xfrm>
          <a:prstGeom prst="horizontalScroll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005C2A"/>
                </a:solidFill>
                <a:latin typeface="黑体" pitchFamily="49" charset="-122"/>
                <a:ea typeface="黑体" pitchFamily="49" charset="-122"/>
              </a:rPr>
              <a:t>体系结构</a:t>
            </a:r>
            <a:endParaRPr lang="zh-CN" altLang="en-US" sz="2000" b="1" dirty="0">
              <a:solidFill>
                <a:srgbClr val="005C2A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横卷形 9"/>
          <p:cNvSpPr/>
          <p:nvPr/>
        </p:nvSpPr>
        <p:spPr>
          <a:xfrm>
            <a:off x="6599241" y="5264346"/>
            <a:ext cx="1656115" cy="648045"/>
          </a:xfrm>
          <a:prstGeom prst="horizontalScroll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处理过程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代码重构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607B658C-CCF6-4DC7-B023-6A981597F8C5}" type="slidenum">
              <a:rPr lang="en-US" altLang="zh-CN" sz="1200" smtClean="0">
                <a:latin typeface="Arial" pitchFamily="34" charset="0"/>
              </a:rPr>
              <a:pPr/>
              <a:t>7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重构</a:t>
            </a:r>
            <a:r>
              <a:rPr lang="zh-CN" altLang="en-US" dirty="0" smtClean="0">
                <a:solidFill>
                  <a:srgbClr val="FFFF00"/>
                </a:solidFill>
              </a:rPr>
              <a:t>难于理解、测试和维护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FF00"/>
                </a:solidFill>
              </a:rPr>
              <a:t>个体模块</a:t>
            </a:r>
            <a:r>
              <a:rPr lang="zh-CN" altLang="en-US" dirty="0" smtClean="0"/>
              <a:t>的代码。</a:t>
            </a:r>
          </a:p>
          <a:p>
            <a:r>
              <a:rPr lang="zh-CN" altLang="en-US" dirty="0" smtClean="0"/>
              <a:t>具体步骤为：</a:t>
            </a:r>
          </a:p>
          <a:p>
            <a:pPr lvl="1"/>
            <a:r>
              <a:rPr lang="zh-CN" altLang="en-US" dirty="0" smtClean="0"/>
              <a:t>分析源代码，标注出和结构化程序设计概念相违背的部分</a:t>
            </a:r>
          </a:p>
          <a:p>
            <a:pPr lvl="1"/>
            <a:r>
              <a:rPr lang="zh-CN" altLang="en-US" dirty="0" smtClean="0"/>
              <a:t>重构有问题的代码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复审和测试生成的重构代码并更新代码文档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数据重构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FC414FD-EF25-454C-B610-6EC67C525E81}" type="slidenum">
              <a:rPr lang="en-US" altLang="zh-CN" sz="1200" smtClean="0">
                <a:latin typeface="Arial" pitchFamily="34" charset="0"/>
              </a:rPr>
              <a:pPr/>
              <a:t>8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数据重构始于逆向工程</a:t>
            </a:r>
          </a:p>
          <a:p>
            <a:pPr lvl="1"/>
            <a:r>
              <a:rPr lang="zh-CN" altLang="en-US" dirty="0" smtClean="0"/>
              <a:t>分解当前使用的数据体系结构</a:t>
            </a:r>
          </a:p>
          <a:p>
            <a:pPr lvl="1"/>
            <a:r>
              <a:rPr lang="zh-CN" altLang="en-US" dirty="0" smtClean="0"/>
              <a:t>必要时定义数据模型，标识数据对象和属性，并从软件质量的角度复审现存的数据结构</a:t>
            </a:r>
          </a:p>
          <a:p>
            <a:r>
              <a:rPr lang="zh-CN" altLang="en-US" dirty="0" smtClean="0"/>
              <a:t>当数据结构较差时，应该对数据进行再工程</a:t>
            </a:r>
          </a:p>
          <a:p>
            <a:pPr lvl="1"/>
            <a:r>
              <a:rPr lang="zh-CN" altLang="en-US" dirty="0" smtClean="0"/>
              <a:t>例如：从关系型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重构为面向对象</a:t>
            </a:r>
            <a:r>
              <a:rPr lang="en-US" altLang="zh-CN" dirty="0" smtClean="0"/>
              <a:t>DBMS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正向工程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FC414FD-EF25-454C-B610-6EC67C525E81}" type="slidenum">
              <a:rPr lang="en-US" altLang="zh-CN" sz="1200" smtClean="0">
                <a:latin typeface="Arial" pitchFamily="34" charset="0"/>
              </a:rPr>
              <a:pPr/>
              <a:t>9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40"/>
              </a:lnSpc>
            </a:pPr>
            <a:r>
              <a:rPr lang="zh-CN" altLang="en-US" dirty="0" smtClean="0"/>
              <a:t>正向工程也称为</a:t>
            </a:r>
            <a:r>
              <a:rPr lang="zh-CN" altLang="en-US" dirty="0" smtClean="0">
                <a:solidFill>
                  <a:srgbClr val="FFFF00"/>
                </a:solidFill>
              </a:rPr>
              <a:t>革新</a:t>
            </a:r>
            <a:r>
              <a:rPr lang="zh-CN" altLang="en-US" dirty="0" smtClean="0"/>
              <a:t>或</a:t>
            </a:r>
            <a:r>
              <a:rPr lang="zh-CN" altLang="en-US" dirty="0" smtClean="0">
                <a:solidFill>
                  <a:srgbClr val="FFFF00"/>
                </a:solidFill>
              </a:rPr>
              <a:t>改造</a:t>
            </a:r>
          </a:p>
          <a:p>
            <a:pPr lvl="1">
              <a:lnSpc>
                <a:spcPts val="3840"/>
              </a:lnSpc>
            </a:pPr>
            <a:r>
              <a:rPr lang="zh-CN" altLang="en-US" dirty="0" smtClean="0"/>
              <a:t>这项活动不仅从现有程序中恢复设计信息，而且使用该信息去</a:t>
            </a:r>
            <a:r>
              <a:rPr lang="zh-CN" altLang="en-US" dirty="0" smtClean="0">
                <a:solidFill>
                  <a:srgbClr val="FFFF00"/>
                </a:solidFill>
              </a:rPr>
              <a:t>改变或重构现有系统</a:t>
            </a:r>
            <a:r>
              <a:rPr lang="zh-CN" altLang="en-US" dirty="0" smtClean="0"/>
              <a:t>，以提高其整体质量</a:t>
            </a:r>
          </a:p>
          <a:p>
            <a:pPr>
              <a:lnSpc>
                <a:spcPts val="3840"/>
              </a:lnSpc>
            </a:pPr>
            <a:r>
              <a:rPr lang="zh-CN" altLang="en-US" dirty="0" smtClean="0"/>
              <a:t>正向工程过程应用软件工程的原理、概念、技术</a:t>
            </a:r>
            <a:r>
              <a:rPr lang="zh-CN" altLang="en-US" smtClean="0"/>
              <a:t>和方法</a:t>
            </a:r>
            <a:r>
              <a:rPr lang="zh-CN" altLang="en-US" smtClean="0">
                <a:solidFill>
                  <a:srgbClr val="FFFF00"/>
                </a:solidFill>
              </a:rPr>
              <a:t>重新</a:t>
            </a:r>
            <a:r>
              <a:rPr lang="zh-CN" altLang="en-US" dirty="0" smtClean="0">
                <a:solidFill>
                  <a:srgbClr val="FFFF00"/>
                </a:solidFill>
              </a:rPr>
              <a:t>开发</a:t>
            </a:r>
            <a:r>
              <a:rPr lang="zh-CN" altLang="en-US" dirty="0" smtClean="0"/>
              <a:t>某个现有的应用系统。</a:t>
            </a:r>
          </a:p>
          <a:p>
            <a:pPr>
              <a:lnSpc>
                <a:spcPts val="3840"/>
              </a:lnSpc>
            </a:pPr>
            <a:r>
              <a:rPr lang="zh-CN" altLang="en-US" dirty="0" smtClean="0"/>
              <a:t>在大多数情况下，被再工程的软件不仅重新实现现有系统的功能，而且加入了新功能和提高了整体性能。</a:t>
            </a:r>
          </a:p>
          <a:p>
            <a:pPr>
              <a:lnSpc>
                <a:spcPts val="384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382</Words>
  <Application>Microsoft Office PowerPoint</Application>
  <PresentationFormat>自定义</PresentationFormat>
  <Paragraphs>63</Paragraphs>
  <Slides>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新版软件工程母版</vt:lpstr>
      <vt:lpstr>软件再工程过程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28</cp:revision>
  <dcterms:created xsi:type="dcterms:W3CDTF">2021-07-20T05:30:00Z</dcterms:created>
  <dcterms:modified xsi:type="dcterms:W3CDTF">2022-05-17T14:18:49Z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C26DAE320DB94835A96272AEC9705C99</vt:lpwstr>
  </property>
  <property fmtid="{D5CDD505-2E9C-101B-9397-08002B2CF9AE}" pid="3" name="KSOProductBuildVer">
    <vt:lpwstr>2052-11.1.0.10667</vt:lpwstr>
  </property>
</Properties>
</file>