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43" r:id="rId3"/>
    <p:sldId id="258" r:id="rId5"/>
    <p:sldId id="256" r:id="rId6"/>
    <p:sldId id="259" r:id="rId7"/>
    <p:sldId id="327" r:id="rId8"/>
    <p:sldId id="330" r:id="rId9"/>
    <p:sldId id="329" r:id="rId10"/>
    <p:sldId id="444" r:id="rId11"/>
    <p:sldId id="331" r:id="rId12"/>
    <p:sldId id="333" r:id="rId13"/>
    <p:sldId id="447" r:id="rId14"/>
    <p:sldId id="448" r:id="rId15"/>
    <p:sldId id="449" r:id="rId16"/>
    <p:sldId id="450" r:id="rId17"/>
    <p:sldId id="339" r:id="rId18"/>
    <p:sldId id="451" r:id="rId19"/>
    <p:sldId id="459" r:id="rId20"/>
    <p:sldId id="357" r:id="rId21"/>
    <p:sldId id="361" r:id="rId22"/>
    <p:sldId id="461" r:id="rId23"/>
    <p:sldId id="462" r:id="rId24"/>
    <p:sldId id="463" r:id="rId25"/>
    <p:sldId id="465" r:id="rId26"/>
    <p:sldId id="467" r:id="rId27"/>
    <p:sldId id="468" r:id="rId28"/>
    <p:sldId id="469" r:id="rId29"/>
    <p:sldId id="470" r:id="rId30"/>
    <p:sldId id="379" r:id="rId31"/>
    <p:sldId id="382" r:id="rId32"/>
    <p:sldId id="532" r:id="rId33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724918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628" y="1746044"/>
            <a:ext cx="7680960" cy="4745914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0999" y="1927434"/>
            <a:ext cx="188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8865" y="5968738"/>
            <a:ext cx="380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退出时保存到指定文件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5628" y="1222824"/>
            <a:ext cx="768095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412" y="2843808"/>
            <a:ext cx="493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2217" y="30910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0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370" y="1823138"/>
            <a:ext cx="7725150" cy="4560245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0999" y="3609005"/>
            <a:ext cx="188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50999" y="2023574"/>
            <a:ext cx="532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新文件，显示空白屏幕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1370" y="1222824"/>
            <a:ext cx="772521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412" y="2843808"/>
            <a:ext cx="493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2217" y="30910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90949" y="5747657"/>
            <a:ext cx="618308" cy="41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90949" y="5249997"/>
            <a:ext cx="285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状态行提示新文件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0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370" y="1831946"/>
            <a:ext cx="7734048" cy="4560145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0999" y="3609005"/>
            <a:ext cx="188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50999" y="2675922"/>
            <a:ext cx="532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显示文件第一页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1370" y="1222824"/>
            <a:ext cx="772521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412" y="2843808"/>
            <a:ext cx="493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2217" y="30910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90949" y="5747657"/>
            <a:ext cx="618308" cy="41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01370" y="5285992"/>
            <a:ext cx="525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状态行提示：文件名，行数，字符数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7210697" y="5200090"/>
            <a:ext cx="378532" cy="96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99908" y="4738425"/>
            <a:ext cx="342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光标位位置：行，列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0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淘宝网chenying0907出品 6"/>
          <p:cNvSpPr/>
          <p:nvPr/>
        </p:nvSpPr>
        <p:spPr>
          <a:xfrm>
            <a:off x="488087" y="2574708"/>
            <a:ext cx="1413052" cy="126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极简文本编辑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314" y="1157782"/>
            <a:ext cx="579600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857636" y="1243057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5"/>
          <p:cNvSpPr txBox="1"/>
          <p:nvPr/>
        </p:nvSpPr>
        <p:spPr>
          <a:xfrm>
            <a:off x="2327205" y="2432214"/>
            <a:ext cx="5796000" cy="63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输入文本，屏幕上显示输入内容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5"/>
          <p:cNvSpPr txBox="1"/>
          <p:nvPr/>
        </p:nvSpPr>
        <p:spPr>
          <a:xfrm>
            <a:off x="2351313" y="3754973"/>
            <a:ext cx="5795159" cy="63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淘宝网chenying0907出品 15"/>
          <p:cNvSpPr txBox="1"/>
          <p:nvPr/>
        </p:nvSpPr>
        <p:spPr>
          <a:xfrm>
            <a:off x="2337421" y="5055057"/>
            <a:ext cx="5796000" cy="63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801487" y="3840173"/>
            <a:ext cx="1846559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BackSpace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094031" y="3840173"/>
            <a:ext cx="825411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186302" y="3835028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636654" y="5168069"/>
            <a:ext cx="1287643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1779" y="1240021"/>
            <a:ext cx="51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4388" y="1267681"/>
            <a:ext cx="270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进入文本输入模式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37421" y="3843765"/>
            <a:ext cx="51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43119" y="3860458"/>
            <a:ext cx="51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0394" y="3834856"/>
            <a:ext cx="140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52859" y="3850836"/>
            <a:ext cx="51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27205" y="5157139"/>
            <a:ext cx="238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每行输入结束按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8971" y="5170767"/>
            <a:ext cx="176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进入下一行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496" y="1723250"/>
            <a:ext cx="6093527" cy="680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96" y="1732676"/>
            <a:ext cx="4682738" cy="6839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4487" y="1850236"/>
            <a:ext cx="1758718" cy="521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21" y="3072138"/>
            <a:ext cx="5785784" cy="638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11779" y="3171362"/>
            <a:ext cx="23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05" y="4404114"/>
            <a:ext cx="5785784" cy="6381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98" y="2371546"/>
            <a:ext cx="1366918" cy="119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5" y="3702323"/>
            <a:ext cx="1392788" cy="675291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1950010" y="1176922"/>
            <a:ext cx="79319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53510" y="1152345"/>
            <a:ext cx="1758718" cy="521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90" y="2779398"/>
            <a:ext cx="7077075" cy="3438525"/>
          </a:xfrm>
          <a:prstGeom prst="rect">
            <a:avLst/>
          </a:prstGeom>
        </p:spPr>
      </p:pic>
      <p:sp>
        <p:nvSpPr>
          <p:cNvPr id="24" name="矩形: 圆角 23"/>
          <p:cNvSpPr/>
          <p:nvPr/>
        </p:nvSpPr>
        <p:spPr>
          <a:xfrm>
            <a:off x="194145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74320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354495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0010" y="5388690"/>
            <a:ext cx="101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wq</a:t>
            </a:r>
            <a:endParaRPr lang="zh-CN" altLang="en-US" sz="3200" dirty="0"/>
          </a:p>
        </p:txBody>
      </p:sp>
      <p:sp>
        <p:nvSpPr>
          <p:cNvPr id="28" name="矩形: 圆角 27"/>
          <p:cNvSpPr/>
          <p:nvPr/>
        </p:nvSpPr>
        <p:spPr>
          <a:xfrm>
            <a:off x="7563122" y="1990449"/>
            <a:ext cx="1287643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690" y="2779119"/>
            <a:ext cx="5696958" cy="348147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移动光标键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1735" y="2850769"/>
          <a:ext cx="6857548" cy="30449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83340"/>
                <a:gridCol w="4774208"/>
              </a:tblGrid>
              <a:tr h="8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7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[←]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7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或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[↓]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将光标向下移动一格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537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[↑]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将光标向上移动一格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1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[→]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81735" y="1623593"/>
            <a:ext cx="3311888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命令模式下的光标移动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082576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850647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618718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386789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978323" y="1994262"/>
            <a:ext cx="39188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667647" y="1998615"/>
            <a:ext cx="3975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134942" y="2246814"/>
            <a:ext cx="1" cy="374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863470" y="1383955"/>
            <a:ext cx="1" cy="3169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1449" y="2629282"/>
          <a:ext cx="6783979" cy="387340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87116"/>
                <a:gridCol w="5396863"/>
              </a:tblGrid>
              <a:tr h="732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输入正文出现在光标左侧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输入正文出现在光标右侧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文本出现在光标所在行的开头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文本出现在光标所在行的末尾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664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在光标所在行的下一行添加新行，文本出现在新行的开头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4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在光标所在行的上一行添加新行，文本出现在新行的开头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53832" y="1302305"/>
            <a:ext cx="1704711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717" y="1302305"/>
            <a:ext cx="2152421" cy="714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663079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431150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199221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663079" y="187108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26491" y="186112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99221" y="18505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3309257" y="1589946"/>
            <a:ext cx="2768209" cy="2370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06287" y="2295732"/>
          <a:ext cx="6696892" cy="105585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69310"/>
                <a:gridCol w="5327582"/>
              </a:tblGrid>
              <a:tr h="560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5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ESC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返回命令模式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07181" y="1349226"/>
            <a:ext cx="1704711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6281" y="1364383"/>
            <a:ext cx="2148119" cy="714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704492" y="1942016"/>
            <a:ext cx="2426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4309043" y="1413604"/>
            <a:ext cx="79418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6652" y="2046514"/>
          <a:ext cx="7358742" cy="254290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44827"/>
                <a:gridCol w="5713915"/>
              </a:tblGrid>
              <a:tr h="5509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7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[←]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7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或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[↓]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将光标向下移动一格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7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[↑]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将光标向上移动一格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7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[→]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淘宝网chenying0907出品 4"/>
          <p:cNvSpPr txBox="1"/>
          <p:nvPr/>
        </p:nvSpPr>
        <p:spPr>
          <a:xfrm>
            <a:off x="1217247" y="233081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1358537" y="1105626"/>
            <a:ext cx="2429692" cy="81896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光标移动键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66652" y="2046514"/>
          <a:ext cx="7619338" cy="437875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11679"/>
                <a:gridCol w="5607659"/>
              </a:tblGrid>
              <a:tr h="61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（零）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将光标移到当前行的行首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3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将光标移到当前行的行尾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4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w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将光标向右移动一个字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将光标向左移动一个字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503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将光标移动到字尾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[Enter]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将光标移到下一行的行首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3778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[Spacebar]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[Backspace]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99491" y="2504454"/>
          <a:ext cx="6969594" cy="335615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57844"/>
                <a:gridCol w="5411750"/>
              </a:tblGrid>
              <a:tr h="437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删除光标位置指定的字符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dd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删除光标所在的行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撤销最近的修改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撤销对当前行做的所有修改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替换光标位置上的一个字符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替换从光标位置开始的字符，同时改变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到文本输入模式（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4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.(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重复上一次的修改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10487" y="285223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1199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653" y="1353468"/>
            <a:ext cx="5469432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命令模式下：替换字符；删除字符、一行或多行；纠正错误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2470" y="3145792"/>
            <a:ext cx="390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编辑器入门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0421" y="3794721"/>
            <a:ext cx="68083" cy="341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0487" y="285223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1199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7703" y="1353468"/>
            <a:ext cx="217714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12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5696" y="3762989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5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312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12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6683" y="4689568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686" y="425288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286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43027" y="3756079"/>
            <a:ext cx="195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43141" y="3756878"/>
            <a:ext cx="187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749963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矩形 4"/>
          <p:cNvSpPr/>
          <p:nvPr/>
        </p:nvSpPr>
        <p:spPr>
          <a:xfrm>
            <a:off x="87086" y="1741714"/>
            <a:ext cx="923109" cy="679269"/>
          </a:xfrm>
          <a:prstGeom prst="wedgeRectCallout">
            <a:avLst>
              <a:gd name="adj1" fmla="val 81233"/>
              <a:gd name="adj2" fmla="val 373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删除单个字符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3726909" y="1933303"/>
            <a:ext cx="923109" cy="608770"/>
          </a:xfrm>
          <a:prstGeom prst="wedgeRectCallout">
            <a:avLst>
              <a:gd name="adj1" fmla="val -88603"/>
              <a:gd name="adj2" fmla="val 415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撤销最近修改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02387" y="2317424"/>
            <a:ext cx="575476" cy="4723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0" y="3061077"/>
            <a:ext cx="1584960" cy="608770"/>
          </a:xfrm>
          <a:prstGeom prst="wedgeRectCallout">
            <a:avLst>
              <a:gd name="adj1" fmla="val 54261"/>
              <a:gd name="adj2" fmla="val -9865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4797539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5756709" y="1812213"/>
            <a:ext cx="1342355" cy="608770"/>
          </a:xfrm>
          <a:prstGeom prst="wedgeRectCallout">
            <a:avLst>
              <a:gd name="adj1" fmla="val -88603"/>
              <a:gd name="adj2" fmla="val 415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撤销对当前行的修改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2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以上操作一直在命令模式中进行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9" grpId="0"/>
      <p:bldP spid="11" grpId="0"/>
      <p:bldP spid="11" grpId="1"/>
      <p:bldP spid="11" grpId="2"/>
      <p:bldP spid="11" grpId="3"/>
      <p:bldP spid="11" grpId="4"/>
      <p:bldP spid="12" grpId="0" animBg="1"/>
      <p:bldP spid="15" grpId="0"/>
      <p:bldP spid="2" grpId="0"/>
      <p:bldP spid="16" grpId="0" animBg="1"/>
      <p:bldP spid="16" grpId="1" animBg="1"/>
      <p:bldP spid="16" grpId="2" animBg="1"/>
      <p:bldP spid="16" grpId="3" animBg="1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 animBg="1"/>
      <p:bldP spid="20" grpId="1" animBg="1"/>
      <p:bldP spid="20" grpId="2" animBg="1"/>
      <p:bldP spid="5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347528" y="4244262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98766" y="423135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0487" y="285223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1199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7703" y="1353468"/>
            <a:ext cx="2909006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删除行与单词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12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5696" y="3606231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5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312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12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6683" y="4689568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686" y="4218040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286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437948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矩形 4"/>
          <p:cNvSpPr/>
          <p:nvPr/>
        </p:nvSpPr>
        <p:spPr>
          <a:xfrm>
            <a:off x="8705" y="1698169"/>
            <a:ext cx="1183494" cy="679269"/>
          </a:xfrm>
          <a:prstGeom prst="wedgeRectCallout">
            <a:avLst>
              <a:gd name="adj1" fmla="val 81233"/>
              <a:gd name="adj2" fmla="val 373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删除光标所在行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02387" y="2317424"/>
            <a:ext cx="575476" cy="4723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0" y="3061077"/>
            <a:ext cx="1243027" cy="608770"/>
          </a:xfrm>
          <a:prstGeom prst="wedgeRectCallout">
            <a:avLst>
              <a:gd name="adj1" fmla="val 54261"/>
              <a:gd name="adj2" fmla="val -9865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+dd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2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以上操作一直在命令模式中进行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878040" y="232675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82297" y="4214954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244978" y="230435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36446" y="230435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6686018" y="2821438"/>
            <a:ext cx="1412953" cy="608770"/>
          </a:xfrm>
          <a:prstGeom prst="wedgeRectCallout">
            <a:avLst>
              <a:gd name="adj1" fmla="val -86558"/>
              <a:gd name="adj2" fmla="val -5573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删除光标所在的单词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4" grpId="1" animBg="1"/>
      <p:bldP spid="4" grpId="2" animBg="1"/>
      <p:bldP spid="8" grpId="0" animBg="1"/>
      <p:bldP spid="9" grpId="0"/>
      <p:bldP spid="11" grpId="0"/>
      <p:bldP spid="12" grpId="0" animBg="1"/>
      <p:bldP spid="15" grpId="0"/>
      <p:bldP spid="15" grpId="1"/>
      <p:bldP spid="15" grpId="2"/>
      <p:bldP spid="15" grpId="3"/>
      <p:bldP spid="2" grpId="0"/>
      <p:bldP spid="2" grpId="1"/>
      <p:bldP spid="2" grpId="2"/>
      <p:bldP spid="2" grpId="3"/>
      <p:bldP spid="16" grpId="0" animBg="1"/>
      <p:bldP spid="16" grpId="1" animBg="1"/>
      <p:bldP spid="16" grpId="2" animBg="1"/>
      <p:bldP spid="20" grpId="0" animBg="1"/>
      <p:bldP spid="20" grpId="1" animBg="1"/>
      <p:bldP spid="5" grpId="0" animBg="1"/>
      <p:bldP spid="23" grpId="0" animBg="1"/>
      <p:bldP spid="23" grpId="1" animBg="1"/>
      <p:bldP spid="24" grpId="0" animBg="1"/>
      <p:bldP spid="27" grpId="0" animBg="1"/>
      <p:bldP spid="28" grpId="0" animBg="1"/>
      <p:bldP spid="28" grpId="1" animBg="1"/>
      <p:bldP spid="28" grpId="2" animBg="1"/>
      <p:bldP spid="29" grpId="0"/>
      <p:bldP spid="29" grpId="1"/>
      <p:bldP spid="22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95420" y="3708686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47528" y="4244262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98766" y="423135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0487" y="285223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1199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7703" y="1353468"/>
            <a:ext cx="3326674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重复上一次动作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12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5696" y="3719448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5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312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12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6683" y="4689568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686" y="4200621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286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437948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2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878040" y="232675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4782224" y="2772991"/>
            <a:ext cx="1908262" cy="608770"/>
          </a:xfrm>
          <a:prstGeom prst="wedgeRectCallout">
            <a:avLst>
              <a:gd name="adj1" fmla="val -86558"/>
              <a:gd name="adj2" fmla="val -5573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重复上一个动作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82322" y="4197535"/>
            <a:ext cx="379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0" grpId="0" animBg="1"/>
      <p:bldP spid="30" grpId="1" animBg="1"/>
      <p:bldP spid="4" grpId="0" animBg="1"/>
      <p:bldP spid="4" grpId="1" animBg="1"/>
      <p:bldP spid="4" grpId="2" animBg="1"/>
      <p:bldP spid="8" grpId="0" animBg="1"/>
      <p:bldP spid="9" grpId="0"/>
      <p:bldP spid="11" grpId="0"/>
      <p:bldP spid="11" grpId="1"/>
      <p:bldP spid="12" grpId="0" animBg="1"/>
      <p:bldP spid="15" grpId="0"/>
      <p:bldP spid="15" grpId="1"/>
      <p:bldP spid="2" grpId="0"/>
      <p:bldP spid="2" grpId="1"/>
      <p:bldP spid="16" grpId="0" animBg="1"/>
      <p:bldP spid="16" grpId="1" animBg="1"/>
      <p:bldP spid="20" grpId="0" animBg="1"/>
      <p:bldP spid="20" grpId="1" animBg="1"/>
      <p:bldP spid="20" grpId="2" animBg="1"/>
      <p:bldP spid="27" grpId="0" animBg="1"/>
      <p:bldP spid="28" grpId="0" animBg="1"/>
      <p:bldP spid="28" grpId="1" animBg="1"/>
      <p:bldP spid="26" grpId="0" animBg="1"/>
      <p:bldP spid="31" grpId="0"/>
      <p:bldP spid="31" grpId="1"/>
      <p:bldP spid="31" grpId="2"/>
      <p:bldP spid="31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374797" y="330433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0487" y="285223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1199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7703" y="1353468"/>
            <a:ext cx="3326674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替换字符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12813" y="370996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1211408" y="246597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91292" y="3048897"/>
            <a:ext cx="2305599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不发生模式转换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17418" y="1558535"/>
            <a:ext cx="1151205" cy="948404"/>
          </a:xfrm>
          <a:prstGeom prst="wedgeRectCallout">
            <a:avLst>
              <a:gd name="adj1" fmla="val 50685"/>
              <a:gd name="adj2" fmla="val 6801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替换光标位置上一个字符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56206" y="324387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34873" y="32344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7554" y="324162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23027" y="3226466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47640" y="323117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38234" y="3234408"/>
            <a:ext cx="31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0817" y="323356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73696" y="3232913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71873" y="322914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66406" y="3221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825198" y="2459910"/>
            <a:ext cx="575476" cy="4723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139094" y="40252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对话气泡: 矩形 43"/>
          <p:cNvSpPr/>
          <p:nvPr/>
        </p:nvSpPr>
        <p:spPr>
          <a:xfrm>
            <a:off x="17418" y="3193001"/>
            <a:ext cx="1151205" cy="948404"/>
          </a:xfrm>
          <a:prstGeom prst="wedgeRectCallout">
            <a:avLst>
              <a:gd name="adj1" fmla="val 50685"/>
              <a:gd name="adj2" fmla="val 6801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替换从光标位置开始的字符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27197" y="4928491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1465213" y="5334117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543692" y="4673049"/>
            <a:ext cx="2305599" cy="6183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发生模式转换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87273" y="485856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49954" y="486577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75427" y="4850618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400040" y="485532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190634" y="4858560"/>
            <a:ext cx="31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43217" y="485771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26096" y="4857065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24273" y="485329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18806" y="48454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87389" y="48577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772036" y="4012671"/>
            <a:ext cx="575476" cy="4723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884" y="5831189"/>
            <a:ext cx="2212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REPLACE --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 animBg="1"/>
      <p:bldP spid="9" grpId="0"/>
      <p:bldP spid="20" grpId="0" animBg="1"/>
      <p:bldP spid="20" grpId="1" animBg="1"/>
      <p:bldP spid="27" grpId="0" animBg="1"/>
      <p:bldP spid="26" grpId="0" animBg="1"/>
      <p:bldP spid="22" grpId="0"/>
      <p:bldP spid="23" grpId="0"/>
      <p:bldP spid="24" grpId="0"/>
      <p:bldP spid="25" grpId="0"/>
      <p:bldP spid="29" grpId="0"/>
      <p:bldP spid="33" grpId="0"/>
      <p:bldP spid="34" grpId="0"/>
      <p:bldP spid="35" grpId="0"/>
      <p:bldP spid="36" grpId="0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6" grpId="1"/>
      <p:bldP spid="58" grpId="0"/>
      <p:bldP spid="59" grpId="0" animBg="1"/>
      <p:bldP spid="59" grpId="1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940244" y="4600721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31162" y="4365883"/>
            <a:ext cx="264526" cy="77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94424" y="4587665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00977" y="515202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21835" y="398313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830" y="1306219"/>
            <a:ext cx="705430" cy="705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66767" y="1319299"/>
            <a:ext cx="267760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181733" y="2941785"/>
            <a:ext cx="670625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4" y="2208178"/>
            <a:ext cx="6706255" cy="55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从光标所在位置向后查找字符串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7411" y="3954909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UINX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041" y="513766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0098" y="3946207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2986" y="397499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opneBSD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8389" y="4566888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61499" y="4551019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7505" y="509891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3258" y="4552239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04303" y="5134826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999182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6039529" y="4251043"/>
            <a:ext cx="1848462" cy="667548"/>
          </a:xfrm>
          <a:prstGeom prst="wedgeRectCallout">
            <a:avLst>
              <a:gd name="adj1" fmla="val -73256"/>
              <a:gd name="adj2" fmla="val 11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找到字符串背景黄色高亮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下 14"/>
          <p:cNvSpPr/>
          <p:nvPr/>
        </p:nvSpPr>
        <p:spPr>
          <a:xfrm>
            <a:off x="1175661" y="3974999"/>
            <a:ext cx="317506" cy="2181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4727119" y="4367037"/>
            <a:ext cx="26856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5899166" y="1434020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799150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1955260" y="4954135"/>
            <a:ext cx="211507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7580" y="5819869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90136" y="5769932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59890" y="5766556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33639" y="5807132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3920158" y="476116"/>
            <a:ext cx="2294574" cy="710570"/>
          </a:xfrm>
          <a:prstGeom prst="wedgeRectCallout">
            <a:avLst>
              <a:gd name="adj1" fmla="val 42319"/>
              <a:gd name="adj2" fmla="val 8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6658581" y="429702"/>
            <a:ext cx="2294574" cy="710570"/>
          </a:xfrm>
          <a:prstGeom prst="wedgeRectCallout">
            <a:avLst>
              <a:gd name="adj1" fmla="val -37762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16257" y="4954134"/>
            <a:ext cx="237736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4414" y="295947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2" grpId="1" animBg="1"/>
      <p:bldP spid="12" grpId="2" animBg="1"/>
      <p:bldP spid="12" grpId="3" animBg="1"/>
      <p:bldP spid="24" grpId="0" animBg="1"/>
      <p:bldP spid="22" grpId="0" animBg="1"/>
      <p:bldP spid="6" grpId="0" animBg="1"/>
      <p:bldP spid="9" grpId="0" animBg="1"/>
      <p:bldP spid="9" grpId="1" animBg="1"/>
      <p:bldP spid="10" grpId="0"/>
      <p:bldP spid="19" grpId="0"/>
      <p:bldP spid="20" grpId="0"/>
      <p:bldP spid="21" grpId="0"/>
      <p:bldP spid="26" grpId="0"/>
      <p:bldP spid="13" grpId="0" animBg="1"/>
      <p:bldP spid="1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1" grpId="0" animBg="1"/>
      <p:bldP spid="32" grpId="0"/>
      <p:bldP spid="33" grpId="0"/>
      <p:bldP spid="34" grpId="0"/>
      <p:bldP spid="17" grpId="0" animBg="1"/>
      <p:bldP spid="35" grpId="0" animBg="1"/>
      <p:bldP spid="38" grpId="0" animBg="1"/>
      <p:bldP spid="38" grpId="1" animBg="1"/>
      <p:bldP spid="38" grpId="2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940244" y="4600721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16377" y="6180514"/>
            <a:ext cx="226423" cy="634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94424" y="4587665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00977" y="515202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21835" y="398313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267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830" y="1306219"/>
            <a:ext cx="705430" cy="705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66767" y="1319299"/>
            <a:ext cx="267760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181735" y="3003596"/>
            <a:ext cx="670625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4" y="2208178"/>
            <a:ext cx="6706255" cy="55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从光标所在位置向前查找字符串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7411" y="3954909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UINX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041" y="513766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0098" y="3946207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2986" y="397499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8389" y="4566888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61499" y="4551019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7505" y="509891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3258" y="4552239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04303" y="5134826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999182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6039529" y="4251043"/>
            <a:ext cx="1848462" cy="667548"/>
          </a:xfrm>
          <a:prstGeom prst="wedgeRectCallout">
            <a:avLst>
              <a:gd name="adj1" fmla="val -73256"/>
              <a:gd name="adj2" fmla="val 11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找到字符串背景黄色高亮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6090" y="6154496"/>
            <a:ext cx="234132" cy="64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5899166" y="1434020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799150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97580" y="5819869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90136" y="5769932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59890" y="5766556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33639" y="5807132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3920158" y="476116"/>
            <a:ext cx="2527186" cy="710570"/>
          </a:xfrm>
          <a:prstGeom prst="wedgeRectCallout">
            <a:avLst>
              <a:gd name="adj1" fmla="val 42319"/>
              <a:gd name="adj2" fmla="val 8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6658580" y="429702"/>
            <a:ext cx="2485419" cy="710570"/>
          </a:xfrm>
          <a:prstGeom prst="wedgeRectCallout">
            <a:avLst>
              <a:gd name="adj1" fmla="val -37762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上 13"/>
          <p:cNvSpPr/>
          <p:nvPr/>
        </p:nvSpPr>
        <p:spPr>
          <a:xfrm>
            <a:off x="1176292" y="3946207"/>
            <a:ext cx="226423" cy="227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3799" y="3020060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24" grpId="0" animBg="1"/>
      <p:bldP spid="22" grpId="0" animBg="1"/>
      <p:bldP spid="6" grpId="0" animBg="1"/>
      <p:bldP spid="9" grpId="0" animBg="1"/>
      <p:bldP spid="9" grpId="1" animBg="1"/>
      <p:bldP spid="4" grpId="0" animBg="1"/>
      <p:bldP spid="7" grpId="0"/>
      <p:bldP spid="10" grpId="0"/>
      <p:bldP spid="11" grpId="0"/>
      <p:bldP spid="18" grpId="0"/>
      <p:bldP spid="19" grpId="0"/>
      <p:bldP spid="20" grpId="0"/>
      <p:bldP spid="21" grpId="0"/>
      <p:bldP spid="23" grpId="0"/>
      <p:bldP spid="26" grpId="0"/>
      <p:bldP spid="13" grpId="0" animBg="1"/>
      <p:bldP spid="25" grpId="0" animBg="1"/>
      <p:bldP spid="25" grpId="1" animBg="1"/>
      <p:bldP spid="25" grpId="2" animBg="1"/>
      <p:bldP spid="28" grpId="0" animBg="1"/>
      <p:bldP spid="29" grpId="0" animBg="1"/>
      <p:bldP spid="31" grpId="0" animBg="1"/>
      <p:bldP spid="32" grpId="0"/>
      <p:bldP spid="33" grpId="0"/>
      <p:bldP spid="34" grpId="0"/>
      <p:bldP spid="17" grpId="0" animBg="1"/>
      <p:bldP spid="35" grpId="0" animBg="1"/>
      <p:bldP spid="14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6" y="259715"/>
            <a:ext cx="270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98" y="2371546"/>
            <a:ext cx="1366918" cy="119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5" y="3702323"/>
            <a:ext cx="1392788" cy="675291"/>
          </a:xfrm>
          <a:prstGeom prst="rect">
            <a:avLst/>
          </a:prstGeom>
        </p:spPr>
      </p:pic>
      <p:sp>
        <p:nvSpPr>
          <p:cNvPr id="24" name="矩形: 圆角 23"/>
          <p:cNvSpPr/>
          <p:nvPr/>
        </p:nvSpPr>
        <p:spPr>
          <a:xfrm>
            <a:off x="1941450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569020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3205313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39" y="1542242"/>
            <a:ext cx="4406537" cy="17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保存文件并退出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941450" y="38480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556524" y="38480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564433" y="21454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941450" y="21454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7427" y="3690633"/>
            <a:ext cx="3605349" cy="8193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未修改文件，退出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修改文件未保存，不允许退出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6239" y="3690633"/>
            <a:ext cx="696687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941450" y="282244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589289" y="281230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924182" y="50566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539256" y="50566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161922" y="506970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06238" y="4905887"/>
            <a:ext cx="4406537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不保存直接退出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 animBg="1"/>
      <p:bldP spid="21" grpId="0" animBg="1"/>
      <p:bldP spid="23" grpId="0" animBg="1"/>
      <p:bldP spid="25" grpId="0" animBg="1"/>
      <p:bldP spid="29" grpId="0" animBg="1"/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淘宝网chenying0907出品 1"/>
          <p:cNvGrpSpPr/>
          <p:nvPr/>
        </p:nvGrpSpPr>
        <p:grpSpPr>
          <a:xfrm>
            <a:off x="1181735" y="1203672"/>
            <a:ext cx="6969488" cy="500466"/>
            <a:chOff x="5834" y="3118"/>
            <a:chExt cx="11342" cy="677"/>
          </a:xfrm>
        </p:grpSpPr>
        <p:sp>
          <p:nvSpPr>
            <p:cNvPr id="7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淘宝网chenying0907出品 8"/>
            <p:cNvSpPr txBox="1"/>
            <p:nvPr/>
          </p:nvSpPr>
          <p:spPr>
            <a:xfrm>
              <a:off x="6209" y="3170"/>
              <a:ext cx="7621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工作模式切换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3370217" y="1888459"/>
            <a:ext cx="1820092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0174" y="2618442"/>
            <a:ext cx="2573383" cy="6062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602" y="1888459"/>
            <a:ext cx="1394214" cy="39114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48559" y="6049101"/>
            <a:ext cx="2055223" cy="46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189182" y="2018279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180895" y="2618442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180895" y="3267958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180895" y="3924607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189182" y="4578194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189182" y="5201765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5956666"/>
            <a:ext cx="1394214" cy="57187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1735" y="2701712"/>
            <a:ext cx="1394214" cy="54616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0173" y="3410503"/>
            <a:ext cx="1795719" cy="86735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336283" y="6066519"/>
            <a:ext cx="1092926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735" y="4207624"/>
            <a:ext cx="1394214" cy="17112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1267" y="3478092"/>
            <a:ext cx="2124738" cy="54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：命令提示符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623028" y="2738630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536102" y="4280225"/>
            <a:ext cx="69329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536102" y="4824671"/>
            <a:ext cx="693289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528371" y="5375988"/>
            <a:ext cx="700941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7894" y="3600210"/>
            <a:ext cx="1561820" cy="54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40676" y="6022974"/>
            <a:ext cx="880869" cy="443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2" idx="2"/>
          </p:cNvCxnSpPr>
          <p:nvPr/>
        </p:nvCxnSpPr>
        <p:spPr>
          <a:xfrm>
            <a:off x="4280263" y="2350484"/>
            <a:ext cx="0" cy="26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891456" y="5938383"/>
            <a:ext cx="0" cy="12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2"/>
            <a:endCxn id="27" idx="0"/>
          </p:cNvCxnSpPr>
          <p:nvPr/>
        </p:nvCxnSpPr>
        <p:spPr>
          <a:xfrm>
            <a:off x="1873636" y="4024257"/>
            <a:ext cx="5206" cy="183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2"/>
          </p:cNvCxnSpPr>
          <p:nvPr/>
        </p:nvCxnSpPr>
        <p:spPr>
          <a:xfrm>
            <a:off x="1878842" y="3247877"/>
            <a:ext cx="0" cy="230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58481" y="5798561"/>
            <a:ext cx="0" cy="26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269107" y="3247877"/>
            <a:ext cx="0" cy="2719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080376" y="3210958"/>
            <a:ext cx="0" cy="199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2589496" y="2921580"/>
            <a:ext cx="507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959795" y="3740286"/>
            <a:ext cx="145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966214" y="6281725"/>
            <a:ext cx="3672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660586" y="2865073"/>
            <a:ext cx="10748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3" grpId="2" animBg="1"/>
      <p:bldP spid="3" grpId="3" animBg="1"/>
      <p:bldP spid="3" grpId="4" animBg="1"/>
      <p:bldP spid="4" grpId="0" animBg="1"/>
      <p:bldP spid="12" grpId="0" animBg="1"/>
      <p:bldP spid="12" grpId="1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6" y="259715"/>
            <a:ext cx="428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Linux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在线帮助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0851"/>
            <a:ext cx="9144000" cy="55183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3703" y="853022"/>
            <a:ext cx="6609806" cy="477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8142514" y="375280"/>
            <a:ext cx="975360" cy="477742"/>
          </a:xfrm>
          <a:prstGeom prst="wedgeRectCallout">
            <a:avLst>
              <a:gd name="adj1" fmla="val -70549"/>
              <a:gd name="adj2" fmla="val 515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400851"/>
            <a:ext cx="9144000" cy="54833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36759" y="866078"/>
            <a:ext cx="6609806" cy="477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2407" y="861737"/>
            <a:ext cx="6609806" cy="477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6" y="1397722"/>
            <a:ext cx="9144000" cy="552893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6" y="259715"/>
            <a:ext cx="26761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存储缓冲区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15"/>
          <p:cNvSpPr txBox="1"/>
          <p:nvPr/>
        </p:nvSpPr>
        <p:spPr>
          <a:xfrm>
            <a:off x="2519816" y="1278440"/>
            <a:ext cx="5576117" cy="8309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用户创建新文件，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打开一个临时工作区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淘宝网chenying0907出品 6"/>
          <p:cNvSpPr/>
          <p:nvPr/>
        </p:nvSpPr>
        <p:spPr>
          <a:xfrm>
            <a:off x="328559" y="2863456"/>
            <a:ext cx="1602383" cy="13588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5"/>
          <p:cNvSpPr txBox="1"/>
          <p:nvPr/>
        </p:nvSpPr>
        <p:spPr>
          <a:xfrm>
            <a:off x="2519816" y="2701203"/>
            <a:ext cx="5576117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用户打开的文件存在，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将会原文件复制到临时工作区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15"/>
          <p:cNvSpPr txBox="1"/>
          <p:nvPr/>
        </p:nvSpPr>
        <p:spPr>
          <a:xfrm>
            <a:off x="2520450" y="4115703"/>
            <a:ext cx="557611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对文件的修改只做用于工作区的副本，而不是原文件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15"/>
          <p:cNvSpPr txBox="1"/>
          <p:nvPr/>
        </p:nvSpPr>
        <p:spPr>
          <a:xfrm>
            <a:off x="2519815" y="5513943"/>
            <a:ext cx="557611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临时工作区被称为缓冲区或者工作缓冲区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编辑器入门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945005" y="1670685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什么是编辑器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945005" y="2727960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1945005" y="3785235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1945005" y="4842510"/>
            <a:ext cx="5165090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存储缓冲区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5059681" y="4948008"/>
            <a:ext cx="376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相对简化的字处理器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203" y="4944269"/>
            <a:ext cx="1595494" cy="13306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1176764"/>
            <a:ext cx="3361509" cy="1634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3258" y="1168055"/>
            <a:ext cx="3509554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编辑器（文本编辑器）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工具软件，用于创建新文件或修改旧文本文件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88" y="2979916"/>
            <a:ext cx="1551402" cy="1705295"/>
          </a:xfrm>
          <a:prstGeom prst="rect">
            <a:avLst/>
          </a:prstGeom>
        </p:spPr>
      </p:pic>
      <p:sp>
        <p:nvSpPr>
          <p:cNvPr id="8" name="AutoShape 4" descr="http://img2.imgtn.bdimg.com/it/u=411673115,3997718161&amp;fm=26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324" y="2811259"/>
            <a:ext cx="1974507" cy="1978455"/>
          </a:xfrm>
          <a:prstGeom prst="rect">
            <a:avLst/>
          </a:prstGeom>
        </p:spPr>
      </p:pic>
      <p:sp>
        <p:nvSpPr>
          <p:cNvPr id="10" name="AutoShape 8" descr="http://img1.imgtn.bdimg.com/it/u=2539527345,1434491950&amp;fm=26&amp;gp=0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08451" y="2881550"/>
            <a:ext cx="140896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编辑对象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0" descr="http://img2.imgtn.bdimg.com/it/u=2518920830,24251472&amp;fm=26&amp;gp=0.jp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6" name="Picture 12" descr="http://pic.51yuansu.com/pic2/cover/00/36/54/5811da553d184_6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43" y="2979916"/>
            <a:ext cx="1641140" cy="164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vpser.net/uploads/2010/06/gnu-nano-logo-150x1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50" y="489521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ac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421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1348705" y="1327030"/>
            <a:ext cx="6534919" cy="52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630" y="1076312"/>
            <a:ext cx="3765746" cy="20936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2925" y="883045"/>
            <a:ext cx="4502331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全屏文本编辑器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字处理灵活性、简单、易用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得到多数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操作系统支持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099" y="3392384"/>
            <a:ext cx="248978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的改进增强版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3271000"/>
            <a:ext cx="6008914" cy="3214217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6"/>
          <p:cNvSpPr/>
          <p:nvPr/>
        </p:nvSpPr>
        <p:spPr>
          <a:xfrm>
            <a:off x="426714" y="2402719"/>
            <a:ext cx="1653713" cy="14834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淘宝网chenying0907出品 1"/>
          <p:cNvGrpSpPr/>
          <p:nvPr/>
        </p:nvGrpSpPr>
        <p:grpSpPr>
          <a:xfrm>
            <a:off x="2837841" y="933707"/>
            <a:ext cx="5401945" cy="500466"/>
            <a:chOff x="5834" y="3118"/>
            <a:chExt cx="11342" cy="677"/>
          </a:xfrm>
        </p:grpSpPr>
        <p:sp>
          <p:nvSpPr>
            <p:cNvPr id="15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淘宝网chenying0907出品 8"/>
            <p:cNvSpPr txBox="1"/>
            <p:nvPr/>
          </p:nvSpPr>
          <p:spPr>
            <a:xfrm>
              <a:off x="6209" y="3170"/>
              <a:ext cx="7621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命令模式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淘宝网chenying0907出品 16"/>
          <p:cNvSpPr txBox="1"/>
          <p:nvPr/>
        </p:nvSpPr>
        <p:spPr>
          <a:xfrm>
            <a:off x="2832241" y="1350580"/>
            <a:ext cx="6282575" cy="374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启动后默认模式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所有输入都被解释为命令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不显示，被执行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通过按键删除字、行、段；移动光标及执行其他操作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按下冒号，编辑器最后一行输入命令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回车结束命令输入，执行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"/>
          <p:cNvGrpSpPr/>
          <p:nvPr/>
        </p:nvGrpSpPr>
        <p:grpSpPr>
          <a:xfrm>
            <a:off x="2832241" y="5082450"/>
            <a:ext cx="5401945" cy="508000"/>
            <a:chOff x="5823" y="6490"/>
            <a:chExt cx="11342" cy="668"/>
          </a:xfrm>
          <a:solidFill>
            <a:schemeClr val="accent4">
              <a:lumMod val="75000"/>
            </a:schemeClr>
          </a:solidFill>
        </p:grpSpPr>
        <p:sp>
          <p:nvSpPr>
            <p:cNvPr id="28" name="淘宝网chenying0907出品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淘宝网chenying0907出品 15"/>
            <p:cNvSpPr txBox="1"/>
            <p:nvPr/>
          </p:nvSpPr>
          <p:spPr>
            <a:xfrm>
              <a:off x="6213" y="6536"/>
              <a:ext cx="6732" cy="6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文本输入模式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淘宝网chenying0907出品 16"/>
          <p:cNvSpPr txBox="1"/>
          <p:nvPr/>
        </p:nvSpPr>
        <p:spPr>
          <a:xfrm>
            <a:off x="2776777" y="5598753"/>
            <a:ext cx="5217737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键盘输入文本字符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屏幕显示用户输入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2195169" y="1213692"/>
            <a:ext cx="610792" cy="4039244"/>
          </a:xfrm>
          <a:prstGeom prst="leftBrace">
            <a:avLst>
              <a:gd name="adj1" fmla="val 37402"/>
              <a:gd name="adj2" fmla="val 4855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1181735" y="1958556"/>
            <a:ext cx="653491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屏幕最底部一行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反馈用户操作结果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其他信息在状态行显示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vi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15"/>
          <p:cNvSpPr txBox="1"/>
          <p:nvPr/>
        </p:nvSpPr>
        <p:spPr>
          <a:xfrm>
            <a:off x="1181735" y="1285661"/>
            <a:ext cx="7178494" cy="4616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1001487" y="6035040"/>
            <a:ext cx="1591037" cy="461554"/>
          </a:xfrm>
          <a:prstGeom prst="wedgeRectCallout">
            <a:avLst>
              <a:gd name="adj1" fmla="val -7172"/>
              <a:gd name="adj2" fmla="val -11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861878" y="6035040"/>
            <a:ext cx="2539364" cy="461554"/>
          </a:xfrm>
          <a:prstGeom prst="wedgeRectCallout">
            <a:avLst>
              <a:gd name="adj1" fmla="val -5887"/>
              <a:gd name="adj2" fmla="val -94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光标所在行，列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862" y="5200726"/>
            <a:ext cx="7280367" cy="5847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60409" y="5160532"/>
            <a:ext cx="119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wq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1735" y="5150238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79862" y="5191310"/>
            <a:ext cx="728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“my first” [New File]                    0,0-1                 All 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8" grpId="0"/>
      <p:bldP spid="13" grpId="0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淘宝网chenying0907出品 1"/>
          <p:cNvGrpSpPr/>
          <p:nvPr/>
        </p:nvGrpSpPr>
        <p:grpSpPr>
          <a:xfrm>
            <a:off x="1181735" y="1203672"/>
            <a:ext cx="6969488" cy="500466"/>
            <a:chOff x="5834" y="3118"/>
            <a:chExt cx="11342" cy="677"/>
          </a:xfrm>
        </p:grpSpPr>
        <p:sp>
          <p:nvSpPr>
            <p:cNvPr id="7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淘宝网chenying0907出品 8"/>
            <p:cNvSpPr txBox="1"/>
            <p:nvPr/>
          </p:nvSpPr>
          <p:spPr>
            <a:xfrm>
              <a:off x="6209" y="3170"/>
              <a:ext cx="7621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工作模式切换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3370217" y="1888459"/>
            <a:ext cx="1820092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0174" y="2618442"/>
            <a:ext cx="2573383" cy="6062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602" y="1888459"/>
            <a:ext cx="1394214" cy="39114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48559" y="6049101"/>
            <a:ext cx="2055223" cy="46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189182" y="2018279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180895" y="2618442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180895" y="3267958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180895" y="3924607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189182" y="4578194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189182" y="5201765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5956666"/>
            <a:ext cx="1394214" cy="57187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1735" y="2701712"/>
            <a:ext cx="1394214" cy="54616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0173" y="3410503"/>
            <a:ext cx="1795719" cy="86735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336283" y="6066519"/>
            <a:ext cx="1092926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735" y="4207624"/>
            <a:ext cx="1394214" cy="17112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1267" y="3478092"/>
            <a:ext cx="2124738" cy="54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：命令提示符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623028" y="2738630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536102" y="4280225"/>
            <a:ext cx="69329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536102" y="4824671"/>
            <a:ext cx="693289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528371" y="5375988"/>
            <a:ext cx="700941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7894" y="3600210"/>
            <a:ext cx="1561820" cy="54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42330" y="6022974"/>
            <a:ext cx="653554" cy="443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2" idx="2"/>
          </p:cNvCxnSpPr>
          <p:nvPr/>
        </p:nvCxnSpPr>
        <p:spPr>
          <a:xfrm>
            <a:off x="4280263" y="2350484"/>
            <a:ext cx="0" cy="26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891456" y="5938383"/>
            <a:ext cx="0" cy="128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2"/>
            <a:endCxn id="27" idx="0"/>
          </p:cNvCxnSpPr>
          <p:nvPr/>
        </p:nvCxnSpPr>
        <p:spPr>
          <a:xfrm>
            <a:off x="1873636" y="4024257"/>
            <a:ext cx="5206" cy="183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2"/>
          </p:cNvCxnSpPr>
          <p:nvPr/>
        </p:nvCxnSpPr>
        <p:spPr>
          <a:xfrm>
            <a:off x="1878842" y="3247877"/>
            <a:ext cx="0" cy="230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58481" y="5798561"/>
            <a:ext cx="0" cy="26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269107" y="3247877"/>
            <a:ext cx="0" cy="2719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080376" y="3210958"/>
            <a:ext cx="0" cy="199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2589496" y="2921580"/>
            <a:ext cx="507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959795" y="3740286"/>
            <a:ext cx="145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966214" y="6281725"/>
            <a:ext cx="3672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660586" y="2865073"/>
            <a:ext cx="10748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4" grpId="0" animBg="1"/>
      <p:bldP spid="12" grpId="0" animBg="1"/>
      <p:bldP spid="12" grpId="1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3038180" y="808378"/>
            <a:ext cx="6534919" cy="52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5"/>
          <p:cNvSpPr txBox="1"/>
          <p:nvPr/>
        </p:nvSpPr>
        <p:spPr>
          <a:xfrm>
            <a:off x="2461895" y="1358265"/>
            <a:ext cx="4994275" cy="4603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创建新文件、修改已有文件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淘宝网chenying0907出品 6"/>
          <p:cNvSpPr/>
          <p:nvPr/>
        </p:nvSpPr>
        <p:spPr>
          <a:xfrm>
            <a:off x="572133" y="2869396"/>
            <a:ext cx="1602383" cy="13588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文本基本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15"/>
          <p:cNvSpPr txBox="1"/>
          <p:nvPr/>
        </p:nvSpPr>
        <p:spPr>
          <a:xfrm>
            <a:off x="2897504" y="2158867"/>
            <a:ext cx="5576117" cy="4616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15"/>
          <p:cNvSpPr txBox="1"/>
          <p:nvPr/>
        </p:nvSpPr>
        <p:spPr>
          <a:xfrm>
            <a:off x="2897503" y="2958915"/>
            <a:ext cx="5576117" cy="4616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15"/>
          <p:cNvSpPr txBox="1"/>
          <p:nvPr/>
        </p:nvSpPr>
        <p:spPr>
          <a:xfrm>
            <a:off x="2897503" y="4525482"/>
            <a:ext cx="5576117" cy="461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15"/>
          <p:cNvSpPr txBox="1"/>
          <p:nvPr/>
        </p:nvSpPr>
        <p:spPr>
          <a:xfrm>
            <a:off x="2897502" y="3766693"/>
            <a:ext cx="5576117" cy="4616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淘宝网chenying0907出品 15"/>
          <p:cNvSpPr txBox="1"/>
          <p:nvPr/>
        </p:nvSpPr>
        <p:spPr>
          <a:xfrm>
            <a:off x="2461895" y="5367020"/>
            <a:ext cx="5215890" cy="46037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保存文件并退出编辑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KSO_WM_DOC_GUID" val="{2eda4a7c-c994-48db-b740-683eb5439e74}"/>
  <p:tag name="KSO_WPP_MARK_KEY" val="d8daf696-c1ae-4db8-874d-32fb02f44604"/>
  <p:tag name="COMMONDATA" val="eyJoZGlkIjoiODU4NzNkMDU5NzRkNWFiOGI1ZjVkMGQ0MmJjYmJmYjE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演示</Application>
  <PresentationFormat>全屏显示(4:3)</PresentationFormat>
  <Paragraphs>794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570</cp:revision>
  <dcterms:created xsi:type="dcterms:W3CDTF">2016-04-09T13:02:00Z</dcterms:created>
  <dcterms:modified xsi:type="dcterms:W3CDTF">2023-03-07T14:43:09Z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650A9D8865CD4300B7AFA2DBE169C5F8</vt:lpwstr>
  </property>
</Properties>
</file>