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90" r:id="rId3"/>
    <p:sldId id="258" r:id="rId5"/>
    <p:sldId id="256" r:id="rId6"/>
    <p:sldId id="331" r:id="rId7"/>
    <p:sldId id="394" r:id="rId8"/>
    <p:sldId id="395" r:id="rId9"/>
    <p:sldId id="287" r:id="rId10"/>
    <p:sldId id="396" r:id="rId11"/>
    <p:sldId id="397" r:id="rId12"/>
    <p:sldId id="398" r:id="rId13"/>
    <p:sldId id="399" r:id="rId14"/>
    <p:sldId id="340" r:id="rId15"/>
    <p:sldId id="341" r:id="rId16"/>
    <p:sldId id="400" r:id="rId17"/>
    <p:sldId id="401" r:id="rId18"/>
    <p:sldId id="357" r:id="rId19"/>
    <p:sldId id="361" r:id="rId20"/>
    <p:sldId id="475" r:id="rId21"/>
    <p:sldId id="405" r:id="rId22"/>
    <p:sldId id="364" r:id="rId23"/>
    <p:sldId id="406" r:id="rId24"/>
    <p:sldId id="409" r:id="rId25"/>
    <p:sldId id="380" r:id="rId26"/>
    <p:sldId id="446" r:id="rId27"/>
    <p:sldId id="448" r:id="rId28"/>
    <p:sldId id="449" r:id="rId29"/>
    <p:sldId id="450" r:id="rId30"/>
    <p:sldId id="469" r:id="rId31"/>
    <p:sldId id="471" r:id="rId32"/>
    <p:sldId id="493" r:id="rId33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9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4A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33" autoAdjust="0"/>
  </p:normalViewPr>
  <p:slideViewPr>
    <p:cSldViewPr snapToGrid="0" showGuides="1">
      <p:cViewPr varScale="1">
        <p:scale>
          <a:sx n="122" d="100"/>
          <a:sy n="122" d="100"/>
        </p:scale>
        <p:origin x="1320" y="90"/>
      </p:cViewPr>
      <p:guideLst>
        <p:guide orient="horz" pos="2138"/>
        <p:guide pos="2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77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625858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notesSlide" Target="../notesSlides/notesSlide15.xml"/><Relationship Id="rId1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notesSlide" Target="../notesSlides/notesSlide2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tags" Target="../tags/tag13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9.xml"/><Relationship Id="rId5" Type="http://schemas.openxmlformats.org/officeDocument/2006/relationships/image" Target="../media/image12.pn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2" Type="http://schemas.openxmlformats.org/officeDocument/2006/relationships/notesSlide" Target="../notesSlides/notesSlide2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6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339904" y="4516446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重排文本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2656113" y="2239198"/>
            <a:ext cx="600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复制当前行，将被复制行放到光标之下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复制行：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181734" y="2161085"/>
            <a:ext cx="129149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9904" y="40505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305189" y="397767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1238072" y="3412504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700" y="3425777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305189" y="498352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05189" y="447419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1270347" y="4495841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1269155" y="399501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309546" y="541460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1254532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313895" y="5915352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/>
          <p:cNvSpPr/>
          <p:nvPr/>
        </p:nvSpPr>
        <p:spPr>
          <a:xfrm>
            <a:off x="1832446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3684825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28"/>
          <p:cNvSpPr txBox="1"/>
          <p:nvPr>
            <p:custDataLst>
              <p:tags r:id="rId5"/>
            </p:custDataLst>
          </p:nvPr>
        </p:nvSpPr>
        <p:spPr>
          <a:xfrm>
            <a:off x="1274511" y="449584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4"/>
          <p:cNvSpPr txBox="1"/>
          <p:nvPr>
            <p:custDataLst>
              <p:tags r:id="rId6"/>
            </p:custDataLst>
          </p:nvPr>
        </p:nvSpPr>
        <p:spPr>
          <a:xfrm>
            <a:off x="1263241" y="4979066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5" grpId="0" animBg="1"/>
      <p:bldP spid="15" grpId="1" animBg="1"/>
      <p:bldP spid="15" grpId="2" animBg="1"/>
      <p:bldP spid="18" grpId="0"/>
      <p:bldP spid="19" grpId="0" animBg="1"/>
      <p:bldP spid="24" grpId="0"/>
      <p:bldP spid="24" grpId="1"/>
      <p:bldP spid="26" grpId="0"/>
      <p:bldP spid="29" grpId="0" animBg="1"/>
      <p:bldP spid="29" grpId="1" animBg="1"/>
      <p:bldP spid="32" grpId="0" animBg="1"/>
      <p:bldP spid="32" grpId="1" animBg="1"/>
      <p:bldP spid="36" grpId="0" animBg="1"/>
      <p:bldP spid="36" grpId="1" animBg="1"/>
      <p:bldP spid="37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339904" y="3487543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重排文本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2656113" y="2239198"/>
            <a:ext cx="538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复制当前行，将被复制行放到光标之上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移动行：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181735" y="2161085"/>
            <a:ext cx="1265374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9904" y="40505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305189" y="397767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1194524" y="3456049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700" y="3425777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305189" y="498352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05189" y="447419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1270345" y="4495841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1269156" y="401243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309546" y="541460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1254532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313895" y="5915352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/>
          <p:cNvSpPr/>
          <p:nvPr/>
        </p:nvSpPr>
        <p:spPr>
          <a:xfrm>
            <a:off x="1832446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529563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28"/>
          <p:cNvSpPr txBox="1"/>
          <p:nvPr>
            <p:custDataLst>
              <p:tags r:id="rId5"/>
            </p:custDataLst>
          </p:nvPr>
        </p:nvSpPr>
        <p:spPr>
          <a:xfrm>
            <a:off x="1269110" y="3451945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4"/>
          <p:cNvSpPr txBox="1"/>
          <p:nvPr>
            <p:custDataLst>
              <p:tags r:id="rId6"/>
            </p:custDataLst>
          </p:nvPr>
        </p:nvSpPr>
        <p:spPr>
          <a:xfrm>
            <a:off x="1263241" y="4979066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3218917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0"/>
          <p:cNvSpPr txBox="1"/>
          <p:nvPr/>
        </p:nvSpPr>
        <p:spPr>
          <a:xfrm>
            <a:off x="1190460" y="4010121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文本框 28"/>
          <p:cNvSpPr txBox="1"/>
          <p:nvPr>
            <p:custDataLst>
              <p:tags r:id="rId7"/>
            </p:custDataLst>
          </p:nvPr>
        </p:nvSpPr>
        <p:spPr>
          <a:xfrm>
            <a:off x="1273505" y="4504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31942" y="5976452"/>
            <a:ext cx="6668601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被复制文本保存在临时缓冲区中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 animBg="1" autoUpdateAnimBg="0"/>
      <p:bldP spid="22" grpId="0" animBg="1"/>
      <p:bldP spid="23" grpId="0" animBg="1"/>
      <p:bldP spid="25" grpId="0" animBg="1"/>
      <p:bldP spid="15" grpId="0" animBg="1"/>
      <p:bldP spid="15" grpId="1" animBg="1"/>
      <p:bldP spid="15" grpId="2" animBg="1"/>
      <p:bldP spid="18" grpId="0"/>
      <p:bldP spid="18" grpId="1"/>
      <p:bldP spid="19" grpId="0" animBg="1"/>
      <p:bldP spid="24" grpId="0"/>
      <p:bldP spid="24" grpId="1"/>
      <p:bldP spid="26" grpId="0"/>
      <p:bldP spid="26" grpId="1"/>
      <p:bldP spid="29" grpId="0" animBg="1"/>
      <p:bldP spid="29" grpId="1" animBg="1"/>
      <p:bldP spid="32" grpId="0" animBg="1"/>
      <p:bldP spid="32" grpId="1" animBg="1"/>
      <p:bldP spid="36" grpId="0" animBg="1"/>
      <p:bldP spid="36" grpId="1" animBg="1"/>
      <p:bldP spid="37" grpId="0"/>
      <p:bldP spid="42" grpId="0"/>
      <p:bldP spid="31" grpId="0" animBg="1"/>
      <p:bldP spid="31" grpId="1" animBg="1"/>
      <p:bldP spid="34" grpId="0"/>
      <p:bldP spid="35" grpId="0"/>
      <p:bldP spid="2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vi操作符的域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6138" y="4278505"/>
          <a:ext cx="5175522" cy="2320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04644"/>
                <a:gridCol w="4070878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81735" y="3755786"/>
            <a:ext cx="7251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域控制键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7"/>
          <p:cNvSpPr/>
          <p:nvPr>
            <p:custDataLst>
              <p:tags r:id="rId2"/>
            </p:custDataLst>
          </p:nvPr>
        </p:nvSpPr>
        <p:spPr>
          <a:xfrm>
            <a:off x="3030220" y="3438074"/>
            <a:ext cx="475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2092081"/>
            <a:ext cx="2589076" cy="569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命令局限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3"/>
            </p:custDataLst>
          </p:nvPr>
        </p:nvSpPr>
        <p:spPr>
          <a:xfrm>
            <a:off x="3918857" y="2102446"/>
            <a:ext cx="4043408" cy="521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只在一个文本块上操作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5" y="2701461"/>
            <a:ext cx="7005335" cy="6042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命令和域控制键可以更好控制编辑任务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4273111" y="2187816"/>
            <a:ext cx="1425990" cy="604291"/>
          </a:xfrm>
          <a:prstGeom prst="wedgeRectCallout">
            <a:avLst>
              <a:gd name="adj1" fmla="val -69191"/>
              <a:gd name="adj2" fmla="val 8877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中文本的范围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PA-矩形 24"/>
          <p:cNvSpPr/>
          <p:nvPr>
            <p:custDataLst>
              <p:tags r:id="rId4"/>
            </p:custDataLst>
          </p:nvPr>
        </p:nvSpPr>
        <p:spPr>
          <a:xfrm>
            <a:off x="1181735" y="3378788"/>
            <a:ext cx="1561466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52911" y="4716388"/>
            <a:ext cx="33534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45613" y="5123500"/>
            <a:ext cx="33534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2978" y="5651431"/>
            <a:ext cx="72968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21282" y="6085526"/>
            <a:ext cx="33214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18"/>
          <p:cNvSpPr/>
          <p:nvPr>
            <p:custDataLst>
              <p:tags r:id="rId5"/>
            </p:custDataLst>
          </p:nvPr>
        </p:nvSpPr>
        <p:spPr>
          <a:xfrm>
            <a:off x="3321987" y="4785440"/>
            <a:ext cx="272382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光标位置开始到当前行尾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19"/>
          <p:cNvSpPr/>
          <p:nvPr>
            <p:custDataLst>
              <p:tags r:id="rId6"/>
            </p:custDataLst>
          </p:nvPr>
        </p:nvSpPr>
        <p:spPr>
          <a:xfrm>
            <a:off x="3314689" y="5164216"/>
            <a:ext cx="249299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光标位置前到当前行首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20"/>
          <p:cNvSpPr/>
          <p:nvPr>
            <p:custDataLst>
              <p:tags r:id="rId7"/>
            </p:custDataLst>
          </p:nvPr>
        </p:nvSpPr>
        <p:spPr>
          <a:xfrm>
            <a:off x="3277946" y="5635022"/>
            <a:ext cx="341632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光标位置开始到当前字（词）尾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8"/>
            </p:custDataLst>
          </p:nvPr>
        </p:nvSpPr>
        <p:spPr>
          <a:xfrm>
            <a:off x="3277946" y="6100557"/>
            <a:ext cx="318548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光标位置前到当前字（词）首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使用删除操作符和域控制键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5843451" y="1478000"/>
            <a:ext cx="3300549" cy="677356"/>
          </a:xfrm>
          <a:prstGeom prst="wedgeRectCallout">
            <a:avLst>
              <a:gd name="adj1" fmla="val -39561"/>
              <a:gd name="adj2" fmla="val 6837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：一个字符、一个单词、一行、一句或其他指定字符集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6672963" y="5057644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803590" y="3762280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105190" y="3051138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vi操作符的域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36657" y="2431855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文本框 7"/>
          <p:cNvSpPr txBox="1"/>
          <p:nvPr/>
        </p:nvSpPr>
        <p:spPr>
          <a:xfrm>
            <a:off x="3011008" y="2380577"/>
            <a:ext cx="532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1146995" y="239852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7"/>
          <p:cNvSpPr txBox="1"/>
          <p:nvPr/>
        </p:nvSpPr>
        <p:spPr>
          <a:xfrm>
            <a:off x="6458148" y="2378796"/>
            <a:ext cx="238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1760956" y="240287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平行四边形 60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使用删除操作符和域控制键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平行四边形 61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3776" y="3045169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文本框 7"/>
          <p:cNvSpPr txBox="1"/>
          <p:nvPr/>
        </p:nvSpPr>
        <p:spPr>
          <a:xfrm>
            <a:off x="3015358" y="2994531"/>
            <a:ext cx="56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146995" y="30560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7"/>
          <p:cNvSpPr txBox="1"/>
          <p:nvPr/>
        </p:nvSpPr>
        <p:spPr>
          <a:xfrm>
            <a:off x="2937509" y="2991662"/>
            <a:ext cx="218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1760956" y="3060371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99989" y="3760712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文本框 7"/>
          <p:cNvSpPr txBox="1"/>
          <p:nvPr/>
        </p:nvSpPr>
        <p:spPr>
          <a:xfrm>
            <a:off x="3006648" y="3702070"/>
            <a:ext cx="56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1146995" y="3717879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/>
          <p:cNvSpPr/>
          <p:nvPr/>
        </p:nvSpPr>
        <p:spPr>
          <a:xfrm>
            <a:off x="1760956" y="372222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7"/>
          <p:cNvSpPr txBox="1"/>
          <p:nvPr/>
        </p:nvSpPr>
        <p:spPr>
          <a:xfrm>
            <a:off x="3002562" y="3696948"/>
            <a:ext cx="532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79906" y="2426962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664249" y="4399357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文本框 7"/>
          <p:cNvSpPr txBox="1"/>
          <p:nvPr/>
        </p:nvSpPr>
        <p:spPr>
          <a:xfrm>
            <a:off x="3019707" y="4366129"/>
            <a:ext cx="56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1160054" y="437537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/>
          <p:cNvSpPr/>
          <p:nvPr/>
        </p:nvSpPr>
        <p:spPr>
          <a:xfrm>
            <a:off x="1774015" y="43797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7"/>
          <p:cNvSpPr txBox="1"/>
          <p:nvPr/>
        </p:nvSpPr>
        <p:spPr>
          <a:xfrm>
            <a:off x="3024330" y="4369707"/>
            <a:ext cx="532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2387976" y="439935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494432" y="4403706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29714" y="5061242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文本框 7"/>
          <p:cNvSpPr txBox="1"/>
          <p:nvPr/>
        </p:nvSpPr>
        <p:spPr>
          <a:xfrm>
            <a:off x="3011000" y="4993185"/>
            <a:ext cx="56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/>
          <p:cNvSpPr/>
          <p:nvPr/>
        </p:nvSpPr>
        <p:spPr>
          <a:xfrm>
            <a:off x="1151347" y="502855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/>
          <p:cNvSpPr/>
          <p:nvPr/>
        </p:nvSpPr>
        <p:spPr>
          <a:xfrm>
            <a:off x="1765308" y="503290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7"/>
          <p:cNvSpPr txBox="1"/>
          <p:nvPr/>
        </p:nvSpPr>
        <p:spPr>
          <a:xfrm>
            <a:off x="3006914" y="5005476"/>
            <a:ext cx="532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: 圆角 106"/>
          <p:cNvSpPr/>
          <p:nvPr/>
        </p:nvSpPr>
        <p:spPr>
          <a:xfrm>
            <a:off x="1155695" y="570348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107"/>
          <p:cNvSpPr/>
          <p:nvPr/>
        </p:nvSpPr>
        <p:spPr>
          <a:xfrm>
            <a:off x="1769656" y="57078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31332" y="5791543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324378" y="5828841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文本框 7"/>
          <p:cNvSpPr txBox="1"/>
          <p:nvPr/>
        </p:nvSpPr>
        <p:spPr>
          <a:xfrm>
            <a:off x="2826502" y="5698488"/>
            <a:ext cx="56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7"/>
          <p:cNvSpPr txBox="1"/>
          <p:nvPr/>
        </p:nvSpPr>
        <p:spPr>
          <a:xfrm>
            <a:off x="2827151" y="5705666"/>
            <a:ext cx="590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active 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8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4" grpId="2" animBg="1"/>
      <p:bldP spid="88" grpId="0" animBg="1"/>
      <p:bldP spid="41" grpId="0" animBg="1"/>
      <p:bldP spid="41" grpId="1" animBg="1"/>
      <p:bldP spid="41" grpId="2" animBg="1"/>
      <p:bldP spid="42" grpId="0"/>
      <p:bldP spid="43" grpId="0" animBg="1"/>
      <p:bldP spid="43" grpId="1" animBg="1"/>
      <p:bldP spid="59" grpId="0"/>
      <p:bldP spid="59" grpId="1"/>
      <p:bldP spid="60" grpId="0" animBg="1"/>
      <p:bldP spid="60" grpId="1" animBg="1"/>
      <p:bldP spid="61" grpId="0" animBg="1"/>
      <p:bldP spid="62" grpId="0" animBg="1"/>
      <p:bldP spid="63" grpId="0" animBg="1"/>
      <p:bldP spid="63" grpId="1" animBg="1"/>
      <p:bldP spid="63" grpId="2" animBg="1"/>
      <p:bldP spid="64" grpId="0"/>
      <p:bldP spid="64" grpId="1"/>
      <p:bldP spid="65" grpId="0" animBg="1"/>
      <p:bldP spid="65" grpId="1" animBg="1"/>
      <p:bldP spid="66" grpId="0"/>
      <p:bldP spid="67" grpId="0" animBg="1"/>
      <p:bldP spid="67" grpId="1" animBg="1"/>
      <p:bldP spid="68" grpId="0" animBg="1"/>
      <p:bldP spid="68" grpId="1" animBg="1"/>
      <p:bldP spid="68" grpId="2" animBg="1"/>
      <p:bldP spid="69" grpId="0"/>
      <p:bldP spid="69" grpId="1"/>
      <p:bldP spid="70" grpId="0" animBg="1"/>
      <p:bldP spid="70" grpId="1" animBg="1"/>
      <p:bldP spid="72" grpId="0" animBg="1"/>
      <p:bldP spid="72" grpId="1" animBg="1"/>
      <p:bldP spid="89" grpId="0"/>
      <p:bldP spid="90" grpId="0" animBg="1"/>
      <p:bldP spid="91" grpId="0" animBg="1"/>
      <p:bldP spid="91" grpId="1" animBg="1"/>
      <p:bldP spid="91" grpId="2" animBg="1"/>
      <p:bldP spid="92" grpId="0"/>
      <p:bldP spid="92" grpId="1"/>
      <p:bldP spid="93" grpId="0" animBg="1"/>
      <p:bldP spid="93" grpId="1" animBg="1"/>
      <p:bldP spid="94" grpId="0" animBg="1"/>
      <p:bldP spid="94" grpId="1" animBg="1"/>
      <p:bldP spid="95" grpId="0"/>
      <p:bldP spid="96" grpId="0" animBg="1"/>
      <p:bldP spid="96" grpId="1" animBg="1"/>
      <p:bldP spid="97" grpId="0" animBg="1"/>
      <p:bldP spid="98" grpId="0" animBg="1"/>
      <p:bldP spid="98" grpId="1" animBg="1"/>
      <p:bldP spid="98" grpId="2" animBg="1"/>
      <p:bldP spid="98" grpId="3" animBg="1"/>
      <p:bldP spid="99" grpId="0"/>
      <p:bldP spid="99" grpId="1"/>
      <p:bldP spid="100" grpId="0" animBg="1"/>
      <p:bldP spid="100" grpId="1" animBg="1"/>
      <p:bldP spid="101" grpId="0" animBg="1"/>
      <p:bldP spid="101" grpId="1" animBg="1"/>
      <p:bldP spid="102" grpId="0"/>
      <p:bldP spid="107" grpId="0" animBg="1"/>
      <p:bldP spid="107" grpId="1" animBg="1"/>
      <p:bldP spid="108" grpId="0" animBg="1"/>
      <p:bldP spid="108" grpId="1" animBg="1"/>
      <p:bldP spid="109" grpId="0" animBg="1"/>
      <p:bldP spid="110" grpId="0" animBg="1"/>
      <p:bldP spid="110" grpId="1" animBg="1"/>
      <p:bldP spid="110" grpId="2" animBg="1"/>
      <p:bldP spid="111" grpId="0"/>
      <p:bldP spid="111" grpId="1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5501597" y="3661607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91626" y="3647199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23588" y="3075856"/>
            <a:ext cx="228633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vi操作符的域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41452" y="273629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平行四边形 60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使用复制操作符和域控制键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平行四边形 61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93951" y="3018662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3338" y="2466766"/>
            <a:ext cx="6731726" cy="16610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1793951" y="351518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-文本框 14"/>
          <p:cNvSpPr txBox="1"/>
          <p:nvPr>
            <p:custDataLst>
              <p:tags r:id="rId1"/>
            </p:custDataLst>
          </p:nvPr>
        </p:nvSpPr>
        <p:spPr>
          <a:xfrm>
            <a:off x="1759107" y="3623911"/>
            <a:ext cx="32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28"/>
          <p:cNvSpPr txBox="1"/>
          <p:nvPr>
            <p:custDataLst>
              <p:tags r:id="rId2"/>
            </p:custDataLst>
          </p:nvPr>
        </p:nvSpPr>
        <p:spPr>
          <a:xfrm>
            <a:off x="1775033" y="2510796"/>
            <a:ext cx="203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PA-文本框 28"/>
          <p:cNvSpPr txBox="1"/>
          <p:nvPr>
            <p:custDataLst>
              <p:tags r:id="rId3"/>
            </p:custDataLst>
          </p:nvPr>
        </p:nvSpPr>
        <p:spPr>
          <a:xfrm>
            <a:off x="1774624" y="3036003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956517" y="273629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341452" y="341321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PA-文本框 28"/>
          <p:cNvSpPr txBox="1"/>
          <p:nvPr>
            <p:custDataLst>
              <p:tags r:id="rId4"/>
            </p:custDataLst>
          </p:nvPr>
        </p:nvSpPr>
        <p:spPr>
          <a:xfrm>
            <a:off x="4638139" y="3620834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60960" y="4082500"/>
            <a:ext cx="1471034" cy="579756"/>
          </a:xfrm>
          <a:prstGeom prst="wedgeRectCallout">
            <a:avLst>
              <a:gd name="adj1" fmla="val -12805"/>
              <a:gd name="adj2" fmla="val -8446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复制文本置于光标之后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7660" y="5843113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334712" y="5828707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327938" y="5274780"/>
            <a:ext cx="228633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/>
          <p:cNvSpPr/>
          <p:nvPr/>
        </p:nvSpPr>
        <p:spPr>
          <a:xfrm>
            <a:off x="345802" y="4935221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798301" y="5217586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667688" y="4665690"/>
            <a:ext cx="6731726" cy="16610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1798301" y="5714104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-文本框 14"/>
          <p:cNvSpPr txBox="1"/>
          <p:nvPr>
            <p:custDataLst>
              <p:tags r:id="rId5"/>
            </p:custDataLst>
          </p:nvPr>
        </p:nvSpPr>
        <p:spPr>
          <a:xfrm>
            <a:off x="1772166" y="5761881"/>
            <a:ext cx="32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-文本框 28"/>
          <p:cNvSpPr txBox="1"/>
          <p:nvPr>
            <p:custDataLst>
              <p:tags r:id="rId6"/>
            </p:custDataLst>
          </p:nvPr>
        </p:nvSpPr>
        <p:spPr>
          <a:xfrm>
            <a:off x="1779383" y="4709720"/>
            <a:ext cx="203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PA-文本框 28"/>
          <p:cNvSpPr txBox="1"/>
          <p:nvPr>
            <p:custDataLst>
              <p:tags r:id="rId7"/>
            </p:custDataLst>
          </p:nvPr>
        </p:nvSpPr>
        <p:spPr>
          <a:xfrm>
            <a:off x="1778974" y="523492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960867" y="4935221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345802" y="561213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对话气泡: 矩形 82"/>
          <p:cNvSpPr/>
          <p:nvPr/>
        </p:nvSpPr>
        <p:spPr>
          <a:xfrm>
            <a:off x="65310" y="6281424"/>
            <a:ext cx="1471034" cy="579756"/>
          </a:xfrm>
          <a:prstGeom prst="wedgeRectCallout">
            <a:avLst>
              <a:gd name="adj1" fmla="val -12805"/>
              <a:gd name="adj2" fmla="val -8446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复制文本置于光标之前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PA-文本框 14"/>
          <p:cNvSpPr txBox="1"/>
          <p:nvPr>
            <p:custDataLst>
              <p:tags r:id="rId8"/>
            </p:custDataLst>
          </p:nvPr>
        </p:nvSpPr>
        <p:spPr>
          <a:xfrm>
            <a:off x="1776518" y="5766219"/>
            <a:ext cx="465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wonderI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3" grpId="1" animBg="1"/>
      <p:bldP spid="4" grpId="0" animBg="1"/>
      <p:bldP spid="4" grpId="1" animBg="1"/>
      <p:bldP spid="4" grpId="2" animBg="1"/>
      <p:bldP spid="43" grpId="0" animBg="1"/>
      <p:bldP spid="43" grpId="1" animBg="1"/>
      <p:bldP spid="61" grpId="0" animBg="1"/>
      <p:bldP spid="62" grpId="0" animBg="1"/>
      <p:bldP spid="44" grpId="0" animBg="1"/>
      <p:bldP spid="46" grpId="0"/>
      <p:bldP spid="47" grpId="0"/>
      <p:bldP spid="49" grpId="0"/>
      <p:bldP spid="51" grpId="0" animBg="1"/>
      <p:bldP spid="51" grpId="1" animBg="1"/>
      <p:bldP spid="52" grpId="0" animBg="1"/>
      <p:bldP spid="52" grpId="1" animBg="1"/>
      <p:bldP spid="54" grpId="0"/>
      <p:bldP spid="6" grpId="0" animBg="1"/>
      <p:bldP spid="57" grpId="0" animBg="1"/>
      <p:bldP spid="58" grpId="0" animBg="1"/>
      <p:bldP spid="58" grpId="1" animBg="1"/>
      <p:bldP spid="71" grpId="0" animBg="1"/>
      <p:bldP spid="71" grpId="1" animBg="1"/>
      <p:bldP spid="71" grpId="2" animBg="1"/>
      <p:bldP spid="73" grpId="0" animBg="1"/>
      <p:bldP spid="73" grpId="1" animBg="1"/>
      <p:bldP spid="75" grpId="0" animBg="1"/>
      <p:bldP spid="77" grpId="0"/>
      <p:bldP spid="77" grpId="1"/>
      <p:bldP spid="78" grpId="0"/>
      <p:bldP spid="79" grpId="0"/>
      <p:bldP spid="80" grpId="0" animBg="1"/>
      <p:bldP spid="80" grpId="1" animBg="1"/>
      <p:bldP spid="81" grpId="0" animBg="1"/>
      <p:bldP spid="81" grpId="1" animBg="1"/>
      <p:bldP spid="83" grpId="0" animBg="1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981" y="3549119"/>
            <a:ext cx="16723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vi操作符的域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76288" y="328493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平行四边形 60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使用修改操作符和域控制键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平行四边形 61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063916" y="349192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933303" y="2940029"/>
            <a:ext cx="6731726" cy="3591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2063916" y="398844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-文本框 14"/>
          <p:cNvSpPr txBox="1"/>
          <p:nvPr>
            <p:custDataLst>
              <p:tags r:id="rId1"/>
            </p:custDataLst>
          </p:nvPr>
        </p:nvSpPr>
        <p:spPr>
          <a:xfrm>
            <a:off x="2029072" y="4036220"/>
            <a:ext cx="32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28"/>
          <p:cNvSpPr txBox="1"/>
          <p:nvPr>
            <p:custDataLst>
              <p:tags r:id="rId2"/>
            </p:custDataLst>
          </p:nvPr>
        </p:nvSpPr>
        <p:spPr>
          <a:xfrm>
            <a:off x="2044998" y="2984059"/>
            <a:ext cx="203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PA-文本框 28"/>
          <p:cNvSpPr txBox="1"/>
          <p:nvPr>
            <p:custDataLst>
              <p:tags r:id="rId3"/>
            </p:custDataLst>
          </p:nvPr>
        </p:nvSpPr>
        <p:spPr>
          <a:xfrm>
            <a:off x="2036206" y="3536244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991353" y="328493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PA-文本框 28"/>
          <p:cNvSpPr txBox="1"/>
          <p:nvPr>
            <p:custDataLst>
              <p:tags r:id="rId4"/>
            </p:custDataLst>
          </p:nvPr>
        </p:nvSpPr>
        <p:spPr>
          <a:xfrm>
            <a:off x="2001091" y="5868459"/>
            <a:ext cx="1955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INSERT --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5"/>
            </p:custDataLst>
          </p:nvPr>
        </p:nvSpPr>
        <p:spPr>
          <a:xfrm>
            <a:off x="2534186" y="2239198"/>
            <a:ext cx="648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先将指定域文本清除，然后进入文本编辑模式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4"/>
          <p:cNvSpPr/>
          <p:nvPr>
            <p:custDataLst>
              <p:tags r:id="rId6"/>
            </p:custDataLst>
          </p:nvPr>
        </p:nvSpPr>
        <p:spPr>
          <a:xfrm>
            <a:off x="1181734" y="2161085"/>
            <a:ext cx="129149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076974" y="4541436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/>
          <p:cNvSpPr/>
          <p:nvPr/>
        </p:nvSpPr>
        <p:spPr>
          <a:xfrm>
            <a:off x="384202" y="4034316"/>
            <a:ext cx="880727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363223" y="478716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978288" y="478716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28"/>
          <p:cNvSpPr txBox="1"/>
          <p:nvPr>
            <p:custDataLst>
              <p:tags r:id="rId7"/>
            </p:custDataLst>
          </p:nvPr>
        </p:nvSpPr>
        <p:spPr>
          <a:xfrm>
            <a:off x="2038563" y="353099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 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PA-文本框 28"/>
          <p:cNvSpPr txBox="1"/>
          <p:nvPr>
            <p:custDataLst>
              <p:tags r:id="rId8"/>
            </p:custDataLst>
          </p:nvPr>
        </p:nvSpPr>
        <p:spPr>
          <a:xfrm>
            <a:off x="2038562" y="3527971"/>
            <a:ext cx="123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1281621" y="404649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3" grpId="0" animBg="1"/>
      <p:bldP spid="43" grpId="1" animBg="1"/>
      <p:bldP spid="61" grpId="0" animBg="1"/>
      <p:bldP spid="62" grpId="0" animBg="1"/>
      <p:bldP spid="44" grpId="0" animBg="1"/>
      <p:bldP spid="46" grpId="0"/>
      <p:bldP spid="47" grpId="0"/>
      <p:bldP spid="49" grpId="0"/>
      <p:bldP spid="49" grpId="1"/>
      <p:bldP spid="49" grpId="2"/>
      <p:bldP spid="49" grpId="3"/>
      <p:bldP spid="51" grpId="0" animBg="1"/>
      <p:bldP spid="51" grpId="1" animBg="1"/>
      <p:bldP spid="54" grpId="0"/>
      <p:bldP spid="54" grpId="1"/>
      <p:bldP spid="54" grpId="2"/>
      <p:bldP spid="33" grpId="0" animBg="1" autoUpdateAnimBg="0"/>
      <p:bldP spid="34" grpId="0" animBg="1"/>
      <p:bldP spid="38" grpId="0" animBg="1"/>
      <p:bldP spid="38" grpId="1" animBg="1"/>
      <p:bldP spid="41" grpId="0" animBg="1"/>
      <p:bldP spid="41" grpId="1" animBg="1"/>
      <p:bldP spid="42" grpId="0" animBg="1"/>
      <p:bldP spid="42" grpId="1" animBg="1"/>
      <p:bldP spid="48" grpId="0"/>
      <p:bldP spid="48" grpId="1"/>
      <p:bldP spid="50" grpId="0"/>
      <p:bldP spid="56" grpId="0" animBg="1"/>
      <p:bldP spid="5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光标定位键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3076" y="1501367"/>
            <a:ext cx="7262948" cy="7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屏幕一次显示行有限，超过行数需要光标滚动文件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3075" y="2481942"/>
            <a:ext cx="3857896" cy="7367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）使用翻页操作符翻页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3175348" y="3462517"/>
            <a:ext cx="538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向下翻半页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淘宝网chenying0907出品 16"/>
          <p:cNvSpPr txBox="1"/>
          <p:nvPr>
            <p:custDataLst>
              <p:tags r:id="rId2"/>
            </p:custDataLst>
          </p:nvPr>
        </p:nvSpPr>
        <p:spPr>
          <a:xfrm>
            <a:off x="3170994" y="4172266"/>
            <a:ext cx="538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向上翻半页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淘宝网chenying0907出品 16"/>
          <p:cNvSpPr txBox="1"/>
          <p:nvPr>
            <p:custDataLst>
              <p:tags r:id="rId3"/>
            </p:custDataLst>
          </p:nvPr>
        </p:nvSpPr>
        <p:spPr>
          <a:xfrm>
            <a:off x="3166638" y="4916845"/>
            <a:ext cx="538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向下翻一页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16"/>
          <p:cNvSpPr txBox="1"/>
          <p:nvPr>
            <p:custDataLst>
              <p:tags r:id="rId4"/>
            </p:custDataLst>
          </p:nvPr>
        </p:nvSpPr>
        <p:spPr>
          <a:xfrm>
            <a:off x="3153572" y="5626597"/>
            <a:ext cx="538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向上翻一页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49"/>
          <p:cNvSpPr/>
          <p:nvPr/>
        </p:nvSpPr>
        <p:spPr>
          <a:xfrm>
            <a:off x="1185527" y="3429000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50"/>
          <p:cNvSpPr/>
          <p:nvPr/>
        </p:nvSpPr>
        <p:spPr>
          <a:xfrm>
            <a:off x="2216669" y="3429000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2934788" y="3924182"/>
            <a:ext cx="1114697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49"/>
          <p:cNvSpPr/>
          <p:nvPr/>
        </p:nvSpPr>
        <p:spPr>
          <a:xfrm>
            <a:off x="1181173" y="4138749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50"/>
          <p:cNvSpPr/>
          <p:nvPr/>
        </p:nvSpPr>
        <p:spPr>
          <a:xfrm>
            <a:off x="2212315" y="4138749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2930434" y="4633931"/>
            <a:ext cx="1114697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49"/>
          <p:cNvSpPr/>
          <p:nvPr/>
        </p:nvSpPr>
        <p:spPr>
          <a:xfrm>
            <a:off x="1176817" y="4883328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50"/>
          <p:cNvSpPr/>
          <p:nvPr/>
        </p:nvSpPr>
        <p:spPr>
          <a:xfrm>
            <a:off x="2207959" y="4883328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2926078" y="5378510"/>
            <a:ext cx="1236619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49"/>
          <p:cNvSpPr/>
          <p:nvPr/>
        </p:nvSpPr>
        <p:spPr>
          <a:xfrm>
            <a:off x="1163751" y="5593080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50"/>
          <p:cNvSpPr/>
          <p:nvPr/>
        </p:nvSpPr>
        <p:spPr>
          <a:xfrm>
            <a:off x="2194893" y="5593080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24"/>
          <p:cNvSpPr/>
          <p:nvPr/>
        </p:nvSpPr>
        <p:spPr>
          <a:xfrm>
            <a:off x="2913012" y="6088262"/>
            <a:ext cx="1406438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1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光标定位键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3076" y="1518785"/>
            <a:ext cx="2429690" cy="588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大范围移动光标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3873420" y="1601952"/>
            <a:ext cx="32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7"/>
          <p:cNvSpPr/>
          <p:nvPr>
            <p:custDataLst>
              <p:tags r:id="rId2"/>
            </p:custDataLst>
          </p:nvPr>
        </p:nvSpPr>
        <p:spPr>
          <a:xfrm>
            <a:off x="3895613" y="2686331"/>
            <a:ext cx="308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4"/>
          <p:cNvSpPr/>
          <p:nvPr>
            <p:custDataLst>
              <p:tags r:id="rId3"/>
            </p:custDataLst>
          </p:nvPr>
        </p:nvSpPr>
        <p:spPr>
          <a:xfrm>
            <a:off x="1181734" y="2641498"/>
            <a:ext cx="2441032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3958045" y="2139254"/>
            <a:ext cx="3329995" cy="461665"/>
          </a:xfrm>
          <a:prstGeom prst="wedgeRectCallout">
            <a:avLst>
              <a:gd name="adj1" fmla="val -42110"/>
              <a:gd name="adj2" fmla="val 870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为行号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8256" y="3905166"/>
            <a:ext cx="3579222" cy="6903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08256" y="5010747"/>
            <a:ext cx="3579222" cy="6903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，光标移动到文件尾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50"/>
          <p:cNvSpPr/>
          <p:nvPr/>
        </p:nvSpPr>
        <p:spPr>
          <a:xfrm>
            <a:off x="1193076" y="3906717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50"/>
          <p:cNvSpPr/>
          <p:nvPr/>
        </p:nvSpPr>
        <p:spPr>
          <a:xfrm>
            <a:off x="1833255" y="3902583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50"/>
          <p:cNvSpPr/>
          <p:nvPr/>
        </p:nvSpPr>
        <p:spPr>
          <a:xfrm>
            <a:off x="2473434" y="3902583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50"/>
          <p:cNvSpPr/>
          <p:nvPr/>
        </p:nvSpPr>
        <p:spPr>
          <a:xfrm>
            <a:off x="2526265" y="5078900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光标定位键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3076" y="1244407"/>
            <a:ext cx="2059407" cy="588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定位到某行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3385408" y="1272342"/>
            <a:ext cx="32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7"/>
          <p:cNvSpPr/>
          <p:nvPr>
            <p:custDataLst>
              <p:tags r:id="rId2"/>
            </p:custDataLst>
          </p:nvPr>
        </p:nvSpPr>
        <p:spPr>
          <a:xfrm>
            <a:off x="3406729" y="2079759"/>
            <a:ext cx="82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4"/>
          <p:cNvSpPr/>
          <p:nvPr>
            <p:custDataLst>
              <p:tags r:id="rId3"/>
            </p:custDataLst>
          </p:nvPr>
        </p:nvSpPr>
        <p:spPr>
          <a:xfrm>
            <a:off x="1181734" y="2034926"/>
            <a:ext cx="2059407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移动到首行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4342043" y="2182251"/>
            <a:ext cx="443620" cy="19012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矩形 7"/>
          <p:cNvSpPr/>
          <p:nvPr>
            <p:custDataLst>
              <p:tags r:id="rId4"/>
            </p:custDataLst>
          </p:nvPr>
        </p:nvSpPr>
        <p:spPr>
          <a:xfrm>
            <a:off x="4995706" y="2086699"/>
            <a:ext cx="82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7"/>
          <p:cNvSpPr/>
          <p:nvPr>
            <p:custDataLst>
              <p:tags r:id="rId5"/>
            </p:custDataLst>
          </p:nvPr>
        </p:nvSpPr>
        <p:spPr>
          <a:xfrm>
            <a:off x="6620895" y="2046479"/>
            <a:ext cx="82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左右 24"/>
          <p:cNvSpPr/>
          <p:nvPr/>
        </p:nvSpPr>
        <p:spPr>
          <a:xfrm>
            <a:off x="5865822" y="2182251"/>
            <a:ext cx="443620" cy="19012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矩形 24"/>
          <p:cNvSpPr/>
          <p:nvPr>
            <p:custDataLst>
              <p:tags r:id="rId6"/>
            </p:custDataLst>
          </p:nvPr>
        </p:nvSpPr>
        <p:spPr>
          <a:xfrm>
            <a:off x="1181734" y="2814033"/>
            <a:ext cx="2070749" cy="579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移动到尾行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7"/>
          <p:cNvSpPr/>
          <p:nvPr>
            <p:custDataLst>
              <p:tags r:id="rId7"/>
            </p:custDataLst>
          </p:nvPr>
        </p:nvSpPr>
        <p:spPr>
          <a:xfrm>
            <a:off x="5148019" y="2833981"/>
            <a:ext cx="82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06328" y="3696380"/>
            <a:ext cx="299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底部显示行信息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44620" y="5819214"/>
            <a:ext cx="68070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  76 lines    --27%--     21,5    Top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1736" y="3619566"/>
            <a:ext cx="2070748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获得当前行号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14365" y="3702900"/>
            <a:ext cx="1683385" cy="4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+ 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97885" y="4401463"/>
            <a:ext cx="399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vi  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对话气泡: 矩形 36"/>
          <p:cNvSpPr/>
          <p:nvPr/>
        </p:nvSpPr>
        <p:spPr>
          <a:xfrm>
            <a:off x="3406729" y="5071932"/>
            <a:ext cx="1913889" cy="581057"/>
          </a:xfrm>
          <a:prstGeom prst="wedgeRectCallout">
            <a:avLst>
              <a:gd name="adj1" fmla="val 35362"/>
              <a:gd name="adj2" fmla="val 10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光标所在行数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总行数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对话气泡: 矩形 37"/>
          <p:cNvSpPr/>
          <p:nvPr/>
        </p:nvSpPr>
        <p:spPr>
          <a:xfrm>
            <a:off x="6611367" y="5044879"/>
            <a:ext cx="1341120" cy="553998"/>
          </a:xfrm>
          <a:prstGeom prst="wedgeRectCallout">
            <a:avLst>
              <a:gd name="adj1" fmla="val -81088"/>
              <a:gd name="adj2" fmla="val 1258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光标所在的行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9922" y="1286155"/>
            <a:ext cx="371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为行号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矩形 5"/>
          <p:cNvSpPr/>
          <p:nvPr>
            <p:custDataLst>
              <p:tags r:id="rId1"/>
            </p:custDataLst>
          </p:nvPr>
        </p:nvSpPr>
        <p:spPr>
          <a:xfrm>
            <a:off x="1140460" y="4987290"/>
            <a:ext cx="6990715" cy="912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改变vi行为的一个特定方面，使用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命令设置对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应项的值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5"/>
          <p:cNvSpPr/>
          <p:nvPr>
            <p:custDataLst>
              <p:tags r:id="rId2"/>
            </p:custDataLst>
          </p:nvPr>
        </p:nvSpPr>
        <p:spPr>
          <a:xfrm>
            <a:off x="1140460" y="4095074"/>
            <a:ext cx="6862354" cy="570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当启动vi时，每个选项都被赋予一个默认值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24"/>
          <p:cNvSpPr/>
          <p:nvPr>
            <p:custDataLst>
              <p:tags r:id="rId3"/>
            </p:custDataLst>
          </p:nvPr>
        </p:nvSpPr>
        <p:spPr>
          <a:xfrm>
            <a:off x="1181735" y="1418497"/>
            <a:ext cx="2057854" cy="67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5"/>
          <p:cNvSpPr/>
          <p:nvPr>
            <p:custDataLst>
              <p:tags r:id="rId4"/>
            </p:custDataLst>
          </p:nvPr>
        </p:nvSpPr>
        <p:spPr>
          <a:xfrm>
            <a:off x="1181735" y="2341839"/>
            <a:ext cx="6862354" cy="5706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vi支持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很多选项，允许用户控制vi操作的各个方面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淘宝网chenying0907出品 16"/>
          <p:cNvSpPr txBox="1"/>
          <p:nvPr>
            <p:custDataLst>
              <p:tags r:id="rId5"/>
            </p:custDataLst>
          </p:nvPr>
        </p:nvSpPr>
        <p:spPr>
          <a:xfrm>
            <a:off x="3481705" y="1526540"/>
            <a:ext cx="4796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通过选项定制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735" y="3184434"/>
            <a:ext cx="2057854" cy="60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:set  all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淘宝网chenying0907出品 16"/>
          <p:cNvSpPr txBox="1"/>
          <p:nvPr>
            <p:custDataLst>
              <p:tags r:id="rId6"/>
            </p:custDataLst>
          </p:nvPr>
        </p:nvSpPr>
        <p:spPr>
          <a:xfrm>
            <a:off x="3481533" y="3071673"/>
            <a:ext cx="456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查看完整参数列表和他们在系统中的当前设置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025" y="2997200"/>
            <a:ext cx="4121150" cy="248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1985010" y="2890520"/>
            <a:ext cx="3902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编辑器的高级用法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935493" y="4794970"/>
            <a:ext cx="521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  X=number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淘宝网chenying0907出品 16"/>
          <p:cNvSpPr txBox="1"/>
          <p:nvPr>
            <p:custDataLst>
              <p:tags r:id="rId2"/>
            </p:custDataLst>
          </p:nvPr>
        </p:nvSpPr>
        <p:spPr>
          <a:xfrm>
            <a:off x="907493" y="6044512"/>
            <a:ext cx="521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 X=string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平行四边形 6"/>
          <p:cNvSpPr/>
          <p:nvPr>
            <p:custDataLst>
              <p:tags r:id="rId3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选项的格式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平行四边形 7"/>
          <p:cNvSpPr/>
          <p:nvPr>
            <p:custDataLst>
              <p:tags r:id="rId4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淘宝网chenying0907出品 16"/>
          <p:cNvSpPr txBox="1"/>
          <p:nvPr>
            <p:custDataLst>
              <p:tags r:id="rId5"/>
            </p:custDataLst>
          </p:nvPr>
        </p:nvSpPr>
        <p:spPr>
          <a:xfrm>
            <a:off x="2532125" y="2232482"/>
            <a:ext cx="202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4"/>
          <p:cNvSpPr/>
          <p:nvPr>
            <p:custDataLst>
              <p:tags r:id="rId6"/>
            </p:custDataLst>
          </p:nvPr>
        </p:nvSpPr>
        <p:spPr>
          <a:xfrm>
            <a:off x="1007558" y="2161085"/>
            <a:ext cx="129149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7558" y="2960914"/>
            <a:ext cx="1806000" cy="561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淘宝网chenying0907出品 16"/>
          <p:cNvSpPr txBox="1"/>
          <p:nvPr>
            <p:custDataLst>
              <p:tags r:id="rId7"/>
            </p:custDataLst>
          </p:nvPr>
        </p:nvSpPr>
        <p:spPr>
          <a:xfrm>
            <a:off x="3079178" y="3021463"/>
            <a:ext cx="540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类似开关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可打开关闭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文本框 29"/>
          <p:cNvSpPr txBox="1"/>
          <p:nvPr>
            <p:custDataLst>
              <p:tags r:id="rId8"/>
            </p:custDataLst>
          </p:nvPr>
        </p:nvSpPr>
        <p:spPr>
          <a:xfrm>
            <a:off x="975719" y="3614245"/>
            <a:ext cx="228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set  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文本框 30"/>
          <p:cNvSpPr txBox="1"/>
          <p:nvPr>
            <p:custDataLst>
              <p:tags r:id="rId9"/>
            </p:custDataLst>
          </p:nvPr>
        </p:nvSpPr>
        <p:spPr>
          <a:xfrm>
            <a:off x="3882059" y="3614245"/>
            <a:ext cx="249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set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3201" y="4140927"/>
            <a:ext cx="1810357" cy="561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数字式选项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0"/>
            </p:custDataLst>
          </p:nvPr>
        </p:nvSpPr>
        <p:spPr>
          <a:xfrm>
            <a:off x="2979024" y="4201476"/>
            <a:ext cx="540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接受数字值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数字值范围因选项而异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8845" y="5373189"/>
            <a:ext cx="1810357" cy="5619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淘宝网chenying0907出品 16"/>
          <p:cNvSpPr txBox="1"/>
          <p:nvPr>
            <p:custDataLst>
              <p:tags r:id="rId11"/>
            </p:custDataLst>
          </p:nvPr>
        </p:nvSpPr>
        <p:spPr>
          <a:xfrm>
            <a:off x="3105297" y="5459866"/>
            <a:ext cx="540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类似数字选择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接受字符串值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3328691" y="4201476"/>
            <a:ext cx="1330394" cy="612648"/>
          </a:xfrm>
          <a:prstGeom prst="wedgeRectCallout">
            <a:avLst>
              <a:gd name="adj1" fmla="val -65843"/>
              <a:gd name="adj2" fmla="val 8666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等号前后无空格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2" grpId="0" animBg="1" autoUpdateAnimBg="0"/>
      <p:bldP spid="27" grpId="0" animBg="1" autoUpdateAnimBg="0"/>
      <p:bldP spid="28" grpId="0" animBg="1"/>
      <p:bldP spid="3" grpId="0" animBg="1"/>
      <p:bldP spid="3" grpId="1" animBg="1"/>
      <p:bldP spid="29" grpId="0" animBg="1" autoUpdateAnimBg="0"/>
      <p:bldP spid="30" grpId="0" animBg="1" autoUpdateAnimBg="0"/>
      <p:bldP spid="31" grpId="0" animBg="1" autoUpdateAnimBg="0"/>
      <p:bldP spid="32" grpId="0" animBg="1"/>
      <p:bldP spid="32" grpId="1" animBg="1"/>
      <p:bldP spid="33" grpId="0" animBg="1" autoUpdateAnimBg="0"/>
      <p:bldP spid="34" grpId="0" animBg="1"/>
      <p:bldP spid="34" grpId="1" animBg="1"/>
      <p:bldP spid="35" grpId="0" animBg="1" autoUpdateAnimBg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平行四边形 6"/>
          <p:cNvSpPr/>
          <p:nvPr>
            <p:custDataLst>
              <p:tags r:id="rId1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选项的格式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平行四边形 7"/>
          <p:cNvSpPr/>
          <p:nvPr>
            <p:custDataLst>
              <p:tags r:id="rId2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4"/>
          <p:cNvSpPr/>
          <p:nvPr>
            <p:custDataLst>
              <p:tags r:id="rId3"/>
            </p:custDataLst>
          </p:nvPr>
        </p:nvSpPr>
        <p:spPr>
          <a:xfrm>
            <a:off x="1045033" y="2522085"/>
            <a:ext cx="2049152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5033" y="3549507"/>
            <a:ext cx="2049152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0170" y="3477181"/>
            <a:ext cx="295465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只显示修改过的选项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5033" y="4963886"/>
            <a:ext cx="2127467" cy="5797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X?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4682" y="4902128"/>
            <a:ext cx="287014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9503"/>
            <a:ext cx="9144000" cy="243723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34682" y="5677489"/>
            <a:ext cx="337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number?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23736" y="5677488"/>
            <a:ext cx="337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nonumber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4" grpId="0"/>
      <p:bldP spid="6" grpId="0" animBg="1"/>
      <p:bldP spid="7" grpId="0"/>
      <p:bldP spid="11" grpId="0"/>
      <p:bldP spid="11" grpId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平行四边形 6"/>
          <p:cNvSpPr/>
          <p:nvPr>
            <p:custDataLst>
              <p:tags r:id="rId1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平行四边形 7"/>
          <p:cNvSpPr/>
          <p:nvPr>
            <p:custDataLst>
              <p:tags r:id="rId2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3"/>
            </p:custDataLst>
          </p:nvPr>
        </p:nvSpPr>
        <p:spPr>
          <a:xfrm>
            <a:off x="1027549" y="2177143"/>
            <a:ext cx="1935367" cy="57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4"/>
            </p:custDataLst>
          </p:nvPr>
        </p:nvSpPr>
        <p:spPr>
          <a:xfrm>
            <a:off x="3320312" y="3004104"/>
            <a:ext cx="5823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显示行号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5"/>
            </p:custDataLst>
          </p:nvPr>
        </p:nvSpPr>
        <p:spPr>
          <a:xfrm>
            <a:off x="3320315" y="22526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布尔选项</a:t>
            </a:r>
            <a:endParaRPr lang="zh-CN" altLang="en-US" sz="2400" dirty="0"/>
          </a:p>
        </p:txBody>
      </p:sp>
      <p:sp>
        <p:nvSpPr>
          <p:cNvPr id="21" name="PA-矩形 20"/>
          <p:cNvSpPr/>
          <p:nvPr>
            <p:custDataLst>
              <p:tags r:id="rId6"/>
            </p:custDataLst>
          </p:nvPr>
        </p:nvSpPr>
        <p:spPr>
          <a:xfrm>
            <a:off x="1027549" y="2945060"/>
            <a:ext cx="1935367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7"/>
            </p:custDataLst>
          </p:nvPr>
        </p:nvSpPr>
        <p:spPr>
          <a:xfrm>
            <a:off x="1027549" y="3701772"/>
            <a:ext cx="1935367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3"/>
          <p:cNvSpPr/>
          <p:nvPr>
            <p:custDataLst>
              <p:tags r:id="rId8"/>
            </p:custDataLst>
          </p:nvPr>
        </p:nvSpPr>
        <p:spPr>
          <a:xfrm>
            <a:off x="3350788" y="3746167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0156" y="4684708"/>
            <a:ext cx="238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7550" y="5230498"/>
            <a:ext cx="187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set  nu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0788" y="4628384"/>
            <a:ext cx="4133850" cy="165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0788" y="4609334"/>
            <a:ext cx="4562475" cy="1695450"/>
          </a:xfrm>
          <a:prstGeom prst="rect">
            <a:avLst/>
          </a:prstGeom>
        </p:spPr>
      </p:pic>
      <p:sp>
        <p:nvSpPr>
          <p:cNvPr id="4" name="对话气泡: 矩形 3"/>
          <p:cNvSpPr/>
          <p:nvPr/>
        </p:nvSpPr>
        <p:spPr>
          <a:xfrm>
            <a:off x="4298483" y="3701772"/>
            <a:ext cx="1571094" cy="579755"/>
          </a:xfrm>
          <a:prstGeom prst="wedgeRectCallout">
            <a:avLst>
              <a:gd name="adj1" fmla="val -79589"/>
              <a:gd name="adj2" fmla="val 1045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行号不是文件内容的一部分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7" grpId="2"/>
      <p:bldP spid="27" grpId="3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平行四边形 6"/>
          <p:cNvSpPr/>
          <p:nvPr>
            <p:custDataLst>
              <p:tags r:id="rId1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.vim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平行四边形 7"/>
          <p:cNvSpPr/>
          <p:nvPr>
            <p:custDataLst>
              <p:tags r:id="rId2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7549" y="2296375"/>
            <a:ext cx="7059080" cy="5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编辑器中使用命令设置的所有选项都是临时的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7549" y="4017329"/>
            <a:ext cx="7040973" cy="5934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在用户主目录中创建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.vimrc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配置文件，设置选项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549" y="3141554"/>
            <a:ext cx="5527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即失效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7430" y="4752340"/>
            <a:ext cx="7341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.vimrc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中设置选项后，可使每次启动时选项保持不变，避免手动重复设置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680491" y="2374358"/>
            <a:ext cx="3696779" cy="3765891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nu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ts=4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mouse=a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8" name="淘宝网chenying0907出品 16"/>
          <p:cNvSpPr txBox="1"/>
          <p:nvPr/>
        </p:nvSpPr>
        <p:spPr>
          <a:xfrm>
            <a:off x="4907504" y="6044287"/>
            <a:ext cx="153245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.vimr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平行四边形 6"/>
          <p:cNvSpPr/>
          <p:nvPr>
            <p:custDataLst>
              <p:tags r:id="rId1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.vimrc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平行四边形 7"/>
          <p:cNvSpPr/>
          <p:nvPr>
            <p:custDataLst>
              <p:tags r:id="rId2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27549" y="3105339"/>
            <a:ext cx="1371619" cy="1348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.vimrc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3446369" y="2242775"/>
            <a:ext cx="2501761" cy="593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:! command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平行四边形 6"/>
          <p:cNvSpPr/>
          <p:nvPr>
            <p:custDataLst>
              <p:tags r:id="rId2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平行四边形 7"/>
          <p:cNvSpPr/>
          <p:nvPr>
            <p:custDataLst>
              <p:tags r:id="rId3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"/>
          <p:cNvSpPr/>
          <p:nvPr>
            <p:custDataLst>
              <p:tags r:id="rId4"/>
            </p:custDataLst>
          </p:nvPr>
        </p:nvSpPr>
        <p:spPr>
          <a:xfrm>
            <a:off x="1001719" y="2218134"/>
            <a:ext cx="2194153" cy="59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7" y="3872792"/>
            <a:ext cx="6884679" cy="1778927"/>
          </a:xfrm>
          <a:prstGeom prst="rect">
            <a:avLst/>
          </a:prstGeom>
        </p:spPr>
      </p:pic>
      <p:sp>
        <p:nvSpPr>
          <p:cNvPr id="3" name="PA-文本框 2"/>
          <p:cNvSpPr txBox="1"/>
          <p:nvPr>
            <p:custDataLst>
              <p:tags r:id="rId6"/>
            </p:custDataLst>
          </p:nvPr>
        </p:nvSpPr>
        <p:spPr>
          <a:xfrm>
            <a:off x="1027549" y="3213980"/>
            <a:ext cx="145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5323437" y="2399199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  !  command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平行四边形 6"/>
          <p:cNvSpPr/>
          <p:nvPr>
            <p:custDataLst>
              <p:tags r:id="rId2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平行四边形 7"/>
          <p:cNvSpPr/>
          <p:nvPr>
            <p:custDataLst>
              <p:tags r:id="rId3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"/>
          <p:cNvSpPr/>
          <p:nvPr>
            <p:custDataLst>
              <p:tags r:id="rId4"/>
            </p:custDataLst>
          </p:nvPr>
        </p:nvSpPr>
        <p:spPr>
          <a:xfrm>
            <a:off x="1001718" y="2317717"/>
            <a:ext cx="4222132" cy="59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将命令执行结果加入文本中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5"/>
            </p:custDataLst>
          </p:nvPr>
        </p:nvSpPr>
        <p:spPr>
          <a:xfrm>
            <a:off x="937014" y="5848539"/>
            <a:ext cx="16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49" y="3256392"/>
            <a:ext cx="5915025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208" y="3270394"/>
            <a:ext cx="6381750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6080" y="4456026"/>
            <a:ext cx="146755" cy="16513"/>
            <a:chOff x="3104707" y="2255079"/>
            <a:chExt cx="146755" cy="1651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104707" y="2255079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104707" y="2271592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667153" y="4509191"/>
            <a:ext cx="146755" cy="16513"/>
            <a:chOff x="3104707" y="2255079"/>
            <a:chExt cx="146755" cy="1651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104707" y="2255079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104707" y="2271592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-平行四边形 7"/>
          <p:cNvSpPr/>
          <p:nvPr>
            <p:custDataLst>
              <p:tags r:id="rId1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平行四边形 6"/>
          <p:cNvSpPr/>
          <p:nvPr>
            <p:custDataLst>
              <p:tags r:id="rId2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行连接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淘宝网chenying0907出品 16"/>
          <p:cNvSpPr txBox="1"/>
          <p:nvPr>
            <p:custDataLst>
              <p:tags r:id="rId3"/>
            </p:custDataLst>
          </p:nvPr>
        </p:nvSpPr>
        <p:spPr>
          <a:xfrm>
            <a:off x="1995232" y="2400565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连接两行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50"/>
          <p:cNvSpPr/>
          <p:nvPr/>
        </p:nvSpPr>
        <p:spPr>
          <a:xfrm>
            <a:off x="1092024" y="2354399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49" y="3560901"/>
            <a:ext cx="7518922" cy="18232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549" y="3403513"/>
            <a:ext cx="6381750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6080" y="5243668"/>
            <a:ext cx="146755" cy="16513"/>
            <a:chOff x="3104707" y="2255079"/>
            <a:chExt cx="146755" cy="1651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104707" y="2255079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104707" y="2271592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667153" y="5296833"/>
            <a:ext cx="146755" cy="16513"/>
            <a:chOff x="3104707" y="2255079"/>
            <a:chExt cx="146755" cy="1651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104707" y="2255079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104707" y="2271592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A-平行四边形 6"/>
          <p:cNvSpPr/>
          <p:nvPr>
            <p:custDataLst>
              <p:tags r:id="rId1"/>
            </p:custDataLst>
          </p:nvPr>
        </p:nvSpPr>
        <p:spPr>
          <a:xfrm>
            <a:off x="281727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搜索与替换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平行四边形 7"/>
          <p:cNvSpPr/>
          <p:nvPr>
            <p:custDataLst>
              <p:tags r:id="rId2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3"/>
            </p:custDataLst>
          </p:nvPr>
        </p:nvSpPr>
        <p:spPr>
          <a:xfrm>
            <a:off x="1001719" y="2218134"/>
            <a:ext cx="2194153" cy="5934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2"/>
          <p:cNvSpPr/>
          <p:nvPr>
            <p:custDataLst>
              <p:tags r:id="rId4"/>
            </p:custDataLst>
          </p:nvPr>
        </p:nvSpPr>
        <p:spPr>
          <a:xfrm>
            <a:off x="3476527" y="2301731"/>
            <a:ext cx="36742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命令替换单词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1"/>
          <p:cNvSpPr/>
          <p:nvPr>
            <p:custDataLst>
              <p:tags r:id="rId5"/>
            </p:custDataLst>
          </p:nvPr>
        </p:nvSpPr>
        <p:spPr>
          <a:xfrm>
            <a:off x="1002030" y="3042285"/>
            <a:ext cx="2194560" cy="5937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2"/>
          <p:cNvSpPr/>
          <p:nvPr>
            <p:custDataLst>
              <p:tags r:id="rId6"/>
            </p:custDataLst>
          </p:nvPr>
        </p:nvSpPr>
        <p:spPr>
          <a:xfrm>
            <a:off x="6666169" y="4669213"/>
            <a:ext cx="57423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93929" y="5445355"/>
            <a:ext cx="0" cy="51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814892" y="5432076"/>
            <a:ext cx="48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87051" y="4683606"/>
            <a:ext cx="1356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行范围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287365" y="466921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被替换单词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5249912" y="468360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新单词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890311" y="4683605"/>
            <a:ext cx="31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961981" y="4683606"/>
            <a:ext cx="31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6350057" y="4683605"/>
            <a:ext cx="31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567979" y="4680237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 flipH="1">
            <a:off x="1098748" y="4683606"/>
            <a:ext cx="240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30" name="对话气泡: 矩形 29"/>
          <p:cNvSpPr/>
          <p:nvPr/>
        </p:nvSpPr>
        <p:spPr>
          <a:xfrm>
            <a:off x="1076622" y="3999708"/>
            <a:ext cx="1491357" cy="425710"/>
          </a:xfrm>
          <a:prstGeom prst="wedgeRectCallout">
            <a:avLst>
              <a:gd name="adj1" fmla="val 52186"/>
              <a:gd name="adj2" fmla="val 13958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默认当前行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对话气泡: 矩形 30"/>
          <p:cNvSpPr/>
          <p:nvPr/>
        </p:nvSpPr>
        <p:spPr>
          <a:xfrm>
            <a:off x="3470624" y="5488087"/>
            <a:ext cx="1491357" cy="425710"/>
          </a:xfrm>
          <a:prstGeom prst="wedgeRectCallout">
            <a:avLst>
              <a:gd name="adj1" fmla="val -72869"/>
              <a:gd name="adj2" fmla="val -14963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对话气泡: 矩形 31"/>
          <p:cNvSpPr/>
          <p:nvPr/>
        </p:nvSpPr>
        <p:spPr>
          <a:xfrm>
            <a:off x="2797722" y="3993219"/>
            <a:ext cx="986627" cy="425710"/>
          </a:xfrm>
          <a:prstGeom prst="wedgeRectCallout">
            <a:avLst>
              <a:gd name="adj1" fmla="val -49801"/>
              <a:gd name="adj2" fmla="val 13533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对话气泡: 矩形 32"/>
          <p:cNvSpPr/>
          <p:nvPr/>
        </p:nvSpPr>
        <p:spPr>
          <a:xfrm>
            <a:off x="6810465" y="3931093"/>
            <a:ext cx="1256913" cy="425710"/>
          </a:xfrm>
          <a:prstGeom prst="wedgeRectCallout">
            <a:avLst>
              <a:gd name="adj1" fmla="val -49801"/>
              <a:gd name="adj2" fmla="val 13533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全行替换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  <p:bldP spid="12" grpId="0"/>
      <p:bldP spid="1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平行四边形 6"/>
          <p:cNvSpPr/>
          <p:nvPr>
            <p:custDataLst>
              <p:tags r:id="rId1"/>
            </p:custDataLst>
          </p:nvPr>
        </p:nvSpPr>
        <p:spPr>
          <a:xfrm>
            <a:off x="2785522" y="1400941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搜索与替换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平行四边形 7"/>
          <p:cNvSpPr/>
          <p:nvPr>
            <p:custDataLst>
              <p:tags r:id="rId2"/>
            </p:custDataLst>
          </p:nvPr>
        </p:nvSpPr>
        <p:spPr>
          <a:xfrm>
            <a:off x="1027549" y="139180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3"/>
            </p:custDataLst>
          </p:nvPr>
        </p:nvSpPr>
        <p:spPr>
          <a:xfrm>
            <a:off x="1001719" y="2218134"/>
            <a:ext cx="2194153" cy="5934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2"/>
          <p:cNvSpPr/>
          <p:nvPr>
            <p:custDataLst>
              <p:tags r:id="rId4"/>
            </p:custDataLst>
          </p:nvPr>
        </p:nvSpPr>
        <p:spPr>
          <a:xfrm>
            <a:off x="3476527" y="2301731"/>
            <a:ext cx="36742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命令替换单词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5"/>
            </p:custDataLst>
          </p:nvPr>
        </p:nvSpPr>
        <p:spPr>
          <a:xfrm>
            <a:off x="1018705" y="3072991"/>
            <a:ext cx="50021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s/misspelled/spelled correctly/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6"/>
            </p:custDataLst>
          </p:nvPr>
        </p:nvSpPr>
        <p:spPr>
          <a:xfrm>
            <a:off x="1018705" y="3612299"/>
            <a:ext cx="51993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s/misspelled/spelled correctly/g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7"/>
          <p:cNvSpPr/>
          <p:nvPr>
            <p:custDataLst>
              <p:tags r:id="rId7"/>
            </p:custDataLst>
          </p:nvPr>
        </p:nvSpPr>
        <p:spPr>
          <a:xfrm>
            <a:off x="1018705" y="4151607"/>
            <a:ext cx="543815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2,8s/misspelled/spelled correctly/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8"/>
            </p:custDataLst>
          </p:nvPr>
        </p:nvSpPr>
        <p:spPr>
          <a:xfrm>
            <a:off x="1018705" y="4690915"/>
            <a:ext cx="563532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2,8s/misspelled/spelled correctly/g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9"/>
            </p:custDataLst>
          </p:nvPr>
        </p:nvSpPr>
        <p:spPr>
          <a:xfrm>
            <a:off x="1018705" y="5230223"/>
            <a:ext cx="5635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1,$s/misspelled/spelled correctly/g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10"/>
            </p:custDataLst>
          </p:nvPr>
        </p:nvSpPr>
        <p:spPr>
          <a:xfrm>
            <a:off x="1018705" y="5806462"/>
            <a:ext cx="5789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1,$s/misspelled/spelled correctly/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6889687" y="4961299"/>
            <a:ext cx="1351190" cy="729299"/>
          </a:xfrm>
          <a:prstGeom prst="wedgeRectCallout">
            <a:avLst>
              <a:gd name="adj1" fmla="val -68987"/>
              <a:gd name="adj2" fmla="val 911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确认后再替换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编辑器的高级用法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945005" y="1394826"/>
            <a:ext cx="5165090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更多有关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编辑器的知识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945005" y="2187693"/>
            <a:ext cx="516509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重排文本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1945005" y="2980560"/>
            <a:ext cx="5165090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操作符的域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4"/>
          <p:cNvGrpSpPr/>
          <p:nvPr/>
        </p:nvGrpSpPr>
        <p:grpSpPr>
          <a:xfrm>
            <a:off x="1955067" y="3775431"/>
            <a:ext cx="5165090" cy="688340"/>
            <a:chOff x="5463" y="8070"/>
            <a:chExt cx="8134" cy="1084"/>
          </a:xfrm>
        </p:grpSpPr>
        <p:sp>
          <p:nvSpPr>
            <p:cNvPr id="16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光标定位键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淘宝网chenying0907出品 4"/>
          <p:cNvGrpSpPr/>
          <p:nvPr/>
        </p:nvGrpSpPr>
        <p:grpSpPr>
          <a:xfrm>
            <a:off x="1955067" y="4579662"/>
            <a:ext cx="5165090" cy="688340"/>
            <a:chOff x="5463" y="8070"/>
            <a:chExt cx="8134" cy="1084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淘宝网chenying0907出品 4"/>
          <p:cNvGrpSpPr/>
          <p:nvPr/>
        </p:nvGrpSpPr>
        <p:grpSpPr>
          <a:xfrm>
            <a:off x="1953229" y="5382065"/>
            <a:ext cx="5165090" cy="688340"/>
            <a:chOff x="5463" y="8070"/>
            <a:chExt cx="8134" cy="1084"/>
          </a:xfrm>
        </p:grpSpPr>
        <p:sp>
          <p:nvSpPr>
            <p:cNvPr id="28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http://www.51yuansu.com/pic2/cover/00/38/72/5812bd4a430bb_6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55413" y="6255120"/>
            <a:ext cx="396133" cy="4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51yuansu.com/pic2/cover/00/38/72/5812bd4a430bb_6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275555" y="3668489"/>
            <a:ext cx="396133" cy="4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11" y="3640421"/>
            <a:ext cx="465590" cy="465590"/>
          </a:xfrm>
          <a:prstGeom prst="rect">
            <a:avLst/>
          </a:prstGeom>
        </p:spPr>
      </p:pic>
      <p:sp>
        <p:nvSpPr>
          <p:cNvPr id="5" name="PA-淘宝网chenying0907出品 4"/>
          <p:cNvSpPr txBox="1"/>
          <p:nvPr>
            <p:custDataLst>
              <p:tags r:id="rId3"/>
            </p:custDataLst>
          </p:nvPr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更多有关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编辑器的知识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淘宝网chenying0907出品 7"/>
          <p:cNvSpPr/>
          <p:nvPr>
            <p:custDataLst>
              <p:tags r:id="rId4"/>
            </p:custDataLst>
          </p:nvPr>
        </p:nvSpPr>
        <p:spPr>
          <a:xfrm>
            <a:off x="1169733" y="2013838"/>
            <a:ext cx="7251884" cy="49381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  [Return]</a:t>
            </a:r>
            <a:endParaRPr lang="zh-CN" altLang="en-US" sz="2400" dirty="0"/>
          </a:p>
        </p:txBody>
      </p:sp>
      <p:sp>
        <p:nvSpPr>
          <p:cNvPr id="26" name="PA-淘宝网chenying0907出品 16"/>
          <p:cNvSpPr txBox="1"/>
          <p:nvPr>
            <p:custDataLst>
              <p:tags r:id="rId5"/>
            </p:custDataLst>
          </p:nvPr>
        </p:nvSpPr>
        <p:spPr>
          <a:xfrm>
            <a:off x="2949868" y="2572861"/>
            <a:ext cx="280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[Return]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淘宝网chenying0907出品 14"/>
          <p:cNvSpPr/>
          <p:nvPr/>
        </p:nvSpPr>
        <p:spPr>
          <a:xfrm>
            <a:off x="1176026" y="4071212"/>
            <a:ext cx="7251887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[Return]</a:t>
            </a:r>
            <a:endParaRPr lang="zh-CN" altLang="en-US" sz="2400" dirty="0"/>
          </a:p>
        </p:txBody>
      </p:sp>
      <p:sp>
        <p:nvSpPr>
          <p:cNvPr id="33" name="PA-淘宝网chenying0907出品 16"/>
          <p:cNvSpPr txBox="1"/>
          <p:nvPr>
            <p:custDataLst>
              <p:tags r:id="rId6"/>
            </p:custDataLst>
          </p:nvPr>
        </p:nvSpPr>
        <p:spPr>
          <a:xfrm>
            <a:off x="2949869" y="3343808"/>
            <a:ext cx="293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[Return]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A-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0" y="2599442"/>
            <a:ext cx="1727662" cy="1329973"/>
          </a:xfrm>
          <a:prstGeom prst="rect">
            <a:avLst/>
          </a:prstGeom>
        </p:spPr>
      </p:pic>
      <p:sp>
        <p:nvSpPr>
          <p:cNvPr id="34" name="PA-淘宝网chenying0907出品 16"/>
          <p:cNvSpPr txBox="1"/>
          <p:nvPr>
            <p:custDataLst>
              <p:tags r:id="rId9"/>
            </p:custDataLst>
          </p:nvPr>
        </p:nvSpPr>
        <p:spPr>
          <a:xfrm>
            <a:off x="5788757" y="2573815"/>
            <a:ext cx="247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将缓冲区内容保存到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淘宝网chenying0907出品 16"/>
          <p:cNvSpPr txBox="1"/>
          <p:nvPr>
            <p:custDataLst>
              <p:tags r:id="rId10"/>
            </p:custDataLst>
          </p:nvPr>
        </p:nvSpPr>
        <p:spPr>
          <a:xfrm>
            <a:off x="5788760" y="3321652"/>
            <a:ext cx="247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将缓冲区内容保存到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中，离开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淘宝网chenying0907出品 16"/>
          <p:cNvSpPr txBox="1"/>
          <p:nvPr>
            <p:custDataLst>
              <p:tags r:id="rId11"/>
            </p:custDataLst>
          </p:nvPr>
        </p:nvSpPr>
        <p:spPr>
          <a:xfrm>
            <a:off x="3080248" y="4618880"/>
            <a:ext cx="229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:w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[Return]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淘宝网chenying0907出品 16"/>
          <p:cNvSpPr txBox="1"/>
          <p:nvPr>
            <p:custDataLst>
              <p:tags r:id="rId12"/>
            </p:custDataLst>
          </p:nvPr>
        </p:nvSpPr>
        <p:spPr>
          <a:xfrm>
            <a:off x="3088950" y="6108834"/>
            <a:ext cx="247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[Return]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0" y="4831115"/>
            <a:ext cx="1727662" cy="1329973"/>
          </a:xfrm>
          <a:prstGeom prst="rect">
            <a:avLst/>
          </a:prstGeom>
        </p:spPr>
      </p:pic>
      <p:sp>
        <p:nvSpPr>
          <p:cNvPr id="45" name="PA-淘宝网chenying0907出品 16"/>
          <p:cNvSpPr txBox="1"/>
          <p:nvPr>
            <p:custDataLst>
              <p:tags r:id="rId13"/>
            </p:custDataLst>
          </p:nvPr>
        </p:nvSpPr>
        <p:spPr>
          <a:xfrm>
            <a:off x="5954229" y="4544449"/>
            <a:ext cx="247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将缓冲区内容保存到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淘宝网chenying0907出品 16"/>
          <p:cNvSpPr txBox="1"/>
          <p:nvPr>
            <p:custDataLst>
              <p:tags r:id="rId14"/>
            </p:custDataLst>
          </p:nvPr>
        </p:nvSpPr>
        <p:spPr>
          <a:xfrm>
            <a:off x="3091078" y="5304260"/>
            <a:ext cx="288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yourfile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[Return]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16"/>
          <p:cNvSpPr txBox="1"/>
          <p:nvPr>
            <p:custDataLst>
              <p:tags r:id="rId15"/>
            </p:custDataLst>
          </p:nvPr>
        </p:nvSpPr>
        <p:spPr>
          <a:xfrm>
            <a:off x="5996466" y="5294867"/>
            <a:ext cx="2479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将缓冲区内容保存到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yourfile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中，当前文件仍然为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4" descr="http://img0.imgtn.bdimg.com/it/u=3554029942,3000415950&amp;fm=26&amp;gp=0.jpg"/>
          <p:cNvSpPr>
            <a:spLocks noChangeAspect="1" noChangeArrowheads="1"/>
          </p:cNvSpPr>
          <p:nvPr/>
        </p:nvSpPr>
        <p:spPr bwMode="auto">
          <a:xfrm>
            <a:off x="4419600" y="33723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66" y="2909812"/>
            <a:ext cx="465590" cy="46559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11" y="4888728"/>
            <a:ext cx="465590" cy="465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V="1">
            <a:off x="7936059" y="5898041"/>
            <a:ext cx="485558" cy="461664"/>
          </a:xfrm>
          <a:prstGeom prst="rect">
            <a:avLst/>
          </a:prstGeom>
        </p:spPr>
      </p:pic>
      <p:sp>
        <p:nvSpPr>
          <p:cNvPr id="38" name="平行四边形 37"/>
          <p:cNvSpPr/>
          <p:nvPr/>
        </p:nvSpPr>
        <p:spPr>
          <a:xfrm>
            <a:off x="2957126" y="1303921"/>
            <a:ext cx="5585981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平行四边形 38"/>
          <p:cNvSpPr/>
          <p:nvPr/>
        </p:nvSpPr>
        <p:spPr>
          <a:xfrm>
            <a:off x="1159260" y="1292903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更多有关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编辑器的知识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2793810" y="2239198"/>
            <a:ext cx="545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指定文件副本插入当前文件光标下一行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编辑多个文件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181735" y="2161085"/>
            <a:ext cx="1561466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1733" y="2900052"/>
            <a:ext cx="7117535" cy="3518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3"/>
            </p:custDataLst>
          </p:nvPr>
        </p:nvSpPr>
        <p:spPr>
          <a:xfrm>
            <a:off x="1275339" y="2978133"/>
            <a:ext cx="345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41"/>
          <p:cNvSpPr txBox="1"/>
          <p:nvPr>
            <p:custDataLst>
              <p:tags r:id="rId4"/>
            </p:custDataLst>
          </p:nvPr>
        </p:nvSpPr>
        <p:spPr>
          <a:xfrm>
            <a:off x="1353716" y="3479757"/>
            <a:ext cx="2918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file1.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42"/>
          <p:cNvSpPr txBox="1"/>
          <p:nvPr>
            <p:custDataLst>
              <p:tags r:id="rId5"/>
            </p:custDataLst>
          </p:nvPr>
        </p:nvSpPr>
        <p:spPr>
          <a:xfrm>
            <a:off x="1343369" y="5941361"/>
            <a:ext cx="291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41"/>
          <p:cNvSpPr txBox="1"/>
          <p:nvPr>
            <p:custDataLst>
              <p:tags r:id="rId6"/>
            </p:custDataLst>
          </p:nvPr>
        </p:nvSpPr>
        <p:spPr>
          <a:xfrm>
            <a:off x="1355354" y="3484795"/>
            <a:ext cx="2918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148046" y="5016137"/>
            <a:ext cx="947695" cy="1381290"/>
          </a:xfrm>
          <a:prstGeom prst="wedgeRectCallout">
            <a:avLst>
              <a:gd name="adj1" fmla="val 82908"/>
              <a:gd name="adj2" fmla="val 311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只载入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副本，不改变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33002" y="3884021"/>
            <a:ext cx="139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49973" y="4228013"/>
            <a:ext cx="139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 animBg="1" autoUpdateAnimBg="0"/>
      <p:bldP spid="42" grpId="0" animBg="1" autoUpdateAnimBg="0"/>
      <p:bldP spid="42" grpId="1"/>
      <p:bldP spid="43" grpId="0"/>
      <p:bldP spid="43" grpId="2"/>
      <p:bldP spid="47" grpId="0" animBg="1" autoUpdateAnimBg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更多有关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编辑器的知识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3507910" y="2239198"/>
            <a:ext cx="499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将文件的一部分写到另一个文件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编辑多个文件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181735" y="2161085"/>
            <a:ext cx="2266860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1733" y="2900052"/>
            <a:ext cx="7117535" cy="3518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3"/>
            </p:custDataLst>
          </p:nvPr>
        </p:nvSpPr>
        <p:spPr>
          <a:xfrm>
            <a:off x="1275339" y="2978133"/>
            <a:ext cx="345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41"/>
          <p:cNvSpPr txBox="1"/>
          <p:nvPr>
            <p:custDataLst>
              <p:tags r:id="rId4"/>
            </p:custDataLst>
          </p:nvPr>
        </p:nvSpPr>
        <p:spPr>
          <a:xfrm>
            <a:off x="1353716" y="3479757"/>
            <a:ext cx="2918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 a text 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42"/>
          <p:cNvSpPr txBox="1"/>
          <p:nvPr>
            <p:custDataLst>
              <p:tags r:id="rId5"/>
            </p:custDataLst>
          </p:nvPr>
        </p:nvSpPr>
        <p:spPr>
          <a:xfrm>
            <a:off x="1343369" y="5941361"/>
            <a:ext cx="291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  w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41"/>
          <p:cNvSpPr txBox="1"/>
          <p:nvPr>
            <p:custDataLst>
              <p:tags r:id="rId6"/>
            </p:custDataLst>
          </p:nvPr>
        </p:nvSpPr>
        <p:spPr>
          <a:xfrm>
            <a:off x="1356690" y="3479670"/>
            <a:ext cx="2918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42"/>
          <p:cNvSpPr txBox="1"/>
          <p:nvPr>
            <p:custDataLst>
              <p:tags r:id="rId7"/>
            </p:custDataLst>
          </p:nvPr>
        </p:nvSpPr>
        <p:spPr>
          <a:xfrm>
            <a:off x="1339004" y="5937004"/>
            <a:ext cx="291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 animBg="1" autoUpdateAnimBg="0"/>
      <p:bldP spid="42" grpId="0" animBg="1" autoUpdateAnimBg="0"/>
      <p:bldP spid="42" grpId="1"/>
      <p:bldP spid="43" grpId="0"/>
      <p:bldP spid="43" grpId="1"/>
      <p:bldP spid="47" grpId="0" animBg="1" autoUpdateAnimBg="0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重排文本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1735" y="2328205"/>
          <a:ext cx="7251884" cy="34526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3449"/>
                <a:gridCol w="631843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81735" y="1524000"/>
            <a:ext cx="7251884" cy="618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删除、复制、移动和修改操作命令键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文本框 3"/>
          <p:cNvSpPr txBox="1"/>
          <p:nvPr>
            <p:custDataLst>
              <p:tags r:id="rId1"/>
            </p:custDataLst>
          </p:nvPr>
        </p:nvSpPr>
        <p:spPr>
          <a:xfrm>
            <a:off x="1393372" y="295005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2"/>
            </p:custDataLst>
          </p:nvPr>
        </p:nvSpPr>
        <p:spPr>
          <a:xfrm>
            <a:off x="1412608" y="35980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文本框 7"/>
          <p:cNvSpPr txBox="1"/>
          <p:nvPr>
            <p:custDataLst>
              <p:tags r:id="rId3"/>
            </p:custDataLst>
          </p:nvPr>
        </p:nvSpPr>
        <p:spPr>
          <a:xfrm>
            <a:off x="1395843" y="429894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385410" y="4908885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文本框 9"/>
          <p:cNvSpPr txBox="1"/>
          <p:nvPr>
            <p:custDataLst>
              <p:tags r:id="rId5"/>
            </p:custDataLst>
          </p:nvPr>
        </p:nvSpPr>
        <p:spPr>
          <a:xfrm>
            <a:off x="1385411" y="55466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6"/>
            </p:custDataLst>
          </p:nvPr>
        </p:nvSpPr>
        <p:spPr>
          <a:xfrm>
            <a:off x="2286759" y="2998725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删除指定位置的文本，并保存到缓冲区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7"/>
            </p:custDataLst>
          </p:nvPr>
        </p:nvSpPr>
        <p:spPr>
          <a:xfrm>
            <a:off x="2286759" y="368970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复制指定位置的文本到缓冲区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8"/>
            </p:custDataLst>
          </p:nvPr>
        </p:nvSpPr>
        <p:spPr>
          <a:xfrm>
            <a:off x="2286759" y="433029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将指定缓冲区的内容放到当前光标位置之上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2"/>
          <p:cNvSpPr/>
          <p:nvPr>
            <p:custDataLst>
              <p:tags r:id="rId9"/>
            </p:custDataLst>
          </p:nvPr>
        </p:nvSpPr>
        <p:spPr>
          <a:xfrm>
            <a:off x="2286759" y="4983765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将指定缓冲区的内容放到当前光标位置之下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4"/>
          <p:cNvSpPr/>
          <p:nvPr>
            <p:custDataLst>
              <p:tags r:id="rId10"/>
            </p:custDataLst>
          </p:nvPr>
        </p:nvSpPr>
        <p:spPr>
          <a:xfrm>
            <a:off x="2310804" y="5620960"/>
            <a:ext cx="4737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删除文本并使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进入文本输入模式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31183" y="549616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344252" y="50128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重排文本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2656113" y="2239198"/>
            <a:ext cx="600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删除当前行，将被删除行放置到光标之下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移动行：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 ,p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181735" y="2161085"/>
            <a:ext cx="1265374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dd+p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9904" y="40505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305189" y="397767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1238072" y="3412504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700" y="3425777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305189" y="498352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05189" y="447419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1279059" y="4495841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1260446" y="399501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309546" y="541460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-文本框 14"/>
          <p:cNvSpPr txBox="1"/>
          <p:nvPr>
            <p:custDataLst>
              <p:tags r:id="rId5"/>
            </p:custDataLst>
          </p:nvPr>
        </p:nvSpPr>
        <p:spPr>
          <a:xfrm>
            <a:off x="1226688" y="5425458"/>
            <a:ext cx="177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254532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313895" y="5915352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-文本框 14"/>
          <p:cNvSpPr txBox="1"/>
          <p:nvPr>
            <p:custDataLst>
              <p:tags r:id="rId6"/>
            </p:custDataLst>
          </p:nvPr>
        </p:nvSpPr>
        <p:spPr>
          <a:xfrm>
            <a:off x="1265752" y="4976151"/>
            <a:ext cx="30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832446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919679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497593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494723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文本框 14"/>
          <p:cNvSpPr txBox="1"/>
          <p:nvPr>
            <p:custDataLst>
              <p:tags r:id="rId7"/>
            </p:custDataLst>
          </p:nvPr>
        </p:nvSpPr>
        <p:spPr>
          <a:xfrm>
            <a:off x="1261518" y="4014022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文本框 14"/>
          <p:cNvSpPr txBox="1"/>
          <p:nvPr>
            <p:custDataLst>
              <p:tags r:id="rId8"/>
            </p:custDataLst>
          </p:nvPr>
        </p:nvSpPr>
        <p:spPr>
          <a:xfrm>
            <a:off x="1276895" y="4500498"/>
            <a:ext cx="30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4"/>
          <p:cNvSpPr txBox="1"/>
          <p:nvPr>
            <p:custDataLst>
              <p:tags r:id="rId9"/>
            </p:custDataLst>
          </p:nvPr>
        </p:nvSpPr>
        <p:spPr>
          <a:xfrm>
            <a:off x="1223233" y="4985735"/>
            <a:ext cx="177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28"/>
          <p:cNvSpPr txBox="1"/>
          <p:nvPr>
            <p:custDataLst>
              <p:tags r:id="rId10"/>
            </p:custDataLst>
          </p:nvPr>
        </p:nvSpPr>
        <p:spPr>
          <a:xfrm>
            <a:off x="1259074" y="5453687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41" grpId="1" animBg="1"/>
      <p:bldP spid="41" grpId="2" animBg="1"/>
      <p:bldP spid="15" grpId="0" animBg="1"/>
      <p:bldP spid="15" grpId="1" animBg="1"/>
      <p:bldP spid="15" grpId="2" animBg="1"/>
      <p:bldP spid="18" grpId="0"/>
      <p:bldP spid="19" grpId="0" animBg="1"/>
      <p:bldP spid="24" grpId="0"/>
      <p:bldP spid="24" grpId="2"/>
      <p:bldP spid="26" grpId="0"/>
      <p:bldP spid="26" grpId="1"/>
      <p:bldP spid="28" grpId="0"/>
      <p:bldP spid="28" grpId="2"/>
      <p:bldP spid="29" grpId="0" animBg="1"/>
      <p:bldP spid="29" grpId="1" animBg="1"/>
      <p:bldP spid="31" grpId="0"/>
      <p:bldP spid="31" grpId="2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/>
      <p:bldP spid="39" grpId="1"/>
      <p:bldP spid="40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344252" y="50128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重排文本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2656113" y="2239198"/>
            <a:ext cx="600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删除当前行，将被删除行放置到光标之上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939708" y="1469387"/>
            <a:ext cx="5455355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移动行：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 ,p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181735" y="146025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181735" y="2161085"/>
            <a:ext cx="1308916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 + 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9904" y="40505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305189" y="397767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1238072" y="3412504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700" y="3425778"/>
            <a:ext cx="6668601" cy="24613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305189" y="498352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05189" y="447419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1279059" y="4495841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1260446" y="399501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309546" y="541460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-文本框 14"/>
          <p:cNvSpPr txBox="1"/>
          <p:nvPr>
            <p:custDataLst>
              <p:tags r:id="rId5"/>
            </p:custDataLst>
          </p:nvPr>
        </p:nvSpPr>
        <p:spPr>
          <a:xfrm>
            <a:off x="1217979" y="5425458"/>
            <a:ext cx="177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254532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文本框 14"/>
          <p:cNvSpPr txBox="1"/>
          <p:nvPr>
            <p:custDataLst>
              <p:tags r:id="rId6"/>
            </p:custDataLst>
          </p:nvPr>
        </p:nvSpPr>
        <p:spPr>
          <a:xfrm>
            <a:off x="1265752" y="4976151"/>
            <a:ext cx="30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832446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919679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497593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494723" y="28743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文本框 14"/>
          <p:cNvSpPr txBox="1"/>
          <p:nvPr>
            <p:custDataLst>
              <p:tags r:id="rId7"/>
            </p:custDataLst>
          </p:nvPr>
        </p:nvSpPr>
        <p:spPr>
          <a:xfrm>
            <a:off x="1261518" y="4014022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文本框 14"/>
          <p:cNvSpPr txBox="1"/>
          <p:nvPr>
            <p:custDataLst>
              <p:tags r:id="rId8"/>
            </p:custDataLst>
          </p:nvPr>
        </p:nvSpPr>
        <p:spPr>
          <a:xfrm>
            <a:off x="1276895" y="4500498"/>
            <a:ext cx="30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4"/>
          <p:cNvSpPr txBox="1"/>
          <p:nvPr>
            <p:custDataLst>
              <p:tags r:id="rId9"/>
            </p:custDataLst>
          </p:nvPr>
        </p:nvSpPr>
        <p:spPr>
          <a:xfrm>
            <a:off x="1231942" y="4985735"/>
            <a:ext cx="177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28"/>
          <p:cNvSpPr txBox="1"/>
          <p:nvPr>
            <p:custDataLst>
              <p:tags r:id="rId10"/>
            </p:custDataLst>
          </p:nvPr>
        </p:nvSpPr>
        <p:spPr>
          <a:xfrm>
            <a:off x="1266965" y="4976982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7699" y="5653573"/>
            <a:ext cx="6668601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被删除文本保存在临时缓冲区中，直到被下一个复制或删除操作文本取代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33" grpId="0" animBg="1" autoUpdateAnimBg="0"/>
      <p:bldP spid="22" grpId="0" animBg="1"/>
      <p:bldP spid="23" grpId="0" animBg="1"/>
      <p:bldP spid="25" grpId="0" animBg="1"/>
      <p:bldP spid="15" grpId="0" animBg="1"/>
      <p:bldP spid="15" grpId="1" animBg="1"/>
      <p:bldP spid="15" grpId="2" animBg="1"/>
      <p:bldP spid="18" grpId="0"/>
      <p:bldP spid="19" grpId="0" animBg="1"/>
      <p:bldP spid="24" grpId="0"/>
      <p:bldP spid="24" grpId="1"/>
      <p:bldP spid="26" grpId="0"/>
      <p:bldP spid="26" grpId="1"/>
      <p:bldP spid="28" grpId="0"/>
      <p:bldP spid="28" grpId="1"/>
      <p:bldP spid="28" grpId="2"/>
      <p:bldP spid="29" grpId="0" animBg="1"/>
      <p:bldP spid="29" grpId="1" animBg="1"/>
      <p:bldP spid="31" grpId="0"/>
      <p:bldP spid="31" grpId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/>
      <p:bldP spid="39" grpId="0"/>
      <p:bldP spid="40" grpId="0"/>
      <p:bldP spid="40" grpId="1"/>
      <p:bldP spid="48" grpId="0"/>
      <p:bldP spid="2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</p:tagLst>
</file>

<file path=ppt/tags/tag109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10.xml><?xml version="1.0" encoding="utf-8"?>
<p:tagLst xmlns:p="http://schemas.openxmlformats.org/presentationml/2006/main">
  <p:tag name="PA" val="v5.2.4"/>
</p:tagLst>
</file>

<file path=ppt/tags/tag111.xml><?xml version="1.0" encoding="utf-8"?>
<p:tagLst xmlns:p="http://schemas.openxmlformats.org/presentationml/2006/main">
  <p:tag name="PA" val="v5.2.4"/>
</p:tagLst>
</file>

<file path=ppt/tags/tag112.xml><?xml version="1.0" encoding="utf-8"?>
<p:tagLst xmlns:p="http://schemas.openxmlformats.org/presentationml/2006/main">
  <p:tag name="PA" val="v5.2.4"/>
</p:tagLst>
</file>

<file path=ppt/tags/tag113.xml><?xml version="1.0" encoding="utf-8"?>
<p:tagLst xmlns:p="http://schemas.openxmlformats.org/presentationml/2006/main">
  <p:tag name="PA" val="v5.2.4"/>
  <p:tag name="KSO_WM_BEAUTIFY_FLAG" val=""/>
</p:tagLst>
</file>

<file path=ppt/tags/tag114.xml><?xml version="1.0" encoding="utf-8"?>
<p:tagLst xmlns:p="http://schemas.openxmlformats.org/presentationml/2006/main">
  <p:tag name="PA" val="v5.2.4"/>
  <p:tag name="KSO_WM_BEAUTIFY_FLAG" val=""/>
</p:tagLst>
</file>

<file path=ppt/tags/tag115.xml><?xml version="1.0" encoding="utf-8"?>
<p:tagLst xmlns:p="http://schemas.openxmlformats.org/presentationml/2006/main">
  <p:tag name="PA" val="v5.2.4"/>
</p:tagLst>
</file>

<file path=ppt/tags/tag116.xml><?xml version="1.0" encoding="utf-8"?>
<p:tagLst xmlns:p="http://schemas.openxmlformats.org/presentationml/2006/main">
  <p:tag name="PA" val="v5.2.4"/>
</p:tagLst>
</file>

<file path=ppt/tags/tag117.xml><?xml version="1.0" encoding="utf-8"?>
<p:tagLst xmlns:p="http://schemas.openxmlformats.org/presentationml/2006/main">
  <p:tag name="PA" val="v5.2.4"/>
</p:tagLst>
</file>

<file path=ppt/tags/tag118.xml><?xml version="1.0" encoding="utf-8"?>
<p:tagLst xmlns:p="http://schemas.openxmlformats.org/presentationml/2006/main">
  <p:tag name="PA" val="v5.2.4"/>
</p:tagLst>
</file>

<file path=ppt/tags/tag119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20.xml><?xml version="1.0" encoding="utf-8"?>
<p:tagLst xmlns:p="http://schemas.openxmlformats.org/presentationml/2006/main">
  <p:tag name="PA" val="v5.2.4"/>
</p:tagLst>
</file>

<file path=ppt/tags/tag121.xml><?xml version="1.0" encoding="utf-8"?>
<p:tagLst xmlns:p="http://schemas.openxmlformats.org/presentationml/2006/main">
  <p:tag name="PA" val="v5.2.4"/>
</p:tagLst>
</file>

<file path=ppt/tags/tag122.xml><?xml version="1.0" encoding="utf-8"?>
<p:tagLst xmlns:p="http://schemas.openxmlformats.org/presentationml/2006/main">
  <p:tag name="PA" val="v5.2.4"/>
</p:tagLst>
</file>

<file path=ppt/tags/tag123.xml><?xml version="1.0" encoding="utf-8"?>
<p:tagLst xmlns:p="http://schemas.openxmlformats.org/presentationml/2006/main">
  <p:tag name="PA" val="v5.2.4"/>
</p:tagLst>
</file>

<file path=ppt/tags/tag124.xml><?xml version="1.0" encoding="utf-8"?>
<p:tagLst xmlns:p="http://schemas.openxmlformats.org/presentationml/2006/main">
  <p:tag name="PA" val="v5.2.4"/>
</p:tagLst>
</file>

<file path=ppt/tags/tag125.xml><?xml version="1.0" encoding="utf-8"?>
<p:tagLst xmlns:p="http://schemas.openxmlformats.org/presentationml/2006/main">
  <p:tag name="PA" val="v5.2.4"/>
</p:tagLst>
</file>

<file path=ppt/tags/tag126.xml><?xml version="1.0" encoding="utf-8"?>
<p:tagLst xmlns:p="http://schemas.openxmlformats.org/presentationml/2006/main">
  <p:tag name="PA" val="v5.2.4"/>
</p:tagLst>
</file>

<file path=ppt/tags/tag127.xml><?xml version="1.0" encoding="utf-8"?>
<p:tagLst xmlns:p="http://schemas.openxmlformats.org/presentationml/2006/main">
  <p:tag name="PA" val="v5.2.4"/>
</p:tagLst>
</file>

<file path=ppt/tags/tag128.xml><?xml version="1.0" encoding="utf-8"?>
<p:tagLst xmlns:p="http://schemas.openxmlformats.org/presentationml/2006/main">
  <p:tag name="PA" val="v5.2.4"/>
</p:tagLst>
</file>

<file path=ppt/tags/tag129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30.xml><?xml version="1.0" encoding="utf-8"?>
<p:tagLst xmlns:p="http://schemas.openxmlformats.org/presentationml/2006/main">
  <p:tag name="PA" val="v5.2.4"/>
</p:tagLst>
</file>

<file path=ppt/tags/tag131.xml><?xml version="1.0" encoding="utf-8"?>
<p:tagLst xmlns:p="http://schemas.openxmlformats.org/presentationml/2006/main">
  <p:tag name="PA" val="v5.2.4"/>
</p:tagLst>
</file>

<file path=ppt/tags/tag132.xml><?xml version="1.0" encoding="utf-8"?>
<p:tagLst xmlns:p="http://schemas.openxmlformats.org/presentationml/2006/main">
  <p:tag name="PA" val="v5.2.4"/>
</p:tagLst>
</file>

<file path=ppt/tags/tag133.xml><?xml version="1.0" encoding="utf-8"?>
<p:tagLst xmlns:p="http://schemas.openxmlformats.org/presentationml/2006/main">
  <p:tag name="PA" val="v5.2.4"/>
</p:tagLst>
</file>

<file path=ppt/tags/tag134.xml><?xml version="1.0" encoding="utf-8"?>
<p:tagLst xmlns:p="http://schemas.openxmlformats.org/presentationml/2006/main">
  <p:tag name="PA" val="v5.2.4"/>
</p:tagLst>
</file>

<file path=ppt/tags/tag135.xml><?xml version="1.0" encoding="utf-8"?>
<p:tagLst xmlns:p="http://schemas.openxmlformats.org/presentationml/2006/main">
  <p:tag name="PA" val="v5.2.4"/>
</p:tagLst>
</file>

<file path=ppt/tags/tag136.xml><?xml version="1.0" encoding="utf-8"?>
<p:tagLst xmlns:p="http://schemas.openxmlformats.org/presentationml/2006/main">
  <p:tag name="PA" val="v5.2.4"/>
</p:tagLst>
</file>

<file path=ppt/tags/tag137.xml><?xml version="1.0" encoding="utf-8"?>
<p:tagLst xmlns:p="http://schemas.openxmlformats.org/presentationml/2006/main">
  <p:tag name="PA" val="v5.2.4"/>
</p:tagLst>
</file>

<file path=ppt/tags/tag138.xml><?xml version="1.0" encoding="utf-8"?>
<p:tagLst xmlns:p="http://schemas.openxmlformats.org/presentationml/2006/main">
  <p:tag name="PA" val="v5.2.4"/>
</p:tagLst>
</file>

<file path=ppt/tags/tag139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40.xml><?xml version="1.0" encoding="utf-8"?>
<p:tagLst xmlns:p="http://schemas.openxmlformats.org/presentationml/2006/main">
  <p:tag name="PA" val="v5.2.4"/>
</p:tagLst>
</file>

<file path=ppt/tags/tag141.xml><?xml version="1.0" encoding="utf-8"?>
<p:tagLst xmlns:p="http://schemas.openxmlformats.org/presentationml/2006/main">
  <p:tag name="PA" val="v5.2.4"/>
</p:tagLst>
</file>

<file path=ppt/tags/tag142.xml><?xml version="1.0" encoding="utf-8"?>
<p:tagLst xmlns:p="http://schemas.openxmlformats.org/presentationml/2006/main">
  <p:tag name="PA" val="v5.2.4"/>
</p:tagLst>
</file>

<file path=ppt/tags/tag143.xml><?xml version="1.0" encoding="utf-8"?>
<p:tagLst xmlns:p="http://schemas.openxmlformats.org/presentationml/2006/main">
  <p:tag name="PA" val="v5.2.4"/>
</p:tagLst>
</file>

<file path=ppt/tags/tag144.xml><?xml version="1.0" encoding="utf-8"?>
<p:tagLst xmlns:p="http://schemas.openxmlformats.org/presentationml/2006/main">
  <p:tag name="PA" val="v5.2.4"/>
</p:tagLst>
</file>

<file path=ppt/tags/tag145.xml><?xml version="1.0" encoding="utf-8"?>
<p:tagLst xmlns:p="http://schemas.openxmlformats.org/presentationml/2006/main">
  <p:tag name="PA" val="v5.2.4"/>
</p:tagLst>
</file>

<file path=ppt/tags/tag146.xml><?xml version="1.0" encoding="utf-8"?>
<p:tagLst xmlns:p="http://schemas.openxmlformats.org/presentationml/2006/main">
  <p:tag name="PA" val="v5.2.4"/>
</p:tagLst>
</file>

<file path=ppt/tags/tag147.xml><?xml version="1.0" encoding="utf-8"?>
<p:tagLst xmlns:p="http://schemas.openxmlformats.org/presentationml/2006/main">
  <p:tag name="PA" val="v5.2.4"/>
</p:tagLst>
</file>

<file path=ppt/tags/tag148.xml><?xml version="1.0" encoding="utf-8"?>
<p:tagLst xmlns:p="http://schemas.openxmlformats.org/presentationml/2006/main">
  <p:tag name="PA" val="v5.2.4"/>
</p:tagLst>
</file>

<file path=ppt/tags/tag149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50.xml><?xml version="1.0" encoding="utf-8"?>
<p:tagLst xmlns:p="http://schemas.openxmlformats.org/presentationml/2006/main">
  <p:tag name="PA" val="v5.2.4"/>
</p:tagLst>
</file>

<file path=ppt/tags/tag151.xml><?xml version="1.0" encoding="utf-8"?>
<p:tagLst xmlns:p="http://schemas.openxmlformats.org/presentationml/2006/main">
  <p:tag name="PA" val="v5.2.4"/>
</p:tagLst>
</file>

<file path=ppt/tags/tag152.xml><?xml version="1.0" encoding="utf-8"?>
<p:tagLst xmlns:p="http://schemas.openxmlformats.org/presentationml/2006/main">
  <p:tag name="PA" val="v5.2.4"/>
</p:tagLst>
</file>

<file path=ppt/tags/tag153.xml><?xml version="1.0" encoding="utf-8"?>
<p:tagLst xmlns:p="http://schemas.openxmlformats.org/presentationml/2006/main">
  <p:tag name="PA" val="v5.2.4"/>
</p:tagLst>
</file>

<file path=ppt/tags/tag154.xml><?xml version="1.0" encoding="utf-8"?>
<p:tagLst xmlns:p="http://schemas.openxmlformats.org/presentationml/2006/main">
  <p:tag name="PA" val="v5.2.4"/>
</p:tagLst>
</file>

<file path=ppt/tags/tag155.xml><?xml version="1.0" encoding="utf-8"?>
<p:tagLst xmlns:p="http://schemas.openxmlformats.org/presentationml/2006/main">
  <p:tag name="PA" val="v5.2.4"/>
</p:tagLst>
</file>

<file path=ppt/tags/tag156.xml><?xml version="1.0" encoding="utf-8"?>
<p:tagLst xmlns:p="http://schemas.openxmlformats.org/presentationml/2006/main">
  <p:tag name="PA" val="v5.2.4"/>
</p:tagLst>
</file>

<file path=ppt/tags/tag157.xml><?xml version="1.0" encoding="utf-8"?>
<p:tagLst xmlns:p="http://schemas.openxmlformats.org/presentationml/2006/main">
  <p:tag name="PA" val="v5.2.4"/>
</p:tagLst>
</file>

<file path=ppt/tags/tag158.xml><?xml version="1.0" encoding="utf-8"?>
<p:tagLst xmlns:p="http://schemas.openxmlformats.org/presentationml/2006/main">
  <p:tag name="PA" val="v5.2.4"/>
</p:tagLst>
</file>

<file path=ppt/tags/tag159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60.xml><?xml version="1.0" encoding="utf-8"?>
<p:tagLst xmlns:p="http://schemas.openxmlformats.org/presentationml/2006/main">
  <p:tag name="PA" val="v5.2.4"/>
</p:tagLst>
</file>

<file path=ppt/tags/tag161.xml><?xml version="1.0" encoding="utf-8"?>
<p:tagLst xmlns:p="http://schemas.openxmlformats.org/presentationml/2006/main">
  <p:tag name="PA" val="v5.2.4"/>
</p:tagLst>
</file>

<file path=ppt/tags/tag162.xml><?xml version="1.0" encoding="utf-8"?>
<p:tagLst xmlns:p="http://schemas.openxmlformats.org/presentationml/2006/main">
  <p:tag name="PA" val="v5.2.4"/>
</p:tagLst>
</file>

<file path=ppt/tags/tag163.xml><?xml version="1.0" encoding="utf-8"?>
<p:tagLst xmlns:p="http://schemas.openxmlformats.org/presentationml/2006/main">
  <p:tag name="PA" val="v5.2.4"/>
</p:tagLst>
</file>

<file path=ppt/tags/tag164.xml><?xml version="1.0" encoding="utf-8"?>
<p:tagLst xmlns:p="http://schemas.openxmlformats.org/presentationml/2006/main">
  <p:tag name="PA" val="v5.2.4"/>
</p:tagLst>
</file>

<file path=ppt/tags/tag165.xml><?xml version="1.0" encoding="utf-8"?>
<p:tagLst xmlns:p="http://schemas.openxmlformats.org/presentationml/2006/main">
  <p:tag name="PA" val="v5.2.4"/>
</p:tagLst>
</file>

<file path=ppt/tags/tag166.xml><?xml version="1.0" encoding="utf-8"?>
<p:tagLst xmlns:p="http://schemas.openxmlformats.org/presentationml/2006/main">
  <p:tag name="PA" val="v5.2.4"/>
</p:tagLst>
</file>

<file path=ppt/tags/tag167.xml><?xml version="1.0" encoding="utf-8"?>
<p:tagLst xmlns:p="http://schemas.openxmlformats.org/presentationml/2006/main">
  <p:tag name="PA" val="v5.2.4"/>
</p:tagLst>
</file>

<file path=ppt/tags/tag168.xml><?xml version="1.0" encoding="utf-8"?>
<p:tagLst xmlns:p="http://schemas.openxmlformats.org/presentationml/2006/main">
  <p:tag name="PA" val="v5.2.4"/>
</p:tagLst>
</file>

<file path=ppt/tags/tag169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70.xml><?xml version="1.0" encoding="utf-8"?>
<p:tagLst xmlns:p="http://schemas.openxmlformats.org/presentationml/2006/main">
  <p:tag name="PA" val="v5.2.4"/>
</p:tagLst>
</file>

<file path=ppt/tags/tag171.xml><?xml version="1.0" encoding="utf-8"?>
<p:tagLst xmlns:p="http://schemas.openxmlformats.org/presentationml/2006/main">
  <p:tag name="PA" val="v5.2.4"/>
</p:tagLst>
</file>

<file path=ppt/tags/tag172.xml><?xml version="1.0" encoding="utf-8"?>
<p:tagLst xmlns:p="http://schemas.openxmlformats.org/presentationml/2006/main">
  <p:tag name="PA" val="v5.2.4"/>
</p:tagLst>
</file>

<file path=ppt/tags/tag173.xml><?xml version="1.0" encoding="utf-8"?>
<p:tagLst xmlns:p="http://schemas.openxmlformats.org/presentationml/2006/main">
  <p:tag name="PA" val="v5.2.4"/>
</p:tagLst>
</file>

<file path=ppt/tags/tag174.xml><?xml version="1.0" encoding="utf-8"?>
<p:tagLst xmlns:p="http://schemas.openxmlformats.org/presentationml/2006/main">
  <p:tag name="PA" val="v3.0.1"/>
</p:tagLst>
</file>

<file path=ppt/tags/tag175.xml><?xml version="1.0" encoding="utf-8"?>
<p:tagLst xmlns:p="http://schemas.openxmlformats.org/presentationml/2006/main">
  <p:tag name="PA" val="v3.0.1"/>
</p:tagLst>
</file>

<file path=ppt/tags/tag176.xml><?xml version="1.0" encoding="utf-8"?>
<p:tagLst xmlns:p="http://schemas.openxmlformats.org/presentationml/2006/main">
  <p:tag name="PA" val="v3.0.1"/>
</p:tagLst>
</file>

<file path=ppt/tags/tag177.xml><?xml version="1.0" encoding="utf-8"?>
<p:tagLst xmlns:p="http://schemas.openxmlformats.org/presentationml/2006/main">
  <p:tag name="KSO_WM_DOC_GUID" val="{7291c6b5-7dd2-4448-b403-0af41ea80146}"/>
  <p:tag name="KSO_WPP_MARK_KEY" val="1eaeb372-1466-4e5f-97f8-4ac7ec582c77"/>
  <p:tag name="COMMONDATA" val="eyJoZGlkIjoiODU4NzNkMDU5NzRkNWFiOGI1ZjVkMGQ0MmJjYmJmYjEifQ==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KSO_WM_UNIT_TABLE_BEAUTIFY" val="smartTable{feba6034-c0af-4e13-83f2-7d50df3077a4}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</p:tagLst>
</file>

<file path=ppt/tags/tag93.xml><?xml version="1.0" encoding="utf-8"?>
<p:tagLst xmlns:p="http://schemas.openxmlformats.org/presentationml/2006/main">
  <p:tag name="PA" val="v5.2.4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3873</Words>
  <Application>WPS 演示</Application>
  <PresentationFormat>全屏显示(4:3)</PresentationFormat>
  <Paragraphs>790</Paragraphs>
  <Slides>30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810</cp:revision>
  <cp:lastPrinted>2020-09-22T02:05:00Z</cp:lastPrinted>
  <dcterms:created xsi:type="dcterms:W3CDTF">2016-04-09T13:02:00Z</dcterms:created>
  <dcterms:modified xsi:type="dcterms:W3CDTF">2023-03-13T13:54:28Z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D35CE5EE03BF4DBAB09E56BD95C185A8</vt:lpwstr>
  </property>
</Properties>
</file>