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4"/>
  </p:handoutMasterIdLst>
  <p:sldIdLst>
    <p:sldId id="462" r:id="rId3"/>
    <p:sldId id="258" r:id="rId5"/>
    <p:sldId id="256" r:id="rId6"/>
    <p:sldId id="391" r:id="rId7"/>
    <p:sldId id="392" r:id="rId8"/>
    <p:sldId id="393" r:id="rId9"/>
    <p:sldId id="394" r:id="rId10"/>
    <p:sldId id="464" r:id="rId11"/>
    <p:sldId id="465" r:id="rId12"/>
    <p:sldId id="466" r:id="rId13"/>
    <p:sldId id="468" r:id="rId14"/>
    <p:sldId id="467" r:id="rId15"/>
    <p:sldId id="469" r:id="rId16"/>
    <p:sldId id="470" r:id="rId17"/>
    <p:sldId id="404" r:id="rId18"/>
    <p:sldId id="405" r:id="rId19"/>
    <p:sldId id="471" r:id="rId20"/>
    <p:sldId id="474" r:id="rId21"/>
    <p:sldId id="475" r:id="rId22"/>
    <p:sldId id="477" r:id="rId23"/>
    <p:sldId id="478" r:id="rId24"/>
    <p:sldId id="409" r:id="rId25"/>
    <p:sldId id="481" r:id="rId26"/>
    <p:sldId id="482" r:id="rId27"/>
    <p:sldId id="483" r:id="rId28"/>
    <p:sldId id="486" r:id="rId29"/>
    <p:sldId id="489" r:id="rId30"/>
    <p:sldId id="559" r:id="rId31"/>
    <p:sldId id="560" r:id="rId32"/>
    <p:sldId id="491" r:id="rId33"/>
    <p:sldId id="490" r:id="rId34"/>
    <p:sldId id="492" r:id="rId35"/>
    <p:sldId id="417" r:id="rId36"/>
    <p:sldId id="416" r:id="rId37"/>
    <p:sldId id="493" r:id="rId38"/>
    <p:sldId id="419" r:id="rId39"/>
    <p:sldId id="420" r:id="rId40"/>
    <p:sldId id="494" r:id="rId41"/>
    <p:sldId id="495" r:id="rId42"/>
    <p:sldId id="496" r:id="rId43"/>
    <p:sldId id="497" r:id="rId44"/>
    <p:sldId id="425" r:id="rId45"/>
    <p:sldId id="431" r:id="rId46"/>
    <p:sldId id="426" r:id="rId47"/>
    <p:sldId id="498" r:id="rId48"/>
    <p:sldId id="499" r:id="rId49"/>
    <p:sldId id="500" r:id="rId50"/>
    <p:sldId id="501" r:id="rId51"/>
    <p:sldId id="502" r:id="rId52"/>
    <p:sldId id="503" r:id="rId53"/>
    <p:sldId id="430" r:id="rId54"/>
    <p:sldId id="505" r:id="rId55"/>
    <p:sldId id="504" r:id="rId56"/>
    <p:sldId id="506" r:id="rId57"/>
    <p:sldId id="507" r:id="rId58"/>
    <p:sldId id="508" r:id="rId59"/>
    <p:sldId id="442" r:id="rId60"/>
    <p:sldId id="509" r:id="rId61"/>
    <p:sldId id="511" r:id="rId62"/>
    <p:sldId id="512" r:id="rId63"/>
    <p:sldId id="513" r:id="rId64"/>
    <p:sldId id="514" r:id="rId65"/>
    <p:sldId id="515" r:id="rId66"/>
    <p:sldId id="552" r:id="rId67"/>
    <p:sldId id="540" r:id="rId68"/>
    <p:sldId id="539" r:id="rId69"/>
    <p:sldId id="454" r:id="rId70"/>
    <p:sldId id="520" r:id="rId71"/>
    <p:sldId id="521" r:id="rId72"/>
    <p:sldId id="602" r:id="rId73"/>
  </p:sldIdLst>
  <p:sldSz cx="9144000" cy="6858000" type="screen4x3"/>
  <p:notesSz cx="6858000" cy="9144000"/>
  <p:custDataLst>
    <p:tags r:id="rId7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CF619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02" y="84"/>
      </p:cViewPr>
      <p:guideLst>
        <p:guide orient="horz" pos="2184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gs" Target="tags/tag279.xml"/><Relationship Id="rId78" Type="http://schemas.openxmlformats.org/officeDocument/2006/relationships/commentAuthors" Target="commentAuthors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650623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2" Type="http://schemas.openxmlformats.org/officeDocument/2006/relationships/notesSlide" Target="../notesSlides/notesSlide3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notesSlide" Target="../notesSlides/notesSlide32.xml"/><Relationship Id="rId1" Type="http://schemas.openxmlformats.org/officeDocument/2006/relationships/tags" Target="../tags/tag1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notesSlide" Target="../notesSlides/notesSlide34.xml"/><Relationship Id="rId1" Type="http://schemas.openxmlformats.org/officeDocument/2006/relationships/tags" Target="../tags/tag153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3" Type="http://schemas.openxmlformats.org/officeDocument/2006/relationships/notesSlide" Target="../notesSlides/notesSlide3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1" Type="http://schemas.openxmlformats.org/officeDocument/2006/relationships/notesSlide" Target="../notesSlides/notesSlide3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notesSlide" Target="../notesSlides/notesSlide39.xml"/><Relationship Id="rId1" Type="http://schemas.openxmlformats.org/officeDocument/2006/relationships/tags" Target="../tags/tag19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tags" Target="../tags/tag12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1" Type="http://schemas.openxmlformats.org/officeDocument/2006/relationships/notesSlide" Target="../notesSlides/notesSlide6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image" Target="../media/image5.png"/><Relationship Id="rId4" Type="http://schemas.openxmlformats.org/officeDocument/2006/relationships/tags" Target="../tags/tag23.xml"/><Relationship Id="rId3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1331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74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2727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9411" y="4501297"/>
            <a:ext cx="7107208" cy="1960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6930" y="436349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723310" y="164830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965337" y="163917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956930" y="2368731"/>
            <a:ext cx="7107207" cy="461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显示文件内容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6929" y="2980073"/>
            <a:ext cx="1842279" cy="5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/>
          <p:cNvSpPr txBox="1"/>
          <p:nvPr>
            <p:custDataLst>
              <p:tags r:id="rId2"/>
            </p:custDataLst>
          </p:nvPr>
        </p:nvSpPr>
        <p:spPr>
          <a:xfrm>
            <a:off x="3029249" y="2987315"/>
            <a:ext cx="216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20"/>
          <p:cNvSpPr txBox="1"/>
          <p:nvPr>
            <p:custDataLst>
              <p:tags r:id="rId3"/>
            </p:custDataLst>
          </p:nvPr>
        </p:nvSpPr>
        <p:spPr>
          <a:xfrm>
            <a:off x="3020695" y="3654425"/>
            <a:ext cx="2402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cat  &lt;  </a:t>
            </a:r>
            <a:r>
              <a:rPr lang="en-US" altLang="zh-CN" dirty="0" err="1"/>
              <a:t>myfirst</a:t>
            </a:r>
            <a:endParaRPr lang="zh-CN" altLang="en-US" dirty="0"/>
          </a:p>
        </p:txBody>
      </p:sp>
      <p:sp>
        <p:nvSpPr>
          <p:cNvPr id="22" name="对话气泡: 矩形 21"/>
          <p:cNvSpPr/>
          <p:nvPr/>
        </p:nvSpPr>
        <p:spPr>
          <a:xfrm>
            <a:off x="5644784" y="2987298"/>
            <a:ext cx="1217392" cy="657126"/>
          </a:xfrm>
          <a:prstGeom prst="wedgeRectCallout">
            <a:avLst>
              <a:gd name="adj1" fmla="val -100747"/>
              <a:gd name="adj2" fmla="val 75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显示内容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一样么？！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4"/>
            </p:custDataLst>
          </p:nvPr>
        </p:nvSpPr>
        <p:spPr>
          <a:xfrm>
            <a:off x="1007996" y="4501297"/>
            <a:ext cx="4572000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5"/>
            </p:custDataLst>
          </p:nvPr>
        </p:nvSpPr>
        <p:spPr>
          <a:xfrm>
            <a:off x="1181735" y="4999485"/>
            <a:ext cx="207140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 is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9991" y="3611447"/>
            <a:ext cx="1829217" cy="5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2"/>
          <p:cNvSpPr/>
          <p:nvPr>
            <p:custDataLst>
              <p:tags r:id="rId6"/>
            </p:custDataLst>
          </p:nvPr>
        </p:nvSpPr>
        <p:spPr>
          <a:xfrm>
            <a:off x="1010152" y="5385732"/>
            <a:ext cx="4572000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 &lt;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6"/>
          <p:cNvSpPr/>
          <p:nvPr>
            <p:custDataLst>
              <p:tags r:id="rId7"/>
            </p:custDataLst>
          </p:nvPr>
        </p:nvSpPr>
        <p:spPr>
          <a:xfrm>
            <a:off x="1181735" y="5837614"/>
            <a:ext cx="207140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 is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" grpId="0" animBg="1"/>
      <p:bldP spid="4" grpId="0" animBg="1"/>
      <p:bldP spid="6" grpId="0" animBg="1" autoUpdateAnimBg="0"/>
      <p:bldP spid="21" grpId="0" animBg="1" autoUpdateAnimBg="0"/>
      <p:bldP spid="22" grpId="0" animBg="1"/>
      <p:bldP spid="3" grpId="0" animBg="1" autoUpdateAnimBg="0"/>
      <p:bldP spid="7" grpId="0"/>
      <p:bldP spid="15" grpId="0" animBg="1"/>
      <p:bldP spid="16" grpId="0" animBg="1" autoUpdateAnimBg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214" y="3744686"/>
            <a:ext cx="7107207" cy="2690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6930" y="3605850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723310" y="164830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965337" y="163917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956931" y="2368731"/>
            <a:ext cx="7097490" cy="508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选项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，显示文件行号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017893" y="3751239"/>
            <a:ext cx="4572000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-n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6"/>
          <p:cNvSpPr/>
          <p:nvPr>
            <p:custDataLst>
              <p:tags r:id="rId3"/>
            </p:custDataLst>
          </p:nvPr>
        </p:nvSpPr>
        <p:spPr>
          <a:xfrm>
            <a:off x="1035310" y="4284256"/>
            <a:ext cx="688948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 hard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5"/>
          <p:cNvSpPr txBox="1"/>
          <p:nvPr>
            <p:custDataLst>
              <p:tags r:id="rId4"/>
            </p:custDataLst>
          </p:nvPr>
        </p:nvSpPr>
        <p:spPr>
          <a:xfrm>
            <a:off x="920675" y="3015467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-n  filename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214" y="3463855"/>
            <a:ext cx="7107207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6930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723310" y="149154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965337" y="148241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956930" y="2211734"/>
            <a:ext cx="7230140" cy="508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命令和输出重定向可以创建文件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009184" y="346385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&gt;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5"/>
          <p:cNvSpPr txBox="1"/>
          <p:nvPr>
            <p:custDataLst>
              <p:tags r:id="rId3"/>
            </p:custDataLst>
          </p:nvPr>
        </p:nvSpPr>
        <p:spPr>
          <a:xfrm>
            <a:off x="976105" y="271687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&gt;  filename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6"/>
          <p:cNvSpPr/>
          <p:nvPr>
            <p:custDataLst>
              <p:tags r:id="rId4"/>
            </p:custDataLst>
          </p:nvPr>
        </p:nvSpPr>
        <p:spPr>
          <a:xfrm>
            <a:off x="1035009" y="3871252"/>
            <a:ext cx="167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6"/>
          <p:cNvSpPr/>
          <p:nvPr>
            <p:custDataLst>
              <p:tags r:id="rId5"/>
            </p:custDataLst>
          </p:nvPr>
        </p:nvSpPr>
        <p:spPr>
          <a:xfrm>
            <a:off x="1026602" y="4232007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-矩形 6"/>
          <p:cNvSpPr/>
          <p:nvPr>
            <p:custDataLst>
              <p:tags r:id="rId6"/>
            </p:custDataLst>
          </p:nvPr>
        </p:nvSpPr>
        <p:spPr>
          <a:xfrm>
            <a:off x="1035009" y="4589535"/>
            <a:ext cx="156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 hard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矩形 6"/>
          <p:cNvSpPr/>
          <p:nvPr>
            <p:custDataLst>
              <p:tags r:id="rId7"/>
            </p:custDataLst>
          </p:nvPr>
        </p:nvSpPr>
        <p:spPr>
          <a:xfrm>
            <a:off x="2680101" y="4626892"/>
            <a:ext cx="1178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 d 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"/>
          <p:cNvSpPr/>
          <p:nvPr>
            <p:custDataLst>
              <p:tags r:id="rId8"/>
            </p:custDataLst>
          </p:nvPr>
        </p:nvSpPr>
        <p:spPr>
          <a:xfrm>
            <a:off x="1275744" y="4982261"/>
            <a:ext cx="2381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矩形 2"/>
          <p:cNvSpPr/>
          <p:nvPr>
            <p:custDataLst>
              <p:tags r:id="rId9"/>
            </p:custDataLst>
          </p:nvPr>
        </p:nvSpPr>
        <p:spPr>
          <a:xfrm>
            <a:off x="1000475" y="4989893"/>
            <a:ext cx="375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矩形 6"/>
          <p:cNvSpPr/>
          <p:nvPr>
            <p:custDataLst>
              <p:tags r:id="rId10"/>
            </p:custDataLst>
          </p:nvPr>
        </p:nvSpPr>
        <p:spPr>
          <a:xfrm>
            <a:off x="1030651" y="5373486"/>
            <a:ext cx="167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6"/>
          <p:cNvSpPr/>
          <p:nvPr>
            <p:custDataLst>
              <p:tags r:id="rId11"/>
            </p:custDataLst>
          </p:nvPr>
        </p:nvSpPr>
        <p:spPr>
          <a:xfrm>
            <a:off x="1022244" y="5734241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6"/>
          <p:cNvSpPr/>
          <p:nvPr>
            <p:custDataLst>
              <p:tags r:id="rId12"/>
            </p:custDataLst>
          </p:nvPr>
        </p:nvSpPr>
        <p:spPr>
          <a:xfrm>
            <a:off x="1030651" y="6091769"/>
            <a:ext cx="156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 hard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3496092" y="3595849"/>
            <a:ext cx="2172887" cy="491234"/>
          </a:xfrm>
          <a:prstGeom prst="wedgeRectCallout">
            <a:avLst>
              <a:gd name="adj1" fmla="val -72072"/>
              <a:gd name="adj2" fmla="val -31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覆盖式创建文件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 autoUpdateAnimBg="0"/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/>
      <p:bldP spid="35" grpId="0"/>
      <p:bldP spid="36" grpId="0"/>
      <p:bldP spid="37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214" y="3185384"/>
            <a:ext cx="7107207" cy="3250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6930" y="3031080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723310" y="164830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965337" y="163917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956931" y="2368731"/>
            <a:ext cx="2317492" cy="508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文本追加输入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009184" y="322000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 &gt;&gt;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5"/>
          <p:cNvSpPr txBox="1"/>
          <p:nvPr>
            <p:custDataLst>
              <p:tags r:id="rId3"/>
            </p:custDataLst>
          </p:nvPr>
        </p:nvSpPr>
        <p:spPr>
          <a:xfrm>
            <a:off x="3498414" y="2368731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&gt;&gt;  filename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6"/>
          <p:cNvSpPr/>
          <p:nvPr>
            <p:custDataLst>
              <p:tags r:id="rId4"/>
            </p:custDataLst>
          </p:nvPr>
        </p:nvSpPr>
        <p:spPr>
          <a:xfrm>
            <a:off x="1035009" y="3627404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 luck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矩形 6"/>
          <p:cNvSpPr/>
          <p:nvPr>
            <p:custDataLst>
              <p:tags r:id="rId5"/>
            </p:custDataLst>
          </p:nvPr>
        </p:nvSpPr>
        <p:spPr>
          <a:xfrm>
            <a:off x="2918125" y="3607339"/>
            <a:ext cx="1178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 d 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"/>
          <p:cNvSpPr/>
          <p:nvPr>
            <p:custDataLst>
              <p:tags r:id="rId6"/>
            </p:custDataLst>
          </p:nvPr>
        </p:nvSpPr>
        <p:spPr>
          <a:xfrm>
            <a:off x="1275744" y="4111389"/>
            <a:ext cx="2381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矩形 2"/>
          <p:cNvSpPr/>
          <p:nvPr>
            <p:custDataLst>
              <p:tags r:id="rId7"/>
            </p:custDataLst>
          </p:nvPr>
        </p:nvSpPr>
        <p:spPr>
          <a:xfrm>
            <a:off x="1000475" y="4119021"/>
            <a:ext cx="375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矩形 6"/>
          <p:cNvSpPr/>
          <p:nvPr>
            <p:custDataLst>
              <p:tags r:id="rId8"/>
            </p:custDataLst>
          </p:nvPr>
        </p:nvSpPr>
        <p:spPr>
          <a:xfrm>
            <a:off x="1030651" y="4502614"/>
            <a:ext cx="167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6"/>
          <p:cNvSpPr/>
          <p:nvPr>
            <p:custDataLst>
              <p:tags r:id="rId9"/>
            </p:custDataLst>
          </p:nvPr>
        </p:nvSpPr>
        <p:spPr>
          <a:xfrm>
            <a:off x="1022244" y="4863369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6"/>
          <p:cNvSpPr/>
          <p:nvPr>
            <p:custDataLst>
              <p:tags r:id="rId10"/>
            </p:custDataLst>
          </p:nvPr>
        </p:nvSpPr>
        <p:spPr>
          <a:xfrm>
            <a:off x="1030651" y="5220897"/>
            <a:ext cx="156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 hard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129500" y="3259093"/>
            <a:ext cx="2010043" cy="491234"/>
          </a:xfrm>
          <a:prstGeom prst="wedgeRectCallout">
            <a:avLst>
              <a:gd name="adj1" fmla="val -86369"/>
              <a:gd name="adj2" fmla="val -276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6"/>
          <p:cNvSpPr/>
          <p:nvPr>
            <p:custDataLst>
              <p:tags r:id="rId11"/>
            </p:custDataLst>
          </p:nvPr>
        </p:nvSpPr>
        <p:spPr>
          <a:xfrm>
            <a:off x="1030651" y="5591191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 luck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"/>
          <p:cNvSpPr/>
          <p:nvPr>
            <p:custDataLst>
              <p:tags r:id="rId12"/>
            </p:custDataLst>
          </p:nvPr>
        </p:nvSpPr>
        <p:spPr>
          <a:xfrm>
            <a:off x="961284" y="5952175"/>
            <a:ext cx="375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 autoUpdateAnimBg="0"/>
      <p:bldP spid="29" grpId="0" animBg="1" autoUpdateAnimBg="0"/>
      <p:bldP spid="32" grpId="0" animBg="1" autoUpdateAnimBg="0"/>
      <p:bldP spid="33" grpId="0" animBg="1" autoUpdateAnimBg="0"/>
      <p:bldP spid="34" grpId="0"/>
      <p:bldP spid="35" grpId="0"/>
      <p:bldP spid="36" grpId="0"/>
      <p:bldP spid="37" grpId="0"/>
      <p:bldP spid="4" grpId="0" animBg="1"/>
      <p:bldP spid="20" grpId="0" animBg="1" autoUpdateAnimBg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214" y="3463855"/>
            <a:ext cx="7107207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6930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723310" y="149154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965337" y="148241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956930" y="2211734"/>
            <a:ext cx="7230140" cy="508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命令和输出重定向可以复制文件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009184" y="346385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&gt;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Myfirst.copy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5"/>
          <p:cNvSpPr txBox="1"/>
          <p:nvPr>
            <p:custDataLst>
              <p:tags r:id="rId3"/>
            </p:custDataLst>
          </p:nvPr>
        </p:nvSpPr>
        <p:spPr>
          <a:xfrm>
            <a:off x="976105" y="2716878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filename  &gt;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filename.copy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"/>
          <p:cNvSpPr/>
          <p:nvPr>
            <p:custDataLst>
              <p:tags r:id="rId4"/>
            </p:custDataLst>
          </p:nvPr>
        </p:nvSpPr>
        <p:spPr>
          <a:xfrm>
            <a:off x="1275744" y="3841440"/>
            <a:ext cx="2381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Myfirst.copy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矩形 2"/>
          <p:cNvSpPr/>
          <p:nvPr>
            <p:custDataLst>
              <p:tags r:id="rId5"/>
            </p:custDataLst>
          </p:nvPr>
        </p:nvSpPr>
        <p:spPr>
          <a:xfrm>
            <a:off x="1000475" y="3849072"/>
            <a:ext cx="375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矩形 6"/>
          <p:cNvSpPr/>
          <p:nvPr>
            <p:custDataLst>
              <p:tags r:id="rId6"/>
            </p:custDataLst>
          </p:nvPr>
        </p:nvSpPr>
        <p:spPr>
          <a:xfrm>
            <a:off x="1030651" y="4232665"/>
            <a:ext cx="167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6"/>
          <p:cNvSpPr/>
          <p:nvPr>
            <p:custDataLst>
              <p:tags r:id="rId7"/>
            </p:custDataLst>
          </p:nvPr>
        </p:nvSpPr>
        <p:spPr>
          <a:xfrm>
            <a:off x="1022244" y="4593420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6"/>
          <p:cNvSpPr/>
          <p:nvPr>
            <p:custDataLst>
              <p:tags r:id="rId8"/>
            </p:custDataLst>
          </p:nvPr>
        </p:nvSpPr>
        <p:spPr>
          <a:xfrm>
            <a:off x="1030651" y="4950948"/>
            <a:ext cx="156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 hard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476206" y="4830690"/>
            <a:ext cx="2112135" cy="625739"/>
          </a:xfrm>
          <a:prstGeom prst="wedgeRectCallout">
            <a:avLst>
              <a:gd name="adj1" fmla="val -43392"/>
              <a:gd name="adj2" fmla="val 919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多个文件内容合并到一个文件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6"/>
          <p:cNvSpPr/>
          <p:nvPr>
            <p:custDataLst>
              <p:tags r:id="rId9"/>
            </p:custDataLst>
          </p:nvPr>
        </p:nvSpPr>
        <p:spPr>
          <a:xfrm>
            <a:off x="1043710" y="5312356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 luck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"/>
          <p:cNvSpPr/>
          <p:nvPr>
            <p:custDataLst>
              <p:tags r:id="rId10"/>
            </p:custDataLst>
          </p:nvPr>
        </p:nvSpPr>
        <p:spPr>
          <a:xfrm>
            <a:off x="1004826" y="5645356"/>
            <a:ext cx="5491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Myfirst.copy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Myfirst.all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 autoUpdateAnimBg="0"/>
      <p:bldP spid="33" grpId="0" animBg="1" autoUpdateAnimBg="0"/>
      <p:bldP spid="34" grpId="0"/>
      <p:bldP spid="35" grpId="0"/>
      <p:bldP spid="36" grpId="0"/>
      <p:bldP spid="37" grpId="0"/>
      <p:bldP spid="4" grpId="0" animBg="1"/>
      <p:bldP spid="20" grpId="0"/>
      <p:bldP spid="2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文本框 10"/>
          <p:cNvSpPr txBox="1"/>
          <p:nvPr>
            <p:custDataLst>
              <p:tags r:id="rId1"/>
            </p:custDataLst>
          </p:nvPr>
        </p:nvSpPr>
        <p:spPr>
          <a:xfrm>
            <a:off x="4140926" y="5264326"/>
            <a:ext cx="409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 target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2"/>
            </p:custDataLst>
          </p:nvPr>
        </p:nvSpPr>
        <p:spPr>
          <a:xfrm>
            <a:off x="1162590" y="4387491"/>
            <a:ext cx="6884130" cy="588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即将学习：复制（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）、链接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(ln)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、移动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(mv)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1735" y="1419497"/>
            <a:ext cx="6864985" cy="52197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已学过的文件操作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文本框 3"/>
          <p:cNvSpPr txBox="1"/>
          <p:nvPr>
            <p:custDataLst>
              <p:tags r:id="rId3"/>
            </p:custDataLst>
          </p:nvPr>
        </p:nvSpPr>
        <p:spPr>
          <a:xfrm>
            <a:off x="4140926" y="2217232"/>
            <a:ext cx="196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5" y="2168434"/>
            <a:ext cx="2702286" cy="5219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4795" y="2886894"/>
            <a:ext cx="2689226" cy="521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4797" y="3600993"/>
            <a:ext cx="2689226" cy="521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删除文件和目录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文本框 11"/>
          <p:cNvSpPr txBox="1"/>
          <p:nvPr>
            <p:custDataLst>
              <p:tags r:id="rId4"/>
            </p:custDataLst>
          </p:nvPr>
        </p:nvSpPr>
        <p:spPr>
          <a:xfrm>
            <a:off x="4140926" y="2963213"/>
            <a:ext cx="281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文本框 13"/>
          <p:cNvSpPr txBox="1"/>
          <p:nvPr>
            <p:custDataLst>
              <p:tags r:id="rId5"/>
            </p:custDataLst>
          </p:nvPr>
        </p:nvSpPr>
        <p:spPr>
          <a:xfrm>
            <a:off x="4145278" y="3638129"/>
            <a:ext cx="315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5" y="5238199"/>
            <a:ext cx="2702286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上述命令通用格式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3143794" y="6008914"/>
            <a:ext cx="1645920" cy="461665"/>
          </a:xfrm>
          <a:prstGeom prst="wedgeRectCallout">
            <a:avLst>
              <a:gd name="adj1" fmla="val 40379"/>
              <a:gd name="adj2" fmla="val -122361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三命令之一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5535023" y="6030685"/>
            <a:ext cx="1436914" cy="461665"/>
          </a:xfrm>
          <a:prstGeom prst="wedgeRectCallout">
            <a:avLst>
              <a:gd name="adj1" fmla="val 20379"/>
              <a:gd name="adj2" fmla="val -131793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原文件名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7297783" y="6061220"/>
            <a:ext cx="1728651" cy="461665"/>
          </a:xfrm>
          <a:prstGeom prst="wedgeRectCallout">
            <a:avLst>
              <a:gd name="adj1" fmla="val -36590"/>
              <a:gd name="adj2" fmla="val -133679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" grpId="0" animBg="1"/>
      <p:bldP spid="4" grpId="0"/>
      <p:bldP spid="6" grpId="1" animBg="1"/>
      <p:bldP spid="9" grpId="1" animBg="1"/>
      <p:bldP spid="10" grpId="1" animBg="1"/>
      <p:bldP spid="12" grpId="0"/>
      <p:bldP spid="14" grpId="0"/>
      <p:bldP spid="7" grpId="0" animBg="1"/>
      <p:bldP spid="8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5652" y="2674449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命令的用法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251248" y="3245096"/>
            <a:ext cx="7251884" cy="49381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14"/>
          <p:cNvSpPr/>
          <p:nvPr/>
        </p:nvSpPr>
        <p:spPr>
          <a:xfrm>
            <a:off x="1245533" y="4384288"/>
            <a:ext cx="7251884" cy="4939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     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16"/>
          <p:cNvSpPr txBox="1"/>
          <p:nvPr/>
        </p:nvSpPr>
        <p:spPr>
          <a:xfrm>
            <a:off x="1252689" y="4925225"/>
            <a:ext cx="521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将文件复制到其它目录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214361" y="3815498"/>
            <a:ext cx="521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创建文件副本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淘宝网chenying0907出品 14"/>
          <p:cNvSpPr/>
          <p:nvPr/>
        </p:nvSpPr>
        <p:spPr>
          <a:xfrm>
            <a:off x="1245533" y="5483921"/>
            <a:ext cx="7251884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…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淘宝网chenying0907出品 16"/>
          <p:cNvSpPr txBox="1"/>
          <p:nvPr/>
        </p:nvSpPr>
        <p:spPr>
          <a:xfrm>
            <a:off x="1246972" y="6046622"/>
            <a:ext cx="521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将多个文件复制到其它目录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1"/>
          <p:cNvSpPr/>
          <p:nvPr>
            <p:custDataLst>
              <p:tags r:id="rId1"/>
            </p:custDataLst>
          </p:nvPr>
        </p:nvSpPr>
        <p:spPr>
          <a:xfrm>
            <a:off x="1235606" y="1953719"/>
            <a:ext cx="7230140" cy="508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cp(copy)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命令用于创建文件副本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244013" y="2566062"/>
            <a:ext cx="7251884" cy="49381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130601" y="1983412"/>
            <a:ext cx="216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创建文件副本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34599" y="3463855"/>
            <a:ext cx="4339493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4315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PA-矩形 2"/>
          <p:cNvSpPr/>
          <p:nvPr>
            <p:custDataLst>
              <p:tags r:id="rId1"/>
            </p:custDataLst>
          </p:nvPr>
        </p:nvSpPr>
        <p:spPr>
          <a:xfrm>
            <a:off x="1261733" y="34899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10813" y="3630389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5868570" y="5004891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67180" y="4374837"/>
            <a:ext cx="1111858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>
            <a:stCxn id="35" idx="2"/>
          </p:cNvCxnSpPr>
          <p:nvPr/>
        </p:nvCxnSpPr>
        <p:spPr>
          <a:xfrm rot="5400000">
            <a:off x="6731430" y="4363849"/>
            <a:ext cx="1147423" cy="4807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>
            <a:stCxn id="35" idx="2"/>
          </p:cNvCxnSpPr>
          <p:nvPr/>
        </p:nvCxnSpPr>
        <p:spPr>
          <a:xfrm rot="16200000" flipH="1">
            <a:off x="7504177" y="4071824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圆角矩形 2"/>
          <p:cNvSpPr/>
          <p:nvPr/>
        </p:nvSpPr>
        <p:spPr>
          <a:xfrm>
            <a:off x="5628863" y="5609874"/>
            <a:ext cx="1725047" cy="369332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REPORT.COPY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连接符: 肘形 63"/>
          <p:cNvCxnSpPr>
            <a:endCxn id="60" idx="3"/>
          </p:cNvCxnSpPr>
          <p:nvPr/>
        </p:nvCxnSpPr>
        <p:spPr>
          <a:xfrm rot="5400000">
            <a:off x="7141400" y="5390434"/>
            <a:ext cx="616617" cy="19159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PA-矩形 2"/>
          <p:cNvSpPr/>
          <p:nvPr>
            <p:custDataLst>
              <p:tags r:id="rId2"/>
            </p:custDataLst>
          </p:nvPr>
        </p:nvSpPr>
        <p:spPr>
          <a:xfrm>
            <a:off x="1266087" y="38078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-矩形 2"/>
          <p:cNvSpPr/>
          <p:nvPr>
            <p:custDataLst>
              <p:tags r:id="rId3"/>
            </p:custDataLst>
          </p:nvPr>
        </p:nvSpPr>
        <p:spPr>
          <a:xfrm>
            <a:off x="1261730" y="406474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REPORT  REPORT.COPY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4"/>
            </p:custDataLst>
          </p:nvPr>
        </p:nvSpPr>
        <p:spPr>
          <a:xfrm>
            <a:off x="1266085" y="43826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5"/>
            </p:custDataLst>
          </p:nvPr>
        </p:nvSpPr>
        <p:spPr>
          <a:xfrm>
            <a:off x="1270437" y="47440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  REPORT.COPY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PA-矩形 2"/>
          <p:cNvSpPr/>
          <p:nvPr>
            <p:custDataLst>
              <p:tags r:id="rId6"/>
            </p:custDataLst>
          </p:nvPr>
        </p:nvSpPr>
        <p:spPr>
          <a:xfrm>
            <a:off x="1149331" y="50214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REPORT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PA-矩形 2"/>
          <p:cNvSpPr/>
          <p:nvPr>
            <p:custDataLst>
              <p:tags r:id="rId7"/>
            </p:custDataLst>
          </p:nvPr>
        </p:nvSpPr>
        <p:spPr>
          <a:xfrm>
            <a:off x="1231247" y="53666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cannot be copied onto itself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  file(s) copied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PA-矩形 2"/>
          <p:cNvSpPr/>
          <p:nvPr>
            <p:custDataLst>
              <p:tags r:id="rId8"/>
            </p:custDataLst>
          </p:nvPr>
        </p:nvSpPr>
        <p:spPr>
          <a:xfrm>
            <a:off x="1171100" y="594016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/profile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profile.bak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2"/>
          <p:cNvSpPr/>
          <p:nvPr/>
        </p:nvSpPr>
        <p:spPr>
          <a:xfrm>
            <a:off x="5729528" y="6179508"/>
            <a:ext cx="1542132" cy="349633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profile.bak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连接符: 肘形 75"/>
          <p:cNvCxnSpPr/>
          <p:nvPr/>
        </p:nvCxnSpPr>
        <p:spPr>
          <a:xfrm rot="5400000">
            <a:off x="7119982" y="5937511"/>
            <a:ext cx="559783" cy="27384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 autoUpdateAnimBg="0"/>
      <p:bldP spid="35" grpId="0" animBg="1"/>
      <p:bldP spid="36" grpId="0" animBg="1"/>
      <p:bldP spid="37" grpId="0" animBg="1"/>
      <p:bldP spid="60" grpId="0" animBg="1"/>
      <p:bldP spid="67" grpId="0"/>
      <p:bldP spid="68" grpId="0" animBg="1" autoUpdateAnimBg="0"/>
      <p:bldP spid="69" grpId="0" animBg="1" autoUpdateAnimBg="0"/>
      <p:bldP spid="70" grpId="0"/>
      <p:bldP spid="71" grpId="0" animBg="1" autoUpdateAnimBg="0"/>
      <p:bldP spid="72" grpId="0"/>
      <p:bldP spid="73" grpId="0" animBg="1" autoUpdateAnimBg="0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34599" y="3455146"/>
            <a:ext cx="4339493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4315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PA-矩形 2"/>
          <p:cNvSpPr/>
          <p:nvPr>
            <p:custDataLst>
              <p:tags r:id="rId1"/>
            </p:custDataLst>
          </p:nvPr>
        </p:nvSpPr>
        <p:spPr>
          <a:xfrm>
            <a:off x="1261733" y="354223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10813" y="3630389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5868570" y="5004891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58471" y="4374837"/>
            <a:ext cx="1111858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>
            <a:stCxn id="35" idx="2"/>
          </p:cNvCxnSpPr>
          <p:nvPr/>
        </p:nvCxnSpPr>
        <p:spPr>
          <a:xfrm rot="5400000">
            <a:off x="6731430" y="4363849"/>
            <a:ext cx="1147423" cy="4807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>
            <a:stCxn id="35" idx="2"/>
          </p:cNvCxnSpPr>
          <p:nvPr/>
        </p:nvCxnSpPr>
        <p:spPr>
          <a:xfrm rot="16200000" flipH="1">
            <a:off x="7504177" y="4071824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PA-矩形 2"/>
          <p:cNvSpPr/>
          <p:nvPr>
            <p:custDataLst>
              <p:tags r:id="rId2"/>
            </p:custDataLst>
          </p:nvPr>
        </p:nvSpPr>
        <p:spPr>
          <a:xfrm>
            <a:off x="1266087" y="385138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-矩形 2"/>
          <p:cNvSpPr/>
          <p:nvPr>
            <p:custDataLst>
              <p:tags r:id="rId3"/>
            </p:custDataLst>
          </p:nvPr>
        </p:nvSpPr>
        <p:spPr>
          <a:xfrm>
            <a:off x="1261730" y="42127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REPORT  memos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4"/>
            </p:custDataLst>
          </p:nvPr>
        </p:nvSpPr>
        <p:spPr>
          <a:xfrm>
            <a:off x="1266085" y="467871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5"/>
            </p:custDataLst>
          </p:nvPr>
        </p:nvSpPr>
        <p:spPr>
          <a:xfrm>
            <a:off x="1270437" y="50923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247210" y="2599187"/>
            <a:ext cx="7251884" cy="4939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     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181735" y="1974418"/>
            <a:ext cx="344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将文件复制到其它目录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2"/>
          <p:cNvSpPr/>
          <p:nvPr/>
        </p:nvSpPr>
        <p:spPr>
          <a:xfrm>
            <a:off x="7928604" y="5490790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stCxn id="37" idx="2"/>
            <a:endCxn id="45" idx="0"/>
          </p:cNvCxnSpPr>
          <p:nvPr/>
        </p:nvCxnSpPr>
        <p:spPr>
          <a:xfrm>
            <a:off x="8514400" y="4694819"/>
            <a:ext cx="12309" cy="7959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对话气泡: 矩形 21"/>
          <p:cNvSpPr/>
          <p:nvPr/>
        </p:nvSpPr>
        <p:spPr>
          <a:xfrm>
            <a:off x="3001986" y="4793122"/>
            <a:ext cx="2537417" cy="831345"/>
          </a:xfrm>
          <a:prstGeom prst="wedgeRectCallout">
            <a:avLst>
              <a:gd name="adj1" fmla="val -36360"/>
              <a:gd name="adj2" fmla="val -7854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目标文件为目录，原文件被复制到目标目录下，且与原文件同名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67" grpId="0"/>
      <p:bldP spid="68" grpId="0" animBg="1" autoUpdateAnimBg="0"/>
      <p:bldP spid="69" grpId="0" animBg="1" autoUpdateAnimBg="0"/>
      <p:bldP spid="70" grpId="0"/>
      <p:bldP spid="45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34599" y="3455146"/>
            <a:ext cx="4339493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4315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PA-矩形 2"/>
          <p:cNvSpPr/>
          <p:nvPr>
            <p:custDataLst>
              <p:tags r:id="rId1"/>
            </p:custDataLst>
          </p:nvPr>
        </p:nvSpPr>
        <p:spPr>
          <a:xfrm>
            <a:off x="1261733" y="354223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PA-矩形 2"/>
          <p:cNvSpPr/>
          <p:nvPr>
            <p:custDataLst>
              <p:tags r:id="rId2"/>
            </p:custDataLst>
          </p:nvPr>
        </p:nvSpPr>
        <p:spPr>
          <a:xfrm>
            <a:off x="1266087" y="385138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names  scores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-矩形 2"/>
          <p:cNvSpPr/>
          <p:nvPr>
            <p:custDataLst>
              <p:tags r:id="rId3"/>
            </p:custDataLst>
          </p:nvPr>
        </p:nvSpPr>
        <p:spPr>
          <a:xfrm>
            <a:off x="1261730" y="42127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names  scores  memos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4"/>
            </p:custDataLst>
          </p:nvPr>
        </p:nvSpPr>
        <p:spPr>
          <a:xfrm>
            <a:off x="1266085" y="467871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5"/>
            </p:custDataLst>
          </p:nvPr>
        </p:nvSpPr>
        <p:spPr>
          <a:xfrm>
            <a:off x="1270437" y="50923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names  scores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247210" y="2581769"/>
            <a:ext cx="7251884" cy="493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…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181735" y="1974418"/>
            <a:ext cx="420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将文件批量复制到其它目录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11813" y="3630389"/>
            <a:ext cx="2918381" cy="2508695"/>
            <a:chOff x="5711813" y="3630389"/>
            <a:chExt cx="2918381" cy="2508695"/>
          </a:xfrm>
        </p:grpSpPr>
        <p:sp>
          <p:nvSpPr>
            <p:cNvPr id="37" name="矩形 36"/>
            <p:cNvSpPr/>
            <p:nvPr/>
          </p:nvSpPr>
          <p:spPr>
            <a:xfrm>
              <a:off x="7644958" y="4358731"/>
              <a:ext cx="985236" cy="319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34"/>
            <p:cNvCxnSpPr>
              <a:stCxn id="35" idx="2"/>
            </p:cNvCxnSpPr>
            <p:nvPr/>
          </p:nvCxnSpPr>
          <p:spPr>
            <a:xfrm rot="16200000" flipH="1">
              <a:off x="7181954" y="4071824"/>
              <a:ext cx="504329" cy="421678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788590" y="3630389"/>
              <a:ext cx="869378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圆角矩形 2"/>
            <p:cNvSpPr/>
            <p:nvPr/>
          </p:nvSpPr>
          <p:spPr>
            <a:xfrm>
              <a:off x="5711813" y="4996179"/>
              <a:ext cx="1028621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34"/>
            <p:cNvCxnSpPr/>
            <p:nvPr/>
          </p:nvCxnSpPr>
          <p:spPr>
            <a:xfrm rot="5400000">
              <a:off x="6409206" y="4363849"/>
              <a:ext cx="1147423" cy="480722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圆角矩形 2"/>
            <p:cNvSpPr/>
            <p:nvPr/>
          </p:nvSpPr>
          <p:spPr>
            <a:xfrm>
              <a:off x="5716166" y="5793023"/>
              <a:ext cx="1028621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34"/>
            <p:cNvCxnSpPr/>
            <p:nvPr/>
          </p:nvCxnSpPr>
          <p:spPr>
            <a:xfrm rot="5400000">
              <a:off x="6588006" y="5330960"/>
              <a:ext cx="800585" cy="469603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7802880" y="4678712"/>
            <a:ext cx="1306295" cy="1612772"/>
            <a:chOff x="7802880" y="4678712"/>
            <a:chExt cx="1306295" cy="1612772"/>
          </a:xfrm>
        </p:grpSpPr>
        <p:sp>
          <p:nvSpPr>
            <p:cNvPr id="33" name="圆角矩形 2"/>
            <p:cNvSpPr/>
            <p:nvPr/>
          </p:nvSpPr>
          <p:spPr>
            <a:xfrm>
              <a:off x="8076201" y="5148579"/>
              <a:ext cx="1028621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2"/>
            <p:cNvSpPr/>
            <p:nvPr/>
          </p:nvSpPr>
          <p:spPr>
            <a:xfrm>
              <a:off x="8080554" y="5945423"/>
              <a:ext cx="1028621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连接符: 肘形 14"/>
            <p:cNvCxnSpPr>
              <a:endCxn id="34" idx="1"/>
            </p:cNvCxnSpPr>
            <p:nvPr/>
          </p:nvCxnSpPr>
          <p:spPr>
            <a:xfrm rot="16200000" flipH="1">
              <a:off x="7221847" y="5259746"/>
              <a:ext cx="1439741" cy="277674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33" idx="1"/>
            </p:cNvCxnSpPr>
            <p:nvPr/>
          </p:nvCxnSpPr>
          <p:spPr>
            <a:xfrm flipH="1" flipV="1">
              <a:off x="7802880" y="5321609"/>
              <a:ext cx="27332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 autoUpdateAnimBg="0"/>
      <p:bldP spid="67" grpId="0"/>
      <p:bldP spid="68" grpId="0" animBg="1" autoUpdateAnimBg="0"/>
      <p:bldP spid="69" grpId="0" animBg="1" autoUpdateAnimBg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530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en-US" altLang="zh-C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1985010" y="2890520"/>
            <a:ext cx="3902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文件系统高级操作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053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7031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061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18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85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7045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7499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85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7031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7499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85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7031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7499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34599" y="3455146"/>
            <a:ext cx="7139144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4315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266085" y="36242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2"/>
            </p:custDataLst>
          </p:nvPr>
        </p:nvSpPr>
        <p:spPr>
          <a:xfrm>
            <a:off x="1266085" y="4153764"/>
            <a:ext cx="7007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cp: overwrite ‘memos/REPORT’?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247210" y="2581769"/>
            <a:ext cx="7139144" cy="493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如果目标文件已经存在，要求确认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181735" y="1974418"/>
            <a:ext cx="278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6"/>
          <p:cNvSpPr txBox="1"/>
          <p:nvPr/>
        </p:nvSpPr>
        <p:spPr>
          <a:xfrm>
            <a:off x="3951060" y="1969832"/>
            <a:ext cx="278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5776902" y="4845173"/>
            <a:ext cx="1433795" cy="704125"/>
          </a:xfrm>
          <a:prstGeom prst="wedgeRectCallout">
            <a:avLst>
              <a:gd name="adj1" fmla="val 3341"/>
              <a:gd name="adj2" fmla="val -980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不覆盖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34599" y="3455146"/>
            <a:ext cx="7139144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4315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266085" y="36242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./memos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david.bak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2"/>
            </p:custDataLst>
          </p:nvPr>
        </p:nvSpPr>
        <p:spPr>
          <a:xfrm>
            <a:off x="1266085" y="4153764"/>
            <a:ext cx="7007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cp: omitting directory ‘./memos’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247210" y="2581769"/>
            <a:ext cx="7139144" cy="493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将目录复制到新的目录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181735" y="1974418"/>
            <a:ext cx="278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6"/>
          <p:cNvSpPr txBox="1"/>
          <p:nvPr/>
        </p:nvSpPr>
        <p:spPr>
          <a:xfrm>
            <a:off x="3951060" y="1969832"/>
            <a:ext cx="278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2"/>
          <p:cNvSpPr/>
          <p:nvPr>
            <p:custDataLst>
              <p:tags r:id="rId3"/>
            </p:custDataLst>
          </p:nvPr>
        </p:nvSpPr>
        <p:spPr>
          <a:xfrm>
            <a:off x="1266085" y="468329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-r  ./memos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david.bak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6085" y="5052544"/>
            <a:ext cx="36580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8" grpId="0" animBg="1" autoUpdateAnimBg="0"/>
      <p:bldP spid="70" grpId="0"/>
      <p:bldP spid="13" grpId="0" animBg="1" autoUpdateAnimBg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7"/>
          <p:cNvSpPr/>
          <p:nvPr/>
        </p:nvSpPr>
        <p:spPr>
          <a:xfrm>
            <a:off x="1251248" y="3131895"/>
            <a:ext cx="7251884" cy="49381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/>
          </a:p>
        </p:txBody>
      </p:sp>
      <p:sp>
        <p:nvSpPr>
          <p:cNvPr id="16" name="淘宝网chenying0907出品 14"/>
          <p:cNvSpPr/>
          <p:nvPr/>
        </p:nvSpPr>
        <p:spPr>
          <a:xfrm>
            <a:off x="1245533" y="4253661"/>
            <a:ext cx="7251884" cy="4939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/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243965" y="4820920"/>
            <a:ext cx="725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改变文件名（在同一目录中，位置不变）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淘宝网chenying0907出品 16"/>
          <p:cNvSpPr txBox="1"/>
          <p:nvPr/>
        </p:nvSpPr>
        <p:spPr>
          <a:xfrm>
            <a:off x="1261179" y="3652332"/>
            <a:ext cx="72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将文件移到其它目录（非文件所在目录）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淘宝网chenying0907出品 14"/>
          <p:cNvSpPr/>
          <p:nvPr/>
        </p:nvSpPr>
        <p:spPr>
          <a:xfrm>
            <a:off x="1245533" y="5431675"/>
            <a:ext cx="7251884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…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endParaRPr lang="zh-CN" altLang="en-US" sz="2400" dirty="0"/>
          </a:p>
        </p:txBody>
      </p:sp>
      <p:sp>
        <p:nvSpPr>
          <p:cNvPr id="25" name="淘宝网chenying0907出品 16"/>
          <p:cNvSpPr txBox="1"/>
          <p:nvPr/>
        </p:nvSpPr>
        <p:spPr>
          <a:xfrm>
            <a:off x="1238268" y="6037920"/>
            <a:ext cx="521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将文件批量移动到其它目录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235605" y="1953719"/>
            <a:ext cx="7316213" cy="508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mv(move)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命令将文件从一个地方移动到另一个地方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1181735" y="2588153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命令的几种情况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/>
      <p:bldP spid="19" grpId="0"/>
      <p:bldP spid="21" grpId="0" animBg="1"/>
      <p:bldP spid="25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244013" y="2566062"/>
            <a:ext cx="7251884" cy="493813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130601" y="1983412"/>
            <a:ext cx="3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将文件移动到其他目录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5890" y="3507400"/>
            <a:ext cx="4495441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4315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PA-矩形 2"/>
          <p:cNvSpPr/>
          <p:nvPr>
            <p:custDataLst>
              <p:tags r:id="rId1"/>
            </p:custDataLst>
          </p:nvPr>
        </p:nvSpPr>
        <p:spPr>
          <a:xfrm>
            <a:off x="1245128" y="34899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71473" y="3630389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5851152" y="4952638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36549" y="4374837"/>
            <a:ext cx="1111858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/>
          <p:nvPr/>
        </p:nvCxnSpPr>
        <p:spPr>
          <a:xfrm rot="5400000">
            <a:off x="6905516" y="4620539"/>
            <a:ext cx="573112" cy="441193"/>
          </a:xfrm>
          <a:prstGeom prst="bentConnector3">
            <a:avLst>
              <a:gd name="adj1" fmla="val 9862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/>
          <p:nvPr/>
        </p:nvCxnSpPr>
        <p:spPr>
          <a:xfrm rot="16200000" flipH="1">
            <a:off x="7371343" y="4084702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PA-矩形 2"/>
          <p:cNvSpPr/>
          <p:nvPr>
            <p:custDataLst>
              <p:tags r:id="rId2"/>
            </p:custDataLst>
          </p:nvPr>
        </p:nvSpPr>
        <p:spPr>
          <a:xfrm>
            <a:off x="1245128" y="38775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-矩形 2"/>
          <p:cNvSpPr/>
          <p:nvPr>
            <p:custDataLst>
              <p:tags r:id="rId3"/>
            </p:custDataLst>
          </p:nvPr>
        </p:nvSpPr>
        <p:spPr>
          <a:xfrm>
            <a:off x="1245128" y="430859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REPORT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4"/>
            </p:custDataLst>
          </p:nvPr>
        </p:nvSpPr>
        <p:spPr>
          <a:xfrm>
            <a:off x="1245128" y="474838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5"/>
            </p:custDataLst>
          </p:nvPr>
        </p:nvSpPr>
        <p:spPr>
          <a:xfrm>
            <a:off x="1245128" y="51272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PA-矩形 2"/>
          <p:cNvSpPr/>
          <p:nvPr>
            <p:custDataLst>
              <p:tags r:id="rId6"/>
            </p:custDataLst>
          </p:nvPr>
        </p:nvSpPr>
        <p:spPr>
          <a:xfrm>
            <a:off x="1245128" y="55787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PA-矩形 2"/>
          <p:cNvSpPr/>
          <p:nvPr>
            <p:custDataLst>
              <p:tags r:id="rId7"/>
            </p:custDataLst>
          </p:nvPr>
        </p:nvSpPr>
        <p:spPr>
          <a:xfrm>
            <a:off x="1245128" y="6028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804451" y="4694819"/>
            <a:ext cx="1196210" cy="1138508"/>
            <a:chOff x="7804451" y="4694819"/>
            <a:chExt cx="1196210" cy="1138508"/>
          </a:xfrm>
        </p:grpSpPr>
        <p:sp>
          <p:nvSpPr>
            <p:cNvPr id="74" name="圆角矩形 2"/>
            <p:cNvSpPr/>
            <p:nvPr/>
          </p:nvSpPr>
          <p:spPr>
            <a:xfrm>
              <a:off x="7804451" y="5483694"/>
              <a:ext cx="1196210" cy="349633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383769" y="4694819"/>
              <a:ext cx="10078" cy="7888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对话气泡: 矩形 24"/>
          <p:cNvSpPr/>
          <p:nvPr/>
        </p:nvSpPr>
        <p:spPr>
          <a:xfrm>
            <a:off x="5817128" y="5645644"/>
            <a:ext cx="1957669" cy="644971"/>
          </a:xfrm>
          <a:prstGeom prst="wedgeRectCallout">
            <a:avLst>
              <a:gd name="adj1" fmla="val -17621"/>
              <a:gd name="adj2" fmla="val -4987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到目录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 autoUpdateAnimBg="0"/>
      <p:bldP spid="35" grpId="0" animBg="1"/>
      <p:bldP spid="36" grpId="0" animBg="1"/>
      <p:bldP spid="36" grpId="1" animBg="1"/>
      <p:bldP spid="37" grpId="0" animBg="1"/>
      <p:bldP spid="67" grpId="0"/>
      <p:bldP spid="68" grpId="0" animBg="1" autoUpdateAnimBg="0"/>
      <p:bldP spid="69" grpId="0" animBg="1" autoUpdateAnimBg="0"/>
      <p:bldP spid="70" grpId="0"/>
      <p:bldP spid="71" grpId="0" animBg="1" autoUpdateAnimBg="0"/>
      <p:bldP spid="72" grpId="0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244013" y="2566062"/>
            <a:ext cx="7251884" cy="493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130601" y="1983412"/>
            <a:ext cx="35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5890" y="3472564"/>
            <a:ext cx="4495441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4315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971473" y="3630389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5851152" y="4952638"/>
            <a:ext cx="1196210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36549" y="4374837"/>
            <a:ext cx="1111858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/>
          <p:nvPr/>
        </p:nvCxnSpPr>
        <p:spPr>
          <a:xfrm rot="5400000">
            <a:off x="6905516" y="4620539"/>
            <a:ext cx="573112" cy="441193"/>
          </a:xfrm>
          <a:prstGeom prst="bentConnector3">
            <a:avLst>
              <a:gd name="adj1" fmla="val 9862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/>
          <p:nvPr/>
        </p:nvCxnSpPr>
        <p:spPr>
          <a:xfrm rot="16200000" flipH="1">
            <a:off x="7371343" y="4084702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261730" y="35248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REPORT  REPORT.OLD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2"/>
            </p:custDataLst>
          </p:nvPr>
        </p:nvSpPr>
        <p:spPr>
          <a:xfrm>
            <a:off x="1266085" y="394718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3"/>
            </p:custDataLst>
          </p:nvPr>
        </p:nvSpPr>
        <p:spPr>
          <a:xfrm>
            <a:off x="1270437" y="430858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5817128" y="5645644"/>
            <a:ext cx="1957669" cy="644971"/>
          </a:xfrm>
          <a:prstGeom prst="wedgeRectCallout">
            <a:avLst>
              <a:gd name="adj1" fmla="val -18955"/>
              <a:gd name="adj2" fmla="val -485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改名为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5677789" y="4959983"/>
            <a:ext cx="1624393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 animBg="1"/>
      <p:bldP spid="36" grpId="0" animBg="1"/>
      <p:bldP spid="36" grpId="1" animBg="1"/>
      <p:bldP spid="37" grpId="0" animBg="1"/>
      <p:bldP spid="68" grpId="0" animBg="1" autoUpdateAnimBg="0"/>
      <p:bldP spid="69" grpId="0" animBg="1" autoUpdateAnimBg="0"/>
      <p:bldP spid="70" grpId="0"/>
      <p:bldP spid="2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7"/>
          <p:cNvSpPr/>
          <p:nvPr/>
        </p:nvSpPr>
        <p:spPr>
          <a:xfrm>
            <a:off x="1244013" y="2566062"/>
            <a:ext cx="7251884" cy="49381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…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endParaRPr lang="zh-CN" altLang="en-US" sz="2400" dirty="0"/>
          </a:p>
        </p:txBody>
      </p:sp>
      <p:sp>
        <p:nvSpPr>
          <p:cNvPr id="18" name="淘宝网chenying0907出品 16"/>
          <p:cNvSpPr txBox="1"/>
          <p:nvPr/>
        </p:nvSpPr>
        <p:spPr>
          <a:xfrm>
            <a:off x="1130601" y="1983412"/>
            <a:ext cx="449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将文件批量移动到其他目录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5890" y="3472564"/>
            <a:ext cx="4495441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4315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910510" y="3630389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5868603" y="4952410"/>
            <a:ext cx="1048937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49459" y="4374837"/>
            <a:ext cx="993945" cy="31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34"/>
          <p:cNvCxnSpPr/>
          <p:nvPr/>
        </p:nvCxnSpPr>
        <p:spPr>
          <a:xfrm rot="5400000">
            <a:off x="6835844" y="4620539"/>
            <a:ext cx="573112" cy="441193"/>
          </a:xfrm>
          <a:prstGeom prst="bentConnector3">
            <a:avLst>
              <a:gd name="adj1" fmla="val 9862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34"/>
          <p:cNvCxnSpPr/>
          <p:nvPr/>
        </p:nvCxnSpPr>
        <p:spPr>
          <a:xfrm rot="16200000" flipH="1">
            <a:off x="7301671" y="4084702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261730" y="35248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names  scores  memos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矩形 2"/>
          <p:cNvSpPr/>
          <p:nvPr>
            <p:custDataLst>
              <p:tags r:id="rId2"/>
            </p:custDataLst>
          </p:nvPr>
        </p:nvSpPr>
        <p:spPr>
          <a:xfrm>
            <a:off x="1266085" y="398201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3"/>
            </p:custDataLst>
          </p:nvPr>
        </p:nvSpPr>
        <p:spPr>
          <a:xfrm>
            <a:off x="1270437" y="43782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5999197" y="5840689"/>
            <a:ext cx="2909674" cy="644971"/>
          </a:xfrm>
          <a:prstGeom prst="wedgeRectCallout">
            <a:avLst>
              <a:gd name="adj1" fmla="val -18955"/>
              <a:gd name="adj2" fmla="val -4852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scores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移动到目录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5868605" y="5401018"/>
            <a:ext cx="1048936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34"/>
          <p:cNvCxnSpPr/>
          <p:nvPr/>
        </p:nvCxnSpPr>
        <p:spPr>
          <a:xfrm rot="5400000">
            <a:off x="6894385" y="5121195"/>
            <a:ext cx="458593" cy="44711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874606" y="4700130"/>
            <a:ext cx="1224438" cy="1033884"/>
            <a:chOff x="7874606" y="4700130"/>
            <a:chExt cx="1224438" cy="1033884"/>
          </a:xfrm>
        </p:grpSpPr>
        <p:sp>
          <p:nvSpPr>
            <p:cNvPr id="19" name="圆角矩形 2"/>
            <p:cNvSpPr/>
            <p:nvPr/>
          </p:nvSpPr>
          <p:spPr>
            <a:xfrm>
              <a:off x="8050106" y="4939345"/>
              <a:ext cx="1048937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>
              <a:off x="8050108" y="5387953"/>
              <a:ext cx="1048936" cy="34606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34"/>
            <p:cNvCxnSpPr>
              <a:endCxn id="20" idx="1"/>
            </p:cNvCxnSpPr>
            <p:nvPr/>
          </p:nvCxnSpPr>
          <p:spPr>
            <a:xfrm rot="16200000" flipH="1">
              <a:off x="7531930" y="5042806"/>
              <a:ext cx="860854" cy="175502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9" idx="1"/>
            </p:cNvCxnSpPr>
            <p:nvPr/>
          </p:nvCxnSpPr>
          <p:spPr>
            <a:xfrm flipH="1" flipV="1">
              <a:off x="7874606" y="5112375"/>
              <a:ext cx="1755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PA-矩形 2"/>
          <p:cNvSpPr/>
          <p:nvPr>
            <p:custDataLst>
              <p:tags r:id="rId4"/>
            </p:custDataLst>
          </p:nvPr>
        </p:nvSpPr>
        <p:spPr>
          <a:xfrm>
            <a:off x="1218186" y="48311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2"/>
          <p:cNvSpPr/>
          <p:nvPr>
            <p:custDataLst>
              <p:tags r:id="rId5"/>
            </p:custDataLst>
          </p:nvPr>
        </p:nvSpPr>
        <p:spPr>
          <a:xfrm>
            <a:off x="1222538" y="525347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names  scores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3405053" y="4212712"/>
            <a:ext cx="2272111" cy="533206"/>
          </a:xfrm>
          <a:prstGeom prst="wedgeRectCallout">
            <a:avLst>
              <a:gd name="adj1" fmla="val 380"/>
              <a:gd name="adj2" fmla="val -119773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两个以上参数，最后一个参数必须为目录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 animBg="1"/>
      <p:bldP spid="36" grpId="0" animBg="1"/>
      <p:bldP spid="36" grpId="1" animBg="1"/>
      <p:bldP spid="37" grpId="0" animBg="1"/>
      <p:bldP spid="68" grpId="0" animBg="1" autoUpdateAnimBg="0"/>
      <p:bldP spid="69" grpId="0" animBg="1" autoUpdateAnimBg="0"/>
      <p:bldP spid="70" grpId="0"/>
      <p:bldP spid="2" grpId="0" animBg="1"/>
      <p:bldP spid="25" grpId="0" animBg="1"/>
      <p:bldP spid="25" grpId="1" animBg="1"/>
      <p:bldP spid="34" grpId="0" animBg="1" autoUpdateAnimBg="0"/>
      <p:bldP spid="38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34599" y="3455146"/>
            <a:ext cx="7139144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4315" y="3274928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PA-矩形 2"/>
          <p:cNvSpPr/>
          <p:nvPr>
            <p:custDataLst>
              <p:tags r:id="rId1"/>
            </p:custDataLst>
          </p:nvPr>
        </p:nvSpPr>
        <p:spPr>
          <a:xfrm>
            <a:off x="1266085" y="36242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PA-矩形 2"/>
          <p:cNvSpPr/>
          <p:nvPr>
            <p:custDataLst>
              <p:tags r:id="rId2"/>
            </p:custDataLst>
          </p:nvPr>
        </p:nvSpPr>
        <p:spPr>
          <a:xfrm>
            <a:off x="1266085" y="4153764"/>
            <a:ext cx="7007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mv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overwrite ‘memos/REPORT’?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4"/>
          <p:cNvSpPr/>
          <p:nvPr/>
        </p:nvSpPr>
        <p:spPr>
          <a:xfrm>
            <a:off x="1247210" y="2581769"/>
            <a:ext cx="7139144" cy="493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如果目标文件已经存在，要求确认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6"/>
          <p:cNvSpPr txBox="1"/>
          <p:nvPr/>
        </p:nvSpPr>
        <p:spPr>
          <a:xfrm>
            <a:off x="1181735" y="1974418"/>
            <a:ext cx="278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6"/>
          <p:cNvSpPr txBox="1"/>
          <p:nvPr/>
        </p:nvSpPr>
        <p:spPr>
          <a:xfrm>
            <a:off x="3951060" y="1969832"/>
            <a:ext cx="278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5699760" y="4872015"/>
            <a:ext cx="1476103" cy="752453"/>
          </a:xfrm>
          <a:prstGeom prst="wedgeRectCallout">
            <a:avLst>
              <a:gd name="adj1" fmla="val 3341"/>
              <a:gd name="adj2" fmla="val -980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不覆盖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淘宝网chenying0907出品 16"/>
          <p:cNvSpPr txBox="1"/>
          <p:nvPr/>
        </p:nvSpPr>
        <p:spPr>
          <a:xfrm>
            <a:off x="1181735" y="2583524"/>
            <a:ext cx="7370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为已存在文件起新名字，使用不同名字引用同一文件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235605" y="1953719"/>
            <a:ext cx="7316213" cy="508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命令在已存在文件和新文件名之间创建链接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1735" y="3969865"/>
            <a:ext cx="734691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在不同目录中频繁操作同一文件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4013" y="3254035"/>
            <a:ext cx="7307805" cy="525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应用场景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4621557"/>
            <a:ext cx="73700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在每个目录中建立该文件的链接文件，通过链接文件对原文件进行操作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1735" y="5826401"/>
            <a:ext cx="483978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链接文件不占用过多的磁盘空间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243965" y="1953895"/>
            <a:ext cx="7161530" cy="50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涉及文件存储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4730" y="3977393"/>
            <a:ext cx="449072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文件索引节点，包含文件的基础信息和指向数据块的指针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2"/>
          <p:cNvSpPr/>
          <p:nvPr/>
        </p:nvSpPr>
        <p:spPr>
          <a:xfrm>
            <a:off x="1244199" y="2740785"/>
            <a:ext cx="1636486" cy="8098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2"/>
          <p:cNvSpPr/>
          <p:nvPr/>
        </p:nvSpPr>
        <p:spPr>
          <a:xfrm>
            <a:off x="1244199" y="3998085"/>
            <a:ext cx="1636486" cy="8098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2"/>
          <p:cNvSpPr/>
          <p:nvPr/>
        </p:nvSpPr>
        <p:spPr>
          <a:xfrm>
            <a:off x="1245469" y="5255385"/>
            <a:ext cx="1636486" cy="8098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55670" y="2858135"/>
            <a:ext cx="37566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包括文件名和inode节点号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57600" y="5285041"/>
            <a:ext cx="4387850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真正存储文件内容的磁盘上的区域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887980" y="3318510"/>
            <a:ext cx="298196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</p:cNvCxnSpPr>
          <p:nvPr/>
        </p:nvCxnSpPr>
        <p:spPr>
          <a:xfrm flipH="1">
            <a:off x="3002280" y="4880363"/>
            <a:ext cx="2797810" cy="6026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7" grpId="0"/>
      <p:bldP spid="9" grpId="0" bldLvl="0" animBg="1"/>
      <p:bldP spid="11" grpId="0" bldLvl="0" animBg="1"/>
      <p:bldP spid="12" grpId="0" bldLvl="0" animBg="1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243965" y="1953895"/>
            <a:ext cx="7161530" cy="50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创建链接文件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266737" y="2976364"/>
          <a:ext cx="253347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66"/>
                <a:gridCol w="1613009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dir1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目录项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inode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节点号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filea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12315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26797" y="253446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dir1/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2"/>
          <p:cNvGraphicFramePr>
            <a:graphicFrameLocks noGrp="1"/>
          </p:cNvGraphicFramePr>
          <p:nvPr/>
        </p:nvGraphicFramePr>
        <p:xfrm>
          <a:off x="1293302" y="4999511"/>
          <a:ext cx="253347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66"/>
                <a:gridCol w="1613009"/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dir2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目录项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inode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节点号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553362" y="4557610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"/>
          <p:cNvSpPr/>
          <p:nvPr/>
        </p:nvSpPr>
        <p:spPr>
          <a:xfrm>
            <a:off x="4958659" y="4303550"/>
            <a:ext cx="1375028" cy="6541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26777" y="3900881"/>
            <a:ext cx="1131882" cy="44088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826777" y="4957699"/>
            <a:ext cx="1131882" cy="100591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: 剪去单角 31"/>
          <p:cNvSpPr/>
          <p:nvPr/>
        </p:nvSpPr>
        <p:spPr>
          <a:xfrm>
            <a:off x="7078278" y="3528036"/>
            <a:ext cx="1350628" cy="2059147"/>
          </a:xfrm>
          <a:prstGeom prst="snip1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78278" y="4419110"/>
            <a:ext cx="13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Hello  world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1" idx="3"/>
            <a:endCxn id="31" idx="1"/>
          </p:cNvCxnSpPr>
          <p:nvPr/>
        </p:nvCxnSpPr>
        <p:spPr>
          <a:xfrm flipV="1">
            <a:off x="6333687" y="4603776"/>
            <a:ext cx="744591" cy="2684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242012" y="5778947"/>
            <a:ext cx="1149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12315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20675" y="5778947"/>
            <a:ext cx="971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fileb</a:t>
            </a:r>
            <a:endParaRPr lang="zh-CN" altLang="en-US" sz="1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8" name="连接符: 曲线 57"/>
          <p:cNvCxnSpPr/>
          <p:nvPr/>
        </p:nvCxnSpPr>
        <p:spPr>
          <a:xfrm rot="5400000">
            <a:off x="560404" y="4896547"/>
            <a:ext cx="1778422" cy="2279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 animBg="1"/>
      <p:bldP spid="32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223010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文件系统高级操作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1945005" y="1725413"/>
            <a:ext cx="5165090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淘宝网chenying0907出品 4"/>
          <p:cNvGrpSpPr/>
          <p:nvPr/>
        </p:nvGrpSpPr>
        <p:grpSpPr>
          <a:xfrm>
            <a:off x="1945005" y="2661542"/>
            <a:ext cx="5165090" cy="688340"/>
            <a:chOff x="5463" y="8070"/>
            <a:chExt cx="8134" cy="1084"/>
          </a:xfrm>
        </p:grpSpPr>
        <p:sp>
          <p:nvSpPr>
            <p:cNvPr id="21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文件操作命令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淘宝网chenying0907出品 4"/>
          <p:cNvGrpSpPr/>
          <p:nvPr/>
        </p:nvGrpSpPr>
        <p:grpSpPr>
          <a:xfrm>
            <a:off x="1955067" y="3597631"/>
            <a:ext cx="5165090" cy="688340"/>
            <a:chOff x="5463" y="8070"/>
            <a:chExt cx="8134" cy="1084"/>
          </a:xfrm>
        </p:grpSpPr>
        <p:sp>
          <p:nvSpPr>
            <p:cNvPr id="16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文件名替换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淘宝网chenying0907出品 4"/>
          <p:cNvGrpSpPr/>
          <p:nvPr/>
        </p:nvGrpSpPr>
        <p:grpSpPr>
          <a:xfrm>
            <a:off x="1955067" y="4481872"/>
            <a:ext cx="5165090" cy="688340"/>
            <a:chOff x="5463" y="8070"/>
            <a:chExt cx="8134" cy="1084"/>
          </a:xfrm>
        </p:grpSpPr>
        <p:sp>
          <p:nvSpPr>
            <p:cNvPr id="25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其他文件操作命令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淘宝网chenying0907出品 4"/>
          <p:cNvGrpSpPr/>
          <p:nvPr/>
        </p:nvGrpSpPr>
        <p:grpSpPr>
          <a:xfrm>
            <a:off x="1953229" y="5408735"/>
            <a:ext cx="5165725" cy="688340"/>
            <a:chOff x="5463" y="7594"/>
            <a:chExt cx="8135" cy="1084"/>
          </a:xfrm>
        </p:grpSpPr>
        <p:sp>
          <p:nvSpPr>
            <p:cNvPr id="28" name="圆角淘宝网chenying0907出品 20"/>
            <p:cNvSpPr/>
            <p:nvPr/>
          </p:nvSpPr>
          <p:spPr>
            <a:xfrm>
              <a:off x="5463" y="7594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的内部：文件系统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淘宝网chenying0907出品 21"/>
            <p:cNvSpPr/>
            <p:nvPr/>
          </p:nvSpPr>
          <p:spPr>
            <a:xfrm>
              <a:off x="5775" y="774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1"/>
          <p:cNvSpPr/>
          <p:nvPr>
            <p:custDataLst>
              <p:tags r:id="rId1"/>
            </p:custDataLst>
          </p:nvPr>
        </p:nvSpPr>
        <p:spPr>
          <a:xfrm>
            <a:off x="1235605" y="1953719"/>
            <a:ext cx="7316213" cy="5080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链接文件与复制所得文件的区别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 flipH="1">
            <a:off x="5387311" y="2723639"/>
            <a:ext cx="1698923" cy="8098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870944" y="2723640"/>
            <a:ext cx="1636486" cy="809897"/>
          </a:xfrm>
          <a:prstGeom prst="round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5796" y="2756329"/>
            <a:ext cx="6399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8369" y="3762791"/>
            <a:ext cx="3483631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创建新文件；新文件与原文件是两个独立文件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87215" y="3762791"/>
            <a:ext cx="345256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未创建新文件；为一个文件另外起了一个名字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8369" y="5308251"/>
            <a:ext cx="320163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对一个文件的修改不会影响另一个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94487" y="5340756"/>
            <a:ext cx="437812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改变任一链接文件内容，文件内容发生改变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淘宝网chenying0907出品 7"/>
          <p:cNvSpPr/>
          <p:nvPr/>
        </p:nvSpPr>
        <p:spPr>
          <a:xfrm>
            <a:off x="1244013" y="2566062"/>
            <a:ext cx="7139144" cy="493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ln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已有文件名  链接文件名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淘宝网chenying0907出品 16"/>
          <p:cNvSpPr txBox="1"/>
          <p:nvPr/>
        </p:nvSpPr>
        <p:spPr>
          <a:xfrm>
            <a:off x="1130601" y="1983412"/>
            <a:ext cx="3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创建链接文件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22969" y="3414267"/>
            <a:ext cx="7129427" cy="3028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244315" y="3274928"/>
            <a:ext cx="712942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PA-矩形 2"/>
          <p:cNvSpPr/>
          <p:nvPr>
            <p:custDataLst>
              <p:tags r:id="rId1"/>
            </p:custDataLst>
          </p:nvPr>
        </p:nvSpPr>
        <p:spPr>
          <a:xfrm>
            <a:off x="1231248" y="3432632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&gt;  xxx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2"/>
          <p:cNvSpPr/>
          <p:nvPr>
            <p:custDataLst>
              <p:tags r:id="rId2"/>
            </p:custDataLst>
          </p:nvPr>
        </p:nvSpPr>
        <p:spPr>
          <a:xfrm>
            <a:off x="1240387" y="4442229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矩形 2"/>
          <p:cNvSpPr/>
          <p:nvPr>
            <p:custDataLst>
              <p:tags r:id="rId3"/>
            </p:custDataLst>
          </p:nvPr>
        </p:nvSpPr>
        <p:spPr>
          <a:xfrm>
            <a:off x="1266084" y="3728252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  d 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PA-矩形 2"/>
          <p:cNvSpPr/>
          <p:nvPr>
            <p:custDataLst>
              <p:tags r:id="rId4"/>
            </p:custDataLst>
          </p:nvPr>
        </p:nvSpPr>
        <p:spPr>
          <a:xfrm>
            <a:off x="1244014" y="4063203"/>
            <a:ext cx="332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矩形 2"/>
          <p:cNvSpPr/>
          <p:nvPr>
            <p:custDataLst>
              <p:tags r:id="rId5"/>
            </p:custDataLst>
          </p:nvPr>
        </p:nvSpPr>
        <p:spPr>
          <a:xfrm>
            <a:off x="1500912" y="4094454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   xxx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矩形 2"/>
          <p:cNvSpPr/>
          <p:nvPr>
            <p:custDataLst>
              <p:tags r:id="rId6"/>
            </p:custDataLst>
          </p:nvPr>
        </p:nvSpPr>
        <p:spPr>
          <a:xfrm>
            <a:off x="1244013" y="4725645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PA-矩形 2"/>
          <p:cNvSpPr/>
          <p:nvPr>
            <p:custDataLst>
              <p:tags r:id="rId7"/>
            </p:custDataLst>
          </p:nvPr>
        </p:nvSpPr>
        <p:spPr>
          <a:xfrm>
            <a:off x="1227063" y="5007199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&gt;&gt;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PA-矩形 2"/>
          <p:cNvSpPr/>
          <p:nvPr>
            <p:custDataLst>
              <p:tags r:id="rId8"/>
            </p:custDataLst>
          </p:nvPr>
        </p:nvSpPr>
        <p:spPr>
          <a:xfrm>
            <a:off x="1200769" y="5300150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bbbbbb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  d 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矩形 2"/>
          <p:cNvSpPr/>
          <p:nvPr>
            <p:custDataLst>
              <p:tags r:id="rId9"/>
            </p:custDataLst>
          </p:nvPr>
        </p:nvSpPr>
        <p:spPr>
          <a:xfrm>
            <a:off x="1226893" y="5570588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 xxx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矩形 2"/>
          <p:cNvSpPr/>
          <p:nvPr>
            <p:custDataLst>
              <p:tags r:id="rId10"/>
            </p:custDataLst>
          </p:nvPr>
        </p:nvSpPr>
        <p:spPr>
          <a:xfrm>
            <a:off x="1200768" y="5871220"/>
            <a:ext cx="700705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bbbbbb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 autoUpdateAnimBg="0"/>
      <p:bldP spid="30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6" grpId="0" animBg="1" autoUpdateAnimBg="0"/>
      <p:bldP spid="47" grpId="0" animBg="1" autoUpdateAnimBg="0"/>
      <p:bldP spid="4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001986" y="123353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1244013" y="122439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淘宝网chenying0907出品 7"/>
          <p:cNvSpPr/>
          <p:nvPr/>
        </p:nvSpPr>
        <p:spPr>
          <a:xfrm>
            <a:off x="1244013" y="2566062"/>
            <a:ext cx="7139144" cy="49381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ln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…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目录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淘宝网chenying0907出品 16"/>
          <p:cNvSpPr txBox="1"/>
          <p:nvPr/>
        </p:nvSpPr>
        <p:spPr>
          <a:xfrm>
            <a:off x="1130601" y="1983412"/>
            <a:ext cx="352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在目录中创建链接文件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22969" y="3414267"/>
            <a:ext cx="7139144" cy="31258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244315" y="3274928"/>
            <a:ext cx="712942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PA-矩形 2"/>
          <p:cNvSpPr/>
          <p:nvPr>
            <p:custDataLst>
              <p:tags r:id="rId1"/>
            </p:custDataLst>
          </p:nvPr>
        </p:nvSpPr>
        <p:spPr>
          <a:xfrm>
            <a:off x="1231248" y="3432632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2"/>
          <p:cNvSpPr/>
          <p:nvPr>
            <p:custDataLst>
              <p:tags r:id="rId2"/>
            </p:custDataLst>
          </p:nvPr>
        </p:nvSpPr>
        <p:spPr>
          <a:xfrm>
            <a:off x="1240387" y="4067756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矩形 2"/>
          <p:cNvSpPr/>
          <p:nvPr>
            <p:custDataLst>
              <p:tags r:id="rId3"/>
            </p:custDataLst>
          </p:nvPr>
        </p:nvSpPr>
        <p:spPr>
          <a:xfrm>
            <a:off x="1266084" y="3728252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 file2  file3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PA-矩形 2"/>
          <p:cNvSpPr/>
          <p:nvPr>
            <p:custDataLst>
              <p:tags r:id="rId4"/>
            </p:custDataLst>
          </p:nvPr>
        </p:nvSpPr>
        <p:spPr>
          <a:xfrm>
            <a:off x="1227063" y="4658846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ln  file1  file2  file3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矩形 2"/>
          <p:cNvSpPr/>
          <p:nvPr>
            <p:custDataLst>
              <p:tags r:id="rId5"/>
            </p:custDataLst>
          </p:nvPr>
        </p:nvSpPr>
        <p:spPr>
          <a:xfrm>
            <a:off x="1226893" y="5030646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2"/>
          <p:cNvSpPr/>
          <p:nvPr>
            <p:custDataLst>
              <p:tags r:id="rId6"/>
            </p:custDataLst>
          </p:nvPr>
        </p:nvSpPr>
        <p:spPr>
          <a:xfrm>
            <a:off x="1139806" y="5395947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 file2  file3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2"/>
          <p:cNvSpPr/>
          <p:nvPr>
            <p:custDataLst>
              <p:tags r:id="rId7"/>
            </p:custDataLst>
          </p:nvPr>
        </p:nvSpPr>
        <p:spPr>
          <a:xfrm>
            <a:off x="1222969" y="5793076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"/>
          <p:cNvSpPr/>
          <p:nvPr>
            <p:custDataLst>
              <p:tags r:id="rId8"/>
            </p:custDataLst>
          </p:nvPr>
        </p:nvSpPr>
        <p:spPr>
          <a:xfrm>
            <a:off x="1231243" y="6140537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file1  file2  file3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30241" y="4397830"/>
            <a:ext cx="2534622" cy="516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当前目录文件无变化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55693" y="5844791"/>
            <a:ext cx="1841859" cy="646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个链接文件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 flipV="1">
            <a:off x="4005945" y="3978535"/>
            <a:ext cx="1724296" cy="6775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942727" y="4763612"/>
            <a:ext cx="1787514" cy="7781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1"/>
          </p:cNvCxnSpPr>
          <p:nvPr/>
        </p:nvCxnSpPr>
        <p:spPr>
          <a:xfrm flipH="1">
            <a:off x="3594603" y="6168097"/>
            <a:ext cx="1561090" cy="135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 autoUpdateAnimBg="0"/>
      <p:bldP spid="30" grpId="0" animBg="1" autoUpdateAnimBg="0"/>
      <p:bldP spid="40" grpId="0"/>
      <p:bldP spid="44" grpId="0" animBg="1" autoUpdateAnimBg="0"/>
      <p:bldP spid="47" grpId="0" animBg="1" autoUpdateAnimBg="0"/>
      <p:bldP spid="19" grpId="0"/>
      <p:bldP spid="20" grpId="0" animBg="1" autoUpdateAnimBg="0"/>
      <p:bldP spid="24" grpId="0"/>
      <p:bldP spid="2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9059" y="3057220"/>
            <a:ext cx="7172762" cy="28907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0402" y="3477457"/>
            <a:ext cx="447223" cy="135580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949505" y="3811064"/>
            <a:ext cx="2174105" cy="967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862647" y="147737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1104674" y="146823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1"/>
          <p:cNvSpPr/>
          <p:nvPr>
            <p:custDataLst>
              <p:tags r:id="rId1"/>
            </p:custDataLst>
          </p:nvPr>
        </p:nvSpPr>
        <p:spPr>
          <a:xfrm>
            <a:off x="1094141" y="2198434"/>
            <a:ext cx="7172762" cy="5080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查看文件链接数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5" y="3129675"/>
            <a:ext cx="853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-l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4" y="3429409"/>
            <a:ext cx="7535545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drwxrw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   2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32    Nov 28 12:30  memo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rwxrw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    2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155  Nov 18 11:30  xxx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rwxrw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    2  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155  Nov 18 11:30 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3351334" y="3067327"/>
            <a:ext cx="2786743" cy="372189"/>
          </a:xfrm>
          <a:prstGeom prst="wedgeRectCallout">
            <a:avLst>
              <a:gd name="adj1" fmla="val -63218"/>
              <a:gd name="adj2" fmla="val 999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目录中直接子目录个数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话气泡: 矩形 20"/>
          <p:cNvSpPr/>
          <p:nvPr/>
        </p:nvSpPr>
        <p:spPr>
          <a:xfrm>
            <a:off x="3327611" y="4899981"/>
            <a:ext cx="1793030" cy="372189"/>
          </a:xfrm>
          <a:prstGeom prst="wedgeRectCallout">
            <a:avLst>
              <a:gd name="adj1" fmla="val -62905"/>
              <a:gd name="adj2" fmla="val -1527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链接文件个数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22393" y="2909168"/>
            <a:ext cx="712942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79059" y="60581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03450" y="606896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本节所讲知识为硬链接，不涉及符号链接（软链接）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话气泡: 矩形 24"/>
          <p:cNvSpPr/>
          <p:nvPr/>
        </p:nvSpPr>
        <p:spPr>
          <a:xfrm>
            <a:off x="7406062" y="3105057"/>
            <a:ext cx="798670" cy="372189"/>
          </a:xfrm>
          <a:prstGeom prst="wedgeRectCallout">
            <a:avLst>
              <a:gd name="adj1" fmla="val -63218"/>
              <a:gd name="adj2" fmla="val 999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4" grpId="0" animBg="1"/>
      <p:bldP spid="6" grpId="0"/>
      <p:bldP spid="7" grpId="0"/>
      <p:bldP spid="8" grpId="0" animBg="1"/>
      <p:bldP spid="21" grpId="0" animBg="1"/>
      <p:bldP spid="23" grpId="0"/>
      <p:bldP spid="24" grpId="0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862647" y="142511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字数计算：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104674" y="141598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"/>
          <p:cNvSpPr/>
          <p:nvPr>
            <p:custDataLst>
              <p:tags r:id="rId1"/>
            </p:custDataLst>
          </p:nvPr>
        </p:nvSpPr>
        <p:spPr>
          <a:xfrm>
            <a:off x="1096267" y="2117447"/>
            <a:ext cx="7138137" cy="508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命令计算一个或多个文件的行数、字数和字符数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3630" y="3118172"/>
            <a:ext cx="7138137" cy="3439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2"/>
          <p:cNvSpPr/>
          <p:nvPr>
            <p:custDataLst>
              <p:tags r:id="rId2"/>
            </p:custDataLst>
          </p:nvPr>
        </p:nvSpPr>
        <p:spPr>
          <a:xfrm>
            <a:off x="1091909" y="3136537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2"/>
          <p:cNvSpPr/>
          <p:nvPr>
            <p:custDataLst>
              <p:tags r:id="rId3"/>
            </p:custDataLst>
          </p:nvPr>
        </p:nvSpPr>
        <p:spPr>
          <a:xfrm>
            <a:off x="1126745" y="3484411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4  30  155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1375954" y="4016611"/>
            <a:ext cx="818606" cy="427696"/>
          </a:xfrm>
          <a:prstGeom prst="wedgeRectCallout">
            <a:avLst>
              <a:gd name="adj1" fmla="val -43717"/>
              <a:gd name="adj2" fmla="val -104466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话气泡: 矩形 20"/>
          <p:cNvSpPr/>
          <p:nvPr/>
        </p:nvSpPr>
        <p:spPr>
          <a:xfrm>
            <a:off x="2324100" y="4014470"/>
            <a:ext cx="948055" cy="427990"/>
          </a:xfrm>
          <a:prstGeom prst="wedgeRectCallout">
            <a:avLst>
              <a:gd name="adj1" fmla="val -99036"/>
              <a:gd name="adj2" fmla="val -104466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3460666" y="4014214"/>
            <a:ext cx="1037898" cy="427696"/>
          </a:xfrm>
          <a:prstGeom prst="wedgeRectCallout">
            <a:avLst>
              <a:gd name="adj1" fmla="val -154355"/>
              <a:gd name="adj2" fmla="val -1065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7863" y="3262500"/>
            <a:ext cx="2734491" cy="5761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字：没有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空格或制表符分隔的字符串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"/>
          <p:cNvSpPr/>
          <p:nvPr>
            <p:custDataLst>
              <p:tags r:id="rId4"/>
            </p:custDataLst>
          </p:nvPr>
        </p:nvSpPr>
        <p:spPr>
          <a:xfrm>
            <a:off x="1070135" y="3828871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1006" y="3884521"/>
            <a:ext cx="2786743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无参数，默认从键盘输入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"/>
          <p:cNvSpPr/>
          <p:nvPr>
            <p:custDataLst>
              <p:tags r:id="rId5"/>
            </p:custDataLst>
          </p:nvPr>
        </p:nvSpPr>
        <p:spPr>
          <a:xfrm>
            <a:off x="1087550" y="4289953"/>
            <a:ext cx="7007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command is useful to find out how large your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 is  [Ctrl  d]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6"/>
            </p:custDataLst>
          </p:nvPr>
        </p:nvSpPr>
        <p:spPr>
          <a:xfrm>
            <a:off x="1096260" y="4908731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2  13  48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1006" y="5221291"/>
            <a:ext cx="2756260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统计多个文件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"/>
          <p:cNvSpPr/>
          <p:nvPr>
            <p:custDataLst>
              <p:tags r:id="rId7"/>
            </p:custDataLst>
          </p:nvPr>
        </p:nvSpPr>
        <p:spPr>
          <a:xfrm>
            <a:off x="1100612" y="5261430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yourfirst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2"/>
          <p:cNvSpPr/>
          <p:nvPr>
            <p:custDataLst>
              <p:tags r:id="rId8"/>
            </p:custDataLst>
          </p:nvPr>
        </p:nvSpPr>
        <p:spPr>
          <a:xfrm>
            <a:off x="1104963" y="5631548"/>
            <a:ext cx="70070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lain" startAt="24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10   400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 startAt="3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100  400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yourfirst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 110  800  total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6"/>
          <p:cNvSpPr txBox="1"/>
          <p:nvPr/>
        </p:nvSpPr>
        <p:spPr>
          <a:xfrm>
            <a:off x="1080006" y="2636210"/>
            <a:ext cx="35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[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 autoUpdateAnimBg="0"/>
      <p:bldP spid="20" grpId="0"/>
      <p:bldP spid="2" grpId="0" animBg="1"/>
      <p:bldP spid="2" grpId="1" animBg="1"/>
      <p:bldP spid="21" grpId="0" bldLvl="0" animBg="1"/>
      <p:bldP spid="21" grpId="1" bldLvl="0" animBg="1"/>
      <p:bldP spid="22" grpId="0" animBg="1"/>
      <p:bldP spid="22" grpId="1" animBg="1"/>
      <p:bldP spid="3" grpId="0" animBg="1"/>
      <p:bldP spid="3" grpId="1" animBg="1"/>
      <p:bldP spid="23" grpId="0" animBg="1" autoUpdateAnimBg="0"/>
      <p:bldP spid="4" grpId="0" animBg="1"/>
      <p:bldP spid="24" grpId="0"/>
      <p:bldP spid="26" grpId="0" animBg="1" autoUpdateAnimBg="0"/>
      <p:bldP spid="27" grpId="0" animBg="1"/>
      <p:bldP spid="29" grpId="0" animBg="1" autoUpdateAnimBg="0"/>
      <p:bldP spid="3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862647" y="147737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字数计算：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104674" y="146823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"/>
          <p:cNvSpPr txBox="1"/>
          <p:nvPr>
            <p:custDataLst>
              <p:tags r:id="rId1"/>
            </p:custDataLst>
          </p:nvPr>
        </p:nvSpPr>
        <p:spPr>
          <a:xfrm>
            <a:off x="2790144" y="2286835"/>
            <a:ext cx="80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2065" y="2347925"/>
            <a:ext cx="1526632" cy="8307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5"/>
          <p:cNvSpPr/>
          <p:nvPr>
            <p:custDataLst>
              <p:tags r:id="rId2"/>
            </p:custDataLst>
          </p:nvPr>
        </p:nvSpPr>
        <p:spPr>
          <a:xfrm>
            <a:off x="3589799" y="227324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统计行数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14"/>
          <p:cNvSpPr txBox="1"/>
          <p:nvPr>
            <p:custDataLst>
              <p:tags r:id="rId3"/>
            </p:custDataLst>
          </p:nvPr>
        </p:nvSpPr>
        <p:spPr>
          <a:xfrm>
            <a:off x="2790143" y="2780862"/>
            <a:ext cx="80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3600040" y="27782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统计字数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文本框 18"/>
          <p:cNvSpPr txBox="1"/>
          <p:nvPr>
            <p:custDataLst>
              <p:tags r:id="rId5"/>
            </p:custDataLst>
          </p:nvPr>
        </p:nvSpPr>
        <p:spPr>
          <a:xfrm>
            <a:off x="5815468" y="2278252"/>
            <a:ext cx="80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19"/>
          <p:cNvSpPr/>
          <p:nvPr>
            <p:custDataLst>
              <p:tags r:id="rId6"/>
            </p:custDataLst>
          </p:nvPr>
        </p:nvSpPr>
        <p:spPr>
          <a:xfrm>
            <a:off x="6481677" y="2298204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统计字符数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3630" y="3684223"/>
            <a:ext cx="7138137" cy="2664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"/>
          <p:cNvSpPr/>
          <p:nvPr>
            <p:custDataLst>
              <p:tags r:id="rId7"/>
            </p:custDataLst>
          </p:nvPr>
        </p:nvSpPr>
        <p:spPr>
          <a:xfrm>
            <a:off x="1091909" y="3702587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-l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"/>
          <p:cNvSpPr/>
          <p:nvPr>
            <p:custDataLst>
              <p:tags r:id="rId8"/>
            </p:custDataLst>
          </p:nvPr>
        </p:nvSpPr>
        <p:spPr>
          <a:xfrm>
            <a:off x="1126745" y="4154969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 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122393" y="3422973"/>
            <a:ext cx="712942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PA-矩形 2"/>
          <p:cNvSpPr/>
          <p:nvPr>
            <p:custDataLst>
              <p:tags r:id="rId9"/>
            </p:custDataLst>
          </p:nvPr>
        </p:nvSpPr>
        <p:spPr>
          <a:xfrm>
            <a:off x="1078846" y="4569093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10"/>
            </p:custDataLst>
          </p:nvPr>
        </p:nvSpPr>
        <p:spPr>
          <a:xfrm>
            <a:off x="1113682" y="5021475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4  155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"/>
          <p:cNvSpPr/>
          <p:nvPr>
            <p:custDataLst>
              <p:tags r:id="rId11"/>
            </p:custDataLst>
          </p:nvPr>
        </p:nvSpPr>
        <p:spPr>
          <a:xfrm>
            <a:off x="1061428" y="5439951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&gt;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myfirst.count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 autoUpdateAnimBg="0"/>
      <p:bldP spid="23" grpId="0"/>
      <p:bldP spid="25" grpId="0" animBg="1" autoUpdateAnimBg="0"/>
      <p:bldP spid="26" grpId="0"/>
      <p:bldP spid="2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96268" y="3915961"/>
          <a:ext cx="7115702" cy="23006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9677"/>
                <a:gridCol w="524602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17607" y="33587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常用通配符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"/>
          <p:cNvSpPr/>
          <p:nvPr>
            <p:custDataLst>
              <p:tags r:id="rId1"/>
            </p:custDataLst>
          </p:nvPr>
        </p:nvSpPr>
        <p:spPr>
          <a:xfrm>
            <a:off x="1096267" y="1533966"/>
            <a:ext cx="7138137" cy="508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文件操作命令的参数大多为文件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淘宝网chenying0907出品 16"/>
          <p:cNvSpPr txBox="1"/>
          <p:nvPr/>
        </p:nvSpPr>
        <p:spPr>
          <a:xfrm>
            <a:off x="1104674" y="2154225"/>
            <a:ext cx="7429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提供文件名替换操作，允许用户使用匹配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267" y="2664133"/>
            <a:ext cx="1766380" cy="508045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指定模式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16"/>
          <p:cNvSpPr txBox="1"/>
          <p:nvPr/>
        </p:nvSpPr>
        <p:spPr>
          <a:xfrm>
            <a:off x="3040041" y="2718100"/>
            <a:ext cx="51943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需要在文件名中包含特定字符来创建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7036526" y="2923898"/>
            <a:ext cx="1197878" cy="594360"/>
          </a:xfrm>
          <a:prstGeom prst="wedgeRectCallout">
            <a:avLst>
              <a:gd name="adj1" fmla="val -102257"/>
              <a:gd name="adj2" fmla="val -224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355771" y="2664143"/>
            <a:ext cx="1105989" cy="4964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81735" y="4365130"/>
            <a:ext cx="43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2"/>
            </p:custDataLst>
          </p:nvPr>
        </p:nvSpPr>
        <p:spPr>
          <a:xfrm>
            <a:off x="1176768" y="4869747"/>
            <a:ext cx="29845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2"/>
          <p:cNvSpPr/>
          <p:nvPr>
            <p:custDataLst>
              <p:tags r:id="rId3"/>
            </p:custDataLst>
          </p:nvPr>
        </p:nvSpPr>
        <p:spPr>
          <a:xfrm>
            <a:off x="1156892" y="5312018"/>
            <a:ext cx="77470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[list 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3"/>
          <p:cNvSpPr/>
          <p:nvPr>
            <p:custDataLst>
              <p:tags r:id="rId4"/>
            </p:custDataLst>
          </p:nvPr>
        </p:nvSpPr>
        <p:spPr>
          <a:xfrm>
            <a:off x="1104674" y="5875208"/>
            <a:ext cx="86296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40041" y="4306564"/>
            <a:ext cx="2214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匹配任意单个字符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5"/>
          <p:cNvSpPr/>
          <p:nvPr>
            <p:custDataLst>
              <p:tags r:id="rId5"/>
            </p:custDataLst>
          </p:nvPr>
        </p:nvSpPr>
        <p:spPr>
          <a:xfrm>
            <a:off x="3040041" y="4852598"/>
            <a:ext cx="3230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匹配任意字符串，包括空串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6"/>
          <p:cNvSpPr/>
          <p:nvPr>
            <p:custDataLst>
              <p:tags r:id="rId6"/>
            </p:custDataLst>
          </p:nvPr>
        </p:nvSpPr>
        <p:spPr>
          <a:xfrm>
            <a:off x="3056110" y="5344152"/>
            <a:ext cx="289052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7"/>
          <p:cNvSpPr/>
          <p:nvPr>
            <p:custDataLst>
              <p:tags r:id="rId7"/>
            </p:custDataLst>
          </p:nvPr>
        </p:nvSpPr>
        <p:spPr>
          <a:xfrm>
            <a:off x="3047677" y="5839594"/>
            <a:ext cx="314452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匹配任一不在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7" grpId="0"/>
      <p:bldP spid="18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？通配符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7"/>
          <p:cNvSpPr/>
          <p:nvPr/>
        </p:nvSpPr>
        <p:spPr>
          <a:xfrm>
            <a:off x="1244013" y="2200966"/>
            <a:ext cx="7139144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解释为单个字符，并相应扩展文件名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2969" y="3124219"/>
            <a:ext cx="7129427" cy="3283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44315" y="2970127"/>
            <a:ext cx="712942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PA-矩形 2"/>
          <p:cNvSpPr/>
          <p:nvPr>
            <p:custDataLst>
              <p:tags r:id="rId1"/>
            </p:custDataLst>
          </p:nvPr>
        </p:nvSpPr>
        <p:spPr>
          <a:xfrm>
            <a:off x="1231248" y="3153950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2"/>
          <p:cNvSpPr/>
          <p:nvPr>
            <p:custDataLst>
              <p:tags r:id="rId2"/>
            </p:custDataLst>
          </p:nvPr>
        </p:nvSpPr>
        <p:spPr>
          <a:xfrm>
            <a:off x="1240387" y="4024207"/>
            <a:ext cx="2130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report?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"/>
          <p:cNvSpPr/>
          <p:nvPr>
            <p:custDataLst>
              <p:tags r:id="rId3"/>
            </p:custDataLst>
          </p:nvPr>
        </p:nvSpPr>
        <p:spPr>
          <a:xfrm>
            <a:off x="1266084" y="3545369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report1  report2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"/>
          <p:cNvSpPr/>
          <p:nvPr>
            <p:custDataLst>
              <p:tags r:id="rId4"/>
            </p:custDataLst>
          </p:nvPr>
        </p:nvSpPr>
        <p:spPr>
          <a:xfrm>
            <a:off x="1226888" y="4394459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report1  report2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5"/>
            </p:custDataLst>
          </p:nvPr>
        </p:nvSpPr>
        <p:spPr>
          <a:xfrm>
            <a:off x="1244739" y="4786211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report?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"/>
          <p:cNvSpPr/>
          <p:nvPr>
            <p:custDataLst>
              <p:tags r:id="rId6"/>
            </p:custDataLst>
          </p:nvPr>
        </p:nvSpPr>
        <p:spPr>
          <a:xfrm>
            <a:off x="1231240" y="5156463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"/>
          <p:cNvSpPr/>
          <p:nvPr>
            <p:custDataLst>
              <p:tags r:id="rId7"/>
            </p:custDataLst>
          </p:nvPr>
        </p:nvSpPr>
        <p:spPr>
          <a:xfrm>
            <a:off x="1231674" y="5574339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?report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"/>
          <p:cNvSpPr/>
          <p:nvPr>
            <p:custDataLst>
              <p:tags r:id="rId8"/>
            </p:custDataLst>
          </p:nvPr>
        </p:nvSpPr>
        <p:spPr>
          <a:xfrm>
            <a:off x="1218175" y="5944591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471" y="3467496"/>
            <a:ext cx="2221621" cy="6060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3489007" y="4188470"/>
            <a:ext cx="457200" cy="128943"/>
          </a:xfrm>
          <a:prstGeom prst="leftRightArrow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2"/>
          <p:cNvSpPr/>
          <p:nvPr>
            <p:custDataLst>
              <p:tags r:id="rId9"/>
            </p:custDataLst>
          </p:nvPr>
        </p:nvSpPr>
        <p:spPr>
          <a:xfrm>
            <a:off x="4351529" y="4049881"/>
            <a:ext cx="2918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  report1   report2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801906" y="3874946"/>
            <a:ext cx="1266108" cy="2715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963271" y="3849271"/>
            <a:ext cx="2312950" cy="2867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 autoUpdateAnimBg="0"/>
      <p:bldP spid="15" grpId="0" animBg="1" autoUpdateAnimBg="0"/>
      <p:bldP spid="17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18" grpId="0" animBg="1"/>
      <p:bldP spid="18" grpId="1" animBg="1"/>
      <p:bldP spid="2" grpId="0" animBg="1"/>
      <p:bldP spid="2" grpId="1" animBg="1"/>
      <p:bldP spid="19" grpId="0" animBg="1" autoUpdateAnimBg="0"/>
      <p:bldP spid="1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通配符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7"/>
          <p:cNvSpPr/>
          <p:nvPr/>
        </p:nvSpPr>
        <p:spPr>
          <a:xfrm>
            <a:off x="1244013" y="2200966"/>
            <a:ext cx="7139144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解释为文件名中的任意个字符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2969" y="3124219"/>
            <a:ext cx="7129427" cy="3283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44315" y="2970127"/>
            <a:ext cx="712942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PA-矩形 2"/>
          <p:cNvSpPr/>
          <p:nvPr>
            <p:custDataLst>
              <p:tags r:id="rId1"/>
            </p:custDataLst>
          </p:nvPr>
        </p:nvSpPr>
        <p:spPr>
          <a:xfrm>
            <a:off x="1231248" y="3153950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2"/>
          <p:cNvSpPr/>
          <p:nvPr>
            <p:custDataLst>
              <p:tags r:id="rId2"/>
            </p:custDataLst>
          </p:nvPr>
        </p:nvSpPr>
        <p:spPr>
          <a:xfrm>
            <a:off x="1240387" y="4024207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"/>
          <p:cNvSpPr/>
          <p:nvPr>
            <p:custDataLst>
              <p:tags r:id="rId3"/>
            </p:custDataLst>
          </p:nvPr>
        </p:nvSpPr>
        <p:spPr>
          <a:xfrm>
            <a:off x="1266084" y="3545369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report1  report2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"/>
          <p:cNvSpPr/>
          <p:nvPr>
            <p:custDataLst>
              <p:tags r:id="rId4"/>
            </p:custDataLst>
          </p:nvPr>
        </p:nvSpPr>
        <p:spPr>
          <a:xfrm>
            <a:off x="1226888" y="4394459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areport  breport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5"/>
            </p:custDataLst>
          </p:nvPr>
        </p:nvSpPr>
        <p:spPr>
          <a:xfrm>
            <a:off x="1244739" y="4786211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"/>
          <p:cNvSpPr/>
          <p:nvPr>
            <p:custDataLst>
              <p:tags r:id="rId6"/>
            </p:custDataLst>
          </p:nvPr>
        </p:nvSpPr>
        <p:spPr>
          <a:xfrm>
            <a:off x="1231240" y="5156463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report2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91318" y="3451106"/>
            <a:ext cx="2221621" cy="6060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416423" y="3520205"/>
            <a:ext cx="1093695" cy="4964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 autoUpdateAnimBg="0"/>
      <p:bldP spid="15" grpId="0" animBg="1" autoUpdateAnimBg="0"/>
      <p:bldP spid="17" grpId="0" animBg="1" autoUpdateAnimBg="0"/>
      <p:bldP spid="25" grpId="0" animBg="1" autoUpdateAnimBg="0"/>
      <p:bldP spid="26" grpId="0" animBg="1" autoUpdateAnimBg="0"/>
      <p:bldP spid="27" grpId="0" animBg="1" autoUpdateAnimBg="0"/>
      <p:bldP spid="16" grpId="0" animBg="1"/>
      <p:bldP spid="16" grpId="1" animBg="1"/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7"/>
          <p:cNvSpPr/>
          <p:nvPr/>
        </p:nvSpPr>
        <p:spPr>
          <a:xfrm>
            <a:off x="1244013" y="2200966"/>
            <a:ext cx="7139144" cy="5797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解释为包含括号中指定的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任一字符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2969" y="3124219"/>
            <a:ext cx="7129427" cy="3283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44315" y="2970127"/>
            <a:ext cx="712942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PA-矩形 2"/>
          <p:cNvSpPr/>
          <p:nvPr>
            <p:custDataLst>
              <p:tags r:id="rId1"/>
            </p:custDataLst>
          </p:nvPr>
        </p:nvSpPr>
        <p:spPr>
          <a:xfrm>
            <a:off x="1231248" y="3153950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2"/>
          <p:cNvSpPr/>
          <p:nvPr>
            <p:custDataLst>
              <p:tags r:id="rId2"/>
            </p:custDataLst>
          </p:nvPr>
        </p:nvSpPr>
        <p:spPr>
          <a:xfrm>
            <a:off x="1240387" y="4024207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[ab]*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"/>
          <p:cNvSpPr/>
          <p:nvPr>
            <p:custDataLst>
              <p:tags r:id="rId3"/>
            </p:custDataLst>
          </p:nvPr>
        </p:nvSpPr>
        <p:spPr>
          <a:xfrm>
            <a:off x="1266084" y="3545369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report1  report2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"/>
          <p:cNvSpPr/>
          <p:nvPr>
            <p:custDataLst>
              <p:tags r:id="rId4"/>
            </p:custDataLst>
          </p:nvPr>
        </p:nvSpPr>
        <p:spPr>
          <a:xfrm>
            <a:off x="1226888" y="4394459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areport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breport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5"/>
            </p:custDataLst>
          </p:nvPr>
        </p:nvSpPr>
        <p:spPr>
          <a:xfrm>
            <a:off x="1244739" y="4786211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[!ab]*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"/>
          <p:cNvSpPr/>
          <p:nvPr>
            <p:custDataLst>
              <p:tags r:id="rId6"/>
            </p:custDataLst>
          </p:nvPr>
        </p:nvSpPr>
        <p:spPr>
          <a:xfrm>
            <a:off x="1231240" y="5156463"/>
            <a:ext cx="700705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  report1  report2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"/>
          <p:cNvSpPr/>
          <p:nvPr>
            <p:custDataLst>
              <p:tags r:id="rId7"/>
            </p:custDataLst>
          </p:nvPr>
        </p:nvSpPr>
        <p:spPr>
          <a:xfrm>
            <a:off x="1231674" y="5574339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[1-3]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"/>
          <p:cNvSpPr/>
          <p:nvPr>
            <p:custDataLst>
              <p:tags r:id="rId8"/>
            </p:custDataLst>
          </p:nvPr>
        </p:nvSpPr>
        <p:spPr>
          <a:xfrm>
            <a:off x="1218175" y="5944591"/>
            <a:ext cx="70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report1  report2  report32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 autoUpdateAnimBg="0"/>
      <p:bldP spid="15" grpId="0" animBg="1" autoUpdateAnimBg="0"/>
      <p:bldP spid="17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5"/>
          <p:cNvSpPr/>
          <p:nvPr/>
        </p:nvSpPr>
        <p:spPr>
          <a:xfrm>
            <a:off x="1175659" y="3626023"/>
            <a:ext cx="2759847" cy="5706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3"/>
          <p:cNvSpPr/>
          <p:nvPr/>
        </p:nvSpPr>
        <p:spPr>
          <a:xfrm>
            <a:off x="1175659" y="4554160"/>
            <a:ext cx="6862354" cy="5706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重定向操作符可以完成的任务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/>
          <p:cNvSpPr txBox="1"/>
          <p:nvPr>
            <p:custDataLst>
              <p:tags r:id="rId1"/>
            </p:custDataLst>
          </p:nvPr>
        </p:nvSpPr>
        <p:spPr>
          <a:xfrm>
            <a:off x="4127820" y="3495836"/>
            <a:ext cx="4251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改变命令获取输入和发送输出的地方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文本框 16"/>
          <p:cNvSpPr txBox="1"/>
          <p:nvPr>
            <p:custDataLst>
              <p:tags r:id="rId2"/>
            </p:custDataLst>
          </p:nvPr>
        </p:nvSpPr>
        <p:spPr>
          <a:xfrm>
            <a:off x="1153584" y="5409972"/>
            <a:ext cx="47164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命令输出保存到文件中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文本框 17"/>
          <p:cNvSpPr txBox="1"/>
          <p:nvPr>
            <p:custDataLst>
              <p:tags r:id="rId3"/>
            </p:custDataLst>
          </p:nvPr>
        </p:nvSpPr>
        <p:spPr>
          <a:xfrm>
            <a:off x="1122494" y="5984470"/>
            <a:ext cx="3573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使文件作为命令的输入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1750" y="1518132"/>
            <a:ext cx="2759847" cy="64558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命令执行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3584" y="2277843"/>
            <a:ext cx="425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从标准输入设备获得输入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584" y="2805314"/>
            <a:ext cx="425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发送输出到标准输出设备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29905" r="4041" b="33034"/>
          <a:stretch>
            <a:fillRect/>
          </a:stretch>
        </p:blipFill>
        <p:spPr bwMode="auto">
          <a:xfrm>
            <a:off x="4869503" y="1979863"/>
            <a:ext cx="1789541" cy="71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5331" r="8631" b="7518"/>
          <a:stretch>
            <a:fillRect/>
          </a:stretch>
        </p:blipFill>
        <p:spPr bwMode="auto">
          <a:xfrm>
            <a:off x="4849160" y="1664112"/>
            <a:ext cx="2029395" cy="152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通配符和隐藏文件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7"/>
          <p:cNvSpPr/>
          <p:nvPr/>
        </p:nvSpPr>
        <p:spPr>
          <a:xfrm>
            <a:off x="1244013" y="2200966"/>
            <a:ext cx="7139144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使用通配符显示隐藏文件，必须将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作为指定模式一部分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2969" y="3124219"/>
            <a:ext cx="7129427" cy="3283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44315" y="2970127"/>
            <a:ext cx="712942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PA-矩形 2"/>
          <p:cNvSpPr/>
          <p:nvPr>
            <p:custDataLst>
              <p:tags r:id="rId1"/>
            </p:custDataLst>
          </p:nvPr>
        </p:nvSpPr>
        <p:spPr>
          <a:xfrm>
            <a:off x="1231248" y="3153950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 .*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"/>
          <p:cNvSpPr/>
          <p:nvPr>
            <p:custDataLst>
              <p:tags r:id="rId2"/>
            </p:custDataLst>
          </p:nvPr>
        </p:nvSpPr>
        <p:spPr>
          <a:xfrm>
            <a:off x="1266084" y="3623750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exrc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.profile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 autoUpdateAnimBg="0"/>
      <p:bldP spid="1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文件名替换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通配符和隐藏文件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7"/>
          <p:cNvSpPr/>
          <p:nvPr/>
        </p:nvSpPr>
        <p:spPr>
          <a:xfrm>
            <a:off x="1244013" y="2200966"/>
            <a:ext cx="7139144" cy="57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通配符在其他需要文件名参数的命令中的使用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2969" y="3124219"/>
            <a:ext cx="7129427" cy="3283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44315" y="2970127"/>
            <a:ext cx="712942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PA-矩形 2"/>
          <p:cNvSpPr/>
          <p:nvPr>
            <p:custDataLst>
              <p:tags r:id="rId1"/>
            </p:custDataLst>
          </p:nvPr>
        </p:nvSpPr>
        <p:spPr>
          <a:xfrm>
            <a:off x="1231248" y="3153950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 *.*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2"/>
          <p:cNvSpPr/>
          <p:nvPr>
            <p:custDataLst>
              <p:tags r:id="rId2"/>
            </p:custDataLst>
          </p:nvPr>
        </p:nvSpPr>
        <p:spPr>
          <a:xfrm>
            <a:off x="1231678" y="3614898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 report?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"/>
          <p:cNvSpPr/>
          <p:nvPr>
            <p:custDataLst>
              <p:tags r:id="rId3"/>
            </p:custDataLst>
          </p:nvPr>
        </p:nvSpPr>
        <p:spPr>
          <a:xfrm>
            <a:off x="1244739" y="4063397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 *  ../backup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"/>
          <p:cNvSpPr/>
          <p:nvPr>
            <p:custDataLst>
              <p:tags r:id="rId4"/>
            </p:custDataLst>
          </p:nvPr>
        </p:nvSpPr>
        <p:spPr>
          <a:xfrm>
            <a:off x="1244739" y="4570165"/>
            <a:ext cx="700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 file[1-4] 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2"/>
          <p:cNvSpPr/>
          <p:nvPr>
            <p:custDataLst>
              <p:tags r:id="rId5"/>
            </p:custDataLst>
          </p:nvPr>
        </p:nvSpPr>
        <p:spPr>
          <a:xfrm>
            <a:off x="1231248" y="5031830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 report*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3907692" y="5079237"/>
            <a:ext cx="1802674" cy="592182"/>
          </a:xfrm>
          <a:prstGeom prst="wedgeRectCallout">
            <a:avLst>
              <a:gd name="adj1" fmla="val -83133"/>
              <a:gd name="adj2" fmla="val -2017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有空格，后果或许很严重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"/>
          <p:cNvSpPr/>
          <p:nvPr>
            <p:custDataLst>
              <p:tags r:id="rId6"/>
            </p:custDataLst>
          </p:nvPr>
        </p:nvSpPr>
        <p:spPr>
          <a:xfrm>
            <a:off x="1217757" y="5493495"/>
            <a:ext cx="70070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rm  report  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 autoUpdateAnimBg="0"/>
      <p:bldP spid="15" grpId="0" animBg="1" autoUpdateAnimBg="0"/>
      <p:bldP spid="26" grpId="0" animBg="1" autoUpdateAnimBg="0"/>
      <p:bldP spid="28" grpId="0" animBg="1" autoUpdateAnimBg="0"/>
      <p:bldP spid="16" grpId="0" animBg="1" autoUpdateAnimBg="0"/>
      <p:bldP spid="2" grpId="0" animBg="1"/>
      <p:bldP spid="1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7.4 其它文件操作命令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96160" y="4541896"/>
            <a:ext cx="18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动作选项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1"/>
          <p:cNvSpPr/>
          <p:nvPr>
            <p:custDataLst>
              <p:tags r:id="rId1"/>
            </p:custDataLst>
          </p:nvPr>
        </p:nvSpPr>
        <p:spPr>
          <a:xfrm>
            <a:off x="1104674" y="809816"/>
            <a:ext cx="7585166" cy="749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在多层目录中搜索指定文件，快速查看文件指定部分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2862647" y="1581870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104674" y="1572737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7"/>
          <p:cNvSpPr/>
          <p:nvPr/>
        </p:nvSpPr>
        <p:spPr>
          <a:xfrm>
            <a:off x="1104674" y="2322880"/>
            <a:ext cx="7139144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在层次目录中根据文件名或文件属性定位文件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4674" y="3090436"/>
            <a:ext cx="7139144" cy="579755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并可以对定位的文件进行删除、打印或其他操作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4674" y="3831765"/>
            <a:ext cx="1757973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4674" y="4541896"/>
            <a:ext cx="760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/>
          </a:p>
        </p:txBody>
      </p:sp>
      <p:sp>
        <p:nvSpPr>
          <p:cNvPr id="7" name="PA-矩形 6"/>
          <p:cNvSpPr/>
          <p:nvPr>
            <p:custDataLst>
              <p:tags r:id="rId2"/>
            </p:custDataLst>
          </p:nvPr>
        </p:nvSpPr>
        <p:spPr>
          <a:xfrm>
            <a:off x="2375400" y="4541896"/>
            <a:ext cx="119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路径名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30917" y="4541896"/>
            <a:ext cx="1415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/>
          </a:p>
        </p:txBody>
      </p:sp>
      <p:sp>
        <p:nvSpPr>
          <p:cNvPr id="19" name="对话气泡: 矩形 18"/>
          <p:cNvSpPr/>
          <p:nvPr/>
        </p:nvSpPr>
        <p:spPr>
          <a:xfrm>
            <a:off x="2238104" y="5155459"/>
            <a:ext cx="1419497" cy="579755"/>
          </a:xfrm>
          <a:prstGeom prst="wedgeRectCallout">
            <a:avLst>
              <a:gd name="adj1" fmla="val 8030"/>
              <a:gd name="adj2" fmla="val -9071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在哪找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标注 19"/>
          <p:cNvSpPr/>
          <p:nvPr>
            <p:custDataLst>
              <p:tags r:id="rId3"/>
            </p:custDataLst>
          </p:nvPr>
        </p:nvSpPr>
        <p:spPr>
          <a:xfrm>
            <a:off x="3920954" y="5155459"/>
            <a:ext cx="1419497" cy="579755"/>
          </a:xfrm>
          <a:prstGeom prst="wedgeRectCallout">
            <a:avLst>
              <a:gd name="adj1" fmla="val -4240"/>
              <a:gd name="adj2" fmla="val -9071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找什么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标注 20"/>
          <p:cNvSpPr/>
          <p:nvPr>
            <p:custDataLst>
              <p:tags r:id="rId4"/>
            </p:custDataLst>
          </p:nvPr>
        </p:nvSpPr>
        <p:spPr>
          <a:xfrm>
            <a:off x="5597991" y="5155459"/>
            <a:ext cx="2375857" cy="579755"/>
          </a:xfrm>
          <a:prstGeom prst="wedgeRectCallout">
            <a:avLst>
              <a:gd name="adj1" fmla="val -33507"/>
              <a:gd name="adj2" fmla="val -87711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找到后怎么办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04673" y="5922205"/>
            <a:ext cx="5582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  . /  -name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-print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44013" y="2996955"/>
          <a:ext cx="7124936" cy="33531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72103"/>
                <a:gridCol w="5252833"/>
              </a:tblGrid>
              <a:tr h="507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选项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功能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6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7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80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80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7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80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平行四边形 6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244013" y="2200966"/>
            <a:ext cx="2439713" cy="57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命令的选项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9187" y="2264229"/>
            <a:ext cx="205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7558" y="3545015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1634" y="354501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根据文件名查找文件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7558" y="4000742"/>
            <a:ext cx="1143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en-US" altLang="zh-CN" sz="2000" dirty="0" err="1"/>
              <a:t>±</a:t>
            </a:r>
            <a:r>
              <a:rPr lang="en-US" altLang="zh-CN" sz="2000" i="1" dirty="0" err="1"/>
              <a:t>n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1634" y="400074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根据文件大小查找文件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7558" y="4488871"/>
            <a:ext cx="837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-type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1634" y="4488871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根据文件类型查找文件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87558" y="4935301"/>
            <a:ext cx="1375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en-US" altLang="zh-CN" sz="2000" dirty="0" err="1"/>
              <a:t>±</a:t>
            </a:r>
            <a:r>
              <a:rPr lang="en-US" altLang="zh-CN" sz="2000" i="1" dirty="0" err="1"/>
              <a:t>n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1634" y="4977000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根据最后访问日期查找文件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87558" y="5440479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en-US" altLang="zh-CN" sz="2000" dirty="0" err="1"/>
              <a:t>±</a:t>
            </a:r>
            <a:r>
              <a:rPr lang="en-US" altLang="zh-CN" sz="2000" i="1" dirty="0" err="1"/>
              <a:t>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1634" y="547889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根据最后修改日期查找文件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87558" y="5948305"/>
            <a:ext cx="1044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-newer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1634" y="591450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查找更新的文件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5981105" y="4506623"/>
            <a:ext cx="1630186" cy="400110"/>
          </a:xfrm>
          <a:prstGeom prst="wedgeRectCallout">
            <a:avLst>
              <a:gd name="adj1" fmla="val -112254"/>
              <a:gd name="adj2" fmla="val 820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被读取或执行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矩形 23"/>
          <p:cNvSpPr/>
          <p:nvPr/>
        </p:nvSpPr>
        <p:spPr>
          <a:xfrm>
            <a:off x="6494066" y="5001404"/>
            <a:ext cx="1405921" cy="400110"/>
          </a:xfrm>
          <a:prstGeom prst="wedgeRectCallout">
            <a:avLst>
              <a:gd name="adj1" fmla="val -154991"/>
              <a:gd name="adj2" fmla="val 972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内容被修改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12" grpId="0" animBg="1"/>
      <p:bldP spid="12" grpId="1" animBg="1"/>
      <p:bldP spid="24" grpId="0" animBg="1"/>
      <p:bldP spid="2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8096" y="2842308"/>
            <a:ext cx="7187611" cy="35275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676070" y="143776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918097" y="14286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097" y="2204526"/>
            <a:ext cx="1757973" cy="49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4667" y="2209808"/>
            <a:ext cx="1541417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4681" y="2213658"/>
            <a:ext cx="3831027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通过文件名查找文件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93" y="2833176"/>
            <a:ext cx="4785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  -name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-print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8469" y="3343884"/>
            <a:ext cx="1552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话气泡: 矩形 20"/>
          <p:cNvSpPr/>
          <p:nvPr/>
        </p:nvSpPr>
        <p:spPr>
          <a:xfrm>
            <a:off x="3963710" y="4574356"/>
            <a:ext cx="3717250" cy="768423"/>
          </a:xfrm>
          <a:prstGeom prst="wedgeRectCallout">
            <a:avLst>
              <a:gd name="adj1" fmla="val -51770"/>
              <a:gd name="adj2" fmla="val -9466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文件名可以使用通配符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；但需要使用引号括起文件名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4115" y="3827214"/>
            <a:ext cx="451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.  -name “*.c”  -print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8468" y="4310866"/>
            <a:ext cx="3468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./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/>
      <p:bldP spid="21" grpId="0" animBg="1"/>
      <p:bldP spid="22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8096" y="2842308"/>
            <a:ext cx="7187611" cy="35275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676070" y="143776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918097" y="14286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097" y="2204526"/>
            <a:ext cx="1757973" cy="49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4667" y="2209808"/>
            <a:ext cx="1541417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-size ±n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4681" y="2213658"/>
            <a:ext cx="3831027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通过文件大小查找文件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矩形 17"/>
          <p:cNvSpPr/>
          <p:nvPr>
            <p:custDataLst>
              <p:tags r:id="rId1"/>
            </p:custDataLst>
          </p:nvPr>
        </p:nvSpPr>
        <p:spPr>
          <a:xfrm>
            <a:off x="929593" y="2868012"/>
            <a:ext cx="35858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  -size 20  -print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2"/>
            </p:custDataLst>
          </p:nvPr>
        </p:nvSpPr>
        <p:spPr>
          <a:xfrm>
            <a:off x="934115" y="3348239"/>
            <a:ext cx="38119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.  -size +20  -print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4406537" y="1677666"/>
            <a:ext cx="2403292" cy="468955"/>
          </a:xfrm>
          <a:prstGeom prst="wedgeRectCallout">
            <a:avLst>
              <a:gd name="adj1" fmla="val -63423"/>
              <a:gd name="adj2" fmla="val 616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可后缀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cwbkMG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对话气泡: 矩形 19"/>
          <p:cNvSpPr/>
          <p:nvPr/>
        </p:nvSpPr>
        <p:spPr>
          <a:xfrm>
            <a:off x="2297136" y="1677456"/>
            <a:ext cx="1757973" cy="468955"/>
          </a:xfrm>
          <a:prstGeom prst="wedgeRectCallout">
            <a:avLst>
              <a:gd name="adj1" fmla="val 32648"/>
              <a:gd name="adj2" fmla="val 838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大于；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3"/>
            </p:custDataLst>
          </p:nvPr>
        </p:nvSpPr>
        <p:spPr>
          <a:xfrm>
            <a:off x="929757" y="3814149"/>
            <a:ext cx="37179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.  -size -20  -print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5"/>
          <p:cNvSpPr/>
          <p:nvPr>
            <p:custDataLst>
              <p:tags r:id="rId4"/>
            </p:custDataLst>
          </p:nvPr>
        </p:nvSpPr>
        <p:spPr>
          <a:xfrm>
            <a:off x="916169" y="4289912"/>
            <a:ext cx="373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.  -size 20c  -print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对话气泡: 矩形 27"/>
          <p:cNvSpPr/>
          <p:nvPr/>
        </p:nvSpPr>
        <p:spPr>
          <a:xfrm>
            <a:off x="4406538" y="2668890"/>
            <a:ext cx="3100252" cy="659497"/>
          </a:xfrm>
          <a:prstGeom prst="wedgeRectCallout">
            <a:avLst>
              <a:gd name="adj1" fmla="val -60744"/>
              <a:gd name="adj2" fmla="val -513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默认单位：块。块是文件系统分配空间的最小单位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2" grpId="0"/>
      <p:bldP spid="15" grpId="0" animBg="1"/>
      <p:bldP spid="15" grpId="1" animBg="1"/>
      <p:bldP spid="20" grpId="0" animBg="1"/>
      <p:bldP spid="20" grpId="1" animBg="1"/>
      <p:bldP spid="25" grpId="0"/>
      <p:bldP spid="26" grpId="0"/>
      <p:bldP spid="28" grpId="0" animBg="1"/>
      <p:bldP spid="2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8096" y="4490206"/>
            <a:ext cx="7187611" cy="194542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676070" y="143776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918097" y="14286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097" y="2204526"/>
            <a:ext cx="1581263" cy="49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1783" y="2204526"/>
            <a:ext cx="2302762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-type file type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46968" y="2204526"/>
            <a:ext cx="3258741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通过文件类型查找文件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25"/>
          <p:cNvSpPr/>
          <p:nvPr>
            <p:custDataLst>
              <p:tags r:id="rId1"/>
            </p:custDataLst>
          </p:nvPr>
        </p:nvSpPr>
        <p:spPr>
          <a:xfrm>
            <a:off x="918096" y="4577293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$HOME  -type  f  -print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8095" y="2845056"/>
            <a:ext cx="193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8095" y="3359413"/>
            <a:ext cx="38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块特殊设备文件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24545" y="3359413"/>
            <a:ext cx="343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字符特殊设备文件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8095" y="3870088"/>
            <a:ext cx="239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24545" y="3870088"/>
            <a:ext cx="239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25"/>
          <p:cNvSpPr/>
          <p:nvPr>
            <p:custDataLst>
              <p:tags r:id="rId2"/>
            </p:custDataLst>
          </p:nvPr>
        </p:nvSpPr>
        <p:spPr>
          <a:xfrm>
            <a:off x="918095" y="5038958"/>
            <a:ext cx="25138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/home/tux/file1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/home/tux/file2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/home/tux/file3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对话气泡: 矩形 28"/>
          <p:cNvSpPr/>
          <p:nvPr/>
        </p:nvSpPr>
        <p:spPr>
          <a:xfrm>
            <a:off x="3645322" y="5101145"/>
            <a:ext cx="2381009" cy="667054"/>
          </a:xfrm>
          <a:prstGeom prst="wedgeRectCallout">
            <a:avLst>
              <a:gd name="adj1" fmla="val -70677"/>
              <a:gd name="adj2" fmla="val -756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保存当前用户主目录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/>
      <p:bldP spid="27" grpId="0"/>
      <p:bldP spid="29" grpId="0" animBg="1"/>
      <p:bldP spid="2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8096" y="2842308"/>
            <a:ext cx="7187611" cy="35275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676070" y="143776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918097" y="14286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097" y="2204526"/>
            <a:ext cx="1485469" cy="49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3405" y="2209808"/>
            <a:ext cx="1640910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±n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27857" y="2213658"/>
            <a:ext cx="3977850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通过文件最后访问日期查找文件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矩形 17"/>
          <p:cNvSpPr/>
          <p:nvPr>
            <p:custDataLst>
              <p:tags r:id="rId1"/>
            </p:custDataLst>
          </p:nvPr>
        </p:nvSpPr>
        <p:spPr>
          <a:xfrm>
            <a:off x="929593" y="2868012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 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  -print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2"/>
            </p:custDataLst>
          </p:nvPr>
        </p:nvSpPr>
        <p:spPr>
          <a:xfrm>
            <a:off x="934115" y="3348239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.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-1  -print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4406536" y="1703793"/>
            <a:ext cx="3374829" cy="468955"/>
          </a:xfrm>
          <a:prstGeom prst="wedgeRectCallout">
            <a:avLst>
              <a:gd name="adj1" fmla="val -63423"/>
              <a:gd name="adj2" fmla="val 987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距上一次访问所经过的天数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3"/>
            </p:custDataLst>
          </p:nvPr>
        </p:nvSpPr>
        <p:spPr>
          <a:xfrm>
            <a:off x="929757" y="3814149"/>
            <a:ext cx="4043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.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+1  -print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3253" y="2909345"/>
            <a:ext cx="2854439" cy="4031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小时之外，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小时之内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27883" y="3387662"/>
            <a:ext cx="2854439" cy="4031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小时之内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30671" y="3872014"/>
            <a:ext cx="2854439" cy="4031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小时之外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6" grpId="0" animBg="1"/>
      <p:bldP spid="7" grpId="0" animBg="1"/>
      <p:bldP spid="8" grpId="0" animBg="1"/>
      <p:bldP spid="17" grpId="0" animBg="1"/>
      <p:bldP spid="18" grpId="0"/>
      <p:bldP spid="22" grpId="0"/>
      <p:bldP spid="15" grpId="0" animBg="1"/>
      <p:bldP spid="15" grpId="1" animBg="1"/>
      <p:bldP spid="25" grpId="0"/>
      <p:bldP spid="3" grpId="0" animBg="1"/>
      <p:bldP spid="1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8096" y="2842308"/>
            <a:ext cx="7187611" cy="35275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676070" y="143776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918097" y="14286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097" y="2204526"/>
            <a:ext cx="1485469" cy="49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3405" y="2209808"/>
            <a:ext cx="1640910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±n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27857" y="2213658"/>
            <a:ext cx="3977850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通过文件最后修改时间查找文件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矩形 17"/>
          <p:cNvSpPr/>
          <p:nvPr>
            <p:custDataLst>
              <p:tags r:id="rId1"/>
            </p:custDataLst>
          </p:nvPr>
        </p:nvSpPr>
        <p:spPr>
          <a:xfrm>
            <a:off x="929593" y="2868012"/>
            <a:ext cx="4389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10  -print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2"/>
            </p:custDataLst>
          </p:nvPr>
        </p:nvSpPr>
        <p:spPr>
          <a:xfrm>
            <a:off x="934115" y="3348239"/>
            <a:ext cx="424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.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-10  -print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4127864" y="1721211"/>
            <a:ext cx="3500847" cy="468955"/>
          </a:xfrm>
          <a:prstGeom prst="wedgeRectCallout">
            <a:avLst>
              <a:gd name="adj1" fmla="val -53473"/>
              <a:gd name="adj2" fmla="val 987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文件最后被修改后经过的天数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3"/>
            </p:custDataLst>
          </p:nvPr>
        </p:nvSpPr>
        <p:spPr>
          <a:xfrm>
            <a:off x="929757" y="3814149"/>
            <a:ext cx="434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find  .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+10  -print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2" grpId="0"/>
      <p:bldP spid="15" grpId="0" animBg="1"/>
      <p:bldP spid="15" grpId="1" animBg="1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8096" y="2842308"/>
            <a:ext cx="7187611" cy="35275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676070" y="143776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918097" y="14286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097" y="2204526"/>
            <a:ext cx="1485469" cy="490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3405" y="2209808"/>
            <a:ext cx="1640910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-newer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27857" y="2213658"/>
            <a:ext cx="4098046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找出比指定文件更近期更新的文件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矩形 17"/>
          <p:cNvSpPr/>
          <p:nvPr>
            <p:custDataLst>
              <p:tags r:id="rId1"/>
            </p:custDataLst>
          </p:nvPr>
        </p:nvSpPr>
        <p:spPr>
          <a:xfrm>
            <a:off x="929593" y="2868012"/>
            <a:ext cx="4678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.  -newer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-print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5400000">
            <a:off x="4109176" y="4510567"/>
            <a:ext cx="808626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04875" y="4446369"/>
            <a:ext cx="825620" cy="476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输出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025957" y="5238619"/>
            <a:ext cx="1116418" cy="127590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723310" y="164830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965337" y="163917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"/>
          <p:cNvSpPr/>
          <p:nvPr/>
        </p:nvSpPr>
        <p:spPr>
          <a:xfrm>
            <a:off x="3552811" y="3311984"/>
            <a:ext cx="1848530" cy="1031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右箭头 3"/>
          <p:cNvSpPr/>
          <p:nvPr>
            <p:custDataLst>
              <p:tags r:id="rId1"/>
            </p:custDataLst>
          </p:nvPr>
        </p:nvSpPr>
        <p:spPr>
          <a:xfrm>
            <a:off x="2413591" y="3599064"/>
            <a:ext cx="1052623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-右箭头 10"/>
          <p:cNvSpPr/>
          <p:nvPr>
            <p:custDataLst>
              <p:tags r:id="rId2"/>
            </p:custDataLst>
          </p:nvPr>
        </p:nvSpPr>
        <p:spPr>
          <a:xfrm>
            <a:off x="5497016" y="3604379"/>
            <a:ext cx="1052623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29905" r="4041" b="33034"/>
          <a:stretch>
            <a:fillRect/>
          </a:stretch>
        </p:blipFill>
        <p:spPr bwMode="auto">
          <a:xfrm>
            <a:off x="467832" y="3460839"/>
            <a:ext cx="1789541" cy="71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467832" y="4173223"/>
            <a:ext cx="1885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标准输入设备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13"/>
          <p:cNvSpPr/>
          <p:nvPr>
            <p:custDataLst>
              <p:tags r:id="rId4"/>
            </p:custDataLst>
          </p:nvPr>
        </p:nvSpPr>
        <p:spPr>
          <a:xfrm>
            <a:off x="6772940" y="4694781"/>
            <a:ext cx="188515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标准输出设备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5331" r="8631" b="7518"/>
          <a:stretch>
            <a:fillRect/>
          </a:stretch>
        </p:blipFill>
        <p:spPr bwMode="auto">
          <a:xfrm>
            <a:off x="6658288" y="3238124"/>
            <a:ext cx="2029395" cy="152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PA-矩形 18"/>
          <p:cNvSpPr/>
          <p:nvPr>
            <p:custDataLst>
              <p:tags r:id="rId6"/>
            </p:custDataLst>
          </p:nvPr>
        </p:nvSpPr>
        <p:spPr>
          <a:xfrm>
            <a:off x="2523636" y="3183840"/>
            <a:ext cx="8256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PA-矩形 19"/>
          <p:cNvSpPr/>
          <p:nvPr>
            <p:custDataLst>
              <p:tags r:id="rId7"/>
            </p:custDataLst>
          </p:nvPr>
        </p:nvSpPr>
        <p:spPr>
          <a:xfrm>
            <a:off x="5539548" y="3183285"/>
            <a:ext cx="825620" cy="476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输出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1671" y="2445480"/>
            <a:ext cx="7826188" cy="580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输出重定向允许用户将命令（进程）的输出保存到文件中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乘号 1"/>
          <p:cNvSpPr/>
          <p:nvPr/>
        </p:nvSpPr>
        <p:spPr>
          <a:xfrm>
            <a:off x="5244513" y="3366321"/>
            <a:ext cx="1392865" cy="1483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  <p:bldP spid="2" grpId="0" animBg="1"/>
      <p:bldP spid="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44013" y="2996955"/>
          <a:ext cx="7124936" cy="192323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32125"/>
                <a:gridCol w="4092811"/>
              </a:tblGrid>
              <a:tr h="507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选项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功能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6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7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80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平行四边形 6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244013" y="2200966"/>
            <a:ext cx="1848811" cy="5797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动作选项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7558" y="3545015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-print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3534" y="3578035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打印找到的每个文件的路径名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7780" y="4000500"/>
            <a:ext cx="29083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  command  {}  \ 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80495" y="4058527"/>
            <a:ext cx="3472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对找到的文件执行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7780" y="4488815"/>
            <a:ext cx="29083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-ok  command  {}  \ 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1786" y="4521891"/>
            <a:ext cx="3728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之前要求确认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4" grpId="0"/>
      <p:bldP spid="15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8096" y="2842308"/>
            <a:ext cx="7187611" cy="35275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2676070" y="143776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918097" y="14286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8098" y="2204526"/>
            <a:ext cx="1407091" cy="4904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68730" y="2209808"/>
            <a:ext cx="1140823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-print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58095" y="2213658"/>
            <a:ext cx="4784716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显示找到文件的路径名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17"/>
          <p:cNvSpPr/>
          <p:nvPr>
            <p:custDataLst>
              <p:tags r:id="rId1"/>
            </p:custDataLst>
          </p:nvPr>
        </p:nvSpPr>
        <p:spPr>
          <a:xfrm>
            <a:off x="929593" y="2868012"/>
            <a:ext cx="6315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$HOME  -name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-print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21"/>
          <p:cNvSpPr/>
          <p:nvPr>
            <p:custDataLst>
              <p:tags r:id="rId2"/>
            </p:custDataLst>
          </p:nvPr>
        </p:nvSpPr>
        <p:spPr>
          <a:xfrm>
            <a:off x="934115" y="3348239"/>
            <a:ext cx="401533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/source/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/source/c/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75" y="3329940"/>
            <a:ext cx="2759710" cy="461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命令默认选项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8096" y="3582539"/>
            <a:ext cx="7187611" cy="27921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2676070" y="143776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918097" y="14286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8098" y="2204526"/>
            <a:ext cx="1685765" cy="4904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56117" y="2204526"/>
            <a:ext cx="1140823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-exec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49189" y="2204526"/>
            <a:ext cx="4523846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用户给出命令，对找到的文件进行操作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17"/>
          <p:cNvSpPr/>
          <p:nvPr>
            <p:custDataLst>
              <p:tags r:id="rId1"/>
            </p:custDataLst>
          </p:nvPr>
        </p:nvSpPr>
        <p:spPr>
          <a:xfrm>
            <a:off x="929593" y="3608242"/>
            <a:ext cx="7280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–name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+90 –exec rm {} \;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21"/>
          <p:cNvSpPr/>
          <p:nvPr>
            <p:custDataLst>
              <p:tags r:id="rId2"/>
            </p:custDataLst>
          </p:nvPr>
        </p:nvSpPr>
        <p:spPr>
          <a:xfrm>
            <a:off x="934115" y="4088469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593" y="2888399"/>
            <a:ext cx="1746477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2767330" y="2888615"/>
            <a:ext cx="5337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-exec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{}    \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/>
      <p:bldP spid="37" grpId="0"/>
      <p:bldP spid="3" grpId="0" animBg="1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8096" y="3582539"/>
            <a:ext cx="7187611" cy="27921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2676070" y="143776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918097" y="1428634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8098" y="2204526"/>
            <a:ext cx="1685765" cy="4904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56117" y="2204526"/>
            <a:ext cx="1140823" cy="490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-ok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49189" y="2204526"/>
            <a:ext cx="4256518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用户执行命令前需要确认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17"/>
          <p:cNvSpPr/>
          <p:nvPr>
            <p:custDataLst>
              <p:tags r:id="rId1"/>
            </p:custDataLst>
          </p:nvPr>
        </p:nvSpPr>
        <p:spPr>
          <a:xfrm>
            <a:off x="929593" y="3608242"/>
            <a:ext cx="7280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–name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+90 –ok rm {} \;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21"/>
          <p:cNvSpPr/>
          <p:nvPr>
            <p:custDataLst>
              <p:tags r:id="rId2"/>
            </p:custDataLst>
          </p:nvPr>
        </p:nvSpPr>
        <p:spPr>
          <a:xfrm>
            <a:off x="986368" y="4088469"/>
            <a:ext cx="3817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&lt;rm …  ./source/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&gt;?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9593" y="2888399"/>
            <a:ext cx="1746477" cy="49041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2767330" y="2888615"/>
            <a:ext cx="5338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-ok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{}   \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5199743" y="4198332"/>
            <a:ext cx="2107474" cy="600556"/>
          </a:xfrm>
          <a:prstGeom prst="wedgeRectCallout">
            <a:avLst>
              <a:gd name="adj1" fmla="val -67644"/>
              <a:gd name="adj2" fmla="val -320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，保持不变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/>
      <p:bldP spid="37" grpId="0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7.4 其它文件操作命令</a:t>
            </a:r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2862647" y="140769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显示文件的头部：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104674" y="1381143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7"/>
          <p:cNvSpPr/>
          <p:nvPr/>
        </p:nvSpPr>
        <p:spPr>
          <a:xfrm>
            <a:off x="1104674" y="2079032"/>
            <a:ext cx="7139144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显示文件头部若干行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4674" y="2751583"/>
            <a:ext cx="1757973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0810" y="2801918"/>
            <a:ext cx="108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1"/>
            </p:custDataLst>
          </p:nvPr>
        </p:nvSpPr>
        <p:spPr>
          <a:xfrm>
            <a:off x="4241074" y="2801918"/>
            <a:ext cx="119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zh-CN" altLang="en-US" sz="2400" dirty="0"/>
          </a:p>
        </p:txBody>
      </p:sp>
      <p:sp>
        <p:nvSpPr>
          <p:cNvPr id="24" name="对话气泡: 矩形 23"/>
          <p:cNvSpPr/>
          <p:nvPr/>
        </p:nvSpPr>
        <p:spPr>
          <a:xfrm>
            <a:off x="1104674" y="3458968"/>
            <a:ext cx="1757973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  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77475" y="3519931"/>
            <a:ext cx="108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6"/>
          <p:cNvSpPr/>
          <p:nvPr>
            <p:custDataLst>
              <p:tags r:id="rId2"/>
            </p:custDataLst>
          </p:nvPr>
        </p:nvSpPr>
        <p:spPr>
          <a:xfrm>
            <a:off x="4286579" y="3519931"/>
            <a:ext cx="3638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1118395" y="4192134"/>
            <a:ext cx="7139145" cy="22957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17"/>
          <p:cNvSpPr/>
          <p:nvPr>
            <p:custDataLst>
              <p:tags r:id="rId3"/>
            </p:custDataLst>
          </p:nvPr>
        </p:nvSpPr>
        <p:spPr>
          <a:xfrm>
            <a:off x="1129892" y="4226546"/>
            <a:ext cx="258866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 Myfile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1"/>
          <p:cNvSpPr/>
          <p:nvPr>
            <p:custDataLst>
              <p:tags r:id="rId4"/>
            </p:custDataLst>
          </p:nvPr>
        </p:nvSpPr>
        <p:spPr>
          <a:xfrm>
            <a:off x="1125704" y="4706773"/>
            <a:ext cx="27463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head  -5  Myfile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对话气泡: 矩形 29"/>
          <p:cNvSpPr/>
          <p:nvPr/>
        </p:nvSpPr>
        <p:spPr>
          <a:xfrm>
            <a:off x="4257739" y="4195445"/>
            <a:ext cx="1881804" cy="461665"/>
          </a:xfrm>
          <a:prstGeom prst="wedgeRectCallout">
            <a:avLst>
              <a:gd name="adj1" fmla="val -80359"/>
              <a:gd name="adj2" fmla="val 18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默认显示前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-矩形 21"/>
          <p:cNvSpPr/>
          <p:nvPr>
            <p:custDataLst>
              <p:tags r:id="rId5"/>
            </p:custDataLst>
          </p:nvPr>
        </p:nvSpPr>
        <p:spPr>
          <a:xfrm>
            <a:off x="1125704" y="5188842"/>
            <a:ext cx="4815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head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YourFile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矩形 21"/>
          <p:cNvSpPr/>
          <p:nvPr>
            <p:custDataLst>
              <p:tags r:id="rId6"/>
            </p:custDataLst>
          </p:nvPr>
        </p:nvSpPr>
        <p:spPr>
          <a:xfrm>
            <a:off x="1113571" y="5586838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head  -5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1"/>
          <p:cNvSpPr/>
          <p:nvPr>
            <p:custDataLst>
              <p:tags r:id="rId7"/>
            </p:custDataLst>
          </p:nvPr>
        </p:nvSpPr>
        <p:spPr>
          <a:xfrm>
            <a:off x="1118395" y="6017090"/>
            <a:ext cx="1510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head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对话气泡: 矩形 33"/>
          <p:cNvSpPr/>
          <p:nvPr/>
        </p:nvSpPr>
        <p:spPr>
          <a:xfrm>
            <a:off x="4410139" y="4722316"/>
            <a:ext cx="2016788" cy="461665"/>
          </a:xfrm>
          <a:prstGeom prst="wedgeRectCallout">
            <a:avLst>
              <a:gd name="adj1" fmla="val -75609"/>
              <a:gd name="adj2" fmla="val 113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对话气泡: 矩形 34"/>
          <p:cNvSpPr/>
          <p:nvPr/>
        </p:nvSpPr>
        <p:spPr>
          <a:xfrm>
            <a:off x="6170295" y="5219700"/>
            <a:ext cx="2073275" cy="461645"/>
          </a:xfrm>
          <a:prstGeom prst="wedgeRectCallout">
            <a:avLst>
              <a:gd name="adj1" fmla="val -66973"/>
              <a:gd name="adj2" fmla="val 132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显示多个文件头部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对话气泡: 矩形 35"/>
          <p:cNvSpPr/>
          <p:nvPr/>
        </p:nvSpPr>
        <p:spPr>
          <a:xfrm>
            <a:off x="4153223" y="5618673"/>
            <a:ext cx="2016788" cy="461665"/>
          </a:xfrm>
          <a:prstGeom prst="wedgeRectCallout">
            <a:avLst>
              <a:gd name="adj1" fmla="val -66973"/>
              <a:gd name="adj2" fmla="val 132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和通配符一起使用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 bldLvl="0" animBg="1"/>
      <p:bldP spid="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7.4 其它文件操作命令</a:t>
            </a:r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2862647" y="140769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显示文件的尾部：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104674" y="1381143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7"/>
          <p:cNvSpPr/>
          <p:nvPr/>
        </p:nvSpPr>
        <p:spPr>
          <a:xfrm>
            <a:off x="1104674" y="2079032"/>
            <a:ext cx="7139144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显示文件尾部若干行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4674" y="2751583"/>
            <a:ext cx="1757973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6360" y="2801918"/>
            <a:ext cx="108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2"/>
            </p:custDataLst>
          </p:nvPr>
        </p:nvSpPr>
        <p:spPr>
          <a:xfrm>
            <a:off x="4256624" y="2801918"/>
            <a:ext cx="119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zh-CN" altLang="en-US" sz="2400" dirty="0"/>
          </a:p>
        </p:txBody>
      </p:sp>
      <p:sp>
        <p:nvSpPr>
          <p:cNvPr id="24" name="对话气泡: 矩形 23"/>
          <p:cNvSpPr/>
          <p:nvPr/>
        </p:nvSpPr>
        <p:spPr>
          <a:xfrm>
            <a:off x="1104674" y="3458968"/>
            <a:ext cx="1757973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  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3025" y="3519931"/>
            <a:ext cx="541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6"/>
          <p:cNvSpPr/>
          <p:nvPr>
            <p:custDataLst>
              <p:tags r:id="rId3"/>
            </p:custDataLst>
          </p:nvPr>
        </p:nvSpPr>
        <p:spPr>
          <a:xfrm>
            <a:off x="4241074" y="3520454"/>
            <a:ext cx="2222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1118395" y="4174716"/>
            <a:ext cx="7139145" cy="22957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17"/>
          <p:cNvSpPr/>
          <p:nvPr>
            <p:custDataLst>
              <p:tags r:id="rId4"/>
            </p:custDataLst>
          </p:nvPr>
        </p:nvSpPr>
        <p:spPr>
          <a:xfrm>
            <a:off x="1129892" y="4226546"/>
            <a:ext cx="258866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tail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Myfile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21"/>
          <p:cNvSpPr/>
          <p:nvPr>
            <p:custDataLst>
              <p:tags r:id="rId5"/>
            </p:custDataLst>
          </p:nvPr>
        </p:nvSpPr>
        <p:spPr>
          <a:xfrm>
            <a:off x="1125704" y="4706773"/>
            <a:ext cx="24669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tail  -4  Myfile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对话气泡: 矩形 29"/>
          <p:cNvSpPr/>
          <p:nvPr/>
        </p:nvSpPr>
        <p:spPr>
          <a:xfrm>
            <a:off x="4257739" y="4195445"/>
            <a:ext cx="1881804" cy="461665"/>
          </a:xfrm>
          <a:prstGeom prst="wedgeRectCallout">
            <a:avLst>
              <a:gd name="adj1" fmla="val -80359"/>
              <a:gd name="adj2" fmla="val 18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默认显示后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矩形 21"/>
          <p:cNvSpPr/>
          <p:nvPr>
            <p:custDataLst>
              <p:tags r:id="rId6"/>
            </p:custDataLst>
          </p:nvPr>
        </p:nvSpPr>
        <p:spPr>
          <a:xfrm>
            <a:off x="1113571" y="5194945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  -5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矩形 21"/>
          <p:cNvSpPr/>
          <p:nvPr>
            <p:custDataLst>
              <p:tags r:id="rId7"/>
            </p:custDataLst>
          </p:nvPr>
        </p:nvSpPr>
        <p:spPr>
          <a:xfrm>
            <a:off x="1118395" y="5694871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tail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对话气泡: 矩形 33"/>
          <p:cNvSpPr/>
          <p:nvPr/>
        </p:nvSpPr>
        <p:spPr>
          <a:xfrm>
            <a:off x="4410139" y="4722316"/>
            <a:ext cx="2016788" cy="461665"/>
          </a:xfrm>
          <a:prstGeom prst="wedgeRectCallout">
            <a:avLst>
              <a:gd name="adj1" fmla="val -75609"/>
              <a:gd name="adj2" fmla="val 113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对话气泡: 矩形 35"/>
          <p:cNvSpPr/>
          <p:nvPr/>
        </p:nvSpPr>
        <p:spPr>
          <a:xfrm>
            <a:off x="3952926" y="5337410"/>
            <a:ext cx="2016788" cy="461665"/>
          </a:xfrm>
          <a:prstGeom prst="wedgeRectCallout">
            <a:avLst>
              <a:gd name="adj1" fmla="val -83381"/>
              <a:gd name="adj2" fmla="val 2830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和通配符一起使用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 animBg="1"/>
      <p:bldP spid="32" grpId="0"/>
      <p:bldP spid="33" grpId="0"/>
      <p:bldP spid="34" grpId="0" animBg="1"/>
      <p:bldP spid="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44013" y="4268396"/>
          <a:ext cx="7124936" cy="192323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48718"/>
                <a:gridCol w="4476218"/>
              </a:tblGrid>
              <a:tr h="507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选项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0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功能</a:t>
                      </a: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6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7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80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radley Hand ITC" panose="03070402050302030203" pitchFamily="66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0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平行四边形 6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选择文件的一部分：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244013" y="2200966"/>
            <a:ext cx="7124936" cy="5797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从文件中“取出”指定的域或列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7558" y="4807747"/>
            <a:ext cx="425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02193" y="4807747"/>
            <a:ext cx="3472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指定域位置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7557" y="5263474"/>
            <a:ext cx="2474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0900" y="526347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指定字符位置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7558" y="5751603"/>
            <a:ext cx="2474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2191" y="575160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指定域分隔字符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244013" y="2933692"/>
            <a:ext cx="1935367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8926" y="2982984"/>
            <a:ext cx="499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cut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    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3570" y="3681428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41294" y="4807747"/>
            <a:ext cx="8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1,3,5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23133" y="4807747"/>
            <a:ext cx="112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1-3,5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选择文件的一部分：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7"/>
          <p:cNvSpPr/>
          <p:nvPr/>
        </p:nvSpPr>
        <p:spPr>
          <a:xfrm>
            <a:off x="1244013" y="2200966"/>
            <a:ext cx="7124936" cy="5797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从文件中“取出”指定的域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1244013" y="2933693"/>
            <a:ext cx="3154587" cy="508298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72000" y="2925039"/>
            <a:ext cx="3808705" cy="1084698"/>
            <a:chOff x="4560244" y="3563203"/>
            <a:chExt cx="3808705" cy="1084698"/>
          </a:xfrm>
        </p:grpSpPr>
        <p:sp>
          <p:nvSpPr>
            <p:cNvPr id="2" name="折角形 1"/>
            <p:cNvSpPr/>
            <p:nvPr/>
          </p:nvSpPr>
          <p:spPr>
            <a:xfrm>
              <a:off x="4560244" y="3563203"/>
              <a:ext cx="3785192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583757" y="3619009"/>
              <a:ext cx="378519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	999999	  dave@xyz.edu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	888888	  dan@xyz.edu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Gabe	777777	  gabe@xyz.edu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PA-矩形 6"/>
          <p:cNvSpPr/>
          <p:nvPr>
            <p:custDataLst>
              <p:tags r:id="rId1"/>
            </p:custDataLst>
          </p:nvPr>
        </p:nvSpPr>
        <p:spPr>
          <a:xfrm>
            <a:off x="1244014" y="3565277"/>
            <a:ext cx="315306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后面跟指定域列表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257736" y="4174716"/>
            <a:ext cx="7139145" cy="22957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17"/>
          <p:cNvSpPr/>
          <p:nvPr>
            <p:custDataLst>
              <p:tags r:id="rId2"/>
            </p:custDataLst>
          </p:nvPr>
        </p:nvSpPr>
        <p:spPr>
          <a:xfrm>
            <a:off x="1269233" y="4226546"/>
            <a:ext cx="3093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-f  1  phones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3"/>
            </p:custDataLst>
          </p:nvPr>
        </p:nvSpPr>
        <p:spPr>
          <a:xfrm>
            <a:off x="1495659" y="4733280"/>
            <a:ext cx="11160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1"/>
          <p:cNvSpPr/>
          <p:nvPr>
            <p:custDataLst>
              <p:tags r:id="rId4"/>
            </p:custDataLst>
          </p:nvPr>
        </p:nvSpPr>
        <p:spPr>
          <a:xfrm>
            <a:off x="1267103" y="4226545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  -f  1,3  phones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1"/>
          <p:cNvSpPr/>
          <p:nvPr>
            <p:custDataLst>
              <p:tags r:id="rId5"/>
            </p:custDataLst>
          </p:nvPr>
        </p:nvSpPr>
        <p:spPr>
          <a:xfrm>
            <a:off x="1497866" y="4731476"/>
            <a:ext cx="37257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	     dave@xyz.edu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    dan@xyz.edu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Gabe	     gabe@xyz.edu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对话气泡: 矩形 27"/>
          <p:cNvSpPr/>
          <p:nvPr/>
        </p:nvSpPr>
        <p:spPr>
          <a:xfrm>
            <a:off x="5808617" y="4239346"/>
            <a:ext cx="2548575" cy="461665"/>
          </a:xfrm>
          <a:prstGeom prst="wedgeRectCallout">
            <a:avLst>
              <a:gd name="adj1" fmla="val -62250"/>
              <a:gd name="adj2" fmla="val -13958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域默认分隔符是制表符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/>
          <p:cNvSpPr/>
          <p:nvPr/>
        </p:nvSpPr>
        <p:spPr>
          <a:xfrm>
            <a:off x="6409765" y="2401545"/>
            <a:ext cx="1982526" cy="461665"/>
          </a:xfrm>
          <a:prstGeom prst="wedgeRectCallout">
            <a:avLst>
              <a:gd name="adj1" fmla="val -45717"/>
              <a:gd name="adj2" fmla="val 740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1" grpId="1"/>
      <p:bldP spid="22" grpId="0"/>
      <p:bldP spid="22" grpId="1"/>
      <p:bldP spid="24" grpId="0"/>
      <p:bldP spid="25" grpId="0"/>
      <p:bldP spid="28" grpId="0" animBg="1"/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选择文件的一部分：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7"/>
          <p:cNvSpPr/>
          <p:nvPr/>
        </p:nvSpPr>
        <p:spPr>
          <a:xfrm>
            <a:off x="1244013" y="2200966"/>
            <a:ext cx="7124936" cy="5797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从文件中“取出”指定的字符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1244013" y="2933693"/>
            <a:ext cx="3154587" cy="508298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72000" y="2925039"/>
            <a:ext cx="3808705" cy="1084698"/>
            <a:chOff x="4560244" y="3563203"/>
            <a:chExt cx="3808705" cy="1084698"/>
          </a:xfrm>
        </p:grpSpPr>
        <p:sp>
          <p:nvSpPr>
            <p:cNvPr id="2" name="折角形 1"/>
            <p:cNvSpPr/>
            <p:nvPr/>
          </p:nvSpPr>
          <p:spPr>
            <a:xfrm>
              <a:off x="4560244" y="3563203"/>
              <a:ext cx="3785192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583757" y="3619009"/>
              <a:ext cx="378519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	999999	  dave@xyz.edu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	888888	  dan@xyz.edu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Gabe	777777	  gabe@xyz.edu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PA-矩形 6"/>
          <p:cNvSpPr/>
          <p:nvPr>
            <p:custDataLst>
              <p:tags r:id="rId1"/>
            </p:custDataLst>
          </p:nvPr>
        </p:nvSpPr>
        <p:spPr>
          <a:xfrm>
            <a:off x="1244014" y="3565277"/>
            <a:ext cx="3153066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后面跟指定字符位置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257736" y="4174716"/>
            <a:ext cx="7139145" cy="22957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17"/>
          <p:cNvSpPr/>
          <p:nvPr>
            <p:custDataLst>
              <p:tags r:id="rId2"/>
            </p:custDataLst>
          </p:nvPr>
        </p:nvSpPr>
        <p:spPr>
          <a:xfrm>
            <a:off x="1269232" y="4226546"/>
            <a:ext cx="3572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  1-4  phones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3"/>
            </p:custDataLst>
          </p:nvPr>
        </p:nvSpPr>
        <p:spPr>
          <a:xfrm>
            <a:off x="1495659" y="4733280"/>
            <a:ext cx="11160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1"/>
          <p:cNvSpPr/>
          <p:nvPr>
            <p:custDataLst>
              <p:tags r:id="rId4"/>
            </p:custDataLst>
          </p:nvPr>
        </p:nvSpPr>
        <p:spPr>
          <a:xfrm>
            <a:off x="1262155" y="4235988"/>
            <a:ext cx="3763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date  |  cut  -c  12-13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1"/>
          <p:cNvSpPr/>
          <p:nvPr>
            <p:custDataLst>
              <p:tags r:id="rId5"/>
            </p:custDataLst>
          </p:nvPr>
        </p:nvSpPr>
        <p:spPr>
          <a:xfrm>
            <a:off x="1452114" y="4723838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/>
          <p:cNvSpPr/>
          <p:nvPr/>
        </p:nvSpPr>
        <p:spPr>
          <a:xfrm>
            <a:off x="2499360" y="5298170"/>
            <a:ext cx="3082269" cy="461665"/>
          </a:xfrm>
          <a:prstGeom prst="wedgeRectCallout">
            <a:avLst>
              <a:gd name="adj1" fmla="val -68401"/>
              <a:gd name="adj2" fmla="val -1207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字符是时间中的小时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5212" y="3025135"/>
            <a:ext cx="531222" cy="852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3717607" y="4688211"/>
            <a:ext cx="3082269" cy="527469"/>
          </a:xfrm>
          <a:prstGeom prst="wedgeRectCallout">
            <a:avLst>
              <a:gd name="adj1" fmla="val -87048"/>
              <a:gd name="adj2" fmla="val -6790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管道，将前一个命令的输出作为后一个命令的输入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/>
      <p:bldP spid="21" grpId="1"/>
      <p:bldP spid="22" grpId="0"/>
      <p:bldP spid="22" grpId="1"/>
      <p:bldP spid="24" grpId="0"/>
      <p:bldP spid="25" grpId="0"/>
      <p:bldP spid="23" grpId="0" animBg="1"/>
      <p:bldP spid="3" grpId="0" animBg="1"/>
      <p:bldP spid="3" grpId="1" animBg="1"/>
      <p:bldP spid="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选择文件的一部分：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1257737" y="2167090"/>
            <a:ext cx="1744250" cy="508298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69232" y="2825303"/>
            <a:ext cx="3808705" cy="1084698"/>
            <a:chOff x="1269232" y="2825303"/>
            <a:chExt cx="3808705" cy="1084698"/>
          </a:xfrm>
        </p:grpSpPr>
        <p:sp>
          <p:nvSpPr>
            <p:cNvPr id="2" name="折角形 1"/>
            <p:cNvSpPr/>
            <p:nvPr/>
          </p:nvSpPr>
          <p:spPr>
            <a:xfrm>
              <a:off x="1269232" y="2825303"/>
              <a:ext cx="3785192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92745" y="2881109"/>
              <a:ext cx="378519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	999999	  dave@xyz.edu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	888888	  dan@xyz.edu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Gabe	777777	  gabe@xyz.edu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PA-矩形 6"/>
          <p:cNvSpPr/>
          <p:nvPr>
            <p:custDataLst>
              <p:tags r:id="rId1"/>
            </p:custDataLst>
          </p:nvPr>
        </p:nvSpPr>
        <p:spPr>
          <a:xfrm>
            <a:off x="3055598" y="2189638"/>
            <a:ext cx="534128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后面跟非默认域分隔符，与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连用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257736" y="4061499"/>
            <a:ext cx="7139145" cy="23828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17"/>
          <p:cNvSpPr/>
          <p:nvPr>
            <p:custDataLst>
              <p:tags r:id="rId2"/>
            </p:custDataLst>
          </p:nvPr>
        </p:nvSpPr>
        <p:spPr>
          <a:xfrm>
            <a:off x="1269233" y="4113329"/>
            <a:ext cx="498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-d “ ”-f 1  phones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3"/>
            </p:custDataLst>
          </p:nvPr>
        </p:nvSpPr>
        <p:spPr>
          <a:xfrm>
            <a:off x="1530490" y="4620063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1"/>
          <p:cNvSpPr/>
          <p:nvPr>
            <p:custDataLst>
              <p:tags r:id="rId4"/>
            </p:custDataLst>
          </p:nvPr>
        </p:nvSpPr>
        <p:spPr>
          <a:xfrm>
            <a:off x="1277995" y="4118445"/>
            <a:ext cx="4883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cut  -d  :  –f  1-2 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2917902" y="4657300"/>
            <a:ext cx="2599781" cy="525470"/>
          </a:xfrm>
          <a:prstGeom prst="wedgeRectCallout">
            <a:avLst>
              <a:gd name="adj1" fmla="val -48095"/>
              <a:gd name="adj2" fmla="val -1042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空格或其他有意义字符必须用双括号括起来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0678" y="2824562"/>
            <a:ext cx="3286203" cy="1084698"/>
            <a:chOff x="5110678" y="2824562"/>
            <a:chExt cx="3441141" cy="1084698"/>
          </a:xfrm>
        </p:grpSpPr>
        <p:sp>
          <p:nvSpPr>
            <p:cNvPr id="27" name="折角形 1"/>
            <p:cNvSpPr/>
            <p:nvPr/>
          </p:nvSpPr>
          <p:spPr>
            <a:xfrm>
              <a:off x="5110678" y="2824562"/>
              <a:ext cx="3441141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36286" y="2875327"/>
              <a:ext cx="329543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 : x : 0 : 0 : … 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tux : x : 1000 : 1000 :  …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jack : x : 1001 : 50 : 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30490" y="4561612"/>
            <a:ext cx="2462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: x 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tux : x 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 : 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95017" y="2945745"/>
            <a:ext cx="878608" cy="8529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1" grpId="1"/>
      <p:bldP spid="22" grpId="0"/>
      <p:bldP spid="22" grpId="1"/>
      <p:bldP spid="24" grpId="0"/>
      <p:bldP spid="26" grpId="0" animBg="1"/>
      <p:bldP spid="26" grpId="1" animBg="1"/>
      <p:bldP spid="7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865" y="4367964"/>
            <a:ext cx="7230139" cy="1858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6930" y="4093529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723310" y="164830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965337" y="163917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956930" y="2368731"/>
            <a:ext cx="7107207" cy="46153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做为输出重定向操作符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6930" y="2980073"/>
            <a:ext cx="1766380" cy="83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/>
          <p:cNvSpPr txBox="1"/>
          <p:nvPr>
            <p:custDataLst>
              <p:tags r:id="rId2"/>
            </p:custDataLst>
          </p:nvPr>
        </p:nvSpPr>
        <p:spPr>
          <a:xfrm>
            <a:off x="2994413" y="2891519"/>
            <a:ext cx="303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command  &gt;   filename</a:t>
            </a:r>
            <a:endParaRPr lang="zh-CN" altLang="en-US" sz="2400" dirty="0"/>
          </a:p>
        </p:txBody>
      </p:sp>
      <p:sp>
        <p:nvSpPr>
          <p:cNvPr id="21" name="PA-文本框 20"/>
          <p:cNvSpPr txBox="1"/>
          <p:nvPr>
            <p:custDataLst>
              <p:tags r:id="rId3"/>
            </p:custDataLst>
          </p:nvPr>
        </p:nvSpPr>
        <p:spPr>
          <a:xfrm>
            <a:off x="3007474" y="3357431"/>
            <a:ext cx="318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command  &gt;&gt;  filename</a:t>
            </a:r>
            <a:endParaRPr lang="zh-CN" altLang="en-US" sz="2400" dirty="0"/>
          </a:p>
        </p:txBody>
      </p:sp>
      <p:sp>
        <p:nvSpPr>
          <p:cNvPr id="8" name="对话气泡: 矩形 7"/>
          <p:cNvSpPr/>
          <p:nvPr/>
        </p:nvSpPr>
        <p:spPr>
          <a:xfrm>
            <a:off x="6332940" y="2948919"/>
            <a:ext cx="1731197" cy="393909"/>
          </a:xfrm>
          <a:prstGeom prst="wedgeRectCallout">
            <a:avLst>
              <a:gd name="adj1" fmla="val -66609"/>
              <a:gd name="adj2" fmla="val 3277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覆盖重定向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6332939" y="3417029"/>
            <a:ext cx="1731197" cy="393909"/>
          </a:xfrm>
          <a:prstGeom prst="wedgeRectCallout">
            <a:avLst>
              <a:gd name="adj1" fmla="val -64597"/>
              <a:gd name="adj2" fmla="val 10667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追加重定向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2"/>
          <p:cNvSpPr/>
          <p:nvPr>
            <p:custDataLst>
              <p:tags r:id="rId4"/>
            </p:custDataLst>
          </p:nvPr>
        </p:nvSpPr>
        <p:spPr>
          <a:xfrm>
            <a:off x="898029" y="4416486"/>
            <a:ext cx="30375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who &gt;&gt;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mydir.list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3"/>
          <p:cNvSpPr/>
          <p:nvPr>
            <p:custDataLst>
              <p:tags r:id="rId5"/>
            </p:custDataLst>
          </p:nvPr>
        </p:nvSpPr>
        <p:spPr>
          <a:xfrm>
            <a:off x="898029" y="5030913"/>
            <a:ext cx="292759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date &gt;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mydir.list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6"/>
            </p:custDataLst>
          </p:nvPr>
        </p:nvSpPr>
        <p:spPr>
          <a:xfrm>
            <a:off x="898029" y="5579783"/>
            <a:ext cx="256345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this_year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连接文件：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7"/>
          <p:cNvSpPr/>
          <p:nvPr/>
        </p:nvSpPr>
        <p:spPr>
          <a:xfrm>
            <a:off x="1243965" y="2200910"/>
            <a:ext cx="3580765" cy="579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逐行连接两个或多个文件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1244013" y="2933693"/>
            <a:ext cx="2116703" cy="508298"/>
          </a:xfrm>
          <a:prstGeom prst="wedgeRectCallout">
            <a:avLst>
              <a:gd name="adj1" fmla="val 9871"/>
              <a:gd name="adj2" fmla="val -456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44013" y="3520894"/>
            <a:ext cx="2742507" cy="1084698"/>
            <a:chOff x="1517278" y="3563203"/>
            <a:chExt cx="6828160" cy="1084698"/>
          </a:xfrm>
        </p:grpSpPr>
        <p:sp>
          <p:nvSpPr>
            <p:cNvPr id="2" name="折角形 1"/>
            <p:cNvSpPr/>
            <p:nvPr/>
          </p:nvSpPr>
          <p:spPr>
            <a:xfrm>
              <a:off x="1517278" y="3563203"/>
              <a:ext cx="6828160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31489" y="3662545"/>
              <a:ext cx="46043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257736" y="4731476"/>
            <a:ext cx="7139145" cy="17389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17"/>
          <p:cNvSpPr/>
          <p:nvPr>
            <p:custDataLst>
              <p:tags r:id="rId1"/>
            </p:custDataLst>
          </p:nvPr>
        </p:nvSpPr>
        <p:spPr>
          <a:xfrm>
            <a:off x="1295800" y="4781404"/>
            <a:ext cx="3093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paste  first  last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2"/>
            </p:custDataLst>
          </p:nvPr>
        </p:nvSpPr>
        <p:spPr>
          <a:xfrm>
            <a:off x="1287275" y="5270137"/>
            <a:ext cx="3110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      Back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    Knee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Gabriel    Smart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6"/>
          <p:cNvSpPr/>
          <p:nvPr>
            <p:custDataLst>
              <p:tags r:id="rId3"/>
            </p:custDataLst>
          </p:nvPr>
        </p:nvSpPr>
        <p:spPr>
          <a:xfrm>
            <a:off x="3179380" y="2951575"/>
            <a:ext cx="3638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/>
          </a:p>
        </p:txBody>
      </p:sp>
      <p:sp>
        <p:nvSpPr>
          <p:cNvPr id="26" name="PA-矩形 6"/>
          <p:cNvSpPr/>
          <p:nvPr>
            <p:custDataLst>
              <p:tags r:id="rId4"/>
            </p:custDataLst>
          </p:nvPr>
        </p:nvSpPr>
        <p:spPr>
          <a:xfrm>
            <a:off x="3589893" y="2970660"/>
            <a:ext cx="4619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指定具体分隔符，默认为制表符 </a:t>
            </a:r>
            <a:endParaRPr lang="zh-CN" altLang="en-US" sz="2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556762" y="3528814"/>
            <a:ext cx="2742507" cy="1084698"/>
            <a:chOff x="4560244" y="3563203"/>
            <a:chExt cx="3785192" cy="1084698"/>
          </a:xfrm>
        </p:grpSpPr>
        <p:sp>
          <p:nvSpPr>
            <p:cNvPr id="32" name="折角形 1"/>
            <p:cNvSpPr/>
            <p:nvPr/>
          </p:nvSpPr>
          <p:spPr>
            <a:xfrm>
              <a:off x="4560244" y="3563203"/>
              <a:ext cx="3785192" cy="1084698"/>
            </a:xfrm>
            <a:prstGeom prst="foldedCorner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583757" y="3619009"/>
              <a:ext cx="263391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Knee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Smart	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对话气泡: 矩形 8"/>
          <p:cNvSpPr/>
          <p:nvPr/>
        </p:nvSpPr>
        <p:spPr>
          <a:xfrm>
            <a:off x="4125741" y="3520894"/>
            <a:ext cx="777879" cy="372626"/>
          </a:xfrm>
          <a:prstGeom prst="wedgeRectCallout">
            <a:avLst>
              <a:gd name="adj1" fmla="val -49518"/>
              <a:gd name="adj2" fmla="val 78860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对话气泡: 矩形 33"/>
          <p:cNvSpPr/>
          <p:nvPr/>
        </p:nvSpPr>
        <p:spPr>
          <a:xfrm>
            <a:off x="4620238" y="4201385"/>
            <a:ext cx="746609" cy="372626"/>
          </a:xfrm>
          <a:prstGeom prst="wedgeRectCallout">
            <a:avLst>
              <a:gd name="adj1" fmla="val 70958"/>
              <a:gd name="adj2" fmla="val -66040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-矩形 17"/>
          <p:cNvSpPr/>
          <p:nvPr>
            <p:custDataLst>
              <p:tags r:id="rId5"/>
            </p:custDataLst>
          </p:nvPr>
        </p:nvSpPr>
        <p:spPr>
          <a:xfrm>
            <a:off x="1294563" y="4789172"/>
            <a:ext cx="426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paste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: </a:t>
            </a:r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 last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矩形 21"/>
          <p:cNvSpPr/>
          <p:nvPr>
            <p:custDataLst>
              <p:tags r:id="rId6"/>
            </p:custDataLst>
          </p:nvPr>
        </p:nvSpPr>
        <p:spPr>
          <a:xfrm>
            <a:off x="1286054" y="5274120"/>
            <a:ext cx="317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Knee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Gabriel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17"/>
          <p:cNvSpPr/>
          <p:nvPr>
            <p:custDataLst>
              <p:tags r:id="rId7"/>
            </p:custDataLst>
          </p:nvPr>
        </p:nvSpPr>
        <p:spPr>
          <a:xfrm>
            <a:off x="1290218" y="4776103"/>
            <a:ext cx="426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paste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-d“ ”</a:t>
            </a:r>
            <a:r>
              <a:rPr lang="pt-BR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 last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PA-矩形 21"/>
          <p:cNvSpPr/>
          <p:nvPr>
            <p:custDataLst>
              <p:tags r:id="rId8"/>
            </p:custDataLst>
          </p:nvPr>
        </p:nvSpPr>
        <p:spPr>
          <a:xfrm>
            <a:off x="1285106" y="5276876"/>
            <a:ext cx="317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  Back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  Knee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Gabriel  Smart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6"/>
          <p:cNvSpPr/>
          <p:nvPr>
            <p:custDataLst>
              <p:tags r:id="rId9"/>
            </p:custDataLst>
          </p:nvPr>
        </p:nvSpPr>
        <p:spPr>
          <a:xfrm>
            <a:off x="4834255" y="2260600"/>
            <a:ext cx="37585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paste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1 ...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1" grpId="1"/>
      <p:bldP spid="22" grpId="0"/>
      <p:bldP spid="22" grpId="1"/>
      <p:bldP spid="36" grpId="0"/>
      <p:bldP spid="37" grpId="0"/>
      <p:bldP spid="38" grpId="0"/>
      <p:bldP spid="38" grpId="1"/>
      <p:bldP spid="39" grpId="0"/>
      <p:bldP spid="39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另页查看工具：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243965" y="2200910"/>
            <a:ext cx="1615776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243965" y="2907665"/>
            <a:ext cx="7103745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44013" y="3596517"/>
          <a:ext cx="7104019" cy="27274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6965"/>
                <a:gridCol w="5377054"/>
              </a:tblGrid>
              <a:tr h="4545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18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8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54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-lines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每屏显示的行数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4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+line-number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从第</a:t>
                      </a: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line-number </a:t>
                      </a: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行开始显示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4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+/pattern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从包含</a:t>
                      </a: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pattern</a:t>
                      </a: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的行的上两行开始显示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4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在显示每页之前清屏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4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显示提示</a:t>
                      </a: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[Press space to continue, ‘</a:t>
                      </a:r>
                      <a:r>
                        <a:rPr lang="en-US" altLang="zh-CN" sz="1800" b="0" i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q’to</a:t>
                      </a:r>
                      <a:r>
                        <a:rPr lang="en-US" altLang="zh-CN" sz="1800" b="0" i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quit]</a:t>
                      </a:r>
                      <a:endParaRPr lang="zh-CN" altLang="en-US" sz="1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PA-矩形 6"/>
          <p:cNvSpPr/>
          <p:nvPr>
            <p:custDataLst>
              <p:tags r:id="rId1"/>
            </p:custDataLst>
          </p:nvPr>
        </p:nvSpPr>
        <p:spPr>
          <a:xfrm>
            <a:off x="3179380" y="2247642"/>
            <a:ext cx="46192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另页查看工具：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244013" y="2200966"/>
            <a:ext cx="7124936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分页查看文件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244012" y="2898858"/>
            <a:ext cx="7124936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命令控制键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012" y="3762104"/>
            <a:ext cx="2866434" cy="576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8453" y="38383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向下翻一页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458453" y="465969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向下翻一行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8453" y="5527834"/>
            <a:ext cx="2187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5555" y="4602480"/>
            <a:ext cx="2844800" cy="575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265779" y="5470628"/>
            <a:ext cx="663556" cy="576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515824" y="5470629"/>
            <a:ext cx="663556" cy="576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9" grpId="0"/>
      <p:bldP spid="13" grpId="0" bldLvl="0" animBg="1"/>
      <p:bldP spid="11" grpId="0" animBg="1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其它文件操作命令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001986" y="147737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页查看工具：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244013" y="146824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7.4.7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7"/>
          <p:cNvSpPr/>
          <p:nvPr/>
        </p:nvSpPr>
        <p:spPr>
          <a:xfrm>
            <a:off x="1244013" y="2200966"/>
            <a:ext cx="7124936" cy="5797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分页查看文件，允许在文件中向后和向前移动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181783" y="3504465"/>
            <a:ext cx="7124936" cy="579755"/>
          </a:xfrm>
          <a:prstGeom prst="wedgeRectCallout">
            <a:avLst>
              <a:gd name="adj1" fmla="val 9871"/>
              <a:gd name="adj2" fmla="val -45652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，更高级工具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矩形 6"/>
          <p:cNvSpPr/>
          <p:nvPr>
            <p:custDataLst>
              <p:tags r:id="rId1"/>
            </p:custDataLst>
          </p:nvPr>
        </p:nvSpPr>
        <p:spPr>
          <a:xfrm>
            <a:off x="1244203" y="2865885"/>
            <a:ext cx="46192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UNIX的内部：文件系统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7039" y="1600589"/>
            <a:ext cx="6333314" cy="52197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文件系统如何找到文件？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7038" y="4396987"/>
            <a:ext cx="954491" cy="161792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4" y="2570391"/>
            <a:ext cx="954491" cy="16179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5294" y="2798107"/>
            <a:ext cx="339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创建目录组织磁盘空间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65294" y="3473655"/>
            <a:ext cx="339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目录和文件由名字标识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934635" y="2689412"/>
            <a:ext cx="318845" cy="139849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68353" y="2570392"/>
            <a:ext cx="762000" cy="1617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65294" y="4790452"/>
            <a:ext cx="3397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不同方式组织磁盘和查找文件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11" grpId="0"/>
      <p:bldP spid="9" grpId="0" animBg="1"/>
      <p:bldP spid="12" grpId="0" animBg="1"/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UNIX的内部：文件系统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733" y="1609180"/>
            <a:ext cx="6986905" cy="52197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基于索引号进行组织和管理文件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8546" y="3429000"/>
            <a:ext cx="6986905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节点号和对应文件的基础信息保存在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节点表中，存储在磁盘中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02" y="4787514"/>
            <a:ext cx="8829675" cy="1447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78547" y="2218534"/>
            <a:ext cx="6986905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系统将每个文件名与一个整数（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节点号）相关联，并用文件的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节点号来标识每个文件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UNIX的内部：文件系统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732" y="1480858"/>
            <a:ext cx="6986905" cy="5770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打开文件的过程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1"/>
          <p:cNvSpPr/>
          <p:nvPr>
            <p:custDataLst>
              <p:tags r:id="rId1"/>
            </p:custDataLst>
          </p:nvPr>
        </p:nvSpPr>
        <p:spPr>
          <a:xfrm>
            <a:off x="1069022" y="4404512"/>
            <a:ext cx="698690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系统找到文件名对应的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14"/>
          <p:cNvSpPr/>
          <p:nvPr>
            <p:custDataLst>
              <p:tags r:id="rId2"/>
            </p:custDataLst>
          </p:nvPr>
        </p:nvSpPr>
        <p:spPr>
          <a:xfrm>
            <a:off x="1076957" y="2923635"/>
            <a:ext cx="698690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用户通过文件名，打开文件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1732" y="2314575"/>
            <a:ext cx="6986905" cy="57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表面上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1731" y="3621210"/>
            <a:ext cx="6986905" cy="5770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13"/>
          <p:cNvSpPr/>
          <p:nvPr>
            <p:custDataLst>
              <p:tags r:id="rId3"/>
            </p:custDataLst>
          </p:nvPr>
        </p:nvSpPr>
        <p:spPr>
          <a:xfrm>
            <a:off x="1069022" y="4965405"/>
            <a:ext cx="7099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节点号，找到文件的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5"/>
          <p:cNvSpPr/>
          <p:nvPr>
            <p:custDataLst>
              <p:tags r:id="rId4"/>
            </p:custDataLst>
          </p:nvPr>
        </p:nvSpPr>
        <p:spPr>
          <a:xfrm>
            <a:off x="1069022" y="5543173"/>
            <a:ext cx="704468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节点项信息，找到文件数据所在的块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(block)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，读出数据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2924175" y="2153210"/>
            <a:ext cx="2226665" cy="649932"/>
          </a:xfrm>
          <a:prstGeom prst="wedgeRectCallout">
            <a:avLst>
              <a:gd name="adj1" fmla="val -36833"/>
              <a:gd name="adj2" fmla="val 9852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方便用户识别的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节点号的别名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637787" y="3039485"/>
            <a:ext cx="1079820" cy="4864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0" grpId="0" animBg="1"/>
      <p:bldP spid="17" grpId="0" animBg="1"/>
      <p:bldP spid="14" grpId="0"/>
      <p:bldP spid="16" grpId="0"/>
      <p:bldP spid="18" grpId="0" animBg="1"/>
      <p:bldP spid="2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UNIX的内部：文件系统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76325" y="2786742"/>
            <a:ext cx="7114235" cy="37239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5" y="2122200"/>
            <a:ext cx="2780665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939708" y="1391120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181735" y="1381987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4840" y="2721320"/>
            <a:ext cx="107914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ls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6134" y="323783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4311	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7446	report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1779" y="4058047"/>
            <a:ext cx="3383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cp report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3070" y="4421156"/>
            <a:ext cx="98777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778" y="495844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4311	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7446	report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7431	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10446" y="2168431"/>
            <a:ext cx="385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 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"/>
          <p:cNvSpPr/>
          <p:nvPr/>
        </p:nvSpPr>
        <p:spPr>
          <a:xfrm>
            <a:off x="4733442" y="3571869"/>
            <a:ext cx="3557118" cy="558296"/>
          </a:xfrm>
          <a:prstGeom prst="wedgeRectCallout">
            <a:avLst>
              <a:gd name="adj1" fmla="val -56041"/>
              <a:gd name="adj2" fmla="val 941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复制对文件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节点号的影响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animBg="1"/>
      <p:bldP spid="3" grpId="0"/>
      <p:bldP spid="4" grpId="0"/>
      <p:bldP spid="9" grpId="0"/>
      <p:bldP spid="10" grpId="0"/>
      <p:bldP spid="11" grpId="0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UNIX的内部：文件系统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76325" y="2804498"/>
            <a:ext cx="7114235" cy="37239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5" y="2122200"/>
            <a:ext cx="7108825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移动操作对文件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节点号的影响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939708" y="1391120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181735" y="1381987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4840" y="2818978"/>
            <a:ext cx="3650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6134" y="33266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ls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4092" y="3790091"/>
            <a:ext cx="257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7431	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4840" y="4122317"/>
            <a:ext cx="647414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mv memos/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report.old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memos/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report.sav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4840" y="47001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3355" y="52406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7431	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report.sav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930152" y="2943011"/>
            <a:ext cx="3039291" cy="673100"/>
          </a:xfrm>
          <a:prstGeom prst="wedgeRectCallout">
            <a:avLst>
              <a:gd name="adj1" fmla="val -64350"/>
              <a:gd name="adj2" fmla="val -676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移动对文件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节点号的影响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"/>
          <p:cNvSpPr/>
          <p:nvPr/>
        </p:nvSpPr>
        <p:spPr>
          <a:xfrm>
            <a:off x="4940481" y="3678437"/>
            <a:ext cx="3039291" cy="673100"/>
          </a:xfrm>
          <a:prstGeom prst="wedgeRectCallout">
            <a:avLst>
              <a:gd name="adj1" fmla="val -64350"/>
              <a:gd name="adj2" fmla="val 4498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移动并改名对文件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节点号的影响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" grpId="0"/>
      <p:bldP spid="4" grpId="0"/>
      <p:bldP spid="9" grpId="0"/>
      <p:bldP spid="10" grpId="0"/>
      <p:bldP spid="11" grpId="0"/>
      <p:bldP spid="13" grpId="0"/>
      <p:bldP spid="2" grpId="0" bldLvl="0" animBg="1"/>
      <p:bldP spid="15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UNIX的内部：文件系统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76325" y="2804498"/>
            <a:ext cx="7114235" cy="37239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5" y="2122200"/>
            <a:ext cx="7108825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链接操作对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节点号的影响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939708" y="1391120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181735" y="1381987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4840" y="2818978"/>
            <a:ext cx="3575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ln report  memos/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6134" y="33266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ls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4092" y="3790091"/>
            <a:ext cx="21558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4311  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7446	report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4840" y="47001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3355" y="5240631"/>
            <a:ext cx="4572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lain" startAt="7431"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report.sav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7446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"/>
          <p:cNvSpPr/>
          <p:nvPr/>
        </p:nvSpPr>
        <p:spPr>
          <a:xfrm>
            <a:off x="5409824" y="2868759"/>
            <a:ext cx="2417624" cy="673100"/>
          </a:xfrm>
          <a:prstGeom prst="wedgeRectCallout">
            <a:avLst>
              <a:gd name="adj1" fmla="val -80175"/>
              <a:gd name="adj2" fmla="val 746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创建链接对文件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节点号的影响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"/>
          <p:cNvSpPr/>
          <p:nvPr/>
        </p:nvSpPr>
        <p:spPr>
          <a:xfrm>
            <a:off x="4505960" y="5289550"/>
            <a:ext cx="3524250" cy="955040"/>
          </a:xfrm>
          <a:prstGeom prst="wedgeRectCallout">
            <a:avLst>
              <a:gd name="adj1" fmla="val -77190"/>
              <a:gd name="adj2" fmla="val 3016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链接文件不过是在所在目录的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目录项中增加了一项：链接文件名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被链接文件的索引号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" grpId="0"/>
      <p:bldP spid="4" grpId="0"/>
      <p:bldP spid="9" grpId="0"/>
      <p:bldP spid="11" grpId="0"/>
      <p:bldP spid="13" grpId="0"/>
      <p:bldP spid="14" grpId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6200000">
            <a:off x="4101325" y="4561295"/>
            <a:ext cx="808626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3918867" y="5234456"/>
            <a:ext cx="1116418" cy="127590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723310" y="164830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965337" y="163917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"/>
          <p:cNvSpPr/>
          <p:nvPr/>
        </p:nvSpPr>
        <p:spPr>
          <a:xfrm>
            <a:off x="3552811" y="3320696"/>
            <a:ext cx="1848530" cy="1031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右箭头 3"/>
          <p:cNvSpPr/>
          <p:nvPr>
            <p:custDataLst>
              <p:tags r:id="rId1"/>
            </p:custDataLst>
          </p:nvPr>
        </p:nvSpPr>
        <p:spPr>
          <a:xfrm>
            <a:off x="2413591" y="3599064"/>
            <a:ext cx="1052623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-右箭头 10"/>
          <p:cNvSpPr/>
          <p:nvPr>
            <p:custDataLst>
              <p:tags r:id="rId2"/>
            </p:custDataLst>
          </p:nvPr>
        </p:nvSpPr>
        <p:spPr>
          <a:xfrm>
            <a:off x="5497016" y="3604379"/>
            <a:ext cx="1052623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29905" r="4041" b="33034"/>
          <a:stretch>
            <a:fillRect/>
          </a:stretch>
        </p:blipFill>
        <p:spPr bwMode="auto">
          <a:xfrm>
            <a:off x="467832" y="3460839"/>
            <a:ext cx="1789541" cy="71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467832" y="4173223"/>
            <a:ext cx="1885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标准输入设备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13"/>
          <p:cNvSpPr/>
          <p:nvPr>
            <p:custDataLst>
              <p:tags r:id="rId4"/>
            </p:custDataLst>
          </p:nvPr>
        </p:nvSpPr>
        <p:spPr>
          <a:xfrm>
            <a:off x="6772940" y="4694781"/>
            <a:ext cx="188515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标准输出设备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5331" r="8631" b="7518"/>
          <a:stretch>
            <a:fillRect/>
          </a:stretch>
        </p:blipFill>
        <p:spPr bwMode="auto">
          <a:xfrm>
            <a:off x="6658288" y="3238124"/>
            <a:ext cx="2029395" cy="152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PA-矩形 18"/>
          <p:cNvSpPr/>
          <p:nvPr>
            <p:custDataLst>
              <p:tags r:id="rId6"/>
            </p:custDataLst>
          </p:nvPr>
        </p:nvSpPr>
        <p:spPr>
          <a:xfrm>
            <a:off x="2523636" y="3183840"/>
            <a:ext cx="8256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PA-矩形 19"/>
          <p:cNvSpPr/>
          <p:nvPr>
            <p:custDataLst>
              <p:tags r:id="rId7"/>
            </p:custDataLst>
          </p:nvPr>
        </p:nvSpPr>
        <p:spPr>
          <a:xfrm>
            <a:off x="5539548" y="3183285"/>
            <a:ext cx="825620" cy="476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输出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乘号 1"/>
          <p:cNvSpPr/>
          <p:nvPr/>
        </p:nvSpPr>
        <p:spPr>
          <a:xfrm>
            <a:off x="2220452" y="3244165"/>
            <a:ext cx="1392865" cy="1483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65337" y="2445480"/>
            <a:ext cx="7722346" cy="580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输入重定向允许用户从指定文件得到输入来运行命令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2" grpId="0" animBg="1"/>
      <p:bldP spid="2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941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865" y="4275911"/>
            <a:ext cx="7230139" cy="1950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6930" y="4093529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723310" y="164830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输入重定向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965337" y="163917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956930" y="2368731"/>
            <a:ext cx="7107207" cy="46153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做为输入重定向操作符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6930" y="2980073"/>
            <a:ext cx="1766380" cy="83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文本框 5"/>
          <p:cNvSpPr txBox="1"/>
          <p:nvPr>
            <p:custDataLst>
              <p:tags r:id="rId2"/>
            </p:custDataLst>
          </p:nvPr>
        </p:nvSpPr>
        <p:spPr>
          <a:xfrm>
            <a:off x="2846370" y="3004732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  &lt;   filename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20"/>
          <p:cNvSpPr txBox="1"/>
          <p:nvPr>
            <p:custDataLst>
              <p:tags r:id="rId3"/>
            </p:custDataLst>
          </p:nvPr>
        </p:nvSpPr>
        <p:spPr>
          <a:xfrm>
            <a:off x="2842009" y="3444521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command  &lt;&lt;  filename</a:t>
            </a:r>
            <a:endParaRPr lang="zh-CN" altLang="en-US" dirty="0"/>
          </a:p>
        </p:txBody>
      </p:sp>
      <p:sp>
        <p:nvSpPr>
          <p:cNvPr id="8" name="对话气泡: 矩形 7"/>
          <p:cNvSpPr/>
          <p:nvPr/>
        </p:nvSpPr>
        <p:spPr>
          <a:xfrm>
            <a:off x="6332940" y="2948919"/>
            <a:ext cx="1731197" cy="393909"/>
          </a:xfrm>
          <a:prstGeom prst="wedgeRectCallout">
            <a:avLst>
              <a:gd name="adj1" fmla="val -66609"/>
              <a:gd name="adj2" fmla="val 32775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命令行中使用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6332939" y="3417029"/>
            <a:ext cx="1731197" cy="393909"/>
          </a:xfrm>
          <a:prstGeom prst="wedgeRectCallout">
            <a:avLst>
              <a:gd name="adj1" fmla="val -64597"/>
              <a:gd name="adj2" fmla="val 10667"/>
            </a:avLst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脚本编程使用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4"/>
            </p:custDataLst>
          </p:nvPr>
        </p:nvSpPr>
        <p:spPr>
          <a:xfrm>
            <a:off x="1007996" y="4361954"/>
            <a:ext cx="4572000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&lt;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mydir.list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5"/>
            </p:custDataLst>
          </p:nvPr>
        </p:nvSpPr>
        <p:spPr>
          <a:xfrm>
            <a:off x="990578" y="4878766"/>
            <a:ext cx="366959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 memo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shell重定向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214" y="3197066"/>
            <a:ext cx="7107207" cy="3238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56930" y="3048501"/>
            <a:ext cx="7230140" cy="1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723310" y="1648304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965337" y="1639171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956930" y="2368731"/>
            <a:ext cx="7107207" cy="461538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命令基本用法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026602" y="3176465"/>
            <a:ext cx="4572000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cat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3"/>
            </p:custDataLst>
          </p:nvPr>
        </p:nvSpPr>
        <p:spPr>
          <a:xfrm>
            <a:off x="1035009" y="3670949"/>
            <a:ext cx="213231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AAAAAAAAA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6"/>
          <p:cNvSpPr/>
          <p:nvPr>
            <p:custDataLst>
              <p:tags r:id="rId4"/>
            </p:custDataLst>
          </p:nvPr>
        </p:nvSpPr>
        <p:spPr>
          <a:xfrm>
            <a:off x="1026602" y="4101372"/>
            <a:ext cx="213231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AAAAAAAAA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6"/>
          <p:cNvSpPr/>
          <p:nvPr>
            <p:custDataLst>
              <p:tags r:id="rId5"/>
            </p:custDataLst>
          </p:nvPr>
        </p:nvSpPr>
        <p:spPr>
          <a:xfrm>
            <a:off x="1035009" y="4485026"/>
            <a:ext cx="210826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BBBBBBBBBB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6"/>
          <p:cNvSpPr/>
          <p:nvPr>
            <p:custDataLst>
              <p:tags r:id="rId6"/>
            </p:custDataLst>
          </p:nvPr>
        </p:nvSpPr>
        <p:spPr>
          <a:xfrm>
            <a:off x="1039361" y="4863852"/>
            <a:ext cx="210826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BBBBBBBBBB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/>
          <p:cNvSpPr/>
          <p:nvPr/>
        </p:nvSpPr>
        <p:spPr>
          <a:xfrm>
            <a:off x="3430278" y="3560652"/>
            <a:ext cx="1731197" cy="393909"/>
          </a:xfrm>
          <a:prstGeom prst="wedgeRectCallout">
            <a:avLst>
              <a:gd name="adj1" fmla="val -67113"/>
              <a:gd name="adj2" fmla="val 6372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矩形 23"/>
          <p:cNvSpPr/>
          <p:nvPr/>
        </p:nvSpPr>
        <p:spPr>
          <a:xfrm>
            <a:off x="3539134" y="4579725"/>
            <a:ext cx="1731197" cy="393909"/>
          </a:xfrm>
          <a:prstGeom prst="wedgeRectCallout">
            <a:avLst>
              <a:gd name="adj1" fmla="val -76671"/>
              <a:gd name="adj2" fmla="val 845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话气泡: 矩形 24"/>
          <p:cNvSpPr/>
          <p:nvPr/>
        </p:nvSpPr>
        <p:spPr>
          <a:xfrm>
            <a:off x="3430278" y="4070188"/>
            <a:ext cx="1731197" cy="393909"/>
          </a:xfrm>
          <a:prstGeom prst="wedgeRectCallout">
            <a:avLst>
              <a:gd name="adj1" fmla="val -67113"/>
              <a:gd name="adj2" fmla="val 6372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屏幕显示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3539133" y="5044511"/>
            <a:ext cx="1731197" cy="393909"/>
          </a:xfrm>
          <a:prstGeom prst="wedgeRectCallout">
            <a:avLst>
              <a:gd name="adj1" fmla="val -77174"/>
              <a:gd name="adj2" fmla="val -480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屏幕显示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对话气泡: 矩形 26"/>
          <p:cNvSpPr/>
          <p:nvPr/>
        </p:nvSpPr>
        <p:spPr>
          <a:xfrm>
            <a:off x="3230884" y="5598882"/>
            <a:ext cx="1219196" cy="393909"/>
          </a:xfrm>
          <a:prstGeom prst="wedgeRectCallout">
            <a:avLst>
              <a:gd name="adj1" fmla="val -63665"/>
              <a:gd name="adj2" fmla="val -1197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[Ctrl  d ]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"/>
          <p:cNvSpPr/>
          <p:nvPr>
            <p:custDataLst>
              <p:tags r:id="rId7"/>
            </p:custDataLst>
          </p:nvPr>
        </p:nvSpPr>
        <p:spPr>
          <a:xfrm>
            <a:off x="1035009" y="5369065"/>
            <a:ext cx="67187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 autoUpdateAnimBg="0"/>
      <p:bldP spid="7" grpId="0" animBg="1" autoUpdateAnimBg="0"/>
      <p:bldP spid="16" grpId="0" animBg="1" autoUpdateAnimBg="0"/>
      <p:bldP spid="17" grpId="0" animBg="1" autoUpdateAnimBg="0"/>
      <p:bldP spid="20" grpId="0" animBg="1" autoUpdateAnimBg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 autoUpdateAnimBg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5.2.4"/>
</p:tagLst>
</file>

<file path=ppt/tags/tag100.xml><?xml version="1.0" encoding="utf-8"?>
<p:tagLst xmlns:p="http://schemas.openxmlformats.org/presentationml/2006/main">
  <p:tag name="PA" val="v5.2.4"/>
</p:tagLst>
</file>

<file path=ppt/tags/tag101.xml><?xml version="1.0" encoding="utf-8"?>
<p:tagLst xmlns:p="http://schemas.openxmlformats.org/presentationml/2006/main">
  <p:tag name="PA" val="v5.2.4"/>
</p:tagLst>
</file>

<file path=ppt/tags/tag102.xml><?xml version="1.0" encoding="utf-8"?>
<p:tagLst xmlns:p="http://schemas.openxmlformats.org/presentationml/2006/main">
  <p:tag name="PA" val="v5.2.4"/>
</p:tagLst>
</file>

<file path=ppt/tags/tag103.xml><?xml version="1.0" encoding="utf-8"?>
<p:tagLst xmlns:p="http://schemas.openxmlformats.org/presentationml/2006/main">
  <p:tag name="PA" val="v5.2.4"/>
</p:tagLst>
</file>

<file path=ppt/tags/tag104.xml><?xml version="1.0" encoding="utf-8"?>
<p:tagLst xmlns:p="http://schemas.openxmlformats.org/presentationml/2006/main">
  <p:tag name="PA" val="v5.2.4"/>
</p:tagLst>
</file>

<file path=ppt/tags/tag105.xml><?xml version="1.0" encoding="utf-8"?>
<p:tagLst xmlns:p="http://schemas.openxmlformats.org/presentationml/2006/main">
  <p:tag name="PA" val="v5.2.4"/>
</p:tagLst>
</file>

<file path=ppt/tags/tag106.xml><?xml version="1.0" encoding="utf-8"?>
<p:tagLst xmlns:p="http://schemas.openxmlformats.org/presentationml/2006/main">
  <p:tag name="PA" val="v5.2.4"/>
</p:tagLst>
</file>

<file path=ppt/tags/tag107.xml><?xml version="1.0" encoding="utf-8"?>
<p:tagLst xmlns:p="http://schemas.openxmlformats.org/presentationml/2006/main">
  <p:tag name="PA" val="v5.2.4"/>
</p:tagLst>
</file>

<file path=ppt/tags/tag108.xml><?xml version="1.0" encoding="utf-8"?>
<p:tagLst xmlns:p="http://schemas.openxmlformats.org/presentationml/2006/main">
  <p:tag name="PA" val="v5.2.4"/>
</p:tagLst>
</file>

<file path=ppt/tags/tag109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10.xml><?xml version="1.0" encoding="utf-8"?>
<p:tagLst xmlns:p="http://schemas.openxmlformats.org/presentationml/2006/main">
  <p:tag name="PA" val="v5.2.4"/>
</p:tagLst>
</file>

<file path=ppt/tags/tag111.xml><?xml version="1.0" encoding="utf-8"?>
<p:tagLst xmlns:p="http://schemas.openxmlformats.org/presentationml/2006/main">
  <p:tag name="PA" val="v5.2.4"/>
</p:tagLst>
</file>

<file path=ppt/tags/tag112.xml><?xml version="1.0" encoding="utf-8"?>
<p:tagLst xmlns:p="http://schemas.openxmlformats.org/presentationml/2006/main">
  <p:tag name="PA" val="v5.2.4"/>
</p:tagLst>
</file>

<file path=ppt/tags/tag113.xml><?xml version="1.0" encoding="utf-8"?>
<p:tagLst xmlns:p="http://schemas.openxmlformats.org/presentationml/2006/main">
  <p:tag name="PA" val="v5.2.4"/>
</p:tagLst>
</file>

<file path=ppt/tags/tag114.xml><?xml version="1.0" encoding="utf-8"?>
<p:tagLst xmlns:p="http://schemas.openxmlformats.org/presentationml/2006/main">
  <p:tag name="PA" val="v5.2.4"/>
</p:tagLst>
</file>

<file path=ppt/tags/tag115.xml><?xml version="1.0" encoding="utf-8"?>
<p:tagLst xmlns:p="http://schemas.openxmlformats.org/presentationml/2006/main">
  <p:tag name="PA" val="v5.2.4"/>
</p:tagLst>
</file>

<file path=ppt/tags/tag116.xml><?xml version="1.0" encoding="utf-8"?>
<p:tagLst xmlns:p="http://schemas.openxmlformats.org/presentationml/2006/main">
  <p:tag name="PA" val="v5.2.4"/>
</p:tagLst>
</file>

<file path=ppt/tags/tag117.xml><?xml version="1.0" encoding="utf-8"?>
<p:tagLst xmlns:p="http://schemas.openxmlformats.org/presentationml/2006/main">
  <p:tag name="PA" val="v5.2.4"/>
</p:tagLst>
</file>

<file path=ppt/tags/tag118.xml><?xml version="1.0" encoding="utf-8"?>
<p:tagLst xmlns:p="http://schemas.openxmlformats.org/presentationml/2006/main">
  <p:tag name="PA" val="v5.2.4"/>
</p:tagLst>
</file>

<file path=ppt/tags/tag119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20.xml><?xml version="1.0" encoding="utf-8"?>
<p:tagLst xmlns:p="http://schemas.openxmlformats.org/presentationml/2006/main">
  <p:tag name="PA" val="v5.2.4"/>
</p:tagLst>
</file>

<file path=ppt/tags/tag121.xml><?xml version="1.0" encoding="utf-8"?>
<p:tagLst xmlns:p="http://schemas.openxmlformats.org/presentationml/2006/main">
  <p:tag name="PA" val="v5.2.4"/>
</p:tagLst>
</file>

<file path=ppt/tags/tag122.xml><?xml version="1.0" encoding="utf-8"?>
<p:tagLst xmlns:p="http://schemas.openxmlformats.org/presentationml/2006/main">
  <p:tag name="PA" val="v5.2.4"/>
</p:tagLst>
</file>

<file path=ppt/tags/tag123.xml><?xml version="1.0" encoding="utf-8"?>
<p:tagLst xmlns:p="http://schemas.openxmlformats.org/presentationml/2006/main">
  <p:tag name="PA" val="v5.2.4"/>
</p:tagLst>
</file>

<file path=ppt/tags/tag124.xml><?xml version="1.0" encoding="utf-8"?>
<p:tagLst xmlns:p="http://schemas.openxmlformats.org/presentationml/2006/main">
  <p:tag name="PA" val="v5.2.4"/>
</p:tagLst>
</file>

<file path=ppt/tags/tag125.xml><?xml version="1.0" encoding="utf-8"?>
<p:tagLst xmlns:p="http://schemas.openxmlformats.org/presentationml/2006/main">
  <p:tag name="PA" val="v5.2.4"/>
</p:tagLst>
</file>

<file path=ppt/tags/tag126.xml><?xml version="1.0" encoding="utf-8"?>
<p:tagLst xmlns:p="http://schemas.openxmlformats.org/presentationml/2006/main">
  <p:tag name="PA" val="v5.2.4"/>
</p:tagLst>
</file>

<file path=ppt/tags/tag127.xml><?xml version="1.0" encoding="utf-8"?>
<p:tagLst xmlns:p="http://schemas.openxmlformats.org/presentationml/2006/main">
  <p:tag name="PA" val="v5.2.4"/>
</p:tagLst>
</file>

<file path=ppt/tags/tag128.xml><?xml version="1.0" encoding="utf-8"?>
<p:tagLst xmlns:p="http://schemas.openxmlformats.org/presentationml/2006/main">
  <p:tag name="PA" val="v5.2.4"/>
</p:tagLst>
</file>

<file path=ppt/tags/tag129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30.xml><?xml version="1.0" encoding="utf-8"?>
<p:tagLst xmlns:p="http://schemas.openxmlformats.org/presentationml/2006/main">
  <p:tag name="PA" val="v5.2.4"/>
</p:tagLst>
</file>

<file path=ppt/tags/tag131.xml><?xml version="1.0" encoding="utf-8"?>
<p:tagLst xmlns:p="http://schemas.openxmlformats.org/presentationml/2006/main">
  <p:tag name="PA" val="v5.2.4"/>
</p:tagLst>
</file>

<file path=ppt/tags/tag132.xml><?xml version="1.0" encoding="utf-8"?>
<p:tagLst xmlns:p="http://schemas.openxmlformats.org/presentationml/2006/main">
  <p:tag name="PA" val="v5.2.4"/>
</p:tagLst>
</file>

<file path=ppt/tags/tag133.xml><?xml version="1.0" encoding="utf-8"?>
<p:tagLst xmlns:p="http://schemas.openxmlformats.org/presentationml/2006/main">
  <p:tag name="PA" val="v5.2.4"/>
</p:tagLst>
</file>

<file path=ppt/tags/tag134.xml><?xml version="1.0" encoding="utf-8"?>
<p:tagLst xmlns:p="http://schemas.openxmlformats.org/presentationml/2006/main">
  <p:tag name="PA" val="v5.2.4"/>
</p:tagLst>
</file>

<file path=ppt/tags/tag135.xml><?xml version="1.0" encoding="utf-8"?>
<p:tagLst xmlns:p="http://schemas.openxmlformats.org/presentationml/2006/main">
  <p:tag name="PA" val="v5.2.4"/>
</p:tagLst>
</file>

<file path=ppt/tags/tag136.xml><?xml version="1.0" encoding="utf-8"?>
<p:tagLst xmlns:p="http://schemas.openxmlformats.org/presentationml/2006/main">
  <p:tag name="PA" val="v5.2.4"/>
</p:tagLst>
</file>

<file path=ppt/tags/tag137.xml><?xml version="1.0" encoding="utf-8"?>
<p:tagLst xmlns:p="http://schemas.openxmlformats.org/presentationml/2006/main">
  <p:tag name="PA" val="v5.2.4"/>
</p:tagLst>
</file>

<file path=ppt/tags/tag138.xml><?xml version="1.0" encoding="utf-8"?>
<p:tagLst xmlns:p="http://schemas.openxmlformats.org/presentationml/2006/main">
  <p:tag name="PA" val="v5.2.4"/>
</p:tagLst>
</file>

<file path=ppt/tags/tag139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40.xml><?xml version="1.0" encoding="utf-8"?>
<p:tagLst xmlns:p="http://schemas.openxmlformats.org/presentationml/2006/main">
  <p:tag name="PA" val="v5.2.4"/>
</p:tagLst>
</file>

<file path=ppt/tags/tag141.xml><?xml version="1.0" encoding="utf-8"?>
<p:tagLst xmlns:p="http://schemas.openxmlformats.org/presentationml/2006/main">
  <p:tag name="PA" val="v5.2.4"/>
</p:tagLst>
</file>

<file path=ppt/tags/tag142.xml><?xml version="1.0" encoding="utf-8"?>
<p:tagLst xmlns:p="http://schemas.openxmlformats.org/presentationml/2006/main">
  <p:tag name="PA" val="v5.2.4"/>
</p:tagLst>
</file>

<file path=ppt/tags/tag143.xml><?xml version="1.0" encoding="utf-8"?>
<p:tagLst xmlns:p="http://schemas.openxmlformats.org/presentationml/2006/main">
  <p:tag name="PA" val="v5.2.4"/>
</p:tagLst>
</file>

<file path=ppt/tags/tag144.xml><?xml version="1.0" encoding="utf-8"?>
<p:tagLst xmlns:p="http://schemas.openxmlformats.org/presentationml/2006/main">
  <p:tag name="PA" val="v5.2.4"/>
</p:tagLst>
</file>

<file path=ppt/tags/tag145.xml><?xml version="1.0" encoding="utf-8"?>
<p:tagLst xmlns:p="http://schemas.openxmlformats.org/presentationml/2006/main">
  <p:tag name="PA" val="v5.2.4"/>
</p:tagLst>
</file>

<file path=ppt/tags/tag146.xml><?xml version="1.0" encoding="utf-8"?>
<p:tagLst xmlns:p="http://schemas.openxmlformats.org/presentationml/2006/main">
  <p:tag name="PA" val="v5.2.4"/>
</p:tagLst>
</file>

<file path=ppt/tags/tag147.xml><?xml version="1.0" encoding="utf-8"?>
<p:tagLst xmlns:p="http://schemas.openxmlformats.org/presentationml/2006/main">
  <p:tag name="PA" val="v5.2.4"/>
</p:tagLst>
</file>

<file path=ppt/tags/tag148.xml><?xml version="1.0" encoding="utf-8"?>
<p:tagLst xmlns:p="http://schemas.openxmlformats.org/presentationml/2006/main">
  <p:tag name="PA" val="v5.2.4"/>
</p:tagLst>
</file>

<file path=ppt/tags/tag149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50.xml><?xml version="1.0" encoding="utf-8"?>
<p:tagLst xmlns:p="http://schemas.openxmlformats.org/presentationml/2006/main">
  <p:tag name="PA" val="v5.2.4"/>
</p:tagLst>
</file>

<file path=ppt/tags/tag151.xml><?xml version="1.0" encoding="utf-8"?>
<p:tagLst xmlns:p="http://schemas.openxmlformats.org/presentationml/2006/main">
  <p:tag name="PA" val="v5.2.4"/>
</p:tagLst>
</file>

<file path=ppt/tags/tag152.xml><?xml version="1.0" encoding="utf-8"?>
<p:tagLst xmlns:p="http://schemas.openxmlformats.org/presentationml/2006/main">
  <p:tag name="PA" val="v5.2.4"/>
</p:tagLst>
</file>

<file path=ppt/tags/tag153.xml><?xml version="1.0" encoding="utf-8"?>
<p:tagLst xmlns:p="http://schemas.openxmlformats.org/presentationml/2006/main">
  <p:tag name="PA" val="v5.2.4"/>
</p:tagLst>
</file>

<file path=ppt/tags/tag154.xml><?xml version="1.0" encoding="utf-8"?>
<p:tagLst xmlns:p="http://schemas.openxmlformats.org/presentationml/2006/main">
  <p:tag name="PA" val="v5.2.4"/>
</p:tagLst>
</file>

<file path=ppt/tags/tag155.xml><?xml version="1.0" encoding="utf-8"?>
<p:tagLst xmlns:p="http://schemas.openxmlformats.org/presentationml/2006/main">
  <p:tag name="PA" val="v5.2.4"/>
</p:tagLst>
</file>

<file path=ppt/tags/tag156.xml><?xml version="1.0" encoding="utf-8"?>
<p:tagLst xmlns:p="http://schemas.openxmlformats.org/presentationml/2006/main">
  <p:tag name="PA" val="v5.2.4"/>
</p:tagLst>
</file>

<file path=ppt/tags/tag157.xml><?xml version="1.0" encoding="utf-8"?>
<p:tagLst xmlns:p="http://schemas.openxmlformats.org/presentationml/2006/main">
  <p:tag name="PA" val="v5.2.4"/>
</p:tagLst>
</file>

<file path=ppt/tags/tag158.xml><?xml version="1.0" encoding="utf-8"?>
<p:tagLst xmlns:p="http://schemas.openxmlformats.org/presentationml/2006/main">
  <p:tag name="PA" val="v5.2.4"/>
</p:tagLst>
</file>

<file path=ppt/tags/tag159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60.xml><?xml version="1.0" encoding="utf-8"?>
<p:tagLst xmlns:p="http://schemas.openxmlformats.org/presentationml/2006/main">
  <p:tag name="PA" val="v5.2.4"/>
</p:tagLst>
</file>

<file path=ppt/tags/tag161.xml><?xml version="1.0" encoding="utf-8"?>
<p:tagLst xmlns:p="http://schemas.openxmlformats.org/presentationml/2006/main">
  <p:tag name="PA" val="v5.2.4"/>
</p:tagLst>
</file>

<file path=ppt/tags/tag162.xml><?xml version="1.0" encoding="utf-8"?>
<p:tagLst xmlns:p="http://schemas.openxmlformats.org/presentationml/2006/main">
  <p:tag name="PA" val="v5.2.4"/>
</p:tagLst>
</file>

<file path=ppt/tags/tag163.xml><?xml version="1.0" encoding="utf-8"?>
<p:tagLst xmlns:p="http://schemas.openxmlformats.org/presentationml/2006/main">
  <p:tag name="PA" val="v5.2.4"/>
</p:tagLst>
</file>

<file path=ppt/tags/tag164.xml><?xml version="1.0" encoding="utf-8"?>
<p:tagLst xmlns:p="http://schemas.openxmlformats.org/presentationml/2006/main">
  <p:tag name="PA" val="v5.2.4"/>
</p:tagLst>
</file>

<file path=ppt/tags/tag165.xml><?xml version="1.0" encoding="utf-8"?>
<p:tagLst xmlns:p="http://schemas.openxmlformats.org/presentationml/2006/main">
  <p:tag name="PA" val="v5.2.4"/>
</p:tagLst>
</file>

<file path=ppt/tags/tag166.xml><?xml version="1.0" encoding="utf-8"?>
<p:tagLst xmlns:p="http://schemas.openxmlformats.org/presentationml/2006/main">
  <p:tag name="PA" val="v5.2.4"/>
</p:tagLst>
</file>

<file path=ppt/tags/tag167.xml><?xml version="1.0" encoding="utf-8"?>
<p:tagLst xmlns:p="http://schemas.openxmlformats.org/presentationml/2006/main">
  <p:tag name="PA" val="v5.2.4"/>
</p:tagLst>
</file>

<file path=ppt/tags/tag168.xml><?xml version="1.0" encoding="utf-8"?>
<p:tagLst xmlns:p="http://schemas.openxmlformats.org/presentationml/2006/main">
  <p:tag name="PA" val="v5.2.4"/>
</p:tagLst>
</file>

<file path=ppt/tags/tag169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70.xml><?xml version="1.0" encoding="utf-8"?>
<p:tagLst xmlns:p="http://schemas.openxmlformats.org/presentationml/2006/main">
  <p:tag name="PA" val="v5.2.4"/>
</p:tagLst>
</file>

<file path=ppt/tags/tag171.xml><?xml version="1.0" encoding="utf-8"?>
<p:tagLst xmlns:p="http://schemas.openxmlformats.org/presentationml/2006/main">
  <p:tag name="PA" val="v5.2.4"/>
</p:tagLst>
</file>

<file path=ppt/tags/tag172.xml><?xml version="1.0" encoding="utf-8"?>
<p:tagLst xmlns:p="http://schemas.openxmlformats.org/presentationml/2006/main">
  <p:tag name="PA" val="v5.2.4"/>
</p:tagLst>
</file>

<file path=ppt/tags/tag173.xml><?xml version="1.0" encoding="utf-8"?>
<p:tagLst xmlns:p="http://schemas.openxmlformats.org/presentationml/2006/main">
  <p:tag name="PA" val="v5.2.4"/>
</p:tagLst>
</file>

<file path=ppt/tags/tag174.xml><?xml version="1.0" encoding="utf-8"?>
<p:tagLst xmlns:p="http://schemas.openxmlformats.org/presentationml/2006/main">
  <p:tag name="PA" val="v5.2.4"/>
</p:tagLst>
</file>

<file path=ppt/tags/tag175.xml><?xml version="1.0" encoding="utf-8"?>
<p:tagLst xmlns:p="http://schemas.openxmlformats.org/presentationml/2006/main">
  <p:tag name="PA" val="v5.2.4"/>
</p:tagLst>
</file>

<file path=ppt/tags/tag176.xml><?xml version="1.0" encoding="utf-8"?>
<p:tagLst xmlns:p="http://schemas.openxmlformats.org/presentationml/2006/main">
  <p:tag name="PA" val="v5.2.4"/>
</p:tagLst>
</file>

<file path=ppt/tags/tag177.xml><?xml version="1.0" encoding="utf-8"?>
<p:tagLst xmlns:p="http://schemas.openxmlformats.org/presentationml/2006/main">
  <p:tag name="PA" val="v5.2.4"/>
</p:tagLst>
</file>

<file path=ppt/tags/tag178.xml><?xml version="1.0" encoding="utf-8"?>
<p:tagLst xmlns:p="http://schemas.openxmlformats.org/presentationml/2006/main">
  <p:tag name="PA" val="v5.2.4"/>
</p:tagLst>
</file>

<file path=ppt/tags/tag179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80.xml><?xml version="1.0" encoding="utf-8"?>
<p:tagLst xmlns:p="http://schemas.openxmlformats.org/presentationml/2006/main">
  <p:tag name="PA" val="v5.2.4"/>
</p:tagLst>
</file>

<file path=ppt/tags/tag181.xml><?xml version="1.0" encoding="utf-8"?>
<p:tagLst xmlns:p="http://schemas.openxmlformats.org/presentationml/2006/main">
  <p:tag name="PA" val="v5.2.4"/>
</p:tagLst>
</file>

<file path=ppt/tags/tag182.xml><?xml version="1.0" encoding="utf-8"?>
<p:tagLst xmlns:p="http://schemas.openxmlformats.org/presentationml/2006/main">
  <p:tag name="PA" val="v5.2.4"/>
</p:tagLst>
</file>

<file path=ppt/tags/tag183.xml><?xml version="1.0" encoding="utf-8"?>
<p:tagLst xmlns:p="http://schemas.openxmlformats.org/presentationml/2006/main">
  <p:tag name="PA" val="v5.2.4"/>
</p:tagLst>
</file>

<file path=ppt/tags/tag184.xml><?xml version="1.0" encoding="utf-8"?>
<p:tagLst xmlns:p="http://schemas.openxmlformats.org/presentationml/2006/main">
  <p:tag name="PA" val="v5.2.4"/>
</p:tagLst>
</file>

<file path=ppt/tags/tag185.xml><?xml version="1.0" encoding="utf-8"?>
<p:tagLst xmlns:p="http://schemas.openxmlformats.org/presentationml/2006/main">
  <p:tag name="PA" val="v5.2.4"/>
</p:tagLst>
</file>

<file path=ppt/tags/tag186.xml><?xml version="1.0" encoding="utf-8"?>
<p:tagLst xmlns:p="http://schemas.openxmlformats.org/presentationml/2006/main">
  <p:tag name="PA" val="v5.2.4"/>
</p:tagLst>
</file>

<file path=ppt/tags/tag187.xml><?xml version="1.0" encoding="utf-8"?>
<p:tagLst xmlns:p="http://schemas.openxmlformats.org/presentationml/2006/main">
  <p:tag name="PA" val="v5.2.4"/>
</p:tagLst>
</file>

<file path=ppt/tags/tag188.xml><?xml version="1.0" encoding="utf-8"?>
<p:tagLst xmlns:p="http://schemas.openxmlformats.org/presentationml/2006/main">
  <p:tag name="PA" val="v5.2.4"/>
</p:tagLst>
</file>

<file path=ppt/tags/tag189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190.xml><?xml version="1.0" encoding="utf-8"?>
<p:tagLst xmlns:p="http://schemas.openxmlformats.org/presentationml/2006/main">
  <p:tag name="PA" val="v5.2.4"/>
</p:tagLst>
</file>

<file path=ppt/tags/tag191.xml><?xml version="1.0" encoding="utf-8"?>
<p:tagLst xmlns:p="http://schemas.openxmlformats.org/presentationml/2006/main">
  <p:tag name="PA" val="v5.2.4"/>
</p:tagLst>
</file>

<file path=ppt/tags/tag192.xml><?xml version="1.0" encoding="utf-8"?>
<p:tagLst xmlns:p="http://schemas.openxmlformats.org/presentationml/2006/main">
  <p:tag name="PA" val="v5.2.4"/>
</p:tagLst>
</file>

<file path=ppt/tags/tag193.xml><?xml version="1.0" encoding="utf-8"?>
<p:tagLst xmlns:p="http://schemas.openxmlformats.org/presentationml/2006/main">
  <p:tag name="PA" val="v5.2.4"/>
</p:tagLst>
</file>

<file path=ppt/tags/tag194.xml><?xml version="1.0" encoding="utf-8"?>
<p:tagLst xmlns:p="http://schemas.openxmlformats.org/presentationml/2006/main">
  <p:tag name="PA" val="v5.2.4"/>
</p:tagLst>
</file>

<file path=ppt/tags/tag195.xml><?xml version="1.0" encoding="utf-8"?>
<p:tagLst xmlns:p="http://schemas.openxmlformats.org/presentationml/2006/main">
  <p:tag name="PA" val="v5.2.4"/>
</p:tagLst>
</file>

<file path=ppt/tags/tag196.xml><?xml version="1.0" encoding="utf-8"?>
<p:tagLst xmlns:p="http://schemas.openxmlformats.org/presentationml/2006/main">
  <p:tag name="PA" val="v5.2.4"/>
</p:tagLst>
</file>

<file path=ppt/tags/tag197.xml><?xml version="1.0" encoding="utf-8"?>
<p:tagLst xmlns:p="http://schemas.openxmlformats.org/presentationml/2006/main">
  <p:tag name="PA" val="v5.2.4"/>
</p:tagLst>
</file>

<file path=ppt/tags/tag198.xml><?xml version="1.0" encoding="utf-8"?>
<p:tagLst xmlns:p="http://schemas.openxmlformats.org/presentationml/2006/main">
  <p:tag name="PA" val="v5.2.4"/>
</p:tagLst>
</file>

<file path=ppt/tags/tag19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5.2.4"/>
</p:tagLst>
</file>

<file path=ppt/tags/tag200.xml><?xml version="1.0" encoding="utf-8"?>
<p:tagLst xmlns:p="http://schemas.openxmlformats.org/presentationml/2006/main">
  <p:tag name="PA" val="v5.2.4"/>
</p:tagLst>
</file>

<file path=ppt/tags/tag201.xml><?xml version="1.0" encoding="utf-8"?>
<p:tagLst xmlns:p="http://schemas.openxmlformats.org/presentationml/2006/main">
  <p:tag name="PA" val="v5.2.4"/>
</p:tagLst>
</file>

<file path=ppt/tags/tag202.xml><?xml version="1.0" encoding="utf-8"?>
<p:tagLst xmlns:p="http://schemas.openxmlformats.org/presentationml/2006/main">
  <p:tag name="PA" val="v5.2.4"/>
</p:tagLst>
</file>

<file path=ppt/tags/tag203.xml><?xml version="1.0" encoding="utf-8"?>
<p:tagLst xmlns:p="http://schemas.openxmlformats.org/presentationml/2006/main">
  <p:tag name="PA" val="v5.2.4"/>
</p:tagLst>
</file>

<file path=ppt/tags/tag204.xml><?xml version="1.0" encoding="utf-8"?>
<p:tagLst xmlns:p="http://schemas.openxmlformats.org/presentationml/2006/main">
  <p:tag name="PA" val="v5.2.4"/>
</p:tagLst>
</file>

<file path=ppt/tags/tag205.xml><?xml version="1.0" encoding="utf-8"?>
<p:tagLst xmlns:p="http://schemas.openxmlformats.org/presentationml/2006/main">
  <p:tag name="PA" val="v5.2.4"/>
</p:tagLst>
</file>

<file path=ppt/tags/tag206.xml><?xml version="1.0" encoding="utf-8"?>
<p:tagLst xmlns:p="http://schemas.openxmlformats.org/presentationml/2006/main">
  <p:tag name="PA" val="v5.2.4"/>
</p:tagLst>
</file>

<file path=ppt/tags/tag207.xml><?xml version="1.0" encoding="utf-8"?>
<p:tagLst xmlns:p="http://schemas.openxmlformats.org/presentationml/2006/main">
  <p:tag name="PA" val="v5.2.4"/>
</p:tagLst>
</file>

<file path=ppt/tags/tag208.xml><?xml version="1.0" encoding="utf-8"?>
<p:tagLst xmlns:p="http://schemas.openxmlformats.org/presentationml/2006/main">
  <p:tag name="PA" val="v5.2.4"/>
</p:tagLst>
</file>

<file path=ppt/tags/tag209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10.xml><?xml version="1.0" encoding="utf-8"?>
<p:tagLst xmlns:p="http://schemas.openxmlformats.org/presentationml/2006/main">
  <p:tag name="PA" val="v5.2.4"/>
</p:tagLst>
</file>

<file path=ppt/tags/tag211.xml><?xml version="1.0" encoding="utf-8"?>
<p:tagLst xmlns:p="http://schemas.openxmlformats.org/presentationml/2006/main">
  <p:tag name="PA" val="v5.2.4"/>
</p:tagLst>
</file>

<file path=ppt/tags/tag212.xml><?xml version="1.0" encoding="utf-8"?>
<p:tagLst xmlns:p="http://schemas.openxmlformats.org/presentationml/2006/main">
  <p:tag name="PA" val="v5.2.4"/>
</p:tagLst>
</file>

<file path=ppt/tags/tag213.xml><?xml version="1.0" encoding="utf-8"?>
<p:tagLst xmlns:p="http://schemas.openxmlformats.org/presentationml/2006/main">
  <p:tag name="PA" val="v5.2.4"/>
</p:tagLst>
</file>

<file path=ppt/tags/tag214.xml><?xml version="1.0" encoding="utf-8"?>
<p:tagLst xmlns:p="http://schemas.openxmlformats.org/presentationml/2006/main">
  <p:tag name="PA" val="v5.2.4"/>
</p:tagLst>
</file>

<file path=ppt/tags/tag215.xml><?xml version="1.0" encoding="utf-8"?>
<p:tagLst xmlns:p="http://schemas.openxmlformats.org/presentationml/2006/main">
  <p:tag name="PA" val="v5.2.4"/>
</p:tagLst>
</file>

<file path=ppt/tags/tag216.xml><?xml version="1.0" encoding="utf-8"?>
<p:tagLst xmlns:p="http://schemas.openxmlformats.org/presentationml/2006/main">
  <p:tag name="PA" val="v5.2.4"/>
</p:tagLst>
</file>

<file path=ppt/tags/tag217.xml><?xml version="1.0" encoding="utf-8"?>
<p:tagLst xmlns:p="http://schemas.openxmlformats.org/presentationml/2006/main">
  <p:tag name="PA" val="v5.2.4"/>
</p:tagLst>
</file>

<file path=ppt/tags/tag218.xml><?xml version="1.0" encoding="utf-8"?>
<p:tagLst xmlns:p="http://schemas.openxmlformats.org/presentationml/2006/main">
  <p:tag name="PA" val="v5.2.4"/>
</p:tagLst>
</file>

<file path=ppt/tags/tag219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20.xml><?xml version="1.0" encoding="utf-8"?>
<p:tagLst xmlns:p="http://schemas.openxmlformats.org/presentationml/2006/main">
  <p:tag name="PA" val="v5.2.4"/>
</p:tagLst>
</file>

<file path=ppt/tags/tag221.xml><?xml version="1.0" encoding="utf-8"?>
<p:tagLst xmlns:p="http://schemas.openxmlformats.org/presentationml/2006/main">
  <p:tag name="PA" val="v5.2.4"/>
</p:tagLst>
</file>

<file path=ppt/tags/tag222.xml><?xml version="1.0" encoding="utf-8"?>
<p:tagLst xmlns:p="http://schemas.openxmlformats.org/presentationml/2006/main">
  <p:tag name="PA" val="v5.2.4"/>
</p:tagLst>
</file>

<file path=ppt/tags/tag223.xml><?xml version="1.0" encoding="utf-8"?>
<p:tagLst xmlns:p="http://schemas.openxmlformats.org/presentationml/2006/main">
  <p:tag name="PA" val="v5.2.4"/>
</p:tagLst>
</file>

<file path=ppt/tags/tag224.xml><?xml version="1.0" encoding="utf-8"?>
<p:tagLst xmlns:p="http://schemas.openxmlformats.org/presentationml/2006/main">
  <p:tag name="PA" val="v5.2.4"/>
</p:tagLst>
</file>

<file path=ppt/tags/tag225.xml><?xml version="1.0" encoding="utf-8"?>
<p:tagLst xmlns:p="http://schemas.openxmlformats.org/presentationml/2006/main">
  <p:tag name="PA" val="v5.2.4"/>
</p:tagLst>
</file>

<file path=ppt/tags/tag226.xml><?xml version="1.0" encoding="utf-8"?>
<p:tagLst xmlns:p="http://schemas.openxmlformats.org/presentationml/2006/main">
  <p:tag name="PA" val="v5.2.4"/>
</p:tagLst>
</file>

<file path=ppt/tags/tag227.xml><?xml version="1.0" encoding="utf-8"?>
<p:tagLst xmlns:p="http://schemas.openxmlformats.org/presentationml/2006/main">
  <p:tag name="PA" val="v5.2.4"/>
</p:tagLst>
</file>

<file path=ppt/tags/tag228.xml><?xml version="1.0" encoding="utf-8"?>
<p:tagLst xmlns:p="http://schemas.openxmlformats.org/presentationml/2006/main">
  <p:tag name="PA" val="v5.2.4"/>
</p:tagLst>
</file>

<file path=ppt/tags/tag229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30.xml><?xml version="1.0" encoding="utf-8"?>
<p:tagLst xmlns:p="http://schemas.openxmlformats.org/presentationml/2006/main">
  <p:tag name="PA" val="v5.2.4"/>
</p:tagLst>
</file>

<file path=ppt/tags/tag231.xml><?xml version="1.0" encoding="utf-8"?>
<p:tagLst xmlns:p="http://schemas.openxmlformats.org/presentationml/2006/main">
  <p:tag name="PA" val="v5.2.4"/>
</p:tagLst>
</file>

<file path=ppt/tags/tag232.xml><?xml version="1.0" encoding="utf-8"?>
<p:tagLst xmlns:p="http://schemas.openxmlformats.org/presentationml/2006/main">
  <p:tag name="PA" val="v5.2.4"/>
</p:tagLst>
</file>

<file path=ppt/tags/tag233.xml><?xml version="1.0" encoding="utf-8"?>
<p:tagLst xmlns:p="http://schemas.openxmlformats.org/presentationml/2006/main">
  <p:tag name="PA" val="v5.2.4"/>
</p:tagLst>
</file>

<file path=ppt/tags/tag234.xml><?xml version="1.0" encoding="utf-8"?>
<p:tagLst xmlns:p="http://schemas.openxmlformats.org/presentationml/2006/main">
  <p:tag name="PA" val="v5.2.4"/>
</p:tagLst>
</file>

<file path=ppt/tags/tag235.xml><?xml version="1.0" encoding="utf-8"?>
<p:tagLst xmlns:p="http://schemas.openxmlformats.org/presentationml/2006/main">
  <p:tag name="PA" val="v5.2.4"/>
</p:tagLst>
</file>

<file path=ppt/tags/tag236.xml><?xml version="1.0" encoding="utf-8"?>
<p:tagLst xmlns:p="http://schemas.openxmlformats.org/presentationml/2006/main">
  <p:tag name="PA" val="v5.2.4"/>
</p:tagLst>
</file>

<file path=ppt/tags/tag237.xml><?xml version="1.0" encoding="utf-8"?>
<p:tagLst xmlns:p="http://schemas.openxmlformats.org/presentationml/2006/main">
  <p:tag name="PA" val="v5.2.4"/>
</p:tagLst>
</file>

<file path=ppt/tags/tag238.xml><?xml version="1.0" encoding="utf-8"?>
<p:tagLst xmlns:p="http://schemas.openxmlformats.org/presentationml/2006/main">
  <p:tag name="PA" val="v5.2.4"/>
</p:tagLst>
</file>

<file path=ppt/tags/tag239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40.xml><?xml version="1.0" encoding="utf-8"?>
<p:tagLst xmlns:p="http://schemas.openxmlformats.org/presentationml/2006/main">
  <p:tag name="PA" val="v5.2.4"/>
</p:tagLst>
</file>

<file path=ppt/tags/tag241.xml><?xml version="1.0" encoding="utf-8"?>
<p:tagLst xmlns:p="http://schemas.openxmlformats.org/presentationml/2006/main">
  <p:tag name="PA" val="v5.2.4"/>
</p:tagLst>
</file>

<file path=ppt/tags/tag242.xml><?xml version="1.0" encoding="utf-8"?>
<p:tagLst xmlns:p="http://schemas.openxmlformats.org/presentationml/2006/main">
  <p:tag name="PA" val="v5.2.4"/>
</p:tagLst>
</file>

<file path=ppt/tags/tag243.xml><?xml version="1.0" encoding="utf-8"?>
<p:tagLst xmlns:p="http://schemas.openxmlformats.org/presentationml/2006/main">
  <p:tag name="PA" val="v5.2.4"/>
</p:tagLst>
</file>

<file path=ppt/tags/tag244.xml><?xml version="1.0" encoding="utf-8"?>
<p:tagLst xmlns:p="http://schemas.openxmlformats.org/presentationml/2006/main">
  <p:tag name="PA" val="v5.2.4"/>
</p:tagLst>
</file>

<file path=ppt/tags/tag245.xml><?xml version="1.0" encoding="utf-8"?>
<p:tagLst xmlns:p="http://schemas.openxmlformats.org/presentationml/2006/main">
  <p:tag name="PA" val="v5.2.4"/>
</p:tagLst>
</file>

<file path=ppt/tags/tag246.xml><?xml version="1.0" encoding="utf-8"?>
<p:tagLst xmlns:p="http://schemas.openxmlformats.org/presentationml/2006/main">
  <p:tag name="PA" val="v5.2.4"/>
</p:tagLst>
</file>

<file path=ppt/tags/tag247.xml><?xml version="1.0" encoding="utf-8"?>
<p:tagLst xmlns:p="http://schemas.openxmlformats.org/presentationml/2006/main">
  <p:tag name="PA" val="v5.2.4"/>
</p:tagLst>
</file>

<file path=ppt/tags/tag248.xml><?xml version="1.0" encoding="utf-8"?>
<p:tagLst xmlns:p="http://schemas.openxmlformats.org/presentationml/2006/main">
  <p:tag name="PA" val="v5.2.4"/>
</p:tagLst>
</file>

<file path=ppt/tags/tag249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50.xml><?xml version="1.0" encoding="utf-8"?>
<p:tagLst xmlns:p="http://schemas.openxmlformats.org/presentationml/2006/main">
  <p:tag name="PA" val="v5.2.4"/>
</p:tagLst>
</file>

<file path=ppt/tags/tag251.xml><?xml version="1.0" encoding="utf-8"?>
<p:tagLst xmlns:p="http://schemas.openxmlformats.org/presentationml/2006/main">
  <p:tag name="PA" val="v5.2.4"/>
</p:tagLst>
</file>

<file path=ppt/tags/tag252.xml><?xml version="1.0" encoding="utf-8"?>
<p:tagLst xmlns:p="http://schemas.openxmlformats.org/presentationml/2006/main">
  <p:tag name="PA" val="v5.2.4"/>
</p:tagLst>
</file>

<file path=ppt/tags/tag253.xml><?xml version="1.0" encoding="utf-8"?>
<p:tagLst xmlns:p="http://schemas.openxmlformats.org/presentationml/2006/main">
  <p:tag name="PA" val="v5.2.4"/>
</p:tagLst>
</file>

<file path=ppt/tags/tag254.xml><?xml version="1.0" encoding="utf-8"?>
<p:tagLst xmlns:p="http://schemas.openxmlformats.org/presentationml/2006/main">
  <p:tag name="PA" val="v5.2.4"/>
</p:tagLst>
</file>

<file path=ppt/tags/tag255.xml><?xml version="1.0" encoding="utf-8"?>
<p:tagLst xmlns:p="http://schemas.openxmlformats.org/presentationml/2006/main">
  <p:tag name="PA" val="v5.2.4"/>
</p:tagLst>
</file>

<file path=ppt/tags/tag256.xml><?xml version="1.0" encoding="utf-8"?>
<p:tagLst xmlns:p="http://schemas.openxmlformats.org/presentationml/2006/main">
  <p:tag name="PA" val="v5.2.4"/>
</p:tagLst>
</file>

<file path=ppt/tags/tag257.xml><?xml version="1.0" encoding="utf-8"?>
<p:tagLst xmlns:p="http://schemas.openxmlformats.org/presentationml/2006/main">
  <p:tag name="PA" val="v5.2.4"/>
</p:tagLst>
</file>

<file path=ppt/tags/tag258.xml><?xml version="1.0" encoding="utf-8"?>
<p:tagLst xmlns:p="http://schemas.openxmlformats.org/presentationml/2006/main">
  <p:tag name="PA" val="v5.2.4"/>
</p:tagLst>
</file>

<file path=ppt/tags/tag259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60.xml><?xml version="1.0" encoding="utf-8"?>
<p:tagLst xmlns:p="http://schemas.openxmlformats.org/presentationml/2006/main">
  <p:tag name="PA" val="v5.2.4"/>
</p:tagLst>
</file>

<file path=ppt/tags/tag261.xml><?xml version="1.0" encoding="utf-8"?>
<p:tagLst xmlns:p="http://schemas.openxmlformats.org/presentationml/2006/main">
  <p:tag name="PA" val="v5.2.4"/>
</p:tagLst>
</file>

<file path=ppt/tags/tag262.xml><?xml version="1.0" encoding="utf-8"?>
<p:tagLst xmlns:p="http://schemas.openxmlformats.org/presentationml/2006/main">
  <p:tag name="PA" val="v5.2.4"/>
</p:tagLst>
</file>

<file path=ppt/tags/tag263.xml><?xml version="1.0" encoding="utf-8"?>
<p:tagLst xmlns:p="http://schemas.openxmlformats.org/presentationml/2006/main">
  <p:tag name="PA" val="v5.2.4"/>
</p:tagLst>
</file>

<file path=ppt/tags/tag264.xml><?xml version="1.0" encoding="utf-8"?>
<p:tagLst xmlns:p="http://schemas.openxmlformats.org/presentationml/2006/main">
  <p:tag name="PA" val="v5.2.4"/>
</p:tagLst>
</file>

<file path=ppt/tags/tag265.xml><?xml version="1.0" encoding="utf-8"?>
<p:tagLst xmlns:p="http://schemas.openxmlformats.org/presentationml/2006/main">
  <p:tag name="PA" val="v5.2.4"/>
</p:tagLst>
</file>

<file path=ppt/tags/tag266.xml><?xml version="1.0" encoding="utf-8"?>
<p:tagLst xmlns:p="http://schemas.openxmlformats.org/presentationml/2006/main">
  <p:tag name="PA" val="v5.2.4"/>
</p:tagLst>
</file>

<file path=ppt/tags/tag267.xml><?xml version="1.0" encoding="utf-8"?>
<p:tagLst xmlns:p="http://schemas.openxmlformats.org/presentationml/2006/main">
  <p:tag name="PA" val="v5.2.4"/>
</p:tagLst>
</file>

<file path=ppt/tags/tag268.xml><?xml version="1.0" encoding="utf-8"?>
<p:tagLst xmlns:p="http://schemas.openxmlformats.org/presentationml/2006/main">
  <p:tag name="PA" val="v5.2.4"/>
</p:tagLst>
</file>

<file path=ppt/tags/tag269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70.xml><?xml version="1.0" encoding="utf-8"?>
<p:tagLst xmlns:p="http://schemas.openxmlformats.org/presentationml/2006/main">
  <p:tag name="PA" val="v5.2.4"/>
</p:tagLst>
</file>

<file path=ppt/tags/tag271.xml><?xml version="1.0" encoding="utf-8"?>
<p:tagLst xmlns:p="http://schemas.openxmlformats.org/presentationml/2006/main">
  <p:tag name="PA" val="v5.2.4"/>
</p:tagLst>
</file>

<file path=ppt/tags/tag272.xml><?xml version="1.0" encoding="utf-8"?>
<p:tagLst xmlns:p="http://schemas.openxmlformats.org/presentationml/2006/main">
  <p:tag name="PA" val="v5.2.4"/>
</p:tagLst>
</file>

<file path=ppt/tags/tag273.xml><?xml version="1.0" encoding="utf-8"?>
<p:tagLst xmlns:p="http://schemas.openxmlformats.org/presentationml/2006/main">
  <p:tag name="PA" val="v5.2.4"/>
</p:tagLst>
</file>

<file path=ppt/tags/tag274.xml><?xml version="1.0" encoding="utf-8"?>
<p:tagLst xmlns:p="http://schemas.openxmlformats.org/presentationml/2006/main">
  <p:tag name="PA" val="v5.2.4"/>
</p:tagLst>
</file>

<file path=ppt/tags/tag275.xml><?xml version="1.0" encoding="utf-8"?>
<p:tagLst xmlns:p="http://schemas.openxmlformats.org/presentationml/2006/main">
  <p:tag name="PA" val="v5.2.4"/>
</p:tagLst>
</file>

<file path=ppt/tags/tag276.xml><?xml version="1.0" encoding="utf-8"?>
<p:tagLst xmlns:p="http://schemas.openxmlformats.org/presentationml/2006/main">
  <p:tag name="PA" val="v3.0.1"/>
</p:tagLst>
</file>

<file path=ppt/tags/tag277.xml><?xml version="1.0" encoding="utf-8"?>
<p:tagLst xmlns:p="http://schemas.openxmlformats.org/presentationml/2006/main">
  <p:tag name="PA" val="v3.0.1"/>
</p:tagLst>
</file>

<file path=ppt/tags/tag278.xml><?xml version="1.0" encoding="utf-8"?>
<p:tagLst xmlns:p="http://schemas.openxmlformats.org/presentationml/2006/main">
  <p:tag name="PA" val="v3.0.1"/>
</p:tagLst>
</file>

<file path=ppt/tags/tag279.xml><?xml version="1.0" encoding="utf-8"?>
<p:tagLst xmlns:p="http://schemas.openxmlformats.org/presentationml/2006/main">
  <p:tag name="KSO_WM_DOC_GUID" val="{27f00886-d193-4f11-bba7-b9fb4a659daa}"/>
  <p:tag name="KSO_WPP_MARK_KEY" val="e412dbe8-9a56-4090-9cb0-2821a2b41f3e"/>
  <p:tag name="COMMONDATA" val="eyJoZGlkIjoiODU4NzNkMDU5NzRkNWFiOGI1ZjVkMGQ0MmJjYmJmYjEifQ==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ags/tag90.xml><?xml version="1.0" encoding="utf-8"?>
<p:tagLst xmlns:p="http://schemas.openxmlformats.org/presentationml/2006/main">
  <p:tag name="PA" val="v5.2.4"/>
</p:tagLst>
</file>

<file path=ppt/tags/tag91.xml><?xml version="1.0" encoding="utf-8"?>
<p:tagLst xmlns:p="http://schemas.openxmlformats.org/presentationml/2006/main">
  <p:tag name="PA" val="v5.2.4"/>
</p:tagLst>
</file>

<file path=ppt/tags/tag92.xml><?xml version="1.0" encoding="utf-8"?>
<p:tagLst xmlns:p="http://schemas.openxmlformats.org/presentationml/2006/main">
  <p:tag name="PA" val="v5.2.4"/>
</p:tagLst>
</file>

<file path=ppt/tags/tag93.xml><?xml version="1.0" encoding="utf-8"?>
<p:tagLst xmlns:p="http://schemas.openxmlformats.org/presentationml/2006/main">
  <p:tag name="PA" val="v5.2.4"/>
</p:tagLst>
</file>

<file path=ppt/tags/tag94.xml><?xml version="1.0" encoding="utf-8"?>
<p:tagLst xmlns:p="http://schemas.openxmlformats.org/presentationml/2006/main">
  <p:tag name="PA" val="v5.2.4"/>
</p:tagLst>
</file>

<file path=ppt/tags/tag95.xml><?xml version="1.0" encoding="utf-8"?>
<p:tagLst xmlns:p="http://schemas.openxmlformats.org/presentationml/2006/main">
  <p:tag name="PA" val="v5.2.4"/>
</p:tagLst>
</file>

<file path=ppt/tags/tag96.xml><?xml version="1.0" encoding="utf-8"?>
<p:tagLst xmlns:p="http://schemas.openxmlformats.org/presentationml/2006/main">
  <p:tag name="PA" val="v5.2.4"/>
</p:tagLst>
</file>

<file path=ppt/tags/tag97.xml><?xml version="1.0" encoding="utf-8"?>
<p:tagLst xmlns:p="http://schemas.openxmlformats.org/presentationml/2006/main">
  <p:tag name="PA" val="v5.2.4"/>
</p:tagLst>
</file>

<file path=ppt/tags/tag98.xml><?xml version="1.0" encoding="utf-8"?>
<p:tagLst xmlns:p="http://schemas.openxmlformats.org/presentationml/2006/main">
  <p:tag name="PA" val="v5.2.4"/>
</p:tagLst>
</file>

<file path=ppt/tags/tag9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alpha val="62000"/>
          </a:schemeClr>
        </a:solidFill>
        <a:ln>
          <a:noFill/>
        </a:ln>
      </a:spPr>
      <a:bodyPr rtlCol="0" anchor="ctr"/>
      <a:lstStyle>
        <a:defPPr>
          <a:defRPr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10936</Words>
  <Application>WPS 演示</Application>
  <PresentationFormat>全屏显示(4:3)</PresentationFormat>
  <Paragraphs>1855</Paragraphs>
  <Slides>70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方正姚体</vt:lpstr>
      <vt:lpstr>Arial Unicode MS</vt:lpstr>
      <vt:lpstr>Calibri Light</vt:lpstr>
      <vt:lpstr>Calibri</vt:lpstr>
      <vt:lpstr>Bradley Hand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932</cp:revision>
  <dcterms:created xsi:type="dcterms:W3CDTF">2016-04-09T13:02:00Z</dcterms:created>
  <dcterms:modified xsi:type="dcterms:W3CDTF">2023-03-21T12:06:53Z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1B225F73A1C441FD904BDE49551C54B0</vt:lpwstr>
  </property>
</Properties>
</file>