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6" r:id="rId5"/>
    <p:sldId id="290" r:id="rId6"/>
    <p:sldId id="326" r:id="rId7"/>
    <p:sldId id="329" r:id="rId8"/>
    <p:sldId id="350" r:id="rId9"/>
    <p:sldId id="348" r:id="rId10"/>
    <p:sldId id="327" r:id="rId11"/>
    <p:sldId id="328" r:id="rId12"/>
    <p:sldId id="347" r:id="rId13"/>
    <p:sldId id="351" r:id="rId14"/>
    <p:sldId id="354" r:id="rId15"/>
    <p:sldId id="353" r:id="rId16"/>
    <p:sldId id="362" r:id="rId17"/>
    <p:sldId id="363" r:id="rId18"/>
    <p:sldId id="364" r:id="rId19"/>
    <p:sldId id="346" r:id="rId20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44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85" y="291465"/>
            <a:ext cx="137922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540" y="6558915"/>
            <a:ext cx="915162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88720" y="795655"/>
            <a:ext cx="7957820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340" y="92710"/>
            <a:ext cx="57150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508500" y="6584950"/>
            <a:ext cx="4257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28.xml"/><Relationship Id="rId7" Type="http://schemas.openxmlformats.org/officeDocument/2006/relationships/image" Target="../media/image9.png"/><Relationship Id="rId6" Type="http://schemas.openxmlformats.org/officeDocument/2006/relationships/tags" Target="../tags/tag27.xml"/><Relationship Id="rId5" Type="http://schemas.openxmlformats.org/officeDocument/2006/relationships/image" Target="../media/image8.png"/><Relationship Id="rId4" Type="http://schemas.openxmlformats.org/officeDocument/2006/relationships/tags" Target="../tags/tag26.xml"/><Relationship Id="rId3" Type="http://schemas.openxmlformats.org/officeDocument/2006/relationships/image" Target="../media/image7.png"/><Relationship Id="rId2" Type="http://schemas.openxmlformats.org/officeDocument/2006/relationships/tags" Target="../tags/tag25.xml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11.png"/><Relationship Id="rId2" Type="http://schemas.openxmlformats.org/officeDocument/2006/relationships/tags" Target="../tags/tag34.xml"/><Relationship Id="rId14" Type="http://schemas.openxmlformats.org/officeDocument/2006/relationships/notesSlide" Target="../notesSlides/notesSlide16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53086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9</a:t>
            </a:r>
            <a:endParaRPr lang="en-US" altLang="zh-C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2010410" y="3004185"/>
            <a:ext cx="3902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程序开发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6053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7031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061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618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85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7045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7499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085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7031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7499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085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7031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7499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重定向程序输出与出错信息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文本框 2"/>
          <p:cNvSpPr txBox="1"/>
          <p:nvPr>
            <p:custDataLst>
              <p:tags r:id="rId1"/>
            </p:custDataLst>
          </p:nvPr>
        </p:nvSpPr>
        <p:spPr>
          <a:xfrm>
            <a:off x="1181735" y="2948355"/>
            <a:ext cx="6780530" cy="85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-C  &gt; list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-C  1&gt; list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4034" y="1219200"/>
            <a:ext cx="6627223" cy="534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标准输出重定向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254034" y="1911429"/>
            <a:ext cx="809897" cy="5064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162696" y="1901569"/>
            <a:ext cx="809897" cy="5064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左右 9"/>
          <p:cNvSpPr/>
          <p:nvPr/>
        </p:nvSpPr>
        <p:spPr>
          <a:xfrm>
            <a:off x="2489699" y="1994259"/>
            <a:ext cx="1227908" cy="340819"/>
          </a:xfrm>
          <a:prstGeom prst="left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73024" y="2550788"/>
            <a:ext cx="6789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是文件描述符，默认分配给标准输出设备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矩形 11"/>
          <p:cNvSpPr/>
          <p:nvPr>
            <p:custDataLst>
              <p:tags r:id="rId2"/>
            </p:custDataLst>
          </p:nvPr>
        </p:nvSpPr>
        <p:spPr>
          <a:xfrm>
            <a:off x="1181735" y="5016881"/>
            <a:ext cx="4572000" cy="1485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Y&gt;Z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Y&gt;Z  2&gt;error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error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7275" y="4525010"/>
            <a:ext cx="60280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是文件描述符，分配给标准错误输出设备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54034" y="3828771"/>
            <a:ext cx="6627223" cy="534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出错输出重定向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254034" y="4510400"/>
            <a:ext cx="809897" cy="5064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make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181735" y="1256665"/>
            <a:ext cx="1500505" cy="9544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2482215"/>
            <a:ext cx="7484110" cy="5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0" algn="l" fontAlgn="ctr">
              <a:lnSpc>
                <a:spcPct val="10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主要解决的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854325" y="1045845"/>
            <a:ext cx="5640705" cy="119888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GNU工程化编译工具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用于编译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众多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相互关联的源代码文件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1735" y="3275965"/>
            <a:ext cx="3884930" cy="5149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大项目源代码关系维护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7275" y="3719830"/>
            <a:ext cx="74847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源代码比多，手工维护、编译时间长且编译命令复杂，难以记忆及维护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把代码维护命令及编译命令写在makefile文件中，利用make工具解析此文件自动执行相应命令，实现代码的合理编译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make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181735" y="1256665"/>
            <a:ext cx="1500505" cy="9544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2482215"/>
            <a:ext cx="748411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0" algn="l" fontAlgn="ctr">
              <a:lnSpc>
                <a:spcPct val="10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主要解决的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854325" y="1045845"/>
            <a:ext cx="5640705" cy="119888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GNU工程化编译工具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用于编译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众多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相互关联的源代码文件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9505" y="4037965"/>
            <a:ext cx="76688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改动项目中文件时，自动判断哪些文件被修改过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只对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改动文件进行重新编译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重新链接所有的目标文件，节省编译时间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3353435"/>
            <a:ext cx="4589780" cy="519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2）减少重复编译时间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make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181735" y="1256665"/>
            <a:ext cx="1758950" cy="9544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3885" y="1203325"/>
            <a:ext cx="55683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通过扫描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akefile文件找到目标及其依赖关系，并在建立依赖关系后依次编译所对应的源码程序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1735" y="2426970"/>
            <a:ext cx="7377430" cy="585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makefile语法规则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48810" y="3181985"/>
            <a:ext cx="4046855" cy="1014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目标：通常是要产生的文件名称（可执行文件或其它obj文件）；也可是一个动作的名称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1735" y="3186430"/>
            <a:ext cx="3113405" cy="33197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：依赖文件列表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&lt;Tab&gt;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命令列表1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：依赖文件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&lt;Tab&gt;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命令列表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48810" y="4318000"/>
            <a:ext cx="4047490" cy="1014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依赖文件：用于输入从而产生目标的文件，一个目标可以有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0-n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个依赖文件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48810" y="5488305"/>
            <a:ext cx="4048125" cy="1014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命令：make执行的动作，一个规则可以含几个命令（可以没有）；有多个命令时，每个命令占一行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make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181735" y="1374775"/>
            <a:ext cx="2307590" cy="5257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7620" y="139954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编译软件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81735" y="2053590"/>
            <a:ext cx="7377430" cy="5854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makefile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1735" y="2758440"/>
            <a:ext cx="5443220" cy="364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make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181735" y="1374775"/>
            <a:ext cx="2307590" cy="5257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7620" y="139954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编译软件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81735" y="2053590"/>
            <a:ext cx="7377430" cy="585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四个文件：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head.h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sub.c  sum.c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cal.c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96740" y="4197985"/>
            <a:ext cx="4010025" cy="2219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81735" y="3067050"/>
            <a:ext cx="2390775" cy="1704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81735" y="5264785"/>
            <a:ext cx="2257425" cy="1152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396740" y="2962910"/>
            <a:ext cx="2305050" cy="117157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1165225" y="26390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head.h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1165225" y="478853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sub.c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4396740" y="25438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sum.c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7181215" y="3715385"/>
            <a:ext cx="1200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cal.c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3817620" y="2768600"/>
            <a:ext cx="3697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make [ -f file ] [ targets]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make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181735" y="1374775"/>
            <a:ext cx="2307590" cy="5257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7620" y="139954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编译软件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81735" y="2053590"/>
            <a:ext cx="7377430" cy="585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make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工具编译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80" y="2940685"/>
            <a:ext cx="4286885" cy="2300605"/>
          </a:xfrm>
          <a:prstGeom prst="rect">
            <a:avLst/>
          </a:prstGeom>
        </p:spPr>
      </p:pic>
      <p:sp>
        <p:nvSpPr>
          <p:cNvPr id="17" name="PA-文本框 2"/>
          <p:cNvSpPr txBox="1"/>
          <p:nvPr>
            <p:custDataLst>
              <p:tags r:id="rId4"/>
            </p:custDataLst>
          </p:nvPr>
        </p:nvSpPr>
        <p:spPr>
          <a:xfrm>
            <a:off x="1181735" y="3686860"/>
            <a:ext cx="6780530" cy="491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81735" y="4425315"/>
            <a:ext cx="230695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touch   sum.c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81735" y="5902375"/>
            <a:ext cx="457200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  clean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PA-文本框 2"/>
          <p:cNvSpPr txBox="1"/>
          <p:nvPr>
            <p:custDataLst>
              <p:tags r:id="rId5"/>
            </p:custDataLst>
          </p:nvPr>
        </p:nvSpPr>
        <p:spPr>
          <a:xfrm>
            <a:off x="1181735" y="5163870"/>
            <a:ext cx="6780530" cy="491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2"/>
          <p:cNvSpPr txBox="1"/>
          <p:nvPr>
            <p:custDataLst>
              <p:tags r:id="rId6"/>
            </p:custDataLst>
          </p:nvPr>
        </p:nvSpPr>
        <p:spPr>
          <a:xfrm>
            <a:off x="1181735" y="3213100"/>
            <a:ext cx="1746250" cy="491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文本框 2"/>
          <p:cNvSpPr txBox="1"/>
          <p:nvPr>
            <p:custDataLst>
              <p:tags r:id="rId7"/>
            </p:custDataLst>
          </p:nvPr>
        </p:nvSpPr>
        <p:spPr>
          <a:xfrm>
            <a:off x="1181735" y="3687445"/>
            <a:ext cx="1390650" cy="491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4310" y="3822065"/>
            <a:ext cx="4270375" cy="74866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5845" y="5251450"/>
            <a:ext cx="4966335" cy="1285875"/>
          </a:xfrm>
          <a:prstGeom prst="rect">
            <a:avLst/>
          </a:prstGeom>
        </p:spPr>
      </p:pic>
      <p:sp>
        <p:nvSpPr>
          <p:cNvPr id="25" name="矩形: 圆角 1"/>
          <p:cNvSpPr/>
          <p:nvPr>
            <p:custDataLst>
              <p:tags r:id="rId10"/>
            </p:custDataLst>
          </p:nvPr>
        </p:nvSpPr>
        <p:spPr>
          <a:xfrm>
            <a:off x="1181735" y="2747645"/>
            <a:ext cx="2403475" cy="525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对话气泡: 矩形 7"/>
          <p:cNvSpPr/>
          <p:nvPr/>
        </p:nvSpPr>
        <p:spPr>
          <a:xfrm flipH="1">
            <a:off x="277495" y="1842770"/>
            <a:ext cx="4544060" cy="858520"/>
          </a:xfrm>
          <a:prstGeom prst="wedgeRectCallout">
            <a:avLst>
              <a:gd name="adj1" fmla="val -67892"/>
              <a:gd name="adj2" fmla="val 6726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默认在工作目录中寻找GNUmakefile、makefile、Makefile文件作为输入文件，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指定上述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文件外的文件作为输入文件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对话气泡: 矩形 7"/>
          <p:cNvSpPr/>
          <p:nvPr>
            <p:custDataLst>
              <p:tags r:id="rId11"/>
            </p:custDataLst>
          </p:nvPr>
        </p:nvSpPr>
        <p:spPr>
          <a:xfrm flipH="1">
            <a:off x="4434840" y="1452245"/>
            <a:ext cx="4544060" cy="858520"/>
          </a:xfrm>
          <a:prstGeom prst="wedgeRectCallout">
            <a:avLst>
              <a:gd name="adj1" fmla="val -838"/>
              <a:gd name="adj2" fmla="val 112721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没有指定目标，默认实现makefile文件的第一个目标，然后退出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一个或多个</a:t>
            </a:r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实现目标（用空格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</a:t>
            </a:r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720" y="2940685"/>
            <a:ext cx="5443220" cy="364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animBg="1"/>
      <p:bldP spid="18" grpId="0"/>
      <p:bldP spid="18" grpId="1"/>
      <p:bldP spid="19" grpId="0"/>
      <p:bldP spid="19" grpId="1"/>
      <p:bldP spid="27" grpId="0" bldLvl="0" animBg="1"/>
      <p:bldP spid="27" grpId="1" animBg="1"/>
      <p:bldP spid="28" grpId="0" bldLvl="0" animBg="1"/>
      <p:bldP spid="28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1158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941195" y="55626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99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1223010" y="264160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程序开发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1945005" y="1560195"/>
            <a:ext cx="5664835" cy="688340"/>
            <a:chOff x="5463" y="3075"/>
            <a:chExt cx="8921" cy="1084"/>
          </a:xfrm>
        </p:grpSpPr>
        <p:sp>
          <p:nvSpPr>
            <p:cNvPr id="9" name="圆角淘宝网chenying0907出品 8"/>
            <p:cNvSpPr/>
            <p:nvPr/>
          </p:nvSpPr>
          <p:spPr>
            <a:xfrm>
              <a:off x="5463" y="3075"/>
              <a:ext cx="8921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程序的编辑、翻译与执行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1945005" y="2689225"/>
            <a:ext cx="5664835" cy="688340"/>
            <a:chOff x="5463" y="4191"/>
            <a:chExt cx="8921" cy="1084"/>
          </a:xfrm>
        </p:grpSpPr>
        <p:sp>
          <p:nvSpPr>
            <p:cNvPr id="17" name="圆角淘宝网chenying0907出品 16"/>
            <p:cNvSpPr/>
            <p:nvPr/>
          </p:nvSpPr>
          <p:spPr>
            <a:xfrm>
              <a:off x="5463" y="4191"/>
              <a:ext cx="8921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8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编译、链接</a:t>
              </a:r>
              <a:r>
                <a:rPr lang="en-US" altLang="zh-CN" sz="28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C / C++ </a:t>
              </a:r>
              <a:r>
                <a:rPr lang="zh-CN" altLang="en-US" sz="28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程序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淘宝网chenying0907出品 17"/>
            <p:cNvSpPr/>
            <p:nvPr/>
          </p:nvSpPr>
          <p:spPr>
            <a:xfrm>
              <a:off x="5734" y="43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淘宝网chenying0907出品 2"/>
          <p:cNvGrpSpPr/>
          <p:nvPr/>
        </p:nvGrpSpPr>
        <p:grpSpPr>
          <a:xfrm>
            <a:off x="1945005" y="3879850"/>
            <a:ext cx="5664835" cy="688340"/>
            <a:chOff x="5577" y="4439"/>
            <a:chExt cx="8921" cy="1084"/>
          </a:xfrm>
        </p:grpSpPr>
        <p:sp>
          <p:nvSpPr>
            <p:cNvPr id="5" name="圆角淘宝网chenying0907出品 16"/>
            <p:cNvSpPr/>
            <p:nvPr>
              <p:custDataLst>
                <p:tags r:id="rId1"/>
              </p:custDataLst>
            </p:nvPr>
          </p:nvSpPr>
          <p:spPr>
            <a:xfrm>
              <a:off x="5577" y="4439"/>
              <a:ext cx="8921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重定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向程序输出与出错信息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淘宝网chenying0907出品 17"/>
            <p:cNvSpPr/>
            <p:nvPr>
              <p:custDataLst>
                <p:tags r:id="rId2"/>
              </p:custDataLst>
            </p:nvPr>
          </p:nvSpPr>
          <p:spPr>
            <a:xfrm>
              <a:off x="5848" y="4587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淘宝网chenying0907出品 2"/>
          <p:cNvGrpSpPr/>
          <p:nvPr/>
        </p:nvGrpSpPr>
        <p:grpSpPr>
          <a:xfrm>
            <a:off x="1945005" y="4975860"/>
            <a:ext cx="5664835" cy="688340"/>
            <a:chOff x="5463" y="4740"/>
            <a:chExt cx="8921" cy="1084"/>
          </a:xfrm>
        </p:grpSpPr>
        <p:sp>
          <p:nvSpPr>
            <p:cNvPr id="11" name="圆角淘宝网chenying0907出品 16"/>
            <p:cNvSpPr/>
            <p:nvPr>
              <p:custDataLst>
                <p:tags r:id="rId3"/>
              </p:custDataLst>
            </p:nvPr>
          </p:nvSpPr>
          <p:spPr>
            <a:xfrm>
              <a:off x="5463" y="4740"/>
              <a:ext cx="8921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淘宝网chenying0907出品 17"/>
            <p:cNvSpPr/>
            <p:nvPr>
              <p:custDataLst>
                <p:tags r:id="rId4"/>
              </p:custDataLst>
            </p:nvPr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程序的编辑、翻译与执行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9104" y="1751099"/>
            <a:ext cx="6780530" cy="1422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建立源文件（源代码）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建立目标文件（目标代码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目标模块）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建立可执行文件（可执行代码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载入模块）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9230" y="4369899"/>
            <a:ext cx="1226185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0657" y="4378949"/>
            <a:ext cx="1369905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目标代码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目标模块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22186" y="4369899"/>
            <a:ext cx="1374351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载入模块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23121" y="6007564"/>
            <a:ext cx="5773416" cy="46650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9230" y="3785157"/>
            <a:ext cx="1463040" cy="48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文本编辑器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4090" y="3777662"/>
            <a:ext cx="1463040" cy="46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77178" y="3751539"/>
            <a:ext cx="1463040" cy="46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链接程序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30686" y="3206738"/>
            <a:ext cx="1599565" cy="416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其他程序库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2" name="直接箭头连接符 31"/>
          <p:cNvCxnSpPr>
            <a:stCxn id="4" idx="2"/>
          </p:cNvCxnSpPr>
          <p:nvPr/>
        </p:nvCxnSpPr>
        <p:spPr>
          <a:xfrm>
            <a:off x="2072323" y="5629739"/>
            <a:ext cx="3442" cy="37822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245610" y="5642270"/>
            <a:ext cx="4445" cy="36957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390891" y="5619364"/>
            <a:ext cx="4445" cy="36957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323924" y="3637109"/>
            <a:ext cx="1" cy="136271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</p:cNvCxnSpPr>
          <p:nvPr/>
        </p:nvCxnSpPr>
        <p:spPr>
          <a:xfrm flipV="1">
            <a:off x="4930562" y="4999819"/>
            <a:ext cx="918788" cy="90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85415" y="4999819"/>
            <a:ext cx="87524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81735" y="1219211"/>
            <a:ext cx="6777899" cy="5219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建立可执行程序的步骤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程序的编辑、翻译与执行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92827" y="4798903"/>
            <a:ext cx="5815742" cy="168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一次翻译一行代码，立刻给用户反馈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不产生单独目标代码文件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每执行一次翻译一次，产生代码效率低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126851" y="1913545"/>
            <a:ext cx="1300208" cy="996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92827" y="1800899"/>
            <a:ext cx="5436638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将源代码翻译成机器代码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将高级程序指令翻译成机器语言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138190" y="3253232"/>
            <a:ext cx="1288869" cy="128886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2827" y="3000539"/>
            <a:ext cx="5711240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一次编译整个程序，编译完成后反馈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产生更好、效率更高目标代码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编译程序运行快，需要存储空间少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138190" y="5085813"/>
            <a:ext cx="1288869" cy="1288868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7920" y="1171575"/>
            <a:ext cx="7271385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解释程序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编译、链接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 / C++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6965" y="3149600"/>
            <a:ext cx="8181340" cy="3415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 .i 文件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将预处理后的文件转换成汇编语言，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生成 .s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、汇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编：由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变为目标代码（机器代码）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生成 .o 文件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、链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接：链接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目标代码，生成可执行程序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181735" y="1256576"/>
            <a:ext cx="1500505" cy="5232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2662571"/>
            <a:ext cx="7484045" cy="54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g++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执行编译的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854559" y="1291331"/>
            <a:ext cx="58635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 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1"/>
          <p:cNvSpPr/>
          <p:nvPr>
            <p:custDataLst>
              <p:tags r:id="rId2"/>
            </p:custDataLst>
          </p:nvPr>
        </p:nvSpPr>
        <p:spPr>
          <a:xfrm>
            <a:off x="1181735" y="1957616"/>
            <a:ext cx="1500505" cy="5232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g++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2854559" y="1957446"/>
            <a:ext cx="324485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 C++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语言编译器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373370" y="3281045"/>
            <a:ext cx="2129790" cy="5492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-E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5373370" y="4276090"/>
            <a:ext cx="2129790" cy="5492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-S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5373370" y="5445125"/>
            <a:ext cx="2129790" cy="5492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-c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编译、链接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 / C++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6965" y="1447181"/>
            <a:ext cx="7484045" cy="54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g++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1"/>
          <p:cNvSpPr/>
          <p:nvPr>
            <p:custDataLst>
              <p:tags r:id="rId1"/>
            </p:custDataLst>
          </p:nvPr>
        </p:nvSpPr>
        <p:spPr>
          <a:xfrm>
            <a:off x="1116965" y="2286635"/>
            <a:ext cx="1546860" cy="59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120390" y="2353764"/>
            <a:ext cx="3256915" cy="460375"/>
          </a:xfrm>
          <a:prstGeom prst="rect">
            <a:avLst/>
          </a:prstGeom>
        </p:spPr>
        <p:txBody>
          <a:bodyPr wrap="none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  [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2454910" y="3747135"/>
            <a:ext cx="6228715" cy="119888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编译和汇编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1116965" y="3162316"/>
            <a:ext cx="7484045" cy="549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"/>
          <p:cNvSpPr/>
          <p:nvPr>
            <p:custDataLst>
              <p:tags r:id="rId5"/>
            </p:custDataLst>
          </p:nvPr>
        </p:nvSpPr>
        <p:spPr>
          <a:xfrm>
            <a:off x="1116965" y="3990975"/>
            <a:ext cx="948055" cy="5327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"/>
          <p:cNvSpPr/>
          <p:nvPr>
            <p:custDataLst>
              <p:tags r:id="rId6"/>
            </p:custDataLst>
          </p:nvPr>
        </p:nvSpPr>
        <p:spPr>
          <a:xfrm>
            <a:off x="1116965" y="5176520"/>
            <a:ext cx="948055" cy="5327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508250" y="5025390"/>
            <a:ext cx="6228715" cy="119888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指定生成的可执行程序名，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缺省时候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的可执行程序名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是a.out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；语法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-o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编译、链接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 / C++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4649" y="5383528"/>
            <a:ext cx="6780530" cy="581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  first.cpp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943823"/>
            <a:ext cx="7484045" cy="2271126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181735" y="1212126"/>
            <a:ext cx="1500505" cy="5232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first.cpp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4423426"/>
            <a:ext cx="7484045" cy="54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编译源代码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4206239" y="5143951"/>
            <a:ext cx="3605349" cy="500774"/>
          </a:xfrm>
          <a:prstGeom prst="wedgeRectCallout">
            <a:avLst>
              <a:gd name="adj1" fmla="val -67892"/>
              <a:gd name="adj2" fmla="val 6726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没有错误，直接生成可执行文件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对话气泡: 矩形 8"/>
          <p:cNvSpPr/>
          <p:nvPr/>
        </p:nvSpPr>
        <p:spPr>
          <a:xfrm>
            <a:off x="3717607" y="6046410"/>
            <a:ext cx="3283131" cy="499624"/>
          </a:xfrm>
          <a:prstGeom prst="wedgeRectCallout">
            <a:avLst>
              <a:gd name="adj1" fmla="val -52133"/>
              <a:gd name="adj2" fmla="val -92629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默认可执行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文件为</a:t>
            </a:r>
            <a:r>
              <a:rPr lang="en-US" altLang="zh-CN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编译、链接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 / C++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4135216"/>
            <a:ext cx="6780530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    first.cpp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-o  first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3" y="5327261"/>
            <a:ext cx="6439920" cy="9429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81735" y="1433194"/>
            <a:ext cx="6780530" cy="5225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first.app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1735" y="2017214"/>
            <a:ext cx="12630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a.out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181733" y="3576979"/>
            <a:ext cx="2083981" cy="5064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9186" y="3599386"/>
            <a:ext cx="3180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指定输出文件名为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3" y="2530245"/>
            <a:ext cx="5959887" cy="87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704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重定向程序输出与出错信息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4" y="2046995"/>
            <a:ext cx="6780530" cy="1135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&gt;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first.out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| tee –a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first.out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1734" y="1375955"/>
            <a:ext cx="6960780" cy="523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程序输出重定向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1735" y="5619631"/>
            <a:ext cx="6780530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  first.cpp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–o first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2&gt;error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1734" y="3454329"/>
            <a:ext cx="6960780" cy="523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编译出错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4" y="4145374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按提示检查并改正代码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1734" y="4910348"/>
            <a:ext cx="6960780" cy="54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出错信息重定向到文件中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PA" val="v5.2.4"/>
  <p:tag name="KSO_WM_BEAUTIFY_FLAG" val=""/>
</p:tagLst>
</file>

<file path=ppt/tags/tag36.xml><?xml version="1.0" encoding="utf-8"?>
<p:tagLst xmlns:p="http://schemas.openxmlformats.org/presentationml/2006/main">
  <p:tag name="PA" val="v5.2.4"/>
  <p:tag name="KSO_WM_BEAUTIFY_FLAG" val="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PA" val="v3.0.1"/>
</p:tagLst>
</file>

<file path=ppt/tags/tag42.xml><?xml version="1.0" encoding="utf-8"?>
<p:tagLst xmlns:p="http://schemas.openxmlformats.org/presentationml/2006/main">
  <p:tag name="PA" val="v3.0.1"/>
</p:tagLst>
</file>

<file path=ppt/tags/tag43.xml><?xml version="1.0" encoding="utf-8"?>
<p:tagLst xmlns:p="http://schemas.openxmlformats.org/presentationml/2006/main">
  <p:tag name="PA" val="v3.0.1"/>
</p:tagLst>
</file>

<file path=ppt/tags/tag44.xml><?xml version="1.0" encoding="utf-8"?>
<p:tagLst xmlns:p="http://schemas.openxmlformats.org/presentationml/2006/main">
  <p:tag name="KSO_WPP_MARK_KEY" val="fc8ee3ec-84e5-4595-b9ea-139973a60143"/>
  <p:tag name="COMMONDATA" val="eyJoZGlkIjoiNTgzZDA5ZTA2YzU0MTkyYmEzZDZkMjkzZTNhNmU3YTA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2099</Words>
  <Application>WPS 演示</Application>
  <PresentationFormat>全屏显示(4:3)</PresentationFormat>
  <Paragraphs>297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238</cp:revision>
  <dcterms:created xsi:type="dcterms:W3CDTF">2016-04-09T13:02:00Z</dcterms:created>
  <dcterms:modified xsi:type="dcterms:W3CDTF">2023-04-04T06:02:36Z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3E67201D14C648E19525B4992EFF56F8</vt:lpwstr>
  </property>
</Properties>
</file>