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75" r:id="rId3"/>
    <p:sldMasterId id="2147483687" r:id="rId4"/>
  </p:sldMasterIdLst>
  <p:notesMasterIdLst>
    <p:notesMasterId r:id="rId75"/>
  </p:notesMasterIdLst>
  <p:sldIdLst>
    <p:sldId id="615" r:id="rId5"/>
    <p:sldId id="616" r:id="rId6"/>
    <p:sldId id="617" r:id="rId7"/>
    <p:sldId id="780" r:id="rId8"/>
    <p:sldId id="779" r:id="rId9"/>
    <p:sldId id="713" r:id="rId10"/>
    <p:sldId id="864" r:id="rId11"/>
    <p:sldId id="865" r:id="rId12"/>
    <p:sldId id="257" r:id="rId13"/>
    <p:sldId id="834" r:id="rId14"/>
    <p:sldId id="835" r:id="rId15"/>
    <p:sldId id="831" r:id="rId16"/>
    <p:sldId id="258" r:id="rId17"/>
    <p:sldId id="830" r:id="rId18"/>
    <p:sldId id="866" r:id="rId19"/>
    <p:sldId id="867" r:id="rId20"/>
    <p:sldId id="874" r:id="rId21"/>
    <p:sldId id="868" r:id="rId22"/>
    <p:sldId id="869" r:id="rId23"/>
    <p:sldId id="875" r:id="rId24"/>
    <p:sldId id="871" r:id="rId25"/>
    <p:sldId id="876" r:id="rId26"/>
    <p:sldId id="470" r:id="rId27"/>
    <p:sldId id="473" r:id="rId28"/>
    <p:sldId id="478" r:id="rId29"/>
    <p:sldId id="476" r:id="rId30"/>
    <p:sldId id="324" r:id="rId31"/>
    <p:sldId id="260" r:id="rId32"/>
    <p:sldId id="261" r:id="rId33"/>
    <p:sldId id="262" r:id="rId34"/>
    <p:sldId id="877" r:id="rId35"/>
    <p:sldId id="878" r:id="rId36"/>
    <p:sldId id="879" r:id="rId37"/>
    <p:sldId id="880" r:id="rId38"/>
    <p:sldId id="263" r:id="rId39"/>
    <p:sldId id="512" r:id="rId40"/>
    <p:sldId id="513" r:id="rId41"/>
    <p:sldId id="479" r:id="rId42"/>
    <p:sldId id="881" r:id="rId43"/>
    <p:sldId id="897" r:id="rId44"/>
    <p:sldId id="884" r:id="rId45"/>
    <p:sldId id="885" r:id="rId46"/>
    <p:sldId id="886" r:id="rId47"/>
    <p:sldId id="901" r:id="rId48"/>
    <p:sldId id="438" r:id="rId49"/>
    <p:sldId id="441" r:id="rId50"/>
    <p:sldId id="442" r:id="rId51"/>
    <p:sldId id="439" r:id="rId52"/>
    <p:sldId id="440" r:id="rId53"/>
    <p:sldId id="892" r:id="rId54"/>
    <p:sldId id="893" r:id="rId55"/>
    <p:sldId id="894" r:id="rId56"/>
    <p:sldId id="857" r:id="rId57"/>
    <p:sldId id="898" r:id="rId58"/>
    <p:sldId id="859" r:id="rId59"/>
    <p:sldId id="900" r:id="rId60"/>
    <p:sldId id="783" r:id="rId61"/>
    <p:sldId id="784" r:id="rId62"/>
    <p:sldId id="785" r:id="rId63"/>
    <p:sldId id="786" r:id="rId64"/>
    <p:sldId id="787" r:id="rId65"/>
    <p:sldId id="788" r:id="rId66"/>
    <p:sldId id="789" r:id="rId67"/>
    <p:sldId id="902" r:id="rId68"/>
    <p:sldId id="903" r:id="rId69"/>
    <p:sldId id="904" r:id="rId70"/>
    <p:sldId id="905" r:id="rId71"/>
    <p:sldId id="906" r:id="rId72"/>
    <p:sldId id="907" r:id="rId73"/>
    <p:sldId id="908"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31" y="7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8E246-40AC-4033-934C-801C79FD2001}" type="datetimeFigureOut">
              <a:rPr lang="zh-CN" altLang="en-US" smtClean="0"/>
              <a:t>2024/6/20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C2DC3-AB3C-466A-A8C9-5E17A76D6347}" type="slidenum">
              <a:rPr lang="zh-CN" altLang="en-US" smtClean="0"/>
              <a:t>‹#›</a:t>
            </a:fld>
            <a:endParaRPr lang="zh-CN" altLang="en-US"/>
          </a:p>
        </p:txBody>
      </p:sp>
    </p:spTree>
    <p:extLst>
      <p:ext uri="{BB962C8B-B14F-4D97-AF65-F5344CB8AC3E}">
        <p14:creationId xmlns:p14="http://schemas.microsoft.com/office/powerpoint/2010/main" val="63919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8E7E918-90A4-45F8-877F-087A05524664}"/>
              </a:ext>
            </a:extLst>
          </p:cNvPr>
          <p:cNvSpPr>
            <a:spLocks noGrp="1" noChangeArrowheads="1"/>
          </p:cNvSpPr>
          <p:nvPr>
            <p:ph type="sldNum" sz="quarter" idx="5"/>
          </p:nvPr>
        </p:nvSpPr>
        <p:spPr>
          <a:ln/>
        </p:spPr>
        <p:txBody>
          <a:bodyPr/>
          <a:lstStyle/>
          <a:p>
            <a:fld id="{A473A548-28B4-4FCC-AC01-9DB316A0A975}" type="slidenum">
              <a:rPr lang="en-US" altLang="zh-CN"/>
              <a:pPr/>
              <a:t>1</a:t>
            </a:fld>
            <a:endParaRPr lang="en-US" altLang="zh-CN"/>
          </a:p>
        </p:txBody>
      </p:sp>
      <p:sp>
        <p:nvSpPr>
          <p:cNvPr id="626690" name="Rectangle 2">
            <a:extLst>
              <a:ext uri="{FF2B5EF4-FFF2-40B4-BE49-F238E27FC236}">
                <a16:creationId xmlns:a16="http://schemas.microsoft.com/office/drawing/2014/main" id="{E6C72EC2-29D4-41DB-AEF7-19D5CF789A74}"/>
              </a:ext>
            </a:extLst>
          </p:cNvPr>
          <p:cNvSpPr>
            <a:spLocks noGrp="1" noRot="1" noChangeAspect="1" noChangeArrowheads="1" noTextEdit="1"/>
          </p:cNvSpPr>
          <p:nvPr>
            <p:ph type="sldImg"/>
          </p:nvPr>
        </p:nvSpPr>
        <p:spPr>
          <a:ln/>
        </p:spPr>
      </p:sp>
      <p:sp>
        <p:nvSpPr>
          <p:cNvPr id="626691" name="Rectangle 3">
            <a:extLst>
              <a:ext uri="{FF2B5EF4-FFF2-40B4-BE49-F238E27FC236}">
                <a16:creationId xmlns:a16="http://schemas.microsoft.com/office/drawing/2014/main" id="{DE03CCFE-4BCD-415A-9511-7B9BDA077219}"/>
              </a:ext>
            </a:extLst>
          </p:cNvPr>
          <p:cNvSpPr>
            <a:spLocks noGrp="1" noChangeArrowheads="1"/>
          </p:cNvSpPr>
          <p:nvPr>
            <p:ph type="body" idx="1"/>
          </p:nvPr>
        </p:nvSpPr>
        <p:spPr/>
        <p:txBody>
          <a:bodyPr/>
          <a:lstStyle/>
          <a:p>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br>
              <a:rPr lang="en-US" altLang="zh-CN" sz="1200" kern="1200" dirty="0">
                <a:solidFill>
                  <a:schemeClr val="tx1"/>
                </a:solidFill>
                <a:effectLst/>
                <a:latin typeface="+mn-lt"/>
                <a:ea typeface="+mn-ea"/>
                <a:cs typeface="+mn-cs"/>
              </a:rPr>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C5C4AF29-CCA4-4070-9887-1CC931237199}" type="slidenum">
              <a:rPr lang="zh-CN" altLang="en-US" smtClean="0"/>
              <a:pPr>
                <a:defRPr/>
              </a:pPr>
              <a:t>44</a:t>
            </a:fld>
            <a:endParaRPr lang="zh-CN" altLang="en-US"/>
          </a:p>
        </p:txBody>
      </p:sp>
    </p:spTree>
    <p:extLst>
      <p:ext uri="{BB962C8B-B14F-4D97-AF65-F5344CB8AC3E}">
        <p14:creationId xmlns:p14="http://schemas.microsoft.com/office/powerpoint/2010/main" val="2189637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986CC8-9DF0-4558-A810-3DC708BA585D}" type="slidenum">
              <a:rPr lang="en-US" altLang="zh-CN"/>
              <a:pPr/>
              <a:t>50</a:t>
            </a:fld>
            <a:endParaRPr lang="en-US" altLang="zh-CN"/>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5C4AF29-CCA4-4070-9887-1CC931237199}" type="slidenum">
              <a:rPr lang="zh-CN" altLang="en-US" smtClean="0"/>
              <a:pPr>
                <a:defRPr/>
              </a:pPr>
              <a:t>52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FB19D-35F5-4557-8820-BD22B54F0387}" type="slidenum">
              <a:rPr lang="en-US" altLang="zh-CN"/>
              <a:pPr/>
              <a:t>53</a:t>
            </a:fld>
            <a:endParaRPr lang="en-US" altLang="zh-CN"/>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4159704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E833FE-7747-4D82-928F-193D7F965014}" type="slidenum">
              <a:rPr lang="en-US" altLang="zh-CN"/>
              <a:pPr/>
              <a:t>56</a:t>
            </a:fld>
            <a:endParaRPr lang="en-US" altLang="zh-CN"/>
          </a:p>
        </p:txBody>
      </p:sp>
      <p:sp>
        <p:nvSpPr>
          <p:cNvPr id="763906" name="Rectangle 2"/>
          <p:cNvSpPr>
            <a:spLocks noGrp="1" noRot="1" noChangeAspect="1" noChangeArrowheads="1" noTextEdit="1"/>
          </p:cNvSpPr>
          <p:nvPr>
            <p:ph type="sldImg"/>
          </p:nvPr>
        </p:nvSpPr>
        <p:spPr>
          <a:ln/>
        </p:spPr>
      </p:sp>
      <p:sp>
        <p:nvSpPr>
          <p:cNvPr id="76390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677705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F7204-B3F4-41F1-A9BE-1BB2AFBFFF36}" type="slidenum">
              <a:rPr lang="en-US" altLang="zh-CN"/>
              <a:pPr/>
              <a:t>57</a:t>
            </a:fld>
            <a:endParaRPr lang="en-US" altLang="zh-CN"/>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470023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FA66FD-9780-4D0E-AC5C-B57990EAD466}" type="slidenum">
              <a:rPr lang="en-US" altLang="zh-CN"/>
              <a:pPr/>
              <a:t>59</a:t>
            </a:fld>
            <a:endParaRPr lang="en-US" altLang="zh-CN"/>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a:xfrm>
            <a:off x="709613" y="4560888"/>
            <a:ext cx="5680075" cy="4319587"/>
          </a:xfrm>
        </p:spPr>
        <p:txBody>
          <a:bodyPr/>
          <a:lstStyle/>
          <a:p>
            <a:endParaRPr lang="zh-CN" altLang="zh-CN"/>
          </a:p>
        </p:txBody>
      </p:sp>
    </p:spTree>
    <p:extLst>
      <p:ext uri="{BB962C8B-B14F-4D97-AF65-F5344CB8AC3E}">
        <p14:creationId xmlns:p14="http://schemas.microsoft.com/office/powerpoint/2010/main" val="4188456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D1E78C-081F-4BE2-BBA4-2C4E6F7ADC14}" type="slidenum">
              <a:rPr lang="en-US" altLang="zh-CN"/>
              <a:pPr/>
              <a:t>60</a:t>
            </a:fld>
            <a:endParaRPr lang="en-US" altLang="zh-CN"/>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a:xfrm>
            <a:off x="709613" y="4560888"/>
            <a:ext cx="5680075" cy="4319587"/>
          </a:xfrm>
        </p:spPr>
        <p:txBody>
          <a:bodyPr/>
          <a:lstStyle/>
          <a:p>
            <a:endParaRPr lang="zh-CN" altLang="zh-CN"/>
          </a:p>
        </p:txBody>
      </p:sp>
    </p:spTree>
    <p:extLst>
      <p:ext uri="{BB962C8B-B14F-4D97-AF65-F5344CB8AC3E}">
        <p14:creationId xmlns:p14="http://schemas.microsoft.com/office/powerpoint/2010/main" val="987480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1B0E7E-3840-46A3-B1C9-2FE38D952106}" type="slidenum">
              <a:rPr lang="en-US" altLang="zh-CN"/>
              <a:pPr/>
              <a:t>61</a:t>
            </a:fld>
            <a:endParaRPr lang="en-US" altLang="zh-CN"/>
          </a:p>
        </p:txBody>
      </p:sp>
      <p:sp>
        <p:nvSpPr>
          <p:cNvPr id="750594" name="Rectangle 2"/>
          <p:cNvSpPr>
            <a:spLocks noGrp="1" noRot="1" noChangeAspect="1" noChangeArrowheads="1" noTextEdit="1"/>
          </p:cNvSpPr>
          <p:nvPr>
            <p:ph type="sldImg"/>
          </p:nvPr>
        </p:nvSpPr>
        <p:spPr>
          <a:ln/>
        </p:spPr>
      </p:sp>
      <p:sp>
        <p:nvSpPr>
          <p:cNvPr id="750595" name="Rectangle 3"/>
          <p:cNvSpPr>
            <a:spLocks noGrp="1" noChangeArrowheads="1"/>
          </p:cNvSpPr>
          <p:nvPr>
            <p:ph type="body" idx="1"/>
          </p:nvPr>
        </p:nvSpPr>
        <p:spPr>
          <a:xfrm>
            <a:off x="709613" y="4560888"/>
            <a:ext cx="5680075" cy="4319587"/>
          </a:xfrm>
        </p:spPr>
        <p:txBody>
          <a:bodyPr/>
          <a:lstStyle/>
          <a:p>
            <a:endParaRPr lang="zh-CN" altLang="zh-CN"/>
          </a:p>
        </p:txBody>
      </p:sp>
    </p:spTree>
    <p:extLst>
      <p:ext uri="{BB962C8B-B14F-4D97-AF65-F5344CB8AC3E}">
        <p14:creationId xmlns:p14="http://schemas.microsoft.com/office/powerpoint/2010/main" val="4128310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3426EF-B379-4513-83CE-8F1BCCD9B3F9}" type="slidenum">
              <a:rPr lang="en-US" altLang="zh-CN"/>
              <a:pPr/>
              <a:t>62</a:t>
            </a:fld>
            <a:endParaRPr lang="en-US" altLang="zh-CN"/>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a:xfrm>
            <a:off x="709613" y="4560888"/>
            <a:ext cx="5680075" cy="4319587"/>
          </a:xfrm>
        </p:spPr>
        <p:txBody>
          <a:bodyPr/>
          <a:lstStyle/>
          <a:p>
            <a:endParaRPr lang="zh-CN" altLang="zh-CN"/>
          </a:p>
        </p:txBody>
      </p:sp>
    </p:spTree>
    <p:extLst>
      <p:ext uri="{BB962C8B-B14F-4D97-AF65-F5344CB8AC3E}">
        <p14:creationId xmlns:p14="http://schemas.microsoft.com/office/powerpoint/2010/main" val="1108156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2D2934-31F5-4649-9988-04AFB27477BC}"/>
              </a:ext>
            </a:extLst>
          </p:cNvPr>
          <p:cNvSpPr>
            <a:spLocks noGrp="1" noChangeArrowheads="1"/>
          </p:cNvSpPr>
          <p:nvPr>
            <p:ph type="sldNum" sz="quarter" idx="5"/>
          </p:nvPr>
        </p:nvSpPr>
        <p:spPr>
          <a:ln/>
        </p:spPr>
        <p:txBody>
          <a:bodyPr/>
          <a:lstStyle/>
          <a:p>
            <a:fld id="{B3EEEB0C-AF53-4E00-A024-F2160432CC59}" type="slidenum">
              <a:rPr lang="en-US" altLang="zh-CN"/>
              <a:pPr/>
              <a:t>6</a:t>
            </a:fld>
            <a:endParaRPr lang="en-US" altLang="zh-CN"/>
          </a:p>
        </p:txBody>
      </p:sp>
      <p:sp>
        <p:nvSpPr>
          <p:cNvPr id="610306" name="Rectangle 2">
            <a:extLst>
              <a:ext uri="{FF2B5EF4-FFF2-40B4-BE49-F238E27FC236}">
                <a16:creationId xmlns:a16="http://schemas.microsoft.com/office/drawing/2014/main" id="{D8D7AE72-771B-4C9F-9420-C9689FA4507F}"/>
              </a:ext>
            </a:extLst>
          </p:cNvPr>
          <p:cNvSpPr>
            <a:spLocks noGrp="1" noRot="1" noChangeAspect="1" noChangeArrowheads="1" noTextEdit="1"/>
          </p:cNvSpPr>
          <p:nvPr>
            <p:ph type="sldImg"/>
          </p:nvPr>
        </p:nvSpPr>
        <p:spPr>
          <a:ln/>
        </p:spPr>
      </p:sp>
      <p:sp>
        <p:nvSpPr>
          <p:cNvPr id="610307" name="Rectangle 3">
            <a:extLst>
              <a:ext uri="{FF2B5EF4-FFF2-40B4-BE49-F238E27FC236}">
                <a16:creationId xmlns:a16="http://schemas.microsoft.com/office/drawing/2014/main" id="{F5572E69-BC39-4B8A-83B7-431520445460}"/>
              </a:ext>
            </a:extLst>
          </p:cNvPr>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EF12C8-A4E4-413C-A953-BB48E434BB11}" type="slidenum">
              <a:rPr lang="en-US" altLang="zh-CN"/>
              <a:pPr/>
              <a:t>63</a:t>
            </a:fld>
            <a:endParaRPr lang="en-US" altLang="zh-CN"/>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a:xfrm>
            <a:off x="709613" y="4560888"/>
            <a:ext cx="5680075" cy="4319587"/>
          </a:xfrm>
        </p:spPr>
        <p:txBody>
          <a:bodyPr/>
          <a:lstStyle/>
          <a:p>
            <a:endParaRPr lang="zh-CN" altLang="zh-CN"/>
          </a:p>
        </p:txBody>
      </p:sp>
    </p:spTree>
    <p:extLst>
      <p:ext uri="{BB962C8B-B14F-4D97-AF65-F5344CB8AC3E}">
        <p14:creationId xmlns:p14="http://schemas.microsoft.com/office/powerpoint/2010/main" val="1756200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262BE6-2DC5-478D-89C8-01BBA1BD43C9}" type="slidenum">
              <a:rPr lang="en-US" altLang="zh-CN"/>
              <a:pPr/>
              <a:t>67</a:t>
            </a:fld>
            <a:endParaRPr lang="en-US" altLang="zh-CN"/>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pPr>
              <a:lnSpc>
                <a:spcPct val="80000"/>
              </a:lnSpc>
            </a:pPr>
            <a:endParaRPr lang="en-US" altLang="zh-CN" sz="10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7A408CD-68FA-417E-8876-3896961CA9B7}" type="slidenum">
              <a:rPr lang="en-US" altLang="zh-CN"/>
              <a:t>14</a:t>
            </a:fld>
            <a:endParaRPr lang="en-US" altLang="zh-CN"/>
          </a:p>
        </p:txBody>
      </p:sp>
      <p:sp>
        <p:nvSpPr>
          <p:cNvPr id="657410" name="Rectangle 2"/>
          <p:cNvSpPr>
            <a:spLocks noGrp="1" noRot="1" noChangeAspect="1" noChangeArrowheads="1" noTextEdit="1"/>
          </p:cNvSpPr>
          <p:nvPr>
            <p:ph type="sldImg"/>
          </p:nvPr>
        </p:nvSpPr>
        <p:spPr/>
      </p:sp>
      <p:sp>
        <p:nvSpPr>
          <p:cNvPr id="65741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B91247-C969-4EFD-B1DC-F4906E092FAB}"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146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14B91247-C969-4EFD-B1DC-F4906E092FAB}" type="slidenum">
              <a:rPr lang="zh-CN" altLang="en-US" smtClean="0"/>
              <a:pPr/>
              <a:t>32</a:t>
            </a:fld>
            <a:endParaRPr lang="zh-CN" altLang="en-US"/>
          </a:p>
        </p:txBody>
      </p:sp>
    </p:spTree>
    <p:extLst>
      <p:ext uri="{BB962C8B-B14F-4D97-AF65-F5344CB8AC3E}">
        <p14:creationId xmlns:p14="http://schemas.microsoft.com/office/powerpoint/2010/main" val="30216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B91247-C969-4EFD-B1DC-F4906E092FAB}" type="slidenum">
              <a:rPr lang="zh-CN" altLang="en-US" smtClean="0"/>
              <a:pPr/>
              <a:t>33</a:t>
            </a:fld>
            <a:endParaRPr lang="zh-CN" altLang="en-US"/>
          </a:p>
        </p:txBody>
      </p:sp>
    </p:spTree>
    <p:extLst>
      <p:ext uri="{BB962C8B-B14F-4D97-AF65-F5344CB8AC3E}">
        <p14:creationId xmlns:p14="http://schemas.microsoft.com/office/powerpoint/2010/main" val="514580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B91247-C969-4EFD-B1DC-F4906E092FAB}" type="slidenum">
              <a:rPr lang="zh-CN" altLang="en-US" smtClean="0"/>
              <a:pPr/>
              <a:t>36</a:t>
            </a:fld>
            <a:endParaRPr lang="zh-CN" altLang="en-US"/>
          </a:p>
        </p:txBody>
      </p:sp>
    </p:spTree>
    <p:extLst>
      <p:ext uri="{BB962C8B-B14F-4D97-AF65-F5344CB8AC3E}">
        <p14:creationId xmlns:p14="http://schemas.microsoft.com/office/powerpoint/2010/main" val="2844525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B91247-C969-4EFD-B1DC-F4906E092FAB}" type="slidenum">
              <a:rPr lang="zh-CN" altLang="en-US" smtClean="0"/>
              <a:pPr/>
              <a:t>37</a:t>
            </a:fld>
            <a:endParaRPr lang="zh-CN" altLang="en-US"/>
          </a:p>
        </p:txBody>
      </p:sp>
    </p:spTree>
    <p:extLst>
      <p:ext uri="{BB962C8B-B14F-4D97-AF65-F5344CB8AC3E}">
        <p14:creationId xmlns:p14="http://schemas.microsoft.com/office/powerpoint/2010/main" val="3495049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901C4-164B-4998-BEFA-EAC4D59460D9}" type="slidenum">
              <a:rPr lang="en-US" altLang="zh-CN"/>
              <a:pPr/>
              <a:t>41</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481E5-6069-6375-96FD-891F1AD6FB3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5E09E3D-447B-8A27-EA8A-01DFB73A3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51FB4A7-9DA2-C597-4580-2466B6A6D182}"/>
              </a:ext>
            </a:extLst>
          </p:cNvPr>
          <p:cNvSpPr>
            <a:spLocks noGrp="1"/>
          </p:cNvSpPr>
          <p:nvPr>
            <p:ph type="dt" sz="half" idx="10"/>
          </p:nvPr>
        </p:nvSpPr>
        <p:spPr/>
        <p:txBody>
          <a:bodyPr/>
          <a:lstStyle/>
          <a:p>
            <a:fld id="{2782DAE3-477E-46A9-B4ED-627A97AE7640}" type="datetimeFigureOut">
              <a:rPr lang="zh-CN" altLang="en-US" smtClean="0"/>
              <a:t>2024/6/20</a:t>
            </a:fld>
            <a:endParaRPr lang="zh-CN" altLang="en-US"/>
          </a:p>
        </p:txBody>
      </p:sp>
      <p:sp>
        <p:nvSpPr>
          <p:cNvPr id="5" name="页脚占位符 4">
            <a:extLst>
              <a:ext uri="{FF2B5EF4-FFF2-40B4-BE49-F238E27FC236}">
                <a16:creationId xmlns:a16="http://schemas.microsoft.com/office/drawing/2014/main" id="{3A5C2710-7369-0F47-C9FF-4530321A0E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6FCBDB-1D06-7D0B-8C5D-309969393564}"/>
              </a:ext>
            </a:extLst>
          </p:cNvPr>
          <p:cNvSpPr>
            <a:spLocks noGrp="1"/>
          </p:cNvSpPr>
          <p:nvPr>
            <p:ph type="sldNum" sz="quarter" idx="12"/>
          </p:nvPr>
        </p:nvSpPr>
        <p:spPr/>
        <p:txBody>
          <a:bodyPr/>
          <a:lstStyle/>
          <a:p>
            <a:fld id="{B8F895B7-7B12-473A-A741-85A619DFD8BD}" type="slidenum">
              <a:rPr lang="zh-CN" altLang="en-US" smtClean="0"/>
              <a:t>‹#›</a:t>
            </a:fld>
            <a:endParaRPr lang="zh-CN" altLang="en-US"/>
          </a:p>
        </p:txBody>
      </p:sp>
    </p:spTree>
    <p:extLst>
      <p:ext uri="{BB962C8B-B14F-4D97-AF65-F5344CB8AC3E}">
        <p14:creationId xmlns:p14="http://schemas.microsoft.com/office/powerpoint/2010/main" val="21944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BC793-BD7D-CAEE-0E21-B65714DA217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60F0C0B-0869-C95F-A441-36E3E040627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5F2EF4-5F9C-9E33-50BF-2467FE56B5A5}"/>
              </a:ext>
            </a:extLst>
          </p:cNvPr>
          <p:cNvSpPr>
            <a:spLocks noGrp="1"/>
          </p:cNvSpPr>
          <p:nvPr>
            <p:ph type="dt" sz="half" idx="10"/>
          </p:nvPr>
        </p:nvSpPr>
        <p:spPr/>
        <p:txBody>
          <a:bodyPr/>
          <a:lstStyle/>
          <a:p>
            <a:fld id="{2782DAE3-477E-46A9-B4ED-627A97AE7640}" type="datetimeFigureOut">
              <a:rPr lang="zh-CN" altLang="en-US" smtClean="0"/>
              <a:t>2024/6/20</a:t>
            </a:fld>
            <a:endParaRPr lang="zh-CN" altLang="en-US"/>
          </a:p>
        </p:txBody>
      </p:sp>
      <p:sp>
        <p:nvSpPr>
          <p:cNvPr id="5" name="页脚占位符 4">
            <a:extLst>
              <a:ext uri="{FF2B5EF4-FFF2-40B4-BE49-F238E27FC236}">
                <a16:creationId xmlns:a16="http://schemas.microsoft.com/office/drawing/2014/main" id="{CC338743-5895-E290-A62C-8A6B4AF310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CC916E-BE18-18D3-75DC-A05030A5A156}"/>
              </a:ext>
            </a:extLst>
          </p:cNvPr>
          <p:cNvSpPr>
            <a:spLocks noGrp="1"/>
          </p:cNvSpPr>
          <p:nvPr>
            <p:ph type="sldNum" sz="quarter" idx="12"/>
          </p:nvPr>
        </p:nvSpPr>
        <p:spPr/>
        <p:txBody>
          <a:bodyPr/>
          <a:lstStyle/>
          <a:p>
            <a:fld id="{B8F895B7-7B12-473A-A741-85A619DFD8BD}" type="slidenum">
              <a:rPr lang="zh-CN" altLang="en-US" smtClean="0"/>
              <a:t>‹#›</a:t>
            </a:fld>
            <a:endParaRPr lang="zh-CN" altLang="en-US"/>
          </a:p>
        </p:txBody>
      </p:sp>
    </p:spTree>
    <p:extLst>
      <p:ext uri="{BB962C8B-B14F-4D97-AF65-F5344CB8AC3E}">
        <p14:creationId xmlns:p14="http://schemas.microsoft.com/office/powerpoint/2010/main" val="171525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DC3231B-67B8-7EFA-F1DC-5A005BE8FF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DAC742E-3B29-5661-7685-687FB3A3978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8BCCDB-1A45-A185-1A7B-4649C909450C}"/>
              </a:ext>
            </a:extLst>
          </p:cNvPr>
          <p:cNvSpPr>
            <a:spLocks noGrp="1"/>
          </p:cNvSpPr>
          <p:nvPr>
            <p:ph type="dt" sz="half" idx="10"/>
          </p:nvPr>
        </p:nvSpPr>
        <p:spPr/>
        <p:txBody>
          <a:bodyPr/>
          <a:lstStyle/>
          <a:p>
            <a:fld id="{2782DAE3-477E-46A9-B4ED-627A97AE7640}" type="datetimeFigureOut">
              <a:rPr lang="zh-CN" altLang="en-US" smtClean="0"/>
              <a:t>2024/6/20</a:t>
            </a:fld>
            <a:endParaRPr lang="zh-CN" altLang="en-US"/>
          </a:p>
        </p:txBody>
      </p:sp>
      <p:sp>
        <p:nvSpPr>
          <p:cNvPr id="5" name="页脚占位符 4">
            <a:extLst>
              <a:ext uri="{FF2B5EF4-FFF2-40B4-BE49-F238E27FC236}">
                <a16:creationId xmlns:a16="http://schemas.microsoft.com/office/drawing/2014/main" id="{1E8FA21B-1C30-533C-7115-4D329C58E4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DA27E9-E4EE-9FCA-83CD-12ECF1187672}"/>
              </a:ext>
            </a:extLst>
          </p:cNvPr>
          <p:cNvSpPr>
            <a:spLocks noGrp="1"/>
          </p:cNvSpPr>
          <p:nvPr>
            <p:ph type="sldNum" sz="quarter" idx="12"/>
          </p:nvPr>
        </p:nvSpPr>
        <p:spPr/>
        <p:txBody>
          <a:bodyPr/>
          <a:lstStyle/>
          <a:p>
            <a:fld id="{B8F895B7-7B12-473A-A741-85A619DFD8BD}" type="slidenum">
              <a:rPr lang="zh-CN" altLang="en-US" smtClean="0"/>
              <a:t>‹#›</a:t>
            </a:fld>
            <a:endParaRPr lang="zh-CN" altLang="en-US"/>
          </a:p>
        </p:txBody>
      </p:sp>
    </p:spTree>
    <p:extLst>
      <p:ext uri="{BB962C8B-B14F-4D97-AF65-F5344CB8AC3E}">
        <p14:creationId xmlns:p14="http://schemas.microsoft.com/office/powerpoint/2010/main" val="611700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97933" y="228600"/>
            <a:ext cx="11387667" cy="11430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812800" y="1600200"/>
            <a:ext cx="10871200" cy="4498975"/>
          </a:xfrm>
        </p:spPr>
        <p:txBody>
          <a:bodyPr rtlCol="0">
            <a:normAutofit/>
          </a:bodyPr>
          <a:lstStyle/>
          <a:p>
            <a:pPr lvl="0"/>
            <a:endParaRPr lang="zh-CN" altLang="en-US" noProof="0"/>
          </a:p>
        </p:txBody>
      </p:sp>
      <p:sp>
        <p:nvSpPr>
          <p:cNvPr id="4" name="Rectangle 250">
            <a:extLst>
              <a:ext uri="{FF2B5EF4-FFF2-40B4-BE49-F238E27FC236}">
                <a16:creationId xmlns:a16="http://schemas.microsoft.com/office/drawing/2014/main" id="{587C105D-F106-4803-9170-5EA075240AE4}"/>
              </a:ext>
            </a:extLst>
          </p:cNvPr>
          <p:cNvSpPr>
            <a:spLocks noGrp="1" noChangeArrowheads="1"/>
          </p:cNvSpPr>
          <p:nvPr>
            <p:ph type="dt" sz="half" idx="10"/>
          </p:nvPr>
        </p:nvSpPr>
        <p:spPr/>
        <p:txBody>
          <a:bodyPr/>
          <a:lstStyle>
            <a:lvl1pPr>
              <a:defRPr/>
            </a:lvl1pPr>
          </a:lstStyle>
          <a:p>
            <a:pPr>
              <a:defRPr/>
            </a:pPr>
            <a:fld id="{30DC5958-C7F7-4EC3-8217-BE80D7CA816F}" type="datetime3">
              <a:rPr lang="zh-CN" altLang="en-US"/>
              <a:pPr>
                <a:defRPr/>
              </a:pPr>
              <a:t>2024年6月20日星期四</a:t>
            </a:fld>
            <a:endParaRPr lang="en-US" altLang="zh-CN"/>
          </a:p>
        </p:txBody>
      </p:sp>
      <p:sp>
        <p:nvSpPr>
          <p:cNvPr id="5" name="Rectangle 251">
            <a:extLst>
              <a:ext uri="{FF2B5EF4-FFF2-40B4-BE49-F238E27FC236}">
                <a16:creationId xmlns:a16="http://schemas.microsoft.com/office/drawing/2014/main" id="{A4B940A0-B27C-4147-AC50-9C044570614A}"/>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252">
            <a:extLst>
              <a:ext uri="{FF2B5EF4-FFF2-40B4-BE49-F238E27FC236}">
                <a16:creationId xmlns:a16="http://schemas.microsoft.com/office/drawing/2014/main" id="{8FC9A21A-075B-44D7-8B44-35BE56E87998}"/>
              </a:ext>
            </a:extLst>
          </p:cNvPr>
          <p:cNvSpPr>
            <a:spLocks noGrp="1" noChangeArrowheads="1"/>
          </p:cNvSpPr>
          <p:nvPr>
            <p:ph type="sldNum" sz="quarter" idx="12"/>
          </p:nvPr>
        </p:nvSpPr>
        <p:spPr/>
        <p:txBody>
          <a:bodyPr/>
          <a:lstStyle>
            <a:lvl1pPr>
              <a:defRPr/>
            </a:lvl1pPr>
          </a:lstStyle>
          <a:p>
            <a:fld id="{39378EEB-57AE-4407-8978-78A58530AFAB}" type="slidenum">
              <a:rPr lang="en-US" altLang="zh-CN"/>
              <a:pPr/>
              <a:t>‹#›</a:t>
            </a:fld>
            <a:endParaRPr lang="en-US" altLang="zh-CN"/>
          </a:p>
        </p:txBody>
      </p:sp>
    </p:spTree>
    <p:extLst>
      <p:ext uri="{BB962C8B-B14F-4D97-AF65-F5344CB8AC3E}">
        <p14:creationId xmlns:p14="http://schemas.microsoft.com/office/powerpoint/2010/main" val="2599506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7933" y="228600"/>
            <a:ext cx="11387667"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812800" y="1600200"/>
            <a:ext cx="5334000" cy="44989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350000" y="1600200"/>
            <a:ext cx="5334000" cy="44989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250">
            <a:extLst>
              <a:ext uri="{FF2B5EF4-FFF2-40B4-BE49-F238E27FC236}">
                <a16:creationId xmlns:a16="http://schemas.microsoft.com/office/drawing/2014/main" id="{1898FB98-84EE-4E50-8D09-3C1FAA5559B2}"/>
              </a:ext>
            </a:extLst>
          </p:cNvPr>
          <p:cNvSpPr>
            <a:spLocks noGrp="1" noChangeArrowheads="1"/>
          </p:cNvSpPr>
          <p:nvPr>
            <p:ph type="dt" sz="half" idx="10"/>
          </p:nvPr>
        </p:nvSpPr>
        <p:spPr/>
        <p:txBody>
          <a:bodyPr/>
          <a:lstStyle>
            <a:lvl1pPr>
              <a:defRPr/>
            </a:lvl1pPr>
          </a:lstStyle>
          <a:p>
            <a:pPr>
              <a:defRPr/>
            </a:pPr>
            <a:fld id="{0B839D87-B13E-4B53-B6AF-A92C81162D6B}" type="datetime3">
              <a:rPr lang="zh-CN" altLang="en-US"/>
              <a:pPr>
                <a:defRPr/>
              </a:pPr>
              <a:t>2024年6月20日星期四</a:t>
            </a:fld>
            <a:endParaRPr lang="en-US" altLang="zh-CN"/>
          </a:p>
        </p:txBody>
      </p:sp>
      <p:sp>
        <p:nvSpPr>
          <p:cNvPr id="6" name="Rectangle 251">
            <a:extLst>
              <a:ext uri="{FF2B5EF4-FFF2-40B4-BE49-F238E27FC236}">
                <a16:creationId xmlns:a16="http://schemas.microsoft.com/office/drawing/2014/main" id="{45CD6C40-171E-44BA-A60B-8BF1F849546A}"/>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252">
            <a:extLst>
              <a:ext uri="{FF2B5EF4-FFF2-40B4-BE49-F238E27FC236}">
                <a16:creationId xmlns:a16="http://schemas.microsoft.com/office/drawing/2014/main" id="{0B965B95-C29D-416F-975F-59DE1F0AC479}"/>
              </a:ext>
            </a:extLst>
          </p:cNvPr>
          <p:cNvSpPr>
            <a:spLocks noGrp="1" noChangeArrowheads="1"/>
          </p:cNvSpPr>
          <p:nvPr>
            <p:ph type="sldNum" sz="quarter" idx="12"/>
          </p:nvPr>
        </p:nvSpPr>
        <p:spPr/>
        <p:txBody>
          <a:bodyPr/>
          <a:lstStyle>
            <a:lvl1pPr>
              <a:defRPr/>
            </a:lvl1pPr>
          </a:lstStyle>
          <a:p>
            <a:fld id="{3EC13C63-45D7-4F7D-B5B6-0C89B0789F44}" type="slidenum">
              <a:rPr lang="en-US" altLang="zh-CN"/>
              <a:pPr/>
              <a:t>‹#›</a:t>
            </a:fld>
            <a:endParaRPr lang="en-US" altLang="zh-CN"/>
          </a:p>
        </p:txBody>
      </p:sp>
    </p:spTree>
    <p:extLst>
      <p:ext uri="{BB962C8B-B14F-4D97-AF65-F5344CB8AC3E}">
        <p14:creationId xmlns:p14="http://schemas.microsoft.com/office/powerpoint/2010/main" val="968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CC0BDF7-02DC-4A56-B5D1-C07FD05FBD57}"/>
              </a:ext>
            </a:extLst>
          </p:cNvPr>
          <p:cNvSpPr>
            <a:spLocks noGrp="1"/>
          </p:cNvSpPr>
          <p:nvPr>
            <p:ph type="dt" sz="half" idx="10"/>
          </p:nvPr>
        </p:nvSpPr>
        <p:spPr/>
        <p:txBody>
          <a:bodyPr/>
          <a:lstStyle>
            <a:lvl1pPr>
              <a:defRPr/>
            </a:lvl1pPr>
          </a:lstStyle>
          <a:p>
            <a:pPr>
              <a:defRPr/>
            </a:pPr>
            <a:fld id="{A2AB35C4-97C7-4BA7-A311-D84D026CBC4C}" type="datetimeFigureOut">
              <a:rPr lang="zh-CN" altLang="en-US"/>
              <a:pPr>
                <a:defRPr/>
              </a:pPr>
              <a:t>2024/6/20</a:t>
            </a:fld>
            <a:endParaRPr lang="zh-CN" altLang="en-US"/>
          </a:p>
        </p:txBody>
      </p:sp>
      <p:sp>
        <p:nvSpPr>
          <p:cNvPr id="5" name="Footer Placeholder 4">
            <a:extLst>
              <a:ext uri="{FF2B5EF4-FFF2-40B4-BE49-F238E27FC236}">
                <a16:creationId xmlns:a16="http://schemas.microsoft.com/office/drawing/2014/main" id="{F704938F-17B5-48FC-A03A-37853A38153D}"/>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34838109-723E-46E6-93F5-44A80602BBDA}"/>
              </a:ext>
            </a:extLst>
          </p:cNvPr>
          <p:cNvSpPr>
            <a:spLocks noGrp="1"/>
          </p:cNvSpPr>
          <p:nvPr>
            <p:ph type="sldNum" sz="quarter" idx="12"/>
          </p:nvPr>
        </p:nvSpPr>
        <p:spPr/>
        <p:txBody>
          <a:bodyPr/>
          <a:lstStyle>
            <a:lvl1pPr>
              <a:defRPr/>
            </a:lvl1pPr>
          </a:lstStyle>
          <a:p>
            <a:pPr>
              <a:defRPr/>
            </a:pPr>
            <a:fld id="{77AAD3AF-BBF2-4208-B10A-EE229D2E97C1}" type="slidenum">
              <a:rPr lang="zh-CN" altLang="en-US"/>
              <a:pPr>
                <a:defRPr/>
              </a:pPr>
              <a:t>‹#›</a:t>
            </a:fld>
            <a:endParaRPr lang="zh-CN" altLang="en-US"/>
          </a:p>
        </p:txBody>
      </p:sp>
    </p:spTree>
    <p:extLst>
      <p:ext uri="{BB962C8B-B14F-4D97-AF65-F5344CB8AC3E}">
        <p14:creationId xmlns:p14="http://schemas.microsoft.com/office/powerpoint/2010/main" val="22110747"/>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F8AED71-F146-4FA8-9584-D7A88B497F43}"/>
              </a:ext>
            </a:extLst>
          </p:cNvPr>
          <p:cNvSpPr>
            <a:spLocks noGrp="1"/>
          </p:cNvSpPr>
          <p:nvPr>
            <p:ph type="dt" sz="half" idx="10"/>
          </p:nvPr>
        </p:nvSpPr>
        <p:spPr/>
        <p:txBody>
          <a:bodyPr/>
          <a:lstStyle>
            <a:lvl1pPr>
              <a:defRPr/>
            </a:lvl1pPr>
          </a:lstStyle>
          <a:p>
            <a:pPr>
              <a:defRPr/>
            </a:pPr>
            <a:fld id="{E0112259-33FC-4209-9259-F0F0CF2DB8DB}" type="datetimeFigureOut">
              <a:rPr lang="zh-CN" altLang="en-US"/>
              <a:pPr>
                <a:defRPr/>
              </a:pPr>
              <a:t>2024/6/20</a:t>
            </a:fld>
            <a:endParaRPr lang="zh-CN" altLang="en-US"/>
          </a:p>
        </p:txBody>
      </p:sp>
      <p:sp>
        <p:nvSpPr>
          <p:cNvPr id="5" name="Footer Placeholder 4">
            <a:extLst>
              <a:ext uri="{FF2B5EF4-FFF2-40B4-BE49-F238E27FC236}">
                <a16:creationId xmlns:a16="http://schemas.microsoft.com/office/drawing/2014/main" id="{1C0522B8-5BDF-4C52-997F-2867BEA477AB}"/>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E52C9469-6400-492B-9553-7F557C43A6E9}"/>
              </a:ext>
            </a:extLst>
          </p:cNvPr>
          <p:cNvSpPr>
            <a:spLocks noGrp="1"/>
          </p:cNvSpPr>
          <p:nvPr>
            <p:ph type="sldNum" sz="quarter" idx="12"/>
          </p:nvPr>
        </p:nvSpPr>
        <p:spPr/>
        <p:txBody>
          <a:bodyPr/>
          <a:lstStyle>
            <a:lvl1pPr>
              <a:defRPr/>
            </a:lvl1pPr>
          </a:lstStyle>
          <a:p>
            <a:pPr>
              <a:defRPr/>
            </a:pPr>
            <a:fld id="{576A0D90-8AC6-4C4B-9713-C057999DAD33}" type="slidenum">
              <a:rPr lang="zh-CN" altLang="en-US"/>
              <a:pPr>
                <a:defRPr/>
              </a:pPr>
              <a:t>‹#›</a:t>
            </a:fld>
            <a:endParaRPr lang="zh-CN" altLang="en-US"/>
          </a:p>
        </p:txBody>
      </p:sp>
    </p:spTree>
    <p:extLst>
      <p:ext uri="{BB962C8B-B14F-4D97-AF65-F5344CB8AC3E}">
        <p14:creationId xmlns:p14="http://schemas.microsoft.com/office/powerpoint/2010/main" val="3912264107"/>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17A175B-AB2E-44CC-B839-D4F49F80E689}"/>
              </a:ext>
            </a:extLst>
          </p:cNvPr>
          <p:cNvSpPr>
            <a:spLocks noGrp="1"/>
          </p:cNvSpPr>
          <p:nvPr>
            <p:ph type="dt" sz="half" idx="10"/>
          </p:nvPr>
        </p:nvSpPr>
        <p:spPr/>
        <p:txBody>
          <a:bodyPr/>
          <a:lstStyle>
            <a:lvl1pPr>
              <a:defRPr/>
            </a:lvl1pPr>
          </a:lstStyle>
          <a:p>
            <a:pPr>
              <a:defRPr/>
            </a:pPr>
            <a:fld id="{CB3672C8-7765-4071-87BC-F7299F374287}" type="datetimeFigureOut">
              <a:rPr lang="zh-CN" altLang="en-US"/>
              <a:pPr>
                <a:defRPr/>
              </a:pPr>
              <a:t>2024/6/20</a:t>
            </a:fld>
            <a:endParaRPr lang="zh-CN" altLang="en-US"/>
          </a:p>
        </p:txBody>
      </p:sp>
      <p:sp>
        <p:nvSpPr>
          <p:cNvPr id="5" name="Footer Placeholder 4">
            <a:extLst>
              <a:ext uri="{FF2B5EF4-FFF2-40B4-BE49-F238E27FC236}">
                <a16:creationId xmlns:a16="http://schemas.microsoft.com/office/drawing/2014/main" id="{A4B4324C-B31F-4AB0-9ACD-3446721725ED}"/>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61BACD2D-3F08-4A26-AB7E-D0A8967C4FA8}"/>
              </a:ext>
            </a:extLst>
          </p:cNvPr>
          <p:cNvSpPr>
            <a:spLocks noGrp="1"/>
          </p:cNvSpPr>
          <p:nvPr>
            <p:ph type="sldNum" sz="quarter" idx="12"/>
          </p:nvPr>
        </p:nvSpPr>
        <p:spPr/>
        <p:txBody>
          <a:bodyPr/>
          <a:lstStyle>
            <a:lvl1pPr>
              <a:defRPr/>
            </a:lvl1pPr>
          </a:lstStyle>
          <a:p>
            <a:pPr>
              <a:defRPr/>
            </a:pPr>
            <a:fld id="{E30A6144-D8D3-4FDF-811F-E6C942210E54}" type="slidenum">
              <a:rPr lang="zh-CN" altLang="en-US"/>
              <a:pPr>
                <a:defRPr/>
              </a:pPr>
              <a:t>‹#›</a:t>
            </a:fld>
            <a:endParaRPr lang="zh-CN" altLang="en-US"/>
          </a:p>
        </p:txBody>
      </p:sp>
    </p:spTree>
    <p:extLst>
      <p:ext uri="{BB962C8B-B14F-4D97-AF65-F5344CB8AC3E}">
        <p14:creationId xmlns:p14="http://schemas.microsoft.com/office/powerpoint/2010/main" val="2556266049"/>
      </p:ext>
    </p:extLst>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3">
            <a:extLst>
              <a:ext uri="{FF2B5EF4-FFF2-40B4-BE49-F238E27FC236}">
                <a16:creationId xmlns:a16="http://schemas.microsoft.com/office/drawing/2014/main" id="{BC55F23C-5F0B-43DA-BE3A-80645BD787B8}"/>
              </a:ext>
            </a:extLst>
          </p:cNvPr>
          <p:cNvSpPr>
            <a:spLocks noGrp="1"/>
          </p:cNvSpPr>
          <p:nvPr>
            <p:ph type="dt" sz="half" idx="10"/>
          </p:nvPr>
        </p:nvSpPr>
        <p:spPr/>
        <p:txBody>
          <a:bodyPr/>
          <a:lstStyle>
            <a:lvl1pPr>
              <a:defRPr/>
            </a:lvl1pPr>
          </a:lstStyle>
          <a:p>
            <a:pPr>
              <a:defRPr/>
            </a:pPr>
            <a:fld id="{40691424-E51F-496D-87FE-4E03D859A826}" type="datetimeFigureOut">
              <a:rPr lang="zh-CN" altLang="en-US"/>
              <a:pPr>
                <a:defRPr/>
              </a:pPr>
              <a:t>2024/6/20</a:t>
            </a:fld>
            <a:endParaRPr lang="zh-CN" altLang="en-US"/>
          </a:p>
        </p:txBody>
      </p:sp>
      <p:sp>
        <p:nvSpPr>
          <p:cNvPr id="6" name="Footer Placeholder 4">
            <a:extLst>
              <a:ext uri="{FF2B5EF4-FFF2-40B4-BE49-F238E27FC236}">
                <a16:creationId xmlns:a16="http://schemas.microsoft.com/office/drawing/2014/main" id="{48F621BE-6447-48BF-A1B7-A8A69D9ED36B}"/>
              </a:ext>
            </a:extLst>
          </p:cNvPr>
          <p:cNvSpPr>
            <a:spLocks noGrp="1"/>
          </p:cNvSpPr>
          <p:nvPr>
            <p:ph type="ftr" sz="quarter" idx="11"/>
          </p:nvPr>
        </p:nvSpPr>
        <p:spPr/>
        <p:txBody>
          <a:bodyPr/>
          <a:lstStyle>
            <a:lvl1pPr>
              <a:defRPr/>
            </a:lvl1pPr>
          </a:lstStyle>
          <a:p>
            <a:pPr>
              <a:defRPr/>
            </a:pPr>
            <a:endParaRPr lang="zh-CN" altLang="en-US"/>
          </a:p>
        </p:txBody>
      </p:sp>
      <p:sp>
        <p:nvSpPr>
          <p:cNvPr id="7" name="Slide Number Placeholder 5">
            <a:extLst>
              <a:ext uri="{FF2B5EF4-FFF2-40B4-BE49-F238E27FC236}">
                <a16:creationId xmlns:a16="http://schemas.microsoft.com/office/drawing/2014/main" id="{1ED8E23A-2E05-4117-8D4F-8BB4D54B4AD3}"/>
              </a:ext>
            </a:extLst>
          </p:cNvPr>
          <p:cNvSpPr>
            <a:spLocks noGrp="1"/>
          </p:cNvSpPr>
          <p:nvPr>
            <p:ph type="sldNum" sz="quarter" idx="12"/>
          </p:nvPr>
        </p:nvSpPr>
        <p:spPr/>
        <p:txBody>
          <a:bodyPr/>
          <a:lstStyle>
            <a:lvl1pPr>
              <a:defRPr/>
            </a:lvl1pPr>
          </a:lstStyle>
          <a:p>
            <a:pPr>
              <a:defRPr/>
            </a:pPr>
            <a:fld id="{6AA0F2B1-49E7-4FAF-B300-D0DF421E6184}" type="slidenum">
              <a:rPr lang="zh-CN" altLang="en-US"/>
              <a:pPr>
                <a:defRPr/>
              </a:pPr>
              <a:t>‹#›</a:t>
            </a:fld>
            <a:endParaRPr lang="zh-CN" altLang="en-US"/>
          </a:p>
        </p:txBody>
      </p:sp>
    </p:spTree>
    <p:extLst>
      <p:ext uri="{BB962C8B-B14F-4D97-AF65-F5344CB8AC3E}">
        <p14:creationId xmlns:p14="http://schemas.microsoft.com/office/powerpoint/2010/main" val="1983770037"/>
      </p:ext>
    </p:extLst>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3">
            <a:extLst>
              <a:ext uri="{FF2B5EF4-FFF2-40B4-BE49-F238E27FC236}">
                <a16:creationId xmlns:a16="http://schemas.microsoft.com/office/drawing/2014/main" id="{3A0E465E-A2BB-44D5-B143-E8F51B873369}"/>
              </a:ext>
            </a:extLst>
          </p:cNvPr>
          <p:cNvSpPr>
            <a:spLocks noGrp="1"/>
          </p:cNvSpPr>
          <p:nvPr>
            <p:ph type="dt" sz="half" idx="10"/>
          </p:nvPr>
        </p:nvSpPr>
        <p:spPr/>
        <p:txBody>
          <a:bodyPr/>
          <a:lstStyle>
            <a:lvl1pPr>
              <a:defRPr/>
            </a:lvl1pPr>
          </a:lstStyle>
          <a:p>
            <a:pPr>
              <a:defRPr/>
            </a:pPr>
            <a:fld id="{4963AA99-0EAD-4BD9-90F6-528815685731}" type="datetimeFigureOut">
              <a:rPr lang="zh-CN" altLang="en-US"/>
              <a:pPr>
                <a:defRPr/>
              </a:pPr>
              <a:t>2024/6/20</a:t>
            </a:fld>
            <a:endParaRPr lang="zh-CN" altLang="en-US"/>
          </a:p>
        </p:txBody>
      </p:sp>
      <p:sp>
        <p:nvSpPr>
          <p:cNvPr id="8" name="Footer Placeholder 4">
            <a:extLst>
              <a:ext uri="{FF2B5EF4-FFF2-40B4-BE49-F238E27FC236}">
                <a16:creationId xmlns:a16="http://schemas.microsoft.com/office/drawing/2014/main" id="{8CC4D9D7-11ED-4F8A-9A4F-579738F247E1}"/>
              </a:ext>
            </a:extLst>
          </p:cNvPr>
          <p:cNvSpPr>
            <a:spLocks noGrp="1"/>
          </p:cNvSpPr>
          <p:nvPr>
            <p:ph type="ftr" sz="quarter" idx="11"/>
          </p:nvPr>
        </p:nvSpPr>
        <p:spPr/>
        <p:txBody>
          <a:bodyPr/>
          <a:lstStyle>
            <a:lvl1pPr>
              <a:defRPr/>
            </a:lvl1pPr>
          </a:lstStyle>
          <a:p>
            <a:pPr>
              <a:defRPr/>
            </a:pPr>
            <a:endParaRPr lang="zh-CN" altLang="en-US"/>
          </a:p>
        </p:txBody>
      </p:sp>
      <p:sp>
        <p:nvSpPr>
          <p:cNvPr id="9" name="Slide Number Placeholder 5">
            <a:extLst>
              <a:ext uri="{FF2B5EF4-FFF2-40B4-BE49-F238E27FC236}">
                <a16:creationId xmlns:a16="http://schemas.microsoft.com/office/drawing/2014/main" id="{F7CABAB9-4A47-442A-BE2B-BAFC4587EA73}"/>
              </a:ext>
            </a:extLst>
          </p:cNvPr>
          <p:cNvSpPr>
            <a:spLocks noGrp="1"/>
          </p:cNvSpPr>
          <p:nvPr>
            <p:ph type="sldNum" sz="quarter" idx="12"/>
          </p:nvPr>
        </p:nvSpPr>
        <p:spPr/>
        <p:txBody>
          <a:bodyPr/>
          <a:lstStyle>
            <a:lvl1pPr>
              <a:defRPr/>
            </a:lvl1pPr>
          </a:lstStyle>
          <a:p>
            <a:pPr>
              <a:defRPr/>
            </a:pPr>
            <a:fld id="{C6746549-61F2-4618-A05C-FBC8F0B00372}" type="slidenum">
              <a:rPr lang="zh-CN" altLang="en-US"/>
              <a:pPr>
                <a:defRPr/>
              </a:pPr>
              <a:t>‹#›</a:t>
            </a:fld>
            <a:endParaRPr lang="zh-CN" altLang="en-US"/>
          </a:p>
        </p:txBody>
      </p:sp>
    </p:spTree>
    <p:extLst>
      <p:ext uri="{BB962C8B-B14F-4D97-AF65-F5344CB8AC3E}">
        <p14:creationId xmlns:p14="http://schemas.microsoft.com/office/powerpoint/2010/main" val="1141652543"/>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3">
            <a:extLst>
              <a:ext uri="{FF2B5EF4-FFF2-40B4-BE49-F238E27FC236}">
                <a16:creationId xmlns:a16="http://schemas.microsoft.com/office/drawing/2014/main" id="{0CCAC32F-1E79-4E17-8A3F-23F4307689C4}"/>
              </a:ext>
            </a:extLst>
          </p:cNvPr>
          <p:cNvSpPr>
            <a:spLocks noGrp="1"/>
          </p:cNvSpPr>
          <p:nvPr>
            <p:ph type="dt" sz="half" idx="10"/>
          </p:nvPr>
        </p:nvSpPr>
        <p:spPr/>
        <p:txBody>
          <a:bodyPr/>
          <a:lstStyle>
            <a:lvl1pPr>
              <a:defRPr/>
            </a:lvl1pPr>
          </a:lstStyle>
          <a:p>
            <a:pPr>
              <a:defRPr/>
            </a:pPr>
            <a:fld id="{B1D082EC-4AD6-4740-BC71-BFC4893AE916}" type="datetimeFigureOut">
              <a:rPr lang="zh-CN" altLang="en-US"/>
              <a:pPr>
                <a:defRPr/>
              </a:pPr>
              <a:t>2024/6/20</a:t>
            </a:fld>
            <a:endParaRPr lang="zh-CN" altLang="en-US"/>
          </a:p>
        </p:txBody>
      </p:sp>
      <p:sp>
        <p:nvSpPr>
          <p:cNvPr id="4" name="Footer Placeholder 4">
            <a:extLst>
              <a:ext uri="{FF2B5EF4-FFF2-40B4-BE49-F238E27FC236}">
                <a16:creationId xmlns:a16="http://schemas.microsoft.com/office/drawing/2014/main" id="{0B226050-C3B3-49D6-858D-9AC995B56124}"/>
              </a:ext>
            </a:extLst>
          </p:cNvPr>
          <p:cNvSpPr>
            <a:spLocks noGrp="1"/>
          </p:cNvSpPr>
          <p:nvPr>
            <p:ph type="ftr" sz="quarter" idx="11"/>
          </p:nvPr>
        </p:nvSpPr>
        <p:spPr/>
        <p:txBody>
          <a:bodyPr/>
          <a:lstStyle>
            <a:lvl1pPr>
              <a:defRPr/>
            </a:lvl1pPr>
          </a:lstStyle>
          <a:p>
            <a:pPr>
              <a:defRPr/>
            </a:pPr>
            <a:endParaRPr lang="zh-CN" altLang="en-US"/>
          </a:p>
        </p:txBody>
      </p:sp>
      <p:sp>
        <p:nvSpPr>
          <p:cNvPr id="5" name="Slide Number Placeholder 5">
            <a:extLst>
              <a:ext uri="{FF2B5EF4-FFF2-40B4-BE49-F238E27FC236}">
                <a16:creationId xmlns:a16="http://schemas.microsoft.com/office/drawing/2014/main" id="{0ACDC0E1-D9ED-4004-A548-37367A1E08B0}"/>
              </a:ext>
            </a:extLst>
          </p:cNvPr>
          <p:cNvSpPr>
            <a:spLocks noGrp="1"/>
          </p:cNvSpPr>
          <p:nvPr>
            <p:ph type="sldNum" sz="quarter" idx="12"/>
          </p:nvPr>
        </p:nvSpPr>
        <p:spPr/>
        <p:txBody>
          <a:bodyPr/>
          <a:lstStyle>
            <a:lvl1pPr>
              <a:defRPr/>
            </a:lvl1pPr>
          </a:lstStyle>
          <a:p>
            <a:pPr>
              <a:defRPr/>
            </a:pPr>
            <a:fld id="{02708BCC-6117-4595-BB38-9F3F26DA3E34}" type="slidenum">
              <a:rPr lang="zh-CN" altLang="en-US"/>
              <a:pPr>
                <a:defRPr/>
              </a:pPr>
              <a:t>‹#›</a:t>
            </a:fld>
            <a:endParaRPr lang="zh-CN" altLang="en-US"/>
          </a:p>
        </p:txBody>
      </p:sp>
    </p:spTree>
    <p:extLst>
      <p:ext uri="{BB962C8B-B14F-4D97-AF65-F5344CB8AC3E}">
        <p14:creationId xmlns:p14="http://schemas.microsoft.com/office/powerpoint/2010/main" val="904040713"/>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5580A7-8FEB-D951-5C64-AD5C9136F3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A72523-BA62-B0A4-76FB-F3284C38D52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760ADA-B36F-B845-6DC8-A25A34E32892}"/>
              </a:ext>
            </a:extLst>
          </p:cNvPr>
          <p:cNvSpPr>
            <a:spLocks noGrp="1"/>
          </p:cNvSpPr>
          <p:nvPr>
            <p:ph type="dt" sz="half" idx="10"/>
          </p:nvPr>
        </p:nvSpPr>
        <p:spPr/>
        <p:txBody>
          <a:bodyPr/>
          <a:lstStyle/>
          <a:p>
            <a:fld id="{2782DAE3-477E-46A9-B4ED-627A97AE7640}" type="datetimeFigureOut">
              <a:rPr lang="zh-CN" altLang="en-US" smtClean="0"/>
              <a:t>2024/6/20</a:t>
            </a:fld>
            <a:endParaRPr lang="zh-CN" altLang="en-US"/>
          </a:p>
        </p:txBody>
      </p:sp>
      <p:sp>
        <p:nvSpPr>
          <p:cNvPr id="5" name="页脚占位符 4">
            <a:extLst>
              <a:ext uri="{FF2B5EF4-FFF2-40B4-BE49-F238E27FC236}">
                <a16:creationId xmlns:a16="http://schemas.microsoft.com/office/drawing/2014/main" id="{68ECEA90-54B7-6B1E-9EE7-6075B5FB5D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CC502D-74D5-6AE8-27C8-240216756D88}"/>
              </a:ext>
            </a:extLst>
          </p:cNvPr>
          <p:cNvSpPr>
            <a:spLocks noGrp="1"/>
          </p:cNvSpPr>
          <p:nvPr>
            <p:ph type="sldNum" sz="quarter" idx="12"/>
          </p:nvPr>
        </p:nvSpPr>
        <p:spPr/>
        <p:txBody>
          <a:bodyPr/>
          <a:lstStyle/>
          <a:p>
            <a:fld id="{B8F895B7-7B12-473A-A741-85A619DFD8BD}" type="slidenum">
              <a:rPr lang="zh-CN" altLang="en-US" smtClean="0"/>
              <a:t>‹#›</a:t>
            </a:fld>
            <a:endParaRPr lang="zh-CN" altLang="en-US"/>
          </a:p>
        </p:txBody>
      </p:sp>
    </p:spTree>
    <p:extLst>
      <p:ext uri="{BB962C8B-B14F-4D97-AF65-F5344CB8AC3E}">
        <p14:creationId xmlns:p14="http://schemas.microsoft.com/office/powerpoint/2010/main" val="34537692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75A31A5-793C-4C19-91C2-CCC95541623E}"/>
              </a:ext>
            </a:extLst>
          </p:cNvPr>
          <p:cNvSpPr>
            <a:spLocks noGrp="1"/>
          </p:cNvSpPr>
          <p:nvPr>
            <p:ph type="dt" sz="half" idx="10"/>
          </p:nvPr>
        </p:nvSpPr>
        <p:spPr/>
        <p:txBody>
          <a:bodyPr/>
          <a:lstStyle>
            <a:lvl1pPr>
              <a:defRPr/>
            </a:lvl1pPr>
          </a:lstStyle>
          <a:p>
            <a:pPr>
              <a:defRPr/>
            </a:pPr>
            <a:fld id="{99DC191C-DDC6-4C41-ACE3-3D45FFCE9378}" type="datetimeFigureOut">
              <a:rPr lang="zh-CN" altLang="en-US"/>
              <a:pPr>
                <a:defRPr/>
              </a:pPr>
              <a:t>2024/6/20</a:t>
            </a:fld>
            <a:endParaRPr lang="zh-CN" altLang="en-US"/>
          </a:p>
        </p:txBody>
      </p:sp>
      <p:sp>
        <p:nvSpPr>
          <p:cNvPr id="3" name="Footer Placeholder 4">
            <a:extLst>
              <a:ext uri="{FF2B5EF4-FFF2-40B4-BE49-F238E27FC236}">
                <a16:creationId xmlns:a16="http://schemas.microsoft.com/office/drawing/2014/main" id="{8A5A4CC3-7D38-4EB8-AF0E-8811A5301978}"/>
              </a:ext>
            </a:extLst>
          </p:cNvPr>
          <p:cNvSpPr>
            <a:spLocks noGrp="1"/>
          </p:cNvSpPr>
          <p:nvPr>
            <p:ph type="ftr" sz="quarter" idx="11"/>
          </p:nvPr>
        </p:nvSpPr>
        <p:spPr/>
        <p:txBody>
          <a:bodyPr/>
          <a:lstStyle>
            <a:lvl1pPr>
              <a:defRPr/>
            </a:lvl1pPr>
          </a:lstStyle>
          <a:p>
            <a:pPr>
              <a:defRPr/>
            </a:pPr>
            <a:endParaRPr lang="zh-CN" altLang="en-US"/>
          </a:p>
        </p:txBody>
      </p:sp>
      <p:sp>
        <p:nvSpPr>
          <p:cNvPr id="4" name="Slide Number Placeholder 5">
            <a:extLst>
              <a:ext uri="{FF2B5EF4-FFF2-40B4-BE49-F238E27FC236}">
                <a16:creationId xmlns:a16="http://schemas.microsoft.com/office/drawing/2014/main" id="{2588E640-5F33-4C71-B5E9-27153CCD5848}"/>
              </a:ext>
            </a:extLst>
          </p:cNvPr>
          <p:cNvSpPr>
            <a:spLocks noGrp="1"/>
          </p:cNvSpPr>
          <p:nvPr>
            <p:ph type="sldNum" sz="quarter" idx="12"/>
          </p:nvPr>
        </p:nvSpPr>
        <p:spPr/>
        <p:txBody>
          <a:bodyPr/>
          <a:lstStyle>
            <a:lvl1pPr>
              <a:defRPr/>
            </a:lvl1pPr>
          </a:lstStyle>
          <a:p>
            <a:pPr>
              <a:defRPr/>
            </a:pPr>
            <a:fld id="{CEFE5549-B1E2-4CC8-B160-53495CBD3DF9}" type="slidenum">
              <a:rPr lang="zh-CN" altLang="en-US"/>
              <a:pPr>
                <a:defRPr/>
              </a:pPr>
              <a:t>‹#›</a:t>
            </a:fld>
            <a:endParaRPr lang="zh-CN" altLang="en-US"/>
          </a:p>
        </p:txBody>
      </p:sp>
    </p:spTree>
    <p:extLst>
      <p:ext uri="{BB962C8B-B14F-4D97-AF65-F5344CB8AC3E}">
        <p14:creationId xmlns:p14="http://schemas.microsoft.com/office/powerpoint/2010/main" val="1519767986"/>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3">
            <a:extLst>
              <a:ext uri="{FF2B5EF4-FFF2-40B4-BE49-F238E27FC236}">
                <a16:creationId xmlns:a16="http://schemas.microsoft.com/office/drawing/2014/main" id="{E90172AF-5EC0-4E3F-8935-1A233E74E280}"/>
              </a:ext>
            </a:extLst>
          </p:cNvPr>
          <p:cNvSpPr>
            <a:spLocks noGrp="1"/>
          </p:cNvSpPr>
          <p:nvPr>
            <p:ph type="dt" sz="half" idx="10"/>
          </p:nvPr>
        </p:nvSpPr>
        <p:spPr/>
        <p:txBody>
          <a:bodyPr/>
          <a:lstStyle>
            <a:lvl1pPr>
              <a:defRPr/>
            </a:lvl1pPr>
          </a:lstStyle>
          <a:p>
            <a:pPr>
              <a:defRPr/>
            </a:pPr>
            <a:fld id="{551F32A7-B553-4ABB-A157-3A2FB22F9C59}" type="datetimeFigureOut">
              <a:rPr lang="zh-CN" altLang="en-US"/>
              <a:pPr>
                <a:defRPr/>
              </a:pPr>
              <a:t>2024/6/20</a:t>
            </a:fld>
            <a:endParaRPr lang="zh-CN" altLang="en-US"/>
          </a:p>
        </p:txBody>
      </p:sp>
      <p:sp>
        <p:nvSpPr>
          <p:cNvPr id="6" name="Footer Placeholder 4">
            <a:extLst>
              <a:ext uri="{FF2B5EF4-FFF2-40B4-BE49-F238E27FC236}">
                <a16:creationId xmlns:a16="http://schemas.microsoft.com/office/drawing/2014/main" id="{9D142C85-E73E-4E49-A4CB-42B7288E31B7}"/>
              </a:ext>
            </a:extLst>
          </p:cNvPr>
          <p:cNvSpPr>
            <a:spLocks noGrp="1"/>
          </p:cNvSpPr>
          <p:nvPr>
            <p:ph type="ftr" sz="quarter" idx="11"/>
          </p:nvPr>
        </p:nvSpPr>
        <p:spPr/>
        <p:txBody>
          <a:bodyPr/>
          <a:lstStyle>
            <a:lvl1pPr>
              <a:defRPr/>
            </a:lvl1pPr>
          </a:lstStyle>
          <a:p>
            <a:pPr>
              <a:defRPr/>
            </a:pPr>
            <a:endParaRPr lang="zh-CN" altLang="en-US"/>
          </a:p>
        </p:txBody>
      </p:sp>
      <p:sp>
        <p:nvSpPr>
          <p:cNvPr id="7" name="Slide Number Placeholder 5">
            <a:extLst>
              <a:ext uri="{FF2B5EF4-FFF2-40B4-BE49-F238E27FC236}">
                <a16:creationId xmlns:a16="http://schemas.microsoft.com/office/drawing/2014/main" id="{3DAA601C-B61F-4BA5-B812-5B39A13D4D2A}"/>
              </a:ext>
            </a:extLst>
          </p:cNvPr>
          <p:cNvSpPr>
            <a:spLocks noGrp="1"/>
          </p:cNvSpPr>
          <p:nvPr>
            <p:ph type="sldNum" sz="quarter" idx="12"/>
          </p:nvPr>
        </p:nvSpPr>
        <p:spPr/>
        <p:txBody>
          <a:bodyPr/>
          <a:lstStyle>
            <a:lvl1pPr>
              <a:defRPr/>
            </a:lvl1pPr>
          </a:lstStyle>
          <a:p>
            <a:pPr>
              <a:defRPr/>
            </a:pPr>
            <a:fld id="{F6D0F8CE-852F-44EF-9B61-D263E47B0434}" type="slidenum">
              <a:rPr lang="zh-CN" altLang="en-US"/>
              <a:pPr>
                <a:defRPr/>
              </a:pPr>
              <a:t>‹#›</a:t>
            </a:fld>
            <a:endParaRPr lang="zh-CN" altLang="en-US"/>
          </a:p>
        </p:txBody>
      </p:sp>
    </p:spTree>
    <p:extLst>
      <p:ext uri="{BB962C8B-B14F-4D97-AF65-F5344CB8AC3E}">
        <p14:creationId xmlns:p14="http://schemas.microsoft.com/office/powerpoint/2010/main" val="2445687009"/>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3">
            <a:extLst>
              <a:ext uri="{FF2B5EF4-FFF2-40B4-BE49-F238E27FC236}">
                <a16:creationId xmlns:a16="http://schemas.microsoft.com/office/drawing/2014/main" id="{4A1F66D1-83E1-4F97-A152-2C2F02CA9744}"/>
              </a:ext>
            </a:extLst>
          </p:cNvPr>
          <p:cNvSpPr>
            <a:spLocks noGrp="1"/>
          </p:cNvSpPr>
          <p:nvPr>
            <p:ph type="dt" sz="half" idx="10"/>
          </p:nvPr>
        </p:nvSpPr>
        <p:spPr/>
        <p:txBody>
          <a:bodyPr/>
          <a:lstStyle>
            <a:lvl1pPr>
              <a:defRPr/>
            </a:lvl1pPr>
          </a:lstStyle>
          <a:p>
            <a:pPr>
              <a:defRPr/>
            </a:pPr>
            <a:fld id="{2C5724B6-6441-419D-A57A-E5F250DEB902}" type="datetimeFigureOut">
              <a:rPr lang="zh-CN" altLang="en-US"/>
              <a:pPr>
                <a:defRPr/>
              </a:pPr>
              <a:t>2024/6/20</a:t>
            </a:fld>
            <a:endParaRPr lang="zh-CN" altLang="en-US"/>
          </a:p>
        </p:txBody>
      </p:sp>
      <p:sp>
        <p:nvSpPr>
          <p:cNvPr id="6" name="Footer Placeholder 4">
            <a:extLst>
              <a:ext uri="{FF2B5EF4-FFF2-40B4-BE49-F238E27FC236}">
                <a16:creationId xmlns:a16="http://schemas.microsoft.com/office/drawing/2014/main" id="{287AC0C3-782B-4175-B596-A6CA31202F52}"/>
              </a:ext>
            </a:extLst>
          </p:cNvPr>
          <p:cNvSpPr>
            <a:spLocks noGrp="1"/>
          </p:cNvSpPr>
          <p:nvPr>
            <p:ph type="ftr" sz="quarter" idx="11"/>
          </p:nvPr>
        </p:nvSpPr>
        <p:spPr/>
        <p:txBody>
          <a:bodyPr/>
          <a:lstStyle>
            <a:lvl1pPr>
              <a:defRPr/>
            </a:lvl1pPr>
          </a:lstStyle>
          <a:p>
            <a:pPr>
              <a:defRPr/>
            </a:pPr>
            <a:endParaRPr lang="zh-CN" altLang="en-US"/>
          </a:p>
        </p:txBody>
      </p:sp>
      <p:sp>
        <p:nvSpPr>
          <p:cNvPr id="7" name="Slide Number Placeholder 5">
            <a:extLst>
              <a:ext uri="{FF2B5EF4-FFF2-40B4-BE49-F238E27FC236}">
                <a16:creationId xmlns:a16="http://schemas.microsoft.com/office/drawing/2014/main" id="{4BC30AFA-F0DA-4846-A3F0-5EE95F87AD04}"/>
              </a:ext>
            </a:extLst>
          </p:cNvPr>
          <p:cNvSpPr>
            <a:spLocks noGrp="1"/>
          </p:cNvSpPr>
          <p:nvPr>
            <p:ph type="sldNum" sz="quarter" idx="12"/>
          </p:nvPr>
        </p:nvSpPr>
        <p:spPr/>
        <p:txBody>
          <a:bodyPr/>
          <a:lstStyle>
            <a:lvl1pPr>
              <a:defRPr/>
            </a:lvl1pPr>
          </a:lstStyle>
          <a:p>
            <a:pPr>
              <a:defRPr/>
            </a:pPr>
            <a:fld id="{21C79AFF-8507-4589-B814-B7A07C92DA75}" type="slidenum">
              <a:rPr lang="zh-CN" altLang="en-US"/>
              <a:pPr>
                <a:defRPr/>
              </a:pPr>
              <a:t>‹#›</a:t>
            </a:fld>
            <a:endParaRPr lang="zh-CN" altLang="en-US"/>
          </a:p>
        </p:txBody>
      </p:sp>
    </p:spTree>
    <p:extLst>
      <p:ext uri="{BB962C8B-B14F-4D97-AF65-F5344CB8AC3E}">
        <p14:creationId xmlns:p14="http://schemas.microsoft.com/office/powerpoint/2010/main" val="3906360628"/>
      </p:ext>
    </p:extLst>
  </p:cSld>
  <p:clrMapOvr>
    <a:masterClrMapping/>
  </p:clrMapOvr>
  <p:transition>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6033568-CD8F-489B-81BC-C0358ABA1A9B}"/>
              </a:ext>
            </a:extLst>
          </p:cNvPr>
          <p:cNvSpPr>
            <a:spLocks noGrp="1"/>
          </p:cNvSpPr>
          <p:nvPr>
            <p:ph type="dt" sz="half" idx="10"/>
          </p:nvPr>
        </p:nvSpPr>
        <p:spPr/>
        <p:txBody>
          <a:bodyPr/>
          <a:lstStyle>
            <a:lvl1pPr>
              <a:defRPr/>
            </a:lvl1pPr>
          </a:lstStyle>
          <a:p>
            <a:pPr>
              <a:defRPr/>
            </a:pPr>
            <a:fld id="{18D0E459-EF55-4299-B2C2-E7344D800217}" type="datetimeFigureOut">
              <a:rPr lang="zh-CN" altLang="en-US"/>
              <a:pPr>
                <a:defRPr/>
              </a:pPr>
              <a:t>2024/6/20</a:t>
            </a:fld>
            <a:endParaRPr lang="zh-CN" altLang="en-US"/>
          </a:p>
        </p:txBody>
      </p:sp>
      <p:sp>
        <p:nvSpPr>
          <p:cNvPr id="5" name="Footer Placeholder 4">
            <a:extLst>
              <a:ext uri="{FF2B5EF4-FFF2-40B4-BE49-F238E27FC236}">
                <a16:creationId xmlns:a16="http://schemas.microsoft.com/office/drawing/2014/main" id="{A8CBE6D0-BF3D-45E7-A7D7-C5A762AEF448}"/>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0CEF13AB-0567-49F5-87D7-07FF574338BE}"/>
              </a:ext>
            </a:extLst>
          </p:cNvPr>
          <p:cNvSpPr>
            <a:spLocks noGrp="1"/>
          </p:cNvSpPr>
          <p:nvPr>
            <p:ph type="sldNum" sz="quarter" idx="12"/>
          </p:nvPr>
        </p:nvSpPr>
        <p:spPr/>
        <p:txBody>
          <a:bodyPr/>
          <a:lstStyle>
            <a:lvl1pPr>
              <a:defRPr/>
            </a:lvl1pPr>
          </a:lstStyle>
          <a:p>
            <a:pPr>
              <a:defRPr/>
            </a:pPr>
            <a:fld id="{8EB0E5B6-44B3-4A85-BA55-C45F7603B0BE}" type="slidenum">
              <a:rPr lang="zh-CN" altLang="en-US"/>
              <a:pPr>
                <a:defRPr/>
              </a:pPr>
              <a:t>‹#›</a:t>
            </a:fld>
            <a:endParaRPr lang="zh-CN" altLang="en-US"/>
          </a:p>
        </p:txBody>
      </p:sp>
    </p:spTree>
    <p:extLst>
      <p:ext uri="{BB962C8B-B14F-4D97-AF65-F5344CB8AC3E}">
        <p14:creationId xmlns:p14="http://schemas.microsoft.com/office/powerpoint/2010/main" val="1030174805"/>
      </p:ext>
    </p:extLst>
  </p:cSld>
  <p:clrMapOvr>
    <a:masterClrMapping/>
  </p:clrMapOvr>
  <p:transition>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E60C9EB-5A63-4EAE-9CE3-3C4DF1E18494}"/>
              </a:ext>
            </a:extLst>
          </p:cNvPr>
          <p:cNvSpPr>
            <a:spLocks noGrp="1"/>
          </p:cNvSpPr>
          <p:nvPr>
            <p:ph type="dt" sz="half" idx="10"/>
          </p:nvPr>
        </p:nvSpPr>
        <p:spPr/>
        <p:txBody>
          <a:bodyPr/>
          <a:lstStyle>
            <a:lvl1pPr>
              <a:defRPr/>
            </a:lvl1pPr>
          </a:lstStyle>
          <a:p>
            <a:pPr>
              <a:defRPr/>
            </a:pPr>
            <a:fld id="{E8B7A902-E9AB-46C8-9D04-3914BEB39E5D}" type="datetimeFigureOut">
              <a:rPr lang="zh-CN" altLang="en-US"/>
              <a:pPr>
                <a:defRPr/>
              </a:pPr>
              <a:t>2024/6/20</a:t>
            </a:fld>
            <a:endParaRPr lang="zh-CN" altLang="en-US"/>
          </a:p>
        </p:txBody>
      </p:sp>
      <p:sp>
        <p:nvSpPr>
          <p:cNvPr id="5" name="Footer Placeholder 4">
            <a:extLst>
              <a:ext uri="{FF2B5EF4-FFF2-40B4-BE49-F238E27FC236}">
                <a16:creationId xmlns:a16="http://schemas.microsoft.com/office/drawing/2014/main" id="{F3FD0E63-C340-4015-B3A8-4A413B6F3C25}"/>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61D52253-7AA7-4AC6-BD3B-FD171A3CD069}"/>
              </a:ext>
            </a:extLst>
          </p:cNvPr>
          <p:cNvSpPr>
            <a:spLocks noGrp="1"/>
          </p:cNvSpPr>
          <p:nvPr>
            <p:ph type="sldNum" sz="quarter" idx="12"/>
          </p:nvPr>
        </p:nvSpPr>
        <p:spPr/>
        <p:txBody>
          <a:bodyPr/>
          <a:lstStyle>
            <a:lvl1pPr>
              <a:defRPr/>
            </a:lvl1pPr>
          </a:lstStyle>
          <a:p>
            <a:pPr>
              <a:defRPr/>
            </a:pPr>
            <a:fld id="{812C32B1-A8D7-47E9-BA62-C625BDA28E69}" type="slidenum">
              <a:rPr lang="zh-CN" altLang="en-US"/>
              <a:pPr>
                <a:defRPr/>
              </a:pPr>
              <a:t>‹#›</a:t>
            </a:fld>
            <a:endParaRPr lang="zh-CN" altLang="en-US"/>
          </a:p>
        </p:txBody>
      </p:sp>
    </p:spTree>
    <p:extLst>
      <p:ext uri="{BB962C8B-B14F-4D97-AF65-F5344CB8AC3E}">
        <p14:creationId xmlns:p14="http://schemas.microsoft.com/office/powerpoint/2010/main" val="1558065652"/>
      </p:ext>
    </p:extLst>
  </p:cSld>
  <p:clrMapOvr>
    <a:masterClrMapping/>
  </p:clrMapOvr>
  <p:transition>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7933" y="228600"/>
            <a:ext cx="11387667"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812800" y="1600200"/>
            <a:ext cx="5334000" cy="44989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350000" y="1600200"/>
            <a:ext cx="5334000" cy="44989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250">
            <a:extLst>
              <a:ext uri="{FF2B5EF4-FFF2-40B4-BE49-F238E27FC236}">
                <a16:creationId xmlns:a16="http://schemas.microsoft.com/office/drawing/2014/main" id="{75814E31-0D6A-46A5-8FB9-2F8200FB347F}"/>
              </a:ext>
            </a:extLst>
          </p:cNvPr>
          <p:cNvSpPr>
            <a:spLocks noGrp="1" noChangeArrowheads="1"/>
          </p:cNvSpPr>
          <p:nvPr>
            <p:ph type="dt" sz="half" idx="10"/>
          </p:nvPr>
        </p:nvSpPr>
        <p:spPr/>
        <p:txBody>
          <a:bodyPr/>
          <a:lstStyle>
            <a:lvl1pPr>
              <a:defRPr/>
            </a:lvl1pPr>
          </a:lstStyle>
          <a:p>
            <a:pPr>
              <a:defRPr/>
            </a:pPr>
            <a:fld id="{0B839D87-B13E-4B53-B6AF-A92C81162D6B}" type="datetime3">
              <a:rPr lang="zh-CN" altLang="en-US"/>
              <a:pPr>
                <a:defRPr/>
              </a:pPr>
              <a:t>2024年6月20日星期四</a:t>
            </a:fld>
            <a:endParaRPr lang="en-US" altLang="zh-CN"/>
          </a:p>
        </p:txBody>
      </p:sp>
      <p:sp>
        <p:nvSpPr>
          <p:cNvPr id="6" name="Rectangle 251">
            <a:extLst>
              <a:ext uri="{FF2B5EF4-FFF2-40B4-BE49-F238E27FC236}">
                <a16:creationId xmlns:a16="http://schemas.microsoft.com/office/drawing/2014/main" id="{C5ED8158-D266-449A-8555-2D7E0EBA115C}"/>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252">
            <a:extLst>
              <a:ext uri="{FF2B5EF4-FFF2-40B4-BE49-F238E27FC236}">
                <a16:creationId xmlns:a16="http://schemas.microsoft.com/office/drawing/2014/main" id="{6B47C9C6-1D49-46A0-8673-341B823A88F8}"/>
              </a:ext>
            </a:extLst>
          </p:cNvPr>
          <p:cNvSpPr>
            <a:spLocks noGrp="1" noChangeArrowheads="1"/>
          </p:cNvSpPr>
          <p:nvPr>
            <p:ph type="sldNum" sz="quarter" idx="12"/>
          </p:nvPr>
        </p:nvSpPr>
        <p:spPr/>
        <p:txBody>
          <a:bodyPr/>
          <a:lstStyle>
            <a:lvl1pPr>
              <a:defRPr/>
            </a:lvl1pPr>
          </a:lstStyle>
          <a:p>
            <a:pPr>
              <a:defRPr/>
            </a:pPr>
            <a:fld id="{BB3A386C-D61C-4C52-B454-F159D68373BF}" type="slidenum">
              <a:rPr lang="en-US" altLang="zh-CN"/>
              <a:pPr>
                <a:defRPr/>
              </a:pPr>
              <a:t>‹#›</a:t>
            </a:fld>
            <a:endParaRPr lang="en-US" altLang="zh-CN"/>
          </a:p>
        </p:txBody>
      </p:sp>
    </p:spTree>
    <p:extLst>
      <p:ext uri="{BB962C8B-B14F-4D97-AF65-F5344CB8AC3E}">
        <p14:creationId xmlns:p14="http://schemas.microsoft.com/office/powerpoint/2010/main" val="3401625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266FE-F9FB-46D1-A149-BB764154F19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D2C71EB-62FA-4EA8-A163-9AAAAC4A4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2AA2003-259C-4F66-8B38-1FEC3A9C5F3D}"/>
              </a:ext>
            </a:extLst>
          </p:cNvPr>
          <p:cNvSpPr>
            <a:spLocks noGrp="1"/>
          </p:cNvSpPr>
          <p:nvPr>
            <p:ph type="dt" sz="half" idx="10"/>
          </p:nvPr>
        </p:nvSpPr>
        <p:spPr/>
        <p:txBody>
          <a:bodyPr/>
          <a:lstStyle/>
          <a:p>
            <a:fld id="{542D9FDF-BB8B-41F0-A967-9A2DE43A0381}" type="datetimeFigureOut">
              <a:rPr lang="zh-CN" altLang="en-US" smtClean="0"/>
              <a:pPr/>
              <a:t>2024/6/20</a:t>
            </a:fld>
            <a:endParaRPr lang="zh-CN" altLang="en-US"/>
          </a:p>
        </p:txBody>
      </p:sp>
      <p:sp>
        <p:nvSpPr>
          <p:cNvPr id="5" name="页脚占位符 4">
            <a:extLst>
              <a:ext uri="{FF2B5EF4-FFF2-40B4-BE49-F238E27FC236}">
                <a16:creationId xmlns:a16="http://schemas.microsoft.com/office/drawing/2014/main" id="{A9B02EB0-D789-44DC-9503-442041C297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E179B3-F986-4F46-BEEA-559652F04623}"/>
              </a:ext>
            </a:extLst>
          </p:cNvPr>
          <p:cNvSpPr>
            <a:spLocks noGrp="1"/>
          </p:cNvSpPr>
          <p:nvPr>
            <p:ph type="sldNum" sz="quarter" idx="12"/>
          </p:nvPr>
        </p:nvSpPr>
        <p:spPr/>
        <p:txBody>
          <a:bodyPr/>
          <a:lstStyle/>
          <a:p>
            <a:fld id="{21331A4D-9C03-4B5B-90A7-1A40CCA6A2B0}" type="slidenum">
              <a:rPr lang="zh-CN" altLang="en-US" smtClean="0"/>
              <a:pPr/>
              <a:t>‹#›</a:t>
            </a:fld>
            <a:endParaRPr lang="zh-CN" altLang="en-US"/>
          </a:p>
        </p:txBody>
      </p:sp>
    </p:spTree>
    <p:extLst>
      <p:ext uri="{BB962C8B-B14F-4D97-AF65-F5344CB8AC3E}">
        <p14:creationId xmlns:p14="http://schemas.microsoft.com/office/powerpoint/2010/main" val="2189679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D8C1F-5F3D-4F32-BCBE-D1100EA3AF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0CF447-2B26-44C4-8AA0-0C3538C1A49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5E91FC-F9F2-49F5-ADD9-9B2C224F7F6E}"/>
              </a:ext>
            </a:extLst>
          </p:cNvPr>
          <p:cNvSpPr>
            <a:spLocks noGrp="1"/>
          </p:cNvSpPr>
          <p:nvPr>
            <p:ph type="dt" sz="half" idx="10"/>
          </p:nvPr>
        </p:nvSpPr>
        <p:spPr/>
        <p:txBody>
          <a:bodyPr/>
          <a:lstStyle/>
          <a:p>
            <a:fld id="{542D9FDF-BB8B-41F0-A967-9A2DE43A0381}" type="datetimeFigureOut">
              <a:rPr lang="zh-CN" altLang="en-US" smtClean="0"/>
              <a:pPr/>
              <a:t>2024/6/20</a:t>
            </a:fld>
            <a:endParaRPr lang="zh-CN" altLang="en-US"/>
          </a:p>
        </p:txBody>
      </p:sp>
      <p:sp>
        <p:nvSpPr>
          <p:cNvPr id="5" name="页脚占位符 4">
            <a:extLst>
              <a:ext uri="{FF2B5EF4-FFF2-40B4-BE49-F238E27FC236}">
                <a16:creationId xmlns:a16="http://schemas.microsoft.com/office/drawing/2014/main" id="{D30D32B7-0882-4A9C-831C-2FB14B214F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872BFA-61B3-4BDF-9821-8EBBF7CE2A70}"/>
              </a:ext>
            </a:extLst>
          </p:cNvPr>
          <p:cNvSpPr>
            <a:spLocks noGrp="1"/>
          </p:cNvSpPr>
          <p:nvPr>
            <p:ph type="sldNum" sz="quarter" idx="12"/>
          </p:nvPr>
        </p:nvSpPr>
        <p:spPr/>
        <p:txBody>
          <a:bodyPr/>
          <a:lstStyle/>
          <a:p>
            <a:fld id="{21331A4D-9C03-4B5B-90A7-1A40CCA6A2B0}" type="slidenum">
              <a:rPr lang="zh-CN" altLang="en-US" smtClean="0"/>
              <a:pPr/>
              <a:t>‹#›</a:t>
            </a:fld>
            <a:endParaRPr lang="zh-CN" altLang="en-US"/>
          </a:p>
        </p:txBody>
      </p:sp>
    </p:spTree>
    <p:extLst>
      <p:ext uri="{BB962C8B-B14F-4D97-AF65-F5344CB8AC3E}">
        <p14:creationId xmlns:p14="http://schemas.microsoft.com/office/powerpoint/2010/main" val="37713922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BC19E-45F4-4A29-8C3F-90F911B126C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8FA728-7009-463A-AAE7-7138597606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B482001-01A9-41CB-9146-1316CAE69C7B}"/>
              </a:ext>
            </a:extLst>
          </p:cNvPr>
          <p:cNvSpPr>
            <a:spLocks noGrp="1"/>
          </p:cNvSpPr>
          <p:nvPr>
            <p:ph type="dt" sz="half" idx="10"/>
          </p:nvPr>
        </p:nvSpPr>
        <p:spPr/>
        <p:txBody>
          <a:bodyPr/>
          <a:lstStyle/>
          <a:p>
            <a:fld id="{542D9FDF-BB8B-41F0-A967-9A2DE43A0381}" type="datetimeFigureOut">
              <a:rPr lang="zh-CN" altLang="en-US" smtClean="0"/>
              <a:pPr/>
              <a:t>2024/6/20</a:t>
            </a:fld>
            <a:endParaRPr lang="zh-CN" altLang="en-US"/>
          </a:p>
        </p:txBody>
      </p:sp>
      <p:sp>
        <p:nvSpPr>
          <p:cNvPr id="5" name="页脚占位符 4">
            <a:extLst>
              <a:ext uri="{FF2B5EF4-FFF2-40B4-BE49-F238E27FC236}">
                <a16:creationId xmlns:a16="http://schemas.microsoft.com/office/drawing/2014/main" id="{8E9CE57F-BF7E-4046-80A7-B524F8CE1F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E2F0C0-9E4C-44FE-9943-70D090548B15}"/>
              </a:ext>
            </a:extLst>
          </p:cNvPr>
          <p:cNvSpPr>
            <a:spLocks noGrp="1"/>
          </p:cNvSpPr>
          <p:nvPr>
            <p:ph type="sldNum" sz="quarter" idx="12"/>
          </p:nvPr>
        </p:nvSpPr>
        <p:spPr/>
        <p:txBody>
          <a:bodyPr/>
          <a:lstStyle/>
          <a:p>
            <a:fld id="{21331A4D-9C03-4B5B-90A7-1A40CCA6A2B0}" type="slidenum">
              <a:rPr lang="zh-CN" altLang="en-US" smtClean="0"/>
              <a:pPr/>
              <a:t>‹#›</a:t>
            </a:fld>
            <a:endParaRPr lang="zh-CN" altLang="en-US"/>
          </a:p>
        </p:txBody>
      </p:sp>
    </p:spTree>
    <p:extLst>
      <p:ext uri="{BB962C8B-B14F-4D97-AF65-F5344CB8AC3E}">
        <p14:creationId xmlns:p14="http://schemas.microsoft.com/office/powerpoint/2010/main" val="756665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68198-2574-4919-A2EF-66F2C4A0D9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A02B58-B516-42E9-A0BB-192A8BE6708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E4298E3-3786-4FA3-B1D7-292D6587117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66AA8AD-8675-4122-BA24-AED200BB54A0}"/>
              </a:ext>
            </a:extLst>
          </p:cNvPr>
          <p:cNvSpPr>
            <a:spLocks noGrp="1"/>
          </p:cNvSpPr>
          <p:nvPr>
            <p:ph type="dt" sz="half" idx="10"/>
          </p:nvPr>
        </p:nvSpPr>
        <p:spPr/>
        <p:txBody>
          <a:bodyPr/>
          <a:lstStyle/>
          <a:p>
            <a:fld id="{542D9FDF-BB8B-41F0-A967-9A2DE43A0381}" type="datetimeFigureOut">
              <a:rPr lang="zh-CN" altLang="en-US" smtClean="0"/>
              <a:pPr/>
              <a:t>2024/6/20</a:t>
            </a:fld>
            <a:endParaRPr lang="zh-CN" altLang="en-US"/>
          </a:p>
        </p:txBody>
      </p:sp>
      <p:sp>
        <p:nvSpPr>
          <p:cNvPr id="6" name="页脚占位符 5">
            <a:extLst>
              <a:ext uri="{FF2B5EF4-FFF2-40B4-BE49-F238E27FC236}">
                <a16:creationId xmlns:a16="http://schemas.microsoft.com/office/drawing/2014/main" id="{24BA3B8D-2BB4-4A18-953B-CFCBCAB282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3C2555-D41E-4F36-9662-66582B115ED1}"/>
              </a:ext>
            </a:extLst>
          </p:cNvPr>
          <p:cNvSpPr>
            <a:spLocks noGrp="1"/>
          </p:cNvSpPr>
          <p:nvPr>
            <p:ph type="sldNum" sz="quarter" idx="12"/>
          </p:nvPr>
        </p:nvSpPr>
        <p:spPr/>
        <p:txBody>
          <a:bodyPr/>
          <a:lstStyle/>
          <a:p>
            <a:fld id="{21331A4D-9C03-4B5B-90A7-1A40CCA6A2B0}" type="slidenum">
              <a:rPr lang="zh-CN" altLang="en-US" smtClean="0"/>
              <a:pPr/>
              <a:t>‹#›</a:t>
            </a:fld>
            <a:endParaRPr lang="zh-CN" altLang="en-US"/>
          </a:p>
        </p:txBody>
      </p:sp>
    </p:spTree>
    <p:extLst>
      <p:ext uri="{BB962C8B-B14F-4D97-AF65-F5344CB8AC3E}">
        <p14:creationId xmlns:p14="http://schemas.microsoft.com/office/powerpoint/2010/main" val="9193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B5CDD-5DFE-F16E-B369-E862AF76DC4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D99FCA7-7547-CEBA-7E37-B725FC5E7D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D84B25B-2F78-9DAF-487B-46B05BB59562}"/>
              </a:ext>
            </a:extLst>
          </p:cNvPr>
          <p:cNvSpPr>
            <a:spLocks noGrp="1"/>
          </p:cNvSpPr>
          <p:nvPr>
            <p:ph type="dt" sz="half" idx="10"/>
          </p:nvPr>
        </p:nvSpPr>
        <p:spPr/>
        <p:txBody>
          <a:bodyPr/>
          <a:lstStyle/>
          <a:p>
            <a:fld id="{2782DAE3-477E-46A9-B4ED-627A97AE7640}" type="datetimeFigureOut">
              <a:rPr lang="zh-CN" altLang="en-US" smtClean="0"/>
              <a:t>2024/6/20</a:t>
            </a:fld>
            <a:endParaRPr lang="zh-CN" altLang="en-US"/>
          </a:p>
        </p:txBody>
      </p:sp>
      <p:sp>
        <p:nvSpPr>
          <p:cNvPr id="5" name="页脚占位符 4">
            <a:extLst>
              <a:ext uri="{FF2B5EF4-FFF2-40B4-BE49-F238E27FC236}">
                <a16:creationId xmlns:a16="http://schemas.microsoft.com/office/drawing/2014/main" id="{AE142197-DA08-B2E6-7681-75C6A4DD76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88DFD0-8B8C-7403-60D7-16F30EF3FFEC}"/>
              </a:ext>
            </a:extLst>
          </p:cNvPr>
          <p:cNvSpPr>
            <a:spLocks noGrp="1"/>
          </p:cNvSpPr>
          <p:nvPr>
            <p:ph type="sldNum" sz="quarter" idx="12"/>
          </p:nvPr>
        </p:nvSpPr>
        <p:spPr/>
        <p:txBody>
          <a:bodyPr/>
          <a:lstStyle/>
          <a:p>
            <a:fld id="{B8F895B7-7B12-473A-A741-85A619DFD8BD}" type="slidenum">
              <a:rPr lang="zh-CN" altLang="en-US" smtClean="0"/>
              <a:t>‹#›</a:t>
            </a:fld>
            <a:endParaRPr lang="zh-CN" altLang="en-US"/>
          </a:p>
        </p:txBody>
      </p:sp>
    </p:spTree>
    <p:extLst>
      <p:ext uri="{BB962C8B-B14F-4D97-AF65-F5344CB8AC3E}">
        <p14:creationId xmlns:p14="http://schemas.microsoft.com/office/powerpoint/2010/main" val="32649614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A3762-3A1F-475B-928C-75914319A90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A1114B-4E46-4644-AC35-39DA2D15BA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0CCE5CC-9BD8-45ED-8189-5080EFD0E3C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E1FC118-039A-4504-87BD-51EB4FD65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66E998B-B47A-4002-8FD3-10E92C8F74F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8388F49-1639-4A49-BCB9-9195719C49FD}"/>
              </a:ext>
            </a:extLst>
          </p:cNvPr>
          <p:cNvSpPr>
            <a:spLocks noGrp="1"/>
          </p:cNvSpPr>
          <p:nvPr>
            <p:ph type="dt" sz="half" idx="10"/>
          </p:nvPr>
        </p:nvSpPr>
        <p:spPr/>
        <p:txBody>
          <a:bodyPr/>
          <a:lstStyle/>
          <a:p>
            <a:fld id="{542D9FDF-BB8B-41F0-A967-9A2DE43A0381}" type="datetimeFigureOut">
              <a:rPr lang="zh-CN" altLang="en-US" smtClean="0"/>
              <a:pPr/>
              <a:t>2024/6/20</a:t>
            </a:fld>
            <a:endParaRPr lang="zh-CN" altLang="en-US"/>
          </a:p>
        </p:txBody>
      </p:sp>
      <p:sp>
        <p:nvSpPr>
          <p:cNvPr id="8" name="页脚占位符 7">
            <a:extLst>
              <a:ext uri="{FF2B5EF4-FFF2-40B4-BE49-F238E27FC236}">
                <a16:creationId xmlns:a16="http://schemas.microsoft.com/office/drawing/2014/main" id="{440A9346-9A83-4545-8ED5-328F6129BE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B80513D-B306-47F8-A086-53C51E37B3E6}"/>
              </a:ext>
            </a:extLst>
          </p:cNvPr>
          <p:cNvSpPr>
            <a:spLocks noGrp="1"/>
          </p:cNvSpPr>
          <p:nvPr>
            <p:ph type="sldNum" sz="quarter" idx="12"/>
          </p:nvPr>
        </p:nvSpPr>
        <p:spPr/>
        <p:txBody>
          <a:bodyPr/>
          <a:lstStyle/>
          <a:p>
            <a:fld id="{21331A4D-9C03-4B5B-90A7-1A40CCA6A2B0}" type="slidenum">
              <a:rPr lang="zh-CN" altLang="en-US" smtClean="0"/>
              <a:pPr/>
              <a:t>‹#›</a:t>
            </a:fld>
            <a:endParaRPr lang="zh-CN" altLang="en-US"/>
          </a:p>
        </p:txBody>
      </p:sp>
    </p:spTree>
    <p:extLst>
      <p:ext uri="{BB962C8B-B14F-4D97-AF65-F5344CB8AC3E}">
        <p14:creationId xmlns:p14="http://schemas.microsoft.com/office/powerpoint/2010/main" val="27267144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08C0A5-3068-4573-B4E0-BF98FE06CDC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E1E9F0A-8168-4F25-A190-F4D357CFDA5F}"/>
              </a:ext>
            </a:extLst>
          </p:cNvPr>
          <p:cNvSpPr>
            <a:spLocks noGrp="1"/>
          </p:cNvSpPr>
          <p:nvPr>
            <p:ph type="dt" sz="half" idx="10"/>
          </p:nvPr>
        </p:nvSpPr>
        <p:spPr/>
        <p:txBody>
          <a:bodyPr/>
          <a:lstStyle/>
          <a:p>
            <a:fld id="{542D9FDF-BB8B-41F0-A967-9A2DE43A0381}" type="datetimeFigureOut">
              <a:rPr lang="zh-CN" altLang="en-US" smtClean="0"/>
              <a:pPr/>
              <a:t>2024/6/20</a:t>
            </a:fld>
            <a:endParaRPr lang="zh-CN" altLang="en-US"/>
          </a:p>
        </p:txBody>
      </p:sp>
      <p:sp>
        <p:nvSpPr>
          <p:cNvPr id="4" name="页脚占位符 3">
            <a:extLst>
              <a:ext uri="{FF2B5EF4-FFF2-40B4-BE49-F238E27FC236}">
                <a16:creationId xmlns:a16="http://schemas.microsoft.com/office/drawing/2014/main" id="{02095D90-6748-4859-BBC3-4C6DA7A8C85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6952D2-23D0-463E-9B54-8A2716A45C94}"/>
              </a:ext>
            </a:extLst>
          </p:cNvPr>
          <p:cNvSpPr>
            <a:spLocks noGrp="1"/>
          </p:cNvSpPr>
          <p:nvPr>
            <p:ph type="sldNum" sz="quarter" idx="12"/>
          </p:nvPr>
        </p:nvSpPr>
        <p:spPr/>
        <p:txBody>
          <a:bodyPr/>
          <a:lstStyle/>
          <a:p>
            <a:fld id="{21331A4D-9C03-4B5B-90A7-1A40CCA6A2B0}" type="slidenum">
              <a:rPr lang="zh-CN" altLang="en-US" smtClean="0"/>
              <a:pPr/>
              <a:t>‹#›</a:t>
            </a:fld>
            <a:endParaRPr lang="zh-CN" altLang="en-US"/>
          </a:p>
        </p:txBody>
      </p:sp>
    </p:spTree>
    <p:extLst>
      <p:ext uri="{BB962C8B-B14F-4D97-AF65-F5344CB8AC3E}">
        <p14:creationId xmlns:p14="http://schemas.microsoft.com/office/powerpoint/2010/main" val="24496317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AD94FF-25EB-40F5-844A-55ED25837074}"/>
              </a:ext>
            </a:extLst>
          </p:cNvPr>
          <p:cNvSpPr>
            <a:spLocks noGrp="1"/>
          </p:cNvSpPr>
          <p:nvPr>
            <p:ph type="dt" sz="half" idx="10"/>
          </p:nvPr>
        </p:nvSpPr>
        <p:spPr/>
        <p:txBody>
          <a:bodyPr/>
          <a:lstStyle/>
          <a:p>
            <a:fld id="{542D9FDF-BB8B-41F0-A967-9A2DE43A0381}" type="datetimeFigureOut">
              <a:rPr lang="zh-CN" altLang="en-US" smtClean="0"/>
              <a:pPr/>
              <a:t>2024/6/20</a:t>
            </a:fld>
            <a:endParaRPr lang="zh-CN" altLang="en-US"/>
          </a:p>
        </p:txBody>
      </p:sp>
      <p:sp>
        <p:nvSpPr>
          <p:cNvPr id="3" name="页脚占位符 2">
            <a:extLst>
              <a:ext uri="{FF2B5EF4-FFF2-40B4-BE49-F238E27FC236}">
                <a16:creationId xmlns:a16="http://schemas.microsoft.com/office/drawing/2014/main" id="{AE27C5D7-077C-4873-91A4-0791D1CC1C5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74EB82D-2312-471B-8C86-5AF10F2096C9}"/>
              </a:ext>
            </a:extLst>
          </p:cNvPr>
          <p:cNvSpPr>
            <a:spLocks noGrp="1"/>
          </p:cNvSpPr>
          <p:nvPr>
            <p:ph type="sldNum" sz="quarter" idx="12"/>
          </p:nvPr>
        </p:nvSpPr>
        <p:spPr/>
        <p:txBody>
          <a:bodyPr/>
          <a:lstStyle/>
          <a:p>
            <a:fld id="{21331A4D-9C03-4B5B-90A7-1A40CCA6A2B0}" type="slidenum">
              <a:rPr lang="zh-CN" altLang="en-US" smtClean="0"/>
              <a:pPr/>
              <a:t>‹#›</a:t>
            </a:fld>
            <a:endParaRPr lang="zh-CN" altLang="en-US"/>
          </a:p>
        </p:txBody>
      </p:sp>
    </p:spTree>
    <p:extLst>
      <p:ext uri="{BB962C8B-B14F-4D97-AF65-F5344CB8AC3E}">
        <p14:creationId xmlns:p14="http://schemas.microsoft.com/office/powerpoint/2010/main" val="3434857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A4B17-696D-412F-8208-F67ED90A32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1EB4F0-E337-4D50-9CCF-BCA68679D6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8E1D3BB-FE47-4E0A-80CB-1AB3693CB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CE4A4BE-0A09-4FAF-9B8A-E32E0877FC91}"/>
              </a:ext>
            </a:extLst>
          </p:cNvPr>
          <p:cNvSpPr>
            <a:spLocks noGrp="1"/>
          </p:cNvSpPr>
          <p:nvPr>
            <p:ph type="dt" sz="half" idx="10"/>
          </p:nvPr>
        </p:nvSpPr>
        <p:spPr/>
        <p:txBody>
          <a:bodyPr/>
          <a:lstStyle/>
          <a:p>
            <a:fld id="{542D9FDF-BB8B-41F0-A967-9A2DE43A0381}" type="datetimeFigureOut">
              <a:rPr lang="zh-CN" altLang="en-US" smtClean="0"/>
              <a:pPr/>
              <a:t>2024/6/20</a:t>
            </a:fld>
            <a:endParaRPr lang="zh-CN" altLang="en-US"/>
          </a:p>
        </p:txBody>
      </p:sp>
      <p:sp>
        <p:nvSpPr>
          <p:cNvPr id="6" name="页脚占位符 5">
            <a:extLst>
              <a:ext uri="{FF2B5EF4-FFF2-40B4-BE49-F238E27FC236}">
                <a16:creationId xmlns:a16="http://schemas.microsoft.com/office/drawing/2014/main" id="{9BD34374-B49D-430D-9C7E-49731F639F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5F5F69-871F-4E4F-944E-34378FDFA770}"/>
              </a:ext>
            </a:extLst>
          </p:cNvPr>
          <p:cNvSpPr>
            <a:spLocks noGrp="1"/>
          </p:cNvSpPr>
          <p:nvPr>
            <p:ph type="sldNum" sz="quarter" idx="12"/>
          </p:nvPr>
        </p:nvSpPr>
        <p:spPr/>
        <p:txBody>
          <a:bodyPr/>
          <a:lstStyle/>
          <a:p>
            <a:fld id="{21331A4D-9C03-4B5B-90A7-1A40CCA6A2B0}" type="slidenum">
              <a:rPr lang="zh-CN" altLang="en-US" smtClean="0"/>
              <a:pPr/>
              <a:t>‹#›</a:t>
            </a:fld>
            <a:endParaRPr lang="zh-CN" altLang="en-US"/>
          </a:p>
        </p:txBody>
      </p:sp>
    </p:spTree>
    <p:extLst>
      <p:ext uri="{BB962C8B-B14F-4D97-AF65-F5344CB8AC3E}">
        <p14:creationId xmlns:p14="http://schemas.microsoft.com/office/powerpoint/2010/main" val="41885218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148A0-1670-4327-9CFA-0404AC9115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1D5A34D-2E50-4994-BD37-38B771F498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7413931-3CBF-4BC9-9679-86249DE98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1CD7605-ED0F-40FA-924C-B933A30BE098}"/>
              </a:ext>
            </a:extLst>
          </p:cNvPr>
          <p:cNvSpPr>
            <a:spLocks noGrp="1"/>
          </p:cNvSpPr>
          <p:nvPr>
            <p:ph type="dt" sz="half" idx="10"/>
          </p:nvPr>
        </p:nvSpPr>
        <p:spPr/>
        <p:txBody>
          <a:bodyPr/>
          <a:lstStyle/>
          <a:p>
            <a:fld id="{542D9FDF-BB8B-41F0-A967-9A2DE43A0381}" type="datetimeFigureOut">
              <a:rPr lang="zh-CN" altLang="en-US" smtClean="0"/>
              <a:pPr/>
              <a:t>2024/6/20</a:t>
            </a:fld>
            <a:endParaRPr lang="zh-CN" altLang="en-US"/>
          </a:p>
        </p:txBody>
      </p:sp>
      <p:sp>
        <p:nvSpPr>
          <p:cNvPr id="6" name="页脚占位符 5">
            <a:extLst>
              <a:ext uri="{FF2B5EF4-FFF2-40B4-BE49-F238E27FC236}">
                <a16:creationId xmlns:a16="http://schemas.microsoft.com/office/drawing/2014/main" id="{767C6093-BA0E-456C-A2CD-59ED95B342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680C55-D0C4-4BEB-AEB3-1819B23E97D4}"/>
              </a:ext>
            </a:extLst>
          </p:cNvPr>
          <p:cNvSpPr>
            <a:spLocks noGrp="1"/>
          </p:cNvSpPr>
          <p:nvPr>
            <p:ph type="sldNum" sz="quarter" idx="12"/>
          </p:nvPr>
        </p:nvSpPr>
        <p:spPr/>
        <p:txBody>
          <a:bodyPr/>
          <a:lstStyle/>
          <a:p>
            <a:fld id="{21331A4D-9C03-4B5B-90A7-1A40CCA6A2B0}" type="slidenum">
              <a:rPr lang="zh-CN" altLang="en-US" smtClean="0"/>
              <a:pPr/>
              <a:t>‹#›</a:t>
            </a:fld>
            <a:endParaRPr lang="zh-CN" altLang="en-US"/>
          </a:p>
        </p:txBody>
      </p:sp>
    </p:spTree>
    <p:extLst>
      <p:ext uri="{BB962C8B-B14F-4D97-AF65-F5344CB8AC3E}">
        <p14:creationId xmlns:p14="http://schemas.microsoft.com/office/powerpoint/2010/main" val="4465918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F7A8F-68B3-45CD-AF68-BB1E1CA25D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71232D-A911-49AC-BB8E-DC2C7FD5ACC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60D6E39-8FAD-4955-910F-4BA8C3EEA7E2}"/>
              </a:ext>
            </a:extLst>
          </p:cNvPr>
          <p:cNvSpPr>
            <a:spLocks noGrp="1"/>
          </p:cNvSpPr>
          <p:nvPr>
            <p:ph type="dt" sz="half" idx="10"/>
          </p:nvPr>
        </p:nvSpPr>
        <p:spPr/>
        <p:txBody>
          <a:bodyPr/>
          <a:lstStyle/>
          <a:p>
            <a:fld id="{542D9FDF-BB8B-41F0-A967-9A2DE43A0381}" type="datetimeFigureOut">
              <a:rPr lang="zh-CN" altLang="en-US" smtClean="0"/>
              <a:pPr/>
              <a:t>2024/6/20</a:t>
            </a:fld>
            <a:endParaRPr lang="zh-CN" altLang="en-US"/>
          </a:p>
        </p:txBody>
      </p:sp>
      <p:sp>
        <p:nvSpPr>
          <p:cNvPr id="5" name="页脚占位符 4">
            <a:extLst>
              <a:ext uri="{FF2B5EF4-FFF2-40B4-BE49-F238E27FC236}">
                <a16:creationId xmlns:a16="http://schemas.microsoft.com/office/drawing/2014/main" id="{F6143927-ACD1-448E-A5BA-84A223D2D1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57774C-218F-40B8-9FC6-A7CF223F1982}"/>
              </a:ext>
            </a:extLst>
          </p:cNvPr>
          <p:cNvSpPr>
            <a:spLocks noGrp="1"/>
          </p:cNvSpPr>
          <p:nvPr>
            <p:ph type="sldNum" sz="quarter" idx="12"/>
          </p:nvPr>
        </p:nvSpPr>
        <p:spPr/>
        <p:txBody>
          <a:bodyPr/>
          <a:lstStyle/>
          <a:p>
            <a:fld id="{21331A4D-9C03-4B5B-90A7-1A40CCA6A2B0}" type="slidenum">
              <a:rPr lang="zh-CN" altLang="en-US" smtClean="0"/>
              <a:pPr/>
              <a:t>‹#›</a:t>
            </a:fld>
            <a:endParaRPr lang="zh-CN" altLang="en-US"/>
          </a:p>
        </p:txBody>
      </p:sp>
    </p:spTree>
    <p:extLst>
      <p:ext uri="{BB962C8B-B14F-4D97-AF65-F5344CB8AC3E}">
        <p14:creationId xmlns:p14="http://schemas.microsoft.com/office/powerpoint/2010/main" val="14018692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806307-442F-42C0-ACD0-CB6C9F6294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CAB130-11CB-4778-A22A-0276D8DEA27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6D5F98A-EB72-4316-AB0E-D413A9B0E8AD}"/>
              </a:ext>
            </a:extLst>
          </p:cNvPr>
          <p:cNvSpPr>
            <a:spLocks noGrp="1"/>
          </p:cNvSpPr>
          <p:nvPr>
            <p:ph type="dt" sz="half" idx="10"/>
          </p:nvPr>
        </p:nvSpPr>
        <p:spPr/>
        <p:txBody>
          <a:bodyPr/>
          <a:lstStyle/>
          <a:p>
            <a:fld id="{542D9FDF-BB8B-41F0-A967-9A2DE43A0381}" type="datetimeFigureOut">
              <a:rPr lang="zh-CN" altLang="en-US" smtClean="0"/>
              <a:pPr/>
              <a:t>2024/6/20</a:t>
            </a:fld>
            <a:endParaRPr lang="zh-CN" altLang="en-US"/>
          </a:p>
        </p:txBody>
      </p:sp>
      <p:sp>
        <p:nvSpPr>
          <p:cNvPr id="5" name="页脚占位符 4">
            <a:extLst>
              <a:ext uri="{FF2B5EF4-FFF2-40B4-BE49-F238E27FC236}">
                <a16:creationId xmlns:a16="http://schemas.microsoft.com/office/drawing/2014/main" id="{540C07C9-A412-40ED-9DF5-A486BC8BCD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5DC91E-94CB-49E6-ACD5-2A4D538F269E}"/>
              </a:ext>
            </a:extLst>
          </p:cNvPr>
          <p:cNvSpPr>
            <a:spLocks noGrp="1"/>
          </p:cNvSpPr>
          <p:nvPr>
            <p:ph type="sldNum" sz="quarter" idx="12"/>
          </p:nvPr>
        </p:nvSpPr>
        <p:spPr/>
        <p:txBody>
          <a:bodyPr/>
          <a:lstStyle/>
          <a:p>
            <a:fld id="{21331A4D-9C03-4B5B-90A7-1A40CCA6A2B0}" type="slidenum">
              <a:rPr lang="zh-CN" altLang="en-US" smtClean="0"/>
              <a:pPr/>
              <a:t>‹#›</a:t>
            </a:fld>
            <a:endParaRPr lang="zh-CN" altLang="en-US"/>
          </a:p>
        </p:txBody>
      </p:sp>
    </p:spTree>
    <p:extLst>
      <p:ext uri="{BB962C8B-B14F-4D97-AF65-F5344CB8AC3E}">
        <p14:creationId xmlns:p14="http://schemas.microsoft.com/office/powerpoint/2010/main" val="1486006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lvl1pPr>
              <a:defRPr/>
            </a:lvl1pPr>
          </a:lstStyle>
          <a:p>
            <a:pPr>
              <a:defRPr/>
            </a:pPr>
            <a:fld id="{B057E6F9-9459-47CB-A232-21258B1C1726}" type="datetimeFigureOut">
              <a:rPr lang="zh-CN" altLang="en-US"/>
              <a:pPr>
                <a:defRPr/>
              </a:pPr>
              <a:t>2024/6/20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BF1007F7-406D-4810-9627-5632F696A663}" type="slidenum">
              <a:rPr lang="zh-CN" altLang="en-US"/>
              <a:pPr>
                <a:defRPr/>
              </a:pPr>
              <a:t>‹#›</a:t>
            </a:fld>
            <a:endParaRPr lang="zh-CN" altLang="en-US"/>
          </a:p>
        </p:txBody>
      </p:sp>
    </p:spTree>
    <p:extLst>
      <p:ext uri="{BB962C8B-B14F-4D97-AF65-F5344CB8AC3E}">
        <p14:creationId xmlns:p14="http://schemas.microsoft.com/office/powerpoint/2010/main" val="594717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D17B0F87-7069-4B41-9740-D4D5C64F391D}" type="datetimeFigureOut">
              <a:rPr lang="zh-CN" altLang="en-US"/>
              <a:pPr>
                <a:defRPr/>
              </a:pPr>
              <a:t>2024/6/20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81815C57-B622-40ED-8F97-1192F3EBF13C}" type="slidenum">
              <a:rPr lang="zh-CN" altLang="en-US"/>
              <a:pPr>
                <a:defRPr/>
              </a:pPr>
              <a:t>‹#›</a:t>
            </a:fld>
            <a:endParaRPr lang="zh-CN" altLang="en-US"/>
          </a:p>
        </p:txBody>
      </p:sp>
    </p:spTree>
    <p:extLst>
      <p:ext uri="{BB962C8B-B14F-4D97-AF65-F5344CB8AC3E}">
        <p14:creationId xmlns:p14="http://schemas.microsoft.com/office/powerpoint/2010/main" val="36488828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lvl1pPr>
              <a:defRPr/>
            </a:lvl1pPr>
          </a:lstStyle>
          <a:p>
            <a:pPr>
              <a:defRPr/>
            </a:pPr>
            <a:fld id="{3635DEA2-30A4-46BD-8FC4-89EEB48CE622}" type="datetimeFigureOut">
              <a:rPr lang="zh-CN" altLang="en-US"/>
              <a:pPr>
                <a:defRPr/>
              </a:pPr>
              <a:t>2024/6/20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8EDD033E-54F3-48AE-A8CA-53BFDFBDACC7}" type="slidenum">
              <a:rPr lang="zh-CN" altLang="en-US"/>
              <a:pPr>
                <a:defRPr/>
              </a:pPr>
              <a:t>‹#›</a:t>
            </a:fld>
            <a:endParaRPr lang="zh-CN" altLang="en-US"/>
          </a:p>
        </p:txBody>
      </p:sp>
    </p:spTree>
    <p:extLst>
      <p:ext uri="{BB962C8B-B14F-4D97-AF65-F5344CB8AC3E}">
        <p14:creationId xmlns:p14="http://schemas.microsoft.com/office/powerpoint/2010/main" val="36065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B4631-9760-4047-7090-A8318B27B77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604FE7-535A-E0B7-1E20-8861C741C3B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70B4CF5-BD82-DFDA-967F-9B07BD10893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C73E21-0963-4FCB-F991-422E0E461E68}"/>
              </a:ext>
            </a:extLst>
          </p:cNvPr>
          <p:cNvSpPr>
            <a:spLocks noGrp="1"/>
          </p:cNvSpPr>
          <p:nvPr>
            <p:ph type="dt" sz="half" idx="10"/>
          </p:nvPr>
        </p:nvSpPr>
        <p:spPr/>
        <p:txBody>
          <a:bodyPr/>
          <a:lstStyle/>
          <a:p>
            <a:fld id="{2782DAE3-477E-46A9-B4ED-627A97AE7640}" type="datetimeFigureOut">
              <a:rPr lang="zh-CN" altLang="en-US" smtClean="0"/>
              <a:t>2024/6/20</a:t>
            </a:fld>
            <a:endParaRPr lang="zh-CN" altLang="en-US"/>
          </a:p>
        </p:txBody>
      </p:sp>
      <p:sp>
        <p:nvSpPr>
          <p:cNvPr id="6" name="页脚占位符 5">
            <a:extLst>
              <a:ext uri="{FF2B5EF4-FFF2-40B4-BE49-F238E27FC236}">
                <a16:creationId xmlns:a16="http://schemas.microsoft.com/office/drawing/2014/main" id="{1C05C992-AB47-B5B4-81FB-7ACF900EC4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6590BD-5E1D-50B7-DAD7-24383475DD32}"/>
              </a:ext>
            </a:extLst>
          </p:cNvPr>
          <p:cNvSpPr>
            <a:spLocks noGrp="1"/>
          </p:cNvSpPr>
          <p:nvPr>
            <p:ph type="sldNum" sz="quarter" idx="12"/>
          </p:nvPr>
        </p:nvSpPr>
        <p:spPr/>
        <p:txBody>
          <a:bodyPr/>
          <a:lstStyle/>
          <a:p>
            <a:fld id="{B8F895B7-7B12-473A-A741-85A619DFD8BD}" type="slidenum">
              <a:rPr lang="zh-CN" altLang="en-US" smtClean="0"/>
              <a:t>‹#›</a:t>
            </a:fld>
            <a:endParaRPr lang="zh-CN" altLang="en-US"/>
          </a:p>
        </p:txBody>
      </p:sp>
    </p:spTree>
    <p:extLst>
      <p:ext uri="{BB962C8B-B14F-4D97-AF65-F5344CB8AC3E}">
        <p14:creationId xmlns:p14="http://schemas.microsoft.com/office/powerpoint/2010/main" val="14174788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3"/>
          <p:cNvSpPr>
            <a:spLocks noGrp="1"/>
          </p:cNvSpPr>
          <p:nvPr>
            <p:ph type="dt" sz="half" idx="10"/>
          </p:nvPr>
        </p:nvSpPr>
        <p:spPr/>
        <p:txBody>
          <a:bodyPr/>
          <a:lstStyle>
            <a:lvl1pPr>
              <a:defRPr/>
            </a:lvl1pPr>
          </a:lstStyle>
          <a:p>
            <a:pPr>
              <a:defRPr/>
            </a:pPr>
            <a:fld id="{6FDFB821-0307-40B2-BEE9-92595EA6A96B}" type="datetimeFigureOut">
              <a:rPr lang="zh-CN" altLang="en-US"/>
              <a:pPr>
                <a:defRPr/>
              </a:pPr>
              <a:t>2024/6/20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F46BD189-EE71-408F-8BE6-F2DDA8EA3B9D}" type="slidenum">
              <a:rPr lang="zh-CN" altLang="en-US"/>
              <a:pPr>
                <a:defRPr/>
              </a:pPr>
              <a:t>‹#›</a:t>
            </a:fld>
            <a:endParaRPr lang="zh-CN" altLang="en-US"/>
          </a:p>
        </p:txBody>
      </p:sp>
    </p:spTree>
    <p:extLst>
      <p:ext uri="{BB962C8B-B14F-4D97-AF65-F5344CB8AC3E}">
        <p14:creationId xmlns:p14="http://schemas.microsoft.com/office/powerpoint/2010/main" val="5590688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3"/>
          <p:cNvSpPr>
            <a:spLocks noGrp="1"/>
          </p:cNvSpPr>
          <p:nvPr>
            <p:ph type="dt" sz="half" idx="10"/>
          </p:nvPr>
        </p:nvSpPr>
        <p:spPr/>
        <p:txBody>
          <a:bodyPr/>
          <a:lstStyle>
            <a:lvl1pPr>
              <a:defRPr/>
            </a:lvl1pPr>
          </a:lstStyle>
          <a:p>
            <a:pPr>
              <a:defRPr/>
            </a:pPr>
            <a:fld id="{D8367431-FC7B-464E-9963-660BAB93B07A}" type="datetimeFigureOut">
              <a:rPr lang="zh-CN" altLang="en-US"/>
              <a:pPr>
                <a:defRPr/>
              </a:pPr>
              <a:t>2024/6/20</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34A600BD-9C1D-407B-A736-DBE0C830B7EE}" type="slidenum">
              <a:rPr lang="zh-CN" altLang="en-US"/>
              <a:pPr>
                <a:defRPr/>
              </a:pPr>
              <a:t>‹#›</a:t>
            </a:fld>
            <a:endParaRPr lang="zh-CN" altLang="en-US"/>
          </a:p>
        </p:txBody>
      </p:sp>
    </p:spTree>
    <p:extLst>
      <p:ext uri="{BB962C8B-B14F-4D97-AF65-F5344CB8AC3E}">
        <p14:creationId xmlns:p14="http://schemas.microsoft.com/office/powerpoint/2010/main" val="22323735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3"/>
          <p:cNvSpPr>
            <a:spLocks noGrp="1"/>
          </p:cNvSpPr>
          <p:nvPr>
            <p:ph type="dt" sz="half" idx="10"/>
          </p:nvPr>
        </p:nvSpPr>
        <p:spPr/>
        <p:txBody>
          <a:bodyPr/>
          <a:lstStyle>
            <a:lvl1pPr>
              <a:defRPr/>
            </a:lvl1pPr>
          </a:lstStyle>
          <a:p>
            <a:pPr>
              <a:defRPr/>
            </a:pPr>
            <a:fld id="{0A67A7C8-D9D8-4289-905B-51817B9304F6}" type="datetimeFigureOut">
              <a:rPr lang="zh-CN" altLang="en-US"/>
              <a:pPr>
                <a:defRPr/>
              </a:pPr>
              <a:t>2024/6/20</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BE5EB634-5D18-4069-BEF6-974C83EFDF59}" type="slidenum">
              <a:rPr lang="zh-CN" altLang="en-US"/>
              <a:pPr>
                <a:defRPr/>
              </a:pPr>
              <a:t>‹#›</a:t>
            </a:fld>
            <a:endParaRPr lang="zh-CN" altLang="en-US"/>
          </a:p>
        </p:txBody>
      </p:sp>
    </p:spTree>
    <p:extLst>
      <p:ext uri="{BB962C8B-B14F-4D97-AF65-F5344CB8AC3E}">
        <p14:creationId xmlns:p14="http://schemas.microsoft.com/office/powerpoint/2010/main" val="14297186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C52D7E8-0743-4B1C-997A-1B42C153F49C}" type="datetimeFigureOut">
              <a:rPr lang="zh-CN" altLang="en-US"/>
              <a:pPr>
                <a:defRPr/>
              </a:pPr>
              <a:t>2024/6/20</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FE59E845-FA2F-41CC-BAEC-26BC837A60BC}" type="slidenum">
              <a:rPr lang="zh-CN" altLang="en-US"/>
              <a:pPr>
                <a:defRPr/>
              </a:pPr>
              <a:t>‹#›</a:t>
            </a:fld>
            <a:endParaRPr lang="zh-CN" altLang="en-US"/>
          </a:p>
        </p:txBody>
      </p:sp>
    </p:spTree>
    <p:extLst>
      <p:ext uri="{BB962C8B-B14F-4D97-AF65-F5344CB8AC3E}">
        <p14:creationId xmlns:p14="http://schemas.microsoft.com/office/powerpoint/2010/main" val="26686038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3"/>
          <p:cNvSpPr>
            <a:spLocks noGrp="1"/>
          </p:cNvSpPr>
          <p:nvPr>
            <p:ph type="dt" sz="half" idx="10"/>
          </p:nvPr>
        </p:nvSpPr>
        <p:spPr/>
        <p:txBody>
          <a:bodyPr/>
          <a:lstStyle>
            <a:lvl1pPr>
              <a:defRPr/>
            </a:lvl1pPr>
          </a:lstStyle>
          <a:p>
            <a:pPr>
              <a:defRPr/>
            </a:pPr>
            <a:fld id="{A8A4273B-DA9B-4756-8CD3-92C1A6E112B6}" type="datetimeFigureOut">
              <a:rPr lang="zh-CN" altLang="en-US"/>
              <a:pPr>
                <a:defRPr/>
              </a:pPr>
              <a:t>2024/6/20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244AF8E3-E8E9-4C31-B145-DF8CB8F40A3F}" type="slidenum">
              <a:rPr lang="zh-CN" altLang="en-US"/>
              <a:pPr>
                <a:defRPr/>
              </a:pPr>
              <a:t>‹#›</a:t>
            </a:fld>
            <a:endParaRPr lang="zh-CN" altLang="en-US"/>
          </a:p>
        </p:txBody>
      </p:sp>
    </p:spTree>
    <p:extLst>
      <p:ext uri="{BB962C8B-B14F-4D97-AF65-F5344CB8AC3E}">
        <p14:creationId xmlns:p14="http://schemas.microsoft.com/office/powerpoint/2010/main" val="2175736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3"/>
          <p:cNvSpPr>
            <a:spLocks noGrp="1"/>
          </p:cNvSpPr>
          <p:nvPr>
            <p:ph type="dt" sz="half" idx="10"/>
          </p:nvPr>
        </p:nvSpPr>
        <p:spPr/>
        <p:txBody>
          <a:bodyPr/>
          <a:lstStyle>
            <a:lvl1pPr>
              <a:defRPr/>
            </a:lvl1pPr>
          </a:lstStyle>
          <a:p>
            <a:pPr>
              <a:defRPr/>
            </a:pPr>
            <a:fld id="{2E594AD3-2A05-4FB8-AE07-1929F2BF2403}" type="datetimeFigureOut">
              <a:rPr lang="zh-CN" altLang="en-US"/>
              <a:pPr>
                <a:defRPr/>
              </a:pPr>
              <a:t>2024/6/20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F75E0228-BBFC-4CCB-A2DE-DFCAAD5A9EF3}" type="slidenum">
              <a:rPr lang="zh-CN" altLang="en-US"/>
              <a:pPr>
                <a:defRPr/>
              </a:pPr>
              <a:t>‹#›</a:t>
            </a:fld>
            <a:endParaRPr lang="zh-CN" altLang="en-US"/>
          </a:p>
        </p:txBody>
      </p:sp>
    </p:spTree>
    <p:extLst>
      <p:ext uri="{BB962C8B-B14F-4D97-AF65-F5344CB8AC3E}">
        <p14:creationId xmlns:p14="http://schemas.microsoft.com/office/powerpoint/2010/main" val="41662856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2AF9285A-8BCA-4A2D-8CA8-DB24DCAD87EC}" type="datetimeFigureOut">
              <a:rPr lang="zh-CN" altLang="en-US"/>
              <a:pPr>
                <a:defRPr/>
              </a:pPr>
              <a:t>2024/6/20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0EAC4CC2-1376-453A-B231-F7DD30F63808}" type="slidenum">
              <a:rPr lang="zh-CN" altLang="en-US"/>
              <a:pPr>
                <a:defRPr/>
              </a:pPr>
              <a:t>‹#›</a:t>
            </a:fld>
            <a:endParaRPr lang="zh-CN" altLang="en-US"/>
          </a:p>
        </p:txBody>
      </p:sp>
    </p:spTree>
    <p:extLst>
      <p:ext uri="{BB962C8B-B14F-4D97-AF65-F5344CB8AC3E}">
        <p14:creationId xmlns:p14="http://schemas.microsoft.com/office/powerpoint/2010/main" val="38040718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79C0475D-7CD1-4189-A5C3-B3A42020179C}" type="datetimeFigureOut">
              <a:rPr lang="zh-CN" altLang="en-US"/>
              <a:pPr>
                <a:defRPr/>
              </a:pPr>
              <a:t>2024/6/20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E07F8262-C404-41D1-A045-2925BD85D073}" type="slidenum">
              <a:rPr lang="zh-CN" altLang="en-US"/>
              <a:pPr>
                <a:defRPr/>
              </a:pPr>
              <a:t>‹#›</a:t>
            </a:fld>
            <a:endParaRPr lang="zh-CN" altLang="en-US"/>
          </a:p>
        </p:txBody>
      </p:sp>
    </p:spTree>
    <p:extLst>
      <p:ext uri="{BB962C8B-B14F-4D97-AF65-F5344CB8AC3E}">
        <p14:creationId xmlns:p14="http://schemas.microsoft.com/office/powerpoint/2010/main" val="17372609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31800" y="71438"/>
            <a:ext cx="11328400" cy="765175"/>
          </a:xfrm>
        </p:spPr>
        <p:txBody>
          <a:bodyPr/>
          <a:lstStyle/>
          <a:p>
            <a:r>
              <a:rPr lang="zh-CN" altLang="en-US"/>
              <a:t>单击此处编辑母版标题样式</a:t>
            </a:r>
          </a:p>
        </p:txBody>
      </p:sp>
      <p:sp>
        <p:nvSpPr>
          <p:cNvPr id="3" name="表格占位符 2"/>
          <p:cNvSpPr>
            <a:spLocks noGrp="1"/>
          </p:cNvSpPr>
          <p:nvPr>
            <p:ph type="tbl" idx="1"/>
          </p:nvPr>
        </p:nvSpPr>
        <p:spPr>
          <a:xfrm>
            <a:off x="334434" y="1052514"/>
            <a:ext cx="11523133" cy="5437187"/>
          </a:xfrm>
        </p:spPr>
        <p:txBody>
          <a:bodyPr/>
          <a:lstStyle/>
          <a:p>
            <a:endParaRPr lang="zh-CN" altLang="en-US"/>
          </a:p>
        </p:txBody>
      </p:sp>
      <p:sp>
        <p:nvSpPr>
          <p:cNvPr id="4" name="日期占位符 3"/>
          <p:cNvSpPr>
            <a:spLocks noGrp="1"/>
          </p:cNvSpPr>
          <p:nvPr>
            <p:ph type="dt" sz="half" idx="10"/>
          </p:nvPr>
        </p:nvSpPr>
        <p:spPr>
          <a:xfrm>
            <a:off x="154517" y="6578601"/>
            <a:ext cx="2844800" cy="206375"/>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578601"/>
            <a:ext cx="3860800" cy="206375"/>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9192684" y="6578601"/>
            <a:ext cx="2844800" cy="206375"/>
          </a:xfrm>
        </p:spPr>
        <p:txBody>
          <a:bodyPr/>
          <a:lstStyle>
            <a:lvl1pPr>
              <a:defRPr/>
            </a:lvl1pPr>
          </a:lstStyle>
          <a:p>
            <a:fld id="{0B48537C-F00E-4DE2-A8FA-7034CC398F98}" type="slidenum">
              <a:rPr lang="en-US" altLang="zh-CN"/>
              <a:pPr/>
              <a:t>‹#›</a:t>
            </a:fld>
            <a:endParaRPr lang="en-US" altLang="zh-CN"/>
          </a:p>
        </p:txBody>
      </p:sp>
    </p:spTree>
    <p:extLst>
      <p:ext uri="{BB962C8B-B14F-4D97-AF65-F5344CB8AC3E}">
        <p14:creationId xmlns:p14="http://schemas.microsoft.com/office/powerpoint/2010/main" val="148302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4DAEA-A292-1E02-FB11-18A6022457D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70D7F31-3239-C4A4-8733-A1915D8355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D110FA7-3DFF-A1EE-EF16-98B9E8A76CD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9F9DD72-BD0A-4AC9-8965-A8FB590921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768B27-5947-F081-20EC-4DC2FF74218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81B647C-A0FD-BB6F-DE2E-6179A1BF6114}"/>
              </a:ext>
            </a:extLst>
          </p:cNvPr>
          <p:cNvSpPr>
            <a:spLocks noGrp="1"/>
          </p:cNvSpPr>
          <p:nvPr>
            <p:ph type="dt" sz="half" idx="10"/>
          </p:nvPr>
        </p:nvSpPr>
        <p:spPr/>
        <p:txBody>
          <a:bodyPr/>
          <a:lstStyle/>
          <a:p>
            <a:fld id="{2782DAE3-477E-46A9-B4ED-627A97AE7640}" type="datetimeFigureOut">
              <a:rPr lang="zh-CN" altLang="en-US" smtClean="0"/>
              <a:t>2024/6/20</a:t>
            </a:fld>
            <a:endParaRPr lang="zh-CN" altLang="en-US"/>
          </a:p>
        </p:txBody>
      </p:sp>
      <p:sp>
        <p:nvSpPr>
          <p:cNvPr id="8" name="页脚占位符 7">
            <a:extLst>
              <a:ext uri="{FF2B5EF4-FFF2-40B4-BE49-F238E27FC236}">
                <a16:creationId xmlns:a16="http://schemas.microsoft.com/office/drawing/2014/main" id="{642F7244-F509-8D4E-7973-FB3B9585345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5A664A-168C-F955-C489-B6E6C7491026}"/>
              </a:ext>
            </a:extLst>
          </p:cNvPr>
          <p:cNvSpPr>
            <a:spLocks noGrp="1"/>
          </p:cNvSpPr>
          <p:nvPr>
            <p:ph type="sldNum" sz="quarter" idx="12"/>
          </p:nvPr>
        </p:nvSpPr>
        <p:spPr/>
        <p:txBody>
          <a:bodyPr/>
          <a:lstStyle/>
          <a:p>
            <a:fld id="{B8F895B7-7B12-473A-A741-85A619DFD8BD}" type="slidenum">
              <a:rPr lang="zh-CN" altLang="en-US" smtClean="0"/>
              <a:t>‹#›</a:t>
            </a:fld>
            <a:endParaRPr lang="zh-CN" altLang="en-US"/>
          </a:p>
        </p:txBody>
      </p:sp>
    </p:spTree>
    <p:extLst>
      <p:ext uri="{BB962C8B-B14F-4D97-AF65-F5344CB8AC3E}">
        <p14:creationId xmlns:p14="http://schemas.microsoft.com/office/powerpoint/2010/main" val="382199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56F3C-F176-F1E1-A14F-752898C782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D74F7B-A367-2A2D-C604-2D039416BAB1}"/>
              </a:ext>
            </a:extLst>
          </p:cNvPr>
          <p:cNvSpPr>
            <a:spLocks noGrp="1"/>
          </p:cNvSpPr>
          <p:nvPr>
            <p:ph type="dt" sz="half" idx="10"/>
          </p:nvPr>
        </p:nvSpPr>
        <p:spPr/>
        <p:txBody>
          <a:bodyPr/>
          <a:lstStyle/>
          <a:p>
            <a:fld id="{2782DAE3-477E-46A9-B4ED-627A97AE7640}" type="datetimeFigureOut">
              <a:rPr lang="zh-CN" altLang="en-US" smtClean="0"/>
              <a:t>2024/6/20</a:t>
            </a:fld>
            <a:endParaRPr lang="zh-CN" altLang="en-US"/>
          </a:p>
        </p:txBody>
      </p:sp>
      <p:sp>
        <p:nvSpPr>
          <p:cNvPr id="4" name="页脚占位符 3">
            <a:extLst>
              <a:ext uri="{FF2B5EF4-FFF2-40B4-BE49-F238E27FC236}">
                <a16:creationId xmlns:a16="http://schemas.microsoft.com/office/drawing/2014/main" id="{8B2EB858-5408-ADCC-9907-68FBB523904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E598254-06D4-611B-1632-537CA8C13ACC}"/>
              </a:ext>
            </a:extLst>
          </p:cNvPr>
          <p:cNvSpPr>
            <a:spLocks noGrp="1"/>
          </p:cNvSpPr>
          <p:nvPr>
            <p:ph type="sldNum" sz="quarter" idx="12"/>
          </p:nvPr>
        </p:nvSpPr>
        <p:spPr/>
        <p:txBody>
          <a:bodyPr/>
          <a:lstStyle/>
          <a:p>
            <a:fld id="{B8F895B7-7B12-473A-A741-85A619DFD8BD}" type="slidenum">
              <a:rPr lang="zh-CN" altLang="en-US" smtClean="0"/>
              <a:t>‹#›</a:t>
            </a:fld>
            <a:endParaRPr lang="zh-CN" altLang="en-US"/>
          </a:p>
        </p:txBody>
      </p:sp>
    </p:spTree>
    <p:extLst>
      <p:ext uri="{BB962C8B-B14F-4D97-AF65-F5344CB8AC3E}">
        <p14:creationId xmlns:p14="http://schemas.microsoft.com/office/powerpoint/2010/main" val="317675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25795B-00AC-1274-BA81-6A44AE4E0A8A}"/>
              </a:ext>
            </a:extLst>
          </p:cNvPr>
          <p:cNvSpPr>
            <a:spLocks noGrp="1"/>
          </p:cNvSpPr>
          <p:nvPr>
            <p:ph type="dt" sz="half" idx="10"/>
          </p:nvPr>
        </p:nvSpPr>
        <p:spPr/>
        <p:txBody>
          <a:bodyPr/>
          <a:lstStyle/>
          <a:p>
            <a:fld id="{2782DAE3-477E-46A9-B4ED-627A97AE7640}" type="datetimeFigureOut">
              <a:rPr lang="zh-CN" altLang="en-US" smtClean="0"/>
              <a:t>2024/6/20</a:t>
            </a:fld>
            <a:endParaRPr lang="zh-CN" altLang="en-US"/>
          </a:p>
        </p:txBody>
      </p:sp>
      <p:sp>
        <p:nvSpPr>
          <p:cNvPr id="3" name="页脚占位符 2">
            <a:extLst>
              <a:ext uri="{FF2B5EF4-FFF2-40B4-BE49-F238E27FC236}">
                <a16:creationId xmlns:a16="http://schemas.microsoft.com/office/drawing/2014/main" id="{C0DBA53E-74DA-C282-85D1-EAA8410A5F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DEFFD89-8695-1DEB-F5CE-62D15D8320E3}"/>
              </a:ext>
            </a:extLst>
          </p:cNvPr>
          <p:cNvSpPr>
            <a:spLocks noGrp="1"/>
          </p:cNvSpPr>
          <p:nvPr>
            <p:ph type="sldNum" sz="quarter" idx="12"/>
          </p:nvPr>
        </p:nvSpPr>
        <p:spPr/>
        <p:txBody>
          <a:bodyPr/>
          <a:lstStyle/>
          <a:p>
            <a:fld id="{B8F895B7-7B12-473A-A741-85A619DFD8BD}" type="slidenum">
              <a:rPr lang="zh-CN" altLang="en-US" smtClean="0"/>
              <a:t>‹#›</a:t>
            </a:fld>
            <a:endParaRPr lang="zh-CN" altLang="en-US"/>
          </a:p>
        </p:txBody>
      </p:sp>
    </p:spTree>
    <p:extLst>
      <p:ext uri="{BB962C8B-B14F-4D97-AF65-F5344CB8AC3E}">
        <p14:creationId xmlns:p14="http://schemas.microsoft.com/office/powerpoint/2010/main" val="244634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1CF52-7F1B-B8A5-080F-8C390765A2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32AE4BA-FF45-C35D-EA03-8DF67092E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0B4899A-7A37-39D8-ACE3-385608129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C5529A-8854-0A9B-C30C-E64D531DE380}"/>
              </a:ext>
            </a:extLst>
          </p:cNvPr>
          <p:cNvSpPr>
            <a:spLocks noGrp="1"/>
          </p:cNvSpPr>
          <p:nvPr>
            <p:ph type="dt" sz="half" idx="10"/>
          </p:nvPr>
        </p:nvSpPr>
        <p:spPr/>
        <p:txBody>
          <a:bodyPr/>
          <a:lstStyle/>
          <a:p>
            <a:fld id="{2782DAE3-477E-46A9-B4ED-627A97AE7640}" type="datetimeFigureOut">
              <a:rPr lang="zh-CN" altLang="en-US" smtClean="0"/>
              <a:t>2024/6/20</a:t>
            </a:fld>
            <a:endParaRPr lang="zh-CN" altLang="en-US"/>
          </a:p>
        </p:txBody>
      </p:sp>
      <p:sp>
        <p:nvSpPr>
          <p:cNvPr id="6" name="页脚占位符 5">
            <a:extLst>
              <a:ext uri="{FF2B5EF4-FFF2-40B4-BE49-F238E27FC236}">
                <a16:creationId xmlns:a16="http://schemas.microsoft.com/office/drawing/2014/main" id="{2D2A5273-D224-AA61-FC13-EA60DC235A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1FEB3D-E1CE-DC6E-56AB-7E14CBE2A815}"/>
              </a:ext>
            </a:extLst>
          </p:cNvPr>
          <p:cNvSpPr>
            <a:spLocks noGrp="1"/>
          </p:cNvSpPr>
          <p:nvPr>
            <p:ph type="sldNum" sz="quarter" idx="12"/>
          </p:nvPr>
        </p:nvSpPr>
        <p:spPr/>
        <p:txBody>
          <a:bodyPr/>
          <a:lstStyle/>
          <a:p>
            <a:fld id="{B8F895B7-7B12-473A-A741-85A619DFD8BD}" type="slidenum">
              <a:rPr lang="zh-CN" altLang="en-US" smtClean="0"/>
              <a:t>‹#›</a:t>
            </a:fld>
            <a:endParaRPr lang="zh-CN" altLang="en-US"/>
          </a:p>
        </p:txBody>
      </p:sp>
    </p:spTree>
    <p:extLst>
      <p:ext uri="{BB962C8B-B14F-4D97-AF65-F5344CB8AC3E}">
        <p14:creationId xmlns:p14="http://schemas.microsoft.com/office/powerpoint/2010/main" val="277569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742A2-46CE-6B4B-C985-3B646BFE63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2B8358-1685-81B9-BEB6-5F94CFB6CB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7003838-E884-3811-0F41-A7E6166FC0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CDB6AD-289A-C423-ADE6-E7E511E9DD0A}"/>
              </a:ext>
            </a:extLst>
          </p:cNvPr>
          <p:cNvSpPr>
            <a:spLocks noGrp="1"/>
          </p:cNvSpPr>
          <p:nvPr>
            <p:ph type="dt" sz="half" idx="10"/>
          </p:nvPr>
        </p:nvSpPr>
        <p:spPr/>
        <p:txBody>
          <a:bodyPr/>
          <a:lstStyle/>
          <a:p>
            <a:fld id="{2782DAE3-477E-46A9-B4ED-627A97AE7640}" type="datetimeFigureOut">
              <a:rPr lang="zh-CN" altLang="en-US" smtClean="0"/>
              <a:t>2024/6/20</a:t>
            </a:fld>
            <a:endParaRPr lang="zh-CN" altLang="en-US"/>
          </a:p>
        </p:txBody>
      </p:sp>
      <p:sp>
        <p:nvSpPr>
          <p:cNvPr id="6" name="页脚占位符 5">
            <a:extLst>
              <a:ext uri="{FF2B5EF4-FFF2-40B4-BE49-F238E27FC236}">
                <a16:creationId xmlns:a16="http://schemas.microsoft.com/office/drawing/2014/main" id="{4CD55F1D-E1CE-0BCB-18AE-EC257B65FF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C382CF-8CEB-79A3-FE24-8E075D201CDB}"/>
              </a:ext>
            </a:extLst>
          </p:cNvPr>
          <p:cNvSpPr>
            <a:spLocks noGrp="1"/>
          </p:cNvSpPr>
          <p:nvPr>
            <p:ph type="sldNum" sz="quarter" idx="12"/>
          </p:nvPr>
        </p:nvSpPr>
        <p:spPr/>
        <p:txBody>
          <a:bodyPr/>
          <a:lstStyle/>
          <a:p>
            <a:fld id="{B8F895B7-7B12-473A-A741-85A619DFD8BD}" type="slidenum">
              <a:rPr lang="zh-CN" altLang="en-US" smtClean="0"/>
              <a:t>‹#›</a:t>
            </a:fld>
            <a:endParaRPr lang="zh-CN" altLang="en-US"/>
          </a:p>
        </p:txBody>
      </p:sp>
    </p:spTree>
    <p:extLst>
      <p:ext uri="{BB962C8B-B14F-4D97-AF65-F5344CB8AC3E}">
        <p14:creationId xmlns:p14="http://schemas.microsoft.com/office/powerpoint/2010/main" val="205169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6DBEE67-9552-1B19-224F-84F09AF54C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7A81D1-4D66-1965-4ABF-159571A8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F7DF34-6128-ED04-2842-13434652A8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2DAE3-477E-46A9-B4ED-627A97AE7640}" type="datetimeFigureOut">
              <a:rPr lang="zh-CN" altLang="en-US" smtClean="0"/>
              <a:t>2024/6/20</a:t>
            </a:fld>
            <a:endParaRPr lang="zh-CN" altLang="en-US"/>
          </a:p>
        </p:txBody>
      </p:sp>
      <p:sp>
        <p:nvSpPr>
          <p:cNvPr id="5" name="页脚占位符 4">
            <a:extLst>
              <a:ext uri="{FF2B5EF4-FFF2-40B4-BE49-F238E27FC236}">
                <a16:creationId xmlns:a16="http://schemas.microsoft.com/office/drawing/2014/main" id="{758C6F09-F3A9-D93C-7739-B99504178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1140635-3F37-8130-0DD2-74F8F82C2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895B7-7B12-473A-A741-85A619DFD8BD}" type="slidenum">
              <a:rPr lang="zh-CN" altLang="en-US" smtClean="0"/>
              <a:t>‹#›</a:t>
            </a:fld>
            <a:endParaRPr lang="zh-CN" altLang="en-US"/>
          </a:p>
        </p:txBody>
      </p:sp>
    </p:spTree>
    <p:extLst>
      <p:ext uri="{BB962C8B-B14F-4D97-AF65-F5344CB8AC3E}">
        <p14:creationId xmlns:p14="http://schemas.microsoft.com/office/powerpoint/2010/main" val="3127976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DE03038-E152-4916-B91C-16A8FCBE23BD}"/>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zh-CN" altLang="en-US"/>
          </a:p>
        </p:txBody>
      </p:sp>
      <p:sp>
        <p:nvSpPr>
          <p:cNvPr id="1027" name="Text Placeholder 2">
            <a:extLst>
              <a:ext uri="{FF2B5EF4-FFF2-40B4-BE49-F238E27FC236}">
                <a16:creationId xmlns:a16="http://schemas.microsoft.com/office/drawing/2014/main" id="{E456CF14-B575-40F6-8CA1-9512F1B60612}"/>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10762DD-242B-4B72-A877-88D338EBD402}"/>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5FA8E57-C1C0-4B3A-8604-84A4A76B0656}" type="datetimeFigureOut">
              <a:rPr lang="zh-CN" altLang="en-US"/>
              <a:pPr>
                <a:defRPr/>
              </a:pPr>
              <a:t>2024/6/20</a:t>
            </a:fld>
            <a:endParaRPr lang="zh-CN" altLang="en-US"/>
          </a:p>
        </p:txBody>
      </p:sp>
      <p:sp>
        <p:nvSpPr>
          <p:cNvPr id="5" name="Footer Placeholder 4">
            <a:extLst>
              <a:ext uri="{FF2B5EF4-FFF2-40B4-BE49-F238E27FC236}">
                <a16:creationId xmlns:a16="http://schemas.microsoft.com/office/drawing/2014/main" id="{DEE4C29D-4395-473E-A9F9-5AC54825EEE3}"/>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Slide Number Placeholder 5">
            <a:extLst>
              <a:ext uri="{FF2B5EF4-FFF2-40B4-BE49-F238E27FC236}">
                <a16:creationId xmlns:a16="http://schemas.microsoft.com/office/drawing/2014/main" id="{359BA402-04D9-4AB8-85F7-183C108F448B}"/>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04E9BF6F-DC28-4BFB-988B-44A0D6976250}" type="slidenum">
              <a:rPr lang="zh-CN" altLang="en-US"/>
              <a:pPr>
                <a:defRPr/>
              </a:pPr>
              <a:t>‹#›</a:t>
            </a:fld>
            <a:endParaRPr lang="zh-CN" altLang="en-US"/>
          </a:p>
        </p:txBody>
      </p:sp>
    </p:spTree>
    <p:extLst>
      <p:ext uri="{BB962C8B-B14F-4D97-AF65-F5344CB8AC3E}">
        <p14:creationId xmlns:p14="http://schemas.microsoft.com/office/powerpoint/2010/main" val="203009135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p:pull/>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929BA9-B338-4002-AE21-4FA4B40D3B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ECFA88-B48F-4A28-B625-1E12E4909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20E447E-A546-4119-837D-4F2CEEF17E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D9FDF-BB8B-41F0-A967-9A2DE43A0381}" type="datetimeFigureOut">
              <a:rPr lang="zh-CN" altLang="en-US" smtClean="0"/>
              <a:pPr/>
              <a:t>2024/6/20</a:t>
            </a:fld>
            <a:endParaRPr lang="zh-CN" altLang="en-US"/>
          </a:p>
        </p:txBody>
      </p:sp>
      <p:sp>
        <p:nvSpPr>
          <p:cNvPr id="5" name="页脚占位符 4">
            <a:extLst>
              <a:ext uri="{FF2B5EF4-FFF2-40B4-BE49-F238E27FC236}">
                <a16:creationId xmlns:a16="http://schemas.microsoft.com/office/drawing/2014/main" id="{E2AF5EC3-4FB3-422A-974D-6357469D5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C93F56B-4A45-4650-A0CE-99526941D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31A4D-9C03-4B5B-90A7-1A40CCA6A2B0}" type="slidenum">
              <a:rPr lang="zh-CN" altLang="en-US" smtClean="0"/>
              <a:pPr/>
              <a:t>‹#›</a:t>
            </a:fld>
            <a:endParaRPr lang="zh-CN" altLang="en-US"/>
          </a:p>
        </p:txBody>
      </p:sp>
    </p:spTree>
    <p:extLst>
      <p:ext uri="{BB962C8B-B14F-4D97-AF65-F5344CB8AC3E}">
        <p14:creationId xmlns:p14="http://schemas.microsoft.com/office/powerpoint/2010/main" val="65339170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zh-CN" altLang="en-US"/>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578D6CC-C01F-43E6-A56F-175BB4766418}" type="datetimeFigureOut">
              <a:rPr lang="zh-CN" altLang="en-US"/>
              <a:pPr>
                <a:defRPr/>
              </a:pPr>
              <a:t>2024/6/20</a:t>
            </a:fld>
            <a:endParaRPr lang="zh-CN" alt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81ED8A3F-FE1E-4015-9D57-3ABD209C09AC}" type="slidenum">
              <a:rPr lang="zh-CN" altLang="en-US"/>
              <a:pPr>
                <a:defRPr/>
              </a:pPr>
              <a:t>‹#›</a:t>
            </a:fld>
            <a:endParaRPr lang="zh-CN" altLang="en-US"/>
          </a:p>
        </p:txBody>
      </p:sp>
    </p:spTree>
    <p:extLst>
      <p:ext uri="{BB962C8B-B14F-4D97-AF65-F5344CB8AC3E}">
        <p14:creationId xmlns:p14="http://schemas.microsoft.com/office/powerpoint/2010/main" val="140824597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8.xml"/><Relationship Id="rId4" Type="http://schemas.openxmlformats.org/officeDocument/2006/relationships/image" Target="../media/image8.emf"/></Relationships>
</file>

<file path=ppt/slides/_rels/slide4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38.xml"/><Relationship Id="rId5" Type="http://schemas.openxmlformats.org/officeDocument/2006/relationships/image" Target="../media/image11.emf"/><Relationship Id="rId4" Type="http://schemas.openxmlformats.org/officeDocument/2006/relationships/image" Target="../media/image10.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slideLayout" Target="../slideLayouts/slideLayout38.xml"/><Relationship Id="rId4" Type="http://schemas.openxmlformats.org/officeDocument/2006/relationships/image" Target="../media/image14.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5">
            <a:extLst>
              <a:ext uri="{FF2B5EF4-FFF2-40B4-BE49-F238E27FC236}">
                <a16:creationId xmlns:a16="http://schemas.microsoft.com/office/drawing/2014/main" id="{86C83D7D-F228-4F58-89CD-CDB226AC0E34}"/>
              </a:ext>
            </a:extLst>
          </p:cNvPr>
          <p:cNvSpPr>
            <a:spLocks noGrp="1"/>
          </p:cNvSpPr>
          <p:nvPr>
            <p:ph type="sldNum" sz="quarter" idx="12"/>
          </p:nvPr>
        </p:nvSpPr>
        <p:spPr/>
        <p:txBody>
          <a:bodyPr/>
          <a:lstStyle/>
          <a:p>
            <a:fld id="{337B3595-66ED-4F96-B507-CDC1858782E2}" type="slidenum">
              <a:rPr lang="en-US" altLang="zh-CN"/>
              <a:pPr/>
              <a:t>1</a:t>
            </a:fld>
            <a:endParaRPr lang="en-US" altLang="zh-CN"/>
          </a:p>
        </p:txBody>
      </p:sp>
      <p:sp>
        <p:nvSpPr>
          <p:cNvPr id="464898" name="Rectangle 2">
            <a:extLst>
              <a:ext uri="{FF2B5EF4-FFF2-40B4-BE49-F238E27FC236}">
                <a16:creationId xmlns:a16="http://schemas.microsoft.com/office/drawing/2014/main" id="{2C8CE036-0DDB-457D-B8FD-0CD3F2C27B6F}"/>
              </a:ext>
            </a:extLst>
          </p:cNvPr>
          <p:cNvSpPr>
            <a:spLocks noGrp="1" noChangeArrowheads="1"/>
          </p:cNvSpPr>
          <p:nvPr>
            <p:ph type="title"/>
          </p:nvPr>
        </p:nvSpPr>
        <p:spPr>
          <a:xfrm>
            <a:off x="1822450" y="228600"/>
            <a:ext cx="8540750" cy="531810"/>
          </a:xfrm>
        </p:spPr>
        <p:txBody>
          <a:bodyPr>
            <a:normAutofit fontScale="90000"/>
          </a:bodyPr>
          <a:lstStyle/>
          <a:p>
            <a:r>
              <a:rPr lang="en-US" altLang="zh-CN" sz="4000" b="1" dirty="0">
                <a:solidFill>
                  <a:srgbClr val="C00000"/>
                </a:solidFill>
              </a:rPr>
              <a:t>IPv4</a:t>
            </a:r>
            <a:r>
              <a:rPr lang="zh-CN" altLang="en-US" sz="4000" b="1" dirty="0">
                <a:solidFill>
                  <a:srgbClr val="C00000"/>
                </a:solidFill>
              </a:rPr>
              <a:t>报文格式</a:t>
            </a:r>
          </a:p>
        </p:txBody>
      </p:sp>
      <p:graphicFrame>
        <p:nvGraphicFramePr>
          <p:cNvPr id="465395" name="Group 499">
            <a:extLst>
              <a:ext uri="{FF2B5EF4-FFF2-40B4-BE49-F238E27FC236}">
                <a16:creationId xmlns:a16="http://schemas.microsoft.com/office/drawing/2014/main" id="{6B227D36-67AD-417F-A2A0-AE50EA41E726}"/>
              </a:ext>
            </a:extLst>
          </p:cNvPr>
          <p:cNvGraphicFramePr>
            <a:graphicFrameLocks noGrp="1"/>
          </p:cNvGraphicFramePr>
          <p:nvPr>
            <p:ph idx="1"/>
          </p:nvPr>
        </p:nvGraphicFramePr>
        <p:xfrm>
          <a:off x="1847850" y="1476375"/>
          <a:ext cx="8497888" cy="4688338"/>
        </p:xfrm>
        <a:graphic>
          <a:graphicData uri="http://schemas.openxmlformats.org/drawingml/2006/table">
            <a:tbl>
              <a:tblPr/>
              <a:tblGrid>
                <a:gridCol w="1063625">
                  <a:extLst>
                    <a:ext uri="{9D8B030D-6E8A-4147-A177-3AD203B41FA5}">
                      <a16:colId xmlns:a16="http://schemas.microsoft.com/office/drawing/2014/main" val="2137043989"/>
                    </a:ext>
                  </a:extLst>
                </a:gridCol>
                <a:gridCol w="1060450">
                  <a:extLst>
                    <a:ext uri="{9D8B030D-6E8A-4147-A177-3AD203B41FA5}">
                      <a16:colId xmlns:a16="http://schemas.microsoft.com/office/drawing/2014/main" val="2831538452"/>
                    </a:ext>
                  </a:extLst>
                </a:gridCol>
                <a:gridCol w="2125663">
                  <a:extLst>
                    <a:ext uri="{9D8B030D-6E8A-4147-A177-3AD203B41FA5}">
                      <a16:colId xmlns:a16="http://schemas.microsoft.com/office/drawing/2014/main" val="734891437"/>
                    </a:ext>
                  </a:extLst>
                </a:gridCol>
                <a:gridCol w="847725">
                  <a:extLst>
                    <a:ext uri="{9D8B030D-6E8A-4147-A177-3AD203B41FA5}">
                      <a16:colId xmlns:a16="http://schemas.microsoft.com/office/drawing/2014/main" val="4028363109"/>
                    </a:ext>
                  </a:extLst>
                </a:gridCol>
                <a:gridCol w="3400425">
                  <a:extLst>
                    <a:ext uri="{9D8B030D-6E8A-4147-A177-3AD203B41FA5}">
                      <a16:colId xmlns:a16="http://schemas.microsoft.com/office/drawing/2014/main" val="482748477"/>
                    </a:ext>
                  </a:extLst>
                </a:gridCol>
              </a:tblGrid>
              <a:tr h="454025">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版本号</a:t>
                      </a:r>
                    </a:p>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4b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报头长度</a:t>
                      </a:r>
                    </a:p>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4b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服务类型</a:t>
                      </a: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TOS</a:t>
                      </a:r>
                    </a:p>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8b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总长度</a:t>
                      </a: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字节数</a:t>
                      </a: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a:t>
                      </a:r>
                    </a:p>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16b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14616286"/>
                  </a:ext>
                </a:extLst>
              </a:tr>
              <a:tr h="450850">
                <a:tc gridSpan="3">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标识</a:t>
                      </a:r>
                    </a:p>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16b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标志</a:t>
                      </a:r>
                    </a:p>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3b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偏移量</a:t>
                      </a:r>
                    </a:p>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13b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4457758"/>
                  </a:ext>
                </a:extLst>
              </a:tr>
              <a:tr h="454025">
                <a:tc gridSpan="2">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生存时间</a:t>
                      </a: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TTL</a:t>
                      </a:r>
                    </a:p>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8b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协议</a:t>
                      </a:r>
                    </a:p>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8b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报头校验和</a:t>
                      </a:r>
                    </a:p>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16b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326567359"/>
                  </a:ext>
                </a:extLst>
              </a:tr>
              <a:tr h="450850">
                <a:tc gridSpan="5">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源</a:t>
                      </a: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IP</a:t>
                      </a: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地址</a:t>
                      </a:r>
                    </a:p>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32b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36718711"/>
                  </a:ext>
                </a:extLst>
              </a:tr>
              <a:tr h="454025">
                <a:tc gridSpan="5">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目的</a:t>
                      </a: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IP</a:t>
                      </a: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地址</a:t>
                      </a:r>
                    </a:p>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32b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00987029"/>
                  </a:ext>
                </a:extLst>
              </a:tr>
              <a:tr h="450850">
                <a:tc gridSpan="5">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选项</a:t>
                      </a:r>
                    </a:p>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rPr>
                        <a:t>（如果有）</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76187882"/>
                  </a:ext>
                </a:extLst>
              </a:tr>
              <a:tr h="908050">
                <a:tc gridSpan="5">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数据</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7647635"/>
                  </a:ext>
                </a:extLst>
              </a:tr>
            </a:tbl>
          </a:graphicData>
        </a:graphic>
      </p:graphicFrame>
      <p:sp>
        <p:nvSpPr>
          <p:cNvPr id="465374" name="Text Box 478">
            <a:extLst>
              <a:ext uri="{FF2B5EF4-FFF2-40B4-BE49-F238E27FC236}">
                <a16:creationId xmlns:a16="http://schemas.microsoft.com/office/drawing/2014/main" id="{1CF16E81-6A57-4068-854F-3E13004C2182}"/>
              </a:ext>
            </a:extLst>
          </p:cNvPr>
          <p:cNvSpPr txBox="1">
            <a:spLocks noChangeArrowheads="1"/>
          </p:cNvSpPr>
          <p:nvPr/>
        </p:nvSpPr>
        <p:spPr bwMode="auto">
          <a:xfrm>
            <a:off x="1738314" y="1125539"/>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0</a:t>
            </a:r>
          </a:p>
        </p:txBody>
      </p:sp>
      <p:sp>
        <p:nvSpPr>
          <p:cNvPr id="465375" name="Text Box 479">
            <a:extLst>
              <a:ext uri="{FF2B5EF4-FFF2-40B4-BE49-F238E27FC236}">
                <a16:creationId xmlns:a16="http://schemas.microsoft.com/office/drawing/2014/main" id="{C98320B5-B642-466F-BE0C-BBF55244FB83}"/>
              </a:ext>
            </a:extLst>
          </p:cNvPr>
          <p:cNvSpPr txBox="1">
            <a:spLocks noChangeArrowheads="1"/>
          </p:cNvSpPr>
          <p:nvPr/>
        </p:nvSpPr>
        <p:spPr bwMode="auto">
          <a:xfrm>
            <a:off x="5664200" y="1125539"/>
            <a:ext cx="81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t>15 16</a:t>
            </a:r>
          </a:p>
        </p:txBody>
      </p:sp>
      <p:sp>
        <p:nvSpPr>
          <p:cNvPr id="465377" name="Text Box 481">
            <a:extLst>
              <a:ext uri="{FF2B5EF4-FFF2-40B4-BE49-F238E27FC236}">
                <a16:creationId xmlns:a16="http://schemas.microsoft.com/office/drawing/2014/main" id="{4F5C16A4-45A7-4013-9B2E-F408B023EA4A}"/>
              </a:ext>
            </a:extLst>
          </p:cNvPr>
          <p:cNvSpPr txBox="1">
            <a:spLocks noChangeArrowheads="1"/>
          </p:cNvSpPr>
          <p:nvPr/>
        </p:nvSpPr>
        <p:spPr bwMode="auto">
          <a:xfrm>
            <a:off x="10021889" y="1125539"/>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a:t>31</a:t>
            </a:r>
          </a:p>
        </p:txBody>
      </p:sp>
      <p:sp>
        <p:nvSpPr>
          <p:cNvPr id="465396" name="Text Box 500">
            <a:extLst>
              <a:ext uri="{FF2B5EF4-FFF2-40B4-BE49-F238E27FC236}">
                <a16:creationId xmlns:a16="http://schemas.microsoft.com/office/drawing/2014/main" id="{3962D105-A884-4082-8666-688DC8FE6B13}"/>
              </a:ext>
            </a:extLst>
          </p:cNvPr>
          <p:cNvSpPr txBox="1">
            <a:spLocks noChangeArrowheads="1"/>
          </p:cNvSpPr>
          <p:nvPr/>
        </p:nvSpPr>
        <p:spPr bwMode="auto">
          <a:xfrm>
            <a:off x="1689100" y="47244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ym typeface="Symbol" panose="05050102010706020507" pitchFamily="18" charset="2"/>
              </a:rPr>
              <a:t></a:t>
            </a:r>
          </a:p>
        </p:txBody>
      </p:sp>
      <p:sp>
        <p:nvSpPr>
          <p:cNvPr id="465397" name="Text Box 501">
            <a:extLst>
              <a:ext uri="{FF2B5EF4-FFF2-40B4-BE49-F238E27FC236}">
                <a16:creationId xmlns:a16="http://schemas.microsoft.com/office/drawing/2014/main" id="{9E51E4CC-E583-4FA1-95A5-7805CCB65F1A}"/>
              </a:ext>
            </a:extLst>
          </p:cNvPr>
          <p:cNvSpPr txBox="1">
            <a:spLocks noChangeArrowheads="1"/>
          </p:cNvSpPr>
          <p:nvPr/>
        </p:nvSpPr>
        <p:spPr bwMode="auto">
          <a:xfrm>
            <a:off x="1679575" y="5445125"/>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ym typeface="Symbol" panose="05050102010706020507" pitchFamily="18" charset="2"/>
              </a:rPr>
              <a:t></a:t>
            </a:r>
          </a:p>
        </p:txBody>
      </p:sp>
      <p:sp>
        <p:nvSpPr>
          <p:cNvPr id="465398" name="Text Box 502">
            <a:extLst>
              <a:ext uri="{FF2B5EF4-FFF2-40B4-BE49-F238E27FC236}">
                <a16:creationId xmlns:a16="http://schemas.microsoft.com/office/drawing/2014/main" id="{37A16B5A-3854-4A0F-BE7A-69E1D7746369}"/>
              </a:ext>
            </a:extLst>
          </p:cNvPr>
          <p:cNvSpPr txBox="1">
            <a:spLocks noChangeArrowheads="1"/>
          </p:cNvSpPr>
          <p:nvPr/>
        </p:nvSpPr>
        <p:spPr bwMode="auto">
          <a:xfrm>
            <a:off x="10175875" y="47244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ym typeface="Symbol" panose="05050102010706020507" pitchFamily="18" charset="2"/>
              </a:rPr>
              <a:t></a:t>
            </a:r>
          </a:p>
        </p:txBody>
      </p:sp>
      <p:sp>
        <p:nvSpPr>
          <p:cNvPr id="465399" name="Text Box 503">
            <a:extLst>
              <a:ext uri="{FF2B5EF4-FFF2-40B4-BE49-F238E27FC236}">
                <a16:creationId xmlns:a16="http://schemas.microsoft.com/office/drawing/2014/main" id="{E8A6C746-D232-4DDC-80AB-26B0C712A18E}"/>
              </a:ext>
            </a:extLst>
          </p:cNvPr>
          <p:cNvSpPr txBox="1">
            <a:spLocks noChangeArrowheads="1"/>
          </p:cNvSpPr>
          <p:nvPr/>
        </p:nvSpPr>
        <p:spPr bwMode="auto">
          <a:xfrm>
            <a:off x="10166350" y="5445125"/>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ym typeface="Symbol" panose="05050102010706020507" pitchFamily="18" charset="2"/>
              </a:rPr>
              <a:t></a:t>
            </a:r>
          </a:p>
        </p:txBody>
      </p:sp>
      <p:cxnSp>
        <p:nvCxnSpPr>
          <p:cNvPr id="13" name="直接连接符 12">
            <a:extLst>
              <a:ext uri="{FF2B5EF4-FFF2-40B4-BE49-F238E27FC236}">
                <a16:creationId xmlns:a16="http://schemas.microsoft.com/office/drawing/2014/main" id="{30019C04-A4B0-4622-9EA8-9E543AFD0387}"/>
              </a:ext>
            </a:extLst>
          </p:cNvPr>
          <p:cNvCxnSpPr/>
          <p:nvPr/>
        </p:nvCxnSpPr>
        <p:spPr>
          <a:xfrm>
            <a:off x="1668141" y="856581"/>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7" name="页脚占位符 3">
            <a:extLst>
              <a:ext uri="{FF2B5EF4-FFF2-40B4-BE49-F238E27FC236}">
                <a16:creationId xmlns:a16="http://schemas.microsoft.com/office/drawing/2014/main" id="{48DB430F-0044-4FBA-85DF-4E89758A468E}"/>
              </a:ext>
            </a:extLst>
          </p:cNvPr>
          <p:cNvSpPr>
            <a:spLocks noGrp="1"/>
          </p:cNvSpPr>
          <p:nvPr>
            <p:ph type="ftr" sz="quarter" idx="11"/>
          </p:nvPr>
        </p:nvSpPr>
        <p:spPr>
          <a:xfrm>
            <a:off x="1524000" y="6492876"/>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l" fontAlgn="base">
              <a:spcBef>
                <a:spcPct val="0"/>
              </a:spcBef>
              <a:spcAft>
                <a:spcPct val="0"/>
              </a:spcAft>
              <a:defRPr/>
            </a:pPr>
            <a:r>
              <a:rPr lang="zh-CN" altLang="en-US" sz="1400" b="1">
                <a:latin typeface="华文行楷" pitchFamily="2" charset="-122"/>
                <a:ea typeface="华文行楷" pitchFamily="2" charset="-122"/>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zh-CN" sz="4000" b="1" dirty="0">
                <a:solidFill>
                  <a:srgbClr val="C00000"/>
                </a:solidFill>
              </a:rPr>
              <a:t>ARP</a:t>
            </a:r>
            <a:r>
              <a:rPr lang="zh-CN" altLang="en-US" sz="4000" b="1" dirty="0">
                <a:solidFill>
                  <a:srgbClr val="C00000"/>
                </a:solidFill>
              </a:rPr>
              <a:t>高速缓存 </a:t>
            </a:r>
            <a:r>
              <a:rPr lang="en-US" altLang="zh-CN" sz="4000" b="1" dirty="0">
                <a:solidFill>
                  <a:srgbClr val="C00000"/>
                </a:solidFill>
              </a:rPr>
              <a:t>ARP</a:t>
            </a:r>
            <a:r>
              <a:rPr lang="zh-CN" altLang="en-US" sz="4000" b="1" dirty="0">
                <a:solidFill>
                  <a:srgbClr val="C00000"/>
                </a:solidFill>
              </a:rPr>
              <a:t>协议工作原理</a:t>
            </a:r>
          </a:p>
        </p:txBody>
      </p:sp>
      <p:sp>
        <p:nvSpPr>
          <p:cNvPr id="492547" name="Rectangle 3"/>
          <p:cNvSpPr>
            <a:spLocks noGrp="1" noChangeArrowheads="1"/>
          </p:cNvSpPr>
          <p:nvPr>
            <p:ph type="body" idx="1"/>
          </p:nvPr>
        </p:nvSpPr>
        <p:spPr>
          <a:xfrm>
            <a:off x="838200" y="1825625"/>
            <a:ext cx="10515600" cy="4667250"/>
          </a:xfrm>
        </p:spPr>
        <p:txBody>
          <a:bodyPr>
            <a:normAutofit lnSpcReduction="10000"/>
          </a:bodyPr>
          <a:lstStyle/>
          <a:p>
            <a:pPr>
              <a:lnSpc>
                <a:spcPct val="150000"/>
              </a:lnSpc>
              <a:buClr>
                <a:srgbClr val="C00000"/>
              </a:buClr>
              <a:buFont typeface="Wingdings" panose="05000000000000000000" pitchFamily="2" charset="2"/>
              <a:buChar char="n"/>
            </a:pPr>
            <a:r>
              <a:rPr lang="en-US" altLang="zh-CN" b="1" dirty="0">
                <a:latin typeface="楷体" panose="02010609060101010101" pitchFamily="49" charset="-122"/>
                <a:ea typeface="楷体" panose="02010609060101010101" pitchFamily="49" charset="-122"/>
              </a:rPr>
              <a:t>ARP</a:t>
            </a:r>
            <a:r>
              <a:rPr lang="zh-CN" altLang="en-US" b="1" dirty="0">
                <a:latin typeface="楷体" panose="02010609060101010101" pitchFamily="49" charset="-122"/>
                <a:ea typeface="楷体" panose="02010609060101010101" pitchFamily="49" charset="-122"/>
              </a:rPr>
              <a:t>高速运行的关键是由于每个主机上都有一个</a:t>
            </a:r>
            <a:r>
              <a:rPr lang="en-US" altLang="zh-CN" b="1" dirty="0">
                <a:latin typeface="楷体" panose="02010609060101010101" pitchFamily="49" charset="-122"/>
                <a:ea typeface="楷体" panose="02010609060101010101" pitchFamily="49" charset="-122"/>
              </a:rPr>
              <a:t>ARP</a:t>
            </a:r>
            <a:r>
              <a:rPr lang="zh-CN" altLang="en-US" b="1" dirty="0">
                <a:latin typeface="楷体" panose="02010609060101010101" pitchFamily="49" charset="-122"/>
                <a:ea typeface="楷体" panose="02010609060101010101" pitchFamily="49" charset="-122"/>
              </a:rPr>
              <a:t>高速缓存。</a:t>
            </a:r>
            <a:endParaRPr lang="en-US" altLang="zh-CN" b="1" dirty="0">
              <a:latin typeface="楷体" panose="02010609060101010101" pitchFamily="49" charset="-122"/>
              <a:ea typeface="楷体" panose="02010609060101010101" pitchFamily="49" charset="-122"/>
            </a:endParaRPr>
          </a:p>
          <a:p>
            <a:pPr>
              <a:lnSpc>
                <a:spcPct val="150000"/>
              </a:lnSpc>
              <a:buClr>
                <a:srgbClr val="C00000"/>
              </a:buClr>
              <a:buFont typeface="Wingdings" panose="05000000000000000000" pitchFamily="2" charset="2"/>
              <a:buChar char="n"/>
            </a:pPr>
            <a:r>
              <a:rPr lang="zh-CN" altLang="en-US" b="1" dirty="0">
                <a:latin typeface="楷体" panose="02010609060101010101" pitchFamily="49" charset="-122"/>
                <a:ea typeface="楷体" panose="02010609060101010101" pitchFamily="49" charset="-122"/>
              </a:rPr>
              <a:t>这个高速缓存存放了本局域网上一些</a:t>
            </a:r>
            <a:r>
              <a:rPr lang="en-US" altLang="zh-CN" b="1" dirty="0">
                <a:latin typeface="楷体" panose="02010609060101010101" pitchFamily="49" charset="-122"/>
                <a:ea typeface="楷体" panose="02010609060101010101" pitchFamily="49" charset="-122"/>
              </a:rPr>
              <a:t>IP</a:t>
            </a:r>
            <a:r>
              <a:rPr lang="zh-CN" altLang="en-US" b="1" dirty="0">
                <a:latin typeface="楷体" panose="02010609060101010101" pitchFamily="49" charset="-122"/>
                <a:ea typeface="楷体" panose="02010609060101010101" pitchFamily="49" charset="-122"/>
              </a:rPr>
              <a:t>地址到硬件地址的映射表。</a:t>
            </a:r>
          </a:p>
          <a:p>
            <a:pPr>
              <a:lnSpc>
                <a:spcPct val="150000"/>
              </a:lnSpc>
              <a:buClr>
                <a:srgbClr val="C00000"/>
              </a:buClr>
              <a:buFont typeface="Wingdings" panose="05000000000000000000" pitchFamily="2" charset="2"/>
              <a:buChar char="n"/>
            </a:pPr>
            <a:r>
              <a:rPr lang="zh-CN" altLang="en-US" b="1" dirty="0">
                <a:latin typeface="楷体" panose="02010609060101010101" pitchFamily="49" charset="-122"/>
                <a:ea typeface="楷体" panose="02010609060101010101" pitchFamily="49" charset="-122"/>
              </a:rPr>
              <a:t>通过使用</a:t>
            </a:r>
            <a:r>
              <a:rPr lang="en-US" altLang="zh-CN" b="1" dirty="0">
                <a:latin typeface="楷体" panose="02010609060101010101" pitchFamily="49" charset="-122"/>
                <a:ea typeface="楷体" panose="02010609060101010101" pitchFamily="49" charset="-122"/>
              </a:rPr>
              <a:t>ARP</a:t>
            </a:r>
            <a:r>
              <a:rPr lang="zh-CN" altLang="en-US" b="1" dirty="0">
                <a:latin typeface="楷体" panose="02010609060101010101" pitchFamily="49" charset="-122"/>
                <a:ea typeface="楷体" panose="02010609060101010101" pitchFamily="49" charset="-122"/>
              </a:rPr>
              <a:t>高速缓存，避免了广播发送</a:t>
            </a:r>
            <a:r>
              <a:rPr lang="en-US" altLang="zh-CN" b="1" dirty="0">
                <a:latin typeface="楷体" panose="02010609060101010101" pitchFamily="49" charset="-122"/>
                <a:ea typeface="楷体" panose="02010609060101010101" pitchFamily="49" charset="-122"/>
              </a:rPr>
              <a:t>ARP</a:t>
            </a:r>
            <a:r>
              <a:rPr lang="zh-CN" altLang="en-US" b="1" dirty="0">
                <a:latin typeface="楷体" panose="02010609060101010101" pitchFamily="49" charset="-122"/>
                <a:ea typeface="楷体" panose="02010609060101010101" pitchFamily="49" charset="-122"/>
              </a:rPr>
              <a:t>请求带来的远程访问的开销，提高了效率。</a:t>
            </a:r>
            <a:endParaRPr lang="en-US" altLang="zh-CN" b="1" dirty="0">
              <a:latin typeface="楷体" panose="02010609060101010101" pitchFamily="49" charset="-122"/>
              <a:ea typeface="楷体" panose="02010609060101010101" pitchFamily="49" charset="-122"/>
            </a:endParaRPr>
          </a:p>
          <a:p>
            <a:pPr>
              <a:lnSpc>
                <a:spcPct val="90000"/>
              </a:lnSpc>
              <a:buClr>
                <a:srgbClr val="C00000"/>
              </a:buClr>
              <a:buFont typeface="Wingdings" panose="05000000000000000000" pitchFamily="2" charset="2"/>
              <a:buChar char="n"/>
            </a:pPr>
            <a:r>
              <a:rPr lang="en-US" altLang="zh-CN" sz="2800" b="1" dirty="0">
                <a:latin typeface="楷体" panose="02010609060101010101" pitchFamily="49" charset="-122"/>
                <a:ea typeface="楷体" panose="02010609060101010101" pitchFamily="49" charset="-122"/>
              </a:rPr>
              <a:t>ARP</a:t>
            </a:r>
            <a:r>
              <a:rPr lang="zh-CN" altLang="en-US" sz="2800" b="1" dirty="0">
                <a:latin typeface="楷体" panose="02010609060101010101" pitchFamily="49" charset="-122"/>
                <a:ea typeface="楷体" panose="02010609060101010101" pitchFamily="49" charset="-122"/>
              </a:rPr>
              <a:t>协议的请求包是以</a:t>
            </a:r>
            <a:r>
              <a:rPr lang="zh-CN" altLang="en-US" sz="2800" b="1" dirty="0">
                <a:solidFill>
                  <a:srgbClr val="FF0000"/>
                </a:solidFill>
                <a:latin typeface="楷体" panose="02010609060101010101" pitchFamily="49" charset="-122"/>
                <a:ea typeface="楷体" panose="02010609060101010101" pitchFamily="49" charset="-122"/>
              </a:rPr>
              <a:t>广播方式</a:t>
            </a:r>
            <a:r>
              <a:rPr lang="zh-CN" altLang="en-US" sz="2800" b="1" dirty="0">
                <a:latin typeface="楷体" panose="02010609060101010101" pitchFamily="49" charset="-122"/>
                <a:ea typeface="楷体" panose="02010609060101010101" pitchFamily="49" charset="-122"/>
              </a:rPr>
              <a:t>发送的。</a:t>
            </a:r>
          </a:p>
          <a:p>
            <a:pPr>
              <a:lnSpc>
                <a:spcPct val="90000"/>
              </a:lnSpc>
              <a:buClr>
                <a:srgbClr val="C00000"/>
              </a:buClr>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网段中的所有主机都会接收到这个</a:t>
            </a:r>
            <a:r>
              <a:rPr lang="en-US" altLang="zh-CN" sz="2800" b="1" dirty="0">
                <a:latin typeface="楷体" panose="02010609060101010101" pitchFamily="49" charset="-122"/>
                <a:ea typeface="楷体" panose="02010609060101010101" pitchFamily="49" charset="-122"/>
              </a:rPr>
              <a:t>ARP</a:t>
            </a:r>
            <a:r>
              <a:rPr lang="zh-CN" altLang="en-US" sz="2800" b="1" dirty="0">
                <a:latin typeface="楷体" panose="02010609060101010101" pitchFamily="49" charset="-122"/>
                <a:ea typeface="楷体" panose="02010609060101010101" pitchFamily="49" charset="-122"/>
              </a:rPr>
              <a:t>请求包</a:t>
            </a:r>
            <a:endParaRPr lang="en-US" altLang="zh-CN" sz="2800" b="1" dirty="0">
              <a:latin typeface="楷体" panose="02010609060101010101" pitchFamily="49" charset="-122"/>
              <a:ea typeface="楷体" panose="02010609060101010101" pitchFamily="49" charset="-122"/>
            </a:endParaRPr>
          </a:p>
          <a:p>
            <a:pPr>
              <a:lnSpc>
                <a:spcPct val="90000"/>
              </a:lnSpc>
              <a:buClr>
                <a:srgbClr val="C00000"/>
              </a:buClr>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如果一个主机的</a:t>
            </a:r>
            <a:r>
              <a:rPr lang="en-US" altLang="zh-CN" sz="2800" b="1" dirty="0">
                <a:latin typeface="楷体" panose="02010609060101010101" pitchFamily="49" charset="-122"/>
                <a:ea typeface="楷体" panose="02010609060101010101" pitchFamily="49" charset="-122"/>
              </a:rPr>
              <a:t>IP</a:t>
            </a:r>
            <a:r>
              <a:rPr lang="zh-CN" altLang="en-US" sz="2800" b="1" dirty="0">
                <a:latin typeface="楷体" panose="02010609060101010101" pitchFamily="49" charset="-122"/>
                <a:ea typeface="楷体" panose="02010609060101010101" pitchFamily="49" charset="-122"/>
              </a:rPr>
              <a:t>地址和</a:t>
            </a:r>
            <a:r>
              <a:rPr lang="en-US" altLang="zh-CN" sz="2800" b="1" dirty="0">
                <a:latin typeface="楷体" panose="02010609060101010101" pitchFamily="49" charset="-122"/>
                <a:ea typeface="楷体" panose="02010609060101010101" pitchFamily="49" charset="-122"/>
              </a:rPr>
              <a:t>ARP</a:t>
            </a:r>
            <a:r>
              <a:rPr lang="zh-CN" altLang="en-US" sz="2800" b="1" dirty="0">
                <a:latin typeface="楷体" panose="02010609060101010101" pitchFamily="49" charset="-122"/>
                <a:ea typeface="楷体" panose="02010609060101010101" pitchFamily="49" charset="-122"/>
              </a:rPr>
              <a:t>请求中的目的</a:t>
            </a:r>
            <a:r>
              <a:rPr lang="en-US" altLang="zh-CN" sz="2800" b="1" dirty="0">
                <a:latin typeface="楷体" panose="02010609060101010101" pitchFamily="49" charset="-122"/>
                <a:ea typeface="楷体" panose="02010609060101010101" pitchFamily="49" charset="-122"/>
              </a:rPr>
              <a:t>IP</a:t>
            </a:r>
            <a:r>
              <a:rPr lang="zh-CN" altLang="en-US" sz="2800" b="1" dirty="0">
                <a:latin typeface="楷体" panose="02010609060101010101" pitchFamily="49" charset="-122"/>
                <a:ea typeface="楷体" panose="02010609060101010101" pitchFamily="49" charset="-122"/>
              </a:rPr>
              <a:t>地址相同，该主机会对这个请求数据包作出</a:t>
            </a:r>
            <a:r>
              <a:rPr lang="en-US" altLang="zh-CN" sz="2800" b="1" dirty="0">
                <a:latin typeface="楷体" panose="02010609060101010101" pitchFamily="49" charset="-122"/>
                <a:ea typeface="楷体" panose="02010609060101010101" pitchFamily="49" charset="-122"/>
              </a:rPr>
              <a:t>ARP</a:t>
            </a:r>
            <a:r>
              <a:rPr lang="zh-CN" altLang="en-US" sz="2800" b="1" dirty="0">
                <a:latin typeface="楷体" panose="02010609060101010101" pitchFamily="49" charset="-122"/>
                <a:ea typeface="楷体" panose="02010609060101010101" pitchFamily="49" charset="-122"/>
              </a:rPr>
              <a:t>应答</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将其</a:t>
            </a:r>
            <a:r>
              <a:rPr lang="en-US" altLang="zh-CN" sz="2800" b="1" dirty="0">
                <a:latin typeface="楷体" panose="02010609060101010101" pitchFamily="49" charset="-122"/>
                <a:ea typeface="楷体" panose="02010609060101010101" pitchFamily="49" charset="-122"/>
              </a:rPr>
              <a:t>MAC</a:t>
            </a:r>
            <a:r>
              <a:rPr lang="zh-CN" altLang="en-US" sz="2800" b="1" dirty="0">
                <a:latin typeface="楷体" panose="02010609060101010101" pitchFamily="49" charset="-122"/>
                <a:ea typeface="楷体" panose="02010609060101010101" pitchFamily="49" charset="-122"/>
              </a:rPr>
              <a:t>地址发送给源端。</a:t>
            </a:r>
          </a:p>
          <a:p>
            <a:endParaRPr lang="zh-CN" altLang="en-US" dirty="0"/>
          </a:p>
          <a:p>
            <a:pPr>
              <a:lnSpc>
                <a:spcPct val="150000"/>
              </a:lnSpc>
              <a:buClr>
                <a:srgbClr val="C00000"/>
              </a:buClr>
              <a:buFont typeface="Wingdings" panose="05000000000000000000" pitchFamily="2" charset="2"/>
              <a:buChar char="n"/>
            </a:pPr>
            <a:endParaRPr lang="zh-CN" altLang="en-US" b="1" dirty="0">
              <a:latin typeface="楷体" panose="02010609060101010101" pitchFamily="49" charset="-122"/>
              <a:ea typeface="楷体" panose="02010609060101010101" pitchFamily="49" charset="-122"/>
            </a:endParaRPr>
          </a:p>
        </p:txBody>
      </p:sp>
      <p:cxnSp>
        <p:nvCxnSpPr>
          <p:cNvPr id="8" name="直接连接符 7"/>
          <p:cNvCxnSpPr/>
          <p:nvPr/>
        </p:nvCxnSpPr>
        <p:spPr>
          <a:xfrm>
            <a:off x="958096" y="1466915"/>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2" name="Rectangle 4"/>
          <p:cNvSpPr>
            <a:spLocks noChangeArrowheads="1"/>
          </p:cNvSpPr>
          <p:nvPr/>
        </p:nvSpPr>
        <p:spPr bwMode="auto">
          <a:xfrm>
            <a:off x="1916978" y="3069937"/>
            <a:ext cx="7848600" cy="1944688"/>
          </a:xfrm>
          <a:prstGeom prst="rect">
            <a:avLst/>
          </a:prstGeom>
          <a:solidFill>
            <a:schemeClr val="tx1"/>
          </a:solidFill>
          <a:ln w="19050" algn="ctr">
            <a:solidFill>
              <a:srgbClr val="FF9900"/>
            </a:solidFill>
            <a:miter lim="800000"/>
          </a:ln>
          <a:effectLst/>
        </p:spPr>
        <p:txBody>
          <a:bodyPr wrap="none" anchor="ctr"/>
          <a:lstStyle/>
          <a:p>
            <a:pPr algn="ctr"/>
            <a:endParaRPr lang="zh-CN" altLang="zh-CN"/>
          </a:p>
        </p:txBody>
      </p:sp>
      <p:sp>
        <p:nvSpPr>
          <p:cNvPr id="493571" name="Rectangle 3"/>
          <p:cNvSpPr>
            <a:spLocks noGrp="1" noChangeArrowheads="1"/>
          </p:cNvSpPr>
          <p:nvPr>
            <p:ph type="body" idx="1"/>
          </p:nvPr>
        </p:nvSpPr>
        <p:spPr>
          <a:xfrm>
            <a:off x="1496147" y="1354336"/>
            <a:ext cx="9290248" cy="5503664"/>
          </a:xfrm>
        </p:spPr>
        <p:txBody>
          <a:bodyPr>
            <a:normAutofit fontScale="92500" lnSpcReduction="10000"/>
          </a:bodyPr>
          <a:lstStyle/>
          <a:p>
            <a:pPr>
              <a:lnSpc>
                <a:spcPct val="90000"/>
              </a:lnSpc>
              <a:buClr>
                <a:srgbClr val="C00000"/>
              </a:buClr>
              <a:buFont typeface="Wingdings" panose="05000000000000000000" pitchFamily="2" charset="2"/>
              <a:buChar char="n"/>
            </a:pPr>
            <a:r>
              <a:rPr lang="zh-CN" altLang="en-US" sz="3000" dirty="0">
                <a:latin typeface="楷体" panose="02010609060101010101" pitchFamily="49" charset="-122"/>
                <a:ea typeface="楷体" panose="02010609060101010101" pitchFamily="49" charset="-122"/>
              </a:rPr>
              <a:t>主机的</a:t>
            </a:r>
            <a:r>
              <a:rPr lang="en-US" altLang="zh-CN" sz="3000" dirty="0">
                <a:latin typeface="楷体" panose="02010609060101010101" pitchFamily="49" charset="-122"/>
                <a:ea typeface="楷体" panose="02010609060101010101" pitchFamily="49" charset="-122"/>
              </a:rPr>
              <a:t>ARP</a:t>
            </a:r>
            <a:r>
              <a:rPr lang="zh-CN" altLang="en-US" sz="3000" dirty="0">
                <a:latin typeface="楷体" panose="02010609060101010101" pitchFamily="49" charset="-122"/>
                <a:ea typeface="楷体" panose="02010609060101010101" pitchFamily="49" charset="-122"/>
              </a:rPr>
              <a:t>缓存表是可以查询的，也可以添加和修改。</a:t>
            </a:r>
          </a:p>
          <a:p>
            <a:pPr>
              <a:lnSpc>
                <a:spcPct val="90000"/>
              </a:lnSpc>
              <a:buClr>
                <a:srgbClr val="C00000"/>
              </a:buClr>
              <a:buFont typeface="Wingdings" panose="05000000000000000000" pitchFamily="2" charset="2"/>
              <a:buChar char="n"/>
            </a:pPr>
            <a:r>
              <a:rPr lang="en-US" altLang="zh-CN" sz="3000" dirty="0">
                <a:latin typeface="楷体" panose="02010609060101010101" pitchFamily="49" charset="-122"/>
                <a:ea typeface="楷体" panose="02010609060101010101" pitchFamily="49" charset="-122"/>
              </a:rPr>
              <a:t>Windows</a:t>
            </a:r>
            <a:r>
              <a:rPr lang="zh-CN" altLang="en-US" sz="3000" dirty="0">
                <a:latin typeface="楷体" panose="02010609060101010101" pitchFamily="49" charset="-122"/>
                <a:ea typeface="楷体" panose="02010609060101010101" pitchFamily="49" charset="-122"/>
              </a:rPr>
              <a:t>系统可在命令提示符下使用。</a:t>
            </a:r>
            <a:endParaRPr lang="en-US" altLang="zh-CN" sz="3000" dirty="0">
              <a:latin typeface="楷体" panose="02010609060101010101" pitchFamily="49" charset="-122"/>
              <a:ea typeface="楷体" panose="02010609060101010101" pitchFamily="49" charset="-122"/>
            </a:endParaRPr>
          </a:p>
          <a:p>
            <a:pPr>
              <a:lnSpc>
                <a:spcPct val="90000"/>
              </a:lnSpc>
              <a:buClr>
                <a:srgbClr val="C00000"/>
              </a:buClr>
              <a:buFont typeface="Wingdings" panose="05000000000000000000" pitchFamily="2" charset="2"/>
              <a:buChar char="n"/>
            </a:pPr>
            <a:endParaRPr lang="zh-CN" altLang="en-US" sz="1200" dirty="0">
              <a:latin typeface="楷体" panose="02010609060101010101" pitchFamily="49" charset="-122"/>
              <a:ea typeface="楷体" panose="02010609060101010101" pitchFamily="49" charset="-122"/>
            </a:endParaRPr>
          </a:p>
          <a:p>
            <a:pPr lvl="1">
              <a:lnSpc>
                <a:spcPct val="90000"/>
              </a:lnSpc>
            </a:pPr>
            <a:r>
              <a:rPr lang="en-US" altLang="zh-CN" dirty="0" err="1">
                <a:latin typeface="Arial" panose="020B0604020202020204" pitchFamily="34" charset="0"/>
              </a:rPr>
              <a:t>arp</a:t>
            </a:r>
            <a:r>
              <a:rPr lang="en-US" altLang="zh-CN" dirty="0">
                <a:latin typeface="Arial" panose="020B0604020202020204" pitchFamily="34" charset="0"/>
              </a:rPr>
              <a:t> -a </a:t>
            </a:r>
            <a:r>
              <a:rPr lang="zh-CN" altLang="en-US" dirty="0"/>
              <a:t>可以查看</a:t>
            </a:r>
            <a:r>
              <a:rPr lang="en-US" altLang="zh-CN" dirty="0"/>
              <a:t>ARP</a:t>
            </a:r>
            <a:r>
              <a:rPr lang="zh-CN" altLang="en-US" dirty="0"/>
              <a:t>缓存表中的内容</a:t>
            </a:r>
            <a:endParaRPr lang="en-US" altLang="zh-CN" dirty="0"/>
          </a:p>
          <a:p>
            <a:pPr lvl="1">
              <a:lnSpc>
                <a:spcPct val="90000"/>
              </a:lnSpc>
            </a:pPr>
            <a:endParaRPr lang="en-US" altLang="zh-CN" dirty="0">
              <a:solidFill>
                <a:schemeClr val="bg1"/>
              </a:solidFill>
            </a:endParaRPr>
          </a:p>
          <a:p>
            <a:pPr lvl="1">
              <a:lnSpc>
                <a:spcPct val="90000"/>
              </a:lnSpc>
              <a:buFont typeface="Wingdings" panose="05000000000000000000" pitchFamily="2" charset="2"/>
              <a:buNone/>
            </a:pPr>
            <a:r>
              <a:rPr lang="en-US" altLang="zh-CN" dirty="0">
                <a:solidFill>
                  <a:schemeClr val="bg1"/>
                </a:solidFill>
                <a:latin typeface="Arial" panose="020B0604020202020204" pitchFamily="34" charset="0"/>
              </a:rPr>
              <a:t>F:\&gt;arp -a</a:t>
            </a:r>
          </a:p>
          <a:p>
            <a:pPr lvl="1">
              <a:lnSpc>
                <a:spcPct val="90000"/>
              </a:lnSpc>
              <a:buFont typeface="Wingdings" panose="05000000000000000000" pitchFamily="2" charset="2"/>
              <a:buNone/>
            </a:pPr>
            <a:r>
              <a:rPr lang="en-US" altLang="zh-CN" dirty="0">
                <a:solidFill>
                  <a:schemeClr val="bg1"/>
                </a:solidFill>
                <a:latin typeface="Arial" panose="020B0604020202020204" pitchFamily="34" charset="0"/>
              </a:rPr>
              <a:t>Interface:192.168.1.1 on Interface 0x2</a:t>
            </a:r>
          </a:p>
          <a:p>
            <a:pPr lvl="1">
              <a:lnSpc>
                <a:spcPct val="90000"/>
              </a:lnSpc>
              <a:buFont typeface="Wingdings" panose="05000000000000000000" pitchFamily="2" charset="2"/>
              <a:buNone/>
            </a:pPr>
            <a:r>
              <a:rPr lang="en-US" altLang="zh-CN" dirty="0">
                <a:solidFill>
                  <a:schemeClr val="bg1"/>
                </a:solidFill>
                <a:latin typeface="Arial" panose="020B0604020202020204" pitchFamily="34" charset="0"/>
              </a:rPr>
              <a:t>Internet Address   Physical Address     Type</a:t>
            </a:r>
          </a:p>
          <a:p>
            <a:pPr lvl="1">
              <a:lnSpc>
                <a:spcPct val="90000"/>
              </a:lnSpc>
              <a:buFont typeface="Wingdings" panose="05000000000000000000" pitchFamily="2" charset="2"/>
              <a:buNone/>
            </a:pPr>
            <a:r>
              <a:rPr lang="en-US" altLang="zh-CN" dirty="0">
                <a:solidFill>
                  <a:schemeClr val="bg1"/>
                </a:solidFill>
                <a:latin typeface="Arial" panose="020B0604020202020204" pitchFamily="34" charset="0"/>
              </a:rPr>
              <a:t>192.168.1.1          00-e0-37-62-85-87   dynamic</a:t>
            </a:r>
          </a:p>
          <a:p>
            <a:pPr lvl="1">
              <a:lnSpc>
                <a:spcPct val="90000"/>
              </a:lnSpc>
            </a:pPr>
            <a:endParaRPr lang="en-US" altLang="zh-CN" dirty="0">
              <a:latin typeface="Arial" panose="020B0604020202020204" pitchFamily="34" charset="0"/>
            </a:endParaRPr>
          </a:p>
          <a:p>
            <a:pPr lvl="1">
              <a:lnSpc>
                <a:spcPct val="90000"/>
              </a:lnSpc>
            </a:pPr>
            <a:endParaRPr lang="en-US" altLang="zh-CN" dirty="0">
              <a:latin typeface="Arial" panose="020B0604020202020204" pitchFamily="34" charset="0"/>
            </a:endParaRPr>
          </a:p>
          <a:p>
            <a:pPr lvl="1">
              <a:lnSpc>
                <a:spcPct val="90000"/>
              </a:lnSpc>
            </a:pPr>
            <a:r>
              <a:rPr lang="en-US" altLang="zh-CN" dirty="0" err="1">
                <a:latin typeface="Arial" panose="020B0604020202020204" pitchFamily="34" charset="0"/>
              </a:rPr>
              <a:t>arp</a:t>
            </a:r>
            <a:r>
              <a:rPr lang="en-US" altLang="zh-CN" dirty="0">
                <a:latin typeface="Arial" panose="020B0604020202020204" pitchFamily="34" charset="0"/>
              </a:rPr>
              <a:t> -d </a:t>
            </a:r>
            <a:r>
              <a:rPr lang="zh-CN" altLang="en-US" dirty="0"/>
              <a:t>命令可以删除</a:t>
            </a:r>
            <a:r>
              <a:rPr lang="en-US" altLang="zh-CN" dirty="0"/>
              <a:t>ARP</a:t>
            </a:r>
            <a:r>
              <a:rPr lang="zh-CN" altLang="en-US" dirty="0"/>
              <a:t>表中某一行的内容</a:t>
            </a:r>
          </a:p>
          <a:p>
            <a:pPr lvl="1">
              <a:lnSpc>
                <a:spcPct val="90000"/>
              </a:lnSpc>
            </a:pPr>
            <a:r>
              <a:rPr lang="en-US" altLang="zh-CN" dirty="0" err="1">
                <a:latin typeface="Arial" panose="020B0604020202020204" pitchFamily="34" charset="0"/>
              </a:rPr>
              <a:t>arp</a:t>
            </a:r>
            <a:r>
              <a:rPr lang="en-US" altLang="zh-CN" dirty="0">
                <a:latin typeface="Arial" panose="020B0604020202020204" pitchFamily="34" charset="0"/>
              </a:rPr>
              <a:t> -s </a:t>
            </a:r>
            <a:r>
              <a:rPr lang="zh-CN" altLang="en-US" dirty="0"/>
              <a:t>可以手动在</a:t>
            </a:r>
            <a:r>
              <a:rPr lang="en-US" altLang="zh-CN" dirty="0"/>
              <a:t>ARP</a:t>
            </a:r>
            <a:r>
              <a:rPr lang="zh-CN" altLang="en-US" dirty="0"/>
              <a:t>表中指定</a:t>
            </a:r>
            <a:r>
              <a:rPr lang="en-US" altLang="zh-CN" dirty="0"/>
              <a:t>IP</a:t>
            </a:r>
            <a:r>
              <a:rPr lang="zh-CN" altLang="en-US" dirty="0"/>
              <a:t>地址与</a:t>
            </a:r>
            <a:r>
              <a:rPr lang="en-US" altLang="zh-CN" dirty="0"/>
              <a:t>MAC</a:t>
            </a:r>
            <a:r>
              <a:rPr lang="zh-CN" altLang="en-US" dirty="0"/>
              <a:t>地址的对应项。</a:t>
            </a:r>
            <a:endParaRPr lang="en-US" altLang="zh-CN" dirty="0"/>
          </a:p>
          <a:p>
            <a:pPr lvl="1">
              <a:lnSpc>
                <a:spcPct val="90000"/>
              </a:lnSpc>
            </a:pPr>
            <a:r>
              <a:rPr lang="en-US" altLang="zh-CN" dirty="0"/>
              <a:t>ARP -s </a:t>
            </a:r>
            <a:r>
              <a:rPr lang="en-US" altLang="zh-CN" dirty="0" err="1"/>
              <a:t>inet_addr</a:t>
            </a:r>
            <a:r>
              <a:rPr lang="en-US" altLang="zh-CN" dirty="0"/>
              <a:t> </a:t>
            </a:r>
            <a:r>
              <a:rPr lang="en-US" altLang="zh-CN" dirty="0" err="1"/>
              <a:t>eth_addr</a:t>
            </a:r>
            <a:r>
              <a:rPr lang="en-US" altLang="zh-CN" dirty="0"/>
              <a:t> [</a:t>
            </a:r>
            <a:r>
              <a:rPr lang="en-US" altLang="zh-CN" dirty="0" err="1"/>
              <a:t>if_addr</a:t>
            </a:r>
            <a:r>
              <a:rPr lang="en-US" altLang="zh-CN" dirty="0"/>
              <a:t>]</a:t>
            </a:r>
          </a:p>
          <a:p>
            <a:pPr lvl="1">
              <a:lnSpc>
                <a:spcPct val="90000"/>
              </a:lnSpc>
            </a:pPr>
            <a:r>
              <a:rPr lang="en-US" altLang="zh-CN" dirty="0"/>
              <a:t>ARP -d </a:t>
            </a:r>
            <a:r>
              <a:rPr lang="en-US" altLang="zh-CN" dirty="0" err="1"/>
              <a:t>inet_addr</a:t>
            </a:r>
            <a:r>
              <a:rPr lang="en-US" altLang="zh-CN" dirty="0"/>
              <a:t> [</a:t>
            </a:r>
            <a:r>
              <a:rPr lang="en-US" altLang="zh-CN" dirty="0" err="1"/>
              <a:t>if_addr</a:t>
            </a:r>
            <a:r>
              <a:rPr lang="en-US" altLang="zh-CN" dirty="0"/>
              <a:t>]</a:t>
            </a:r>
          </a:p>
          <a:p>
            <a:pPr lvl="1">
              <a:lnSpc>
                <a:spcPct val="90000"/>
              </a:lnSpc>
            </a:pPr>
            <a:r>
              <a:rPr lang="en-US" altLang="zh-CN" dirty="0"/>
              <a:t>ARP -a [</a:t>
            </a:r>
            <a:r>
              <a:rPr lang="en-US" altLang="zh-CN" dirty="0" err="1"/>
              <a:t>inet_addr</a:t>
            </a:r>
            <a:r>
              <a:rPr lang="en-US" altLang="zh-CN" dirty="0"/>
              <a:t>] [-N </a:t>
            </a:r>
            <a:r>
              <a:rPr lang="en-US" altLang="zh-CN" dirty="0" err="1"/>
              <a:t>if_addr</a:t>
            </a:r>
            <a:r>
              <a:rPr lang="en-US" altLang="zh-CN" dirty="0"/>
              <a:t>] [-v]</a:t>
            </a:r>
            <a:endParaRPr lang="zh-CN" altLang="en-US" dirty="0"/>
          </a:p>
        </p:txBody>
      </p:sp>
      <p:sp>
        <p:nvSpPr>
          <p:cNvPr id="493570" name="Rectangle 2"/>
          <p:cNvSpPr>
            <a:spLocks noGrp="1" noChangeArrowheads="1"/>
          </p:cNvSpPr>
          <p:nvPr>
            <p:ph type="title"/>
          </p:nvPr>
        </p:nvSpPr>
        <p:spPr>
          <a:xfrm>
            <a:off x="1775520" y="0"/>
            <a:ext cx="8229600" cy="1143000"/>
          </a:xfrm>
        </p:spPr>
        <p:txBody>
          <a:bodyPr/>
          <a:lstStyle/>
          <a:p>
            <a:r>
              <a:rPr lang="en-US" altLang="zh-CN" sz="4000" b="1" dirty="0">
                <a:solidFill>
                  <a:srgbClr val="C00000"/>
                </a:solidFill>
              </a:rPr>
              <a:t>ARP</a:t>
            </a:r>
            <a:r>
              <a:rPr lang="zh-CN" altLang="en-US" sz="4000" b="1" dirty="0">
                <a:solidFill>
                  <a:srgbClr val="C00000"/>
                </a:solidFill>
              </a:rPr>
              <a:t>命令使用示例</a:t>
            </a:r>
          </a:p>
        </p:txBody>
      </p:sp>
      <p:cxnSp>
        <p:nvCxnSpPr>
          <p:cNvPr id="9" name="直接连接符 8"/>
          <p:cNvCxnSpPr/>
          <p:nvPr/>
        </p:nvCxnSpPr>
        <p:spPr>
          <a:xfrm>
            <a:off x="1847528" y="90872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1524000" y="0"/>
            <a:ext cx="8229600" cy="1143000"/>
          </a:xfrm>
        </p:spPr>
        <p:txBody>
          <a:bodyPr/>
          <a:lstStyle/>
          <a:p>
            <a:r>
              <a:rPr lang="en-US" altLang="zh-CN" sz="4000" b="1" dirty="0">
                <a:solidFill>
                  <a:srgbClr val="C00000"/>
                </a:solidFill>
              </a:rPr>
              <a:t>ARP</a:t>
            </a:r>
            <a:r>
              <a:rPr lang="zh-CN" altLang="en-US" sz="4000" b="1" dirty="0">
                <a:solidFill>
                  <a:srgbClr val="C00000"/>
                </a:solidFill>
              </a:rPr>
              <a:t>工作流程</a:t>
            </a:r>
          </a:p>
        </p:txBody>
      </p:sp>
      <p:sp>
        <p:nvSpPr>
          <p:cNvPr id="654341" name="AutoShape 5"/>
          <p:cNvSpPr>
            <a:spLocks noChangeArrowheads="1"/>
          </p:cNvSpPr>
          <p:nvPr/>
        </p:nvSpPr>
        <p:spPr bwMode="auto">
          <a:xfrm>
            <a:off x="4940301" y="981076"/>
            <a:ext cx="2955925" cy="576263"/>
          </a:xfrm>
          <a:prstGeom prst="roundRect">
            <a:avLst>
              <a:gd name="adj" fmla="val 16667"/>
            </a:avLst>
          </a:prstGeom>
          <a:solidFill>
            <a:schemeClr val="accent1"/>
          </a:solidFill>
          <a:ln w="9525" algn="ctr">
            <a:solidFill>
              <a:schemeClr val="tx1"/>
            </a:solidFill>
            <a:round/>
          </a:ln>
          <a:effectLst/>
        </p:spPr>
        <p:txBody>
          <a:bodyPr wrap="none" anchor="ctr"/>
          <a:lstStyle/>
          <a:p>
            <a:pPr algn="ctr"/>
            <a:r>
              <a:rPr lang="en-US" altLang="zh-CN" sz="1600" b="1" dirty="0">
                <a:solidFill>
                  <a:schemeClr val="bg1"/>
                </a:solidFill>
              </a:rPr>
              <a:t>ARP</a:t>
            </a:r>
            <a:r>
              <a:rPr lang="zh-CN" altLang="en-US" sz="1600" b="1" dirty="0">
                <a:solidFill>
                  <a:schemeClr val="bg1"/>
                </a:solidFill>
              </a:rPr>
              <a:t>模块接收上层协议</a:t>
            </a:r>
            <a:r>
              <a:rPr lang="en-US" altLang="zh-CN" sz="1600" b="1" dirty="0">
                <a:solidFill>
                  <a:schemeClr val="bg1"/>
                </a:solidFill>
              </a:rPr>
              <a:t>(IP)</a:t>
            </a:r>
            <a:r>
              <a:rPr lang="zh-CN" altLang="en-US" sz="1600" b="1" dirty="0">
                <a:solidFill>
                  <a:schemeClr val="bg1"/>
                </a:solidFill>
              </a:rPr>
              <a:t>的</a:t>
            </a:r>
          </a:p>
          <a:p>
            <a:pPr algn="ctr"/>
            <a:r>
              <a:rPr lang="zh-CN" altLang="en-US" sz="1600" b="1" dirty="0">
                <a:solidFill>
                  <a:schemeClr val="bg1"/>
                </a:solidFill>
              </a:rPr>
              <a:t>数据报后，提取下一跳</a:t>
            </a:r>
            <a:r>
              <a:rPr lang="en-US" altLang="zh-CN" sz="1600" b="1" dirty="0">
                <a:solidFill>
                  <a:schemeClr val="bg1"/>
                </a:solidFill>
              </a:rPr>
              <a:t>IP</a:t>
            </a:r>
            <a:r>
              <a:rPr lang="zh-CN" altLang="en-US" sz="1600" b="1" dirty="0">
                <a:solidFill>
                  <a:schemeClr val="bg1"/>
                </a:solidFill>
              </a:rPr>
              <a:t>地址</a:t>
            </a:r>
          </a:p>
        </p:txBody>
      </p:sp>
      <p:sp>
        <p:nvSpPr>
          <p:cNvPr id="654342" name="AutoShape 6"/>
          <p:cNvSpPr>
            <a:spLocks noChangeArrowheads="1"/>
          </p:cNvSpPr>
          <p:nvPr/>
        </p:nvSpPr>
        <p:spPr bwMode="auto">
          <a:xfrm>
            <a:off x="4364038" y="1773239"/>
            <a:ext cx="4108450" cy="865187"/>
          </a:xfrm>
          <a:prstGeom prst="diamond">
            <a:avLst/>
          </a:prstGeom>
          <a:solidFill>
            <a:schemeClr val="accent1"/>
          </a:solidFill>
          <a:ln w="9525" algn="ctr">
            <a:solidFill>
              <a:schemeClr val="tx1"/>
            </a:solidFill>
            <a:miter lim="800000"/>
          </a:ln>
          <a:effectLst/>
        </p:spPr>
        <p:txBody>
          <a:bodyPr wrap="none" anchor="ctr"/>
          <a:lstStyle/>
          <a:p>
            <a:pPr algn="ctr"/>
            <a:r>
              <a:rPr lang="zh-CN" altLang="en-US" sz="1600" b="1" dirty="0">
                <a:solidFill>
                  <a:schemeClr val="bg1"/>
                </a:solidFill>
              </a:rPr>
              <a:t>下一跳</a:t>
            </a:r>
            <a:r>
              <a:rPr lang="en-US" altLang="zh-CN" sz="1600" b="1" dirty="0">
                <a:solidFill>
                  <a:schemeClr val="bg1"/>
                </a:solidFill>
              </a:rPr>
              <a:t>IP</a:t>
            </a:r>
            <a:r>
              <a:rPr lang="zh-CN" altLang="en-US" sz="1600" b="1" dirty="0">
                <a:solidFill>
                  <a:schemeClr val="bg1"/>
                </a:solidFill>
              </a:rPr>
              <a:t>地址在</a:t>
            </a:r>
            <a:r>
              <a:rPr lang="en-US" altLang="zh-CN" sz="1600" b="1" dirty="0">
                <a:solidFill>
                  <a:schemeClr val="bg1"/>
                </a:solidFill>
              </a:rPr>
              <a:t>ARP</a:t>
            </a:r>
            <a:r>
              <a:rPr lang="zh-CN" altLang="en-US" sz="1600" b="1" dirty="0">
                <a:solidFill>
                  <a:schemeClr val="bg1"/>
                </a:solidFill>
              </a:rPr>
              <a:t>高</a:t>
            </a:r>
          </a:p>
          <a:p>
            <a:pPr algn="ctr"/>
            <a:r>
              <a:rPr lang="zh-CN" altLang="en-US" sz="1600" b="1" dirty="0">
                <a:solidFill>
                  <a:schemeClr val="bg1"/>
                </a:solidFill>
              </a:rPr>
              <a:t>速缓存中有对应项目</a:t>
            </a:r>
            <a:r>
              <a:rPr lang="en-US" altLang="zh-CN" sz="1600" b="1" dirty="0">
                <a:solidFill>
                  <a:schemeClr val="bg1"/>
                </a:solidFill>
              </a:rPr>
              <a:t>?</a:t>
            </a:r>
          </a:p>
        </p:txBody>
      </p:sp>
      <p:sp>
        <p:nvSpPr>
          <p:cNvPr id="654343" name="Rectangle 7"/>
          <p:cNvSpPr>
            <a:spLocks noChangeArrowheads="1"/>
          </p:cNvSpPr>
          <p:nvPr/>
        </p:nvSpPr>
        <p:spPr bwMode="auto">
          <a:xfrm>
            <a:off x="4906964" y="2997200"/>
            <a:ext cx="3024187" cy="503238"/>
          </a:xfrm>
          <a:prstGeom prst="rect">
            <a:avLst/>
          </a:prstGeom>
          <a:solidFill>
            <a:schemeClr val="accent1"/>
          </a:solidFill>
          <a:ln w="9525" algn="ctr">
            <a:solidFill>
              <a:schemeClr val="tx1"/>
            </a:solidFill>
            <a:miter lim="800000"/>
          </a:ln>
          <a:effectLst/>
        </p:spPr>
        <p:txBody>
          <a:bodyPr wrap="none" anchor="ctr"/>
          <a:lstStyle/>
          <a:p>
            <a:pPr algn="ctr"/>
            <a:r>
              <a:rPr lang="zh-CN" altLang="en-US" sz="1600" b="1" dirty="0">
                <a:solidFill>
                  <a:schemeClr val="bg1"/>
                </a:solidFill>
              </a:rPr>
              <a:t>发送</a:t>
            </a:r>
            <a:r>
              <a:rPr lang="en-US" altLang="zh-CN" sz="1600" b="1" dirty="0">
                <a:solidFill>
                  <a:schemeClr val="bg1"/>
                </a:solidFill>
              </a:rPr>
              <a:t>ARP</a:t>
            </a:r>
            <a:r>
              <a:rPr lang="zh-CN" altLang="en-US" sz="1600" b="1" dirty="0">
                <a:solidFill>
                  <a:schemeClr val="bg1"/>
                </a:solidFill>
              </a:rPr>
              <a:t>请求广播报文来获取</a:t>
            </a:r>
          </a:p>
          <a:p>
            <a:pPr algn="ctr"/>
            <a:r>
              <a:rPr lang="zh-CN" altLang="en-US" sz="1600" b="1" dirty="0">
                <a:solidFill>
                  <a:schemeClr val="bg1"/>
                </a:solidFill>
              </a:rPr>
              <a:t>下一跳</a:t>
            </a:r>
            <a:r>
              <a:rPr lang="en-US" altLang="zh-CN" sz="1600" b="1" dirty="0">
                <a:solidFill>
                  <a:schemeClr val="bg1"/>
                </a:solidFill>
              </a:rPr>
              <a:t>IP</a:t>
            </a:r>
            <a:r>
              <a:rPr lang="zh-CN" altLang="en-US" sz="1600" b="1" dirty="0">
                <a:solidFill>
                  <a:schemeClr val="bg1"/>
                </a:solidFill>
              </a:rPr>
              <a:t>地址对应的物理地址</a:t>
            </a:r>
          </a:p>
        </p:txBody>
      </p:sp>
      <p:sp>
        <p:nvSpPr>
          <p:cNvPr id="654344" name="Rectangle 8"/>
          <p:cNvSpPr>
            <a:spLocks noChangeArrowheads="1"/>
          </p:cNvSpPr>
          <p:nvPr/>
        </p:nvSpPr>
        <p:spPr bwMode="auto">
          <a:xfrm>
            <a:off x="4906964" y="3789364"/>
            <a:ext cx="3024187" cy="287337"/>
          </a:xfrm>
          <a:prstGeom prst="rect">
            <a:avLst/>
          </a:prstGeom>
          <a:solidFill>
            <a:schemeClr val="accent1"/>
          </a:solidFill>
          <a:ln w="9525" algn="ctr">
            <a:solidFill>
              <a:schemeClr val="tx1"/>
            </a:solidFill>
            <a:miter lim="800000"/>
          </a:ln>
          <a:effectLst/>
        </p:spPr>
        <p:txBody>
          <a:bodyPr wrap="none" anchor="ctr"/>
          <a:lstStyle/>
          <a:p>
            <a:pPr algn="ctr"/>
            <a:r>
              <a:rPr lang="zh-CN" altLang="en-US" sz="1600" b="1" dirty="0">
                <a:solidFill>
                  <a:schemeClr val="bg1"/>
                </a:solidFill>
              </a:rPr>
              <a:t>等待接收</a:t>
            </a:r>
            <a:r>
              <a:rPr lang="en-US" altLang="zh-CN" sz="1600" b="1" dirty="0">
                <a:solidFill>
                  <a:schemeClr val="bg1"/>
                </a:solidFill>
              </a:rPr>
              <a:t>ARP</a:t>
            </a:r>
            <a:r>
              <a:rPr lang="zh-CN" altLang="en-US" sz="1600" b="1" dirty="0">
                <a:solidFill>
                  <a:schemeClr val="bg1"/>
                </a:solidFill>
              </a:rPr>
              <a:t>应答</a:t>
            </a:r>
          </a:p>
        </p:txBody>
      </p:sp>
      <p:sp>
        <p:nvSpPr>
          <p:cNvPr id="654345" name="AutoShape 9"/>
          <p:cNvSpPr>
            <a:spLocks noChangeArrowheads="1"/>
          </p:cNvSpPr>
          <p:nvPr/>
        </p:nvSpPr>
        <p:spPr bwMode="auto">
          <a:xfrm>
            <a:off x="5014914" y="4365626"/>
            <a:ext cx="2809875" cy="504825"/>
          </a:xfrm>
          <a:prstGeom prst="diamond">
            <a:avLst/>
          </a:prstGeom>
          <a:solidFill>
            <a:schemeClr val="accent1"/>
          </a:solidFill>
          <a:ln w="9525" algn="ctr">
            <a:solidFill>
              <a:schemeClr val="tx1"/>
            </a:solidFill>
            <a:miter lim="800000"/>
          </a:ln>
          <a:effectLst/>
        </p:spPr>
        <p:txBody>
          <a:bodyPr wrap="none" anchor="ctr"/>
          <a:lstStyle/>
          <a:p>
            <a:pPr algn="ctr"/>
            <a:r>
              <a:rPr lang="zh-CN" altLang="en-US" sz="1600" b="1" dirty="0">
                <a:solidFill>
                  <a:schemeClr val="bg1"/>
                </a:solidFill>
              </a:rPr>
              <a:t>收到</a:t>
            </a:r>
            <a:r>
              <a:rPr lang="en-US" altLang="zh-CN" sz="1600" b="1" dirty="0">
                <a:solidFill>
                  <a:schemeClr val="bg1"/>
                </a:solidFill>
              </a:rPr>
              <a:t>ARP</a:t>
            </a:r>
            <a:r>
              <a:rPr lang="zh-CN" altLang="en-US" sz="1600" b="1" dirty="0">
                <a:solidFill>
                  <a:schemeClr val="bg1"/>
                </a:solidFill>
              </a:rPr>
              <a:t>应答</a:t>
            </a:r>
            <a:r>
              <a:rPr lang="en-US" altLang="zh-CN" sz="1600" b="1" dirty="0">
                <a:solidFill>
                  <a:schemeClr val="bg1"/>
                </a:solidFill>
              </a:rPr>
              <a:t>?</a:t>
            </a:r>
          </a:p>
        </p:txBody>
      </p:sp>
      <p:sp>
        <p:nvSpPr>
          <p:cNvPr id="654346" name="Rectangle 10"/>
          <p:cNvSpPr>
            <a:spLocks noChangeArrowheads="1"/>
          </p:cNvSpPr>
          <p:nvPr/>
        </p:nvSpPr>
        <p:spPr bwMode="auto">
          <a:xfrm>
            <a:off x="4906964" y="5300664"/>
            <a:ext cx="3024187" cy="503237"/>
          </a:xfrm>
          <a:prstGeom prst="rect">
            <a:avLst/>
          </a:prstGeom>
          <a:solidFill>
            <a:schemeClr val="accent1"/>
          </a:solidFill>
          <a:ln w="9525" algn="ctr">
            <a:solidFill>
              <a:schemeClr val="tx1"/>
            </a:solidFill>
            <a:miter lim="800000"/>
          </a:ln>
          <a:effectLst/>
        </p:spPr>
        <p:txBody>
          <a:bodyPr wrap="none" anchor="ctr"/>
          <a:lstStyle/>
          <a:p>
            <a:pPr algn="ctr"/>
            <a:r>
              <a:rPr lang="zh-CN" altLang="en-US" sz="1600" b="1" dirty="0">
                <a:solidFill>
                  <a:schemeClr val="bg1"/>
                </a:solidFill>
              </a:rPr>
              <a:t>使用应答中的物理地址</a:t>
            </a:r>
            <a:r>
              <a:rPr lang="en-US" altLang="zh-CN" sz="1600" b="1" dirty="0">
                <a:solidFill>
                  <a:schemeClr val="bg1"/>
                </a:solidFill>
              </a:rPr>
              <a:t>(MAC)</a:t>
            </a:r>
          </a:p>
          <a:p>
            <a:pPr algn="ctr"/>
            <a:r>
              <a:rPr lang="zh-CN" altLang="en-US" sz="1600" b="1" dirty="0">
                <a:solidFill>
                  <a:schemeClr val="bg1"/>
                </a:solidFill>
              </a:rPr>
              <a:t>作为数据报的目的</a:t>
            </a:r>
            <a:r>
              <a:rPr lang="en-US" altLang="zh-CN" sz="1600" b="1" dirty="0">
                <a:solidFill>
                  <a:schemeClr val="bg1"/>
                </a:solidFill>
              </a:rPr>
              <a:t>MAC</a:t>
            </a:r>
            <a:r>
              <a:rPr lang="zh-CN" altLang="en-US" sz="1600" b="1" dirty="0">
                <a:solidFill>
                  <a:schemeClr val="bg1"/>
                </a:solidFill>
              </a:rPr>
              <a:t>地址</a:t>
            </a:r>
          </a:p>
        </p:txBody>
      </p:sp>
      <p:sp>
        <p:nvSpPr>
          <p:cNvPr id="654347" name="Rectangle 11"/>
          <p:cNvSpPr>
            <a:spLocks noChangeArrowheads="1"/>
          </p:cNvSpPr>
          <p:nvPr/>
        </p:nvSpPr>
        <p:spPr bwMode="auto">
          <a:xfrm>
            <a:off x="4906964" y="6092825"/>
            <a:ext cx="3024187" cy="503238"/>
          </a:xfrm>
          <a:prstGeom prst="rect">
            <a:avLst/>
          </a:prstGeom>
          <a:solidFill>
            <a:schemeClr val="accent1"/>
          </a:solidFill>
          <a:ln w="9525" algn="ctr">
            <a:solidFill>
              <a:schemeClr val="tx1"/>
            </a:solidFill>
            <a:miter lim="800000"/>
          </a:ln>
          <a:effectLst/>
        </p:spPr>
        <p:txBody>
          <a:bodyPr wrap="none" anchor="ctr"/>
          <a:lstStyle/>
          <a:p>
            <a:pPr algn="ctr"/>
            <a:r>
              <a:rPr lang="zh-CN" altLang="en-US" sz="1600" b="1" dirty="0">
                <a:solidFill>
                  <a:schemeClr val="bg1"/>
                </a:solidFill>
              </a:rPr>
              <a:t>将下一跳</a:t>
            </a:r>
            <a:r>
              <a:rPr lang="en-US" altLang="zh-CN" sz="1600" b="1" dirty="0">
                <a:solidFill>
                  <a:schemeClr val="bg1"/>
                </a:solidFill>
              </a:rPr>
              <a:t>IP</a:t>
            </a:r>
            <a:r>
              <a:rPr lang="zh-CN" altLang="en-US" sz="1600" b="1" dirty="0">
                <a:solidFill>
                  <a:schemeClr val="bg1"/>
                </a:solidFill>
              </a:rPr>
              <a:t>地址和应答中的物</a:t>
            </a:r>
          </a:p>
          <a:p>
            <a:pPr algn="ctr"/>
            <a:r>
              <a:rPr lang="zh-CN" altLang="en-US" sz="1600" b="1" dirty="0">
                <a:solidFill>
                  <a:schemeClr val="bg1"/>
                </a:solidFill>
              </a:rPr>
              <a:t>理地址添加到</a:t>
            </a:r>
            <a:r>
              <a:rPr lang="en-US" altLang="zh-CN" sz="1600" b="1" dirty="0">
                <a:solidFill>
                  <a:schemeClr val="bg1"/>
                </a:solidFill>
              </a:rPr>
              <a:t>ARP</a:t>
            </a:r>
            <a:r>
              <a:rPr lang="zh-CN" altLang="en-US" sz="1600" b="1" dirty="0">
                <a:solidFill>
                  <a:schemeClr val="bg1"/>
                </a:solidFill>
              </a:rPr>
              <a:t>高速缓存中</a:t>
            </a:r>
          </a:p>
        </p:txBody>
      </p:sp>
      <p:sp>
        <p:nvSpPr>
          <p:cNvPr id="654350" name="Line 14"/>
          <p:cNvSpPr>
            <a:spLocks noChangeShapeType="1"/>
          </p:cNvSpPr>
          <p:nvPr/>
        </p:nvSpPr>
        <p:spPr bwMode="auto">
          <a:xfrm>
            <a:off x="6418263" y="1557338"/>
            <a:ext cx="0" cy="215900"/>
          </a:xfrm>
          <a:prstGeom prst="line">
            <a:avLst/>
          </a:prstGeom>
          <a:noFill/>
          <a:ln w="19050">
            <a:solidFill>
              <a:srgbClr val="006600"/>
            </a:solidFill>
            <a:round/>
            <a:tailEnd type="triangle" w="med" len="med"/>
          </a:ln>
          <a:effectLst/>
        </p:spPr>
        <p:txBody>
          <a:bodyPr anchor="ctr"/>
          <a:lstStyle/>
          <a:p>
            <a:endParaRPr lang="zh-CN" altLang="en-US"/>
          </a:p>
        </p:txBody>
      </p:sp>
      <p:sp>
        <p:nvSpPr>
          <p:cNvPr id="654351" name="Line 15"/>
          <p:cNvSpPr>
            <a:spLocks noChangeShapeType="1"/>
          </p:cNvSpPr>
          <p:nvPr/>
        </p:nvSpPr>
        <p:spPr bwMode="auto">
          <a:xfrm>
            <a:off x="6418263" y="2636838"/>
            <a:ext cx="0" cy="360362"/>
          </a:xfrm>
          <a:prstGeom prst="line">
            <a:avLst/>
          </a:prstGeom>
          <a:noFill/>
          <a:ln w="19050">
            <a:solidFill>
              <a:srgbClr val="006600"/>
            </a:solidFill>
            <a:round/>
            <a:tailEnd type="triangle" w="med" len="med"/>
          </a:ln>
          <a:effectLst/>
        </p:spPr>
        <p:txBody>
          <a:bodyPr anchor="ctr"/>
          <a:lstStyle/>
          <a:p>
            <a:endParaRPr lang="zh-CN" altLang="en-US"/>
          </a:p>
        </p:txBody>
      </p:sp>
      <p:sp>
        <p:nvSpPr>
          <p:cNvPr id="654352" name="Line 16"/>
          <p:cNvSpPr>
            <a:spLocks noChangeShapeType="1"/>
          </p:cNvSpPr>
          <p:nvPr/>
        </p:nvSpPr>
        <p:spPr bwMode="auto">
          <a:xfrm>
            <a:off x="6418263" y="3500439"/>
            <a:ext cx="0" cy="288925"/>
          </a:xfrm>
          <a:prstGeom prst="line">
            <a:avLst/>
          </a:prstGeom>
          <a:noFill/>
          <a:ln w="19050">
            <a:solidFill>
              <a:srgbClr val="006600"/>
            </a:solidFill>
            <a:round/>
            <a:tailEnd type="triangle" w="med" len="med"/>
          </a:ln>
          <a:effectLst/>
        </p:spPr>
        <p:txBody>
          <a:bodyPr anchor="ctr"/>
          <a:lstStyle/>
          <a:p>
            <a:endParaRPr lang="zh-CN" altLang="en-US"/>
          </a:p>
        </p:txBody>
      </p:sp>
      <p:sp>
        <p:nvSpPr>
          <p:cNvPr id="654353" name="Line 17"/>
          <p:cNvSpPr>
            <a:spLocks noChangeShapeType="1"/>
          </p:cNvSpPr>
          <p:nvPr/>
        </p:nvSpPr>
        <p:spPr bwMode="auto">
          <a:xfrm>
            <a:off x="6418263" y="4076701"/>
            <a:ext cx="0" cy="288925"/>
          </a:xfrm>
          <a:prstGeom prst="line">
            <a:avLst/>
          </a:prstGeom>
          <a:noFill/>
          <a:ln w="19050">
            <a:solidFill>
              <a:srgbClr val="006600"/>
            </a:solidFill>
            <a:round/>
            <a:tailEnd type="triangle" w="med" len="med"/>
          </a:ln>
          <a:effectLst/>
        </p:spPr>
        <p:txBody>
          <a:bodyPr anchor="ctr"/>
          <a:lstStyle/>
          <a:p>
            <a:endParaRPr lang="zh-CN" altLang="en-US"/>
          </a:p>
        </p:txBody>
      </p:sp>
      <p:sp>
        <p:nvSpPr>
          <p:cNvPr id="654354" name="Line 18"/>
          <p:cNvSpPr>
            <a:spLocks noChangeShapeType="1"/>
          </p:cNvSpPr>
          <p:nvPr/>
        </p:nvSpPr>
        <p:spPr bwMode="auto">
          <a:xfrm>
            <a:off x="6418263" y="4868863"/>
            <a:ext cx="0" cy="431800"/>
          </a:xfrm>
          <a:prstGeom prst="line">
            <a:avLst/>
          </a:prstGeom>
          <a:noFill/>
          <a:ln w="19050">
            <a:solidFill>
              <a:srgbClr val="006600"/>
            </a:solidFill>
            <a:round/>
            <a:tailEnd type="triangle" w="med" len="med"/>
          </a:ln>
          <a:effectLst/>
        </p:spPr>
        <p:txBody>
          <a:bodyPr anchor="ctr"/>
          <a:lstStyle/>
          <a:p>
            <a:endParaRPr lang="zh-CN" altLang="en-US"/>
          </a:p>
        </p:txBody>
      </p:sp>
      <p:sp>
        <p:nvSpPr>
          <p:cNvPr id="654355" name="Line 19"/>
          <p:cNvSpPr>
            <a:spLocks noChangeShapeType="1"/>
          </p:cNvSpPr>
          <p:nvPr/>
        </p:nvSpPr>
        <p:spPr bwMode="auto">
          <a:xfrm>
            <a:off x="6418263" y="5805489"/>
            <a:ext cx="0" cy="288925"/>
          </a:xfrm>
          <a:prstGeom prst="line">
            <a:avLst/>
          </a:prstGeom>
          <a:noFill/>
          <a:ln w="19050">
            <a:solidFill>
              <a:srgbClr val="006600"/>
            </a:solidFill>
            <a:round/>
            <a:tailEnd type="triangle" w="med" len="med"/>
          </a:ln>
          <a:effectLst/>
        </p:spPr>
        <p:txBody>
          <a:bodyPr anchor="ctr"/>
          <a:lstStyle/>
          <a:p>
            <a:endParaRPr lang="zh-CN" altLang="en-US"/>
          </a:p>
        </p:txBody>
      </p:sp>
      <p:sp>
        <p:nvSpPr>
          <p:cNvPr id="654356" name="Rectangle 20"/>
          <p:cNvSpPr>
            <a:spLocks noChangeArrowheads="1"/>
          </p:cNvSpPr>
          <p:nvPr/>
        </p:nvSpPr>
        <p:spPr bwMode="auto">
          <a:xfrm>
            <a:off x="8328026" y="6308725"/>
            <a:ext cx="1800225" cy="287338"/>
          </a:xfrm>
          <a:prstGeom prst="rect">
            <a:avLst/>
          </a:prstGeom>
          <a:solidFill>
            <a:schemeClr val="accent1"/>
          </a:solidFill>
          <a:ln w="9525" algn="ctr">
            <a:solidFill>
              <a:schemeClr val="tx1"/>
            </a:solidFill>
            <a:miter lim="800000"/>
          </a:ln>
          <a:effectLst/>
        </p:spPr>
        <p:txBody>
          <a:bodyPr wrap="none" anchor="ctr"/>
          <a:lstStyle/>
          <a:p>
            <a:pPr algn="ctr"/>
            <a:r>
              <a:rPr lang="zh-CN" altLang="en-US" sz="1600" b="1" dirty="0">
                <a:solidFill>
                  <a:schemeClr val="bg1"/>
                </a:solidFill>
              </a:rPr>
              <a:t>停止发送数据</a:t>
            </a:r>
          </a:p>
        </p:txBody>
      </p:sp>
      <p:sp>
        <p:nvSpPr>
          <p:cNvPr id="654358" name="Rectangle 22"/>
          <p:cNvSpPr>
            <a:spLocks noChangeArrowheads="1"/>
          </p:cNvSpPr>
          <p:nvPr/>
        </p:nvSpPr>
        <p:spPr bwMode="auto">
          <a:xfrm>
            <a:off x="1919288" y="6092825"/>
            <a:ext cx="2736850" cy="503238"/>
          </a:xfrm>
          <a:prstGeom prst="rect">
            <a:avLst/>
          </a:prstGeom>
          <a:solidFill>
            <a:schemeClr val="accent1"/>
          </a:solidFill>
          <a:ln w="9525" algn="ctr">
            <a:solidFill>
              <a:schemeClr val="tx1"/>
            </a:solidFill>
            <a:miter lim="800000"/>
          </a:ln>
          <a:effectLst/>
        </p:spPr>
        <p:txBody>
          <a:bodyPr wrap="none" anchor="ctr"/>
          <a:lstStyle/>
          <a:p>
            <a:pPr algn="ctr"/>
            <a:r>
              <a:rPr lang="zh-CN" altLang="en-US" sz="1600" b="1" dirty="0">
                <a:solidFill>
                  <a:schemeClr val="bg1"/>
                </a:solidFill>
              </a:rPr>
              <a:t>使用对应项的物理地址</a:t>
            </a:r>
            <a:r>
              <a:rPr lang="en-US" altLang="zh-CN" sz="1600" b="1" dirty="0">
                <a:solidFill>
                  <a:schemeClr val="bg1"/>
                </a:solidFill>
              </a:rPr>
              <a:t>(MAC)</a:t>
            </a:r>
          </a:p>
          <a:p>
            <a:pPr algn="ctr"/>
            <a:r>
              <a:rPr lang="zh-CN" altLang="en-US" sz="1600" b="1" dirty="0">
                <a:solidFill>
                  <a:schemeClr val="bg1"/>
                </a:solidFill>
              </a:rPr>
              <a:t>作为数据报的目的</a:t>
            </a:r>
            <a:r>
              <a:rPr lang="en-US" altLang="zh-CN" sz="1600" b="1" dirty="0">
                <a:solidFill>
                  <a:schemeClr val="bg1"/>
                </a:solidFill>
              </a:rPr>
              <a:t>MAC</a:t>
            </a:r>
            <a:r>
              <a:rPr lang="zh-CN" altLang="en-US" sz="1600" b="1" dirty="0">
                <a:solidFill>
                  <a:schemeClr val="bg1"/>
                </a:solidFill>
              </a:rPr>
              <a:t>地址</a:t>
            </a:r>
          </a:p>
        </p:txBody>
      </p:sp>
      <p:sp>
        <p:nvSpPr>
          <p:cNvPr id="654359" name="Freeform 23"/>
          <p:cNvSpPr/>
          <p:nvPr/>
        </p:nvSpPr>
        <p:spPr bwMode="auto">
          <a:xfrm>
            <a:off x="7824788" y="4622801"/>
            <a:ext cx="1439862" cy="1685925"/>
          </a:xfrm>
          <a:custGeom>
            <a:avLst/>
            <a:gdLst/>
            <a:ahLst/>
            <a:cxnLst>
              <a:cxn ang="0">
                <a:pos x="0" y="0"/>
              </a:cxn>
              <a:cxn ang="0">
                <a:pos x="1025" y="0"/>
              </a:cxn>
              <a:cxn ang="0">
                <a:pos x="1025" y="1062"/>
              </a:cxn>
            </a:cxnLst>
            <a:rect l="0" t="0" r="r" b="b"/>
            <a:pathLst>
              <a:path w="1025" h="1062">
                <a:moveTo>
                  <a:pt x="0" y="0"/>
                </a:moveTo>
                <a:lnTo>
                  <a:pt x="1025" y="0"/>
                </a:lnTo>
                <a:lnTo>
                  <a:pt x="1025" y="1062"/>
                </a:lnTo>
              </a:path>
            </a:pathLst>
          </a:custGeom>
          <a:noFill/>
          <a:ln w="19050" cap="flat" cmpd="sng">
            <a:solidFill>
              <a:srgbClr val="006600"/>
            </a:solidFill>
            <a:prstDash val="solid"/>
            <a:round/>
            <a:headEnd type="none" w="med" len="med"/>
            <a:tailEnd type="triangle" w="med" len="med"/>
          </a:ln>
          <a:effectLst/>
        </p:spPr>
        <p:txBody>
          <a:bodyPr anchor="ctr"/>
          <a:lstStyle/>
          <a:p>
            <a:endParaRPr lang="zh-CN" altLang="en-US"/>
          </a:p>
        </p:txBody>
      </p:sp>
      <p:sp>
        <p:nvSpPr>
          <p:cNvPr id="654360" name="Freeform 24"/>
          <p:cNvSpPr/>
          <p:nvPr/>
        </p:nvSpPr>
        <p:spPr bwMode="auto">
          <a:xfrm>
            <a:off x="3289301" y="2203451"/>
            <a:ext cx="1077913" cy="3889375"/>
          </a:xfrm>
          <a:custGeom>
            <a:avLst/>
            <a:gdLst/>
            <a:ahLst/>
            <a:cxnLst>
              <a:cxn ang="0">
                <a:pos x="861" y="1"/>
              </a:cxn>
              <a:cxn ang="0">
                <a:pos x="0" y="0"/>
              </a:cxn>
              <a:cxn ang="0">
                <a:pos x="0" y="2450"/>
              </a:cxn>
            </a:cxnLst>
            <a:rect l="0" t="0" r="r" b="b"/>
            <a:pathLst>
              <a:path w="861" h="2450">
                <a:moveTo>
                  <a:pt x="861" y="1"/>
                </a:moveTo>
                <a:lnTo>
                  <a:pt x="0" y="0"/>
                </a:lnTo>
                <a:lnTo>
                  <a:pt x="0" y="2450"/>
                </a:lnTo>
              </a:path>
            </a:pathLst>
          </a:custGeom>
          <a:noFill/>
          <a:ln w="19050" cap="flat" cmpd="sng">
            <a:solidFill>
              <a:srgbClr val="006600"/>
            </a:solidFill>
            <a:prstDash val="solid"/>
            <a:round/>
            <a:headEnd type="none" w="med" len="med"/>
            <a:tailEnd type="triangle" w="med" len="med"/>
          </a:ln>
          <a:effectLst/>
        </p:spPr>
        <p:txBody>
          <a:bodyPr anchor="ctr"/>
          <a:lstStyle/>
          <a:p>
            <a:endParaRPr lang="zh-CN" altLang="en-US"/>
          </a:p>
        </p:txBody>
      </p:sp>
      <p:sp>
        <p:nvSpPr>
          <p:cNvPr id="654361" name="Text Box 25"/>
          <p:cNvSpPr txBox="1">
            <a:spLocks noChangeArrowheads="1"/>
          </p:cNvSpPr>
          <p:nvPr/>
        </p:nvSpPr>
        <p:spPr bwMode="auto">
          <a:xfrm>
            <a:off x="6454775" y="2638425"/>
            <a:ext cx="360996" cy="369332"/>
          </a:xfrm>
          <a:prstGeom prst="rect">
            <a:avLst/>
          </a:prstGeom>
          <a:noFill/>
          <a:ln w="9525" algn="ctr">
            <a:noFill/>
            <a:miter lim="800000"/>
          </a:ln>
          <a:effectLst/>
        </p:spPr>
        <p:txBody>
          <a:bodyPr wrap="none">
            <a:spAutoFit/>
          </a:bodyPr>
          <a:lstStyle/>
          <a:p>
            <a:r>
              <a:rPr lang="en-US" altLang="zh-CN" b="1" dirty="0">
                <a:solidFill>
                  <a:srgbClr val="FF3300"/>
                </a:solidFill>
              </a:rPr>
              <a:t>N</a:t>
            </a:r>
          </a:p>
        </p:txBody>
      </p:sp>
      <p:sp>
        <p:nvSpPr>
          <p:cNvPr id="654362" name="Text Box 26"/>
          <p:cNvSpPr txBox="1">
            <a:spLocks noChangeArrowheads="1"/>
          </p:cNvSpPr>
          <p:nvPr/>
        </p:nvSpPr>
        <p:spPr bwMode="auto">
          <a:xfrm>
            <a:off x="7967663" y="4294188"/>
            <a:ext cx="360996" cy="369332"/>
          </a:xfrm>
          <a:prstGeom prst="rect">
            <a:avLst/>
          </a:prstGeom>
          <a:noFill/>
          <a:ln w="9525" algn="ctr">
            <a:noFill/>
            <a:miter lim="800000"/>
          </a:ln>
          <a:effectLst/>
        </p:spPr>
        <p:txBody>
          <a:bodyPr wrap="none">
            <a:spAutoFit/>
          </a:bodyPr>
          <a:lstStyle/>
          <a:p>
            <a:r>
              <a:rPr lang="en-US" altLang="zh-CN" b="1" dirty="0">
                <a:solidFill>
                  <a:srgbClr val="FF3300"/>
                </a:solidFill>
              </a:rPr>
              <a:t>N</a:t>
            </a:r>
          </a:p>
        </p:txBody>
      </p:sp>
      <p:sp>
        <p:nvSpPr>
          <p:cNvPr id="654363" name="Text Box 27"/>
          <p:cNvSpPr txBox="1">
            <a:spLocks noChangeArrowheads="1"/>
          </p:cNvSpPr>
          <p:nvPr/>
        </p:nvSpPr>
        <p:spPr bwMode="auto">
          <a:xfrm>
            <a:off x="6454775" y="4941888"/>
            <a:ext cx="317716" cy="369332"/>
          </a:xfrm>
          <a:prstGeom prst="rect">
            <a:avLst/>
          </a:prstGeom>
          <a:noFill/>
          <a:ln w="9525" algn="ctr">
            <a:noFill/>
            <a:miter lim="800000"/>
          </a:ln>
          <a:effectLst/>
        </p:spPr>
        <p:txBody>
          <a:bodyPr wrap="none">
            <a:spAutoFit/>
          </a:bodyPr>
          <a:lstStyle/>
          <a:p>
            <a:r>
              <a:rPr lang="en-US" altLang="zh-CN" b="1" dirty="0">
                <a:solidFill>
                  <a:srgbClr val="FF3300"/>
                </a:solidFill>
              </a:rPr>
              <a:t>Y</a:t>
            </a:r>
          </a:p>
        </p:txBody>
      </p:sp>
      <p:sp>
        <p:nvSpPr>
          <p:cNvPr id="654364" name="Text Box 28"/>
          <p:cNvSpPr txBox="1">
            <a:spLocks noChangeArrowheads="1"/>
          </p:cNvSpPr>
          <p:nvPr/>
        </p:nvSpPr>
        <p:spPr bwMode="auto">
          <a:xfrm>
            <a:off x="3935413" y="1844675"/>
            <a:ext cx="317716" cy="369332"/>
          </a:xfrm>
          <a:prstGeom prst="rect">
            <a:avLst/>
          </a:prstGeom>
          <a:noFill/>
          <a:ln w="9525" algn="ctr">
            <a:noFill/>
            <a:miter lim="800000"/>
          </a:ln>
          <a:effectLst/>
        </p:spPr>
        <p:txBody>
          <a:bodyPr wrap="none">
            <a:spAutoFit/>
          </a:bodyPr>
          <a:lstStyle/>
          <a:p>
            <a:r>
              <a:rPr lang="en-US" altLang="zh-CN" b="1" dirty="0">
                <a:solidFill>
                  <a:srgbClr val="FF3300"/>
                </a:solidFill>
              </a:rPr>
              <a:t>Y</a:t>
            </a:r>
          </a:p>
        </p:txBody>
      </p:sp>
      <p:cxnSp>
        <p:nvCxnSpPr>
          <p:cNvPr id="28" name="直接连接符 27"/>
          <p:cNvCxnSpPr/>
          <p:nvPr/>
        </p:nvCxnSpPr>
        <p:spPr>
          <a:xfrm>
            <a:off x="1703512" y="836712"/>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a:solidFill>
                  <a:srgbClr val="C00000"/>
                </a:solidFill>
              </a:rPr>
              <a:t>ARP</a:t>
            </a:r>
            <a:r>
              <a:rPr lang="zh-CN" altLang="en-US" sz="4400" b="1" dirty="0">
                <a:solidFill>
                  <a:srgbClr val="C00000"/>
                </a:solidFill>
              </a:rPr>
              <a:t>协议的工作原理</a:t>
            </a:r>
            <a:endParaRPr lang="zh-CN" altLang="en-US" dirty="0"/>
          </a:p>
        </p:txBody>
      </p:sp>
      <p:sp>
        <p:nvSpPr>
          <p:cNvPr id="3" name="内容占位符 2"/>
          <p:cNvSpPr>
            <a:spLocks noGrp="1"/>
          </p:cNvSpPr>
          <p:nvPr>
            <p:ph idx="1"/>
          </p:nvPr>
        </p:nvSpPr>
        <p:spPr/>
        <p:txBody>
          <a:bodyPr/>
          <a:lstStyle/>
          <a:p>
            <a:pPr>
              <a:lnSpc>
                <a:spcPct val="90000"/>
              </a:lnSpc>
              <a:buClr>
                <a:srgbClr val="C00000"/>
              </a:buClr>
              <a:buFont typeface="Wingdings" panose="05000000000000000000" pitchFamily="2" charset="2"/>
              <a:buChar char="n"/>
            </a:pPr>
            <a:r>
              <a:rPr lang="en-US" altLang="zh-CN" sz="2800" b="1" dirty="0">
                <a:latin typeface="楷体" panose="02010609060101010101" pitchFamily="49" charset="-122"/>
                <a:ea typeface="楷体" panose="02010609060101010101" pitchFamily="49" charset="-122"/>
              </a:rPr>
              <a:t>ARP</a:t>
            </a:r>
            <a:r>
              <a:rPr lang="zh-CN" altLang="en-US" sz="2800" b="1" dirty="0">
                <a:latin typeface="楷体" panose="02010609060101010101" pitchFamily="49" charset="-122"/>
                <a:ea typeface="楷体" panose="02010609060101010101" pitchFamily="49" charset="-122"/>
              </a:rPr>
              <a:t>协议的请求包是以</a:t>
            </a:r>
            <a:r>
              <a:rPr lang="zh-CN" altLang="en-US" sz="2800" b="1" dirty="0">
                <a:solidFill>
                  <a:srgbClr val="FF0000"/>
                </a:solidFill>
                <a:latin typeface="楷体" panose="02010609060101010101" pitchFamily="49" charset="-122"/>
                <a:ea typeface="楷体" panose="02010609060101010101" pitchFamily="49" charset="-122"/>
              </a:rPr>
              <a:t>广播方式</a:t>
            </a:r>
            <a:r>
              <a:rPr lang="zh-CN" altLang="en-US" sz="2800" b="1" dirty="0">
                <a:latin typeface="楷体" panose="02010609060101010101" pitchFamily="49" charset="-122"/>
                <a:ea typeface="楷体" panose="02010609060101010101" pitchFamily="49" charset="-122"/>
              </a:rPr>
              <a:t>发送的。</a:t>
            </a:r>
            <a:endParaRPr lang="en-US" altLang="zh-CN" sz="2800" b="1" dirty="0">
              <a:latin typeface="楷体" panose="02010609060101010101" pitchFamily="49" charset="-122"/>
              <a:ea typeface="楷体" panose="02010609060101010101" pitchFamily="49" charset="-122"/>
            </a:endParaRPr>
          </a:p>
          <a:p>
            <a:pPr>
              <a:lnSpc>
                <a:spcPct val="90000"/>
              </a:lnSpc>
              <a:buClr>
                <a:srgbClr val="C00000"/>
              </a:buClr>
              <a:buFont typeface="Wingdings" panose="05000000000000000000" pitchFamily="2" charset="2"/>
              <a:buChar char="n"/>
            </a:pPr>
            <a:endParaRPr lang="zh-CN" altLang="en-US" sz="2800" b="1" dirty="0">
              <a:latin typeface="楷体" panose="02010609060101010101" pitchFamily="49" charset="-122"/>
              <a:ea typeface="楷体" panose="02010609060101010101" pitchFamily="49" charset="-122"/>
            </a:endParaRPr>
          </a:p>
          <a:p>
            <a:pPr>
              <a:lnSpc>
                <a:spcPct val="90000"/>
              </a:lnSpc>
              <a:buClr>
                <a:srgbClr val="C00000"/>
              </a:buClr>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网段中的所有主机都会接收到这个</a:t>
            </a:r>
            <a:r>
              <a:rPr lang="en-US" altLang="zh-CN" sz="2800" b="1" dirty="0">
                <a:latin typeface="楷体" panose="02010609060101010101" pitchFamily="49" charset="-122"/>
                <a:ea typeface="楷体" panose="02010609060101010101" pitchFamily="49" charset="-122"/>
              </a:rPr>
              <a:t>ARP</a:t>
            </a:r>
            <a:r>
              <a:rPr lang="zh-CN" altLang="en-US" sz="2800" b="1" dirty="0">
                <a:latin typeface="楷体" panose="02010609060101010101" pitchFamily="49" charset="-122"/>
                <a:ea typeface="楷体" panose="02010609060101010101" pitchFamily="49" charset="-122"/>
              </a:rPr>
              <a:t>请求包</a:t>
            </a:r>
            <a:endParaRPr lang="en-US" altLang="zh-CN" sz="2800" b="1" dirty="0">
              <a:latin typeface="楷体" panose="02010609060101010101" pitchFamily="49" charset="-122"/>
              <a:ea typeface="楷体" panose="02010609060101010101" pitchFamily="49" charset="-122"/>
            </a:endParaRPr>
          </a:p>
          <a:p>
            <a:pPr>
              <a:lnSpc>
                <a:spcPct val="90000"/>
              </a:lnSpc>
              <a:buClr>
                <a:srgbClr val="C00000"/>
              </a:buClr>
              <a:buFont typeface="Wingdings" panose="05000000000000000000" pitchFamily="2" charset="2"/>
              <a:buChar char="n"/>
            </a:pPr>
            <a:endParaRPr lang="en-US" altLang="zh-CN" sz="2800" b="1" dirty="0">
              <a:latin typeface="楷体" panose="02010609060101010101" pitchFamily="49" charset="-122"/>
              <a:ea typeface="楷体" panose="02010609060101010101" pitchFamily="49" charset="-122"/>
            </a:endParaRPr>
          </a:p>
          <a:p>
            <a:pPr>
              <a:lnSpc>
                <a:spcPct val="90000"/>
              </a:lnSpc>
              <a:buClr>
                <a:srgbClr val="C00000"/>
              </a:buClr>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如果一个主机的</a:t>
            </a:r>
            <a:r>
              <a:rPr lang="en-US" altLang="zh-CN" sz="2800" b="1" dirty="0">
                <a:latin typeface="楷体" panose="02010609060101010101" pitchFamily="49" charset="-122"/>
                <a:ea typeface="楷体" panose="02010609060101010101" pitchFamily="49" charset="-122"/>
              </a:rPr>
              <a:t>IP</a:t>
            </a:r>
            <a:r>
              <a:rPr lang="zh-CN" altLang="en-US" sz="2800" b="1" dirty="0">
                <a:latin typeface="楷体" panose="02010609060101010101" pitchFamily="49" charset="-122"/>
                <a:ea typeface="楷体" panose="02010609060101010101" pitchFamily="49" charset="-122"/>
              </a:rPr>
              <a:t>地址和</a:t>
            </a:r>
            <a:r>
              <a:rPr lang="en-US" altLang="zh-CN" sz="2800" b="1" dirty="0">
                <a:latin typeface="楷体" panose="02010609060101010101" pitchFamily="49" charset="-122"/>
                <a:ea typeface="楷体" panose="02010609060101010101" pitchFamily="49" charset="-122"/>
              </a:rPr>
              <a:t>ARP</a:t>
            </a:r>
            <a:r>
              <a:rPr lang="zh-CN" altLang="en-US" sz="2800" b="1" dirty="0">
                <a:latin typeface="楷体" panose="02010609060101010101" pitchFamily="49" charset="-122"/>
                <a:ea typeface="楷体" panose="02010609060101010101" pitchFamily="49" charset="-122"/>
              </a:rPr>
              <a:t>请求中的目的</a:t>
            </a:r>
            <a:r>
              <a:rPr lang="en-US" altLang="zh-CN" sz="2800" b="1" dirty="0">
                <a:latin typeface="楷体" panose="02010609060101010101" pitchFamily="49" charset="-122"/>
                <a:ea typeface="楷体" panose="02010609060101010101" pitchFamily="49" charset="-122"/>
              </a:rPr>
              <a:t>IP</a:t>
            </a:r>
            <a:r>
              <a:rPr lang="zh-CN" altLang="en-US" sz="2800" b="1" dirty="0">
                <a:latin typeface="楷体" panose="02010609060101010101" pitchFamily="49" charset="-122"/>
                <a:ea typeface="楷体" panose="02010609060101010101" pitchFamily="49" charset="-122"/>
              </a:rPr>
              <a:t>地址相同，该主机会对这个请求数据包作出</a:t>
            </a:r>
            <a:r>
              <a:rPr lang="en-US" altLang="zh-CN" sz="2800" b="1" dirty="0">
                <a:latin typeface="楷体" panose="02010609060101010101" pitchFamily="49" charset="-122"/>
                <a:ea typeface="楷体" panose="02010609060101010101" pitchFamily="49" charset="-122"/>
              </a:rPr>
              <a:t>ARP</a:t>
            </a:r>
            <a:r>
              <a:rPr lang="zh-CN" altLang="en-US" sz="2800" b="1" dirty="0">
                <a:latin typeface="楷体" panose="02010609060101010101" pitchFamily="49" charset="-122"/>
                <a:ea typeface="楷体" panose="02010609060101010101" pitchFamily="49" charset="-122"/>
              </a:rPr>
              <a:t>应答</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将其</a:t>
            </a:r>
            <a:r>
              <a:rPr lang="en-US" altLang="zh-CN" sz="2800" b="1" dirty="0">
                <a:latin typeface="楷体" panose="02010609060101010101" pitchFamily="49" charset="-122"/>
                <a:ea typeface="楷体" panose="02010609060101010101" pitchFamily="49" charset="-122"/>
              </a:rPr>
              <a:t>MAC</a:t>
            </a:r>
            <a:r>
              <a:rPr lang="zh-CN" altLang="en-US" sz="2800" b="1" dirty="0">
                <a:latin typeface="楷体" panose="02010609060101010101" pitchFamily="49" charset="-122"/>
                <a:ea typeface="楷体" panose="02010609060101010101" pitchFamily="49" charset="-122"/>
              </a:rPr>
              <a:t>地址发送给源端。</a:t>
            </a:r>
          </a:p>
          <a:p>
            <a:endParaRPr lang="zh-CN" altLang="en-US" dirty="0"/>
          </a:p>
        </p:txBody>
      </p:sp>
      <p:cxnSp>
        <p:nvCxnSpPr>
          <p:cNvPr id="4" name="直接连接符 3"/>
          <p:cNvCxnSpPr/>
          <p:nvPr/>
        </p:nvCxnSpPr>
        <p:spPr>
          <a:xfrm>
            <a:off x="705985" y="1454971"/>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893" name="Freeform 301"/>
          <p:cNvSpPr/>
          <p:nvPr/>
        </p:nvSpPr>
        <p:spPr bwMode="auto">
          <a:xfrm>
            <a:off x="2784476" y="1790700"/>
            <a:ext cx="7192963" cy="1246188"/>
          </a:xfrm>
          <a:custGeom>
            <a:avLst/>
            <a:gdLst/>
            <a:ahLst/>
            <a:cxnLst>
              <a:cxn ang="0">
                <a:pos x="4531" y="781"/>
              </a:cxn>
              <a:cxn ang="0">
                <a:pos x="3709" y="243"/>
              </a:cxn>
              <a:cxn ang="0">
                <a:pos x="3709" y="0"/>
              </a:cxn>
              <a:cxn ang="0">
                <a:pos x="2638" y="0"/>
              </a:cxn>
              <a:cxn ang="0">
                <a:pos x="2638" y="240"/>
              </a:cxn>
              <a:cxn ang="0">
                <a:pos x="0" y="785"/>
              </a:cxn>
            </a:cxnLst>
            <a:rect l="0" t="0" r="r" b="b"/>
            <a:pathLst>
              <a:path w="4531" h="785">
                <a:moveTo>
                  <a:pt x="4531" y="781"/>
                </a:moveTo>
                <a:lnTo>
                  <a:pt x="3709" y="243"/>
                </a:lnTo>
                <a:lnTo>
                  <a:pt x="3709" y="0"/>
                </a:lnTo>
                <a:lnTo>
                  <a:pt x="2638" y="0"/>
                </a:lnTo>
                <a:lnTo>
                  <a:pt x="2638" y="240"/>
                </a:lnTo>
                <a:lnTo>
                  <a:pt x="0" y="785"/>
                </a:lnTo>
              </a:path>
            </a:pathLst>
          </a:custGeom>
          <a:gradFill rotWithShape="1">
            <a:gsLst>
              <a:gs pos="0">
                <a:schemeClr val="accent1">
                  <a:gamma/>
                  <a:shade val="46275"/>
                  <a:invGamma/>
                </a:schemeClr>
              </a:gs>
              <a:gs pos="100000">
                <a:schemeClr val="accent1"/>
              </a:gs>
            </a:gsLst>
            <a:lin ang="5400000" scaled="1"/>
          </a:gradFill>
          <a:ln w="9525" cap="flat" cmpd="sng">
            <a:solidFill>
              <a:schemeClr val="accent1"/>
            </a:solidFill>
            <a:prstDash val="solid"/>
            <a:round/>
            <a:headEnd type="none" w="med" len="med"/>
            <a:tailEnd type="none" w="med" len="med"/>
          </a:ln>
          <a:effectLst/>
        </p:spPr>
        <p:txBody>
          <a:bodyPr anchor="ctr"/>
          <a:lstStyle/>
          <a:p>
            <a:endParaRPr lang="zh-CN" altLang="en-US"/>
          </a:p>
        </p:txBody>
      </p:sp>
      <p:sp>
        <p:nvSpPr>
          <p:cNvPr id="494594" name="Rectangle 2"/>
          <p:cNvSpPr>
            <a:spLocks noGrp="1" noChangeArrowheads="1"/>
          </p:cNvSpPr>
          <p:nvPr>
            <p:ph type="title"/>
          </p:nvPr>
        </p:nvSpPr>
        <p:spPr>
          <a:xfrm>
            <a:off x="1822450" y="228601"/>
            <a:ext cx="8540750" cy="543595"/>
          </a:xfrm>
        </p:spPr>
        <p:txBody>
          <a:bodyPr>
            <a:normAutofit fontScale="90000"/>
          </a:bodyPr>
          <a:lstStyle/>
          <a:p>
            <a:r>
              <a:rPr lang="en-US" altLang="zh-CN" sz="4000" b="1" dirty="0">
                <a:solidFill>
                  <a:srgbClr val="C00000"/>
                </a:solidFill>
              </a:rPr>
              <a:t>ARP</a:t>
            </a:r>
            <a:r>
              <a:rPr lang="zh-CN" altLang="en-US" sz="4000" b="1" dirty="0">
                <a:solidFill>
                  <a:srgbClr val="C00000"/>
                </a:solidFill>
              </a:rPr>
              <a:t>封装与报文格式</a:t>
            </a:r>
          </a:p>
        </p:txBody>
      </p:sp>
      <p:graphicFrame>
        <p:nvGraphicFramePr>
          <p:cNvPr id="494910" name="Group 318"/>
          <p:cNvGraphicFramePr>
            <a:graphicFrameLocks noGrp="1"/>
          </p:cNvGraphicFramePr>
          <p:nvPr>
            <p:ph idx="1"/>
          </p:nvPr>
        </p:nvGraphicFramePr>
        <p:xfrm>
          <a:off x="1774825" y="1381125"/>
          <a:ext cx="8642350" cy="792480"/>
        </p:xfrm>
        <a:graphic>
          <a:graphicData uri="http://schemas.openxmlformats.org/drawingml/2006/table">
            <a:tbl>
              <a:tblPr/>
              <a:tblGrid>
                <a:gridCol w="1728788">
                  <a:extLst>
                    <a:ext uri="{9D8B030D-6E8A-4147-A177-3AD203B41FA5}">
                      <a16:colId xmlns:a16="http://schemas.microsoft.com/office/drawing/2014/main" val="20000"/>
                    </a:ext>
                  </a:extLst>
                </a:gridCol>
                <a:gridCol w="1728787">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728788">
                  <a:extLst>
                    <a:ext uri="{9D8B030D-6E8A-4147-A177-3AD203B41FA5}">
                      <a16:colId xmlns:a16="http://schemas.microsoft.com/office/drawing/2014/main" val="20003"/>
                    </a:ext>
                  </a:extLst>
                </a:gridCol>
                <a:gridCol w="1728787">
                  <a:extLst>
                    <a:ext uri="{9D8B030D-6E8A-4147-A177-3AD203B41FA5}">
                      <a16:colId xmlns:a16="http://schemas.microsoft.com/office/drawing/2014/main" val="20004"/>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6B</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6B</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2B</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28B</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4B</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目的地址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源地址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类型</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以太帧</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0x0806)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zh-CN" altLang="en-US"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数据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CRC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94888" name="Group 296"/>
          <p:cNvGraphicFramePr>
            <a:graphicFrameLocks noGrp="1"/>
          </p:cNvGraphicFramePr>
          <p:nvPr>
            <p:custDataLst>
              <p:tags r:id="rId1"/>
            </p:custDataLst>
          </p:nvPr>
        </p:nvGraphicFramePr>
        <p:xfrm>
          <a:off x="2782888" y="3036888"/>
          <a:ext cx="7199312" cy="2773680"/>
        </p:xfrm>
        <a:graphic>
          <a:graphicData uri="http://schemas.openxmlformats.org/drawingml/2006/table">
            <a:tbl>
              <a:tblPr/>
              <a:tblGrid>
                <a:gridCol w="1800225">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3598862">
                  <a:extLst>
                    <a:ext uri="{9D8B030D-6E8A-4147-A177-3AD203B41FA5}">
                      <a16:colId xmlns:a16="http://schemas.microsoft.com/office/drawing/2014/main" val="20002"/>
                    </a:ext>
                  </a:extLst>
                </a:gridCol>
              </a:tblGrid>
              <a:tr h="261938">
                <a:tc gridSpan="2">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zh-CN" altLang="en-US"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硬件类型</a:t>
                      </a:r>
                      <a:r>
                        <a:rPr kumimoji="0" lang="en-US" altLang="zh-CN"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a:t>
                      </a:r>
                      <a:r>
                        <a:rPr kumimoji="0" lang="zh-CN" altLang="en-US"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以太网</a:t>
                      </a:r>
                      <a:r>
                        <a:rPr kumimoji="0" lang="en-US" altLang="zh-CN"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zh-CN" altLang="en-US" sz="20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协议类型</a:t>
                      </a:r>
                      <a:r>
                        <a:rPr kumimoji="0" lang="en-US" altLang="zh-CN" sz="20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(IP: 0x0800)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2263">
                <a:tc>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zh-CN" altLang="en-US" sz="20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硬件地址长度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zh-CN" altLang="en-US"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协议地址长度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zh-CN" altLang="en-US"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操作</a:t>
                      </a:r>
                      <a:r>
                        <a:rPr kumimoji="0" lang="en-US" altLang="zh-CN"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(ARP</a:t>
                      </a:r>
                      <a:r>
                        <a:rPr kumimoji="0" lang="zh-CN" altLang="en-US"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请求</a:t>
                      </a:r>
                      <a:r>
                        <a:rPr kumimoji="0" lang="en-US" altLang="zh-CN"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1</a:t>
                      </a:r>
                      <a:r>
                        <a:rPr kumimoji="0" lang="zh-CN" altLang="en-US"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、应答</a:t>
                      </a:r>
                      <a:r>
                        <a:rPr kumimoji="0" lang="en-US" altLang="zh-CN"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61938">
                <a:tc gridSpan="3">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zh-CN" altLang="en-US"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发送方硬件地址</a:t>
                      </a:r>
                      <a:r>
                        <a:rPr kumimoji="0" lang="en-US" altLang="zh-CN"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(0~3</a:t>
                      </a:r>
                      <a:r>
                        <a:rPr kumimoji="0" lang="zh-CN" altLang="en-US"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字节</a:t>
                      </a:r>
                      <a:r>
                        <a:rPr kumimoji="0" lang="en-US" altLang="zh-CN"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261938">
                <a:tc gridSpan="2">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zh-CN" altLang="en-US" sz="20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发送方硬件地址</a:t>
                      </a:r>
                      <a:r>
                        <a:rPr kumimoji="0" lang="en-US" altLang="zh-CN" sz="20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(4~5</a:t>
                      </a:r>
                      <a:r>
                        <a:rPr kumimoji="0" lang="zh-CN" altLang="en-US" sz="20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字节</a:t>
                      </a:r>
                      <a:r>
                        <a:rPr kumimoji="0" lang="en-US" altLang="zh-CN" sz="20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zh-CN" altLang="en-US"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发送方协议地址</a:t>
                      </a:r>
                      <a:r>
                        <a:rPr kumimoji="0" lang="en-US" altLang="zh-CN"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(0~1</a:t>
                      </a:r>
                      <a:r>
                        <a:rPr kumimoji="0" lang="zh-CN" altLang="en-US"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字节</a:t>
                      </a:r>
                      <a:r>
                        <a:rPr kumimoji="0" lang="en-US" altLang="zh-CN"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61938">
                <a:tc gridSpan="2">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zh-CN" altLang="en-US" sz="20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发送方协议地址</a:t>
                      </a:r>
                      <a:r>
                        <a:rPr kumimoji="0" lang="en-US" altLang="zh-CN" sz="20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(2~3</a:t>
                      </a:r>
                      <a:r>
                        <a:rPr kumimoji="0" lang="zh-CN" altLang="en-US" sz="20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字节</a:t>
                      </a:r>
                      <a:r>
                        <a:rPr kumimoji="0" lang="en-US" altLang="zh-CN" sz="20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zh-CN" altLang="en-US"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目的硬件地址</a:t>
                      </a:r>
                      <a:r>
                        <a:rPr kumimoji="0" lang="en-US" altLang="zh-CN"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(0~1</a:t>
                      </a:r>
                      <a:r>
                        <a:rPr kumimoji="0" lang="zh-CN" altLang="en-US"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字节</a:t>
                      </a:r>
                      <a:r>
                        <a:rPr kumimoji="0" lang="en-US" altLang="zh-CN"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60350">
                <a:tc gridSpan="3">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zh-CN" altLang="en-US"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目的硬件地址</a:t>
                      </a:r>
                      <a:r>
                        <a:rPr kumimoji="0" lang="en-US" altLang="zh-CN"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(2~5</a:t>
                      </a:r>
                      <a:r>
                        <a:rPr kumimoji="0" lang="zh-CN" altLang="en-US"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字节</a:t>
                      </a:r>
                      <a:r>
                        <a:rPr kumimoji="0" lang="en-US" altLang="zh-CN"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342900">
                <a:tc gridSpan="3">
                  <a:txBody>
                    <a:body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pPr>
                      <a:r>
                        <a:rPr kumimoji="0" lang="zh-CN" altLang="en-US"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目的协议地址</a:t>
                      </a:r>
                      <a:r>
                        <a:rPr kumimoji="0" lang="en-US" altLang="zh-CN"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(0~3</a:t>
                      </a:r>
                      <a:r>
                        <a:rPr kumimoji="0" lang="zh-CN" altLang="en-US"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字节</a:t>
                      </a:r>
                      <a:r>
                        <a:rPr kumimoji="0" lang="en-US" altLang="zh-CN" sz="20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bl>
          </a:graphicData>
        </a:graphic>
      </p:graphicFrame>
      <p:sp>
        <p:nvSpPr>
          <p:cNvPr id="494889" name="Text Box 297"/>
          <p:cNvSpPr txBox="1">
            <a:spLocks noChangeArrowheads="1"/>
          </p:cNvSpPr>
          <p:nvPr/>
        </p:nvSpPr>
        <p:spPr bwMode="auto">
          <a:xfrm>
            <a:off x="2654300" y="2725739"/>
            <a:ext cx="325438" cy="396875"/>
          </a:xfrm>
          <a:prstGeom prst="rect">
            <a:avLst/>
          </a:prstGeom>
          <a:noFill/>
          <a:ln w="9525" algn="ctr">
            <a:noFill/>
            <a:miter lim="800000"/>
          </a:ln>
          <a:effectLst/>
        </p:spPr>
        <p:txBody>
          <a:bodyPr wrap="none">
            <a:spAutoFit/>
          </a:bodyPr>
          <a:lstStyle/>
          <a:p>
            <a:pPr algn="ctr"/>
            <a:r>
              <a:rPr lang="en-US" altLang="zh-CN" sz="2000" dirty="0">
                <a:solidFill>
                  <a:schemeClr val="bg1"/>
                </a:solidFill>
              </a:rPr>
              <a:t>0</a:t>
            </a:r>
          </a:p>
        </p:txBody>
      </p:sp>
      <p:sp>
        <p:nvSpPr>
          <p:cNvPr id="494890" name="Text Box 298"/>
          <p:cNvSpPr txBox="1">
            <a:spLocks noChangeArrowheads="1"/>
          </p:cNvSpPr>
          <p:nvPr/>
        </p:nvSpPr>
        <p:spPr bwMode="auto">
          <a:xfrm>
            <a:off x="5911851" y="2725739"/>
            <a:ext cx="466725" cy="396875"/>
          </a:xfrm>
          <a:prstGeom prst="rect">
            <a:avLst/>
          </a:prstGeom>
          <a:noFill/>
          <a:ln w="9525" algn="ctr">
            <a:noFill/>
            <a:miter lim="800000"/>
          </a:ln>
          <a:effectLst/>
        </p:spPr>
        <p:txBody>
          <a:bodyPr wrap="none">
            <a:spAutoFit/>
          </a:bodyPr>
          <a:lstStyle/>
          <a:p>
            <a:pPr algn="r"/>
            <a:r>
              <a:rPr lang="en-US" altLang="zh-CN" sz="2000" dirty="0">
                <a:solidFill>
                  <a:schemeClr val="bg1"/>
                </a:solidFill>
              </a:rPr>
              <a:t>15</a:t>
            </a:r>
          </a:p>
        </p:txBody>
      </p:sp>
      <p:sp>
        <p:nvSpPr>
          <p:cNvPr id="494891" name="Text Box 299"/>
          <p:cNvSpPr txBox="1">
            <a:spLocks noChangeArrowheads="1"/>
          </p:cNvSpPr>
          <p:nvPr/>
        </p:nvSpPr>
        <p:spPr bwMode="auto">
          <a:xfrm>
            <a:off x="6311901" y="2725739"/>
            <a:ext cx="466725" cy="396875"/>
          </a:xfrm>
          <a:prstGeom prst="rect">
            <a:avLst/>
          </a:prstGeom>
          <a:noFill/>
          <a:ln w="9525" algn="ctr">
            <a:noFill/>
            <a:miter lim="800000"/>
          </a:ln>
          <a:effectLst/>
        </p:spPr>
        <p:txBody>
          <a:bodyPr wrap="none">
            <a:spAutoFit/>
          </a:bodyPr>
          <a:lstStyle/>
          <a:p>
            <a:r>
              <a:rPr lang="en-US" altLang="zh-CN" sz="2000" dirty="0">
                <a:solidFill>
                  <a:schemeClr val="bg1"/>
                </a:solidFill>
              </a:rPr>
              <a:t>16</a:t>
            </a:r>
          </a:p>
        </p:txBody>
      </p:sp>
      <p:sp>
        <p:nvSpPr>
          <p:cNvPr id="494892" name="Text Box 300"/>
          <p:cNvSpPr txBox="1">
            <a:spLocks noChangeArrowheads="1"/>
          </p:cNvSpPr>
          <p:nvPr/>
        </p:nvSpPr>
        <p:spPr bwMode="auto">
          <a:xfrm>
            <a:off x="9625014" y="2725739"/>
            <a:ext cx="466725" cy="396875"/>
          </a:xfrm>
          <a:prstGeom prst="rect">
            <a:avLst/>
          </a:prstGeom>
          <a:noFill/>
          <a:ln w="9525" algn="ctr">
            <a:noFill/>
            <a:miter lim="800000"/>
          </a:ln>
          <a:effectLst/>
        </p:spPr>
        <p:txBody>
          <a:bodyPr wrap="none">
            <a:spAutoFit/>
          </a:bodyPr>
          <a:lstStyle/>
          <a:p>
            <a:pPr algn="r"/>
            <a:r>
              <a:rPr lang="en-US" altLang="zh-CN" sz="2000" dirty="0">
                <a:solidFill>
                  <a:schemeClr val="bg1"/>
                </a:solidFill>
              </a:rPr>
              <a:t>31</a:t>
            </a:r>
          </a:p>
        </p:txBody>
      </p:sp>
      <p:grpSp>
        <p:nvGrpSpPr>
          <p:cNvPr id="2" name="Group 309"/>
          <p:cNvGrpSpPr/>
          <p:nvPr/>
        </p:nvGrpSpPr>
        <p:grpSpPr bwMode="auto">
          <a:xfrm>
            <a:off x="1774826" y="1123950"/>
            <a:ext cx="5184775" cy="647700"/>
            <a:chOff x="158" y="754"/>
            <a:chExt cx="3266" cy="544"/>
          </a:xfrm>
        </p:grpSpPr>
        <p:sp>
          <p:nvSpPr>
            <p:cNvPr id="494896" name="Line 304"/>
            <p:cNvSpPr>
              <a:spLocks noChangeShapeType="1"/>
            </p:cNvSpPr>
            <p:nvPr/>
          </p:nvSpPr>
          <p:spPr bwMode="auto">
            <a:xfrm>
              <a:off x="158" y="754"/>
              <a:ext cx="0" cy="544"/>
            </a:xfrm>
            <a:prstGeom prst="line">
              <a:avLst/>
            </a:prstGeom>
            <a:noFill/>
            <a:ln w="9525">
              <a:solidFill>
                <a:schemeClr val="tx1"/>
              </a:solidFill>
              <a:prstDash val="dash"/>
              <a:round/>
            </a:ln>
            <a:effectLst/>
          </p:spPr>
          <p:txBody>
            <a:bodyPr anchor="ctr"/>
            <a:lstStyle/>
            <a:p>
              <a:endParaRPr lang="zh-CN" altLang="en-US"/>
            </a:p>
          </p:txBody>
        </p:sp>
        <p:sp>
          <p:nvSpPr>
            <p:cNvPr id="494897" name="Line 305"/>
            <p:cNvSpPr>
              <a:spLocks noChangeShapeType="1"/>
            </p:cNvSpPr>
            <p:nvPr/>
          </p:nvSpPr>
          <p:spPr bwMode="auto">
            <a:xfrm>
              <a:off x="3424" y="754"/>
              <a:ext cx="0" cy="544"/>
            </a:xfrm>
            <a:prstGeom prst="line">
              <a:avLst/>
            </a:prstGeom>
            <a:noFill/>
            <a:ln w="9525">
              <a:solidFill>
                <a:schemeClr val="tx1"/>
              </a:solidFill>
              <a:prstDash val="dash"/>
              <a:round/>
            </a:ln>
            <a:effectLst/>
          </p:spPr>
          <p:txBody>
            <a:bodyPr anchor="ctr"/>
            <a:lstStyle/>
            <a:p>
              <a:endParaRPr lang="zh-CN" altLang="en-US"/>
            </a:p>
          </p:txBody>
        </p:sp>
        <p:sp>
          <p:nvSpPr>
            <p:cNvPr id="494898" name="Line 306"/>
            <p:cNvSpPr>
              <a:spLocks noChangeShapeType="1"/>
            </p:cNvSpPr>
            <p:nvPr/>
          </p:nvSpPr>
          <p:spPr bwMode="auto">
            <a:xfrm>
              <a:off x="158" y="890"/>
              <a:ext cx="3266" cy="0"/>
            </a:xfrm>
            <a:prstGeom prst="line">
              <a:avLst/>
            </a:prstGeom>
            <a:noFill/>
            <a:ln w="9525">
              <a:solidFill>
                <a:schemeClr val="tx1"/>
              </a:solidFill>
              <a:round/>
              <a:headEnd type="triangle" w="med" len="med"/>
              <a:tailEnd type="triangle" w="med" len="med"/>
            </a:ln>
            <a:effectLst/>
          </p:spPr>
          <p:txBody>
            <a:bodyPr anchor="ctr"/>
            <a:lstStyle/>
            <a:p>
              <a:endParaRPr lang="zh-CN" altLang="en-US"/>
            </a:p>
          </p:txBody>
        </p:sp>
      </p:grpSp>
      <p:sp>
        <p:nvSpPr>
          <p:cNvPr id="494900" name="Text Box 308"/>
          <p:cNvSpPr txBox="1">
            <a:spLocks noChangeArrowheads="1"/>
          </p:cNvSpPr>
          <p:nvPr/>
        </p:nvSpPr>
        <p:spPr bwMode="auto">
          <a:xfrm>
            <a:off x="3432175" y="1052514"/>
            <a:ext cx="1454150" cy="396875"/>
          </a:xfrm>
          <a:prstGeom prst="rect">
            <a:avLst/>
          </a:prstGeom>
          <a:solidFill>
            <a:schemeClr val="bg1"/>
          </a:solidFill>
          <a:ln w="9525" algn="ctr">
            <a:noFill/>
            <a:miter lim="800000"/>
          </a:ln>
          <a:effectLst/>
        </p:spPr>
        <p:txBody>
          <a:bodyPr wrap="none">
            <a:spAutoFit/>
          </a:bodyPr>
          <a:lstStyle/>
          <a:p>
            <a:pPr algn="ctr"/>
            <a:r>
              <a:rPr lang="zh-CN" altLang="en-US" sz="2000"/>
              <a:t>以太网首部</a:t>
            </a:r>
          </a:p>
        </p:txBody>
      </p:sp>
      <p:cxnSp>
        <p:nvCxnSpPr>
          <p:cNvPr id="24" name="直接连接符 23"/>
          <p:cNvCxnSpPr/>
          <p:nvPr/>
        </p:nvCxnSpPr>
        <p:spPr>
          <a:xfrm>
            <a:off x="1847528" y="90872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ABE83-EFD8-496A-90A5-156BE4AE91F8}"/>
              </a:ext>
            </a:extLst>
          </p:cNvPr>
          <p:cNvSpPr>
            <a:spLocks noGrp="1"/>
          </p:cNvSpPr>
          <p:nvPr>
            <p:ph type="title"/>
          </p:nvPr>
        </p:nvSpPr>
        <p:spPr>
          <a:xfrm>
            <a:off x="212035" y="57369"/>
            <a:ext cx="10515600" cy="1325563"/>
          </a:xfrm>
        </p:spPr>
        <p:txBody>
          <a:bodyPr/>
          <a:lstStyle/>
          <a:p>
            <a:r>
              <a:rPr lang="en-US" altLang="zh-CN" dirty="0"/>
              <a:t>ICMP</a:t>
            </a:r>
            <a:r>
              <a:rPr lang="zh-CN" altLang="zh-CN" dirty="0"/>
              <a:t>报文的结构</a:t>
            </a:r>
            <a:endParaRPr lang="zh-CN" altLang="en-US" dirty="0"/>
          </a:p>
        </p:txBody>
      </p:sp>
      <p:pic>
        <p:nvPicPr>
          <p:cNvPr id="4" name="内容占位符 3">
            <a:extLst>
              <a:ext uri="{FF2B5EF4-FFF2-40B4-BE49-F238E27FC236}">
                <a16:creationId xmlns:a16="http://schemas.microsoft.com/office/drawing/2014/main" id="{0677F65E-8608-4B67-86E9-1817C2E297FB}"/>
              </a:ext>
            </a:extLst>
          </p:cNvPr>
          <p:cNvPicPr>
            <a:picLocks noGrp="1" noChangeAspect="1"/>
          </p:cNvPicPr>
          <p:nvPr>
            <p:ph idx="1"/>
          </p:nvPr>
        </p:nvPicPr>
        <p:blipFill>
          <a:blip r:embed="rId2"/>
          <a:stretch>
            <a:fillRect/>
          </a:stretch>
        </p:blipFill>
        <p:spPr>
          <a:xfrm>
            <a:off x="280048" y="1508166"/>
            <a:ext cx="7008442" cy="1897022"/>
          </a:xfrm>
          <a:prstGeom prst="rect">
            <a:avLst/>
          </a:prstGeom>
        </p:spPr>
      </p:pic>
      <p:sp>
        <p:nvSpPr>
          <p:cNvPr id="5" name="矩形 4">
            <a:extLst>
              <a:ext uri="{FF2B5EF4-FFF2-40B4-BE49-F238E27FC236}">
                <a16:creationId xmlns:a16="http://schemas.microsoft.com/office/drawing/2014/main" id="{554ECA3F-A0A8-4F49-9E82-80AC3C101191}"/>
              </a:ext>
            </a:extLst>
          </p:cNvPr>
          <p:cNvSpPr/>
          <p:nvPr/>
        </p:nvSpPr>
        <p:spPr>
          <a:xfrm>
            <a:off x="280048" y="3530422"/>
            <a:ext cx="5945809" cy="2554545"/>
          </a:xfrm>
          <a:prstGeom prst="rect">
            <a:avLst/>
          </a:prstGeom>
        </p:spPr>
        <p:txBody>
          <a:bodyPr wrap="square">
            <a:spAutoFit/>
          </a:bodyPr>
          <a:lstStyle/>
          <a:p>
            <a:pPr algn="just">
              <a:spcAft>
                <a:spcPts val="0"/>
              </a:spcAft>
            </a:pPr>
            <a:r>
              <a:rPr lang="zh-CN" altLang="zh-CN" sz="3200" kern="100" dirty="0">
                <a:latin typeface="等线" panose="02010600030101010101" pitchFamily="2" charset="-122"/>
                <a:cs typeface="Times New Roman" panose="02020603050405020304" pitchFamily="18" charset="0"/>
              </a:rPr>
              <a:t>查询报文和差错报文内容是不同的，但是前</a:t>
            </a:r>
            <a:r>
              <a:rPr lang="en-US" altLang="zh-CN" sz="3200" kern="100" dirty="0">
                <a:latin typeface="等线" panose="02010600030101010101" pitchFamily="2" charset="-122"/>
                <a:cs typeface="Times New Roman" panose="02020603050405020304" pitchFamily="18" charset="0"/>
              </a:rPr>
              <a:t>3</a:t>
            </a:r>
            <a:r>
              <a:rPr lang="zh-CN" altLang="zh-CN" sz="3200" kern="100" dirty="0">
                <a:latin typeface="等线" panose="02010600030101010101" pitchFamily="2" charset="-122"/>
                <a:cs typeface="Times New Roman" panose="02020603050405020304" pitchFamily="18" charset="0"/>
              </a:rPr>
              <a:t>个字段是相同的</a:t>
            </a:r>
          </a:p>
          <a:p>
            <a:pPr algn="just">
              <a:spcAft>
                <a:spcPts val="0"/>
              </a:spcAft>
            </a:pPr>
            <a:r>
              <a:rPr lang="zh-CN" altLang="zh-CN" sz="3200" kern="100" dirty="0">
                <a:latin typeface="等线" panose="02010600030101010101" pitchFamily="2" charset="-122"/>
                <a:cs typeface="Times New Roman" panose="02020603050405020304" pitchFamily="18" charset="0"/>
              </a:rPr>
              <a:t>类型</a:t>
            </a:r>
            <a:r>
              <a:rPr lang="en-US" altLang="zh-CN" sz="3200" kern="100" dirty="0">
                <a:latin typeface="等线" panose="02010600030101010101" pitchFamily="2" charset="-122"/>
                <a:cs typeface="Times New Roman" panose="02020603050405020304" pitchFamily="18" charset="0"/>
              </a:rPr>
              <a:t>8B+</a:t>
            </a:r>
            <a:r>
              <a:rPr lang="zh-CN" altLang="zh-CN" sz="3200" kern="100" dirty="0">
                <a:latin typeface="等线" panose="02010600030101010101" pitchFamily="2" charset="-122"/>
                <a:cs typeface="Times New Roman" panose="02020603050405020304" pitchFamily="18" charset="0"/>
              </a:rPr>
              <a:t>代码</a:t>
            </a:r>
            <a:r>
              <a:rPr lang="en-US" altLang="zh-CN" sz="3200" kern="100" dirty="0">
                <a:latin typeface="等线" panose="02010600030101010101" pitchFamily="2" charset="-122"/>
                <a:cs typeface="Times New Roman" panose="02020603050405020304" pitchFamily="18" charset="0"/>
              </a:rPr>
              <a:t>8B+</a:t>
            </a:r>
            <a:r>
              <a:rPr lang="zh-CN" altLang="zh-CN" sz="3200" kern="100" dirty="0">
                <a:latin typeface="等线" panose="02010600030101010101" pitchFamily="2" charset="-122"/>
                <a:cs typeface="Times New Roman" panose="02020603050405020304" pitchFamily="18" charset="0"/>
              </a:rPr>
              <a:t>校验和</a:t>
            </a:r>
            <a:r>
              <a:rPr lang="en-US" altLang="zh-CN" sz="3200" kern="100" dirty="0">
                <a:latin typeface="等线" panose="02010600030101010101" pitchFamily="2" charset="-122"/>
                <a:cs typeface="Times New Roman" panose="02020603050405020304" pitchFamily="18" charset="0"/>
              </a:rPr>
              <a:t>16B</a:t>
            </a:r>
            <a:r>
              <a:rPr lang="zh-CN" altLang="zh-CN" sz="3200" kern="100" dirty="0">
                <a:latin typeface="等线" panose="02010600030101010101" pitchFamily="2" charset="-122"/>
                <a:cs typeface="Times New Roman" panose="02020603050405020304" pitchFamily="18" charset="0"/>
              </a:rPr>
              <a:t>，类型和代码放在一起表明了一种具体的</a:t>
            </a:r>
            <a:r>
              <a:rPr lang="en-US" altLang="zh-CN" sz="3200" kern="100" dirty="0">
                <a:latin typeface="等线" panose="02010600030101010101" pitchFamily="2" charset="-122"/>
                <a:cs typeface="Times New Roman" panose="02020603050405020304" pitchFamily="18" charset="0"/>
              </a:rPr>
              <a:t>ICMP</a:t>
            </a:r>
            <a:r>
              <a:rPr lang="zh-CN" altLang="zh-CN" sz="3200" kern="100" dirty="0">
                <a:latin typeface="等线" panose="02010600030101010101" pitchFamily="2" charset="-122"/>
                <a:cs typeface="Times New Roman" panose="02020603050405020304" pitchFamily="18" charset="0"/>
              </a:rPr>
              <a:t>类型</a:t>
            </a:r>
          </a:p>
        </p:txBody>
      </p:sp>
      <p:sp>
        <p:nvSpPr>
          <p:cNvPr id="6" name="矩形 5">
            <a:extLst>
              <a:ext uri="{FF2B5EF4-FFF2-40B4-BE49-F238E27FC236}">
                <a16:creationId xmlns:a16="http://schemas.microsoft.com/office/drawing/2014/main" id="{84DD22E9-0DC1-4EA5-A2DD-5E7BFBE4F2CE}"/>
              </a:ext>
            </a:extLst>
          </p:cNvPr>
          <p:cNvSpPr/>
          <p:nvPr/>
        </p:nvSpPr>
        <p:spPr>
          <a:xfrm>
            <a:off x="7288489" y="1087061"/>
            <a:ext cx="4691476" cy="2554545"/>
          </a:xfrm>
          <a:prstGeom prst="rect">
            <a:avLst/>
          </a:prstGeom>
        </p:spPr>
        <p:txBody>
          <a:bodyPr wrap="square">
            <a:spAutoFit/>
          </a:bodyPr>
          <a:lstStyle/>
          <a:p>
            <a:pPr algn="just">
              <a:spcAft>
                <a:spcPts val="0"/>
              </a:spcAft>
            </a:pPr>
            <a:r>
              <a:rPr lang="en-US" altLang="zh-CN" sz="3200" kern="100" dirty="0">
                <a:latin typeface="等线" panose="02010600030101010101" pitchFamily="2" charset="-122"/>
                <a:cs typeface="Times New Roman" panose="02020603050405020304" pitchFamily="18" charset="0"/>
              </a:rPr>
              <a:t>ICMP</a:t>
            </a:r>
            <a:r>
              <a:rPr lang="zh-CN" altLang="zh-CN" sz="3200" kern="100" dirty="0">
                <a:latin typeface="等线" panose="02010600030101010101" pitchFamily="2" charset="-122"/>
                <a:cs typeface="Times New Roman" panose="02020603050405020304" pitchFamily="18" charset="0"/>
              </a:rPr>
              <a:t>校验和和</a:t>
            </a:r>
            <a:r>
              <a:rPr lang="en-US" altLang="zh-CN" sz="3200" kern="100" dirty="0">
                <a:latin typeface="等线" panose="02010600030101010101" pitchFamily="2" charset="-122"/>
                <a:cs typeface="Times New Roman" panose="02020603050405020304" pitchFamily="18" charset="0"/>
              </a:rPr>
              <a:t>IP</a:t>
            </a:r>
            <a:r>
              <a:rPr lang="zh-CN" altLang="zh-CN" sz="3200" kern="100" dirty="0">
                <a:latin typeface="等线" panose="02010600030101010101" pitchFamily="2" charset="-122"/>
                <a:cs typeface="Times New Roman" panose="02020603050405020304" pitchFamily="18" charset="0"/>
              </a:rPr>
              <a:t>校验和的算法是一样的</a:t>
            </a:r>
            <a:r>
              <a:rPr lang="en-US" altLang="zh-CN" sz="3200" kern="100" dirty="0">
                <a:latin typeface="等线" panose="02010600030101010101" pitchFamily="2" charset="-122"/>
                <a:cs typeface="Times New Roman" panose="02020603050405020304" pitchFamily="18" charset="0"/>
              </a:rPr>
              <a:t>(</a:t>
            </a:r>
            <a:r>
              <a:rPr lang="zh-CN" altLang="zh-CN" sz="3200" kern="100" dirty="0">
                <a:latin typeface="等线" panose="02010600030101010101" pitchFamily="2" charset="-122"/>
                <a:cs typeface="Times New Roman" panose="02020603050405020304" pitchFamily="18" charset="0"/>
              </a:rPr>
              <a:t>检查和算法</a:t>
            </a:r>
            <a:r>
              <a:rPr lang="en-US" altLang="zh-CN" sz="3200" kern="100" dirty="0">
                <a:latin typeface="等线" panose="02010600030101010101" pitchFamily="2" charset="-122"/>
                <a:cs typeface="Times New Roman" panose="02020603050405020304" pitchFamily="18" charset="0"/>
              </a:rPr>
              <a:t>)</a:t>
            </a:r>
            <a:r>
              <a:rPr lang="zh-CN" altLang="zh-CN" sz="3200" kern="100" dirty="0">
                <a:latin typeface="等线" panose="02010600030101010101" pitchFamily="2" charset="-122"/>
                <a:cs typeface="Times New Roman" panose="02020603050405020304" pitchFamily="18" charset="0"/>
              </a:rPr>
              <a:t>，但是校验的范围是不一样的，</a:t>
            </a:r>
            <a:r>
              <a:rPr lang="en-US" altLang="zh-CN" sz="3200" kern="100" dirty="0">
                <a:latin typeface="等线" panose="02010600030101010101" pitchFamily="2" charset="-122"/>
                <a:cs typeface="Times New Roman" panose="02020603050405020304" pitchFamily="18" charset="0"/>
              </a:rPr>
              <a:t>IP</a:t>
            </a:r>
            <a:r>
              <a:rPr lang="zh-CN" altLang="zh-CN" sz="3200" kern="100" dirty="0">
                <a:latin typeface="等线" panose="02010600030101010101" pitchFamily="2" charset="-122"/>
                <a:cs typeface="Times New Roman" panose="02020603050405020304" pitchFamily="18" charset="0"/>
              </a:rPr>
              <a:t>是首部校验和，</a:t>
            </a:r>
            <a:r>
              <a:rPr lang="en-US" altLang="zh-CN" sz="3200" kern="100" dirty="0">
                <a:latin typeface="等线" panose="02010600030101010101" pitchFamily="2" charset="-122"/>
                <a:cs typeface="Times New Roman" panose="02020603050405020304" pitchFamily="18" charset="0"/>
              </a:rPr>
              <a:t>ICMP</a:t>
            </a:r>
            <a:r>
              <a:rPr lang="zh-CN" altLang="zh-CN" sz="3200" kern="100" dirty="0">
                <a:latin typeface="等线" panose="02010600030101010101" pitchFamily="2" charset="-122"/>
                <a:cs typeface="Times New Roman" panose="02020603050405020304" pitchFamily="18" charset="0"/>
              </a:rPr>
              <a:t>是全部校验和。</a:t>
            </a:r>
          </a:p>
        </p:txBody>
      </p:sp>
    </p:spTree>
    <p:extLst>
      <p:ext uri="{BB962C8B-B14F-4D97-AF65-F5344CB8AC3E}">
        <p14:creationId xmlns:p14="http://schemas.microsoft.com/office/powerpoint/2010/main" val="2299653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779D834-526C-3E0F-6161-14F0467AEAF8}"/>
              </a:ext>
            </a:extLst>
          </p:cNvPr>
          <p:cNvSpPr txBox="1"/>
          <p:nvPr/>
        </p:nvSpPr>
        <p:spPr>
          <a:xfrm>
            <a:off x="210787" y="156267"/>
            <a:ext cx="11735790" cy="6001643"/>
          </a:xfrm>
          <a:prstGeom prst="rect">
            <a:avLst/>
          </a:prstGeom>
          <a:noFill/>
        </p:spPr>
        <p:txBody>
          <a:bodyPr wrap="square">
            <a:spAutoFit/>
          </a:bodyPr>
          <a:lstStyle/>
          <a:p>
            <a:pPr algn="just"/>
            <a:r>
              <a:rPr lang="en-US" altLang="zh-CN" sz="2400" b="1" i="0" dirty="0">
                <a:solidFill>
                  <a:srgbClr val="FF0000"/>
                </a:solidFill>
                <a:effectLst/>
                <a:latin typeface="-apple-system"/>
              </a:rPr>
              <a:t>ICMP</a:t>
            </a:r>
            <a:r>
              <a:rPr lang="zh-CN" altLang="en-US" sz="2400" b="1" i="0" dirty="0">
                <a:solidFill>
                  <a:srgbClr val="FF0000"/>
                </a:solidFill>
                <a:effectLst/>
                <a:latin typeface="-apple-system"/>
              </a:rPr>
              <a:t>协议的作用</a:t>
            </a:r>
            <a:endParaRPr lang="zh-CN" altLang="en-US" sz="2400" b="0" i="0" dirty="0">
              <a:solidFill>
                <a:srgbClr val="4F4F4F"/>
              </a:solidFill>
              <a:effectLst/>
              <a:latin typeface="-apple-system"/>
            </a:endParaRPr>
          </a:p>
          <a:p>
            <a:pPr algn="just"/>
            <a:r>
              <a:rPr lang="en-US" altLang="zh-CN" sz="2400" b="0" i="0" dirty="0">
                <a:solidFill>
                  <a:srgbClr val="4F4F4F"/>
                </a:solidFill>
                <a:effectLst/>
                <a:latin typeface="-apple-system"/>
              </a:rPr>
              <a:t>ICMP</a:t>
            </a:r>
            <a:r>
              <a:rPr lang="zh-CN" altLang="en-US" sz="2400" b="0" i="0" dirty="0">
                <a:solidFill>
                  <a:srgbClr val="4F4F4F"/>
                </a:solidFill>
                <a:effectLst/>
                <a:latin typeface="-apple-system"/>
              </a:rPr>
              <a:t>（</a:t>
            </a:r>
            <a:r>
              <a:rPr lang="en-US" altLang="zh-CN" sz="2400" b="0" i="0" dirty="0">
                <a:solidFill>
                  <a:srgbClr val="4F4F4F"/>
                </a:solidFill>
                <a:effectLst/>
                <a:latin typeface="-apple-system"/>
              </a:rPr>
              <a:t>Internet Control massage protocol</a:t>
            </a:r>
            <a:r>
              <a:rPr lang="zh-CN" altLang="en-US" sz="2400" b="0" i="0" dirty="0">
                <a:solidFill>
                  <a:srgbClr val="4F4F4F"/>
                </a:solidFill>
                <a:effectLst/>
                <a:latin typeface="-apple-system"/>
              </a:rPr>
              <a:t>）因特网控制协议，主要用来在网络设备间传递各种差错、控制和查询等消息（在收集网络信息、诊断、排查故障等方面具有重要的作用）</a:t>
            </a:r>
          </a:p>
          <a:p>
            <a:pPr algn="just"/>
            <a:r>
              <a:rPr lang="en-US" altLang="zh-CN" sz="2400" b="0" i="0" dirty="0">
                <a:solidFill>
                  <a:srgbClr val="4F4F4F"/>
                </a:solidFill>
                <a:effectLst/>
                <a:latin typeface="-apple-system"/>
              </a:rPr>
              <a:t>ICMP</a:t>
            </a:r>
            <a:r>
              <a:rPr lang="zh-CN" altLang="en-US" sz="2400" b="0" i="0" dirty="0">
                <a:solidFill>
                  <a:srgbClr val="4F4F4F"/>
                </a:solidFill>
                <a:effectLst/>
                <a:latin typeface="-apple-system"/>
              </a:rPr>
              <a:t>是网络层协议，协议号为</a:t>
            </a:r>
            <a:r>
              <a:rPr lang="en-US" altLang="zh-CN" sz="2400" b="0" i="0" dirty="0">
                <a:solidFill>
                  <a:srgbClr val="4F4F4F"/>
                </a:solidFill>
                <a:effectLst/>
                <a:latin typeface="-apple-system"/>
              </a:rPr>
              <a:t>1</a:t>
            </a:r>
          </a:p>
          <a:p>
            <a:pPr algn="just"/>
            <a:r>
              <a:rPr lang="zh-CN" altLang="en-US" sz="2400" b="1" i="0" dirty="0">
                <a:solidFill>
                  <a:srgbClr val="FF0000"/>
                </a:solidFill>
                <a:effectLst/>
                <a:latin typeface="-apple-system"/>
              </a:rPr>
              <a:t>为什么需要</a:t>
            </a:r>
            <a:r>
              <a:rPr lang="en-US" altLang="zh-CN" sz="2400" b="1" i="0" dirty="0">
                <a:solidFill>
                  <a:srgbClr val="FF0000"/>
                </a:solidFill>
                <a:effectLst/>
                <a:latin typeface="-apple-system"/>
              </a:rPr>
              <a:t>ICMP</a:t>
            </a:r>
            <a:r>
              <a:rPr lang="zh-CN" altLang="en-US" sz="2400" b="1" i="0" dirty="0">
                <a:solidFill>
                  <a:srgbClr val="FF0000"/>
                </a:solidFill>
                <a:effectLst/>
                <a:latin typeface="-apple-system"/>
              </a:rPr>
              <a:t>差错报文</a:t>
            </a:r>
            <a:endParaRPr lang="zh-CN" altLang="en-US" sz="2400" b="0" i="0" dirty="0">
              <a:solidFill>
                <a:srgbClr val="4F4F4F"/>
              </a:solidFill>
              <a:effectLst/>
              <a:latin typeface="-apple-system"/>
            </a:endParaRPr>
          </a:p>
          <a:p>
            <a:pPr algn="just"/>
            <a:r>
              <a:rPr lang="en-US" altLang="zh-CN" sz="2400" b="0" i="0" dirty="0">
                <a:solidFill>
                  <a:srgbClr val="7030A0"/>
                </a:solidFill>
                <a:effectLst/>
                <a:latin typeface="-apple-system"/>
              </a:rPr>
              <a:t>IP</a:t>
            </a:r>
            <a:r>
              <a:rPr lang="zh-CN" altLang="en-US" sz="2400" b="0" i="0" dirty="0">
                <a:solidFill>
                  <a:srgbClr val="7030A0"/>
                </a:solidFill>
                <a:effectLst/>
                <a:latin typeface="-apple-system"/>
              </a:rPr>
              <a:t>协议的缺点</a:t>
            </a:r>
            <a:endParaRPr lang="zh-CN" altLang="en-US" sz="2400" b="0" i="0" dirty="0">
              <a:solidFill>
                <a:srgbClr val="4F4F4F"/>
              </a:solidFill>
              <a:effectLst/>
              <a:latin typeface="-apple-system"/>
            </a:endParaRPr>
          </a:p>
          <a:p>
            <a:pPr algn="just"/>
            <a:r>
              <a:rPr lang="en-US" altLang="zh-CN" sz="2400" b="0" i="0" dirty="0">
                <a:solidFill>
                  <a:srgbClr val="4F4F4F"/>
                </a:solidFill>
                <a:effectLst/>
                <a:latin typeface="-apple-system"/>
              </a:rPr>
              <a:t>1</a:t>
            </a:r>
            <a:r>
              <a:rPr lang="zh-CN" altLang="en-US" sz="2400" b="0" i="0" dirty="0">
                <a:solidFill>
                  <a:srgbClr val="4F4F4F"/>
                </a:solidFill>
                <a:effectLst/>
                <a:latin typeface="-apple-system"/>
              </a:rPr>
              <a:t>、</a:t>
            </a:r>
            <a:r>
              <a:rPr lang="en-US" altLang="zh-CN" sz="2400" b="0" i="0" dirty="0">
                <a:solidFill>
                  <a:srgbClr val="4F4F4F"/>
                </a:solidFill>
                <a:effectLst/>
                <a:latin typeface="-apple-system"/>
              </a:rPr>
              <a:t>IP</a:t>
            </a:r>
            <a:r>
              <a:rPr lang="zh-CN" altLang="en-US" sz="2400" b="0" i="0" dirty="0">
                <a:solidFill>
                  <a:srgbClr val="4F4F4F"/>
                </a:solidFill>
                <a:effectLst/>
                <a:latin typeface="-apple-system"/>
              </a:rPr>
              <a:t>协议没有差错报文或差错纠正机制</a:t>
            </a:r>
          </a:p>
          <a:p>
            <a:pPr algn="just"/>
            <a:r>
              <a:rPr lang="en-US" altLang="zh-CN" sz="2400" b="0" i="0" dirty="0">
                <a:solidFill>
                  <a:srgbClr val="4F4F4F"/>
                </a:solidFill>
                <a:effectLst/>
                <a:latin typeface="-apple-system"/>
              </a:rPr>
              <a:t>2</a:t>
            </a:r>
            <a:r>
              <a:rPr lang="zh-CN" altLang="en-US" sz="2400" b="0" i="0" dirty="0">
                <a:solidFill>
                  <a:srgbClr val="4F4F4F"/>
                </a:solidFill>
                <a:effectLst/>
                <a:latin typeface="-apple-system"/>
              </a:rPr>
              <a:t>、</a:t>
            </a:r>
            <a:r>
              <a:rPr lang="en-US" altLang="zh-CN" sz="2400" b="0" i="0" dirty="0">
                <a:solidFill>
                  <a:srgbClr val="4F4F4F"/>
                </a:solidFill>
                <a:effectLst/>
                <a:latin typeface="-apple-system"/>
              </a:rPr>
              <a:t>IP</a:t>
            </a:r>
            <a:r>
              <a:rPr lang="zh-CN" altLang="en-US" sz="2400" b="0" i="0" dirty="0">
                <a:solidFill>
                  <a:srgbClr val="4F4F4F"/>
                </a:solidFill>
                <a:effectLst/>
                <a:latin typeface="-apple-system"/>
              </a:rPr>
              <a:t>协议缺少一种为主机和管理查询的机制</a:t>
            </a:r>
          </a:p>
          <a:p>
            <a:pPr algn="just"/>
            <a:r>
              <a:rPr lang="zh-CN" altLang="en-US" sz="2400" b="0" i="0" dirty="0">
                <a:solidFill>
                  <a:srgbClr val="7030A0"/>
                </a:solidFill>
                <a:effectLst/>
                <a:latin typeface="-apple-system"/>
              </a:rPr>
              <a:t>所以</a:t>
            </a:r>
            <a:r>
              <a:rPr lang="en-US" altLang="zh-CN" sz="2400" b="0" i="0" dirty="0">
                <a:solidFill>
                  <a:srgbClr val="7030A0"/>
                </a:solidFill>
                <a:effectLst/>
                <a:latin typeface="-apple-system"/>
              </a:rPr>
              <a:t>ICMP</a:t>
            </a:r>
            <a:r>
              <a:rPr lang="zh-CN" altLang="en-US" sz="2400" b="0" i="0" dirty="0">
                <a:solidFill>
                  <a:srgbClr val="7030A0"/>
                </a:solidFill>
                <a:effectLst/>
                <a:latin typeface="-apple-system"/>
              </a:rPr>
              <a:t>协议就是为了补充</a:t>
            </a:r>
            <a:r>
              <a:rPr lang="en-US" altLang="zh-CN" sz="2400" b="0" i="0" dirty="0">
                <a:solidFill>
                  <a:srgbClr val="7030A0"/>
                </a:solidFill>
                <a:effectLst/>
                <a:latin typeface="-apple-system"/>
              </a:rPr>
              <a:t>IP</a:t>
            </a:r>
            <a:r>
              <a:rPr lang="zh-CN" altLang="en-US" sz="2400" b="0" i="0" dirty="0">
                <a:solidFill>
                  <a:srgbClr val="7030A0"/>
                </a:solidFill>
                <a:effectLst/>
                <a:latin typeface="-apple-system"/>
              </a:rPr>
              <a:t>协议的这两个缺点而设计的，配合</a:t>
            </a:r>
            <a:r>
              <a:rPr lang="en-US" altLang="zh-CN" sz="2400" b="0" i="0" dirty="0">
                <a:solidFill>
                  <a:srgbClr val="7030A0"/>
                </a:solidFill>
                <a:effectLst/>
                <a:latin typeface="-apple-system"/>
              </a:rPr>
              <a:t>IP</a:t>
            </a:r>
            <a:r>
              <a:rPr lang="zh-CN" altLang="en-US" sz="2400" b="0" i="0" dirty="0">
                <a:solidFill>
                  <a:srgbClr val="7030A0"/>
                </a:solidFill>
                <a:effectLst/>
                <a:latin typeface="-apple-system"/>
              </a:rPr>
              <a:t>协议使用</a:t>
            </a:r>
            <a:endParaRPr lang="en-US" altLang="zh-CN" sz="2400" b="0" i="0" dirty="0">
              <a:solidFill>
                <a:srgbClr val="7030A0"/>
              </a:solidFill>
              <a:effectLst/>
              <a:latin typeface="-apple-system"/>
            </a:endParaRPr>
          </a:p>
          <a:p>
            <a:pPr algn="just"/>
            <a:r>
              <a:rPr lang="zh-CN" altLang="en-US" sz="2400" b="1" i="0" dirty="0">
                <a:solidFill>
                  <a:srgbClr val="FF0000"/>
                </a:solidFill>
                <a:effectLst/>
                <a:latin typeface="-apple-system"/>
              </a:rPr>
              <a:t>通过</a:t>
            </a:r>
            <a:r>
              <a:rPr lang="en-US" altLang="zh-CN" sz="2400" b="1" i="0" dirty="0">
                <a:solidFill>
                  <a:srgbClr val="FF0000"/>
                </a:solidFill>
                <a:effectLst/>
                <a:latin typeface="-apple-system"/>
              </a:rPr>
              <a:t>Type</a:t>
            </a:r>
            <a:r>
              <a:rPr lang="zh-CN" altLang="en-US" sz="2400" b="1" i="0" dirty="0">
                <a:solidFill>
                  <a:srgbClr val="FF0000"/>
                </a:solidFill>
                <a:effectLst/>
                <a:latin typeface="-apple-system"/>
              </a:rPr>
              <a:t>和</a:t>
            </a:r>
            <a:r>
              <a:rPr lang="en-US" altLang="zh-CN" sz="2400" b="1" i="0" dirty="0">
                <a:solidFill>
                  <a:srgbClr val="FF0000"/>
                </a:solidFill>
                <a:effectLst/>
                <a:latin typeface="-apple-system"/>
              </a:rPr>
              <a:t>Code</a:t>
            </a:r>
            <a:r>
              <a:rPr lang="zh-CN" altLang="en-US" sz="2400" b="1" i="0" dirty="0">
                <a:solidFill>
                  <a:srgbClr val="FF0000"/>
                </a:solidFill>
                <a:effectLst/>
                <a:latin typeface="-apple-system"/>
              </a:rPr>
              <a:t>定义</a:t>
            </a:r>
            <a:r>
              <a:rPr lang="en-US" altLang="zh-CN" sz="2400" b="1" i="0" dirty="0">
                <a:solidFill>
                  <a:srgbClr val="FF0000"/>
                </a:solidFill>
                <a:effectLst/>
                <a:latin typeface="-apple-system"/>
              </a:rPr>
              <a:t>ICMP</a:t>
            </a:r>
            <a:r>
              <a:rPr lang="zh-CN" altLang="en-US" sz="2400" b="1" i="0" dirty="0">
                <a:solidFill>
                  <a:srgbClr val="FF0000"/>
                </a:solidFill>
                <a:effectLst/>
                <a:latin typeface="-apple-system"/>
              </a:rPr>
              <a:t>的报文类型</a:t>
            </a:r>
            <a:endParaRPr lang="zh-CN" altLang="en-US" sz="2400" b="0" i="0" dirty="0">
              <a:solidFill>
                <a:srgbClr val="4F4F4F"/>
              </a:solidFill>
              <a:effectLst/>
              <a:latin typeface="-apple-system"/>
            </a:endParaRPr>
          </a:p>
          <a:p>
            <a:pPr algn="just"/>
            <a:r>
              <a:rPr lang="en-US" altLang="zh-CN" sz="2400" b="0" i="0" dirty="0">
                <a:solidFill>
                  <a:srgbClr val="4F4F4F"/>
                </a:solidFill>
                <a:effectLst/>
                <a:latin typeface="-apple-system"/>
              </a:rPr>
              <a:t>ICMP</a:t>
            </a:r>
            <a:r>
              <a:rPr lang="zh-CN" altLang="en-US" sz="2400" b="0" i="0" dirty="0">
                <a:solidFill>
                  <a:srgbClr val="4F4F4F"/>
                </a:solidFill>
                <a:effectLst/>
                <a:latin typeface="-apple-system"/>
              </a:rPr>
              <a:t>报文主要分为查询报文和差错报文两大类</a:t>
            </a:r>
          </a:p>
          <a:p>
            <a:pPr algn="just"/>
            <a:r>
              <a:rPr lang="zh-CN" altLang="en-US" sz="2400" b="0" i="0" dirty="0">
                <a:solidFill>
                  <a:srgbClr val="4F4F4F"/>
                </a:solidFill>
                <a:effectLst/>
                <a:latin typeface="-apple-system"/>
              </a:rPr>
              <a:t>查询报文：主要用于在主机和路由器之间传输控制信息，也用来探测网络连通性和路径等信息</a:t>
            </a:r>
          </a:p>
          <a:p>
            <a:pPr algn="just"/>
            <a:r>
              <a:rPr lang="zh-CN" altLang="en-US" sz="2400" b="0" i="0" dirty="0">
                <a:solidFill>
                  <a:srgbClr val="4F4F4F"/>
                </a:solidFill>
                <a:effectLst/>
                <a:latin typeface="-apple-system"/>
              </a:rPr>
              <a:t>差错报文：用于报告数据传输过程中的错误</a:t>
            </a:r>
          </a:p>
          <a:p>
            <a:pPr algn="just"/>
            <a:endParaRPr lang="zh-CN" altLang="en-US" sz="2400" b="0" i="0" dirty="0">
              <a:solidFill>
                <a:srgbClr val="4F4F4F"/>
              </a:solidFill>
              <a:effectLst/>
              <a:latin typeface="-apple-system"/>
            </a:endParaRPr>
          </a:p>
        </p:txBody>
      </p:sp>
    </p:spTree>
    <p:extLst>
      <p:ext uri="{BB962C8B-B14F-4D97-AF65-F5344CB8AC3E}">
        <p14:creationId xmlns:p14="http://schemas.microsoft.com/office/powerpoint/2010/main" val="4027418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F8BDC11-4E1A-F9B4-2C4E-3A591727CEDA}"/>
              </a:ext>
            </a:extLst>
          </p:cNvPr>
          <p:cNvPicPr>
            <a:picLocks noChangeAspect="1"/>
          </p:cNvPicPr>
          <p:nvPr/>
        </p:nvPicPr>
        <p:blipFill>
          <a:blip r:embed="rId2"/>
          <a:stretch>
            <a:fillRect/>
          </a:stretch>
        </p:blipFill>
        <p:spPr>
          <a:xfrm>
            <a:off x="366258" y="108052"/>
            <a:ext cx="4068695" cy="4430697"/>
          </a:xfrm>
          <a:prstGeom prst="rect">
            <a:avLst/>
          </a:prstGeom>
        </p:spPr>
      </p:pic>
      <p:pic>
        <p:nvPicPr>
          <p:cNvPr id="8" name="图片 7">
            <a:extLst>
              <a:ext uri="{FF2B5EF4-FFF2-40B4-BE49-F238E27FC236}">
                <a16:creationId xmlns:a16="http://schemas.microsoft.com/office/drawing/2014/main" id="{2BFA9AE6-2D84-D77C-AE14-3F91D947EB1D}"/>
              </a:ext>
            </a:extLst>
          </p:cNvPr>
          <p:cNvPicPr>
            <a:picLocks noChangeAspect="1"/>
          </p:cNvPicPr>
          <p:nvPr/>
        </p:nvPicPr>
        <p:blipFill>
          <a:blip r:embed="rId3"/>
          <a:stretch>
            <a:fillRect/>
          </a:stretch>
        </p:blipFill>
        <p:spPr>
          <a:xfrm>
            <a:off x="4920098" y="108052"/>
            <a:ext cx="4306840" cy="4430697"/>
          </a:xfrm>
          <a:prstGeom prst="rect">
            <a:avLst/>
          </a:prstGeom>
        </p:spPr>
      </p:pic>
      <p:pic>
        <p:nvPicPr>
          <p:cNvPr id="10" name="图片 9">
            <a:extLst>
              <a:ext uri="{FF2B5EF4-FFF2-40B4-BE49-F238E27FC236}">
                <a16:creationId xmlns:a16="http://schemas.microsoft.com/office/drawing/2014/main" id="{7B593D8B-03C0-87AC-3B37-FE61B58D707A}"/>
              </a:ext>
            </a:extLst>
          </p:cNvPr>
          <p:cNvPicPr>
            <a:picLocks noChangeAspect="1"/>
          </p:cNvPicPr>
          <p:nvPr/>
        </p:nvPicPr>
        <p:blipFill>
          <a:blip r:embed="rId4"/>
          <a:stretch>
            <a:fillRect/>
          </a:stretch>
        </p:blipFill>
        <p:spPr>
          <a:xfrm>
            <a:off x="1737858" y="4696690"/>
            <a:ext cx="3873151" cy="1990918"/>
          </a:xfrm>
          <a:prstGeom prst="rect">
            <a:avLst/>
          </a:prstGeom>
        </p:spPr>
      </p:pic>
      <p:pic>
        <p:nvPicPr>
          <p:cNvPr id="12" name="图片 11">
            <a:extLst>
              <a:ext uri="{FF2B5EF4-FFF2-40B4-BE49-F238E27FC236}">
                <a16:creationId xmlns:a16="http://schemas.microsoft.com/office/drawing/2014/main" id="{5B7557A1-82B9-60B3-60A4-1178C1E13DD2}"/>
              </a:ext>
            </a:extLst>
          </p:cNvPr>
          <p:cNvPicPr>
            <a:picLocks noChangeAspect="1"/>
          </p:cNvPicPr>
          <p:nvPr/>
        </p:nvPicPr>
        <p:blipFill>
          <a:blip r:embed="rId5"/>
          <a:stretch>
            <a:fillRect/>
          </a:stretch>
        </p:blipFill>
        <p:spPr>
          <a:xfrm>
            <a:off x="5984503" y="4696690"/>
            <a:ext cx="4469640" cy="1990918"/>
          </a:xfrm>
          <a:prstGeom prst="rect">
            <a:avLst/>
          </a:prstGeom>
        </p:spPr>
      </p:pic>
    </p:spTree>
    <p:extLst>
      <p:ext uri="{BB962C8B-B14F-4D97-AF65-F5344CB8AC3E}">
        <p14:creationId xmlns:p14="http://schemas.microsoft.com/office/powerpoint/2010/main" val="874585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9AED1F5-97AF-F296-8A14-1A2BEE7F5819}"/>
              </a:ext>
            </a:extLst>
          </p:cNvPr>
          <p:cNvSpPr txBox="1"/>
          <p:nvPr/>
        </p:nvSpPr>
        <p:spPr>
          <a:xfrm>
            <a:off x="217714" y="0"/>
            <a:ext cx="11821886" cy="5632311"/>
          </a:xfrm>
          <a:prstGeom prst="rect">
            <a:avLst/>
          </a:prstGeom>
          <a:noFill/>
        </p:spPr>
        <p:txBody>
          <a:bodyPr wrap="square">
            <a:spAutoFit/>
          </a:bodyPr>
          <a:lstStyle/>
          <a:p>
            <a:pPr algn="just"/>
            <a:r>
              <a:rPr lang="en-US" altLang="zh-CN" sz="2000" b="1" i="0" dirty="0">
                <a:solidFill>
                  <a:srgbClr val="FE2C24"/>
                </a:solidFill>
                <a:effectLst/>
                <a:latin typeface="-apple-system"/>
              </a:rPr>
              <a:t>ping</a:t>
            </a:r>
            <a:r>
              <a:rPr lang="zh-CN" altLang="en-US" sz="2000" b="1" i="0" dirty="0">
                <a:solidFill>
                  <a:srgbClr val="FE2C24"/>
                </a:solidFill>
                <a:effectLst/>
                <a:latin typeface="-apple-system"/>
              </a:rPr>
              <a:t>命令</a:t>
            </a:r>
            <a:endParaRPr lang="zh-CN" altLang="en-US" sz="2000" b="0" i="0" dirty="0">
              <a:solidFill>
                <a:srgbClr val="4F4F4F"/>
              </a:solidFill>
              <a:effectLst/>
              <a:latin typeface="-apple-system"/>
            </a:endParaRPr>
          </a:p>
          <a:p>
            <a:pPr algn="just"/>
            <a:r>
              <a:rPr lang="zh-CN" altLang="en-US" sz="2000" b="0" i="0" dirty="0">
                <a:solidFill>
                  <a:srgbClr val="4F4F4F"/>
                </a:solidFill>
                <a:effectLst/>
                <a:latin typeface="-apple-system"/>
              </a:rPr>
              <a:t>通过发送</a:t>
            </a:r>
            <a:r>
              <a:rPr lang="en-US" altLang="zh-CN" sz="2000" b="0" i="0" dirty="0">
                <a:solidFill>
                  <a:srgbClr val="4F4F4F"/>
                </a:solidFill>
                <a:effectLst/>
                <a:latin typeface="-apple-system"/>
              </a:rPr>
              <a:t>Internet</a:t>
            </a:r>
            <a:r>
              <a:rPr lang="zh-CN" altLang="en-US" sz="2000" b="0" i="0" dirty="0">
                <a:solidFill>
                  <a:srgbClr val="4F4F4F"/>
                </a:solidFill>
                <a:effectLst/>
                <a:latin typeface="-apple-system"/>
              </a:rPr>
              <a:t>控制消息协议（</a:t>
            </a:r>
            <a:r>
              <a:rPr lang="en-US" altLang="zh-CN" sz="2000" b="0" i="0" dirty="0">
                <a:solidFill>
                  <a:srgbClr val="4F4F4F"/>
                </a:solidFill>
                <a:effectLst/>
                <a:latin typeface="-apple-system"/>
              </a:rPr>
              <a:t>ICMP</a:t>
            </a:r>
            <a:r>
              <a:rPr lang="zh-CN" altLang="en-US" sz="2000" b="0" i="0" dirty="0">
                <a:solidFill>
                  <a:srgbClr val="4F4F4F"/>
                </a:solidFill>
                <a:effectLst/>
                <a:latin typeface="-apple-system"/>
              </a:rPr>
              <a:t>）验证与其他</a:t>
            </a:r>
            <a:r>
              <a:rPr lang="en-US" altLang="zh-CN" sz="2000" b="0" i="0" dirty="0">
                <a:solidFill>
                  <a:srgbClr val="4F4F4F"/>
                </a:solidFill>
                <a:effectLst/>
                <a:latin typeface="-apple-system"/>
              </a:rPr>
              <a:t>TCP/IP</a:t>
            </a:r>
            <a:r>
              <a:rPr lang="zh-CN" altLang="en-US" sz="2000" b="0" i="0" dirty="0">
                <a:solidFill>
                  <a:srgbClr val="4F4F4F"/>
                </a:solidFill>
                <a:effectLst/>
                <a:latin typeface="-apple-system"/>
              </a:rPr>
              <a:t>计算机的</a:t>
            </a:r>
            <a:r>
              <a:rPr lang="en-US" altLang="zh-CN" sz="2000" b="0" i="0" dirty="0">
                <a:solidFill>
                  <a:srgbClr val="4F4F4F"/>
                </a:solidFill>
                <a:effectLst/>
                <a:latin typeface="-apple-system"/>
              </a:rPr>
              <a:t>IP</a:t>
            </a:r>
            <a:r>
              <a:rPr lang="zh-CN" altLang="en-US" sz="2000" b="0" i="0" dirty="0">
                <a:solidFill>
                  <a:srgbClr val="4F4F4F"/>
                </a:solidFill>
                <a:effectLst/>
                <a:latin typeface="-apple-system"/>
              </a:rPr>
              <a:t>级连接回显请求消息</a:t>
            </a:r>
          </a:p>
          <a:p>
            <a:pPr algn="just"/>
            <a:r>
              <a:rPr lang="en-US" altLang="zh-CN" sz="2000" b="0" i="0" dirty="0">
                <a:solidFill>
                  <a:srgbClr val="7030A0"/>
                </a:solidFill>
                <a:effectLst/>
                <a:latin typeface="-apple-system"/>
              </a:rPr>
              <a:t>Ping</a:t>
            </a:r>
            <a:r>
              <a:rPr lang="zh-CN" altLang="en-US" sz="2000" b="0" i="0" dirty="0">
                <a:solidFill>
                  <a:srgbClr val="7030A0"/>
                </a:solidFill>
                <a:effectLst/>
                <a:latin typeface="-apple-system"/>
              </a:rPr>
              <a:t>的错误提示</a:t>
            </a:r>
            <a:endParaRPr lang="zh-CN" altLang="en-US" sz="2000" b="0" i="0" dirty="0">
              <a:solidFill>
                <a:srgbClr val="4F4F4F"/>
              </a:solidFill>
              <a:effectLst/>
              <a:latin typeface="-apple-system"/>
            </a:endParaRPr>
          </a:p>
          <a:p>
            <a:pPr algn="just"/>
            <a:r>
              <a:rPr lang="zh-CN" altLang="en-US" sz="2000" b="0" i="0" dirty="0">
                <a:solidFill>
                  <a:srgbClr val="000000"/>
                </a:solidFill>
                <a:effectLst/>
                <a:latin typeface="-apple-system"/>
              </a:rPr>
              <a:t>无法解析域名（查询不到该域名对应的</a:t>
            </a:r>
            <a:r>
              <a:rPr lang="en-US" altLang="zh-CN" sz="2000" b="0" i="0" dirty="0">
                <a:solidFill>
                  <a:srgbClr val="000000"/>
                </a:solidFill>
                <a:effectLst/>
                <a:latin typeface="-apple-system"/>
              </a:rPr>
              <a:t>IP</a:t>
            </a:r>
            <a:r>
              <a:rPr lang="zh-CN" altLang="en-US" sz="2000" b="0" i="0" dirty="0">
                <a:solidFill>
                  <a:srgbClr val="000000"/>
                </a:solidFill>
                <a:effectLst/>
                <a:latin typeface="-apple-system"/>
              </a:rPr>
              <a:t>地址）</a:t>
            </a:r>
            <a:endParaRPr lang="zh-CN" altLang="en-US" sz="2000" b="0" i="0" dirty="0">
              <a:solidFill>
                <a:srgbClr val="4F4F4F"/>
              </a:solidFill>
              <a:effectLst/>
              <a:latin typeface="-apple-system"/>
            </a:endParaRPr>
          </a:p>
          <a:p>
            <a:pPr algn="just"/>
            <a:r>
              <a:rPr lang="zh-CN" altLang="en-US" sz="2000" b="0" i="0" dirty="0">
                <a:solidFill>
                  <a:srgbClr val="4F4F4F"/>
                </a:solidFill>
                <a:effectLst/>
                <a:latin typeface="-apple-system"/>
              </a:rPr>
              <a:t>是否配置</a:t>
            </a:r>
            <a:r>
              <a:rPr lang="en-US" altLang="zh-CN" sz="2000" b="0" i="0" dirty="0">
                <a:solidFill>
                  <a:srgbClr val="4F4F4F"/>
                </a:solidFill>
                <a:effectLst/>
                <a:latin typeface="-apple-system"/>
              </a:rPr>
              <a:t>DNS</a:t>
            </a:r>
            <a:r>
              <a:rPr lang="zh-CN" altLang="en-US" sz="2000" b="0" i="0" dirty="0">
                <a:solidFill>
                  <a:srgbClr val="4F4F4F"/>
                </a:solidFill>
                <a:effectLst/>
                <a:latin typeface="-apple-system"/>
              </a:rPr>
              <a:t>服务器地址</a:t>
            </a:r>
          </a:p>
          <a:p>
            <a:pPr algn="just"/>
            <a:r>
              <a:rPr lang="zh-CN" altLang="en-US" sz="2000" b="0" i="0" dirty="0">
                <a:solidFill>
                  <a:srgbClr val="4F4F4F"/>
                </a:solidFill>
                <a:effectLst/>
                <a:latin typeface="-apple-system"/>
              </a:rPr>
              <a:t>检查是否能够该访问</a:t>
            </a:r>
            <a:r>
              <a:rPr lang="en-US" altLang="zh-CN" sz="2000" b="0" i="0" dirty="0">
                <a:solidFill>
                  <a:srgbClr val="4F4F4F"/>
                </a:solidFill>
                <a:effectLst/>
                <a:latin typeface="-apple-system"/>
              </a:rPr>
              <a:t>DNS</a:t>
            </a:r>
            <a:r>
              <a:rPr lang="zh-CN" altLang="en-US" sz="2000" b="0" i="0" dirty="0">
                <a:solidFill>
                  <a:srgbClr val="4F4F4F"/>
                </a:solidFill>
                <a:effectLst/>
                <a:latin typeface="-apple-system"/>
              </a:rPr>
              <a:t>服务器</a:t>
            </a:r>
          </a:p>
          <a:p>
            <a:pPr algn="just"/>
            <a:r>
              <a:rPr lang="zh-CN" altLang="en-US" sz="2000" b="0" i="0" dirty="0">
                <a:solidFill>
                  <a:srgbClr val="4F4F4F"/>
                </a:solidFill>
                <a:effectLst/>
                <a:latin typeface="-apple-system"/>
              </a:rPr>
              <a:t>如果是内网的</a:t>
            </a:r>
            <a:r>
              <a:rPr lang="en-US" altLang="zh-CN" sz="2000" b="0" i="0" dirty="0">
                <a:solidFill>
                  <a:srgbClr val="4F4F4F"/>
                </a:solidFill>
                <a:effectLst/>
                <a:latin typeface="-apple-system"/>
              </a:rPr>
              <a:t>DNS</a:t>
            </a:r>
            <a:r>
              <a:rPr lang="zh-CN" altLang="en-US" sz="2000" b="0" i="0" dirty="0">
                <a:solidFill>
                  <a:srgbClr val="4F4F4F"/>
                </a:solidFill>
                <a:effectLst/>
                <a:latin typeface="-apple-system"/>
              </a:rPr>
              <a:t>服务器，可能是</a:t>
            </a:r>
            <a:r>
              <a:rPr lang="en-US" altLang="zh-CN" sz="2000" b="0" i="0" dirty="0">
                <a:solidFill>
                  <a:srgbClr val="4F4F4F"/>
                </a:solidFill>
                <a:effectLst/>
                <a:latin typeface="-apple-system"/>
              </a:rPr>
              <a:t>DNS</a:t>
            </a:r>
            <a:r>
              <a:rPr lang="zh-CN" altLang="en-US" sz="2000" b="0" i="0" dirty="0">
                <a:solidFill>
                  <a:srgbClr val="4F4F4F"/>
                </a:solidFill>
                <a:effectLst/>
                <a:latin typeface="-apple-system"/>
              </a:rPr>
              <a:t>服务器没有该域名对应的记录（也有可能是该域名不存在）</a:t>
            </a:r>
          </a:p>
          <a:p>
            <a:pPr algn="just"/>
            <a:r>
              <a:rPr lang="zh-CN" altLang="en-US" sz="2000" b="0" i="0" dirty="0">
                <a:solidFill>
                  <a:srgbClr val="000000"/>
                </a:solidFill>
                <a:effectLst/>
                <a:latin typeface="-apple-system"/>
              </a:rPr>
              <a:t>请求超时（我们的</a:t>
            </a:r>
            <a:r>
              <a:rPr lang="en-US" altLang="zh-CN" sz="2000" b="0" i="0" dirty="0">
                <a:solidFill>
                  <a:srgbClr val="000000"/>
                </a:solidFill>
                <a:effectLst/>
                <a:latin typeface="-apple-system"/>
              </a:rPr>
              <a:t>ping</a:t>
            </a:r>
            <a:r>
              <a:rPr lang="zh-CN" altLang="en-US" sz="2000" b="0" i="0" dirty="0">
                <a:solidFill>
                  <a:srgbClr val="000000"/>
                </a:solidFill>
                <a:effectLst/>
                <a:latin typeface="-apple-system"/>
              </a:rPr>
              <a:t>报文到达了对端，但是目标没有回应）</a:t>
            </a:r>
            <a:endParaRPr lang="zh-CN" altLang="en-US" sz="2000" b="0" i="0" dirty="0">
              <a:solidFill>
                <a:srgbClr val="4F4F4F"/>
              </a:solidFill>
              <a:effectLst/>
              <a:latin typeface="-apple-system"/>
            </a:endParaRPr>
          </a:p>
          <a:p>
            <a:pPr algn="just"/>
            <a:r>
              <a:rPr lang="zh-CN" altLang="en-US" sz="2000" b="0" i="0" dirty="0">
                <a:solidFill>
                  <a:srgbClr val="4F4F4F"/>
                </a:solidFill>
                <a:effectLst/>
                <a:latin typeface="-apple-system"/>
              </a:rPr>
              <a:t>目标主机禁止</a:t>
            </a:r>
            <a:r>
              <a:rPr lang="en-US" altLang="zh-CN" sz="2000" b="0" i="0" dirty="0">
                <a:solidFill>
                  <a:srgbClr val="4F4F4F"/>
                </a:solidFill>
                <a:effectLst/>
                <a:latin typeface="-apple-system"/>
              </a:rPr>
              <a:t>ping</a:t>
            </a:r>
            <a:r>
              <a:rPr lang="zh-CN" altLang="en-US" sz="2000" b="0" i="0" dirty="0">
                <a:solidFill>
                  <a:srgbClr val="4F4F4F"/>
                </a:solidFill>
                <a:effectLst/>
                <a:latin typeface="-apple-system"/>
              </a:rPr>
              <a:t>服务（可能防火墙将</a:t>
            </a:r>
            <a:r>
              <a:rPr lang="en-US" altLang="zh-CN" sz="2000" b="0" i="0" dirty="0">
                <a:solidFill>
                  <a:srgbClr val="4F4F4F"/>
                </a:solidFill>
                <a:effectLst/>
                <a:latin typeface="-apple-system"/>
              </a:rPr>
              <a:t>ping</a:t>
            </a:r>
            <a:r>
              <a:rPr lang="zh-CN" altLang="en-US" sz="2000" b="0" i="0" dirty="0">
                <a:solidFill>
                  <a:srgbClr val="4F4F4F"/>
                </a:solidFill>
                <a:effectLst/>
                <a:latin typeface="-apple-system"/>
              </a:rPr>
              <a:t>服务限制了）</a:t>
            </a:r>
          </a:p>
          <a:p>
            <a:pPr algn="just"/>
            <a:r>
              <a:rPr lang="zh-CN" altLang="en-US" sz="2000" b="0" i="0" dirty="0">
                <a:solidFill>
                  <a:srgbClr val="4F4F4F"/>
                </a:solidFill>
                <a:effectLst/>
                <a:latin typeface="-apple-system"/>
              </a:rPr>
              <a:t>该</a:t>
            </a:r>
            <a:r>
              <a:rPr lang="en-US" altLang="zh-CN" sz="2000" b="0" i="0" dirty="0">
                <a:solidFill>
                  <a:srgbClr val="4F4F4F"/>
                </a:solidFill>
                <a:effectLst/>
                <a:latin typeface="-apple-system"/>
              </a:rPr>
              <a:t>IP</a:t>
            </a:r>
            <a:r>
              <a:rPr lang="zh-CN" altLang="en-US" sz="2000" b="0" i="0" dirty="0">
                <a:solidFill>
                  <a:srgbClr val="4F4F4F"/>
                </a:solidFill>
                <a:effectLst/>
                <a:latin typeface="-apple-system"/>
              </a:rPr>
              <a:t>地址不存在</a:t>
            </a:r>
          </a:p>
          <a:p>
            <a:pPr algn="just"/>
            <a:r>
              <a:rPr lang="zh-CN" altLang="en-US" sz="2000" b="0" i="0" dirty="0">
                <a:solidFill>
                  <a:srgbClr val="000000"/>
                </a:solidFill>
                <a:effectLst/>
                <a:latin typeface="-apple-system"/>
              </a:rPr>
              <a:t>传输失败</a:t>
            </a:r>
            <a:endParaRPr lang="zh-CN" altLang="en-US" sz="2000" b="0" i="0" dirty="0">
              <a:solidFill>
                <a:srgbClr val="4F4F4F"/>
              </a:solidFill>
              <a:effectLst/>
              <a:latin typeface="-apple-system"/>
            </a:endParaRPr>
          </a:p>
          <a:p>
            <a:pPr algn="just"/>
            <a:r>
              <a:rPr lang="zh-CN" altLang="en-US" sz="2000" b="0" i="0" dirty="0">
                <a:solidFill>
                  <a:srgbClr val="4F4F4F"/>
                </a:solidFill>
                <a:effectLst/>
                <a:latin typeface="-apple-system"/>
              </a:rPr>
              <a:t>可能是我们主机网卡的问题</a:t>
            </a:r>
          </a:p>
          <a:p>
            <a:pPr algn="just"/>
            <a:r>
              <a:rPr lang="zh-CN" altLang="en-US" sz="2000" b="0" i="0" dirty="0">
                <a:solidFill>
                  <a:srgbClr val="000000"/>
                </a:solidFill>
                <a:effectLst/>
                <a:latin typeface="-apple-system"/>
              </a:rPr>
              <a:t>无法访问目标网络（一般是访问不同网段会出现此情况，表示我们的报文没有发给网关）</a:t>
            </a:r>
            <a:endParaRPr lang="zh-CN" altLang="en-US" sz="2000" b="0" i="0" dirty="0">
              <a:solidFill>
                <a:srgbClr val="4F4F4F"/>
              </a:solidFill>
              <a:effectLst/>
              <a:latin typeface="-apple-system"/>
            </a:endParaRPr>
          </a:p>
          <a:p>
            <a:pPr algn="just"/>
            <a:r>
              <a:rPr lang="zh-CN" altLang="en-US" sz="2000" b="0" i="0" dirty="0">
                <a:solidFill>
                  <a:srgbClr val="4F4F4F"/>
                </a:solidFill>
                <a:effectLst/>
                <a:latin typeface="-apple-system"/>
              </a:rPr>
              <a:t>本地没有关于网关的</a:t>
            </a:r>
            <a:r>
              <a:rPr lang="en-US" altLang="zh-CN" sz="2000" b="0" i="0" dirty="0">
                <a:solidFill>
                  <a:srgbClr val="4F4F4F"/>
                </a:solidFill>
                <a:effectLst/>
                <a:latin typeface="-apple-system"/>
              </a:rPr>
              <a:t>ARP</a:t>
            </a:r>
            <a:r>
              <a:rPr lang="zh-CN" altLang="en-US" sz="2000" b="0" i="0" dirty="0">
                <a:solidFill>
                  <a:srgbClr val="4F4F4F"/>
                </a:solidFill>
                <a:effectLst/>
                <a:latin typeface="-apple-system"/>
              </a:rPr>
              <a:t>表项，检查网关地址是否正确</a:t>
            </a:r>
          </a:p>
          <a:p>
            <a:pPr algn="just"/>
            <a:r>
              <a:rPr lang="en-US" altLang="zh-CN" sz="2000" b="0" i="0" dirty="0">
                <a:solidFill>
                  <a:srgbClr val="4F4F4F"/>
                </a:solidFill>
                <a:effectLst/>
                <a:latin typeface="-apple-system"/>
              </a:rPr>
              <a:t>Ping</a:t>
            </a:r>
            <a:r>
              <a:rPr lang="zh-CN" altLang="en-US" sz="2000" b="0" i="0" dirty="0">
                <a:solidFill>
                  <a:srgbClr val="4F4F4F"/>
                </a:solidFill>
                <a:effectLst/>
                <a:latin typeface="-apple-system"/>
              </a:rPr>
              <a:t>网关是否能够通信（不能的话再去深入检查）</a:t>
            </a:r>
          </a:p>
          <a:p>
            <a:pPr algn="just"/>
            <a:r>
              <a:rPr lang="en-US" altLang="zh-CN" sz="2000" b="1" i="0" dirty="0" err="1">
                <a:solidFill>
                  <a:srgbClr val="FE2C24"/>
                </a:solidFill>
                <a:effectLst/>
                <a:latin typeface="-apple-system"/>
              </a:rPr>
              <a:t>tracert</a:t>
            </a:r>
            <a:r>
              <a:rPr lang="zh-CN" altLang="en-US" sz="2000" b="1" i="0" dirty="0">
                <a:solidFill>
                  <a:srgbClr val="FE2C24"/>
                </a:solidFill>
                <a:effectLst/>
                <a:latin typeface="-apple-system"/>
              </a:rPr>
              <a:t>命令（</a:t>
            </a:r>
            <a:r>
              <a:rPr lang="en-US" altLang="zh-CN" sz="2000" b="1" i="0" dirty="0">
                <a:solidFill>
                  <a:srgbClr val="FE2C24"/>
                </a:solidFill>
                <a:effectLst/>
                <a:latin typeface="-apple-system"/>
              </a:rPr>
              <a:t>Windows</a:t>
            </a:r>
            <a:r>
              <a:rPr lang="zh-CN" altLang="en-US" sz="2000" b="1" i="0" dirty="0">
                <a:solidFill>
                  <a:srgbClr val="FE2C24"/>
                </a:solidFill>
                <a:effectLst/>
                <a:latin typeface="-apple-system"/>
              </a:rPr>
              <a:t>的命令</a:t>
            </a:r>
            <a:r>
              <a:rPr lang="en-US" altLang="zh-CN" sz="2000" b="1" i="0" dirty="0">
                <a:solidFill>
                  <a:srgbClr val="FE2C24"/>
                </a:solidFill>
                <a:effectLst/>
                <a:latin typeface="-apple-system"/>
              </a:rPr>
              <a:t>--Linux</a:t>
            </a:r>
            <a:r>
              <a:rPr lang="zh-CN" altLang="en-US" sz="2000" b="1" i="0" dirty="0">
                <a:solidFill>
                  <a:srgbClr val="FE2C24"/>
                </a:solidFill>
                <a:effectLst/>
                <a:latin typeface="-apple-system"/>
              </a:rPr>
              <a:t>对应的命令为</a:t>
            </a:r>
            <a:r>
              <a:rPr lang="en-US" altLang="zh-CN" sz="2000" b="1" i="0" dirty="0">
                <a:solidFill>
                  <a:srgbClr val="FE2C24"/>
                </a:solidFill>
                <a:effectLst/>
                <a:latin typeface="-apple-system"/>
              </a:rPr>
              <a:t>traceroute</a:t>
            </a:r>
            <a:r>
              <a:rPr lang="zh-CN" altLang="en-US" sz="2000" b="1" i="0" dirty="0">
                <a:solidFill>
                  <a:srgbClr val="FE2C24"/>
                </a:solidFill>
                <a:effectLst/>
                <a:latin typeface="-apple-system"/>
              </a:rPr>
              <a:t>）</a:t>
            </a:r>
            <a:endParaRPr lang="zh-CN" altLang="en-US" sz="2000" b="0" i="0" dirty="0">
              <a:solidFill>
                <a:srgbClr val="4F4F4F"/>
              </a:solidFill>
              <a:effectLst/>
              <a:latin typeface="-apple-system"/>
            </a:endParaRPr>
          </a:p>
          <a:p>
            <a:pPr algn="just"/>
            <a:r>
              <a:rPr lang="en-US" altLang="zh-CN" sz="2000" b="0" i="0" dirty="0" err="1">
                <a:solidFill>
                  <a:srgbClr val="4F4F4F"/>
                </a:solidFill>
                <a:effectLst/>
                <a:latin typeface="-apple-system"/>
              </a:rPr>
              <a:t>tracert</a:t>
            </a:r>
            <a:r>
              <a:rPr lang="zh-CN" altLang="en-US" sz="2000" b="0" i="0" dirty="0">
                <a:solidFill>
                  <a:srgbClr val="4F4F4F"/>
                </a:solidFill>
                <a:effectLst/>
                <a:latin typeface="-apple-system"/>
              </a:rPr>
              <a:t>是通过试图以最小的</a:t>
            </a:r>
            <a:r>
              <a:rPr lang="en-US" altLang="zh-CN" sz="2000" b="0" i="0" dirty="0">
                <a:solidFill>
                  <a:srgbClr val="4F4F4F"/>
                </a:solidFill>
                <a:effectLst/>
                <a:latin typeface="-apple-system"/>
              </a:rPr>
              <a:t>TTL</a:t>
            </a:r>
            <a:r>
              <a:rPr lang="zh-CN" altLang="en-US" sz="2000" b="0" i="0" dirty="0">
                <a:solidFill>
                  <a:srgbClr val="4F4F4F"/>
                </a:solidFill>
                <a:effectLst/>
                <a:latin typeface="-apple-system"/>
              </a:rPr>
              <a:t>发出</a:t>
            </a:r>
            <a:r>
              <a:rPr lang="en-US" altLang="zh-CN" sz="2000" b="0" i="0" dirty="0">
                <a:solidFill>
                  <a:srgbClr val="4F4F4F"/>
                </a:solidFill>
                <a:effectLst/>
                <a:latin typeface="-apple-system"/>
              </a:rPr>
              <a:t>ICMP</a:t>
            </a:r>
            <a:r>
              <a:rPr lang="zh-CN" altLang="en-US" sz="2000" b="0" i="0" dirty="0">
                <a:solidFill>
                  <a:srgbClr val="4F4F4F"/>
                </a:solidFill>
                <a:effectLst/>
                <a:latin typeface="-apple-system"/>
              </a:rPr>
              <a:t>探测包，然后监听回应的</a:t>
            </a:r>
            <a:r>
              <a:rPr lang="en-US" altLang="zh-CN" sz="2000" b="0" i="0" dirty="0">
                <a:solidFill>
                  <a:srgbClr val="4F4F4F"/>
                </a:solidFill>
                <a:effectLst/>
                <a:latin typeface="-apple-system"/>
              </a:rPr>
              <a:t>ICMP</a:t>
            </a:r>
            <a:r>
              <a:rPr lang="zh-CN" altLang="en-US" sz="2000" b="0" i="0" dirty="0">
                <a:solidFill>
                  <a:srgbClr val="4F4F4F"/>
                </a:solidFill>
                <a:effectLst/>
                <a:latin typeface="-apple-system"/>
              </a:rPr>
              <a:t>的应答，依次来跟踪获取到数据包到达目的主机所经过的网关（发送数据包的大小默认为</a:t>
            </a:r>
            <a:r>
              <a:rPr lang="en-US" altLang="zh-CN" sz="2000" b="0" i="0" dirty="0">
                <a:solidFill>
                  <a:srgbClr val="4F4F4F"/>
                </a:solidFill>
                <a:effectLst/>
                <a:latin typeface="-apple-system"/>
              </a:rPr>
              <a:t>32</a:t>
            </a:r>
            <a:r>
              <a:rPr lang="zh-CN" altLang="en-US" sz="2000" b="0" i="0" dirty="0">
                <a:solidFill>
                  <a:srgbClr val="4F4F4F"/>
                </a:solidFill>
                <a:effectLst/>
                <a:latin typeface="-apple-system"/>
              </a:rPr>
              <a:t>字节）</a:t>
            </a:r>
          </a:p>
        </p:txBody>
      </p:sp>
    </p:spTree>
    <p:extLst>
      <p:ext uri="{BB962C8B-B14F-4D97-AF65-F5344CB8AC3E}">
        <p14:creationId xmlns:p14="http://schemas.microsoft.com/office/powerpoint/2010/main" val="3939886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BC6571D-C7A4-373F-7936-E4598A1739F2}"/>
              </a:ext>
            </a:extLst>
          </p:cNvPr>
          <p:cNvSpPr>
            <a:spLocks noChangeArrowheads="1"/>
          </p:cNvSpPr>
          <p:nvPr/>
        </p:nvSpPr>
        <p:spPr bwMode="auto">
          <a:xfrm>
            <a:off x="263128" y="-3626"/>
            <a:ext cx="11188644" cy="3648070"/>
          </a:xfrm>
          <a:prstGeom prst="rect">
            <a:avLst/>
          </a:prstGeom>
          <a:solidFill>
            <a:schemeClr val="bg1"/>
          </a:solidFill>
          <a:ln>
            <a:noFill/>
          </a:ln>
          <a:effectLst/>
        </p:spPr>
        <p:txBody>
          <a:bodyPr vert="horz" wrap="square" lIns="0" tIns="103155" rIns="0" bIns="34914"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4F4F4F"/>
                </a:solidFill>
                <a:effectLst/>
                <a:latin typeface="Arial" panose="020B0604020202020204" pitchFamily="34" charset="0"/>
                <a:ea typeface="PingFang SC"/>
              </a:rPr>
              <a:t>ICMP差错报文</a:t>
            </a: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FF0000"/>
                </a:solidFill>
                <a:effectLst/>
                <a:latin typeface="Arial" panose="020B0604020202020204" pitchFamily="34" charset="0"/>
              </a:rPr>
              <a:t>ICMP差错报文都有一个的字段（IP头部+原始数据包的前64 bits）</a:t>
            </a:r>
            <a:endParaRPr kumimoji="0" lang="zh-CN" altLang="zh-CN" sz="9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4F4F4F"/>
                </a:solidFill>
                <a:effectLst/>
                <a:latin typeface="Arial" panose="020B0604020202020204" pitchFamily="34" charset="0"/>
              </a:rPr>
              <a:t>该字段的内容包含出错数据包的IP头部以及出错数据包的前64位数据（端口号、序列号、其它协议报文头部等）</a:t>
            </a:r>
            <a:endParaRPr kumimoji="0" lang="zh-CN" altLang="zh-CN" sz="9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4F4F4F"/>
                </a:solidFill>
                <a:effectLst/>
                <a:latin typeface="Arial" panose="020B0604020202020204" pitchFamily="34" charset="0"/>
              </a:rPr>
              <a:t>该字段的作用就是将产生该错误的报文附带在差错报文中，当管理员看到差错报文时知道是什么原因产生的错误，利于排查错误</a:t>
            </a:r>
            <a:endParaRPr kumimoji="0" lang="zh-CN" altLang="zh-CN" sz="9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FF0000"/>
                </a:solidFill>
                <a:effectLst/>
                <a:latin typeface="Arial" panose="020B0604020202020204" pitchFamily="34" charset="0"/>
              </a:rPr>
              <a:t>以下情况不会产生ICMP差错报文</a:t>
            </a:r>
            <a:endParaRPr kumimoji="0" lang="zh-CN" altLang="zh-CN" sz="9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4F4F4F"/>
                </a:solidFill>
                <a:effectLst/>
                <a:latin typeface="Arial" panose="020B0604020202020204" pitchFamily="34" charset="0"/>
              </a:rPr>
              <a:t>1、对于携带ICMP差错报文的数据包，不会在产生ICMP差错报文</a:t>
            </a:r>
            <a:endParaRPr kumimoji="0" lang="zh-CN" altLang="zh-CN" sz="9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4F4F4F"/>
                </a:solidFill>
                <a:effectLst/>
                <a:latin typeface="Arial" panose="020B0604020202020204" pitchFamily="34" charset="0"/>
              </a:rPr>
              <a:t>2、对于分片的数据包，如果不是第一个分片，则不会产生ICMP差错报文</a:t>
            </a:r>
            <a:endParaRPr kumimoji="0" lang="zh-CN" altLang="zh-CN" sz="9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4F4F4F"/>
                </a:solidFill>
                <a:effectLst/>
                <a:latin typeface="Arial" panose="020B0604020202020204" pitchFamily="34" charset="0"/>
              </a:rPr>
              <a:t>3、对于具有组播地址的数据报文，不会产生ICMP差错报文</a:t>
            </a:r>
            <a:endParaRPr kumimoji="0" lang="zh-CN" altLang="zh-CN" sz="9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4F4F4F"/>
                </a:solidFill>
                <a:effectLst/>
                <a:latin typeface="Arial" panose="020B0604020202020204" pitchFamily="34" charset="0"/>
              </a:rPr>
              <a:t>4、对于具有特殊地址的数据报文（如127.0.0.0和0.0.0.0），不会产生ICMP差错报文</a:t>
            </a:r>
            <a:endParaRPr kumimoji="0" lang="en-US" altLang="zh-CN" b="0" i="0" u="none" strike="noStrike" cap="none" normalizeH="0" baseline="0" dirty="0">
              <a:ln>
                <a:noFill/>
              </a:ln>
              <a:solidFill>
                <a:srgbClr val="4F4F4F"/>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effectLst/>
              <a:latin typeface="Arial" panose="020B0604020202020204" pitchFamily="34" charset="0"/>
            </a:endParaRPr>
          </a:p>
        </p:txBody>
      </p:sp>
      <p:sp>
        <p:nvSpPr>
          <p:cNvPr id="8" name="Rectangle 7">
            <a:extLst>
              <a:ext uri="{FF2B5EF4-FFF2-40B4-BE49-F238E27FC236}">
                <a16:creationId xmlns:a16="http://schemas.microsoft.com/office/drawing/2014/main" id="{75CFBF31-8DE5-CA4B-AD11-BCE326F81C43}"/>
              </a:ext>
            </a:extLst>
          </p:cNvPr>
          <p:cNvSpPr>
            <a:spLocks noChangeArrowheads="1"/>
          </p:cNvSpPr>
          <p:nvPr/>
        </p:nvSpPr>
        <p:spPr bwMode="auto">
          <a:xfrm>
            <a:off x="263128" y="3159237"/>
            <a:ext cx="11547872" cy="970414"/>
          </a:xfrm>
          <a:prstGeom prst="rect">
            <a:avLst/>
          </a:prstGeom>
          <a:noFill/>
          <a:ln>
            <a:noFill/>
          </a:ln>
          <a:effectLst/>
        </p:spPr>
        <p:txBody>
          <a:bodyPr vert="horz" wrap="square" lIns="0" tIns="103155" rIns="0" bIns="34914"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4F4F4F"/>
                </a:solidFill>
                <a:effectLst/>
                <a:latin typeface="Arial" panose="020B0604020202020204" pitchFamily="34" charset="0"/>
                <a:ea typeface="PingFang SC"/>
              </a:rPr>
              <a:t>ICMP 宿主机不可达差错报文</a:t>
            </a: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4F4F4F"/>
                </a:solidFill>
                <a:effectLst/>
                <a:latin typeface="Arial" panose="020B0604020202020204" pitchFamily="34" charset="0"/>
              </a:rPr>
              <a:t>一般是本地没有去往报文目的IP地址的路由，就会向报文的源IP地址回应ICMP差错报文（宿主机不可达）</a:t>
            </a:r>
            <a:endParaRPr kumimoji="0" lang="zh-CN" altLang="zh-CN" sz="9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FF0000"/>
                </a:solidFill>
                <a:effectLst/>
                <a:latin typeface="Arial" panose="020B0604020202020204" pitchFamily="34" charset="0"/>
              </a:rPr>
              <a:t>网络不可达差错报文（当路由器上没有去往目的网段的路由时就会发送网络不可达差错报文）</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32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66200B-316E-D608-E16C-7AF4E9613D9C}"/>
              </a:ext>
            </a:extLst>
          </p:cNvPr>
          <p:cNvSpPr txBox="1">
            <a:spLocks noChangeArrowheads="1"/>
          </p:cNvSpPr>
          <p:nvPr/>
        </p:nvSpPr>
        <p:spPr>
          <a:xfrm>
            <a:off x="235759" y="245109"/>
            <a:ext cx="11720482" cy="58857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00000"/>
              </a:buClr>
              <a:buFont typeface="Wingdings" panose="05000000000000000000" pitchFamily="2" charset="2"/>
              <a:buChar char="n"/>
            </a:pPr>
            <a:r>
              <a:rPr lang="zh-CN" altLang="en-US" sz="3000" dirty="0">
                <a:latin typeface="楷体" panose="02010609060101010101" pitchFamily="49" charset="-122"/>
                <a:ea typeface="楷体" panose="02010609060101010101" pitchFamily="49" charset="-122"/>
              </a:rPr>
              <a:t>版本号</a:t>
            </a:r>
            <a:r>
              <a:rPr lang="en-US" altLang="zh-CN" sz="3000" dirty="0">
                <a:latin typeface="楷体" panose="02010609060101010101" pitchFamily="49" charset="-122"/>
                <a:ea typeface="楷体" panose="02010609060101010101" pitchFamily="49" charset="-122"/>
              </a:rPr>
              <a:t>(4)</a:t>
            </a:r>
            <a:r>
              <a:rPr lang="zh-CN" altLang="en-US" sz="3000" dirty="0">
                <a:latin typeface="楷体" panose="02010609060101010101" pitchFamily="49" charset="-122"/>
                <a:ea typeface="楷体" panose="02010609060101010101" pitchFamily="49" charset="-122"/>
              </a:rPr>
              <a:t>：目前</a:t>
            </a:r>
            <a:r>
              <a:rPr lang="en-US" altLang="zh-CN" sz="3000" dirty="0">
                <a:latin typeface="楷体" panose="02010609060101010101" pitchFamily="49" charset="-122"/>
                <a:ea typeface="楷体" panose="02010609060101010101" pitchFamily="49" charset="-122"/>
              </a:rPr>
              <a:t>IP</a:t>
            </a:r>
            <a:r>
              <a:rPr lang="zh-CN" altLang="en-US" sz="3000" dirty="0">
                <a:latin typeface="楷体" panose="02010609060101010101" pitchFamily="49" charset="-122"/>
                <a:ea typeface="楷体" panose="02010609060101010101" pitchFamily="49" charset="-122"/>
              </a:rPr>
              <a:t>协议的版本号为</a:t>
            </a:r>
            <a:r>
              <a:rPr lang="en-US" altLang="zh-CN" sz="3000" dirty="0">
                <a:latin typeface="楷体" panose="02010609060101010101" pitchFamily="49" charset="-122"/>
                <a:ea typeface="楷体" panose="02010609060101010101" pitchFamily="49" charset="-122"/>
              </a:rPr>
              <a:t>4</a:t>
            </a:r>
            <a:r>
              <a:rPr lang="zh-CN" altLang="en-US" sz="3000" dirty="0">
                <a:latin typeface="楷体" panose="02010609060101010101" pitchFamily="49" charset="-122"/>
                <a:ea typeface="楷体" panose="02010609060101010101" pitchFamily="49" charset="-122"/>
              </a:rPr>
              <a:t>；它正逐渐地被</a:t>
            </a:r>
            <a:r>
              <a:rPr lang="en-US" altLang="zh-CN" sz="3000" dirty="0">
                <a:latin typeface="楷体" panose="02010609060101010101" pitchFamily="49" charset="-122"/>
                <a:ea typeface="楷体" panose="02010609060101010101" pitchFamily="49" charset="-122"/>
              </a:rPr>
              <a:t>IPv6</a:t>
            </a:r>
            <a:r>
              <a:rPr lang="zh-CN" altLang="en-US" sz="3000" dirty="0">
                <a:latin typeface="楷体" panose="02010609060101010101" pitchFamily="49" charset="-122"/>
                <a:ea typeface="楷体" panose="02010609060101010101" pitchFamily="49" charset="-122"/>
              </a:rPr>
              <a:t>版本所替代。 </a:t>
            </a:r>
          </a:p>
          <a:p>
            <a:pPr>
              <a:buClr>
                <a:srgbClr val="C00000"/>
              </a:buClr>
              <a:buFont typeface="Wingdings" panose="05000000000000000000" pitchFamily="2" charset="2"/>
              <a:buChar char="n"/>
            </a:pPr>
            <a:r>
              <a:rPr lang="zh-CN" altLang="en-US" sz="3000" dirty="0">
                <a:latin typeface="楷体" panose="02010609060101010101" pitchFamily="49" charset="-122"/>
                <a:ea typeface="楷体" panose="02010609060101010101" pitchFamily="49" charset="-122"/>
              </a:rPr>
              <a:t>报头长度</a:t>
            </a:r>
            <a:r>
              <a:rPr lang="en-US" altLang="zh-CN" sz="3000" dirty="0">
                <a:latin typeface="楷体" panose="02010609060101010101" pitchFamily="49" charset="-122"/>
                <a:ea typeface="楷体" panose="02010609060101010101" pitchFamily="49" charset="-122"/>
              </a:rPr>
              <a:t>(4)</a:t>
            </a:r>
            <a:r>
              <a:rPr lang="zh-CN" altLang="en-US" sz="3000" dirty="0">
                <a:latin typeface="楷体" panose="02010609060101010101" pitchFamily="49" charset="-122"/>
                <a:ea typeface="楷体" panose="02010609060101010101" pitchFamily="49" charset="-122"/>
              </a:rPr>
              <a:t>：报头占</a:t>
            </a:r>
            <a:r>
              <a:rPr lang="en-US" altLang="zh-CN" sz="3000" dirty="0">
                <a:latin typeface="楷体" panose="02010609060101010101" pitchFamily="49" charset="-122"/>
                <a:ea typeface="楷体" panose="02010609060101010101" pitchFamily="49" charset="-122"/>
              </a:rPr>
              <a:t>32</a:t>
            </a:r>
            <a:r>
              <a:rPr lang="zh-CN" altLang="en-US" sz="3000" dirty="0">
                <a:latin typeface="楷体" panose="02010609060101010101" pitchFamily="49" charset="-122"/>
                <a:ea typeface="楷体" panose="02010609060101010101" pitchFamily="49" charset="-122"/>
              </a:rPr>
              <a:t>位的数量</a:t>
            </a:r>
            <a:r>
              <a:rPr lang="en-US" altLang="zh-CN" sz="3000" dirty="0">
                <a:latin typeface="楷体" panose="02010609060101010101" pitchFamily="49" charset="-122"/>
                <a:ea typeface="楷体" panose="02010609060101010101" pitchFamily="49" charset="-122"/>
              </a:rPr>
              <a:t>(</a:t>
            </a:r>
            <a:r>
              <a:rPr lang="zh-CN" altLang="en-US" sz="3000" dirty="0">
                <a:latin typeface="楷体" panose="02010609060101010101" pitchFamily="49" charset="-122"/>
                <a:ea typeface="楷体" panose="02010609060101010101" pitchFamily="49" charset="-122"/>
              </a:rPr>
              <a:t>一般是</a:t>
            </a:r>
            <a:r>
              <a:rPr lang="en-US" altLang="zh-CN" sz="3000" dirty="0">
                <a:latin typeface="楷体" panose="02010609060101010101" pitchFamily="49" charset="-122"/>
                <a:ea typeface="楷体" panose="02010609060101010101" pitchFamily="49" charset="-122"/>
              </a:rPr>
              <a:t>20</a:t>
            </a:r>
            <a:r>
              <a:rPr lang="zh-CN" altLang="en-US" sz="3000" dirty="0">
                <a:latin typeface="楷体" panose="02010609060101010101" pitchFamily="49" charset="-122"/>
                <a:ea typeface="楷体" panose="02010609060101010101" pitchFamily="49" charset="-122"/>
              </a:rPr>
              <a:t>字节</a:t>
            </a:r>
            <a:r>
              <a:rPr lang="en-US" altLang="zh-CN" sz="3000" dirty="0">
                <a:latin typeface="楷体" panose="02010609060101010101" pitchFamily="49" charset="-122"/>
                <a:ea typeface="楷体" panose="02010609060101010101" pitchFamily="49" charset="-122"/>
              </a:rPr>
              <a:t>,</a:t>
            </a:r>
            <a:r>
              <a:rPr lang="zh-CN" altLang="en-US" sz="3000" dirty="0">
                <a:latin typeface="楷体" panose="02010609060101010101" pitchFamily="49" charset="-122"/>
                <a:ea typeface="楷体" panose="02010609060101010101" pitchFamily="49" charset="-122"/>
              </a:rPr>
              <a:t>即该字段的值为</a:t>
            </a:r>
            <a:r>
              <a:rPr lang="en-US" altLang="zh-CN" sz="3000" dirty="0">
                <a:latin typeface="楷体" panose="02010609060101010101" pitchFamily="49" charset="-122"/>
                <a:ea typeface="楷体" panose="02010609060101010101" pitchFamily="49" charset="-122"/>
              </a:rPr>
              <a:t>5)</a:t>
            </a:r>
            <a:r>
              <a:rPr lang="zh-CN" altLang="en-US" sz="3000" dirty="0">
                <a:latin typeface="楷体" panose="02010609060101010101" pitchFamily="49" charset="-122"/>
                <a:ea typeface="楷体" panose="02010609060101010101" pitchFamily="49" charset="-122"/>
              </a:rPr>
              <a:t>。报头最长</a:t>
            </a:r>
            <a:r>
              <a:rPr lang="en-US" altLang="zh-CN" sz="3000" dirty="0">
                <a:latin typeface="楷体" panose="02010609060101010101" pitchFamily="49" charset="-122"/>
                <a:ea typeface="楷体" panose="02010609060101010101" pitchFamily="49" charset="-122"/>
              </a:rPr>
              <a:t>60B</a:t>
            </a:r>
            <a:r>
              <a:rPr lang="zh-CN" altLang="en-US" sz="3000" dirty="0">
                <a:latin typeface="楷体" panose="02010609060101010101" pitchFamily="49" charset="-122"/>
                <a:ea typeface="楷体" panose="02010609060101010101" pitchFamily="49" charset="-122"/>
              </a:rPr>
              <a:t>。</a:t>
            </a:r>
            <a:endParaRPr lang="en-US" altLang="zh-CN" sz="3000" dirty="0">
              <a:latin typeface="楷体" panose="02010609060101010101" pitchFamily="49" charset="-122"/>
              <a:ea typeface="楷体" panose="02010609060101010101" pitchFamily="49" charset="-122"/>
            </a:endParaRPr>
          </a:p>
          <a:p>
            <a:pPr>
              <a:lnSpc>
                <a:spcPct val="90000"/>
              </a:lnSpc>
              <a:buClr>
                <a:srgbClr val="C00000"/>
              </a:buClr>
              <a:buFont typeface="Wingdings" panose="05000000000000000000" pitchFamily="2" charset="2"/>
              <a:buChar char="n"/>
            </a:pPr>
            <a:r>
              <a:rPr lang="zh-CN" altLang="en-US" sz="3000" dirty="0">
                <a:latin typeface="楷体" panose="02010609060101010101" pitchFamily="49" charset="-122"/>
                <a:ea typeface="楷体" panose="02010609060101010101" pitchFamily="49" charset="-122"/>
              </a:rPr>
              <a:t>服务类型</a:t>
            </a:r>
            <a:r>
              <a:rPr lang="en-US" altLang="zh-CN" sz="3000" dirty="0">
                <a:latin typeface="楷体" panose="02010609060101010101" pitchFamily="49" charset="-122"/>
                <a:ea typeface="楷体" panose="02010609060101010101" pitchFamily="49" charset="-122"/>
              </a:rPr>
              <a:t>(8)</a:t>
            </a:r>
            <a:r>
              <a:rPr lang="zh-CN" altLang="en-US" sz="3000" dirty="0">
                <a:latin typeface="楷体" panose="02010609060101010101" pitchFamily="49" charset="-122"/>
                <a:ea typeface="楷体" panose="02010609060101010101" pitchFamily="49" charset="-122"/>
              </a:rPr>
              <a:t>： 旧标准称为服务类型，但实际上一直未使用。</a:t>
            </a:r>
          </a:p>
          <a:p>
            <a:pPr lvl="1"/>
            <a:r>
              <a:rPr lang="en-US" altLang="zh-CN" dirty="0"/>
              <a:t>RFC2474</a:t>
            </a:r>
            <a:r>
              <a:rPr lang="zh-CN" altLang="en-US" dirty="0"/>
              <a:t>重新定义为区分服务。</a:t>
            </a:r>
            <a:r>
              <a:rPr lang="en-US" altLang="zh-CN" dirty="0"/>
              <a:t>3</a:t>
            </a:r>
            <a:r>
              <a:rPr lang="zh-CN" altLang="en-US" dirty="0"/>
              <a:t>比特指明优先顺序，</a:t>
            </a:r>
            <a:r>
              <a:rPr lang="en-US" altLang="zh-CN" dirty="0"/>
              <a:t>3</a:t>
            </a:r>
            <a:r>
              <a:rPr lang="zh-CN" altLang="en-US" dirty="0"/>
              <a:t>比特指明标志位</a:t>
            </a:r>
            <a:r>
              <a:rPr lang="en-US" altLang="zh-CN" dirty="0"/>
              <a:t>D/T/R</a:t>
            </a:r>
            <a:r>
              <a:rPr lang="zh-CN" altLang="en-US" dirty="0"/>
              <a:t>，</a:t>
            </a:r>
            <a:r>
              <a:rPr lang="en-US" altLang="zh-CN" dirty="0"/>
              <a:t>2</a:t>
            </a:r>
            <a:r>
              <a:rPr lang="zh-CN" altLang="en-US" dirty="0"/>
              <a:t>比特未用。</a:t>
            </a:r>
          </a:p>
          <a:p>
            <a:pPr lvl="2"/>
            <a:r>
              <a:rPr lang="en-US" altLang="zh-CN" dirty="0"/>
              <a:t>D</a:t>
            </a:r>
            <a:r>
              <a:rPr lang="zh-CN" altLang="en-US" dirty="0"/>
              <a:t>：</a:t>
            </a:r>
            <a:r>
              <a:rPr lang="en-US" altLang="zh-CN" dirty="0"/>
              <a:t>Delay(</a:t>
            </a:r>
            <a:r>
              <a:rPr lang="zh-CN" altLang="en-US" dirty="0"/>
              <a:t>低延迟</a:t>
            </a:r>
            <a:r>
              <a:rPr lang="en-US" altLang="zh-CN" dirty="0"/>
              <a:t>)</a:t>
            </a:r>
          </a:p>
          <a:p>
            <a:pPr lvl="2"/>
            <a:r>
              <a:rPr lang="en-US" altLang="zh-CN" dirty="0"/>
              <a:t>T</a:t>
            </a:r>
            <a:r>
              <a:rPr lang="zh-CN" altLang="en-US" dirty="0"/>
              <a:t>：</a:t>
            </a:r>
            <a:r>
              <a:rPr lang="en-US" altLang="zh-CN" dirty="0"/>
              <a:t>Throughput(</a:t>
            </a:r>
            <a:r>
              <a:rPr lang="zh-CN" altLang="en-US" dirty="0"/>
              <a:t>高吞吐率</a:t>
            </a:r>
            <a:r>
              <a:rPr lang="en-US" altLang="zh-CN" dirty="0"/>
              <a:t>)</a:t>
            </a:r>
          </a:p>
          <a:p>
            <a:pPr lvl="2"/>
            <a:r>
              <a:rPr lang="en-US" altLang="zh-CN" dirty="0"/>
              <a:t>R</a:t>
            </a:r>
            <a:r>
              <a:rPr lang="zh-CN" altLang="en-US" dirty="0"/>
              <a:t>：</a:t>
            </a:r>
            <a:r>
              <a:rPr lang="en-US" altLang="zh-CN" dirty="0"/>
              <a:t>Reliability(</a:t>
            </a:r>
            <a:r>
              <a:rPr lang="zh-CN" altLang="en-US" dirty="0"/>
              <a:t>高可靠性</a:t>
            </a:r>
            <a:r>
              <a:rPr lang="en-US" altLang="zh-CN" dirty="0"/>
              <a:t>)</a:t>
            </a:r>
          </a:p>
          <a:p>
            <a:pPr>
              <a:lnSpc>
                <a:spcPct val="90000"/>
              </a:lnSpc>
              <a:buClr>
                <a:srgbClr val="C00000"/>
              </a:buClr>
              <a:buFont typeface="Wingdings" panose="05000000000000000000" pitchFamily="2" charset="2"/>
              <a:buChar char="n"/>
            </a:pPr>
            <a:r>
              <a:rPr lang="zh-CN" altLang="en-US" sz="3000" dirty="0">
                <a:latin typeface="楷体" panose="02010609060101010101" pitchFamily="49" charset="-122"/>
                <a:ea typeface="楷体" panose="02010609060101010101" pitchFamily="49" charset="-122"/>
              </a:rPr>
              <a:t>总长度</a:t>
            </a:r>
            <a:r>
              <a:rPr lang="en-US" altLang="zh-CN" sz="3000" dirty="0">
                <a:latin typeface="楷体" panose="02010609060101010101" pitchFamily="49" charset="-122"/>
                <a:ea typeface="楷体" panose="02010609060101010101" pitchFamily="49" charset="-122"/>
              </a:rPr>
              <a:t>(16) </a:t>
            </a:r>
            <a:r>
              <a:rPr lang="zh-CN" altLang="en-US" sz="3000" dirty="0">
                <a:latin typeface="楷体" panose="02010609060101010101" pitchFamily="49" charset="-122"/>
                <a:ea typeface="楷体" panose="02010609060101010101" pitchFamily="49" charset="-122"/>
              </a:rPr>
              <a:t>：该字段以字节为单位定义</a:t>
            </a:r>
            <a:r>
              <a:rPr lang="en-US" altLang="zh-CN" sz="3000" dirty="0">
                <a:latin typeface="楷体" panose="02010609060101010101" pitchFamily="49" charset="-122"/>
                <a:ea typeface="楷体" panose="02010609060101010101" pitchFamily="49" charset="-122"/>
              </a:rPr>
              <a:t>IP</a:t>
            </a:r>
            <a:r>
              <a:rPr lang="zh-CN" altLang="en-US" sz="3000" dirty="0">
                <a:latin typeface="楷体" panose="02010609060101010101" pitchFamily="49" charset="-122"/>
                <a:ea typeface="楷体" panose="02010609060101010101" pitchFamily="49" charset="-122"/>
              </a:rPr>
              <a:t>数据报的总长度</a:t>
            </a:r>
            <a:r>
              <a:rPr lang="en-US" altLang="zh-CN" sz="3000" dirty="0">
                <a:latin typeface="楷体" panose="02010609060101010101" pitchFamily="49" charset="-122"/>
                <a:ea typeface="楷体" panose="02010609060101010101" pitchFamily="49" charset="-122"/>
              </a:rPr>
              <a:t>(</a:t>
            </a:r>
            <a:r>
              <a:rPr lang="zh-CN" altLang="en-US" sz="3000" dirty="0">
                <a:latin typeface="楷体" panose="02010609060101010101" pitchFamily="49" charset="-122"/>
                <a:ea typeface="楷体" panose="02010609060101010101" pitchFamily="49" charset="-122"/>
              </a:rPr>
              <a:t>首部加上数据</a:t>
            </a:r>
            <a:r>
              <a:rPr lang="en-US" altLang="zh-CN" sz="3000" dirty="0">
                <a:latin typeface="楷体" panose="02010609060101010101" pitchFamily="49" charset="-122"/>
                <a:ea typeface="楷体" panose="02010609060101010101" pitchFamily="49" charset="-122"/>
              </a:rPr>
              <a:t>)</a:t>
            </a:r>
            <a:r>
              <a:rPr lang="zh-CN" altLang="en-US" sz="3000" dirty="0">
                <a:latin typeface="楷体" panose="02010609060101010101" pitchFamily="49" charset="-122"/>
                <a:ea typeface="楷体" panose="02010609060101010101" pitchFamily="49" charset="-122"/>
              </a:rPr>
              <a:t>。 最大长度可达</a:t>
            </a:r>
            <a:r>
              <a:rPr lang="en-US" altLang="zh-CN" sz="3000" dirty="0">
                <a:latin typeface="楷体" panose="02010609060101010101" pitchFamily="49" charset="-122"/>
                <a:ea typeface="楷体" panose="02010609060101010101" pitchFamily="49" charset="-122"/>
              </a:rPr>
              <a:t>65,536</a:t>
            </a:r>
            <a:r>
              <a:rPr lang="zh-CN" altLang="en-US" sz="3000" dirty="0">
                <a:latin typeface="楷体" panose="02010609060101010101" pitchFamily="49" charset="-122"/>
                <a:ea typeface="楷体" panose="02010609060101010101" pitchFamily="49" charset="-122"/>
              </a:rPr>
              <a:t>字节。</a:t>
            </a:r>
          </a:p>
          <a:p>
            <a:pPr lvl="1"/>
            <a:r>
              <a:rPr lang="zh-CN" altLang="en-US" dirty="0"/>
              <a:t>分段后，该字段不是指未分段前的数据报长度，而是指各分段的长度</a:t>
            </a:r>
          </a:p>
          <a:p>
            <a:pPr marL="0" indent="0">
              <a:lnSpc>
                <a:spcPct val="90000"/>
              </a:lnSpc>
              <a:buClr>
                <a:srgbClr val="C00000"/>
              </a:buClr>
              <a:buNone/>
            </a:pPr>
            <a:br>
              <a:rPr lang="en-US" altLang="zh-CN" sz="3000" dirty="0">
                <a:latin typeface="楷体" panose="02010609060101010101" pitchFamily="49" charset="-122"/>
                <a:ea typeface="楷体" panose="02010609060101010101" pitchFamily="49" charset="-122"/>
              </a:rPr>
            </a:br>
            <a:endParaRPr lang="zh-CN" altLang="en-US" sz="3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47483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89CE028-A154-4268-841B-C22DB84E79C9}"/>
              </a:ext>
            </a:extLst>
          </p:cNvPr>
          <p:cNvSpPr>
            <a:spLocks noGrp="1"/>
          </p:cNvSpPr>
          <p:nvPr/>
        </p:nvSpPr>
        <p:spPr>
          <a:xfrm>
            <a:off x="134465" y="208303"/>
            <a:ext cx="11658601" cy="664969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t>TTL</a:t>
            </a:r>
            <a:r>
              <a:rPr lang="zh-CN" altLang="en-US" sz="2400" dirty="0"/>
              <a:t>（</a:t>
            </a:r>
            <a:r>
              <a:rPr lang="en-US" altLang="zh-CN" sz="2400" dirty="0"/>
              <a:t>Time To Live</a:t>
            </a:r>
            <a:r>
              <a:rPr lang="zh-CN" altLang="en-US" sz="2400" dirty="0"/>
              <a:t>）是</a:t>
            </a:r>
            <a:r>
              <a:rPr lang="en-US" altLang="zh-CN" sz="2400" dirty="0"/>
              <a:t>IP</a:t>
            </a:r>
            <a:r>
              <a:rPr lang="zh-CN" altLang="en-US" sz="2400" dirty="0"/>
              <a:t>协议中的一个字段，用于限制数据包在网络中的生存时间。当路由器收到一个数据包时，它会先检查</a:t>
            </a:r>
            <a:r>
              <a:rPr lang="en-US" altLang="zh-CN" sz="2400" dirty="0"/>
              <a:t>TTL</a:t>
            </a:r>
            <a:r>
              <a:rPr lang="zh-CN" altLang="en-US" sz="2400" dirty="0"/>
              <a:t>字段的值。如果</a:t>
            </a:r>
            <a:r>
              <a:rPr lang="en-US" altLang="zh-CN" sz="2400" dirty="0"/>
              <a:t>TTL</a:t>
            </a:r>
            <a:r>
              <a:rPr lang="zh-CN" altLang="en-US" sz="2400" dirty="0"/>
              <a:t>值大于</a:t>
            </a:r>
            <a:r>
              <a:rPr lang="en-US" altLang="zh-CN" sz="2400" dirty="0"/>
              <a:t>1</a:t>
            </a:r>
            <a:r>
              <a:rPr lang="zh-CN" altLang="en-US" sz="2400" dirty="0"/>
              <a:t>，路由器会先将</a:t>
            </a:r>
            <a:r>
              <a:rPr lang="en-US" altLang="zh-CN" sz="2400" dirty="0"/>
              <a:t>TTL</a:t>
            </a:r>
            <a:r>
              <a:rPr lang="zh-CN" altLang="en-US" sz="2400" dirty="0"/>
              <a:t>值减</a:t>
            </a:r>
            <a:r>
              <a:rPr lang="en-US" altLang="zh-CN" sz="2400" dirty="0"/>
              <a:t>1</a:t>
            </a:r>
            <a:r>
              <a:rPr lang="zh-CN" altLang="en-US" sz="2400" dirty="0"/>
              <a:t>，然后检查结果是否大于</a:t>
            </a:r>
            <a:r>
              <a:rPr lang="en-US" altLang="zh-CN" sz="2400" dirty="0"/>
              <a:t>0</a:t>
            </a:r>
            <a:r>
              <a:rPr lang="zh-CN" altLang="en-US" sz="2400" dirty="0"/>
              <a:t>。如果</a:t>
            </a:r>
            <a:r>
              <a:rPr lang="en-US" altLang="zh-CN" sz="2400" dirty="0"/>
              <a:t>TTL</a:t>
            </a:r>
            <a:r>
              <a:rPr lang="zh-CN" altLang="en-US" sz="2400" dirty="0"/>
              <a:t>减</a:t>
            </a:r>
            <a:r>
              <a:rPr lang="en-US" altLang="zh-CN" sz="2400" dirty="0"/>
              <a:t>1</a:t>
            </a:r>
            <a:r>
              <a:rPr lang="zh-CN" altLang="en-US" sz="2400" dirty="0"/>
              <a:t>后的值大于</a:t>
            </a:r>
            <a:r>
              <a:rPr lang="en-US" altLang="zh-CN" sz="2400" dirty="0"/>
              <a:t>0</a:t>
            </a:r>
            <a:r>
              <a:rPr lang="zh-CN" altLang="en-US" sz="2400" dirty="0"/>
              <a:t>，路由器会继续转发该数据包。如果</a:t>
            </a:r>
            <a:r>
              <a:rPr lang="en-US" altLang="zh-CN" sz="2400" dirty="0"/>
              <a:t>TTL</a:t>
            </a:r>
            <a:r>
              <a:rPr lang="zh-CN" altLang="en-US" sz="2400" dirty="0"/>
              <a:t>减</a:t>
            </a:r>
            <a:r>
              <a:rPr lang="en-US" altLang="zh-CN" sz="2400" dirty="0"/>
              <a:t>1</a:t>
            </a:r>
            <a:r>
              <a:rPr lang="zh-CN" altLang="en-US" sz="2400" dirty="0"/>
              <a:t>后的值等于</a:t>
            </a:r>
            <a:r>
              <a:rPr lang="en-US" altLang="zh-CN" sz="2400" dirty="0"/>
              <a:t>0</a:t>
            </a:r>
            <a:r>
              <a:rPr lang="zh-CN" altLang="en-US" sz="2400" dirty="0"/>
              <a:t>，路由器将丢弃该数据包，并向源地址发送一个</a:t>
            </a:r>
            <a:r>
              <a:rPr lang="en-US" altLang="zh-CN" sz="2400" dirty="0"/>
              <a:t>ICMP</a:t>
            </a:r>
            <a:r>
              <a:rPr lang="zh-CN" altLang="en-US" sz="2400" dirty="0"/>
              <a:t>超时消息。</a:t>
            </a:r>
            <a:endParaRPr lang="en-US" altLang="zh-CN" sz="2400" dirty="0"/>
          </a:p>
          <a:p>
            <a:pPr marL="0" indent="0">
              <a:buNone/>
            </a:pPr>
            <a:r>
              <a:rPr lang="en-US" altLang="zh-CN" sz="2400" dirty="0"/>
              <a:t>TTL</a:t>
            </a:r>
            <a:r>
              <a:rPr lang="zh-CN" altLang="en-US" sz="2400" dirty="0"/>
              <a:t>在路由器中的处理顺序是：检查</a:t>
            </a:r>
            <a:r>
              <a:rPr lang="en-US" altLang="zh-CN" sz="2400" dirty="0"/>
              <a:t>TTL</a:t>
            </a:r>
            <a:r>
              <a:rPr lang="zh-CN" altLang="en-US" sz="2400" dirty="0"/>
              <a:t>值。将</a:t>
            </a:r>
            <a:r>
              <a:rPr lang="en-US" altLang="zh-CN" sz="2400" dirty="0"/>
              <a:t>TTL</a:t>
            </a:r>
            <a:r>
              <a:rPr lang="zh-CN" altLang="en-US" sz="2400" dirty="0"/>
              <a:t>值减</a:t>
            </a:r>
            <a:r>
              <a:rPr lang="en-US" altLang="zh-CN" sz="2400" dirty="0"/>
              <a:t>1</a:t>
            </a:r>
            <a:r>
              <a:rPr lang="zh-CN" altLang="en-US" sz="2400" dirty="0"/>
              <a:t>。判断减</a:t>
            </a:r>
            <a:r>
              <a:rPr lang="en-US" altLang="zh-CN" sz="2400" dirty="0"/>
              <a:t>1</a:t>
            </a:r>
            <a:r>
              <a:rPr lang="zh-CN" altLang="en-US" sz="2400" dirty="0"/>
              <a:t>后的</a:t>
            </a:r>
            <a:r>
              <a:rPr lang="en-US" altLang="zh-CN" sz="2400" dirty="0"/>
              <a:t>TTL</a:t>
            </a:r>
            <a:r>
              <a:rPr lang="zh-CN" altLang="en-US" sz="2400" dirty="0"/>
              <a:t>值是否大于</a:t>
            </a:r>
            <a:r>
              <a:rPr lang="en-US" altLang="zh-CN" sz="2400" dirty="0"/>
              <a:t>0</a:t>
            </a:r>
            <a:r>
              <a:rPr lang="zh-CN" altLang="en-US" sz="2400" dirty="0"/>
              <a:t>。如果大于</a:t>
            </a:r>
            <a:r>
              <a:rPr lang="en-US" altLang="zh-CN" sz="2400" dirty="0"/>
              <a:t>0</a:t>
            </a:r>
            <a:r>
              <a:rPr lang="zh-CN" altLang="en-US" sz="2400" dirty="0"/>
              <a:t>，则转发数据包；如果等于</a:t>
            </a:r>
            <a:r>
              <a:rPr lang="en-US" altLang="zh-CN" sz="2400" dirty="0"/>
              <a:t>0</a:t>
            </a:r>
            <a:r>
              <a:rPr lang="zh-CN" altLang="en-US" sz="2400" dirty="0"/>
              <a:t>，则丢弃数据包。</a:t>
            </a:r>
          </a:p>
          <a:p>
            <a:r>
              <a:rPr lang="zh-CN" altLang="en-US" sz="2400" dirty="0"/>
              <a:t>如果</a:t>
            </a:r>
            <a:r>
              <a:rPr lang="en-US" altLang="zh-CN" sz="2400" dirty="0"/>
              <a:t>TTL</a:t>
            </a:r>
            <a:r>
              <a:rPr lang="zh-CN" altLang="en-US" sz="2400" dirty="0"/>
              <a:t>值在</a:t>
            </a:r>
            <a:r>
              <a:rPr lang="en-US" altLang="zh-CN" sz="2400" dirty="0"/>
              <a:t>-1</a:t>
            </a:r>
            <a:r>
              <a:rPr lang="zh-CN" altLang="en-US" sz="2400" dirty="0"/>
              <a:t>之前就等于</a:t>
            </a:r>
            <a:r>
              <a:rPr lang="en-US" altLang="zh-CN" sz="2400" dirty="0"/>
              <a:t>0</a:t>
            </a:r>
            <a:r>
              <a:rPr lang="zh-CN" altLang="en-US" sz="2400" dirty="0"/>
              <a:t>，会如何处理？</a:t>
            </a:r>
            <a:endParaRPr lang="en-US" altLang="zh-CN" sz="2400" dirty="0"/>
          </a:p>
          <a:p>
            <a:pPr lvl="1"/>
            <a:r>
              <a:rPr lang="zh-CN" altLang="en-US" dirty="0"/>
              <a:t>如果出现</a:t>
            </a:r>
            <a:r>
              <a:rPr lang="en-US" altLang="zh-CN" dirty="0"/>
              <a:t>TTL</a:t>
            </a:r>
            <a:r>
              <a:rPr lang="zh-CN" altLang="en-US" dirty="0"/>
              <a:t>值在减</a:t>
            </a:r>
            <a:r>
              <a:rPr lang="en-US" altLang="zh-CN" dirty="0"/>
              <a:t>1</a:t>
            </a:r>
            <a:r>
              <a:rPr lang="zh-CN" altLang="en-US" dirty="0"/>
              <a:t>之前就等于</a:t>
            </a:r>
            <a:r>
              <a:rPr lang="en-US" altLang="zh-CN" dirty="0"/>
              <a:t>0</a:t>
            </a:r>
            <a:r>
              <a:rPr lang="zh-CN" altLang="en-US" dirty="0"/>
              <a:t>的情况，这通常意味着数据包在传输过程中出现了错误，因为正常的</a:t>
            </a:r>
            <a:r>
              <a:rPr lang="en-US" altLang="zh-CN" dirty="0"/>
              <a:t>TTL</a:t>
            </a:r>
            <a:r>
              <a:rPr lang="zh-CN" altLang="en-US" dirty="0"/>
              <a:t>初始值不会是</a:t>
            </a:r>
            <a:r>
              <a:rPr lang="en-US" altLang="zh-CN" dirty="0"/>
              <a:t>0</a:t>
            </a:r>
            <a:r>
              <a:rPr lang="zh-CN" altLang="en-US" dirty="0"/>
              <a:t>。</a:t>
            </a:r>
            <a:endParaRPr lang="en-US" altLang="zh-CN" dirty="0"/>
          </a:p>
          <a:p>
            <a:r>
              <a:rPr lang="zh-CN" altLang="en-US" sz="2400" dirty="0"/>
              <a:t>将</a:t>
            </a:r>
            <a:r>
              <a:rPr lang="en-US" altLang="zh-CN" sz="2400" dirty="0"/>
              <a:t>TTL=0</a:t>
            </a:r>
            <a:r>
              <a:rPr lang="zh-CN" altLang="en-US" sz="2400" dirty="0"/>
              <a:t>的报文发送给同一网段的主机，对方是否会将报文丢弃？</a:t>
            </a:r>
            <a:endParaRPr lang="en-US" altLang="zh-CN" sz="2400" dirty="0"/>
          </a:p>
          <a:p>
            <a:pPr lvl="1"/>
            <a:r>
              <a:rPr lang="zh-CN" altLang="en-US" dirty="0"/>
              <a:t>当一个主机接收到一个数据包时，它不会因为</a:t>
            </a:r>
            <a:r>
              <a:rPr lang="en-US" altLang="zh-CN" dirty="0"/>
              <a:t>TTL</a:t>
            </a:r>
            <a:r>
              <a:rPr lang="zh-CN" altLang="en-US" dirty="0"/>
              <a:t>值为</a:t>
            </a:r>
            <a:r>
              <a:rPr lang="en-US" altLang="zh-CN" dirty="0"/>
              <a:t>0</a:t>
            </a:r>
            <a:r>
              <a:rPr lang="zh-CN" altLang="en-US" dirty="0"/>
              <a:t>而丢弃该数据包。相反，它会根据数据包的目的</a:t>
            </a:r>
            <a:r>
              <a:rPr lang="en-US" altLang="zh-CN" dirty="0"/>
              <a:t>IP</a:t>
            </a:r>
            <a:r>
              <a:rPr lang="zh-CN" altLang="en-US" dirty="0"/>
              <a:t>地址来决定是否接受该数据包。如果目的</a:t>
            </a:r>
            <a:r>
              <a:rPr lang="en-US" altLang="zh-CN" dirty="0"/>
              <a:t>IP</a:t>
            </a:r>
            <a:r>
              <a:rPr lang="zh-CN" altLang="en-US" dirty="0"/>
              <a:t>地址与主机的</a:t>
            </a:r>
            <a:r>
              <a:rPr lang="en-US" altLang="zh-CN" dirty="0"/>
              <a:t>IP</a:t>
            </a:r>
            <a:r>
              <a:rPr lang="zh-CN" altLang="en-US" dirty="0"/>
              <a:t>地址匹配，或者数据包是一个广播或多播数据包，那么主机将接受并处理该数据包。</a:t>
            </a:r>
          </a:p>
          <a:p>
            <a:pPr lvl="1"/>
            <a:r>
              <a:rPr lang="zh-CN" altLang="en-US" dirty="0"/>
              <a:t>然而，如果数据包的</a:t>
            </a:r>
            <a:r>
              <a:rPr lang="en-US" altLang="zh-CN" dirty="0"/>
              <a:t>TTL</a:t>
            </a:r>
            <a:r>
              <a:rPr lang="zh-CN" altLang="en-US" dirty="0"/>
              <a:t>值为</a:t>
            </a:r>
            <a:r>
              <a:rPr lang="en-US" altLang="zh-CN" dirty="0"/>
              <a:t>0</a:t>
            </a:r>
            <a:r>
              <a:rPr lang="zh-CN" altLang="en-US" dirty="0"/>
              <a:t>，并且该数据包尝试通过路由器离开本地网络，那么路由器将根据</a:t>
            </a:r>
            <a:r>
              <a:rPr lang="en-US" altLang="zh-CN" dirty="0"/>
              <a:t>TTL</a:t>
            </a:r>
            <a:r>
              <a:rPr lang="zh-CN" altLang="en-US" dirty="0"/>
              <a:t>字段的值丢弃该数据包，并向源地址发送</a:t>
            </a:r>
            <a:r>
              <a:rPr lang="en-US" altLang="zh-CN" dirty="0"/>
              <a:t>ICMP</a:t>
            </a:r>
            <a:r>
              <a:rPr lang="zh-CN" altLang="en-US" dirty="0"/>
              <a:t>超时消息。</a:t>
            </a:r>
          </a:p>
          <a:p>
            <a:pPr lvl="1"/>
            <a:r>
              <a:rPr lang="zh-CN" altLang="en-US" dirty="0"/>
              <a:t>总结来说，同一网段内的主机不会因为接收到的数据包</a:t>
            </a:r>
            <a:r>
              <a:rPr lang="en-US" altLang="zh-CN" dirty="0"/>
              <a:t>TTL</a:t>
            </a:r>
            <a:r>
              <a:rPr lang="zh-CN" altLang="en-US" dirty="0"/>
              <a:t>值为</a:t>
            </a:r>
            <a:r>
              <a:rPr lang="en-US" altLang="zh-CN" dirty="0"/>
              <a:t>0</a:t>
            </a:r>
            <a:r>
              <a:rPr lang="zh-CN" altLang="en-US" dirty="0"/>
              <a:t>而丢弃该数据包。</a:t>
            </a:r>
            <a:r>
              <a:rPr lang="en-US" altLang="zh-CN" dirty="0"/>
              <a:t>TTL</a:t>
            </a:r>
            <a:r>
              <a:rPr lang="zh-CN" altLang="en-US" dirty="0"/>
              <a:t>的检查和处理主要发生在路由器上，用于跨网络的数据包传输。</a:t>
            </a:r>
          </a:p>
        </p:txBody>
      </p:sp>
    </p:spTree>
    <p:extLst>
      <p:ext uri="{BB962C8B-B14F-4D97-AF65-F5344CB8AC3E}">
        <p14:creationId xmlns:p14="http://schemas.microsoft.com/office/powerpoint/2010/main" val="2030043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07432450-94C1-9DF3-F3BB-18B4E3B8D0B2}"/>
              </a:ext>
            </a:extLst>
          </p:cNvPr>
          <p:cNvSpPr>
            <a:spLocks noGrp="1"/>
          </p:cNvSpPr>
          <p:nvPr/>
        </p:nvSpPr>
        <p:spPr>
          <a:xfrm>
            <a:off x="167122" y="208303"/>
            <a:ext cx="11658601" cy="6649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t>ping</a:t>
            </a:r>
          </a:p>
          <a:p>
            <a:pPr marL="0" indent="0">
              <a:buNone/>
            </a:pPr>
            <a:r>
              <a:rPr lang="en-US" altLang="zh-CN" sz="2400" dirty="0"/>
              <a:t>ping</a:t>
            </a:r>
            <a:r>
              <a:rPr lang="zh-CN" altLang="en-US" sz="2400" dirty="0"/>
              <a:t>命令用于测试主机之间的连通性。它发送</a:t>
            </a:r>
            <a:r>
              <a:rPr lang="en-US" altLang="zh-CN" sz="2400" dirty="0"/>
              <a:t>ICMP</a:t>
            </a:r>
            <a:r>
              <a:rPr lang="zh-CN" altLang="en-US" sz="2400" dirty="0"/>
              <a:t>回显请求报文到目标主机，并等待回显应答报文。以下是</a:t>
            </a:r>
            <a:r>
              <a:rPr lang="en-US" altLang="zh-CN" sz="2400" dirty="0"/>
              <a:t>ping</a:t>
            </a:r>
            <a:r>
              <a:rPr lang="zh-CN" altLang="en-US" sz="2400" dirty="0"/>
              <a:t>命令的使用示例：</a:t>
            </a:r>
            <a:r>
              <a:rPr lang="en-US" altLang="zh-CN" sz="2400" dirty="0"/>
              <a:t>ping www.example.com</a:t>
            </a:r>
          </a:p>
          <a:p>
            <a:pPr marL="0" indent="0">
              <a:buNone/>
            </a:pPr>
            <a:r>
              <a:rPr lang="en-US" altLang="zh-CN" sz="2400" dirty="0" err="1"/>
              <a:t>rracert</a:t>
            </a:r>
            <a:endParaRPr lang="en-US" altLang="zh-CN" sz="2400" dirty="0"/>
          </a:p>
          <a:p>
            <a:pPr marL="0" indent="0">
              <a:buNone/>
            </a:pPr>
            <a:r>
              <a:rPr lang="en-US" altLang="zh-CN" sz="2400" dirty="0" err="1"/>
              <a:t>tracert</a:t>
            </a:r>
            <a:r>
              <a:rPr lang="zh-CN" altLang="en-US" sz="2400" dirty="0"/>
              <a:t>（在</a:t>
            </a:r>
            <a:r>
              <a:rPr lang="en-US" altLang="zh-CN" sz="2400" dirty="0"/>
              <a:t>Linux</a:t>
            </a:r>
            <a:r>
              <a:rPr lang="zh-CN" altLang="en-US" sz="2400" dirty="0"/>
              <a:t>系统中为</a:t>
            </a:r>
            <a:r>
              <a:rPr lang="en-US" altLang="zh-CN" sz="2400" dirty="0"/>
              <a:t>traceroute</a:t>
            </a:r>
            <a:r>
              <a:rPr lang="zh-CN" altLang="en-US" sz="2400" dirty="0"/>
              <a:t>）命令用于跟踪数据包从源主机到目标主机的路径。它通过发送带有递增</a:t>
            </a:r>
            <a:r>
              <a:rPr lang="en-US" altLang="zh-CN" sz="2400" dirty="0"/>
              <a:t>TTL</a:t>
            </a:r>
            <a:r>
              <a:rPr lang="zh-CN" altLang="en-US" sz="2400" dirty="0"/>
              <a:t>（生存时间）值的</a:t>
            </a:r>
            <a:r>
              <a:rPr lang="en-US" altLang="zh-CN" sz="2400" dirty="0"/>
              <a:t>ICMP</a:t>
            </a:r>
            <a:r>
              <a:rPr lang="zh-CN" altLang="en-US" sz="2400" dirty="0"/>
              <a:t>回显请求报文来实现这一点。每当数据包的</a:t>
            </a:r>
            <a:r>
              <a:rPr lang="en-US" altLang="zh-CN" sz="2400" dirty="0"/>
              <a:t>TTL</a:t>
            </a:r>
            <a:r>
              <a:rPr lang="zh-CN" altLang="en-US" sz="2400" dirty="0"/>
              <a:t>值减为零时，路由器会丢弃该数据包并返回一个</a:t>
            </a:r>
            <a:r>
              <a:rPr lang="en-US" altLang="zh-CN" sz="2400" dirty="0"/>
              <a:t>ICMP</a:t>
            </a:r>
            <a:r>
              <a:rPr lang="zh-CN" altLang="en-US" sz="2400" dirty="0"/>
              <a:t>超时报文。</a:t>
            </a:r>
            <a:r>
              <a:rPr lang="en-US" altLang="zh-CN" sz="2400" dirty="0" err="1"/>
              <a:t>tracert</a:t>
            </a:r>
            <a:r>
              <a:rPr lang="zh-CN" altLang="en-US" sz="2400" dirty="0"/>
              <a:t>工具通过分析这些超时报文来确定路径上的每一跳。</a:t>
            </a:r>
            <a:endParaRPr lang="en-US" altLang="zh-CN" sz="2400" dirty="0"/>
          </a:p>
          <a:p>
            <a:pPr marL="0" indent="0">
              <a:buNone/>
            </a:pPr>
            <a:r>
              <a:rPr lang="en-US" altLang="zh-CN" sz="2400" dirty="0" err="1"/>
              <a:t>nslookup</a:t>
            </a:r>
            <a:endParaRPr lang="en-US" altLang="zh-CN" sz="2400" dirty="0"/>
          </a:p>
          <a:p>
            <a:pPr marL="0" indent="0">
              <a:buNone/>
            </a:pPr>
            <a:endParaRPr lang="zh-CN" altLang="en-US" dirty="0"/>
          </a:p>
        </p:txBody>
      </p:sp>
    </p:spTree>
    <p:extLst>
      <p:ext uri="{BB962C8B-B14F-4D97-AF65-F5344CB8AC3E}">
        <p14:creationId xmlns:p14="http://schemas.microsoft.com/office/powerpoint/2010/main" val="3727093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07432450-94C1-9DF3-F3BB-18B4E3B8D0B2}"/>
              </a:ext>
            </a:extLst>
          </p:cNvPr>
          <p:cNvSpPr>
            <a:spLocks noGrp="1"/>
          </p:cNvSpPr>
          <p:nvPr/>
        </p:nvSpPr>
        <p:spPr>
          <a:xfrm>
            <a:off x="134465" y="208303"/>
            <a:ext cx="11658601" cy="6649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4" name="文本框 3">
            <a:extLst>
              <a:ext uri="{FF2B5EF4-FFF2-40B4-BE49-F238E27FC236}">
                <a16:creationId xmlns:a16="http://schemas.microsoft.com/office/drawing/2014/main" id="{F131F642-15F6-E576-1E10-1156855003D9}"/>
              </a:ext>
            </a:extLst>
          </p:cNvPr>
          <p:cNvSpPr txBox="1"/>
          <p:nvPr/>
        </p:nvSpPr>
        <p:spPr>
          <a:xfrm>
            <a:off x="199506" y="99753"/>
            <a:ext cx="11858029" cy="6555641"/>
          </a:xfrm>
          <a:prstGeom prst="rect">
            <a:avLst/>
          </a:prstGeom>
          <a:noFill/>
        </p:spPr>
        <p:txBody>
          <a:bodyPr wrap="square">
            <a:spAutoFit/>
          </a:bodyPr>
          <a:lstStyle/>
          <a:p>
            <a:r>
              <a:rPr lang="zh-CN" altLang="en-US" sz="2000" dirty="0"/>
              <a:t>在网络通信中，ICMPv6（Internet Control Message Protocol for IPv6）用于发送错误消息和操作信息。假设A和C在不同的网段下，B作为路由器连接A和C。A向C发送一个ICMPv6回显请求报文（即ping），并设置跳限制（Hop Limit）分别为0和1，以下是会发生的情况：</a:t>
            </a:r>
          </a:p>
          <a:p>
            <a:r>
              <a:rPr lang="zh-CN" altLang="en-US" sz="2000" b="1" dirty="0"/>
              <a:t>跳限制为0的情况</a:t>
            </a:r>
          </a:p>
          <a:p>
            <a:r>
              <a:rPr lang="zh-CN" altLang="en-US" sz="2000" dirty="0"/>
              <a:t>当A发送的ICMPv6回显请求报文的跳限制（Hop Limit）设置为0时，该报文在离开A的网络接口时就会被丢弃。原因是IPv6协议规定，当一个报文的跳限制为0时，路由器会立即丢弃该报文，并不会转发到下一个节点。因此，B作为路由器会丢弃这个报文，并且不会将其转发给C。</a:t>
            </a:r>
          </a:p>
          <a:p>
            <a:r>
              <a:rPr lang="zh-CN" altLang="en-US" sz="2000" b="1" dirty="0"/>
              <a:t>具体过程如下：</a:t>
            </a:r>
          </a:p>
          <a:p>
            <a:pPr marL="342900" indent="-342900">
              <a:buAutoNum type="arabicPeriod"/>
            </a:pPr>
            <a:r>
              <a:rPr lang="zh-CN" altLang="en-US" sz="2000" dirty="0"/>
              <a:t>A发送ICMPv6回显请求报文，跳限制为0。</a:t>
            </a:r>
            <a:endParaRPr lang="en-US" altLang="zh-CN" sz="2000" dirty="0"/>
          </a:p>
          <a:p>
            <a:r>
              <a:rPr lang="zh-CN" altLang="en-US" sz="2000" dirty="0"/>
              <a:t>2. B接收到该报文，检查跳限制。</a:t>
            </a:r>
            <a:endParaRPr lang="en-US" altLang="zh-CN" sz="2000" dirty="0"/>
          </a:p>
          <a:p>
            <a:r>
              <a:rPr lang="zh-CN" altLang="en-US" sz="2000" dirty="0"/>
              <a:t>3. 由于跳限制为0，B丢弃该报文，并不会转发给C。</a:t>
            </a:r>
          </a:p>
          <a:p>
            <a:endParaRPr lang="zh-CN" altLang="en-US" sz="2000" dirty="0"/>
          </a:p>
          <a:p>
            <a:r>
              <a:rPr lang="zh-CN" altLang="en-US" sz="2000" b="1" dirty="0"/>
              <a:t>跳限制为1的情况</a:t>
            </a:r>
          </a:p>
          <a:p>
            <a:r>
              <a:rPr lang="zh-CN" altLang="en-US" sz="2000" dirty="0"/>
              <a:t>当A发送的ICMPv6回显请求报文的跳限制（Hop Limit）设置为1时，该报文会在到达B时被丢弃。原因是当报文到达B时，B会将跳限制减1，结果跳限制变为0。根据IPv6协议，当跳限制为0时，路由器会丢弃该报文。</a:t>
            </a:r>
          </a:p>
          <a:p>
            <a:r>
              <a:rPr lang="zh-CN" altLang="en-US" sz="2000" b="1" dirty="0"/>
              <a:t>具体过程如下：</a:t>
            </a:r>
          </a:p>
          <a:p>
            <a:r>
              <a:rPr lang="zh-CN" altLang="en-US" sz="2000" dirty="0"/>
              <a:t>1. A发送ICMPv6回显请求报文，跳限制为1。</a:t>
            </a:r>
          </a:p>
          <a:p>
            <a:r>
              <a:rPr lang="zh-CN" altLang="en-US" sz="2000" dirty="0"/>
              <a:t>2. B接收到该报文，检查跳限制。</a:t>
            </a:r>
          </a:p>
          <a:p>
            <a:r>
              <a:rPr lang="zh-CN" altLang="en-US" sz="2000" dirty="0"/>
              <a:t>3. B将跳限制减1，结果跳限制变为0。</a:t>
            </a:r>
          </a:p>
          <a:p>
            <a:r>
              <a:rPr lang="zh-CN" altLang="en-US" sz="2000" dirty="0"/>
              <a:t>4. 由于跳限制为0，B丢弃该报文，并不会转发给C。</a:t>
            </a:r>
          </a:p>
        </p:txBody>
      </p:sp>
    </p:spTree>
    <p:extLst>
      <p:ext uri="{BB962C8B-B14F-4D97-AF65-F5344CB8AC3E}">
        <p14:creationId xmlns:p14="http://schemas.microsoft.com/office/powerpoint/2010/main" val="2454602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FFB672FF-617F-4D13-9BB1-9602EC2F3A6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85D274-F39A-4572-8E39-4517DCB1D297}" type="slidenum">
              <a:rPr lang="en-US" altLang="zh-CN" smtClean="0">
                <a:solidFill>
                  <a:srgbClr val="898989"/>
                </a:solidFill>
                <a:latin typeface="Calibri" panose="020F0502020204030204" pitchFamily="34" charset="0"/>
              </a:rPr>
              <a:pPr/>
              <a:t>23</a:t>
            </a:fld>
            <a:endParaRPr lang="en-US" altLang="zh-CN">
              <a:solidFill>
                <a:srgbClr val="898989"/>
              </a:solidFill>
              <a:latin typeface="Calibri" panose="020F0502020204030204" pitchFamily="34" charset="0"/>
            </a:endParaRPr>
          </a:p>
        </p:txBody>
      </p:sp>
      <p:sp>
        <p:nvSpPr>
          <p:cNvPr id="37891" name="Rectangle 2">
            <a:extLst>
              <a:ext uri="{FF2B5EF4-FFF2-40B4-BE49-F238E27FC236}">
                <a16:creationId xmlns:a16="http://schemas.microsoft.com/office/drawing/2014/main" id="{B5427B72-F7BC-42A8-98CD-66BACCF6F3C3}"/>
              </a:ext>
            </a:extLst>
          </p:cNvPr>
          <p:cNvSpPr>
            <a:spLocks noGrp="1"/>
          </p:cNvSpPr>
          <p:nvPr>
            <p:ph type="title"/>
          </p:nvPr>
        </p:nvSpPr>
        <p:spPr>
          <a:xfrm>
            <a:off x="1981200" y="274638"/>
            <a:ext cx="8229600" cy="633412"/>
          </a:xfrm>
        </p:spPr>
        <p:txBody>
          <a:bodyPr>
            <a:normAutofit fontScale="90000"/>
          </a:bodyPr>
          <a:lstStyle/>
          <a:p>
            <a:r>
              <a:rPr lang="zh-CN" altLang="en-US" sz="4000" b="1" dirty="0">
                <a:solidFill>
                  <a:srgbClr val="C00000"/>
                </a:solidFill>
              </a:rPr>
              <a:t>用户数据报协议</a:t>
            </a:r>
            <a:r>
              <a:rPr lang="en-US" altLang="zh-CN" sz="4000" b="1" dirty="0">
                <a:solidFill>
                  <a:srgbClr val="C00000"/>
                </a:solidFill>
              </a:rPr>
              <a:t>UDP</a:t>
            </a:r>
          </a:p>
        </p:txBody>
      </p:sp>
      <p:sp>
        <p:nvSpPr>
          <p:cNvPr id="37892" name="Rectangle 3">
            <a:extLst>
              <a:ext uri="{FF2B5EF4-FFF2-40B4-BE49-F238E27FC236}">
                <a16:creationId xmlns:a16="http://schemas.microsoft.com/office/drawing/2014/main" id="{C126C067-AA99-414F-B53C-6418C939C273}"/>
              </a:ext>
            </a:extLst>
          </p:cNvPr>
          <p:cNvSpPr>
            <a:spLocks noGrp="1"/>
          </p:cNvSpPr>
          <p:nvPr>
            <p:ph type="body" idx="1"/>
          </p:nvPr>
        </p:nvSpPr>
        <p:spPr>
          <a:xfrm>
            <a:off x="213756" y="1253331"/>
            <a:ext cx="11709070" cy="5468144"/>
          </a:xfrm>
        </p:spPr>
        <p:txBody>
          <a:bodyPr>
            <a:normAutofit/>
          </a:bodyPr>
          <a:lstStyle/>
          <a:p>
            <a:pPr>
              <a:buClr>
                <a:srgbClr val="C00000"/>
              </a:buClr>
              <a:buFont typeface="Wingdings" panose="05000000000000000000" pitchFamily="2" charset="2"/>
              <a:buChar char="n"/>
            </a:pPr>
            <a:r>
              <a:rPr lang="en-US" altLang="zh-CN" dirty="0"/>
              <a:t>UDP</a:t>
            </a:r>
            <a:r>
              <a:rPr lang="zh-CN" altLang="en-US" dirty="0"/>
              <a:t>采用非连接的方式提供网络应用层的事务处理</a:t>
            </a:r>
          </a:p>
          <a:p>
            <a:pPr>
              <a:buClr>
                <a:srgbClr val="C00000"/>
              </a:buClr>
              <a:buFont typeface="Wingdings" panose="05000000000000000000" pitchFamily="2" charset="2"/>
              <a:buChar char="n"/>
            </a:pPr>
            <a:r>
              <a:rPr lang="en-US" altLang="zh-CN" dirty="0"/>
              <a:t>UDP</a:t>
            </a:r>
            <a:r>
              <a:rPr lang="zh-CN" altLang="en-US" dirty="0"/>
              <a:t>不提供可靠性，即</a:t>
            </a:r>
            <a:r>
              <a:rPr lang="en-US" altLang="zh-CN" dirty="0"/>
              <a:t>UDP</a:t>
            </a:r>
            <a:r>
              <a:rPr lang="zh-CN" altLang="en-US" dirty="0"/>
              <a:t>协议不提供端到端的确认和重传功能，它不保证数据包一定能到达目的地，因此称为</a:t>
            </a:r>
            <a:r>
              <a:rPr lang="zh-CN" altLang="en-US" b="1" dirty="0">
                <a:solidFill>
                  <a:srgbClr val="C00000"/>
                </a:solidFill>
              </a:rPr>
              <a:t>不可靠协议</a:t>
            </a:r>
            <a:r>
              <a:rPr lang="zh-CN" altLang="en-US" dirty="0"/>
              <a:t>。</a:t>
            </a:r>
          </a:p>
          <a:p>
            <a:pPr marL="342900" lvl="1" indent="-342900">
              <a:buClr>
                <a:srgbClr val="C00000"/>
              </a:buClr>
              <a:buFont typeface="Wingdings" panose="05000000000000000000" pitchFamily="2" charset="2"/>
              <a:buChar char="n"/>
            </a:pPr>
            <a:r>
              <a:rPr lang="zh-CN" altLang="en-US" sz="3200" dirty="0"/>
              <a:t>不可靠：丢失、重复、延迟、乱序和损坏</a:t>
            </a:r>
          </a:p>
          <a:p>
            <a:pPr>
              <a:buClr>
                <a:srgbClr val="C00000"/>
              </a:buClr>
              <a:buFont typeface="Wingdings" panose="05000000000000000000" pitchFamily="2" charset="2"/>
              <a:buChar char="n"/>
            </a:pPr>
            <a:r>
              <a:rPr lang="en-US" altLang="zh-CN" dirty="0"/>
              <a:t>UDP</a:t>
            </a:r>
            <a:r>
              <a:rPr lang="zh-CN" altLang="en-US" dirty="0"/>
              <a:t>必需在</a:t>
            </a:r>
            <a:r>
              <a:rPr lang="en-US" altLang="zh-CN" dirty="0"/>
              <a:t>IP</a:t>
            </a:r>
            <a:r>
              <a:rPr lang="zh-CN" altLang="en-US" dirty="0"/>
              <a:t>上运行。它的下层协议是以</a:t>
            </a:r>
            <a:r>
              <a:rPr lang="en-US" altLang="zh-CN" dirty="0"/>
              <a:t>IP</a:t>
            </a:r>
            <a:r>
              <a:rPr lang="zh-CN" altLang="en-US" dirty="0"/>
              <a:t>作为前提的。</a:t>
            </a:r>
            <a:endParaRPr lang="en-US" altLang="zh-CN" dirty="0"/>
          </a:p>
          <a:p>
            <a:pPr>
              <a:buClr>
                <a:srgbClr val="C00000"/>
              </a:buClr>
              <a:buFont typeface="Wingdings" panose="05000000000000000000" pitchFamily="2" charset="2"/>
              <a:buChar char="n"/>
            </a:pPr>
            <a:r>
              <a:rPr lang="en-US" altLang="zh-CN" dirty="0"/>
              <a:t>UDP</a:t>
            </a:r>
            <a:r>
              <a:rPr lang="zh-CN" altLang="en-US" dirty="0"/>
              <a:t>提供端到端服务，允许应用进程发送和接收单个报文，每个报文被装进单个数据报中进行传输。</a:t>
            </a:r>
            <a:endParaRPr lang="en-US" altLang="zh-CN" dirty="0"/>
          </a:p>
          <a:p>
            <a:pPr lvl="1">
              <a:lnSpc>
                <a:spcPct val="90000"/>
              </a:lnSpc>
              <a:buClr>
                <a:srgbClr val="00B050"/>
              </a:buClr>
              <a:buFont typeface="Wingdings" panose="05000000000000000000" pitchFamily="2" charset="2"/>
              <a:buChar char="n"/>
            </a:pPr>
            <a:r>
              <a:rPr lang="zh-CN" altLang="en-US" dirty="0"/>
              <a:t>端到端、无连接、面向报文、尽力而为、任意交互、操作系统无关</a:t>
            </a:r>
            <a:endParaRPr lang="en-US" altLang="zh-CN" dirty="0"/>
          </a:p>
          <a:p>
            <a:pPr lvl="1">
              <a:lnSpc>
                <a:spcPct val="90000"/>
              </a:lnSpc>
              <a:buClr>
                <a:srgbClr val="00B050"/>
              </a:buClr>
              <a:buFont typeface="Wingdings" panose="05000000000000000000" pitchFamily="2" charset="2"/>
              <a:buChar char="n"/>
            </a:pPr>
            <a:r>
              <a:rPr lang="zh-CN" altLang="en-US" dirty="0"/>
              <a:t>因为</a:t>
            </a:r>
            <a:r>
              <a:rPr lang="en-US" altLang="zh-CN" dirty="0"/>
              <a:t>UDP</a:t>
            </a:r>
            <a:r>
              <a:rPr lang="zh-CN" altLang="en-US" dirty="0"/>
              <a:t>必须跨越异构计算机，为了避免含糊性，</a:t>
            </a:r>
            <a:r>
              <a:rPr lang="en-US" altLang="zh-CN" dirty="0"/>
              <a:t>UDP</a:t>
            </a:r>
            <a:r>
              <a:rPr lang="zh-CN" altLang="en-US" dirty="0"/>
              <a:t>定义一个标识符抽象集</a:t>
            </a:r>
            <a:r>
              <a:rPr lang="en-US" altLang="zh-CN" dirty="0"/>
              <a:t>—</a:t>
            </a:r>
            <a:r>
              <a:rPr lang="zh-CN" altLang="en-US" dirty="0"/>
              <a:t>协议端口号</a:t>
            </a:r>
            <a:r>
              <a:rPr lang="en-US" altLang="zh-CN" dirty="0"/>
              <a:t>(protocol port number)</a:t>
            </a:r>
            <a:r>
              <a:rPr lang="zh-CN" altLang="en-US" dirty="0"/>
              <a:t>。</a:t>
            </a:r>
          </a:p>
          <a:p>
            <a:pPr lvl="1">
              <a:lnSpc>
                <a:spcPct val="90000"/>
              </a:lnSpc>
              <a:buClr>
                <a:srgbClr val="00B050"/>
              </a:buClr>
              <a:buFont typeface="Wingdings" panose="05000000000000000000" pitchFamily="2" charset="2"/>
              <a:buChar char="n"/>
            </a:pPr>
            <a:r>
              <a:rPr lang="zh-CN" altLang="en-US" dirty="0"/>
              <a:t>在每台计算机内提供端口号与操作系统所用的程序标识符之间的映射关系。</a:t>
            </a:r>
          </a:p>
          <a:p>
            <a:pPr lvl="1">
              <a:lnSpc>
                <a:spcPct val="90000"/>
              </a:lnSpc>
              <a:buClr>
                <a:srgbClr val="00B050"/>
              </a:buClr>
              <a:buFont typeface="Wingdings" panose="05000000000000000000" pitchFamily="2" charset="2"/>
              <a:buChar char="n"/>
            </a:pPr>
            <a:endParaRPr lang="zh-CN" altLang="en-US" dirty="0"/>
          </a:p>
          <a:p>
            <a:pPr>
              <a:buClr>
                <a:srgbClr val="C00000"/>
              </a:buClr>
              <a:buFont typeface="Wingdings" panose="05000000000000000000" pitchFamily="2" charset="2"/>
              <a:buChar char="n"/>
            </a:pPr>
            <a:endParaRPr lang="zh-CN" altLang="en-US" dirty="0"/>
          </a:p>
          <a:p>
            <a:pPr>
              <a:buClr>
                <a:srgbClr val="C00000"/>
              </a:buClr>
              <a:buFont typeface="Wingdings" panose="05000000000000000000" pitchFamily="2" charset="2"/>
              <a:buChar char="n"/>
            </a:pPr>
            <a:endParaRPr lang="zh-CN" altLang="en-US" dirty="0"/>
          </a:p>
        </p:txBody>
      </p:sp>
      <p:cxnSp>
        <p:nvCxnSpPr>
          <p:cNvPr id="5" name="直接连接符 4">
            <a:extLst>
              <a:ext uri="{FF2B5EF4-FFF2-40B4-BE49-F238E27FC236}">
                <a16:creationId xmlns:a16="http://schemas.microsoft.com/office/drawing/2014/main" id="{4EAB2F2A-2AB5-4D32-8A38-984FA89BB49E}"/>
              </a:ext>
            </a:extLst>
          </p:cNvPr>
          <p:cNvCxnSpPr/>
          <p:nvPr/>
        </p:nvCxnSpPr>
        <p:spPr>
          <a:xfrm>
            <a:off x="1685764" y="93265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65" name="Freeform 29">
            <a:extLst>
              <a:ext uri="{FF2B5EF4-FFF2-40B4-BE49-F238E27FC236}">
                <a16:creationId xmlns:a16="http://schemas.microsoft.com/office/drawing/2014/main" id="{0C8384DF-E384-4F3F-8D3A-AB3B98EA065A}"/>
              </a:ext>
            </a:extLst>
          </p:cNvPr>
          <p:cNvSpPr>
            <a:spLocks/>
          </p:cNvSpPr>
          <p:nvPr/>
        </p:nvSpPr>
        <p:spPr bwMode="auto">
          <a:xfrm flipV="1">
            <a:off x="792163" y="4043363"/>
            <a:ext cx="7775575" cy="1219200"/>
          </a:xfrm>
          <a:custGeom>
            <a:avLst/>
            <a:gdLst>
              <a:gd name="T0" fmla="*/ 0 w 4898"/>
              <a:gd name="T1" fmla="*/ 768 h 768"/>
              <a:gd name="T2" fmla="*/ 1274 w 4898"/>
              <a:gd name="T3" fmla="*/ 0 h 768"/>
              <a:gd name="T4" fmla="*/ 2269 w 4898"/>
              <a:gd name="T5" fmla="*/ 0 h 768"/>
              <a:gd name="T6" fmla="*/ 4898 w 4898"/>
              <a:gd name="T7" fmla="*/ 768 h 768"/>
            </a:gdLst>
            <a:ahLst/>
            <a:cxnLst>
              <a:cxn ang="0">
                <a:pos x="T0" y="T1"/>
              </a:cxn>
              <a:cxn ang="0">
                <a:pos x="T2" y="T3"/>
              </a:cxn>
              <a:cxn ang="0">
                <a:pos x="T4" y="T5"/>
              </a:cxn>
              <a:cxn ang="0">
                <a:pos x="T6" y="T7"/>
              </a:cxn>
            </a:cxnLst>
            <a:rect l="0" t="0" r="r" b="b"/>
            <a:pathLst>
              <a:path w="4898" h="768">
                <a:moveTo>
                  <a:pt x="0" y="768"/>
                </a:moveTo>
                <a:lnTo>
                  <a:pt x="1274" y="0"/>
                </a:lnTo>
                <a:lnTo>
                  <a:pt x="2269" y="0"/>
                </a:lnTo>
                <a:lnTo>
                  <a:pt x="4898" y="768"/>
                </a:lnTo>
              </a:path>
            </a:pathLst>
          </a:custGeom>
          <a:gradFill rotWithShape="1">
            <a:gsLst>
              <a:gs pos="0">
                <a:schemeClr val="accent1">
                  <a:gamma/>
                  <a:shade val="46275"/>
                  <a:invGamma/>
                </a:schemeClr>
              </a:gs>
              <a:gs pos="100000">
                <a:schemeClr val="accent1"/>
              </a:gs>
            </a:gsLst>
            <a:lin ang="5400000" scaled="1"/>
          </a:gra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endParaRPr lang="zh-CN" altLang="en-US"/>
          </a:p>
        </p:txBody>
      </p:sp>
      <p:sp>
        <p:nvSpPr>
          <p:cNvPr id="40964" name="Rectangle 5">
            <a:extLst>
              <a:ext uri="{FF2B5EF4-FFF2-40B4-BE49-F238E27FC236}">
                <a16:creationId xmlns:a16="http://schemas.microsoft.com/office/drawing/2014/main" id="{A3550F71-EA7D-4253-95C4-3724D8A96B01}"/>
              </a:ext>
            </a:extLst>
          </p:cNvPr>
          <p:cNvSpPr>
            <a:spLocks noGrp="1"/>
          </p:cNvSpPr>
          <p:nvPr>
            <p:ph type="title"/>
          </p:nvPr>
        </p:nvSpPr>
        <p:spPr>
          <a:xfrm>
            <a:off x="263524" y="228601"/>
            <a:ext cx="8540750" cy="498475"/>
          </a:xfrm>
        </p:spPr>
        <p:txBody>
          <a:bodyPr>
            <a:normAutofit fontScale="90000"/>
          </a:bodyPr>
          <a:lstStyle/>
          <a:p>
            <a:r>
              <a:rPr lang="en-US" altLang="zh-CN" sz="4000" b="1" dirty="0">
                <a:solidFill>
                  <a:srgbClr val="C00000"/>
                </a:solidFill>
              </a:rPr>
              <a:t>UDP</a:t>
            </a:r>
            <a:r>
              <a:rPr lang="zh-CN" altLang="en-US" sz="4000" b="1" dirty="0">
                <a:solidFill>
                  <a:srgbClr val="C00000"/>
                </a:solidFill>
              </a:rPr>
              <a:t>报头格式</a:t>
            </a:r>
          </a:p>
        </p:txBody>
      </p:sp>
      <p:sp>
        <p:nvSpPr>
          <p:cNvPr id="40965" name="Rectangle 3">
            <a:extLst>
              <a:ext uri="{FF2B5EF4-FFF2-40B4-BE49-F238E27FC236}">
                <a16:creationId xmlns:a16="http://schemas.microsoft.com/office/drawing/2014/main" id="{AC287EC4-FDDF-485A-97EF-84E8500BE3F7}"/>
              </a:ext>
            </a:extLst>
          </p:cNvPr>
          <p:cNvSpPr>
            <a:spLocks noGrp="1"/>
          </p:cNvSpPr>
          <p:nvPr>
            <p:ph type="body" sz="half" idx="1"/>
          </p:nvPr>
        </p:nvSpPr>
        <p:spPr>
          <a:xfrm>
            <a:off x="215899" y="1052513"/>
            <a:ext cx="8497888" cy="1871662"/>
          </a:xfrm>
        </p:spPr>
        <p:txBody>
          <a:bodyPr/>
          <a:lstStyle/>
          <a:p>
            <a:pPr>
              <a:lnSpc>
                <a:spcPct val="90000"/>
              </a:lnSpc>
              <a:buClr>
                <a:srgbClr val="C00000"/>
              </a:buClr>
              <a:buFont typeface="Wingdings" panose="05000000000000000000" pitchFamily="2" charset="2"/>
              <a:buChar char="n"/>
            </a:pPr>
            <a:r>
              <a:rPr lang="en-US" altLang="zh-CN"/>
              <a:t>UDP</a:t>
            </a:r>
            <a:r>
              <a:rPr lang="zh-CN" altLang="en-US"/>
              <a:t>协议直接利用</a:t>
            </a:r>
            <a:r>
              <a:rPr lang="en-US" altLang="zh-CN"/>
              <a:t>IP</a:t>
            </a:r>
            <a:r>
              <a:rPr lang="zh-CN" altLang="en-US"/>
              <a:t>协议进行</a:t>
            </a:r>
            <a:r>
              <a:rPr lang="en-US" altLang="zh-CN"/>
              <a:t>UDP</a:t>
            </a:r>
            <a:r>
              <a:rPr lang="zh-CN" altLang="en-US"/>
              <a:t>数据报的传输。</a:t>
            </a:r>
          </a:p>
          <a:p>
            <a:pPr>
              <a:lnSpc>
                <a:spcPct val="90000"/>
              </a:lnSpc>
              <a:buClr>
                <a:srgbClr val="C00000"/>
              </a:buClr>
              <a:buFont typeface="Wingdings" panose="05000000000000000000" pitchFamily="2" charset="2"/>
              <a:buChar char="n"/>
            </a:pPr>
            <a:r>
              <a:rPr lang="en-US" altLang="zh-CN"/>
              <a:t>UDP</a:t>
            </a:r>
            <a:r>
              <a:rPr lang="zh-CN" altLang="en-US"/>
              <a:t>数据报封装在</a:t>
            </a:r>
            <a:r>
              <a:rPr lang="en-US" altLang="zh-CN"/>
              <a:t>IP</a:t>
            </a:r>
            <a:r>
              <a:rPr lang="zh-CN" altLang="en-US"/>
              <a:t>数据报中</a:t>
            </a:r>
          </a:p>
        </p:txBody>
      </p:sp>
      <p:sp>
        <p:nvSpPr>
          <p:cNvPr id="40966" name="Rectangle 7">
            <a:extLst>
              <a:ext uri="{FF2B5EF4-FFF2-40B4-BE49-F238E27FC236}">
                <a16:creationId xmlns:a16="http://schemas.microsoft.com/office/drawing/2014/main" id="{FC9A2AE5-688A-4292-8298-99B0703E0880}"/>
              </a:ext>
            </a:extLst>
          </p:cNvPr>
          <p:cNvSpPr>
            <a:spLocks noChangeArrowheads="1"/>
          </p:cNvSpPr>
          <p:nvPr/>
        </p:nvSpPr>
        <p:spPr bwMode="auto">
          <a:xfrm>
            <a:off x="0" y="6597650"/>
            <a:ext cx="23399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solidFill>
                  <a:schemeClr val="bg2"/>
                </a:solidFill>
                <a:ea typeface="黑体" panose="02010609060101010101" pitchFamily="49" charset="-122"/>
              </a:rPr>
              <a:t>UDP</a:t>
            </a:r>
            <a:r>
              <a:rPr lang="zh-CN" altLang="en-US" sz="1400">
                <a:solidFill>
                  <a:schemeClr val="bg2"/>
                </a:solidFill>
                <a:ea typeface="黑体" panose="02010609060101010101" pitchFamily="49" charset="-122"/>
              </a:rPr>
              <a:t>协议</a:t>
            </a:r>
          </a:p>
        </p:txBody>
      </p:sp>
      <p:sp>
        <p:nvSpPr>
          <p:cNvPr id="40967" name="Rectangle 8">
            <a:extLst>
              <a:ext uri="{FF2B5EF4-FFF2-40B4-BE49-F238E27FC236}">
                <a16:creationId xmlns:a16="http://schemas.microsoft.com/office/drawing/2014/main" id="{02E164CE-819F-45B3-AFB5-3FE288869C3C}"/>
              </a:ext>
            </a:extLst>
          </p:cNvPr>
          <p:cNvSpPr>
            <a:spLocks noChangeArrowheads="1"/>
          </p:cNvSpPr>
          <p:nvPr/>
        </p:nvSpPr>
        <p:spPr bwMode="auto">
          <a:xfrm>
            <a:off x="1225550" y="5260976"/>
            <a:ext cx="158432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solidFill>
                  <a:schemeClr val="bg1"/>
                </a:solidFill>
              </a:rPr>
              <a:t>IP</a:t>
            </a:r>
            <a:r>
              <a:rPr lang="zh-CN" altLang="en-US" sz="2400" dirty="0">
                <a:solidFill>
                  <a:schemeClr val="bg1"/>
                </a:solidFill>
              </a:rPr>
              <a:t>首部</a:t>
            </a:r>
          </a:p>
        </p:txBody>
      </p:sp>
      <p:sp>
        <p:nvSpPr>
          <p:cNvPr id="40968" name="Rectangle 9">
            <a:extLst>
              <a:ext uri="{FF2B5EF4-FFF2-40B4-BE49-F238E27FC236}">
                <a16:creationId xmlns:a16="http://schemas.microsoft.com/office/drawing/2014/main" id="{744D1229-B09A-41F3-AFAC-37CE43877AB3}"/>
              </a:ext>
            </a:extLst>
          </p:cNvPr>
          <p:cNvSpPr>
            <a:spLocks noChangeArrowheads="1"/>
          </p:cNvSpPr>
          <p:nvPr/>
        </p:nvSpPr>
        <p:spPr bwMode="auto">
          <a:xfrm>
            <a:off x="2809875" y="5260976"/>
            <a:ext cx="158432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chemeClr val="bg1"/>
                </a:solidFill>
              </a:rPr>
              <a:t>UDP</a:t>
            </a:r>
            <a:r>
              <a:rPr lang="zh-CN" altLang="en-US" sz="2400" b="1" dirty="0">
                <a:solidFill>
                  <a:schemeClr val="bg1"/>
                </a:solidFill>
              </a:rPr>
              <a:t>首部</a:t>
            </a:r>
          </a:p>
        </p:txBody>
      </p:sp>
      <p:sp>
        <p:nvSpPr>
          <p:cNvPr id="40969" name="Rectangle 10">
            <a:extLst>
              <a:ext uri="{FF2B5EF4-FFF2-40B4-BE49-F238E27FC236}">
                <a16:creationId xmlns:a16="http://schemas.microsoft.com/office/drawing/2014/main" id="{D81E0D13-B1F1-41FE-8D61-D3A280F90B5C}"/>
              </a:ext>
            </a:extLst>
          </p:cNvPr>
          <p:cNvSpPr>
            <a:spLocks noChangeArrowheads="1"/>
          </p:cNvSpPr>
          <p:nvPr/>
        </p:nvSpPr>
        <p:spPr bwMode="auto">
          <a:xfrm>
            <a:off x="4394199" y="5260976"/>
            <a:ext cx="3600450"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chemeClr val="bg1"/>
                </a:solidFill>
              </a:rPr>
              <a:t>UDP</a:t>
            </a:r>
            <a:r>
              <a:rPr lang="zh-CN" altLang="en-US" sz="2400" b="1" dirty="0">
                <a:solidFill>
                  <a:schemeClr val="bg1"/>
                </a:solidFill>
              </a:rPr>
              <a:t>数据</a:t>
            </a:r>
          </a:p>
        </p:txBody>
      </p:sp>
      <p:sp>
        <p:nvSpPr>
          <p:cNvPr id="40970" name="Line 12">
            <a:extLst>
              <a:ext uri="{FF2B5EF4-FFF2-40B4-BE49-F238E27FC236}">
                <a16:creationId xmlns:a16="http://schemas.microsoft.com/office/drawing/2014/main" id="{3D15EEB8-CA54-4B10-BF11-ECDD6E92BC91}"/>
              </a:ext>
            </a:extLst>
          </p:cNvPr>
          <p:cNvSpPr>
            <a:spLocks noChangeShapeType="1"/>
          </p:cNvSpPr>
          <p:nvPr/>
        </p:nvSpPr>
        <p:spPr bwMode="auto">
          <a:xfrm>
            <a:off x="1225549" y="5767388"/>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971" name="Line 13">
            <a:extLst>
              <a:ext uri="{FF2B5EF4-FFF2-40B4-BE49-F238E27FC236}">
                <a16:creationId xmlns:a16="http://schemas.microsoft.com/office/drawing/2014/main" id="{4BE28759-7F2E-42B2-B18E-2CF5788D6355}"/>
              </a:ext>
            </a:extLst>
          </p:cNvPr>
          <p:cNvSpPr>
            <a:spLocks noChangeShapeType="1"/>
          </p:cNvSpPr>
          <p:nvPr/>
        </p:nvSpPr>
        <p:spPr bwMode="auto">
          <a:xfrm>
            <a:off x="7994649" y="5767388"/>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972" name="Line 14">
            <a:extLst>
              <a:ext uri="{FF2B5EF4-FFF2-40B4-BE49-F238E27FC236}">
                <a16:creationId xmlns:a16="http://schemas.microsoft.com/office/drawing/2014/main" id="{D0FDB312-891F-4744-9E34-44B88656BCE8}"/>
              </a:ext>
            </a:extLst>
          </p:cNvPr>
          <p:cNvSpPr>
            <a:spLocks noChangeShapeType="1"/>
          </p:cNvSpPr>
          <p:nvPr/>
        </p:nvSpPr>
        <p:spPr bwMode="auto">
          <a:xfrm>
            <a:off x="2809874" y="5765801"/>
            <a:ext cx="0" cy="360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973" name="Line 15">
            <a:extLst>
              <a:ext uri="{FF2B5EF4-FFF2-40B4-BE49-F238E27FC236}">
                <a16:creationId xmlns:a16="http://schemas.microsoft.com/office/drawing/2014/main" id="{A7AC06F6-5AFE-4E06-870D-4C601A5E08A0}"/>
              </a:ext>
            </a:extLst>
          </p:cNvPr>
          <p:cNvSpPr>
            <a:spLocks noChangeShapeType="1"/>
          </p:cNvSpPr>
          <p:nvPr/>
        </p:nvSpPr>
        <p:spPr bwMode="auto">
          <a:xfrm>
            <a:off x="1225549" y="6380163"/>
            <a:ext cx="67691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974" name="Line 16">
            <a:extLst>
              <a:ext uri="{FF2B5EF4-FFF2-40B4-BE49-F238E27FC236}">
                <a16:creationId xmlns:a16="http://schemas.microsoft.com/office/drawing/2014/main" id="{E18B80D7-6013-404F-A8ED-AF37AFED97C4}"/>
              </a:ext>
            </a:extLst>
          </p:cNvPr>
          <p:cNvSpPr>
            <a:spLocks noChangeShapeType="1"/>
          </p:cNvSpPr>
          <p:nvPr/>
        </p:nvSpPr>
        <p:spPr bwMode="auto">
          <a:xfrm>
            <a:off x="2809875" y="6054725"/>
            <a:ext cx="518477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0975" name="Text Box 17">
            <a:extLst>
              <a:ext uri="{FF2B5EF4-FFF2-40B4-BE49-F238E27FC236}">
                <a16:creationId xmlns:a16="http://schemas.microsoft.com/office/drawing/2014/main" id="{EB90FC35-AAC6-4628-B4A5-A067CC258BA8}"/>
              </a:ext>
            </a:extLst>
          </p:cNvPr>
          <p:cNvSpPr txBox="1">
            <a:spLocks noChangeArrowheads="1"/>
          </p:cNvSpPr>
          <p:nvPr/>
        </p:nvSpPr>
        <p:spPr bwMode="auto">
          <a:xfrm>
            <a:off x="3953259" y="6199188"/>
            <a:ext cx="1200971" cy="40011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dirty="0"/>
              <a:t>IP</a:t>
            </a:r>
            <a:r>
              <a:rPr lang="zh-CN" altLang="en-US" sz="2000" b="1" dirty="0"/>
              <a:t>数据报</a:t>
            </a:r>
          </a:p>
        </p:txBody>
      </p:sp>
      <p:sp>
        <p:nvSpPr>
          <p:cNvPr id="40976" name="Text Box 18">
            <a:extLst>
              <a:ext uri="{FF2B5EF4-FFF2-40B4-BE49-F238E27FC236}">
                <a16:creationId xmlns:a16="http://schemas.microsoft.com/office/drawing/2014/main" id="{24D44CBE-59A3-4A28-9E5B-3D664F207A47}"/>
              </a:ext>
            </a:extLst>
          </p:cNvPr>
          <p:cNvSpPr txBox="1">
            <a:spLocks noChangeArrowheads="1"/>
          </p:cNvSpPr>
          <p:nvPr/>
        </p:nvSpPr>
        <p:spPr bwMode="auto">
          <a:xfrm>
            <a:off x="5028127" y="5838825"/>
            <a:ext cx="1502335" cy="40011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dirty="0"/>
              <a:t>UDP</a:t>
            </a:r>
            <a:r>
              <a:rPr lang="zh-CN" altLang="en-US" sz="2000" b="1" dirty="0"/>
              <a:t>数据报</a:t>
            </a:r>
          </a:p>
        </p:txBody>
      </p:sp>
      <p:sp>
        <p:nvSpPr>
          <p:cNvPr id="40977" name="Rectangle 19">
            <a:extLst>
              <a:ext uri="{FF2B5EF4-FFF2-40B4-BE49-F238E27FC236}">
                <a16:creationId xmlns:a16="http://schemas.microsoft.com/office/drawing/2014/main" id="{E99F1943-FA81-4B05-9F25-C0E9078D4483}"/>
              </a:ext>
            </a:extLst>
          </p:cNvPr>
          <p:cNvSpPr>
            <a:spLocks noChangeArrowheads="1"/>
          </p:cNvSpPr>
          <p:nvPr/>
        </p:nvSpPr>
        <p:spPr bwMode="auto">
          <a:xfrm>
            <a:off x="790575" y="3032126"/>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源端口号</a:t>
            </a:r>
          </a:p>
        </p:txBody>
      </p:sp>
      <p:sp>
        <p:nvSpPr>
          <p:cNvPr id="40978" name="Rectangle 21">
            <a:extLst>
              <a:ext uri="{FF2B5EF4-FFF2-40B4-BE49-F238E27FC236}">
                <a16:creationId xmlns:a16="http://schemas.microsoft.com/office/drawing/2014/main" id="{67FA6F14-299B-44C2-9F66-94A70479B3CB}"/>
              </a:ext>
            </a:extLst>
          </p:cNvPr>
          <p:cNvSpPr>
            <a:spLocks noChangeArrowheads="1"/>
          </p:cNvSpPr>
          <p:nvPr/>
        </p:nvSpPr>
        <p:spPr bwMode="auto">
          <a:xfrm>
            <a:off x="4678363" y="3032126"/>
            <a:ext cx="3887787"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solidFill>
                  <a:schemeClr val="bg1"/>
                </a:solidFill>
              </a:rPr>
              <a:t>目的端口号</a:t>
            </a:r>
          </a:p>
        </p:txBody>
      </p:sp>
      <p:sp>
        <p:nvSpPr>
          <p:cNvPr id="40979" name="Text Box 22">
            <a:extLst>
              <a:ext uri="{FF2B5EF4-FFF2-40B4-BE49-F238E27FC236}">
                <a16:creationId xmlns:a16="http://schemas.microsoft.com/office/drawing/2014/main" id="{F8D5BED5-6115-45E9-A38D-4974775D7615}"/>
              </a:ext>
            </a:extLst>
          </p:cNvPr>
          <p:cNvSpPr txBox="1">
            <a:spLocks noChangeArrowheads="1"/>
          </p:cNvSpPr>
          <p:nvPr/>
        </p:nvSpPr>
        <p:spPr bwMode="auto">
          <a:xfrm>
            <a:off x="719138" y="270827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t>0</a:t>
            </a:r>
          </a:p>
        </p:txBody>
      </p:sp>
      <p:sp>
        <p:nvSpPr>
          <p:cNvPr id="40980" name="Text Box 24">
            <a:extLst>
              <a:ext uri="{FF2B5EF4-FFF2-40B4-BE49-F238E27FC236}">
                <a16:creationId xmlns:a16="http://schemas.microsoft.com/office/drawing/2014/main" id="{90BE9900-3885-4340-96EC-B179A1F135C8}"/>
              </a:ext>
            </a:extLst>
          </p:cNvPr>
          <p:cNvSpPr txBox="1">
            <a:spLocks noChangeArrowheads="1"/>
          </p:cNvSpPr>
          <p:nvPr/>
        </p:nvSpPr>
        <p:spPr bwMode="auto">
          <a:xfrm>
            <a:off x="4248149" y="2708276"/>
            <a:ext cx="81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t>15 16</a:t>
            </a:r>
          </a:p>
        </p:txBody>
      </p:sp>
      <p:sp>
        <p:nvSpPr>
          <p:cNvPr id="40981" name="Text Box 25">
            <a:extLst>
              <a:ext uri="{FF2B5EF4-FFF2-40B4-BE49-F238E27FC236}">
                <a16:creationId xmlns:a16="http://schemas.microsoft.com/office/drawing/2014/main" id="{CE22E703-FDE3-4206-BB39-DFA1C3584F74}"/>
              </a:ext>
            </a:extLst>
          </p:cNvPr>
          <p:cNvSpPr txBox="1">
            <a:spLocks noChangeArrowheads="1"/>
          </p:cNvSpPr>
          <p:nvPr/>
        </p:nvSpPr>
        <p:spPr bwMode="auto">
          <a:xfrm>
            <a:off x="8174038" y="270827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t>31</a:t>
            </a:r>
          </a:p>
        </p:txBody>
      </p:sp>
      <p:sp>
        <p:nvSpPr>
          <p:cNvPr id="40982" name="Rectangle 30">
            <a:extLst>
              <a:ext uri="{FF2B5EF4-FFF2-40B4-BE49-F238E27FC236}">
                <a16:creationId xmlns:a16="http://schemas.microsoft.com/office/drawing/2014/main" id="{ED22FBA7-E8B3-4B91-85D3-F8E477F68D40}"/>
              </a:ext>
            </a:extLst>
          </p:cNvPr>
          <p:cNvSpPr>
            <a:spLocks noChangeArrowheads="1"/>
          </p:cNvSpPr>
          <p:nvPr/>
        </p:nvSpPr>
        <p:spPr bwMode="auto">
          <a:xfrm>
            <a:off x="792163" y="3538539"/>
            <a:ext cx="38893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报文长度</a:t>
            </a:r>
            <a:r>
              <a:rPr lang="en-US" altLang="zh-CN" sz="2400" b="1" dirty="0">
                <a:solidFill>
                  <a:schemeClr val="bg1"/>
                </a:solidFill>
              </a:rPr>
              <a:t>(</a:t>
            </a:r>
            <a:r>
              <a:rPr lang="zh-CN" altLang="en-US" sz="2400" b="1" dirty="0">
                <a:solidFill>
                  <a:schemeClr val="bg1"/>
                </a:solidFill>
              </a:rPr>
              <a:t>字节</a:t>
            </a:r>
            <a:r>
              <a:rPr lang="en-US" altLang="zh-CN" sz="2400" b="1" dirty="0">
                <a:solidFill>
                  <a:schemeClr val="bg1"/>
                </a:solidFill>
              </a:rPr>
              <a:t>)</a:t>
            </a:r>
          </a:p>
        </p:txBody>
      </p:sp>
      <p:sp>
        <p:nvSpPr>
          <p:cNvPr id="40983" name="Rectangle 31">
            <a:extLst>
              <a:ext uri="{FF2B5EF4-FFF2-40B4-BE49-F238E27FC236}">
                <a16:creationId xmlns:a16="http://schemas.microsoft.com/office/drawing/2014/main" id="{B228033E-DC0C-441F-8E1E-009677219888}"/>
              </a:ext>
            </a:extLst>
          </p:cNvPr>
          <p:cNvSpPr>
            <a:spLocks noChangeArrowheads="1"/>
          </p:cNvSpPr>
          <p:nvPr/>
        </p:nvSpPr>
        <p:spPr bwMode="auto">
          <a:xfrm>
            <a:off x="4679949" y="3538539"/>
            <a:ext cx="38877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校验和</a:t>
            </a:r>
          </a:p>
        </p:txBody>
      </p:sp>
      <p:cxnSp>
        <p:nvCxnSpPr>
          <p:cNvPr id="24" name="直接连接符 23">
            <a:extLst>
              <a:ext uri="{FF2B5EF4-FFF2-40B4-BE49-F238E27FC236}">
                <a16:creationId xmlns:a16="http://schemas.microsoft.com/office/drawing/2014/main" id="{94918122-D19F-4EE8-89DA-0A1AFF82D580}"/>
              </a:ext>
            </a:extLst>
          </p:cNvPr>
          <p:cNvCxnSpPr/>
          <p:nvPr/>
        </p:nvCxnSpPr>
        <p:spPr>
          <a:xfrm>
            <a:off x="126838" y="932656"/>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2" name="Rectangle 3">
            <a:extLst>
              <a:ext uri="{FF2B5EF4-FFF2-40B4-BE49-F238E27FC236}">
                <a16:creationId xmlns:a16="http://schemas.microsoft.com/office/drawing/2014/main" id="{2D84A6F4-5808-44CE-A3EC-5E59732C461D}"/>
              </a:ext>
            </a:extLst>
          </p:cNvPr>
          <p:cNvSpPr>
            <a:spLocks noGrp="1"/>
          </p:cNvSpPr>
          <p:nvPr/>
        </p:nvSpPr>
        <p:spPr bwMode="auto">
          <a:xfrm>
            <a:off x="8689211" y="292893"/>
            <a:ext cx="3490913" cy="583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Clr>
                <a:srgbClr val="C00000"/>
              </a:buClr>
              <a:buFont typeface="Wingdings" panose="05000000000000000000" pitchFamily="2" charset="2"/>
              <a:buChar char="n"/>
            </a:pPr>
            <a:r>
              <a:rPr lang="en-US" altLang="zh-CN" sz="2800" dirty="0"/>
              <a:t>16</a:t>
            </a:r>
            <a:r>
              <a:rPr lang="zh-CN" altLang="en-US" sz="2800" dirty="0"/>
              <a:t>位</a:t>
            </a:r>
            <a:r>
              <a:rPr lang="en-US" altLang="zh-CN" sz="2800" dirty="0"/>
              <a:t>UDP</a:t>
            </a:r>
            <a:r>
              <a:rPr lang="zh-CN" altLang="en-US" sz="2800" dirty="0"/>
              <a:t>源端口号</a:t>
            </a:r>
            <a:r>
              <a:rPr lang="en-US" altLang="zh-CN" sz="2800" dirty="0"/>
              <a:t>(Source Port)</a:t>
            </a:r>
            <a:r>
              <a:rPr lang="zh-CN" altLang="en-US" sz="2800" dirty="0"/>
              <a:t>：该端口号作为接收进程返回数据时的目的端口。</a:t>
            </a:r>
          </a:p>
          <a:p>
            <a:pPr lvl="1">
              <a:buClr>
                <a:srgbClr val="00B050"/>
              </a:buClr>
              <a:buFont typeface="Wingdings" panose="05000000000000000000" pitchFamily="2" charset="2"/>
              <a:buChar char="n"/>
            </a:pPr>
            <a:r>
              <a:rPr lang="zh-CN" altLang="en-US" sz="2400" dirty="0"/>
              <a:t>可选字段。若不选用，其值为</a:t>
            </a:r>
            <a:r>
              <a:rPr lang="en-US" altLang="zh-CN" sz="2400" dirty="0"/>
              <a:t>0</a:t>
            </a:r>
          </a:p>
        </p:txBody>
      </p:sp>
    </p:spTree>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AE4AF107-DFBB-42C3-98FA-EAD30F3B026F}"/>
              </a:ext>
            </a:extLst>
          </p:cNvPr>
          <p:cNvSpPr>
            <a:spLocks noGrp="1" noRot="1"/>
          </p:cNvSpPr>
          <p:nvPr>
            <p:ph type="title"/>
          </p:nvPr>
        </p:nvSpPr>
        <p:spPr>
          <a:xfrm>
            <a:off x="231569" y="302850"/>
            <a:ext cx="8229600" cy="536575"/>
          </a:xfrm>
        </p:spPr>
        <p:txBody>
          <a:bodyPr>
            <a:normAutofit fontScale="90000"/>
          </a:bodyPr>
          <a:lstStyle/>
          <a:p>
            <a:r>
              <a:rPr lang="zh-CN" altLang="en-US" sz="4000" b="1">
                <a:solidFill>
                  <a:srgbClr val="C00000"/>
                </a:solidFill>
              </a:rPr>
              <a:t>端 口 号</a:t>
            </a:r>
          </a:p>
        </p:txBody>
      </p:sp>
      <p:sp>
        <p:nvSpPr>
          <p:cNvPr id="43012" name="Rectangle 3">
            <a:extLst>
              <a:ext uri="{FF2B5EF4-FFF2-40B4-BE49-F238E27FC236}">
                <a16:creationId xmlns:a16="http://schemas.microsoft.com/office/drawing/2014/main" id="{46FA00C6-F2C3-496B-96D2-F807F2725FA3}"/>
              </a:ext>
            </a:extLst>
          </p:cNvPr>
          <p:cNvSpPr>
            <a:spLocks noGrp="1" noRot="1"/>
          </p:cNvSpPr>
          <p:nvPr>
            <p:ph type="body" idx="1"/>
          </p:nvPr>
        </p:nvSpPr>
        <p:spPr>
          <a:xfrm>
            <a:off x="231569" y="1412874"/>
            <a:ext cx="8229600" cy="4895850"/>
          </a:xfrm>
        </p:spPr>
        <p:txBody>
          <a:bodyPr>
            <a:normAutofit lnSpcReduction="10000"/>
          </a:bodyPr>
          <a:lstStyle/>
          <a:p>
            <a:pPr eaLnBrk="1" hangingPunct="1">
              <a:lnSpc>
                <a:spcPct val="80000"/>
              </a:lnSpc>
              <a:buClr>
                <a:srgbClr val="C00000"/>
              </a:buClr>
              <a:buFont typeface="Wingdings" panose="05000000000000000000" pitchFamily="2" charset="2"/>
              <a:buChar char="n"/>
            </a:pPr>
            <a:r>
              <a:rPr lang="en-US" altLang="zh-CN" b="1" dirty="0"/>
              <a:t>RFC1700</a:t>
            </a:r>
            <a:r>
              <a:rPr lang="zh-CN" altLang="en-US" b="1" dirty="0"/>
              <a:t>含有一张由因特网已分配数值权威机构（</a:t>
            </a:r>
            <a:r>
              <a:rPr lang="en-US" altLang="zh-CN" b="1" dirty="0"/>
              <a:t>IANA</a:t>
            </a:r>
            <a:r>
              <a:rPr lang="zh-CN" altLang="en-US" b="1" dirty="0"/>
              <a:t>）定义的端口列表。端口号分成三段：</a:t>
            </a:r>
          </a:p>
          <a:p>
            <a:pPr eaLnBrk="1" hangingPunct="1">
              <a:lnSpc>
                <a:spcPct val="80000"/>
              </a:lnSpc>
              <a:buClr>
                <a:srgbClr val="C00000"/>
              </a:buClr>
              <a:buFont typeface="Wingdings" panose="05000000000000000000" pitchFamily="2" charset="2"/>
              <a:buChar char="n"/>
            </a:pPr>
            <a:endParaRPr lang="zh-CN" altLang="en-US" sz="2000" b="1" dirty="0"/>
          </a:p>
          <a:p>
            <a:pPr lvl="1" eaLnBrk="1" hangingPunct="1">
              <a:lnSpc>
                <a:spcPct val="80000"/>
              </a:lnSpc>
              <a:buClr>
                <a:srgbClr val="C00000"/>
              </a:buClr>
              <a:buFont typeface="Wingdings" panose="05000000000000000000" pitchFamily="2" charset="2"/>
              <a:buChar char="u"/>
            </a:pPr>
            <a:r>
              <a:rPr lang="zh-CN" altLang="en-US" b="1" dirty="0"/>
              <a:t> </a:t>
            </a:r>
            <a:r>
              <a:rPr lang="zh-CN" altLang="en-US" b="1" dirty="0">
                <a:solidFill>
                  <a:srgbClr val="C00000"/>
                </a:solidFill>
              </a:rPr>
              <a:t>众所周知的端口为</a:t>
            </a:r>
            <a:r>
              <a:rPr lang="en-US" altLang="zh-CN" b="1" dirty="0">
                <a:solidFill>
                  <a:srgbClr val="C00000"/>
                </a:solidFill>
              </a:rPr>
              <a:t>0—1023</a:t>
            </a:r>
            <a:r>
              <a:rPr lang="zh-CN" altLang="en-US" b="1" dirty="0">
                <a:solidFill>
                  <a:schemeClr val="tx2"/>
                </a:solidFill>
              </a:rPr>
              <a:t>。</a:t>
            </a:r>
            <a:r>
              <a:rPr lang="zh-CN" altLang="en-US" b="1" dirty="0"/>
              <a:t>这些端口由</a:t>
            </a:r>
            <a:r>
              <a:rPr lang="en-US" altLang="zh-CN" b="1" dirty="0"/>
              <a:t>IANA</a:t>
            </a:r>
            <a:r>
              <a:rPr lang="zh-CN" altLang="en-US" b="1" dirty="0"/>
              <a:t>分配和控制。可能时，相同端口号分配给</a:t>
            </a:r>
            <a:r>
              <a:rPr lang="en-US" altLang="zh-CN" b="1" dirty="0"/>
              <a:t>TCP</a:t>
            </a:r>
            <a:r>
              <a:rPr lang="zh-CN" altLang="en-US" b="1" dirty="0"/>
              <a:t>和</a:t>
            </a:r>
            <a:r>
              <a:rPr lang="en-US" altLang="zh-CN" b="1" dirty="0"/>
              <a:t>UDP</a:t>
            </a:r>
            <a:r>
              <a:rPr lang="zh-CN" altLang="en-US" b="1" dirty="0"/>
              <a:t>的同一给定服务。</a:t>
            </a:r>
          </a:p>
          <a:p>
            <a:pPr eaLnBrk="1" hangingPunct="1">
              <a:lnSpc>
                <a:spcPct val="80000"/>
              </a:lnSpc>
              <a:buClr>
                <a:srgbClr val="C00000"/>
              </a:buClr>
              <a:buFont typeface="Wingdings" panose="05000000000000000000" pitchFamily="2" charset="2"/>
              <a:buChar char="u"/>
            </a:pPr>
            <a:endParaRPr lang="zh-CN" altLang="en-US" sz="1600" b="1" dirty="0"/>
          </a:p>
          <a:p>
            <a:pPr lvl="1" eaLnBrk="1" hangingPunct="1">
              <a:lnSpc>
                <a:spcPct val="80000"/>
              </a:lnSpc>
              <a:buClr>
                <a:srgbClr val="C00000"/>
              </a:buClr>
              <a:buFont typeface="Wingdings" panose="05000000000000000000" pitchFamily="2" charset="2"/>
              <a:buChar char="u"/>
            </a:pPr>
            <a:r>
              <a:rPr lang="zh-CN" altLang="en-US" b="1" dirty="0">
                <a:solidFill>
                  <a:srgbClr val="C00000"/>
                </a:solidFill>
              </a:rPr>
              <a:t>注册的端口（</a:t>
            </a:r>
            <a:r>
              <a:rPr lang="en-US" altLang="zh-CN" b="1" dirty="0">
                <a:solidFill>
                  <a:srgbClr val="C00000"/>
                </a:solidFill>
              </a:rPr>
              <a:t>registered ports</a:t>
            </a:r>
            <a:r>
              <a:rPr lang="zh-CN" altLang="en-US" b="1" dirty="0">
                <a:solidFill>
                  <a:srgbClr val="C00000"/>
                </a:solidFill>
              </a:rPr>
              <a:t>）为</a:t>
            </a:r>
            <a:r>
              <a:rPr lang="en-US" altLang="zh-CN" b="1" dirty="0">
                <a:solidFill>
                  <a:srgbClr val="C00000"/>
                </a:solidFill>
              </a:rPr>
              <a:t>1024—49151</a:t>
            </a:r>
            <a:r>
              <a:rPr lang="zh-CN" altLang="en-US" b="1" dirty="0">
                <a:solidFill>
                  <a:schemeClr val="tx2"/>
                </a:solidFill>
              </a:rPr>
              <a:t>。</a:t>
            </a:r>
            <a:r>
              <a:rPr lang="zh-CN" altLang="en-US" b="1" dirty="0"/>
              <a:t>这些端口不受</a:t>
            </a:r>
            <a:r>
              <a:rPr lang="en-US" altLang="zh-CN" b="1" dirty="0"/>
              <a:t>IANA</a:t>
            </a:r>
            <a:r>
              <a:rPr lang="zh-CN" altLang="en-US" b="1" dirty="0"/>
              <a:t>控制。但由</a:t>
            </a:r>
            <a:r>
              <a:rPr lang="en-US" altLang="zh-CN" b="1" dirty="0"/>
              <a:t>IANA</a:t>
            </a:r>
            <a:r>
              <a:rPr lang="zh-CN" altLang="en-US" b="1" dirty="0"/>
              <a:t>登记并提供它们的使用情况和清单。可能时，相同端口号分配给</a:t>
            </a:r>
            <a:r>
              <a:rPr lang="en-US" altLang="zh-CN" b="1" dirty="0"/>
              <a:t>TCP</a:t>
            </a:r>
            <a:r>
              <a:rPr lang="zh-CN" altLang="en-US" b="1" dirty="0"/>
              <a:t>和</a:t>
            </a:r>
            <a:r>
              <a:rPr lang="en-US" altLang="zh-CN" b="1" dirty="0"/>
              <a:t>UDP</a:t>
            </a:r>
            <a:r>
              <a:rPr lang="zh-CN" altLang="en-US" b="1" dirty="0"/>
              <a:t>的同一给定服务。</a:t>
            </a:r>
          </a:p>
          <a:p>
            <a:pPr eaLnBrk="1" hangingPunct="1">
              <a:lnSpc>
                <a:spcPct val="80000"/>
              </a:lnSpc>
              <a:buClr>
                <a:srgbClr val="C00000"/>
              </a:buClr>
              <a:buFont typeface="Wingdings" panose="05000000000000000000" pitchFamily="2" charset="2"/>
              <a:buChar char="u"/>
            </a:pPr>
            <a:endParaRPr lang="zh-CN" altLang="en-US" sz="1600" b="1" dirty="0"/>
          </a:p>
          <a:p>
            <a:pPr lvl="1" eaLnBrk="1" hangingPunct="1">
              <a:lnSpc>
                <a:spcPct val="80000"/>
              </a:lnSpc>
              <a:buClr>
                <a:srgbClr val="C00000"/>
              </a:buClr>
              <a:buFont typeface="Wingdings" panose="05000000000000000000" pitchFamily="2" charset="2"/>
              <a:buChar char="u"/>
            </a:pPr>
            <a:r>
              <a:rPr lang="zh-CN" altLang="en-US" b="1" dirty="0"/>
              <a:t> </a:t>
            </a:r>
            <a:r>
              <a:rPr lang="en-US" altLang="zh-CN" b="1" dirty="0">
                <a:solidFill>
                  <a:srgbClr val="C00000"/>
                </a:solidFill>
              </a:rPr>
              <a:t>49152—65535</a:t>
            </a:r>
            <a:r>
              <a:rPr lang="zh-CN" altLang="en-US" b="1" dirty="0">
                <a:solidFill>
                  <a:srgbClr val="C00000"/>
                </a:solidFill>
              </a:rPr>
              <a:t>是动态的（</a:t>
            </a:r>
            <a:r>
              <a:rPr lang="en-US" altLang="zh-CN" b="1" dirty="0">
                <a:solidFill>
                  <a:srgbClr val="C00000"/>
                </a:solidFill>
              </a:rPr>
              <a:t>dynamic</a:t>
            </a:r>
            <a:r>
              <a:rPr lang="zh-CN" altLang="en-US" b="1" dirty="0">
                <a:solidFill>
                  <a:srgbClr val="C00000"/>
                </a:solidFill>
              </a:rPr>
              <a:t>）或私有的（</a:t>
            </a:r>
            <a:r>
              <a:rPr lang="en-US" altLang="zh-CN" b="1" dirty="0">
                <a:solidFill>
                  <a:srgbClr val="C00000"/>
                </a:solidFill>
              </a:rPr>
              <a:t>private</a:t>
            </a:r>
            <a:r>
              <a:rPr lang="zh-CN" altLang="en-US" b="1" dirty="0">
                <a:solidFill>
                  <a:srgbClr val="C00000"/>
                </a:solidFill>
              </a:rPr>
              <a:t>）端口。</a:t>
            </a:r>
            <a:r>
              <a:rPr lang="en-US" altLang="zh-CN" b="1" dirty="0"/>
              <a:t>IANA</a:t>
            </a:r>
            <a:r>
              <a:rPr lang="zh-CN" altLang="en-US" b="1" dirty="0"/>
              <a:t>不管理这些端口，它们就是我们所说的临时端口。</a:t>
            </a:r>
          </a:p>
        </p:txBody>
      </p:sp>
      <p:cxnSp>
        <p:nvCxnSpPr>
          <p:cNvPr id="9" name="直接连接符 9">
            <a:extLst>
              <a:ext uri="{FF2B5EF4-FFF2-40B4-BE49-F238E27FC236}">
                <a16:creationId xmlns:a16="http://schemas.microsoft.com/office/drawing/2014/main" id="{6CACE7BD-54CE-4815-AA23-CCEE7C418C89}"/>
              </a:ext>
            </a:extLst>
          </p:cNvPr>
          <p:cNvCxnSpPr/>
          <p:nvPr/>
        </p:nvCxnSpPr>
        <p:spPr>
          <a:xfrm>
            <a:off x="231569" y="981929"/>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3" name="文本框 2">
            <a:extLst>
              <a:ext uri="{FF2B5EF4-FFF2-40B4-BE49-F238E27FC236}">
                <a16:creationId xmlns:a16="http://schemas.microsoft.com/office/drawing/2014/main" id="{822A55E7-73D5-9454-1F89-C957DE9A12F1}"/>
              </a:ext>
            </a:extLst>
          </p:cNvPr>
          <p:cNvSpPr txBox="1"/>
          <p:nvPr/>
        </p:nvSpPr>
        <p:spPr>
          <a:xfrm>
            <a:off x="8461169" y="302850"/>
            <a:ext cx="3499261" cy="5521512"/>
          </a:xfrm>
          <a:prstGeom prst="rect">
            <a:avLst/>
          </a:prstGeom>
          <a:noFill/>
        </p:spPr>
        <p:txBody>
          <a:bodyPr wrap="square">
            <a:spAutoFit/>
          </a:bodyPr>
          <a:lstStyle/>
          <a:p>
            <a:pPr>
              <a:lnSpc>
                <a:spcPct val="90000"/>
              </a:lnSpc>
              <a:buClr>
                <a:srgbClr val="C00000"/>
              </a:buClr>
              <a:buFont typeface="Wingdings" panose="05000000000000000000" pitchFamily="2" charset="2"/>
              <a:buChar char="n"/>
            </a:pPr>
            <a:r>
              <a:rPr lang="en-US" altLang="zh-CN" sz="2800" dirty="0"/>
              <a:t>UDP</a:t>
            </a:r>
            <a:r>
              <a:rPr lang="zh-CN" altLang="en-US" sz="2800" dirty="0"/>
              <a:t>数据报的长度</a:t>
            </a:r>
            <a:r>
              <a:rPr lang="en-US" altLang="zh-CN" sz="2800" dirty="0"/>
              <a:t>(Length)</a:t>
            </a:r>
            <a:r>
              <a:rPr lang="zh-CN" altLang="en-US" sz="2800" dirty="0"/>
              <a:t>：</a:t>
            </a:r>
            <a:r>
              <a:rPr lang="en-US" altLang="zh-CN" sz="2800" dirty="0"/>
              <a:t>UDP</a:t>
            </a:r>
            <a:r>
              <a:rPr lang="zh-CN" altLang="en-US" sz="2800" dirty="0"/>
              <a:t>长度字段指的是</a:t>
            </a:r>
            <a:r>
              <a:rPr lang="en-US" altLang="zh-CN" sz="2800" dirty="0"/>
              <a:t>UDP</a:t>
            </a:r>
            <a:r>
              <a:rPr lang="zh-CN" altLang="en-US" sz="2800" dirty="0"/>
              <a:t>首部和</a:t>
            </a:r>
            <a:r>
              <a:rPr lang="en-US" altLang="zh-CN" sz="2800" dirty="0"/>
              <a:t>UDP</a:t>
            </a:r>
            <a:r>
              <a:rPr lang="zh-CN" altLang="en-US" sz="2800" dirty="0"/>
              <a:t>数据的字节长度。</a:t>
            </a:r>
            <a:r>
              <a:rPr lang="en-US" altLang="zh-CN" sz="2800" dirty="0"/>
              <a:t>UDP</a:t>
            </a:r>
            <a:r>
              <a:rPr lang="zh-CN" altLang="en-US" sz="2800" dirty="0"/>
              <a:t>数据报长度是</a:t>
            </a:r>
            <a:r>
              <a:rPr lang="en-US" altLang="zh-CN" sz="2800" dirty="0"/>
              <a:t>IP</a:t>
            </a:r>
            <a:r>
              <a:rPr lang="zh-CN" altLang="en-US" sz="2800" dirty="0"/>
              <a:t>全长减去</a:t>
            </a:r>
            <a:r>
              <a:rPr lang="en-US" altLang="zh-CN" sz="2800" dirty="0"/>
              <a:t>IP</a:t>
            </a:r>
            <a:r>
              <a:rPr lang="zh-CN" altLang="en-US" sz="2800" dirty="0"/>
              <a:t>首部的长度。最小值是</a:t>
            </a:r>
            <a:r>
              <a:rPr lang="en-US" altLang="zh-CN" sz="2800" dirty="0"/>
              <a:t>8</a:t>
            </a:r>
            <a:r>
              <a:rPr lang="zh-CN" altLang="en-US" sz="2800" dirty="0"/>
              <a:t>。</a:t>
            </a:r>
          </a:p>
          <a:p>
            <a:pPr>
              <a:lnSpc>
                <a:spcPct val="90000"/>
              </a:lnSpc>
              <a:buClr>
                <a:srgbClr val="C00000"/>
              </a:buClr>
              <a:buFont typeface="Wingdings" panose="05000000000000000000" pitchFamily="2" charset="2"/>
              <a:buChar char="n"/>
            </a:pPr>
            <a:r>
              <a:rPr lang="en-US" altLang="zh-CN" sz="2800" dirty="0"/>
              <a:t>UDP</a:t>
            </a:r>
            <a:r>
              <a:rPr lang="zh-CN" altLang="en-US" sz="2800" dirty="0"/>
              <a:t>检验和</a:t>
            </a:r>
            <a:r>
              <a:rPr lang="en-US" altLang="zh-CN" sz="2800" dirty="0"/>
              <a:t>(Checksum)</a:t>
            </a:r>
            <a:r>
              <a:rPr lang="zh-CN" altLang="en-US" sz="2800" dirty="0"/>
              <a:t>：可选字段，用来检验传输过程中是否出现了错误。</a:t>
            </a:r>
            <a:r>
              <a:rPr lang="en-US" altLang="zh-CN" sz="2800" dirty="0"/>
              <a:t>UDP</a:t>
            </a:r>
            <a:r>
              <a:rPr lang="zh-CN" altLang="en-US" sz="2800" dirty="0"/>
              <a:t>检验和覆盖伪首部、 </a:t>
            </a:r>
            <a:r>
              <a:rPr lang="en-US" altLang="zh-CN" sz="2800" dirty="0"/>
              <a:t>UDP</a:t>
            </a:r>
            <a:r>
              <a:rPr lang="zh-CN" altLang="en-US" sz="2800" dirty="0"/>
              <a:t>首部和</a:t>
            </a:r>
            <a:r>
              <a:rPr lang="en-US" altLang="zh-CN" sz="2800" dirty="0"/>
              <a:t>UDP</a:t>
            </a:r>
            <a:r>
              <a:rPr lang="zh-CN" altLang="en-US" sz="2800" dirty="0"/>
              <a:t>数据。</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9BAA128E-9FC6-41AD-93E3-2DA3F8E1453A}"/>
              </a:ext>
            </a:extLst>
          </p:cNvPr>
          <p:cNvSpPr>
            <a:spLocks noGrp="1"/>
          </p:cNvSpPr>
          <p:nvPr>
            <p:ph type="title"/>
          </p:nvPr>
        </p:nvSpPr>
        <p:spPr>
          <a:xfrm>
            <a:off x="354280" y="274638"/>
            <a:ext cx="8229600" cy="496887"/>
          </a:xfrm>
        </p:spPr>
        <p:txBody>
          <a:bodyPr>
            <a:normAutofit fontScale="90000"/>
          </a:bodyPr>
          <a:lstStyle/>
          <a:p>
            <a:r>
              <a:rPr lang="en-US" altLang="zh-CN" sz="4000" b="1" dirty="0">
                <a:solidFill>
                  <a:srgbClr val="C00000"/>
                </a:solidFill>
              </a:rPr>
              <a:t>UDP</a:t>
            </a:r>
            <a:r>
              <a:rPr lang="zh-CN" altLang="en-US" sz="4000" b="1" dirty="0">
                <a:solidFill>
                  <a:srgbClr val="C00000"/>
                </a:solidFill>
              </a:rPr>
              <a:t>校验和</a:t>
            </a:r>
          </a:p>
        </p:txBody>
      </p:sp>
      <p:sp>
        <p:nvSpPr>
          <p:cNvPr id="46084" name="Rectangle 3">
            <a:extLst>
              <a:ext uri="{FF2B5EF4-FFF2-40B4-BE49-F238E27FC236}">
                <a16:creationId xmlns:a16="http://schemas.microsoft.com/office/drawing/2014/main" id="{97DC2862-4408-44E7-940B-D2052D5CC95D}"/>
              </a:ext>
            </a:extLst>
          </p:cNvPr>
          <p:cNvSpPr>
            <a:spLocks noGrp="1"/>
          </p:cNvSpPr>
          <p:nvPr>
            <p:ph type="body" idx="1"/>
          </p:nvPr>
        </p:nvSpPr>
        <p:spPr>
          <a:xfrm>
            <a:off x="354280" y="995362"/>
            <a:ext cx="8229600" cy="4525962"/>
          </a:xfrm>
        </p:spPr>
        <p:txBody>
          <a:bodyPr/>
          <a:lstStyle/>
          <a:p>
            <a:pPr>
              <a:lnSpc>
                <a:spcPct val="90000"/>
              </a:lnSpc>
              <a:buClr>
                <a:srgbClr val="C00000"/>
              </a:buClr>
              <a:buFont typeface="Wingdings" panose="05000000000000000000" pitchFamily="2" charset="2"/>
              <a:buChar char="n"/>
            </a:pPr>
            <a:r>
              <a:rPr lang="en-US" altLang="zh-CN"/>
              <a:t>UDP</a:t>
            </a:r>
            <a:r>
              <a:rPr lang="zh-CN" altLang="en-US"/>
              <a:t>在报中包含一个</a:t>
            </a:r>
            <a:r>
              <a:rPr lang="en-US" altLang="zh-CN"/>
              <a:t>12</a:t>
            </a:r>
            <a:r>
              <a:rPr lang="zh-CN" altLang="en-US"/>
              <a:t>字节的伪报头以计算校验和。该伪报头包含</a:t>
            </a:r>
            <a:r>
              <a:rPr lang="en-US" altLang="zh-CN"/>
              <a:t>IP</a:t>
            </a:r>
            <a:r>
              <a:rPr lang="zh-CN" altLang="en-US"/>
              <a:t>报头的某些域，目的是让</a:t>
            </a:r>
            <a:r>
              <a:rPr lang="en-US" altLang="zh-CN"/>
              <a:t>UDP </a:t>
            </a:r>
            <a:r>
              <a:rPr lang="zh-CN" altLang="en-US"/>
              <a:t>检测数据确已到达正确的目的端。</a:t>
            </a:r>
          </a:p>
        </p:txBody>
      </p:sp>
      <p:sp>
        <p:nvSpPr>
          <p:cNvPr id="46085" name="Rectangle 4">
            <a:extLst>
              <a:ext uri="{FF2B5EF4-FFF2-40B4-BE49-F238E27FC236}">
                <a16:creationId xmlns:a16="http://schemas.microsoft.com/office/drawing/2014/main" id="{E994E3B4-1BDF-48C8-B73F-1607904FBF27}"/>
              </a:ext>
            </a:extLst>
          </p:cNvPr>
          <p:cNvSpPr>
            <a:spLocks noChangeArrowheads="1"/>
          </p:cNvSpPr>
          <p:nvPr/>
        </p:nvSpPr>
        <p:spPr bwMode="auto">
          <a:xfrm>
            <a:off x="-67994" y="6597649"/>
            <a:ext cx="23399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solidFill>
                  <a:schemeClr val="bg2"/>
                </a:solidFill>
                <a:ea typeface="黑体" panose="02010609060101010101" pitchFamily="49" charset="-122"/>
              </a:rPr>
              <a:t>UDP</a:t>
            </a:r>
            <a:r>
              <a:rPr lang="zh-CN" altLang="en-US" sz="1400">
                <a:solidFill>
                  <a:schemeClr val="bg2"/>
                </a:solidFill>
                <a:ea typeface="黑体" panose="02010609060101010101" pitchFamily="49" charset="-122"/>
              </a:rPr>
              <a:t>协议</a:t>
            </a:r>
          </a:p>
        </p:txBody>
      </p:sp>
      <p:sp>
        <p:nvSpPr>
          <p:cNvPr id="46086" name="Rectangle 7">
            <a:extLst>
              <a:ext uri="{FF2B5EF4-FFF2-40B4-BE49-F238E27FC236}">
                <a16:creationId xmlns:a16="http://schemas.microsoft.com/office/drawing/2014/main" id="{CC1E3B10-6818-4CDD-A69C-325FA67C4BF3}"/>
              </a:ext>
            </a:extLst>
          </p:cNvPr>
          <p:cNvSpPr>
            <a:spLocks noChangeArrowheads="1"/>
          </p:cNvSpPr>
          <p:nvPr/>
        </p:nvSpPr>
        <p:spPr bwMode="auto">
          <a:xfrm>
            <a:off x="938481" y="4360863"/>
            <a:ext cx="32416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源端口号</a:t>
            </a:r>
          </a:p>
        </p:txBody>
      </p:sp>
      <p:sp>
        <p:nvSpPr>
          <p:cNvPr id="46087" name="Rectangle 8">
            <a:extLst>
              <a:ext uri="{FF2B5EF4-FFF2-40B4-BE49-F238E27FC236}">
                <a16:creationId xmlns:a16="http://schemas.microsoft.com/office/drawing/2014/main" id="{8E213EE5-55D3-4865-BA8F-E0DE334FCFEF}"/>
              </a:ext>
            </a:extLst>
          </p:cNvPr>
          <p:cNvSpPr>
            <a:spLocks noChangeArrowheads="1"/>
          </p:cNvSpPr>
          <p:nvPr/>
        </p:nvSpPr>
        <p:spPr bwMode="auto">
          <a:xfrm>
            <a:off x="4178569" y="4360863"/>
            <a:ext cx="3240087"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目的端口号</a:t>
            </a:r>
          </a:p>
        </p:txBody>
      </p:sp>
      <p:sp>
        <p:nvSpPr>
          <p:cNvPr id="46088" name="Rectangle 9">
            <a:extLst>
              <a:ext uri="{FF2B5EF4-FFF2-40B4-BE49-F238E27FC236}">
                <a16:creationId xmlns:a16="http://schemas.microsoft.com/office/drawing/2014/main" id="{4CA7B021-290A-4C0B-A724-E42645DF0060}"/>
              </a:ext>
            </a:extLst>
          </p:cNvPr>
          <p:cNvSpPr>
            <a:spLocks noChangeArrowheads="1"/>
          </p:cNvSpPr>
          <p:nvPr/>
        </p:nvSpPr>
        <p:spPr bwMode="auto">
          <a:xfrm>
            <a:off x="940069" y="4867275"/>
            <a:ext cx="32416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报文长度</a:t>
            </a:r>
            <a:r>
              <a:rPr lang="en-US" altLang="zh-CN" sz="2400" b="1" dirty="0">
                <a:solidFill>
                  <a:schemeClr val="bg1"/>
                </a:solidFill>
              </a:rPr>
              <a:t>(</a:t>
            </a:r>
            <a:r>
              <a:rPr lang="zh-CN" altLang="en-US" sz="2400" b="1" dirty="0">
                <a:solidFill>
                  <a:schemeClr val="bg1"/>
                </a:solidFill>
              </a:rPr>
              <a:t>字节</a:t>
            </a:r>
            <a:r>
              <a:rPr lang="en-US" altLang="zh-CN" sz="2400" b="1" dirty="0">
                <a:solidFill>
                  <a:schemeClr val="bg1"/>
                </a:solidFill>
              </a:rPr>
              <a:t>)</a:t>
            </a:r>
          </a:p>
        </p:txBody>
      </p:sp>
      <p:sp>
        <p:nvSpPr>
          <p:cNvPr id="46089" name="Rectangle 10">
            <a:extLst>
              <a:ext uri="{FF2B5EF4-FFF2-40B4-BE49-F238E27FC236}">
                <a16:creationId xmlns:a16="http://schemas.microsoft.com/office/drawing/2014/main" id="{79FBAF49-9C0C-45F2-A04A-687081D9528F}"/>
              </a:ext>
            </a:extLst>
          </p:cNvPr>
          <p:cNvSpPr>
            <a:spLocks noChangeArrowheads="1"/>
          </p:cNvSpPr>
          <p:nvPr/>
        </p:nvSpPr>
        <p:spPr bwMode="auto">
          <a:xfrm>
            <a:off x="4180155" y="4867275"/>
            <a:ext cx="32400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校验和</a:t>
            </a:r>
          </a:p>
        </p:txBody>
      </p:sp>
      <p:sp>
        <p:nvSpPr>
          <p:cNvPr id="46090" name="Rectangle 11">
            <a:extLst>
              <a:ext uri="{FF2B5EF4-FFF2-40B4-BE49-F238E27FC236}">
                <a16:creationId xmlns:a16="http://schemas.microsoft.com/office/drawing/2014/main" id="{DFA9E7F9-6FFD-4DF6-B398-D9A742AE04E6}"/>
              </a:ext>
            </a:extLst>
          </p:cNvPr>
          <p:cNvSpPr>
            <a:spLocks noChangeArrowheads="1"/>
          </p:cNvSpPr>
          <p:nvPr/>
        </p:nvSpPr>
        <p:spPr bwMode="auto">
          <a:xfrm>
            <a:off x="940069" y="5372100"/>
            <a:ext cx="6480175" cy="9366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数据</a:t>
            </a:r>
          </a:p>
        </p:txBody>
      </p:sp>
      <p:sp>
        <p:nvSpPr>
          <p:cNvPr id="46091" name="Rectangle 12">
            <a:extLst>
              <a:ext uri="{FF2B5EF4-FFF2-40B4-BE49-F238E27FC236}">
                <a16:creationId xmlns:a16="http://schemas.microsoft.com/office/drawing/2014/main" id="{E4D2AFF0-DEDA-4347-A37E-C184D13F8047}"/>
              </a:ext>
            </a:extLst>
          </p:cNvPr>
          <p:cNvSpPr>
            <a:spLocks noChangeArrowheads="1"/>
          </p:cNvSpPr>
          <p:nvPr/>
        </p:nvSpPr>
        <p:spPr bwMode="auto">
          <a:xfrm>
            <a:off x="936892" y="3853328"/>
            <a:ext cx="1655762"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solidFill>
                  <a:schemeClr val="bg1"/>
                </a:solidFill>
              </a:rPr>
              <a:t>0</a:t>
            </a:r>
          </a:p>
        </p:txBody>
      </p:sp>
      <p:sp>
        <p:nvSpPr>
          <p:cNvPr id="46092" name="Rectangle 13">
            <a:extLst>
              <a:ext uri="{FF2B5EF4-FFF2-40B4-BE49-F238E27FC236}">
                <a16:creationId xmlns:a16="http://schemas.microsoft.com/office/drawing/2014/main" id="{3600A1D7-638C-488F-9AE1-A045A6A4BEB1}"/>
              </a:ext>
            </a:extLst>
          </p:cNvPr>
          <p:cNvSpPr>
            <a:spLocks noChangeArrowheads="1"/>
          </p:cNvSpPr>
          <p:nvPr/>
        </p:nvSpPr>
        <p:spPr bwMode="auto">
          <a:xfrm>
            <a:off x="4180155" y="3860800"/>
            <a:ext cx="3240088"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chemeClr val="bg1"/>
                </a:solidFill>
              </a:rPr>
              <a:t>UDP</a:t>
            </a:r>
            <a:r>
              <a:rPr lang="zh-CN" altLang="en-US" sz="2400" b="1" dirty="0">
                <a:solidFill>
                  <a:schemeClr val="bg1"/>
                </a:solidFill>
              </a:rPr>
              <a:t>长度</a:t>
            </a:r>
          </a:p>
        </p:txBody>
      </p:sp>
      <p:sp>
        <p:nvSpPr>
          <p:cNvPr id="46093" name="Rectangle 14">
            <a:extLst>
              <a:ext uri="{FF2B5EF4-FFF2-40B4-BE49-F238E27FC236}">
                <a16:creationId xmlns:a16="http://schemas.microsoft.com/office/drawing/2014/main" id="{FDB9B33A-174F-4907-A68B-20539D4E27FA}"/>
              </a:ext>
            </a:extLst>
          </p:cNvPr>
          <p:cNvSpPr>
            <a:spLocks noChangeArrowheads="1"/>
          </p:cNvSpPr>
          <p:nvPr/>
        </p:nvSpPr>
        <p:spPr bwMode="auto">
          <a:xfrm>
            <a:off x="2524393" y="3860800"/>
            <a:ext cx="1655762"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协议</a:t>
            </a:r>
            <a:r>
              <a:rPr lang="en-US" altLang="zh-CN" sz="2400" b="1" dirty="0">
                <a:solidFill>
                  <a:schemeClr val="bg1"/>
                </a:solidFill>
              </a:rPr>
              <a:t>(17)</a:t>
            </a:r>
          </a:p>
        </p:txBody>
      </p:sp>
      <p:sp>
        <p:nvSpPr>
          <p:cNvPr id="46094" name="Rectangle 15">
            <a:extLst>
              <a:ext uri="{FF2B5EF4-FFF2-40B4-BE49-F238E27FC236}">
                <a16:creationId xmlns:a16="http://schemas.microsoft.com/office/drawing/2014/main" id="{D96439B6-6C0A-4D90-BA12-217939E665D3}"/>
              </a:ext>
            </a:extLst>
          </p:cNvPr>
          <p:cNvSpPr>
            <a:spLocks noChangeArrowheads="1"/>
          </p:cNvSpPr>
          <p:nvPr/>
        </p:nvSpPr>
        <p:spPr bwMode="auto">
          <a:xfrm>
            <a:off x="940069" y="3355975"/>
            <a:ext cx="64801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目的</a:t>
            </a:r>
            <a:r>
              <a:rPr lang="en-US" altLang="zh-CN" sz="2400" b="1" dirty="0">
                <a:solidFill>
                  <a:schemeClr val="bg1"/>
                </a:solidFill>
              </a:rPr>
              <a:t>IP</a:t>
            </a:r>
            <a:r>
              <a:rPr lang="zh-CN" altLang="en-US" sz="2400" b="1" dirty="0">
                <a:solidFill>
                  <a:schemeClr val="bg1"/>
                </a:solidFill>
              </a:rPr>
              <a:t>地址</a:t>
            </a:r>
          </a:p>
        </p:txBody>
      </p:sp>
      <p:sp>
        <p:nvSpPr>
          <p:cNvPr id="46095" name="Rectangle 16">
            <a:extLst>
              <a:ext uri="{FF2B5EF4-FFF2-40B4-BE49-F238E27FC236}">
                <a16:creationId xmlns:a16="http://schemas.microsoft.com/office/drawing/2014/main" id="{CBDA43AE-4464-4EB6-8187-05C0B633E9DE}"/>
              </a:ext>
            </a:extLst>
          </p:cNvPr>
          <p:cNvSpPr>
            <a:spLocks noChangeArrowheads="1"/>
          </p:cNvSpPr>
          <p:nvPr/>
        </p:nvSpPr>
        <p:spPr bwMode="auto">
          <a:xfrm>
            <a:off x="940069" y="2852738"/>
            <a:ext cx="6480175" cy="504825"/>
          </a:xfrm>
          <a:prstGeom prst="rect">
            <a:avLst/>
          </a:prstGeom>
          <a:solidFill>
            <a:schemeClr val="accent1"/>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bg1"/>
                </a:solidFill>
              </a:rPr>
              <a:t>源</a:t>
            </a:r>
            <a:r>
              <a:rPr lang="en-US" altLang="zh-CN" sz="2400" b="1" dirty="0">
                <a:solidFill>
                  <a:schemeClr val="bg1"/>
                </a:solidFill>
              </a:rPr>
              <a:t>IP</a:t>
            </a:r>
            <a:r>
              <a:rPr lang="zh-CN" altLang="en-US" sz="2400" b="1" dirty="0">
                <a:solidFill>
                  <a:schemeClr val="bg1"/>
                </a:solidFill>
              </a:rPr>
              <a:t>地址</a:t>
            </a:r>
          </a:p>
        </p:txBody>
      </p:sp>
      <p:sp>
        <p:nvSpPr>
          <p:cNvPr id="46096" name="Line 17">
            <a:extLst>
              <a:ext uri="{FF2B5EF4-FFF2-40B4-BE49-F238E27FC236}">
                <a16:creationId xmlns:a16="http://schemas.microsoft.com/office/drawing/2014/main" id="{D7E3AAE3-ED56-4AB6-90F6-9B03E7FA0C01}"/>
              </a:ext>
            </a:extLst>
          </p:cNvPr>
          <p:cNvSpPr>
            <a:spLocks noChangeShapeType="1"/>
          </p:cNvSpPr>
          <p:nvPr/>
        </p:nvSpPr>
        <p:spPr bwMode="auto">
          <a:xfrm>
            <a:off x="7420243" y="5372099"/>
            <a:ext cx="647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7" name="Line 18">
            <a:extLst>
              <a:ext uri="{FF2B5EF4-FFF2-40B4-BE49-F238E27FC236}">
                <a16:creationId xmlns:a16="http://schemas.microsoft.com/office/drawing/2014/main" id="{655FEC2F-7356-43C6-9F0F-3BD14069692B}"/>
              </a:ext>
            </a:extLst>
          </p:cNvPr>
          <p:cNvSpPr>
            <a:spLocks noChangeShapeType="1"/>
          </p:cNvSpPr>
          <p:nvPr/>
        </p:nvSpPr>
        <p:spPr bwMode="auto">
          <a:xfrm>
            <a:off x="7420243" y="4364037"/>
            <a:ext cx="647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8" name="Line 19">
            <a:extLst>
              <a:ext uri="{FF2B5EF4-FFF2-40B4-BE49-F238E27FC236}">
                <a16:creationId xmlns:a16="http://schemas.microsoft.com/office/drawing/2014/main" id="{A5078827-B538-446D-B001-E2265D76803A}"/>
              </a:ext>
            </a:extLst>
          </p:cNvPr>
          <p:cNvSpPr>
            <a:spLocks noChangeShapeType="1"/>
          </p:cNvSpPr>
          <p:nvPr/>
        </p:nvSpPr>
        <p:spPr bwMode="auto">
          <a:xfrm>
            <a:off x="7420243" y="2852737"/>
            <a:ext cx="647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9" name="Line 20">
            <a:extLst>
              <a:ext uri="{FF2B5EF4-FFF2-40B4-BE49-F238E27FC236}">
                <a16:creationId xmlns:a16="http://schemas.microsoft.com/office/drawing/2014/main" id="{9AC06F12-3204-4AB3-AFE8-F864A8642747}"/>
              </a:ext>
            </a:extLst>
          </p:cNvPr>
          <p:cNvSpPr>
            <a:spLocks noChangeShapeType="1"/>
          </p:cNvSpPr>
          <p:nvPr/>
        </p:nvSpPr>
        <p:spPr bwMode="auto">
          <a:xfrm>
            <a:off x="7925068" y="2852737"/>
            <a:ext cx="0" cy="15113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00" name="Line 21">
            <a:extLst>
              <a:ext uri="{FF2B5EF4-FFF2-40B4-BE49-F238E27FC236}">
                <a16:creationId xmlns:a16="http://schemas.microsoft.com/office/drawing/2014/main" id="{A46C1414-B758-4753-B3D2-298A385D71B8}"/>
              </a:ext>
            </a:extLst>
          </p:cNvPr>
          <p:cNvSpPr>
            <a:spLocks noChangeShapeType="1"/>
          </p:cNvSpPr>
          <p:nvPr/>
        </p:nvSpPr>
        <p:spPr bwMode="auto">
          <a:xfrm>
            <a:off x="7925068" y="4364037"/>
            <a:ext cx="0" cy="10080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01" name="Text Box 22">
            <a:extLst>
              <a:ext uri="{FF2B5EF4-FFF2-40B4-BE49-F238E27FC236}">
                <a16:creationId xmlns:a16="http://schemas.microsoft.com/office/drawing/2014/main" id="{1A7C2730-AA62-414C-8906-51297680DBAD}"/>
              </a:ext>
            </a:extLst>
          </p:cNvPr>
          <p:cNvSpPr txBox="1">
            <a:spLocks noChangeArrowheads="1"/>
          </p:cNvSpPr>
          <p:nvPr/>
        </p:nvSpPr>
        <p:spPr bwMode="auto">
          <a:xfrm>
            <a:off x="7709168" y="3140075"/>
            <a:ext cx="379412" cy="10064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rgbClr val="C00000"/>
                </a:solidFill>
              </a:rPr>
              <a:t>伪报头</a:t>
            </a:r>
          </a:p>
        </p:txBody>
      </p:sp>
      <p:sp>
        <p:nvSpPr>
          <p:cNvPr id="46102" name="Text Box 23">
            <a:extLst>
              <a:ext uri="{FF2B5EF4-FFF2-40B4-BE49-F238E27FC236}">
                <a16:creationId xmlns:a16="http://schemas.microsoft.com/office/drawing/2014/main" id="{D73B83FD-8E4F-4C74-A281-DA02C69A2723}"/>
              </a:ext>
            </a:extLst>
          </p:cNvPr>
          <p:cNvSpPr txBox="1">
            <a:spLocks noChangeArrowheads="1"/>
          </p:cNvSpPr>
          <p:nvPr/>
        </p:nvSpPr>
        <p:spPr bwMode="auto">
          <a:xfrm>
            <a:off x="7566294" y="4508500"/>
            <a:ext cx="790575" cy="7016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t>UDP</a:t>
            </a:r>
            <a:r>
              <a:rPr lang="zh-CN" altLang="en-US" sz="2000"/>
              <a:t>报头</a:t>
            </a:r>
          </a:p>
        </p:txBody>
      </p:sp>
      <p:cxnSp>
        <p:nvCxnSpPr>
          <p:cNvPr id="23" name="直接连接符 22">
            <a:extLst>
              <a:ext uri="{FF2B5EF4-FFF2-40B4-BE49-F238E27FC236}">
                <a16:creationId xmlns:a16="http://schemas.microsoft.com/office/drawing/2014/main" id="{1F1BE6EE-ADA0-4D10-B9CF-2470E6A0316C}"/>
              </a:ext>
            </a:extLst>
          </p:cNvPr>
          <p:cNvCxnSpPr/>
          <p:nvPr/>
        </p:nvCxnSpPr>
        <p:spPr>
          <a:xfrm>
            <a:off x="58844" y="932655"/>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CF65C868-526D-482A-B589-BDF881227D21}"/>
              </a:ext>
            </a:extLst>
          </p:cNvPr>
          <p:cNvSpPr>
            <a:spLocks noGrp="1" noRot="1"/>
          </p:cNvSpPr>
          <p:nvPr>
            <p:ph type="title"/>
          </p:nvPr>
        </p:nvSpPr>
        <p:spPr>
          <a:xfrm>
            <a:off x="464272" y="195323"/>
            <a:ext cx="8229600" cy="457200"/>
          </a:xfrm>
        </p:spPr>
        <p:txBody>
          <a:bodyPr>
            <a:normAutofit fontScale="90000"/>
          </a:bodyPr>
          <a:lstStyle/>
          <a:p>
            <a:pPr eaLnBrk="1" hangingPunct="1"/>
            <a:r>
              <a:rPr lang="en-US" altLang="zh-CN" sz="4000" b="1">
                <a:solidFill>
                  <a:srgbClr val="C00000"/>
                </a:solidFill>
              </a:rPr>
              <a:t>UDP</a:t>
            </a:r>
            <a:r>
              <a:rPr lang="zh-CN" altLang="en-US" sz="4000" b="1">
                <a:solidFill>
                  <a:srgbClr val="C00000"/>
                </a:solidFill>
              </a:rPr>
              <a:t>应用</a:t>
            </a:r>
          </a:p>
        </p:txBody>
      </p:sp>
      <p:sp>
        <p:nvSpPr>
          <p:cNvPr id="49156" name="Rectangle 3">
            <a:extLst>
              <a:ext uri="{FF2B5EF4-FFF2-40B4-BE49-F238E27FC236}">
                <a16:creationId xmlns:a16="http://schemas.microsoft.com/office/drawing/2014/main" id="{5A5B6C98-56F6-48A3-A94D-523B8EDB75F4}"/>
              </a:ext>
            </a:extLst>
          </p:cNvPr>
          <p:cNvSpPr>
            <a:spLocks noGrp="1" noRot="1"/>
          </p:cNvSpPr>
          <p:nvPr>
            <p:ph type="body" idx="1"/>
          </p:nvPr>
        </p:nvSpPr>
        <p:spPr>
          <a:xfrm>
            <a:off x="472552" y="1258676"/>
            <a:ext cx="8229600" cy="4525962"/>
          </a:xfrm>
        </p:spPr>
        <p:txBody>
          <a:bodyPr>
            <a:normAutofit fontScale="92500"/>
          </a:bodyPr>
          <a:lstStyle/>
          <a:p>
            <a:pPr>
              <a:lnSpc>
                <a:spcPct val="90000"/>
              </a:lnSpc>
              <a:buClr>
                <a:srgbClr val="C00000"/>
              </a:buClr>
              <a:buFont typeface="Wingdings" panose="05000000000000000000" pitchFamily="2" charset="2"/>
              <a:buChar char="n"/>
            </a:pPr>
            <a:r>
              <a:rPr lang="en-US" altLang="zh-CN" dirty="0"/>
              <a:t>UDP</a:t>
            </a:r>
            <a:r>
              <a:rPr lang="zh-CN" altLang="en-US" dirty="0"/>
              <a:t>适用于这样的进程，它需要简单的请求－响应通信，而较少考虑流量控制和差错控制。对于需要传送成块数据的进程，如</a:t>
            </a:r>
            <a:r>
              <a:rPr lang="en-US" altLang="zh-CN" dirty="0"/>
              <a:t>FTP</a:t>
            </a:r>
            <a:r>
              <a:rPr lang="zh-CN" altLang="en-US" dirty="0"/>
              <a:t>，则通常不使用</a:t>
            </a:r>
            <a:r>
              <a:rPr lang="en-US" altLang="zh-CN" dirty="0"/>
              <a:t>UDP</a:t>
            </a:r>
            <a:r>
              <a:rPr lang="zh-CN" altLang="en-US" dirty="0"/>
              <a:t>。</a:t>
            </a:r>
          </a:p>
          <a:p>
            <a:pPr>
              <a:lnSpc>
                <a:spcPct val="90000"/>
              </a:lnSpc>
              <a:buClr>
                <a:srgbClr val="C00000"/>
              </a:buClr>
              <a:buFont typeface="Wingdings" panose="05000000000000000000" pitchFamily="2" charset="2"/>
              <a:buChar char="n"/>
            </a:pPr>
            <a:r>
              <a:rPr lang="en-US" altLang="zh-CN" dirty="0"/>
              <a:t>UDP</a:t>
            </a:r>
            <a:r>
              <a:rPr lang="zh-CN" altLang="en-US" dirty="0"/>
              <a:t>适用于具有内部流量控制和差错控制机制的进程。</a:t>
            </a:r>
          </a:p>
          <a:p>
            <a:pPr>
              <a:lnSpc>
                <a:spcPct val="90000"/>
              </a:lnSpc>
              <a:buClr>
                <a:srgbClr val="C00000"/>
              </a:buClr>
              <a:buFont typeface="Wingdings" panose="05000000000000000000" pitchFamily="2" charset="2"/>
              <a:buChar char="n"/>
            </a:pPr>
            <a:r>
              <a:rPr lang="zh-CN" altLang="en-US" b="1" dirty="0">
                <a:solidFill>
                  <a:srgbClr val="FF0000"/>
                </a:solidFill>
              </a:rPr>
              <a:t>对多播和广播来说，</a:t>
            </a:r>
            <a:r>
              <a:rPr lang="en-US" altLang="zh-CN" b="1" dirty="0">
                <a:solidFill>
                  <a:srgbClr val="FF0000"/>
                </a:solidFill>
              </a:rPr>
              <a:t>UDP</a:t>
            </a:r>
            <a:r>
              <a:rPr lang="zh-CN" altLang="en-US" b="1" dirty="0">
                <a:solidFill>
                  <a:srgbClr val="FF0000"/>
                </a:solidFill>
              </a:rPr>
              <a:t>是个合适的运输协议。多播和广播能力已经嵌入在</a:t>
            </a:r>
            <a:r>
              <a:rPr lang="en-US" altLang="zh-CN" b="1" dirty="0">
                <a:solidFill>
                  <a:srgbClr val="FF0000"/>
                </a:solidFill>
              </a:rPr>
              <a:t>UDP</a:t>
            </a:r>
            <a:r>
              <a:rPr lang="zh-CN" altLang="en-US" b="1" dirty="0">
                <a:solidFill>
                  <a:srgbClr val="FF0000"/>
                </a:solidFill>
              </a:rPr>
              <a:t>软件中，但没有嵌入在</a:t>
            </a:r>
            <a:r>
              <a:rPr lang="en-US" altLang="zh-CN" b="1" dirty="0">
                <a:solidFill>
                  <a:srgbClr val="FF0000"/>
                </a:solidFill>
              </a:rPr>
              <a:t>TCP</a:t>
            </a:r>
            <a:r>
              <a:rPr lang="zh-CN" altLang="en-US" b="1" dirty="0">
                <a:solidFill>
                  <a:srgbClr val="FF0000"/>
                </a:solidFill>
              </a:rPr>
              <a:t>软件中。</a:t>
            </a:r>
          </a:p>
          <a:p>
            <a:pPr>
              <a:lnSpc>
                <a:spcPct val="90000"/>
              </a:lnSpc>
              <a:buClr>
                <a:srgbClr val="C00000"/>
              </a:buClr>
              <a:buFont typeface="Wingdings" panose="05000000000000000000" pitchFamily="2" charset="2"/>
              <a:buChar char="n"/>
            </a:pPr>
            <a:r>
              <a:rPr lang="en-US" altLang="zh-CN" dirty="0"/>
              <a:t>UDP</a:t>
            </a:r>
            <a:r>
              <a:rPr lang="zh-CN" altLang="en-US" dirty="0"/>
              <a:t>可用于管理进程，如</a:t>
            </a:r>
            <a:r>
              <a:rPr lang="en-US" altLang="zh-CN" dirty="0"/>
              <a:t>SNMP</a:t>
            </a:r>
            <a:r>
              <a:rPr lang="zh-CN" altLang="en-US" dirty="0"/>
              <a:t>。</a:t>
            </a:r>
          </a:p>
          <a:p>
            <a:pPr>
              <a:lnSpc>
                <a:spcPct val="90000"/>
              </a:lnSpc>
              <a:buClr>
                <a:srgbClr val="C00000"/>
              </a:buClr>
              <a:buFont typeface="Wingdings" panose="05000000000000000000" pitchFamily="2" charset="2"/>
              <a:buChar char="n"/>
            </a:pPr>
            <a:r>
              <a:rPr lang="en-US" altLang="zh-CN" dirty="0"/>
              <a:t>UDP</a:t>
            </a:r>
            <a:r>
              <a:rPr lang="zh-CN" altLang="en-US" dirty="0"/>
              <a:t>可用于某些路由选择更新协议，如路由信息协议（</a:t>
            </a:r>
            <a:r>
              <a:rPr lang="en-US" altLang="zh-CN" dirty="0"/>
              <a:t>RIP</a:t>
            </a:r>
            <a:r>
              <a:rPr lang="zh-CN" altLang="en-US" dirty="0"/>
              <a:t>协议）。</a:t>
            </a:r>
          </a:p>
          <a:p>
            <a:pPr eaLnBrk="1" hangingPunct="1">
              <a:lnSpc>
                <a:spcPct val="80000"/>
              </a:lnSpc>
            </a:pPr>
            <a:endParaRPr lang="en-US" altLang="zh-CN" sz="2200" b="1" dirty="0">
              <a:latin typeface="楷体" panose="02010609060101010101" pitchFamily="49" charset="-122"/>
              <a:ea typeface="楷体" panose="02010609060101010101" pitchFamily="49" charset="-122"/>
            </a:endParaRPr>
          </a:p>
        </p:txBody>
      </p:sp>
      <p:cxnSp>
        <p:nvCxnSpPr>
          <p:cNvPr id="9" name="直接连接符 9">
            <a:extLst>
              <a:ext uri="{FF2B5EF4-FFF2-40B4-BE49-F238E27FC236}">
                <a16:creationId xmlns:a16="http://schemas.microsoft.com/office/drawing/2014/main" id="{1B3C8C59-B6D1-42BD-BA39-0D0CD330CB37}"/>
              </a:ext>
            </a:extLst>
          </p:cNvPr>
          <p:cNvCxnSpPr/>
          <p:nvPr/>
        </p:nvCxnSpPr>
        <p:spPr>
          <a:xfrm>
            <a:off x="189473" y="908904"/>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D4C1F-24FD-4015-A1BC-A2895A9BAE3A}"/>
              </a:ext>
            </a:extLst>
          </p:cNvPr>
          <p:cNvSpPr>
            <a:spLocks noGrp="1"/>
          </p:cNvSpPr>
          <p:nvPr>
            <p:ph type="title"/>
          </p:nvPr>
        </p:nvSpPr>
        <p:spPr>
          <a:xfrm>
            <a:off x="-4603668" y="87866"/>
            <a:ext cx="10972800" cy="1143000"/>
          </a:xfrm>
        </p:spPr>
        <p:txBody>
          <a:bodyPr/>
          <a:lstStyle/>
          <a:p>
            <a:r>
              <a:rPr lang="en-US" altLang="zh-CN" dirty="0"/>
              <a:t>DNS</a:t>
            </a:r>
            <a:endParaRPr lang="zh-CN" altLang="en-US" dirty="0"/>
          </a:p>
        </p:txBody>
      </p:sp>
      <p:sp>
        <p:nvSpPr>
          <p:cNvPr id="3" name="内容占位符 2">
            <a:extLst>
              <a:ext uri="{FF2B5EF4-FFF2-40B4-BE49-F238E27FC236}">
                <a16:creationId xmlns:a16="http://schemas.microsoft.com/office/drawing/2014/main" id="{1C7952A0-F45D-4AB5-93C2-509F8B13C5F2}"/>
              </a:ext>
            </a:extLst>
          </p:cNvPr>
          <p:cNvSpPr>
            <a:spLocks noGrp="1"/>
          </p:cNvSpPr>
          <p:nvPr>
            <p:ph idx="1"/>
          </p:nvPr>
        </p:nvSpPr>
        <p:spPr>
          <a:xfrm>
            <a:off x="355689" y="1230866"/>
            <a:ext cx="8323194" cy="4045952"/>
          </a:xfrm>
        </p:spPr>
        <p:txBody>
          <a:bodyPr/>
          <a:lstStyle/>
          <a:p>
            <a:r>
              <a:rPr lang="en-US" altLang="zh-CN" sz="2800" dirty="0"/>
              <a:t>DNS</a:t>
            </a:r>
            <a:r>
              <a:rPr lang="zh-CN" altLang="zh-CN" sz="2800" dirty="0"/>
              <a:t>的作用是将域名解析成</a:t>
            </a:r>
            <a:r>
              <a:rPr lang="en-US" altLang="zh-CN" sz="2800" dirty="0"/>
              <a:t>IP</a:t>
            </a:r>
            <a:r>
              <a:rPr lang="zh-CN" altLang="zh-CN" sz="2800" dirty="0"/>
              <a:t>地址。对比将</a:t>
            </a:r>
            <a:r>
              <a:rPr lang="en-US" altLang="zh-CN" sz="2800" dirty="0"/>
              <a:t>IP</a:t>
            </a:r>
            <a:r>
              <a:rPr lang="zh-CN" altLang="zh-CN" sz="2800" dirty="0"/>
              <a:t>解析成</a:t>
            </a:r>
            <a:r>
              <a:rPr lang="en-US" altLang="zh-CN" sz="2800" dirty="0"/>
              <a:t>MAC</a:t>
            </a:r>
            <a:r>
              <a:rPr lang="zh-CN" altLang="zh-CN" sz="2800" dirty="0"/>
              <a:t>的</a:t>
            </a:r>
            <a:r>
              <a:rPr lang="en-US" altLang="zh-CN" sz="2800" dirty="0"/>
              <a:t>ARP</a:t>
            </a:r>
            <a:r>
              <a:rPr lang="zh-CN" altLang="zh-CN" sz="2800" dirty="0"/>
              <a:t>协议。</a:t>
            </a:r>
          </a:p>
          <a:p>
            <a:r>
              <a:rPr lang="en-US" altLang="zh-CN" sz="2800" dirty="0"/>
              <a:t>DNS</a:t>
            </a:r>
            <a:r>
              <a:rPr lang="zh-CN" altLang="zh-CN" sz="2800" dirty="0"/>
              <a:t>还可以反向解析，将</a:t>
            </a:r>
            <a:r>
              <a:rPr lang="en-US" altLang="zh-CN" sz="2800" dirty="0"/>
              <a:t>IP</a:t>
            </a:r>
            <a:r>
              <a:rPr lang="zh-CN" altLang="zh-CN" sz="2800" dirty="0"/>
              <a:t>解析成域名</a:t>
            </a:r>
            <a:r>
              <a:rPr lang="zh-CN" altLang="en-US" sz="2800" dirty="0"/>
              <a:t>。</a:t>
            </a:r>
            <a:endParaRPr lang="zh-CN" altLang="zh-CN" sz="2800" dirty="0"/>
          </a:p>
          <a:p>
            <a:r>
              <a:rPr lang="zh-CN" altLang="zh-CN" sz="2800" dirty="0"/>
              <a:t>域名和</a:t>
            </a:r>
            <a:r>
              <a:rPr lang="en-US" altLang="zh-CN" sz="2800" dirty="0"/>
              <a:t>IP</a:t>
            </a:r>
            <a:r>
              <a:rPr lang="zh-CN" altLang="zh-CN" sz="2800" dirty="0"/>
              <a:t>地址之间的映射关系是不是一对一的？</a:t>
            </a:r>
            <a:endParaRPr lang="en-US" altLang="zh-CN" sz="2800" dirty="0"/>
          </a:p>
          <a:p>
            <a:pPr lvl="1"/>
            <a:r>
              <a:rPr lang="zh-CN" altLang="zh-CN" sz="2400" dirty="0"/>
              <a:t>一个</a:t>
            </a:r>
            <a:r>
              <a:rPr lang="en-US" altLang="zh-CN" sz="2400" dirty="0"/>
              <a:t>IP</a:t>
            </a:r>
            <a:r>
              <a:rPr lang="zh-CN" altLang="zh-CN" sz="2400" dirty="0"/>
              <a:t>可不可以既提供</a:t>
            </a:r>
            <a:r>
              <a:rPr lang="en-US" altLang="zh-CN" sz="2400" dirty="0"/>
              <a:t>www</a:t>
            </a:r>
            <a:r>
              <a:rPr lang="zh-CN" altLang="zh-CN" sz="2400" dirty="0"/>
              <a:t>服务又提供</a:t>
            </a:r>
            <a:r>
              <a:rPr lang="en-US" altLang="zh-CN" sz="2400" dirty="0"/>
              <a:t>mail</a:t>
            </a:r>
            <a:r>
              <a:rPr lang="zh-CN" altLang="zh-CN" sz="2400" dirty="0"/>
              <a:t>的服务？</a:t>
            </a:r>
          </a:p>
          <a:p>
            <a:pPr lvl="1"/>
            <a:r>
              <a:rPr lang="zh-CN" altLang="zh-CN" sz="2400" dirty="0"/>
              <a:t>比如百度服务是不是很多服务器，可以对应多个</a:t>
            </a:r>
            <a:r>
              <a:rPr lang="en-US" altLang="zh-CN" sz="2400" dirty="0"/>
              <a:t>IP</a:t>
            </a:r>
            <a:r>
              <a:rPr lang="zh-CN" altLang="zh-CN" sz="2400" dirty="0"/>
              <a:t>地址</a:t>
            </a:r>
          </a:p>
          <a:p>
            <a:r>
              <a:rPr lang="en-US" altLang="zh-CN" sz="2800" dirty="0"/>
              <a:t>DNS</a:t>
            </a:r>
            <a:r>
              <a:rPr lang="zh-CN" altLang="zh-CN" sz="2800" dirty="0"/>
              <a:t>封装在</a:t>
            </a:r>
            <a:r>
              <a:rPr lang="en-US" altLang="zh-CN" sz="2800" dirty="0"/>
              <a:t>UDP</a:t>
            </a:r>
            <a:r>
              <a:rPr lang="zh-CN" altLang="zh-CN" sz="2800" dirty="0"/>
              <a:t>协议里进行发送，两层之间是服务与被服务的关系。</a:t>
            </a:r>
          </a:p>
          <a:p>
            <a:pPr lvl="1"/>
            <a:r>
              <a:rPr lang="zh-CN" altLang="zh-CN" sz="2400" b="1" dirty="0"/>
              <a:t>怎么体现</a:t>
            </a:r>
            <a:r>
              <a:rPr lang="en-US" altLang="zh-CN" sz="2400" b="1" dirty="0"/>
              <a:t>UDP</a:t>
            </a:r>
            <a:r>
              <a:rPr lang="zh-CN" altLang="zh-CN" sz="2400" b="1" dirty="0"/>
              <a:t>里封装的是</a:t>
            </a:r>
            <a:r>
              <a:rPr lang="en-US" altLang="zh-CN" sz="2400" b="1" dirty="0"/>
              <a:t>DNS</a:t>
            </a:r>
            <a:r>
              <a:rPr lang="zh-CN" altLang="zh-CN" sz="2400" b="1" dirty="0"/>
              <a:t>的报文？是通过目的端口号体现的</a:t>
            </a:r>
            <a:r>
              <a:rPr lang="zh-CN" altLang="en-US" sz="2400" b="1" dirty="0"/>
              <a:t>（</a:t>
            </a:r>
            <a:r>
              <a:rPr lang="en-US" altLang="zh-CN" sz="2400" b="1" dirty="0"/>
              <a:t>53</a:t>
            </a:r>
            <a:r>
              <a:rPr lang="zh-CN" altLang="en-US" sz="2400" b="1" dirty="0"/>
              <a:t>）</a:t>
            </a:r>
            <a:r>
              <a:rPr lang="zh-CN" altLang="zh-CN" sz="2400" b="1" dirty="0"/>
              <a:t>，</a:t>
            </a:r>
            <a:endParaRPr lang="zh-CN" altLang="zh-CN" sz="2400" dirty="0"/>
          </a:p>
          <a:p>
            <a:pPr lvl="1"/>
            <a:r>
              <a:rPr lang="en-US" altLang="zh-CN" sz="2400" dirty="0"/>
              <a:t>IP</a:t>
            </a:r>
            <a:r>
              <a:rPr lang="zh-CN" altLang="zh-CN" sz="2400" dirty="0"/>
              <a:t>包是通过</a:t>
            </a:r>
            <a:r>
              <a:rPr lang="zh-CN" altLang="zh-CN" sz="2400" b="1" dirty="0"/>
              <a:t>上层协议类型值</a:t>
            </a:r>
            <a:r>
              <a:rPr lang="zh-CN" altLang="zh-CN" sz="2400" dirty="0"/>
              <a:t>体现出来封装的上层协议是</a:t>
            </a:r>
            <a:r>
              <a:rPr lang="en-US" altLang="zh-CN" sz="2400" dirty="0"/>
              <a:t>UDP</a:t>
            </a:r>
            <a:r>
              <a:rPr lang="zh-CN" altLang="zh-CN" sz="2400" dirty="0"/>
              <a:t>（</a:t>
            </a:r>
            <a:r>
              <a:rPr lang="en-US" altLang="zh-CN" sz="2400" b="1" dirty="0"/>
              <a:t>UDP17 TCP6</a:t>
            </a:r>
            <a:r>
              <a:rPr lang="zh-CN" altLang="zh-CN" sz="2400" dirty="0"/>
              <a:t>）</a:t>
            </a:r>
          </a:p>
          <a:p>
            <a:endParaRPr lang="zh-CN" altLang="en-US" sz="2800" dirty="0"/>
          </a:p>
        </p:txBody>
      </p:sp>
    </p:spTree>
    <p:extLst>
      <p:ext uri="{BB962C8B-B14F-4D97-AF65-F5344CB8AC3E}">
        <p14:creationId xmlns:p14="http://schemas.microsoft.com/office/powerpoint/2010/main" val="220461278"/>
      </p:ext>
    </p:extLst>
  </p:cSld>
  <p:clrMapOvr>
    <a:masterClrMapping/>
  </p:clrMapOvr>
  <p:transition>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D4C1F-24FD-4015-A1BC-A2895A9BAE3A}"/>
              </a:ext>
            </a:extLst>
          </p:cNvPr>
          <p:cNvSpPr>
            <a:spLocks noGrp="1"/>
          </p:cNvSpPr>
          <p:nvPr>
            <p:ph type="title"/>
          </p:nvPr>
        </p:nvSpPr>
        <p:spPr>
          <a:xfrm>
            <a:off x="-4758048" y="11874"/>
            <a:ext cx="10972800" cy="1143000"/>
          </a:xfrm>
        </p:spPr>
        <p:txBody>
          <a:bodyPr/>
          <a:lstStyle/>
          <a:p>
            <a:r>
              <a:rPr lang="en-US" altLang="zh-CN" dirty="0"/>
              <a:t>DNS</a:t>
            </a:r>
            <a:endParaRPr lang="zh-CN" altLang="en-US" dirty="0"/>
          </a:p>
        </p:txBody>
      </p:sp>
      <p:sp>
        <p:nvSpPr>
          <p:cNvPr id="3" name="内容占位符 2">
            <a:extLst>
              <a:ext uri="{FF2B5EF4-FFF2-40B4-BE49-F238E27FC236}">
                <a16:creationId xmlns:a16="http://schemas.microsoft.com/office/drawing/2014/main" id="{1C7952A0-F45D-4AB5-93C2-509F8B13C5F2}"/>
              </a:ext>
            </a:extLst>
          </p:cNvPr>
          <p:cNvSpPr>
            <a:spLocks noGrp="1"/>
          </p:cNvSpPr>
          <p:nvPr>
            <p:ph idx="1"/>
          </p:nvPr>
        </p:nvSpPr>
        <p:spPr>
          <a:xfrm>
            <a:off x="199901" y="1017866"/>
            <a:ext cx="8323194" cy="4045952"/>
          </a:xfrm>
        </p:spPr>
        <p:txBody>
          <a:bodyPr/>
          <a:lstStyle/>
          <a:p>
            <a:r>
              <a:rPr lang="zh-CN" altLang="zh-CN" sz="2800" dirty="0"/>
              <a:t>应用层服务组织形式：</a:t>
            </a:r>
            <a:r>
              <a:rPr lang="en-US" altLang="zh-CN" sz="2800" dirty="0"/>
              <a:t>CS</a:t>
            </a:r>
            <a:r>
              <a:rPr lang="zh-CN" altLang="zh-CN" sz="2800" dirty="0"/>
              <a:t>客户</a:t>
            </a:r>
            <a:r>
              <a:rPr lang="en-US" altLang="zh-CN" sz="2800" dirty="0"/>
              <a:t>-</a:t>
            </a:r>
            <a:r>
              <a:rPr lang="zh-CN" altLang="zh-CN" sz="2800" dirty="0"/>
              <a:t>服务器模式，使用端口号做为自己的通信地址，服务器是给所有人服务的，所以服务器的端口号是熟知的，客户端的端口号是临时的</a:t>
            </a:r>
            <a:r>
              <a:rPr lang="zh-CN" altLang="en-US" sz="2800" dirty="0"/>
              <a:t>。</a:t>
            </a:r>
            <a:endParaRPr lang="zh-CN" altLang="zh-CN" sz="2800" dirty="0"/>
          </a:p>
          <a:p>
            <a:r>
              <a:rPr lang="en-US" altLang="zh-CN" sz="2800" dirty="0"/>
              <a:t>DNS</a:t>
            </a:r>
            <a:r>
              <a:rPr lang="zh-CN" altLang="zh-CN" sz="2800" dirty="0"/>
              <a:t>服务器的端口号是</a:t>
            </a:r>
            <a:r>
              <a:rPr lang="en-US" altLang="zh-CN" sz="2800" dirty="0"/>
              <a:t>53</a:t>
            </a:r>
            <a:r>
              <a:rPr lang="zh-CN" altLang="zh-CN" sz="2800" dirty="0"/>
              <a:t>，</a:t>
            </a:r>
            <a:r>
              <a:rPr lang="en-US" altLang="zh-CN" sz="2800" dirty="0"/>
              <a:t>UDP</a:t>
            </a:r>
            <a:r>
              <a:rPr lang="zh-CN" altLang="zh-CN" sz="2800" dirty="0"/>
              <a:t>的</a:t>
            </a:r>
            <a:r>
              <a:rPr lang="en-US" altLang="zh-CN" sz="2800" dirty="0"/>
              <a:t>53</a:t>
            </a:r>
            <a:r>
              <a:rPr lang="zh-CN" altLang="zh-CN" sz="2800" dirty="0"/>
              <a:t>号端口分配给</a:t>
            </a:r>
            <a:r>
              <a:rPr lang="en-US" altLang="zh-CN" sz="2800" dirty="0"/>
              <a:t>DNS</a:t>
            </a:r>
            <a:r>
              <a:rPr lang="zh-CN" altLang="zh-CN" sz="2800" dirty="0"/>
              <a:t>服务器使用的，所以发给服务器的</a:t>
            </a:r>
            <a:r>
              <a:rPr lang="en-US" altLang="zh-CN" sz="2800" dirty="0"/>
              <a:t>DNS</a:t>
            </a:r>
            <a:r>
              <a:rPr lang="zh-CN" altLang="zh-CN" sz="2800" b="1" dirty="0"/>
              <a:t>查询报文</a:t>
            </a:r>
            <a:r>
              <a:rPr lang="en-US" altLang="zh-CN" sz="2800" dirty="0"/>
              <a:t>UDP</a:t>
            </a:r>
            <a:r>
              <a:rPr lang="zh-CN" altLang="zh-CN" sz="2800" dirty="0"/>
              <a:t>包里的目的端口号是</a:t>
            </a:r>
            <a:r>
              <a:rPr lang="en-US" altLang="zh-CN" sz="2800" dirty="0"/>
              <a:t>53</a:t>
            </a:r>
            <a:r>
              <a:rPr lang="zh-CN" altLang="zh-CN" sz="2800" dirty="0"/>
              <a:t>。</a:t>
            </a:r>
            <a:endParaRPr lang="en-US" altLang="zh-CN" sz="2800" b="1" dirty="0"/>
          </a:p>
          <a:p>
            <a:r>
              <a:rPr lang="zh-CN" altLang="zh-CN" sz="2800" b="1" dirty="0"/>
              <a:t>给你十六进制的以太网帧，如何解析。</a:t>
            </a:r>
            <a:endParaRPr lang="zh-CN" altLang="zh-CN" sz="2800" dirty="0"/>
          </a:p>
          <a:p>
            <a:r>
              <a:rPr lang="en-US" altLang="zh-CN" sz="2800" dirty="0"/>
              <a:t>DNS</a:t>
            </a:r>
            <a:r>
              <a:rPr lang="zh-CN" altLang="zh-CN" sz="2800" dirty="0"/>
              <a:t>的</a:t>
            </a:r>
            <a:r>
              <a:rPr lang="zh-CN" altLang="zh-CN" sz="2800" b="1" dirty="0"/>
              <a:t>应答报文</a:t>
            </a:r>
            <a:r>
              <a:rPr lang="zh-CN" altLang="zh-CN" sz="2800" dirty="0"/>
              <a:t>中源端口是</a:t>
            </a:r>
            <a:r>
              <a:rPr lang="en-US" altLang="zh-CN" sz="2800" dirty="0"/>
              <a:t>53</a:t>
            </a:r>
            <a:r>
              <a:rPr lang="zh-CN" altLang="zh-CN" sz="2800" dirty="0"/>
              <a:t>，目的端口是客户端告诉服务器的临时端口。</a:t>
            </a:r>
          </a:p>
          <a:p>
            <a:r>
              <a:rPr lang="en-US" altLang="zh-CN" sz="2800" dirty="0"/>
              <a:t>UDP</a:t>
            </a:r>
            <a:r>
              <a:rPr lang="zh-CN" altLang="zh-CN" sz="2800" dirty="0"/>
              <a:t>报文要封装在</a:t>
            </a:r>
            <a:r>
              <a:rPr lang="en-US" altLang="zh-CN" sz="2800" dirty="0"/>
              <a:t>IP</a:t>
            </a:r>
            <a:r>
              <a:rPr lang="zh-CN" altLang="zh-CN" sz="2800" dirty="0"/>
              <a:t>包里，在</a:t>
            </a:r>
            <a:r>
              <a:rPr lang="en-US" altLang="zh-CN" sz="2800" dirty="0"/>
              <a:t>IP</a:t>
            </a:r>
            <a:r>
              <a:rPr lang="zh-CN" altLang="zh-CN" sz="2800" dirty="0"/>
              <a:t>的首部里高层协议类型是</a:t>
            </a:r>
            <a:r>
              <a:rPr lang="en-US" altLang="zh-CN" sz="2800" dirty="0"/>
              <a:t>17</a:t>
            </a:r>
            <a:r>
              <a:rPr lang="zh-CN" altLang="zh-CN" sz="2800" dirty="0"/>
              <a:t>的报文，表示封装的是</a:t>
            </a:r>
            <a:r>
              <a:rPr lang="en-US" altLang="zh-CN" sz="2800" dirty="0"/>
              <a:t>UDP</a:t>
            </a:r>
            <a:r>
              <a:rPr lang="zh-CN" altLang="zh-CN" sz="2800" dirty="0"/>
              <a:t>报文。</a:t>
            </a:r>
          </a:p>
          <a:p>
            <a:endParaRPr lang="zh-CN" altLang="en-US" sz="2800" dirty="0"/>
          </a:p>
        </p:txBody>
      </p:sp>
    </p:spTree>
    <p:extLst>
      <p:ext uri="{BB962C8B-B14F-4D97-AF65-F5344CB8AC3E}">
        <p14:creationId xmlns:p14="http://schemas.microsoft.com/office/powerpoint/2010/main" val="3350822732"/>
      </p:ext>
    </p:extLst>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57419E0-CC39-64C7-D043-393711C34FEE}"/>
              </a:ext>
            </a:extLst>
          </p:cNvPr>
          <p:cNvSpPr txBox="1"/>
          <p:nvPr/>
        </p:nvSpPr>
        <p:spPr>
          <a:xfrm>
            <a:off x="296091" y="212665"/>
            <a:ext cx="11599818" cy="6601807"/>
          </a:xfrm>
          <a:prstGeom prst="rect">
            <a:avLst/>
          </a:prstGeom>
          <a:noFill/>
        </p:spPr>
        <p:txBody>
          <a:bodyPr wrap="square">
            <a:spAutoFit/>
          </a:bodyPr>
          <a:lstStyle/>
          <a:p>
            <a:pPr>
              <a:lnSpc>
                <a:spcPct val="90000"/>
              </a:lnSpc>
              <a:buClr>
                <a:srgbClr val="C00000"/>
              </a:buClr>
              <a:buFont typeface="Wingdings" panose="05000000000000000000" pitchFamily="2" charset="2"/>
              <a:buChar char="n"/>
            </a:pPr>
            <a:r>
              <a:rPr lang="zh-CN" altLang="en-US" sz="3000" dirty="0">
                <a:latin typeface="楷体" panose="02010609060101010101" pitchFamily="49" charset="-122"/>
                <a:ea typeface="楷体" panose="02010609060101010101" pitchFamily="49" charset="-122"/>
              </a:rPr>
              <a:t>标识</a:t>
            </a:r>
            <a:r>
              <a:rPr lang="en-US" altLang="zh-CN" sz="3000" dirty="0">
                <a:latin typeface="楷体" panose="02010609060101010101" pitchFamily="49" charset="-122"/>
                <a:ea typeface="楷体" panose="02010609060101010101" pitchFamily="49" charset="-122"/>
              </a:rPr>
              <a:t>(16)</a:t>
            </a:r>
            <a:r>
              <a:rPr lang="zh-CN" altLang="en-US" sz="3000" dirty="0">
                <a:latin typeface="楷体" panose="02010609060101010101" pitchFamily="49" charset="-122"/>
                <a:ea typeface="楷体" panose="02010609060101010101" pitchFamily="49" charset="-122"/>
              </a:rPr>
              <a:t>：唯一地标识主机发送的每一个数据报。通常每发送一个报文，其值自动加</a:t>
            </a:r>
            <a:r>
              <a:rPr lang="en-US" altLang="zh-CN" sz="3000" dirty="0">
                <a:latin typeface="楷体" panose="02010609060101010101" pitchFamily="49" charset="-122"/>
                <a:ea typeface="楷体" panose="02010609060101010101" pitchFamily="49" charset="-122"/>
              </a:rPr>
              <a:t>1</a:t>
            </a:r>
            <a:r>
              <a:rPr lang="zh-CN" altLang="en-US" sz="3000" dirty="0">
                <a:latin typeface="楷体" panose="02010609060101010101" pitchFamily="49" charset="-122"/>
                <a:ea typeface="楷体" panose="02010609060101010101" pitchFamily="49" charset="-122"/>
              </a:rPr>
              <a:t>。</a:t>
            </a:r>
          </a:p>
          <a:p>
            <a:pPr lvl="1"/>
            <a:r>
              <a:rPr lang="zh-CN" altLang="en-US" dirty="0"/>
              <a:t>该字段不是序号</a:t>
            </a:r>
          </a:p>
          <a:p>
            <a:pPr lvl="1"/>
            <a:r>
              <a:rPr lang="zh-CN" altLang="en-US" dirty="0"/>
              <a:t>如果数据包被分段以适应小型数据包的网络，那么每一个分片中都设置相同的标识号码。</a:t>
            </a:r>
            <a:endParaRPr lang="en-US" altLang="zh-CN" dirty="0"/>
          </a:p>
          <a:p>
            <a:pPr>
              <a:lnSpc>
                <a:spcPct val="90000"/>
              </a:lnSpc>
              <a:buClr>
                <a:srgbClr val="C00000"/>
              </a:buClr>
              <a:buFont typeface="Wingdings" panose="05000000000000000000" pitchFamily="2" charset="2"/>
              <a:buChar char="n"/>
            </a:pPr>
            <a:r>
              <a:rPr lang="zh-CN" altLang="en-US" sz="3000" dirty="0">
                <a:latin typeface="楷体" panose="02010609060101010101" pitchFamily="49" charset="-122"/>
                <a:ea typeface="楷体" panose="02010609060101010101" pitchFamily="49" charset="-122"/>
              </a:rPr>
              <a:t>标志</a:t>
            </a:r>
            <a:r>
              <a:rPr lang="en-US" altLang="zh-CN" sz="3000" dirty="0">
                <a:latin typeface="楷体" panose="02010609060101010101" pitchFamily="49" charset="-122"/>
                <a:ea typeface="楷体" panose="02010609060101010101" pitchFamily="49" charset="-122"/>
              </a:rPr>
              <a:t>(3)</a:t>
            </a:r>
            <a:r>
              <a:rPr lang="zh-CN" altLang="en-US" sz="3000" dirty="0">
                <a:latin typeface="楷体" panose="02010609060101010101" pitchFamily="49" charset="-122"/>
                <a:ea typeface="楷体" panose="02010609060101010101" pitchFamily="49" charset="-122"/>
              </a:rPr>
              <a:t>：目前只有</a:t>
            </a:r>
            <a:r>
              <a:rPr lang="en-US" altLang="zh-CN" sz="3000" dirty="0">
                <a:latin typeface="楷体" panose="02010609060101010101" pitchFamily="49" charset="-122"/>
                <a:ea typeface="楷体" panose="02010609060101010101" pitchFamily="49" charset="-122"/>
              </a:rPr>
              <a:t>2</a:t>
            </a:r>
            <a:r>
              <a:rPr lang="zh-CN" altLang="en-US" sz="3000" dirty="0">
                <a:latin typeface="楷体" panose="02010609060101010101" pitchFamily="49" charset="-122"/>
                <a:ea typeface="楷体" panose="02010609060101010101" pitchFamily="49" charset="-122"/>
              </a:rPr>
              <a:t>位有意义</a:t>
            </a:r>
          </a:p>
          <a:p>
            <a:pPr lvl="1"/>
            <a:r>
              <a:rPr lang="zh-CN" altLang="en-US" dirty="0"/>
              <a:t>第</a:t>
            </a:r>
            <a:r>
              <a:rPr lang="en-US" altLang="zh-CN" dirty="0"/>
              <a:t>1</a:t>
            </a:r>
            <a:r>
              <a:rPr lang="zh-CN" altLang="en-US" dirty="0"/>
              <a:t>位没有使用</a:t>
            </a:r>
          </a:p>
          <a:p>
            <a:pPr lvl="1"/>
            <a:r>
              <a:rPr lang="zh-CN" altLang="en-US" dirty="0"/>
              <a:t>第</a:t>
            </a:r>
            <a:r>
              <a:rPr lang="en-US" altLang="zh-CN" dirty="0"/>
              <a:t>2</a:t>
            </a:r>
            <a:r>
              <a:rPr lang="zh-CN" altLang="en-US" dirty="0"/>
              <a:t>位为</a:t>
            </a:r>
            <a:r>
              <a:rPr lang="en-US" altLang="zh-CN" dirty="0"/>
              <a:t>DF(Don’t Fragment)</a:t>
            </a:r>
            <a:r>
              <a:rPr lang="zh-CN" altLang="en-US" dirty="0"/>
              <a:t>位，该位被置</a:t>
            </a:r>
            <a:r>
              <a:rPr lang="en-US" altLang="zh-CN" dirty="0"/>
              <a:t>1</a:t>
            </a:r>
            <a:r>
              <a:rPr lang="zh-CN" altLang="en-US" dirty="0"/>
              <a:t>表示不要分段，它命令路由器不要将数据报分段，因为目的端不能重组分段。</a:t>
            </a:r>
          </a:p>
          <a:p>
            <a:pPr lvl="1"/>
            <a:r>
              <a:rPr lang="zh-CN" altLang="en-US" dirty="0"/>
              <a:t>第</a:t>
            </a:r>
            <a:r>
              <a:rPr lang="en-US" altLang="zh-CN" dirty="0"/>
              <a:t>3</a:t>
            </a:r>
            <a:r>
              <a:rPr lang="zh-CN" altLang="en-US" dirty="0"/>
              <a:t>位是</a:t>
            </a:r>
            <a:r>
              <a:rPr lang="en-US" altLang="zh-CN" dirty="0"/>
              <a:t>MF(More Fragments) </a:t>
            </a:r>
            <a:r>
              <a:rPr lang="zh-CN" altLang="en-US" dirty="0"/>
              <a:t>位，该位被置</a:t>
            </a:r>
            <a:r>
              <a:rPr lang="en-US" altLang="zh-CN" dirty="0"/>
              <a:t>1</a:t>
            </a:r>
            <a:r>
              <a:rPr lang="zh-CN" altLang="en-US" dirty="0"/>
              <a:t>表示该分段后还有进一步的分段，最后一个分段</a:t>
            </a:r>
            <a:r>
              <a:rPr lang="en-US" altLang="zh-CN" dirty="0"/>
              <a:t>MF</a:t>
            </a:r>
            <a:r>
              <a:rPr lang="zh-CN" altLang="en-US" dirty="0"/>
              <a:t>位为</a:t>
            </a:r>
            <a:r>
              <a:rPr lang="en-US" altLang="zh-CN" dirty="0"/>
              <a:t>0</a:t>
            </a:r>
          </a:p>
          <a:p>
            <a:pPr lvl="1"/>
            <a:r>
              <a:rPr lang="zh-CN" altLang="en-US" dirty="0">
                <a:solidFill>
                  <a:srgbClr val="C00000"/>
                </a:solidFill>
              </a:rPr>
              <a:t>是否分段与最大传送单元</a:t>
            </a:r>
            <a:r>
              <a:rPr lang="en-US" altLang="zh-CN" dirty="0">
                <a:solidFill>
                  <a:srgbClr val="C00000"/>
                </a:solidFill>
              </a:rPr>
              <a:t>(MTU)</a:t>
            </a:r>
            <a:r>
              <a:rPr lang="zh-CN" altLang="en-US" dirty="0">
                <a:solidFill>
                  <a:srgbClr val="C00000"/>
                </a:solidFill>
              </a:rPr>
              <a:t>有关</a:t>
            </a:r>
            <a:endParaRPr lang="en-US" altLang="zh-CN" dirty="0">
              <a:solidFill>
                <a:srgbClr val="C00000"/>
              </a:solidFill>
            </a:endParaRPr>
          </a:p>
          <a:p>
            <a:pPr>
              <a:lnSpc>
                <a:spcPct val="90000"/>
              </a:lnSpc>
              <a:buClr>
                <a:srgbClr val="C00000"/>
              </a:buClr>
              <a:buFont typeface="Wingdings" panose="05000000000000000000" pitchFamily="2" charset="2"/>
              <a:buChar char="n"/>
            </a:pPr>
            <a:r>
              <a:rPr lang="zh-CN" altLang="en-US" sz="3000" dirty="0">
                <a:latin typeface="楷体" panose="02010609060101010101" pitchFamily="49" charset="-122"/>
                <a:ea typeface="楷体" panose="02010609060101010101" pitchFamily="49" charset="-122"/>
              </a:rPr>
              <a:t>偏移量</a:t>
            </a:r>
            <a:r>
              <a:rPr lang="en-US" altLang="zh-CN" sz="3000" dirty="0">
                <a:latin typeface="楷体" panose="02010609060101010101" pitchFamily="49" charset="-122"/>
                <a:ea typeface="楷体" panose="02010609060101010101" pitchFamily="49" charset="-122"/>
              </a:rPr>
              <a:t>(13)</a:t>
            </a:r>
            <a:r>
              <a:rPr lang="zh-CN" altLang="en-US" sz="3000" dirty="0">
                <a:latin typeface="楷体" panose="02010609060101010101" pitchFamily="49" charset="-122"/>
                <a:ea typeface="楷体" panose="02010609060101010101" pitchFamily="49" charset="-122"/>
              </a:rPr>
              <a:t>：分段偏移说明该分段在当前数据报的什么位置。</a:t>
            </a:r>
          </a:p>
          <a:p>
            <a:pPr lvl="1"/>
            <a:r>
              <a:rPr lang="zh-CN" altLang="en-US" dirty="0"/>
              <a:t>分段偏移以 </a:t>
            </a:r>
            <a:r>
              <a:rPr lang="en-US" altLang="zh-CN" dirty="0"/>
              <a:t>8</a:t>
            </a:r>
            <a:r>
              <a:rPr lang="zh-CN" altLang="en-US" dirty="0"/>
              <a:t>字节为单位，这样偏移量</a:t>
            </a:r>
            <a:r>
              <a:rPr lang="en-US" altLang="zh-CN" dirty="0"/>
              <a:t>1</a:t>
            </a:r>
            <a:r>
              <a:rPr lang="zh-CN" altLang="en-US" dirty="0"/>
              <a:t>对应字节号</a:t>
            </a:r>
            <a:r>
              <a:rPr lang="en-US" altLang="zh-CN" dirty="0"/>
              <a:t>8</a:t>
            </a:r>
            <a:r>
              <a:rPr lang="zh-CN" altLang="en-US" dirty="0"/>
              <a:t>，偏移量 </a:t>
            </a:r>
            <a:r>
              <a:rPr lang="en-US" altLang="zh-CN" dirty="0"/>
              <a:t>2</a:t>
            </a:r>
            <a:r>
              <a:rPr lang="zh-CN" altLang="en-US" dirty="0"/>
              <a:t>对应字节号</a:t>
            </a:r>
            <a:r>
              <a:rPr lang="en-US" altLang="zh-CN" dirty="0"/>
              <a:t>16</a:t>
            </a:r>
            <a:r>
              <a:rPr lang="zh-CN" altLang="en-US" dirty="0"/>
              <a:t>，依此类推。</a:t>
            </a:r>
          </a:p>
          <a:p>
            <a:pPr lvl="1"/>
            <a:r>
              <a:rPr lang="zh-CN" altLang="en-US" dirty="0"/>
              <a:t>数据报进行分段的主机或路由器必须选择每一个分段的长度能够被</a:t>
            </a:r>
            <a:r>
              <a:rPr lang="en-US" altLang="zh-CN" dirty="0"/>
              <a:t>8</a:t>
            </a:r>
            <a:r>
              <a:rPr lang="zh-CN" altLang="en-US" dirty="0"/>
              <a:t>除尽。 </a:t>
            </a:r>
            <a:endParaRPr lang="en-US" altLang="zh-CN" dirty="0"/>
          </a:p>
          <a:p>
            <a:pPr>
              <a:lnSpc>
                <a:spcPct val="90000"/>
              </a:lnSpc>
              <a:buClr>
                <a:srgbClr val="C00000"/>
              </a:buClr>
              <a:buFont typeface="Wingdings" panose="05000000000000000000" pitchFamily="2" charset="2"/>
              <a:buChar char="n"/>
            </a:pPr>
            <a:r>
              <a:rPr lang="zh-CN" altLang="en-US" sz="3000" dirty="0">
                <a:latin typeface="楷体" panose="02010609060101010101" pitchFamily="49" charset="-122"/>
                <a:ea typeface="楷体" panose="02010609060101010101" pitchFamily="49" charset="-122"/>
              </a:rPr>
              <a:t>生存时间</a:t>
            </a:r>
            <a:r>
              <a:rPr lang="en-US" altLang="zh-CN" sz="3000" dirty="0">
                <a:latin typeface="楷体" panose="02010609060101010101" pitchFamily="49" charset="-122"/>
                <a:ea typeface="楷体" panose="02010609060101010101" pitchFamily="49" charset="-122"/>
              </a:rPr>
              <a:t>(8)</a:t>
            </a:r>
            <a:r>
              <a:rPr lang="zh-CN" altLang="en-US" sz="3000" dirty="0">
                <a:latin typeface="楷体" panose="02010609060101010101" pitchFamily="49" charset="-122"/>
                <a:ea typeface="楷体" panose="02010609060101010101" pitchFamily="49" charset="-122"/>
              </a:rPr>
              <a:t>： </a:t>
            </a:r>
            <a:r>
              <a:rPr lang="en-US" altLang="zh-CN" sz="3000" dirty="0">
                <a:latin typeface="楷体" panose="02010609060101010101" pitchFamily="49" charset="-122"/>
                <a:ea typeface="楷体" panose="02010609060101010101" pitchFamily="49" charset="-122"/>
              </a:rPr>
              <a:t>TTL</a:t>
            </a:r>
            <a:r>
              <a:rPr lang="zh-CN" altLang="en-US" sz="3000" dirty="0">
                <a:latin typeface="楷体" panose="02010609060101010101" pitchFamily="49" charset="-122"/>
                <a:ea typeface="楷体" panose="02010609060101010101" pitchFamily="49" charset="-122"/>
              </a:rPr>
              <a:t>字段设置了数据报可以经过的最多路由器数量。经过一个路由器，它的值就减去</a:t>
            </a:r>
            <a:r>
              <a:rPr lang="en-US" altLang="zh-CN" sz="3000" dirty="0">
                <a:latin typeface="楷体" panose="02010609060101010101" pitchFamily="49" charset="-122"/>
                <a:ea typeface="楷体" panose="02010609060101010101" pitchFamily="49" charset="-122"/>
              </a:rPr>
              <a:t>1</a:t>
            </a:r>
            <a:r>
              <a:rPr lang="zh-CN" altLang="en-US" sz="3000" dirty="0">
                <a:latin typeface="楷体" panose="02010609060101010101" pitchFamily="49" charset="-122"/>
                <a:ea typeface="楷体" panose="02010609060101010101" pitchFamily="49" charset="-122"/>
              </a:rPr>
              <a:t>。当该字段的值为</a:t>
            </a:r>
            <a:r>
              <a:rPr lang="en-US" altLang="zh-CN" sz="3000" dirty="0">
                <a:latin typeface="楷体" panose="02010609060101010101" pitchFamily="49" charset="-122"/>
                <a:ea typeface="楷体" panose="02010609060101010101" pitchFamily="49" charset="-122"/>
              </a:rPr>
              <a:t>0</a:t>
            </a:r>
            <a:r>
              <a:rPr lang="zh-CN" altLang="en-US" sz="3000" dirty="0">
                <a:latin typeface="楷体" panose="02010609060101010101" pitchFamily="49" charset="-122"/>
                <a:ea typeface="楷体" panose="02010609060101010101" pitchFamily="49" charset="-122"/>
              </a:rPr>
              <a:t>时，该数据报被丢弃。</a:t>
            </a:r>
            <a:endParaRPr lang="en-US" altLang="zh-CN" dirty="0"/>
          </a:p>
          <a:p>
            <a:pPr lvl="1"/>
            <a:r>
              <a:rPr lang="zh-CN" altLang="en-US" dirty="0"/>
              <a:t>通常生存时间的起始值是</a:t>
            </a:r>
            <a:r>
              <a:rPr lang="en-US" altLang="zh-CN" dirty="0"/>
              <a:t>32</a:t>
            </a:r>
            <a:r>
              <a:rPr lang="zh-CN" altLang="en-US" dirty="0"/>
              <a:t>、</a:t>
            </a:r>
            <a:r>
              <a:rPr lang="en-US" altLang="zh-CN" dirty="0"/>
              <a:t>64</a:t>
            </a:r>
            <a:r>
              <a:rPr lang="zh-CN" altLang="en-US" dirty="0"/>
              <a:t>、</a:t>
            </a:r>
            <a:r>
              <a:rPr lang="en-US" altLang="zh-CN" dirty="0"/>
              <a:t>128</a:t>
            </a:r>
          </a:p>
          <a:p>
            <a:pPr lvl="1"/>
            <a:endParaRPr lang="zh-CN" altLang="en-US" dirty="0"/>
          </a:p>
          <a:p>
            <a:pPr lvl="1"/>
            <a:endParaRPr lang="zh-CN" altLang="en-US" dirty="0">
              <a:solidFill>
                <a:srgbClr val="C00000"/>
              </a:solidFill>
            </a:endParaRPr>
          </a:p>
          <a:p>
            <a:pPr lvl="1"/>
            <a:endParaRPr lang="zh-CN" altLang="en-US" dirty="0"/>
          </a:p>
        </p:txBody>
      </p:sp>
    </p:spTree>
    <p:extLst>
      <p:ext uri="{BB962C8B-B14F-4D97-AF65-F5344CB8AC3E}">
        <p14:creationId xmlns:p14="http://schemas.microsoft.com/office/powerpoint/2010/main" val="3835897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5638B-4474-4698-A0EB-3F2B20A28769}"/>
              </a:ext>
            </a:extLst>
          </p:cNvPr>
          <p:cNvSpPr>
            <a:spLocks noGrp="1"/>
          </p:cNvSpPr>
          <p:nvPr>
            <p:ph type="title"/>
          </p:nvPr>
        </p:nvSpPr>
        <p:spPr>
          <a:xfrm>
            <a:off x="605083" y="103783"/>
            <a:ext cx="7886700" cy="994172"/>
          </a:xfrm>
        </p:spPr>
        <p:txBody>
          <a:bodyPr/>
          <a:lstStyle/>
          <a:p>
            <a:r>
              <a:rPr lang="en-US" altLang="zh-CN" dirty="0"/>
              <a:t>DNS</a:t>
            </a:r>
            <a:endParaRPr lang="zh-CN" altLang="en-US" dirty="0"/>
          </a:p>
        </p:txBody>
      </p:sp>
      <p:sp>
        <p:nvSpPr>
          <p:cNvPr id="3" name="内容占位符 2">
            <a:extLst>
              <a:ext uri="{FF2B5EF4-FFF2-40B4-BE49-F238E27FC236}">
                <a16:creationId xmlns:a16="http://schemas.microsoft.com/office/drawing/2014/main" id="{37704FAD-E11A-4ED0-9279-736B763F3080}"/>
              </a:ext>
            </a:extLst>
          </p:cNvPr>
          <p:cNvSpPr>
            <a:spLocks noGrp="1"/>
          </p:cNvSpPr>
          <p:nvPr>
            <p:ph idx="1"/>
          </p:nvPr>
        </p:nvSpPr>
        <p:spPr>
          <a:xfrm>
            <a:off x="277977" y="1072126"/>
            <a:ext cx="7886700" cy="3263504"/>
          </a:xfrm>
        </p:spPr>
        <p:txBody>
          <a:bodyPr/>
          <a:lstStyle/>
          <a:p>
            <a:r>
              <a:rPr lang="zh-CN" altLang="zh-CN" dirty="0"/>
              <a:t>域名组织体系：树形结构，存在根结构</a:t>
            </a:r>
          </a:p>
          <a:p>
            <a:r>
              <a:rPr lang="zh-CN" altLang="zh-CN" dirty="0"/>
              <a:t>根域名下分为三大类：反向域，国家域和类属域</a:t>
            </a:r>
          </a:p>
          <a:p>
            <a:endParaRPr lang="zh-CN" altLang="en-US" dirty="0"/>
          </a:p>
        </p:txBody>
      </p:sp>
      <p:grpSp>
        <p:nvGrpSpPr>
          <p:cNvPr id="57" name="组合 56">
            <a:extLst>
              <a:ext uri="{FF2B5EF4-FFF2-40B4-BE49-F238E27FC236}">
                <a16:creationId xmlns:a16="http://schemas.microsoft.com/office/drawing/2014/main" id="{5B145ADB-83A7-409A-80DA-ECD458371B55}"/>
              </a:ext>
            </a:extLst>
          </p:cNvPr>
          <p:cNvGrpSpPr/>
          <p:nvPr/>
        </p:nvGrpSpPr>
        <p:grpSpPr>
          <a:xfrm>
            <a:off x="93927" y="2521517"/>
            <a:ext cx="5443399" cy="2427272"/>
            <a:chOff x="527883" y="2085009"/>
            <a:chExt cx="8293647" cy="3807185"/>
          </a:xfrm>
        </p:grpSpPr>
        <p:sp>
          <p:nvSpPr>
            <p:cNvPr id="4" name="矩形 3">
              <a:extLst>
                <a:ext uri="{FF2B5EF4-FFF2-40B4-BE49-F238E27FC236}">
                  <a16:creationId xmlns:a16="http://schemas.microsoft.com/office/drawing/2014/main" id="{7D291489-A121-4FCB-B00A-CF837FC45E20}"/>
                </a:ext>
              </a:extLst>
            </p:cNvPr>
            <p:cNvSpPr/>
            <p:nvPr/>
          </p:nvSpPr>
          <p:spPr>
            <a:xfrm>
              <a:off x="4611757" y="2085009"/>
              <a:ext cx="1064591" cy="415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(root)</a:t>
              </a:r>
              <a:endParaRPr lang="zh-CN" altLang="en-US" sz="1400" dirty="0"/>
            </a:p>
          </p:txBody>
        </p:sp>
        <p:sp>
          <p:nvSpPr>
            <p:cNvPr id="14" name="矩形 13">
              <a:extLst>
                <a:ext uri="{FF2B5EF4-FFF2-40B4-BE49-F238E27FC236}">
                  <a16:creationId xmlns:a16="http://schemas.microsoft.com/office/drawing/2014/main" id="{291648DA-A5FF-4085-99E4-A4208333B5EF}"/>
                </a:ext>
              </a:extLst>
            </p:cNvPr>
            <p:cNvSpPr/>
            <p:nvPr/>
          </p:nvSpPr>
          <p:spPr>
            <a:xfrm>
              <a:off x="1815549" y="3137074"/>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t>arpa</a:t>
              </a:r>
              <a:endParaRPr lang="zh-CN" altLang="en-US" sz="1600" dirty="0"/>
            </a:p>
          </p:txBody>
        </p:sp>
        <p:sp>
          <p:nvSpPr>
            <p:cNvPr id="15" name="矩形 14">
              <a:extLst>
                <a:ext uri="{FF2B5EF4-FFF2-40B4-BE49-F238E27FC236}">
                  <a16:creationId xmlns:a16="http://schemas.microsoft.com/office/drawing/2014/main" id="{1FDE6E72-37D2-4658-B157-06D57A70C0A6}"/>
                </a:ext>
              </a:extLst>
            </p:cNvPr>
            <p:cNvSpPr/>
            <p:nvPr/>
          </p:nvSpPr>
          <p:spPr>
            <a:xfrm>
              <a:off x="4572000" y="3137074"/>
              <a:ext cx="1438212"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t>cn,uk</a:t>
              </a:r>
              <a:r>
                <a:rPr lang="en-US" altLang="zh-CN" sz="1600" dirty="0"/>
                <a:t>,…,</a:t>
              </a:r>
              <a:r>
                <a:rPr lang="en-US" altLang="zh-CN" sz="1600" dirty="0" err="1"/>
                <a:t>jp</a:t>
              </a:r>
              <a:endParaRPr lang="zh-CN" altLang="en-US" sz="1600" dirty="0"/>
            </a:p>
          </p:txBody>
        </p:sp>
        <p:sp>
          <p:nvSpPr>
            <p:cNvPr id="16" name="矩形 15">
              <a:extLst>
                <a:ext uri="{FF2B5EF4-FFF2-40B4-BE49-F238E27FC236}">
                  <a16:creationId xmlns:a16="http://schemas.microsoft.com/office/drawing/2014/main" id="{800ED030-42EB-4C5A-80BC-FC36CA4DBF6B}"/>
                </a:ext>
              </a:extLst>
            </p:cNvPr>
            <p:cNvSpPr/>
            <p:nvPr/>
          </p:nvSpPr>
          <p:spPr>
            <a:xfrm>
              <a:off x="6634921" y="3137074"/>
              <a:ext cx="2186609"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t>com,edu</a:t>
              </a:r>
              <a:r>
                <a:rPr lang="en-US" altLang="zh-CN" sz="1600" dirty="0"/>
                <a:t> ,…, net</a:t>
              </a:r>
              <a:endParaRPr lang="zh-CN" altLang="en-US" sz="1600" dirty="0"/>
            </a:p>
          </p:txBody>
        </p:sp>
        <p:sp>
          <p:nvSpPr>
            <p:cNvPr id="17" name="矩形 16">
              <a:extLst>
                <a:ext uri="{FF2B5EF4-FFF2-40B4-BE49-F238E27FC236}">
                  <a16:creationId xmlns:a16="http://schemas.microsoft.com/office/drawing/2014/main" id="{817BF1E0-A17E-4D94-90CB-6D1C2ADFA707}"/>
                </a:ext>
              </a:extLst>
            </p:cNvPr>
            <p:cNvSpPr/>
            <p:nvPr/>
          </p:nvSpPr>
          <p:spPr>
            <a:xfrm>
              <a:off x="1577008" y="3848099"/>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In-</a:t>
              </a:r>
              <a:r>
                <a:rPr lang="en-US" altLang="zh-CN" sz="1600" dirty="0" err="1"/>
                <a:t>addr</a:t>
              </a:r>
              <a:endParaRPr lang="zh-CN" altLang="en-US" sz="1600" dirty="0"/>
            </a:p>
          </p:txBody>
        </p:sp>
        <p:sp>
          <p:nvSpPr>
            <p:cNvPr id="18" name="矩形 17">
              <a:extLst>
                <a:ext uri="{FF2B5EF4-FFF2-40B4-BE49-F238E27FC236}">
                  <a16:creationId xmlns:a16="http://schemas.microsoft.com/office/drawing/2014/main" id="{5D4F9707-E172-455C-A2B9-7CCCE10E640D}"/>
                </a:ext>
              </a:extLst>
            </p:cNvPr>
            <p:cNvSpPr/>
            <p:nvPr/>
          </p:nvSpPr>
          <p:spPr>
            <a:xfrm>
              <a:off x="4678017" y="3640481"/>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t>edu</a:t>
              </a:r>
              <a:endParaRPr lang="zh-CN" altLang="en-US" sz="1600" dirty="0"/>
            </a:p>
          </p:txBody>
        </p:sp>
        <p:cxnSp>
          <p:nvCxnSpPr>
            <p:cNvPr id="21" name="直接箭头连接符 20">
              <a:extLst>
                <a:ext uri="{FF2B5EF4-FFF2-40B4-BE49-F238E27FC236}">
                  <a16:creationId xmlns:a16="http://schemas.microsoft.com/office/drawing/2014/main" id="{D070C1B1-6795-4162-A1F6-35452979E26D}"/>
                </a:ext>
              </a:extLst>
            </p:cNvPr>
            <p:cNvCxnSpPr>
              <a:cxnSpLocks/>
              <a:endCxn id="14" idx="0"/>
            </p:cNvCxnSpPr>
            <p:nvPr/>
          </p:nvCxnSpPr>
          <p:spPr>
            <a:xfrm flipH="1">
              <a:off x="2347845" y="2500244"/>
              <a:ext cx="2263914" cy="636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F0C41E28-3D76-4082-874C-55390507DEF0}"/>
                </a:ext>
              </a:extLst>
            </p:cNvPr>
            <p:cNvCxnSpPr>
              <a:cxnSpLocks/>
              <a:stCxn id="14" idx="2"/>
              <a:endCxn id="17" idx="0"/>
            </p:cNvCxnSpPr>
            <p:nvPr/>
          </p:nvCxnSpPr>
          <p:spPr>
            <a:xfrm flipH="1">
              <a:off x="2109304" y="3552309"/>
              <a:ext cx="238541" cy="295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300A9E59-729D-4D17-8C2D-D6D3DFC8B100}"/>
                </a:ext>
              </a:extLst>
            </p:cNvPr>
            <p:cNvSpPr/>
            <p:nvPr/>
          </p:nvSpPr>
          <p:spPr>
            <a:xfrm>
              <a:off x="1329634" y="4423272"/>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172</a:t>
              </a:r>
              <a:endParaRPr lang="zh-CN" altLang="en-US" sz="1600" dirty="0"/>
            </a:p>
          </p:txBody>
        </p:sp>
        <p:sp>
          <p:nvSpPr>
            <p:cNvPr id="31" name="矩形 30">
              <a:extLst>
                <a:ext uri="{FF2B5EF4-FFF2-40B4-BE49-F238E27FC236}">
                  <a16:creationId xmlns:a16="http://schemas.microsoft.com/office/drawing/2014/main" id="{D5413EDB-DC18-4D94-82B4-CDA598594E0B}"/>
                </a:ext>
              </a:extLst>
            </p:cNvPr>
            <p:cNvSpPr/>
            <p:nvPr/>
          </p:nvSpPr>
          <p:spPr>
            <a:xfrm>
              <a:off x="974033" y="4764136"/>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16</a:t>
              </a:r>
              <a:endParaRPr lang="zh-CN" altLang="en-US" sz="1600" dirty="0"/>
            </a:p>
          </p:txBody>
        </p:sp>
        <p:sp>
          <p:nvSpPr>
            <p:cNvPr id="32" name="矩形 31">
              <a:extLst>
                <a:ext uri="{FF2B5EF4-FFF2-40B4-BE49-F238E27FC236}">
                  <a16:creationId xmlns:a16="http://schemas.microsoft.com/office/drawing/2014/main" id="{21182520-3EA8-41B9-8C52-22B467CF49B4}"/>
                </a:ext>
              </a:extLst>
            </p:cNvPr>
            <p:cNvSpPr/>
            <p:nvPr/>
          </p:nvSpPr>
          <p:spPr>
            <a:xfrm>
              <a:off x="750958" y="5117158"/>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0</a:t>
              </a:r>
              <a:endParaRPr lang="zh-CN" altLang="en-US" sz="1600" dirty="0"/>
            </a:p>
          </p:txBody>
        </p:sp>
        <p:sp>
          <p:nvSpPr>
            <p:cNvPr id="33" name="矩形 32">
              <a:extLst>
                <a:ext uri="{FF2B5EF4-FFF2-40B4-BE49-F238E27FC236}">
                  <a16:creationId xmlns:a16="http://schemas.microsoft.com/office/drawing/2014/main" id="{C9A8C102-4CE4-4778-B9A0-C0645BF14A82}"/>
                </a:ext>
              </a:extLst>
            </p:cNvPr>
            <p:cNvSpPr/>
            <p:nvPr/>
          </p:nvSpPr>
          <p:spPr>
            <a:xfrm>
              <a:off x="527883" y="5476959"/>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34</a:t>
              </a:r>
              <a:endParaRPr lang="zh-CN" altLang="en-US" sz="1600" dirty="0"/>
            </a:p>
          </p:txBody>
        </p:sp>
        <p:cxnSp>
          <p:nvCxnSpPr>
            <p:cNvPr id="34" name="直接箭头连接符 33">
              <a:extLst>
                <a:ext uri="{FF2B5EF4-FFF2-40B4-BE49-F238E27FC236}">
                  <a16:creationId xmlns:a16="http://schemas.microsoft.com/office/drawing/2014/main" id="{D5D237FC-CF6B-4BFC-9E54-E7E015EDB99D}"/>
                </a:ext>
              </a:extLst>
            </p:cNvPr>
            <p:cNvCxnSpPr>
              <a:cxnSpLocks/>
            </p:cNvCxnSpPr>
            <p:nvPr/>
          </p:nvCxnSpPr>
          <p:spPr>
            <a:xfrm flipH="1">
              <a:off x="1592474" y="4701923"/>
              <a:ext cx="194360" cy="18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2B6D4C4E-F714-45F8-AD62-2075BC54A31E}"/>
                </a:ext>
              </a:extLst>
            </p:cNvPr>
            <p:cNvCxnSpPr>
              <a:cxnSpLocks/>
            </p:cNvCxnSpPr>
            <p:nvPr/>
          </p:nvCxnSpPr>
          <p:spPr>
            <a:xfrm flipH="1">
              <a:off x="1941444" y="4282454"/>
              <a:ext cx="194360" cy="18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4D9AFE8A-A631-42DF-962A-5DA556306A57}"/>
                </a:ext>
              </a:extLst>
            </p:cNvPr>
            <p:cNvCxnSpPr>
              <a:cxnSpLocks/>
            </p:cNvCxnSpPr>
            <p:nvPr/>
          </p:nvCxnSpPr>
          <p:spPr>
            <a:xfrm flipH="1">
              <a:off x="1296505" y="5057306"/>
              <a:ext cx="194360" cy="18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B6D1C522-36C2-40D0-ADAC-607ED0EB6398}"/>
                </a:ext>
              </a:extLst>
            </p:cNvPr>
            <p:cNvCxnSpPr>
              <a:cxnSpLocks/>
            </p:cNvCxnSpPr>
            <p:nvPr/>
          </p:nvCxnSpPr>
          <p:spPr>
            <a:xfrm flipH="1">
              <a:off x="1060178" y="5417963"/>
              <a:ext cx="194360" cy="18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FDC9F334-6BAE-4671-8B56-2923A201B086}"/>
                </a:ext>
              </a:extLst>
            </p:cNvPr>
            <p:cNvCxnSpPr>
              <a:cxnSpLocks/>
            </p:cNvCxnSpPr>
            <p:nvPr/>
          </p:nvCxnSpPr>
          <p:spPr>
            <a:xfrm>
              <a:off x="4938646" y="3505834"/>
              <a:ext cx="172286" cy="285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C55B1AB1-8599-46F1-800D-6BB2FEDC6BD5}"/>
                </a:ext>
              </a:extLst>
            </p:cNvPr>
            <p:cNvSpPr/>
            <p:nvPr/>
          </p:nvSpPr>
          <p:spPr>
            <a:xfrm>
              <a:off x="4452730" y="4215654"/>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t>jlu</a:t>
              </a:r>
              <a:endParaRPr lang="zh-CN" altLang="en-US" sz="1600" dirty="0"/>
            </a:p>
          </p:txBody>
        </p:sp>
        <p:sp>
          <p:nvSpPr>
            <p:cNvPr id="43" name="矩形 42">
              <a:extLst>
                <a:ext uri="{FF2B5EF4-FFF2-40B4-BE49-F238E27FC236}">
                  <a16:creationId xmlns:a16="http://schemas.microsoft.com/office/drawing/2014/main" id="{489BFD50-62CF-464E-804C-4212C38EC264}"/>
                </a:ext>
              </a:extLst>
            </p:cNvPr>
            <p:cNvSpPr/>
            <p:nvPr/>
          </p:nvSpPr>
          <p:spPr>
            <a:xfrm>
              <a:off x="3920434" y="4630889"/>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www</a:t>
              </a:r>
              <a:endParaRPr lang="zh-CN" altLang="en-US" sz="1600" dirty="0"/>
            </a:p>
          </p:txBody>
        </p:sp>
        <p:sp>
          <p:nvSpPr>
            <p:cNvPr id="44" name="矩形 43">
              <a:extLst>
                <a:ext uri="{FF2B5EF4-FFF2-40B4-BE49-F238E27FC236}">
                  <a16:creationId xmlns:a16="http://schemas.microsoft.com/office/drawing/2014/main" id="{8D876435-EC39-4925-BBE2-2B8B31DC68DA}"/>
                </a:ext>
              </a:extLst>
            </p:cNvPr>
            <p:cNvSpPr/>
            <p:nvPr/>
          </p:nvSpPr>
          <p:spPr>
            <a:xfrm>
              <a:off x="5035826" y="4650223"/>
              <a:ext cx="1064591" cy="4152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mail</a:t>
              </a:r>
              <a:endParaRPr lang="zh-CN" altLang="en-US" sz="1600" dirty="0"/>
            </a:p>
          </p:txBody>
        </p:sp>
        <p:cxnSp>
          <p:nvCxnSpPr>
            <p:cNvPr id="45" name="直接箭头连接符 44">
              <a:extLst>
                <a:ext uri="{FF2B5EF4-FFF2-40B4-BE49-F238E27FC236}">
                  <a16:creationId xmlns:a16="http://schemas.microsoft.com/office/drawing/2014/main" id="{9730EF79-3759-4709-B24B-5C0258697F34}"/>
                </a:ext>
              </a:extLst>
            </p:cNvPr>
            <p:cNvCxnSpPr>
              <a:cxnSpLocks/>
            </p:cNvCxnSpPr>
            <p:nvPr/>
          </p:nvCxnSpPr>
          <p:spPr>
            <a:xfrm flipH="1">
              <a:off x="4606792" y="4580589"/>
              <a:ext cx="194360" cy="18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9EAC1A2C-5AAA-4F18-BF44-5EBDDB7E3E3F}"/>
                </a:ext>
              </a:extLst>
            </p:cNvPr>
            <p:cNvCxnSpPr>
              <a:cxnSpLocks/>
            </p:cNvCxnSpPr>
            <p:nvPr/>
          </p:nvCxnSpPr>
          <p:spPr>
            <a:xfrm>
              <a:off x="5189888" y="4588010"/>
              <a:ext cx="183873" cy="128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B2670E19-FD0F-4C9C-B714-4A9D38042A31}"/>
                </a:ext>
              </a:extLst>
            </p:cNvPr>
            <p:cNvCxnSpPr>
              <a:cxnSpLocks/>
              <a:endCxn id="15" idx="0"/>
            </p:cNvCxnSpPr>
            <p:nvPr/>
          </p:nvCxnSpPr>
          <p:spPr>
            <a:xfrm>
              <a:off x="5141848" y="2519578"/>
              <a:ext cx="149259" cy="617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5CD46587-A33F-48FB-876F-53E686B5199F}"/>
                </a:ext>
              </a:extLst>
            </p:cNvPr>
            <p:cNvCxnSpPr>
              <a:cxnSpLocks/>
            </p:cNvCxnSpPr>
            <p:nvPr/>
          </p:nvCxnSpPr>
          <p:spPr>
            <a:xfrm>
              <a:off x="5673591" y="2500244"/>
              <a:ext cx="1901129" cy="682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557E0628-FD52-408D-8439-05E79BC8DF2D}"/>
                </a:ext>
              </a:extLst>
            </p:cNvPr>
            <p:cNvCxnSpPr>
              <a:cxnSpLocks/>
            </p:cNvCxnSpPr>
            <p:nvPr/>
          </p:nvCxnSpPr>
          <p:spPr>
            <a:xfrm flipH="1">
              <a:off x="5035826" y="3970152"/>
              <a:ext cx="117064" cy="345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9" name="矩形 58">
            <a:extLst>
              <a:ext uri="{FF2B5EF4-FFF2-40B4-BE49-F238E27FC236}">
                <a16:creationId xmlns:a16="http://schemas.microsoft.com/office/drawing/2014/main" id="{DD323113-EEDF-412F-AB3F-B5B2C0BD67B2}"/>
              </a:ext>
            </a:extLst>
          </p:cNvPr>
          <p:cNvSpPr/>
          <p:nvPr/>
        </p:nvSpPr>
        <p:spPr>
          <a:xfrm>
            <a:off x="4402117" y="3760975"/>
            <a:ext cx="1338828" cy="369332"/>
          </a:xfrm>
          <a:prstGeom prst="rect">
            <a:avLst/>
          </a:prstGeom>
        </p:spPr>
        <p:txBody>
          <a:bodyPr wrap="none">
            <a:spAutoFit/>
          </a:bodyPr>
          <a:lstStyle/>
          <a:p>
            <a:r>
              <a:rPr lang="zh-CN" altLang="zh-CN" dirty="0">
                <a:cs typeface="Times New Roman" panose="02020603050405020304" pitchFamily="18" charset="0"/>
              </a:rPr>
              <a:t>域名循环体</a:t>
            </a:r>
            <a:endParaRPr lang="zh-CN" altLang="en-US" dirty="0"/>
          </a:p>
        </p:txBody>
      </p:sp>
      <p:sp>
        <p:nvSpPr>
          <p:cNvPr id="60" name="矩形 59">
            <a:extLst>
              <a:ext uri="{FF2B5EF4-FFF2-40B4-BE49-F238E27FC236}">
                <a16:creationId xmlns:a16="http://schemas.microsoft.com/office/drawing/2014/main" id="{9048F7E6-5203-49A0-86D0-FE74BBA63D46}"/>
              </a:ext>
            </a:extLst>
          </p:cNvPr>
          <p:cNvSpPr/>
          <p:nvPr/>
        </p:nvSpPr>
        <p:spPr>
          <a:xfrm>
            <a:off x="5809942" y="3745094"/>
            <a:ext cx="1662635" cy="369332"/>
          </a:xfrm>
          <a:prstGeom prst="rect">
            <a:avLst/>
          </a:prstGeom>
        </p:spPr>
        <p:txBody>
          <a:bodyPr wrap="none">
            <a:spAutoFit/>
          </a:bodyPr>
          <a:lstStyle/>
          <a:p>
            <a:pPr algn="just"/>
            <a:r>
              <a:rPr lang="en-US" altLang="zh-CN" kern="100" dirty="0">
                <a:latin typeface="等线" panose="02010600030101010101" pitchFamily="2" charset="-122"/>
                <a:cs typeface="Times New Roman" panose="02020603050405020304" pitchFamily="18" charset="0"/>
              </a:rPr>
              <a:t>www.jlu.edu.cn</a:t>
            </a:r>
            <a:endParaRPr lang="zh-CN" altLang="zh-CN" kern="100" dirty="0">
              <a:latin typeface="等线" panose="02010600030101010101" pitchFamily="2" charset="-122"/>
              <a:cs typeface="Times New Roman" panose="02020603050405020304" pitchFamily="18" charset="0"/>
            </a:endParaRPr>
          </a:p>
        </p:txBody>
      </p:sp>
      <p:graphicFrame>
        <p:nvGraphicFramePr>
          <p:cNvPr id="61" name="表格 60">
            <a:extLst>
              <a:ext uri="{FF2B5EF4-FFF2-40B4-BE49-F238E27FC236}">
                <a16:creationId xmlns:a16="http://schemas.microsoft.com/office/drawing/2014/main" id="{6C650277-BFD6-4E56-8A9B-98F9A86BA757}"/>
              </a:ext>
            </a:extLst>
          </p:cNvPr>
          <p:cNvGraphicFramePr>
            <a:graphicFrameLocks noGrp="1"/>
          </p:cNvGraphicFramePr>
          <p:nvPr>
            <p:extLst>
              <p:ext uri="{D42A27DB-BD31-4B8C-83A1-F6EECF244321}">
                <p14:modId xmlns:p14="http://schemas.microsoft.com/office/powerpoint/2010/main" val="4097627856"/>
              </p:ext>
            </p:extLst>
          </p:nvPr>
        </p:nvGraphicFramePr>
        <p:xfrm>
          <a:off x="4135329" y="4131615"/>
          <a:ext cx="4184661" cy="225329"/>
        </p:xfrm>
        <a:graphic>
          <a:graphicData uri="http://schemas.openxmlformats.org/drawingml/2006/table">
            <a:tbl>
              <a:tblPr firstRow="1" firstCol="1" bandRow="1">
                <a:tableStyleId>{5C22544A-7EE6-4342-B048-85BDC9FD1C3A}</a:tableStyleId>
              </a:tblPr>
              <a:tblGrid>
                <a:gridCol w="275495">
                  <a:extLst>
                    <a:ext uri="{9D8B030D-6E8A-4147-A177-3AD203B41FA5}">
                      <a16:colId xmlns:a16="http://schemas.microsoft.com/office/drawing/2014/main" val="3883832213"/>
                    </a:ext>
                  </a:extLst>
                </a:gridCol>
                <a:gridCol w="560831">
                  <a:extLst>
                    <a:ext uri="{9D8B030D-6E8A-4147-A177-3AD203B41FA5}">
                      <a16:colId xmlns:a16="http://schemas.microsoft.com/office/drawing/2014/main" val="106668313"/>
                    </a:ext>
                  </a:extLst>
                </a:gridCol>
                <a:gridCol w="227673">
                  <a:extLst>
                    <a:ext uri="{9D8B030D-6E8A-4147-A177-3AD203B41FA5}">
                      <a16:colId xmlns:a16="http://schemas.microsoft.com/office/drawing/2014/main" val="2577698446"/>
                    </a:ext>
                  </a:extLst>
                </a:gridCol>
                <a:gridCol w="608654">
                  <a:extLst>
                    <a:ext uri="{9D8B030D-6E8A-4147-A177-3AD203B41FA5}">
                      <a16:colId xmlns:a16="http://schemas.microsoft.com/office/drawing/2014/main" val="1686147770"/>
                    </a:ext>
                  </a:extLst>
                </a:gridCol>
                <a:gridCol w="216294">
                  <a:extLst>
                    <a:ext uri="{9D8B030D-6E8A-4147-A177-3AD203B41FA5}">
                      <a16:colId xmlns:a16="http://schemas.microsoft.com/office/drawing/2014/main" val="3977787102"/>
                    </a:ext>
                  </a:extLst>
                </a:gridCol>
                <a:gridCol w="621042">
                  <a:extLst>
                    <a:ext uri="{9D8B030D-6E8A-4147-A177-3AD203B41FA5}">
                      <a16:colId xmlns:a16="http://schemas.microsoft.com/office/drawing/2014/main" val="2475438284"/>
                    </a:ext>
                  </a:extLst>
                </a:gridCol>
                <a:gridCol w="263541">
                  <a:extLst>
                    <a:ext uri="{9D8B030D-6E8A-4147-A177-3AD203B41FA5}">
                      <a16:colId xmlns:a16="http://schemas.microsoft.com/office/drawing/2014/main" val="4221301500"/>
                    </a:ext>
                  </a:extLst>
                </a:gridCol>
                <a:gridCol w="573795">
                  <a:extLst>
                    <a:ext uri="{9D8B030D-6E8A-4147-A177-3AD203B41FA5}">
                      <a16:colId xmlns:a16="http://schemas.microsoft.com/office/drawing/2014/main" val="2534153341"/>
                    </a:ext>
                  </a:extLst>
                </a:gridCol>
                <a:gridCol w="201457">
                  <a:extLst>
                    <a:ext uri="{9D8B030D-6E8A-4147-A177-3AD203B41FA5}">
                      <a16:colId xmlns:a16="http://schemas.microsoft.com/office/drawing/2014/main" val="2494293427"/>
                    </a:ext>
                  </a:extLst>
                </a:gridCol>
                <a:gridCol w="635879">
                  <a:extLst>
                    <a:ext uri="{9D8B030D-6E8A-4147-A177-3AD203B41FA5}">
                      <a16:colId xmlns:a16="http://schemas.microsoft.com/office/drawing/2014/main" val="3291934280"/>
                    </a:ext>
                  </a:extLst>
                </a:gridCol>
              </a:tblGrid>
              <a:tr h="225329">
                <a:tc>
                  <a:txBody>
                    <a:bodyPr/>
                    <a:lstStyle/>
                    <a:p>
                      <a:pPr algn="just">
                        <a:spcAft>
                          <a:spcPts val="0"/>
                        </a:spcAft>
                      </a:pPr>
                      <a:r>
                        <a:rPr lang="en-US" sz="1400" kern="1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a:effectLst/>
                        </a:rPr>
                        <a:t>www</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err="1">
                          <a:effectLst/>
                        </a:rPr>
                        <a:t>jlu</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a:effectLst/>
                        </a:rPr>
                        <a:t>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err="1">
                          <a:effectLst/>
                        </a:rPr>
                        <a:t>edu</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a:effectLst/>
                        </a:rPr>
                        <a:t>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400" kern="100" dirty="0" err="1">
                          <a:effectLst/>
                        </a:rPr>
                        <a:t>c</a:t>
                      </a:r>
                      <a:r>
                        <a:rPr lang="en-US" sz="1400" kern="100" dirty="0" err="1">
                          <a:effectLst/>
                        </a:rPr>
                        <a:t>n</a:t>
                      </a:r>
                      <a:r>
                        <a:rPr lang="en-US" sz="1400" kern="10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a:effectLst/>
                        </a:rPr>
                        <a:t>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400" kern="10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9206582"/>
                  </a:ext>
                </a:extLst>
              </a:tr>
            </a:tbl>
          </a:graphicData>
        </a:graphic>
      </p:graphicFrame>
      <p:sp>
        <p:nvSpPr>
          <p:cNvPr id="62" name="矩形 61">
            <a:extLst>
              <a:ext uri="{FF2B5EF4-FFF2-40B4-BE49-F238E27FC236}">
                <a16:creationId xmlns:a16="http://schemas.microsoft.com/office/drawing/2014/main" id="{00DF4A9A-E29D-49E1-82A2-2A1ABFF86248}"/>
              </a:ext>
            </a:extLst>
          </p:cNvPr>
          <p:cNvSpPr/>
          <p:nvPr/>
        </p:nvSpPr>
        <p:spPr>
          <a:xfrm>
            <a:off x="1441528" y="4880557"/>
            <a:ext cx="7610061" cy="646331"/>
          </a:xfrm>
          <a:prstGeom prst="rect">
            <a:avLst/>
          </a:prstGeom>
        </p:spPr>
        <p:txBody>
          <a:bodyPr wrap="square">
            <a:spAutoFit/>
          </a:bodyPr>
          <a:lstStyle/>
          <a:p>
            <a:pPr algn="just"/>
            <a:r>
              <a:rPr lang="zh-CN" altLang="zh-CN" kern="100" dirty="0">
                <a:latin typeface="等线" panose="02010600030101010101" pitchFamily="2" charset="-122"/>
                <a:cs typeface="Times New Roman" panose="02020603050405020304" pitchFamily="18" charset="0"/>
              </a:rPr>
              <a:t>反向域 </a:t>
            </a:r>
            <a:r>
              <a:rPr lang="en-US" altLang="zh-CN" kern="100" dirty="0">
                <a:latin typeface="等线" panose="02010600030101010101" pitchFamily="2" charset="-122"/>
                <a:cs typeface="Times New Roman" panose="02020603050405020304" pitchFamily="18" charset="0"/>
              </a:rPr>
              <a:t> IP</a:t>
            </a:r>
            <a:r>
              <a:rPr lang="zh-CN" altLang="zh-CN" kern="100" dirty="0">
                <a:latin typeface="等线" panose="02010600030101010101" pitchFamily="2" charset="-122"/>
                <a:cs typeface="Times New Roman" panose="02020603050405020304" pitchFamily="18" charset="0"/>
              </a:rPr>
              <a:t>地址的反向域名循环体</a:t>
            </a:r>
            <a:r>
              <a:rPr lang="en-US" altLang="zh-CN" kern="100" dirty="0">
                <a:latin typeface="等线" panose="02010600030101010101" pitchFamily="2" charset="-122"/>
                <a:cs typeface="Times New Roman" panose="02020603050405020304" pitchFamily="18" charset="0"/>
              </a:rPr>
              <a:t> </a:t>
            </a:r>
            <a:r>
              <a:rPr lang="zh-CN" altLang="zh-CN" kern="100" dirty="0">
                <a:latin typeface="等线" panose="02010600030101010101" pitchFamily="2" charset="-122"/>
                <a:cs typeface="Times New Roman" panose="02020603050405020304" pitchFamily="18" charset="0"/>
              </a:rPr>
              <a:t>进行</a:t>
            </a:r>
            <a:r>
              <a:rPr lang="en-US" altLang="zh-CN" kern="100" dirty="0">
                <a:latin typeface="等线" panose="02010600030101010101" pitchFamily="2" charset="-122"/>
                <a:cs typeface="Times New Roman" panose="02020603050405020304" pitchFamily="18" charset="0"/>
              </a:rPr>
              <a:t>IP</a:t>
            </a:r>
            <a:r>
              <a:rPr lang="zh-CN" altLang="zh-CN" kern="100" dirty="0">
                <a:latin typeface="等线" panose="02010600030101010101" pitchFamily="2" charset="-122"/>
                <a:cs typeface="Times New Roman" panose="02020603050405020304" pitchFamily="18" charset="0"/>
              </a:rPr>
              <a:t>反向解析</a:t>
            </a:r>
            <a:r>
              <a:rPr lang="en-US" altLang="zh-CN" kern="100" dirty="0">
                <a:latin typeface="等线" panose="02010600030101010101" pitchFamily="2" charset="-122"/>
                <a:cs typeface="Times New Roman" panose="02020603050405020304" pitchFamily="18" charset="0"/>
              </a:rPr>
              <a:t>  </a:t>
            </a:r>
            <a:r>
              <a:rPr lang="zh-CN" altLang="zh-CN" kern="100" dirty="0">
                <a:latin typeface="等线" panose="02010600030101010101" pitchFamily="2" charset="-122"/>
                <a:cs typeface="Times New Roman" panose="02020603050405020304" pitchFamily="18" charset="0"/>
              </a:rPr>
              <a:t>域名循环体：包括</a:t>
            </a:r>
            <a:r>
              <a:rPr lang="en-US" altLang="zh-CN" kern="100" dirty="0">
                <a:latin typeface="等线" panose="02010600030101010101" pitchFamily="2" charset="-122"/>
                <a:cs typeface="Times New Roman" panose="02020603050405020304" pitchFamily="18" charset="0"/>
              </a:rPr>
              <a:t>7</a:t>
            </a:r>
            <a:r>
              <a:rPr lang="zh-CN" altLang="zh-CN" kern="100" dirty="0">
                <a:latin typeface="等线" panose="02010600030101010101" pitchFamily="2" charset="-122"/>
                <a:cs typeface="Times New Roman" panose="02020603050405020304" pitchFamily="18" charset="0"/>
              </a:rPr>
              <a:t>块</a:t>
            </a:r>
          </a:p>
          <a:p>
            <a:pPr algn="just"/>
            <a:r>
              <a:rPr lang="en-US" altLang="zh-CN" kern="100" dirty="0">
                <a:latin typeface="等线" panose="02010600030101010101" pitchFamily="2" charset="-122"/>
                <a:cs typeface="Times New Roman" panose="02020603050405020304" pitchFamily="18" charset="0"/>
              </a:rPr>
              <a:t>34.0.16.172.in-addr.arpa.</a:t>
            </a:r>
            <a:r>
              <a:rPr lang="zh-CN" altLang="zh-CN" kern="100" dirty="0">
                <a:latin typeface="等线" panose="02010600030101010101" pitchFamily="2" charset="-122"/>
                <a:cs typeface="Times New Roman" panose="02020603050405020304" pitchFamily="18" charset="0"/>
              </a:rPr>
              <a:t>（空）</a:t>
            </a:r>
            <a:r>
              <a:rPr lang="en-US" altLang="zh-CN" kern="100" dirty="0">
                <a:latin typeface="等线" panose="02010600030101010101" pitchFamily="2" charset="-122"/>
                <a:cs typeface="Times New Roman" panose="02020603050405020304" pitchFamily="18" charset="0"/>
              </a:rPr>
              <a:t>7</a:t>
            </a:r>
            <a:r>
              <a:rPr lang="zh-CN" altLang="zh-CN" kern="100" dirty="0">
                <a:latin typeface="等线" panose="02010600030101010101" pitchFamily="2" charset="-122"/>
                <a:cs typeface="Times New Roman" panose="02020603050405020304" pitchFamily="18" charset="0"/>
              </a:rPr>
              <a:t>个部分</a:t>
            </a:r>
          </a:p>
        </p:txBody>
      </p:sp>
      <p:graphicFrame>
        <p:nvGraphicFramePr>
          <p:cNvPr id="63" name="表格 62">
            <a:extLst>
              <a:ext uri="{FF2B5EF4-FFF2-40B4-BE49-F238E27FC236}">
                <a16:creationId xmlns:a16="http://schemas.microsoft.com/office/drawing/2014/main" id="{9FBDA719-68E3-4C26-8D66-EE3DA8077A21}"/>
              </a:ext>
            </a:extLst>
          </p:cNvPr>
          <p:cNvGraphicFramePr>
            <a:graphicFrameLocks noGrp="1"/>
          </p:cNvGraphicFramePr>
          <p:nvPr>
            <p:extLst>
              <p:ext uri="{D42A27DB-BD31-4B8C-83A1-F6EECF244321}">
                <p14:modId xmlns:p14="http://schemas.microsoft.com/office/powerpoint/2010/main" val="888208050"/>
              </p:ext>
            </p:extLst>
          </p:nvPr>
        </p:nvGraphicFramePr>
        <p:xfrm>
          <a:off x="1650395" y="5604072"/>
          <a:ext cx="6245049" cy="235328"/>
        </p:xfrm>
        <a:graphic>
          <a:graphicData uri="http://schemas.openxmlformats.org/drawingml/2006/table">
            <a:tbl>
              <a:tblPr firstRow="1" firstCol="1" bandRow="1">
                <a:tableStyleId>{5C22544A-7EE6-4342-B048-85BDC9FD1C3A}</a:tableStyleId>
              </a:tblPr>
              <a:tblGrid>
                <a:gridCol w="446075">
                  <a:extLst>
                    <a:ext uri="{9D8B030D-6E8A-4147-A177-3AD203B41FA5}">
                      <a16:colId xmlns:a16="http://schemas.microsoft.com/office/drawing/2014/main" val="779809282"/>
                    </a:ext>
                  </a:extLst>
                </a:gridCol>
                <a:gridCol w="446075">
                  <a:extLst>
                    <a:ext uri="{9D8B030D-6E8A-4147-A177-3AD203B41FA5}">
                      <a16:colId xmlns:a16="http://schemas.microsoft.com/office/drawing/2014/main" val="592537236"/>
                    </a:ext>
                  </a:extLst>
                </a:gridCol>
                <a:gridCol w="446075">
                  <a:extLst>
                    <a:ext uri="{9D8B030D-6E8A-4147-A177-3AD203B41FA5}">
                      <a16:colId xmlns:a16="http://schemas.microsoft.com/office/drawing/2014/main" val="3048346790"/>
                    </a:ext>
                  </a:extLst>
                </a:gridCol>
                <a:gridCol w="446075">
                  <a:extLst>
                    <a:ext uri="{9D8B030D-6E8A-4147-A177-3AD203B41FA5}">
                      <a16:colId xmlns:a16="http://schemas.microsoft.com/office/drawing/2014/main" val="2599724732"/>
                    </a:ext>
                  </a:extLst>
                </a:gridCol>
                <a:gridCol w="446075">
                  <a:extLst>
                    <a:ext uri="{9D8B030D-6E8A-4147-A177-3AD203B41FA5}">
                      <a16:colId xmlns:a16="http://schemas.microsoft.com/office/drawing/2014/main" val="4255388111"/>
                    </a:ext>
                  </a:extLst>
                </a:gridCol>
                <a:gridCol w="446075">
                  <a:extLst>
                    <a:ext uri="{9D8B030D-6E8A-4147-A177-3AD203B41FA5}">
                      <a16:colId xmlns:a16="http://schemas.microsoft.com/office/drawing/2014/main" val="1547092785"/>
                    </a:ext>
                  </a:extLst>
                </a:gridCol>
                <a:gridCol w="446075">
                  <a:extLst>
                    <a:ext uri="{9D8B030D-6E8A-4147-A177-3AD203B41FA5}">
                      <a16:colId xmlns:a16="http://schemas.microsoft.com/office/drawing/2014/main" val="2228455358"/>
                    </a:ext>
                  </a:extLst>
                </a:gridCol>
                <a:gridCol w="446075">
                  <a:extLst>
                    <a:ext uri="{9D8B030D-6E8A-4147-A177-3AD203B41FA5}">
                      <a16:colId xmlns:a16="http://schemas.microsoft.com/office/drawing/2014/main" val="2385289589"/>
                    </a:ext>
                  </a:extLst>
                </a:gridCol>
                <a:gridCol w="259585">
                  <a:extLst>
                    <a:ext uri="{9D8B030D-6E8A-4147-A177-3AD203B41FA5}">
                      <a16:colId xmlns:a16="http://schemas.microsoft.com/office/drawing/2014/main" val="3376860072"/>
                    </a:ext>
                  </a:extLst>
                </a:gridCol>
                <a:gridCol w="632564">
                  <a:extLst>
                    <a:ext uri="{9D8B030D-6E8A-4147-A177-3AD203B41FA5}">
                      <a16:colId xmlns:a16="http://schemas.microsoft.com/office/drawing/2014/main" val="3178107417"/>
                    </a:ext>
                  </a:extLst>
                </a:gridCol>
                <a:gridCol w="446075">
                  <a:extLst>
                    <a:ext uri="{9D8B030D-6E8A-4147-A177-3AD203B41FA5}">
                      <a16:colId xmlns:a16="http://schemas.microsoft.com/office/drawing/2014/main" val="1678091554"/>
                    </a:ext>
                  </a:extLst>
                </a:gridCol>
                <a:gridCol w="446075">
                  <a:extLst>
                    <a:ext uri="{9D8B030D-6E8A-4147-A177-3AD203B41FA5}">
                      <a16:colId xmlns:a16="http://schemas.microsoft.com/office/drawing/2014/main" val="1148459434"/>
                    </a:ext>
                  </a:extLst>
                </a:gridCol>
                <a:gridCol w="446075">
                  <a:extLst>
                    <a:ext uri="{9D8B030D-6E8A-4147-A177-3AD203B41FA5}">
                      <a16:colId xmlns:a16="http://schemas.microsoft.com/office/drawing/2014/main" val="2909428696"/>
                    </a:ext>
                  </a:extLst>
                </a:gridCol>
                <a:gridCol w="446075">
                  <a:extLst>
                    <a:ext uri="{9D8B030D-6E8A-4147-A177-3AD203B41FA5}">
                      <a16:colId xmlns:a16="http://schemas.microsoft.com/office/drawing/2014/main" val="3559526953"/>
                    </a:ext>
                  </a:extLst>
                </a:gridCol>
              </a:tblGrid>
              <a:tr h="235328">
                <a:tc>
                  <a:txBody>
                    <a:bodyPr/>
                    <a:lstStyle/>
                    <a:p>
                      <a:pPr algn="just">
                        <a:spcAft>
                          <a:spcPts val="0"/>
                        </a:spcAft>
                      </a:pPr>
                      <a:r>
                        <a:rPr lang="en-US" sz="1200" kern="100" dirty="0">
                          <a:effectLst/>
                        </a:rPr>
                        <a:t>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34</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1</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effectLst/>
                        </a:rPr>
                        <a:t>0</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effectLst/>
                        </a:rPr>
                        <a:t>16</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3</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172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7</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In-</a:t>
                      </a:r>
                      <a:r>
                        <a:rPr lang="en-US" sz="1200" kern="100" dirty="0" err="1">
                          <a:effectLst/>
                        </a:rPr>
                        <a:t>addr</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4</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err="1">
                          <a:effectLst/>
                        </a:rPr>
                        <a:t>Arpa</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dirty="0">
                          <a:effectLst/>
                        </a:rPr>
                        <a:t> </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3052408"/>
                  </a:ext>
                </a:extLst>
              </a:tr>
            </a:tbl>
          </a:graphicData>
        </a:graphic>
      </p:graphicFrame>
    </p:spTree>
    <p:extLst>
      <p:ext uri="{BB962C8B-B14F-4D97-AF65-F5344CB8AC3E}">
        <p14:creationId xmlns:p14="http://schemas.microsoft.com/office/powerpoint/2010/main" val="2966476809"/>
      </p:ext>
    </p:extLst>
  </p:cSld>
  <p:clrMapOvr>
    <a:masterClrMapping/>
  </p:clrMapOvr>
  <p:transition>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4BBAA-C7CD-4BAC-A1DD-0A17A5463E83}"/>
              </a:ext>
            </a:extLst>
          </p:cNvPr>
          <p:cNvSpPr>
            <a:spLocks noGrp="1"/>
          </p:cNvSpPr>
          <p:nvPr>
            <p:ph type="title"/>
          </p:nvPr>
        </p:nvSpPr>
        <p:spPr>
          <a:xfrm>
            <a:off x="220684" y="0"/>
            <a:ext cx="10515600" cy="1325563"/>
          </a:xfrm>
        </p:spPr>
        <p:txBody>
          <a:bodyPr/>
          <a:lstStyle/>
          <a:p>
            <a:r>
              <a:rPr lang="en-US" altLang="zh-CN" dirty="0"/>
              <a:t>TCP</a:t>
            </a:r>
            <a:endParaRPr lang="zh-CN" altLang="en-US" dirty="0"/>
          </a:p>
        </p:txBody>
      </p:sp>
      <p:sp>
        <p:nvSpPr>
          <p:cNvPr id="3" name="内容占位符 2">
            <a:extLst>
              <a:ext uri="{FF2B5EF4-FFF2-40B4-BE49-F238E27FC236}">
                <a16:creationId xmlns:a16="http://schemas.microsoft.com/office/drawing/2014/main" id="{B56C5253-8E22-45BD-958A-939745AD2143}"/>
              </a:ext>
            </a:extLst>
          </p:cNvPr>
          <p:cNvSpPr>
            <a:spLocks noGrp="1"/>
          </p:cNvSpPr>
          <p:nvPr>
            <p:ph idx="1"/>
          </p:nvPr>
        </p:nvSpPr>
        <p:spPr>
          <a:xfrm>
            <a:off x="220684" y="1460500"/>
            <a:ext cx="10515600" cy="4351338"/>
          </a:xfrm>
        </p:spPr>
        <p:txBody>
          <a:bodyPr/>
          <a:lstStyle/>
          <a:p>
            <a:r>
              <a:rPr lang="en-US" altLang="zh-CN" dirty="0"/>
              <a:t>TCP</a:t>
            </a:r>
            <a:r>
              <a:rPr lang="zh-CN" altLang="en-US" b="1" dirty="0"/>
              <a:t>面向连接</a:t>
            </a:r>
            <a:r>
              <a:rPr lang="zh-CN" altLang="en-US" dirty="0"/>
              <a:t>的，</a:t>
            </a:r>
            <a:r>
              <a:rPr lang="zh-CN" altLang="en-US" b="1" dirty="0"/>
              <a:t>可靠数据传输模式</a:t>
            </a:r>
            <a:r>
              <a:rPr lang="zh-CN" altLang="en-US" dirty="0"/>
              <a:t>。</a:t>
            </a:r>
            <a:endParaRPr lang="en-US" altLang="zh-CN" dirty="0"/>
          </a:p>
          <a:p>
            <a:pPr lvl="1"/>
            <a:r>
              <a:rPr lang="zh-CN" altLang="en-US" dirty="0"/>
              <a:t>可靠数据传输</a:t>
            </a:r>
            <a:r>
              <a:rPr lang="zh-CN" altLang="zh-CN" dirty="0"/>
              <a:t>（包括四个方面：不出错、不乱序、不重复、不丢失）</a:t>
            </a:r>
            <a:endParaRPr lang="en-US" altLang="zh-CN" dirty="0"/>
          </a:p>
          <a:p>
            <a:pPr lvl="1"/>
            <a:r>
              <a:rPr lang="zh-CN" altLang="zh-CN" dirty="0"/>
              <a:t>面向连接的协议，</a:t>
            </a:r>
            <a:r>
              <a:rPr lang="zh-CN" altLang="en-US" dirty="0"/>
              <a:t>传输数据前必须建立连接（三次握手过程）</a:t>
            </a:r>
            <a:endParaRPr lang="en-US" altLang="zh-CN" dirty="0"/>
          </a:p>
          <a:p>
            <a:r>
              <a:rPr lang="zh-CN" altLang="zh-CN" dirty="0"/>
              <a:t>保证可靠传输的机制：序号，</a:t>
            </a:r>
            <a:r>
              <a:rPr lang="zh-CN" altLang="zh-CN" b="1" dirty="0"/>
              <a:t>确认序号</a:t>
            </a:r>
            <a:r>
              <a:rPr lang="zh-CN" altLang="zh-CN" dirty="0"/>
              <a:t>，重传机制，校验和</a:t>
            </a:r>
          </a:p>
          <a:p>
            <a:r>
              <a:rPr lang="zh-CN" altLang="zh-CN" b="1" dirty="0"/>
              <a:t>确认机制</a:t>
            </a:r>
            <a:endParaRPr lang="en-US" altLang="zh-CN" b="1" dirty="0"/>
          </a:p>
          <a:p>
            <a:pPr lvl="1"/>
            <a:r>
              <a:rPr lang="zh-CN" altLang="zh-CN" dirty="0"/>
              <a:t>只有肯定确认，</a:t>
            </a:r>
            <a:endParaRPr lang="en-US" altLang="zh-CN" dirty="0"/>
          </a:p>
          <a:p>
            <a:pPr lvl="1"/>
            <a:r>
              <a:rPr lang="en-US" altLang="zh-CN" dirty="0"/>
              <a:t>TCP</a:t>
            </a:r>
            <a:r>
              <a:rPr lang="zh-CN" altLang="zh-CN" dirty="0"/>
              <a:t>里没有否定确认</a:t>
            </a:r>
            <a:endParaRPr lang="en-US" altLang="zh-CN" dirty="0"/>
          </a:p>
          <a:p>
            <a:pPr lvl="1"/>
            <a:r>
              <a:rPr lang="zh-CN" altLang="zh-CN" dirty="0"/>
              <a:t>那错误的（校验和错误或者没有收到）不会有否定确认</a:t>
            </a:r>
            <a:endParaRPr lang="en-US" altLang="zh-CN" dirty="0"/>
          </a:p>
          <a:p>
            <a:pPr lvl="1"/>
            <a:r>
              <a:rPr lang="zh-CN" altLang="zh-CN" dirty="0"/>
              <a:t>只有发送端采用超时重传的机制。</a:t>
            </a:r>
          </a:p>
          <a:p>
            <a:pPr lvl="1"/>
            <a:endParaRPr lang="en-US" altLang="zh-CN" dirty="0"/>
          </a:p>
          <a:p>
            <a:endParaRPr lang="zh-CN" altLang="en-US" dirty="0"/>
          </a:p>
        </p:txBody>
      </p:sp>
    </p:spTree>
    <p:extLst>
      <p:ext uri="{BB962C8B-B14F-4D97-AF65-F5344CB8AC3E}">
        <p14:creationId xmlns:p14="http://schemas.microsoft.com/office/powerpoint/2010/main" val="4040908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04DE46C-7768-468F-8D9A-C98056FCE5B7}"/>
              </a:ext>
            </a:extLst>
          </p:cNvPr>
          <p:cNvSpPr>
            <a:spLocks noGrp="1"/>
          </p:cNvSpPr>
          <p:nvPr>
            <p:ph type="title"/>
          </p:nvPr>
        </p:nvSpPr>
        <p:spPr>
          <a:xfrm>
            <a:off x="0" y="9760"/>
            <a:ext cx="10515600" cy="1325563"/>
          </a:xfrm>
        </p:spPr>
        <p:txBody>
          <a:bodyPr/>
          <a:lstStyle/>
          <a:p>
            <a:r>
              <a:rPr lang="en-US" altLang="zh-CN" dirty="0"/>
              <a:t>TCP</a:t>
            </a:r>
            <a:r>
              <a:rPr lang="zh-CN" altLang="en-US" dirty="0"/>
              <a:t>的报头格式</a:t>
            </a:r>
          </a:p>
        </p:txBody>
      </p:sp>
      <p:sp>
        <p:nvSpPr>
          <p:cNvPr id="102" name="AutoShape 5">
            <a:extLst>
              <a:ext uri="{FF2B5EF4-FFF2-40B4-BE49-F238E27FC236}">
                <a16:creationId xmlns:a16="http://schemas.microsoft.com/office/drawing/2014/main" id="{ABB9DDC2-0206-4BF7-8898-D3FCEE96B2AD}"/>
              </a:ext>
            </a:extLst>
          </p:cNvPr>
          <p:cNvSpPr>
            <a:spLocks noChangeArrowheads="1"/>
          </p:cNvSpPr>
          <p:nvPr/>
        </p:nvSpPr>
        <p:spPr bwMode="auto">
          <a:xfrm>
            <a:off x="43339" y="6137275"/>
            <a:ext cx="635000" cy="252413"/>
          </a:xfrm>
          <a:prstGeom prst="leftArrow">
            <a:avLst>
              <a:gd name="adj1" fmla="val 50000"/>
              <a:gd name="adj2" fmla="val 6289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3" name="Rectangle 6">
            <a:extLst>
              <a:ext uri="{FF2B5EF4-FFF2-40B4-BE49-F238E27FC236}">
                <a16:creationId xmlns:a16="http://schemas.microsoft.com/office/drawing/2014/main" id="{0782073C-4BD5-4A2D-9637-3F477416F439}"/>
              </a:ext>
            </a:extLst>
          </p:cNvPr>
          <p:cNvSpPr>
            <a:spLocks noChangeArrowheads="1"/>
          </p:cNvSpPr>
          <p:nvPr/>
        </p:nvSpPr>
        <p:spPr bwMode="auto">
          <a:xfrm>
            <a:off x="645002" y="6011863"/>
            <a:ext cx="1225550" cy="504825"/>
          </a:xfrm>
          <a:prstGeom prst="rect">
            <a:avLst/>
          </a:prstGeom>
          <a:solidFill>
            <a:srgbClr val="CCFF99"/>
          </a:solidFill>
          <a:ln w="190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4" name="Line 7">
            <a:extLst>
              <a:ext uri="{FF2B5EF4-FFF2-40B4-BE49-F238E27FC236}">
                <a16:creationId xmlns:a16="http://schemas.microsoft.com/office/drawing/2014/main" id="{AB1D9C68-004E-42AA-98C4-677EA11D8629}"/>
              </a:ext>
            </a:extLst>
          </p:cNvPr>
          <p:cNvSpPr>
            <a:spLocks noChangeShapeType="1"/>
          </p:cNvSpPr>
          <p:nvPr/>
        </p:nvSpPr>
        <p:spPr bwMode="auto">
          <a:xfrm flipH="1">
            <a:off x="314802" y="1544638"/>
            <a:ext cx="15875" cy="275748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Rectangle 8">
            <a:extLst>
              <a:ext uri="{FF2B5EF4-FFF2-40B4-BE49-F238E27FC236}">
                <a16:creationId xmlns:a16="http://schemas.microsoft.com/office/drawing/2014/main" id="{876F91C2-EBD0-4F91-A6D5-A2E58C49BBB1}"/>
              </a:ext>
            </a:extLst>
          </p:cNvPr>
          <p:cNvSpPr>
            <a:spLocks noChangeArrowheads="1"/>
          </p:cNvSpPr>
          <p:nvPr/>
        </p:nvSpPr>
        <p:spPr bwMode="auto">
          <a:xfrm>
            <a:off x="24289" y="2614613"/>
            <a:ext cx="587375" cy="5302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pPr>
            <a:r>
              <a:rPr lang="en-US" altLang="zh-CN" sz="1600">
                <a:solidFill>
                  <a:srgbClr val="333399"/>
                </a:solidFill>
                <a:latin typeface="Arial" panose="020B0604020202020204" pitchFamily="34" charset="0"/>
                <a:ea typeface="黑体" panose="02010609060101010101" pitchFamily="49" charset="-122"/>
              </a:rPr>
              <a:t>TCP</a:t>
            </a:r>
          </a:p>
          <a:p>
            <a:pPr eaLnBrk="0" hangingPunct="0">
              <a:lnSpc>
                <a:spcPct val="90000"/>
              </a:lnSpc>
            </a:pPr>
            <a:r>
              <a:rPr lang="zh-CN" altLang="en-US" sz="1600">
                <a:solidFill>
                  <a:srgbClr val="333399"/>
                </a:solidFill>
                <a:latin typeface="Arial" panose="020B0604020202020204" pitchFamily="34" charset="0"/>
                <a:ea typeface="黑体" panose="02010609060101010101" pitchFamily="49" charset="-122"/>
              </a:rPr>
              <a:t>首部</a:t>
            </a:r>
          </a:p>
        </p:txBody>
      </p:sp>
      <p:sp>
        <p:nvSpPr>
          <p:cNvPr id="106" name="Rectangle 10">
            <a:extLst>
              <a:ext uri="{FF2B5EF4-FFF2-40B4-BE49-F238E27FC236}">
                <a16:creationId xmlns:a16="http://schemas.microsoft.com/office/drawing/2014/main" id="{78E16104-DD79-4BEA-A507-C82B35A9DBF4}"/>
              </a:ext>
            </a:extLst>
          </p:cNvPr>
          <p:cNvSpPr>
            <a:spLocks noChangeArrowheads="1"/>
          </p:cNvSpPr>
          <p:nvPr/>
        </p:nvSpPr>
        <p:spPr bwMode="auto">
          <a:xfrm>
            <a:off x="603727" y="1543050"/>
            <a:ext cx="6810375" cy="2763838"/>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7" name="Freeform 11">
            <a:extLst>
              <a:ext uri="{FF2B5EF4-FFF2-40B4-BE49-F238E27FC236}">
                <a16:creationId xmlns:a16="http://schemas.microsoft.com/office/drawing/2014/main" id="{FBDA4E8C-13AE-41B4-A495-B29170610A26}"/>
              </a:ext>
            </a:extLst>
          </p:cNvPr>
          <p:cNvSpPr>
            <a:spLocks/>
          </p:cNvSpPr>
          <p:nvPr/>
        </p:nvSpPr>
        <p:spPr bwMode="auto">
          <a:xfrm>
            <a:off x="603727" y="4311650"/>
            <a:ext cx="6811962" cy="752475"/>
          </a:xfrm>
          <a:custGeom>
            <a:avLst/>
            <a:gdLst>
              <a:gd name="T0" fmla="*/ 0 w 4291"/>
              <a:gd name="T1" fmla="*/ 1 h 474"/>
              <a:gd name="T2" fmla="*/ 806 w 4291"/>
              <a:gd name="T3" fmla="*/ 474 h 474"/>
              <a:gd name="T4" fmla="*/ 1692 w 4291"/>
              <a:gd name="T5" fmla="*/ 474 h 474"/>
              <a:gd name="T6" fmla="*/ 4291 w 4291"/>
              <a:gd name="T7" fmla="*/ 0 h 474"/>
              <a:gd name="T8" fmla="*/ 0 w 4291"/>
              <a:gd name="T9" fmla="*/ 1 h 474"/>
            </a:gdLst>
            <a:ahLst/>
            <a:cxnLst>
              <a:cxn ang="0">
                <a:pos x="T0" y="T1"/>
              </a:cxn>
              <a:cxn ang="0">
                <a:pos x="T2" y="T3"/>
              </a:cxn>
              <a:cxn ang="0">
                <a:pos x="T4" y="T5"/>
              </a:cxn>
              <a:cxn ang="0">
                <a:pos x="T6" y="T7"/>
              </a:cxn>
              <a:cxn ang="0">
                <a:pos x="T8" y="T9"/>
              </a:cxn>
            </a:cxnLst>
            <a:rect l="0" t="0" r="r" b="b"/>
            <a:pathLst>
              <a:path w="4291" h="474">
                <a:moveTo>
                  <a:pt x="0" y="1"/>
                </a:moveTo>
                <a:lnTo>
                  <a:pt x="806" y="474"/>
                </a:lnTo>
                <a:lnTo>
                  <a:pt x="1692" y="474"/>
                </a:lnTo>
                <a:lnTo>
                  <a:pt x="4291" y="0"/>
                </a:lnTo>
                <a:lnTo>
                  <a:pt x="0" y="1"/>
                </a:lnTo>
                <a:close/>
              </a:path>
            </a:pathLst>
          </a:custGeom>
          <a:gradFill rotWithShape="1">
            <a:gsLst>
              <a:gs pos="0">
                <a:srgbClr val="EAEAEA">
                  <a:gamma/>
                  <a:shade val="69804"/>
                  <a:invGamma/>
                </a:srgbClr>
              </a:gs>
              <a:gs pos="100000">
                <a:srgbClr val="EAEAEA"/>
              </a:gs>
            </a:gsLst>
            <a:lin ang="5400000" scaled="1"/>
          </a:gradFill>
          <a:ln w="12700" cap="flat" cmpd="sng">
            <a:solidFill>
              <a:srgbClr val="C0C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 name="Line 12">
            <a:extLst>
              <a:ext uri="{FF2B5EF4-FFF2-40B4-BE49-F238E27FC236}">
                <a16:creationId xmlns:a16="http://schemas.microsoft.com/office/drawing/2014/main" id="{8CF2EE51-774A-45EE-9A7E-1085F279893D}"/>
              </a:ext>
            </a:extLst>
          </p:cNvPr>
          <p:cNvSpPr>
            <a:spLocks noChangeShapeType="1"/>
          </p:cNvSpPr>
          <p:nvPr/>
        </p:nvSpPr>
        <p:spPr bwMode="auto">
          <a:xfrm>
            <a:off x="597377" y="2012950"/>
            <a:ext cx="68214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Line 13">
            <a:extLst>
              <a:ext uri="{FF2B5EF4-FFF2-40B4-BE49-F238E27FC236}">
                <a16:creationId xmlns:a16="http://schemas.microsoft.com/office/drawing/2014/main" id="{27701FEF-97F7-4F32-B34C-282DEFFAC06F}"/>
              </a:ext>
            </a:extLst>
          </p:cNvPr>
          <p:cNvSpPr>
            <a:spLocks noChangeShapeType="1"/>
          </p:cNvSpPr>
          <p:nvPr/>
        </p:nvSpPr>
        <p:spPr bwMode="auto">
          <a:xfrm>
            <a:off x="610077" y="2478088"/>
            <a:ext cx="6808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Line 14">
            <a:extLst>
              <a:ext uri="{FF2B5EF4-FFF2-40B4-BE49-F238E27FC236}">
                <a16:creationId xmlns:a16="http://schemas.microsoft.com/office/drawing/2014/main" id="{87A981DB-45A3-44EC-8C1F-521D96E0E82C}"/>
              </a:ext>
            </a:extLst>
          </p:cNvPr>
          <p:cNvSpPr>
            <a:spLocks noChangeShapeType="1"/>
          </p:cNvSpPr>
          <p:nvPr/>
        </p:nvSpPr>
        <p:spPr bwMode="auto">
          <a:xfrm>
            <a:off x="597377" y="2941638"/>
            <a:ext cx="68214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Line 15">
            <a:extLst>
              <a:ext uri="{FF2B5EF4-FFF2-40B4-BE49-F238E27FC236}">
                <a16:creationId xmlns:a16="http://schemas.microsoft.com/office/drawing/2014/main" id="{7F3D89BC-F67B-4296-8C03-716AE64E3F2E}"/>
              </a:ext>
            </a:extLst>
          </p:cNvPr>
          <p:cNvSpPr>
            <a:spLocks noChangeShapeType="1"/>
          </p:cNvSpPr>
          <p:nvPr/>
        </p:nvSpPr>
        <p:spPr bwMode="auto">
          <a:xfrm>
            <a:off x="597377" y="3405188"/>
            <a:ext cx="68214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Line 16">
            <a:extLst>
              <a:ext uri="{FF2B5EF4-FFF2-40B4-BE49-F238E27FC236}">
                <a16:creationId xmlns:a16="http://schemas.microsoft.com/office/drawing/2014/main" id="{56BF0AFE-320D-42E6-AC6C-F8A8E725355F}"/>
              </a:ext>
            </a:extLst>
          </p:cNvPr>
          <p:cNvSpPr>
            <a:spLocks noChangeShapeType="1"/>
          </p:cNvSpPr>
          <p:nvPr/>
        </p:nvSpPr>
        <p:spPr bwMode="auto">
          <a:xfrm>
            <a:off x="610077" y="3870325"/>
            <a:ext cx="6808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17">
            <a:extLst>
              <a:ext uri="{FF2B5EF4-FFF2-40B4-BE49-F238E27FC236}">
                <a16:creationId xmlns:a16="http://schemas.microsoft.com/office/drawing/2014/main" id="{C03E3EC3-D76C-4CC5-A3B8-45A603F1F0A0}"/>
              </a:ext>
            </a:extLst>
          </p:cNvPr>
          <p:cNvSpPr>
            <a:spLocks noChangeShapeType="1"/>
          </p:cNvSpPr>
          <p:nvPr/>
        </p:nvSpPr>
        <p:spPr bwMode="auto">
          <a:xfrm>
            <a:off x="4010502" y="1547813"/>
            <a:ext cx="0" cy="4746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Rectangle 18">
            <a:extLst>
              <a:ext uri="{FF2B5EF4-FFF2-40B4-BE49-F238E27FC236}">
                <a16:creationId xmlns:a16="http://schemas.microsoft.com/office/drawing/2014/main" id="{9638E7EE-29E1-4679-A7CB-6E88F8B8A716}"/>
              </a:ext>
            </a:extLst>
          </p:cNvPr>
          <p:cNvSpPr>
            <a:spLocks noChangeArrowheads="1"/>
          </p:cNvSpPr>
          <p:nvPr/>
        </p:nvSpPr>
        <p:spPr bwMode="auto">
          <a:xfrm>
            <a:off x="5074127" y="1633538"/>
            <a:ext cx="13366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Arial" panose="020B0604020202020204" pitchFamily="34" charset="0"/>
                <a:ea typeface="黑体" panose="02010609060101010101" pitchFamily="49" charset="-122"/>
              </a:rPr>
              <a:t>目  的  端  口</a:t>
            </a:r>
          </a:p>
        </p:txBody>
      </p:sp>
      <p:sp>
        <p:nvSpPr>
          <p:cNvPr id="115" name="Rectangle 19">
            <a:extLst>
              <a:ext uri="{FF2B5EF4-FFF2-40B4-BE49-F238E27FC236}">
                <a16:creationId xmlns:a16="http://schemas.microsoft.com/office/drawing/2014/main" id="{AE367AB6-D51F-49DD-B424-2002F34B3523}"/>
              </a:ext>
            </a:extLst>
          </p:cNvPr>
          <p:cNvSpPr>
            <a:spLocks noChangeArrowheads="1"/>
          </p:cNvSpPr>
          <p:nvPr/>
        </p:nvSpPr>
        <p:spPr bwMode="auto">
          <a:xfrm>
            <a:off x="740252" y="2882900"/>
            <a:ext cx="5873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Arial" panose="020B0604020202020204" pitchFamily="34" charset="0"/>
                <a:ea typeface="黑体" panose="02010609060101010101" pitchFamily="49" charset="-122"/>
              </a:rPr>
              <a:t>数据</a:t>
            </a:r>
          </a:p>
          <a:p>
            <a:pPr eaLnBrk="0" hangingPunct="0"/>
            <a:r>
              <a:rPr lang="zh-CN" altLang="en-US" sz="1600">
                <a:solidFill>
                  <a:srgbClr val="333399"/>
                </a:solidFill>
                <a:latin typeface="Arial" panose="020B0604020202020204" pitchFamily="34" charset="0"/>
                <a:ea typeface="黑体" panose="02010609060101010101" pitchFamily="49" charset="-122"/>
              </a:rPr>
              <a:t>偏移</a:t>
            </a:r>
          </a:p>
        </p:txBody>
      </p:sp>
      <p:sp>
        <p:nvSpPr>
          <p:cNvPr id="116" name="Rectangle 20">
            <a:extLst>
              <a:ext uri="{FF2B5EF4-FFF2-40B4-BE49-F238E27FC236}">
                <a16:creationId xmlns:a16="http://schemas.microsoft.com/office/drawing/2014/main" id="{3ADB785E-90C1-40A0-80F6-148740B086BC}"/>
              </a:ext>
            </a:extLst>
          </p:cNvPr>
          <p:cNvSpPr>
            <a:spLocks noChangeArrowheads="1"/>
          </p:cNvSpPr>
          <p:nvPr/>
        </p:nvSpPr>
        <p:spPr bwMode="auto">
          <a:xfrm>
            <a:off x="1695927" y="3497263"/>
            <a:ext cx="1133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Arial" panose="020B0604020202020204" pitchFamily="34" charset="0"/>
                <a:ea typeface="黑体" panose="02010609060101010101" pitchFamily="49" charset="-122"/>
              </a:rPr>
              <a:t>检   验   和</a:t>
            </a:r>
          </a:p>
        </p:txBody>
      </p:sp>
      <p:sp>
        <p:nvSpPr>
          <p:cNvPr id="117" name="Rectangle 21">
            <a:extLst>
              <a:ext uri="{FF2B5EF4-FFF2-40B4-BE49-F238E27FC236}">
                <a16:creationId xmlns:a16="http://schemas.microsoft.com/office/drawing/2014/main" id="{E572CAC5-62BF-440A-A16E-399EBB1A4C81}"/>
              </a:ext>
            </a:extLst>
          </p:cNvPr>
          <p:cNvSpPr>
            <a:spLocks noChangeArrowheads="1"/>
          </p:cNvSpPr>
          <p:nvPr/>
        </p:nvSpPr>
        <p:spPr bwMode="auto">
          <a:xfrm>
            <a:off x="1875314" y="3925888"/>
            <a:ext cx="28336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Arial" panose="020B0604020202020204" pitchFamily="34" charset="0"/>
                <a:ea typeface="黑体" panose="02010609060101010101" pitchFamily="49" charset="-122"/>
              </a:rPr>
              <a:t>选    项    （长  度  可  变）</a:t>
            </a:r>
          </a:p>
        </p:txBody>
      </p:sp>
      <p:sp>
        <p:nvSpPr>
          <p:cNvPr id="118" name="Rectangle 22">
            <a:extLst>
              <a:ext uri="{FF2B5EF4-FFF2-40B4-BE49-F238E27FC236}">
                <a16:creationId xmlns:a16="http://schemas.microsoft.com/office/drawing/2014/main" id="{07900415-BE23-4EC2-9200-ABB110A4A992}"/>
              </a:ext>
            </a:extLst>
          </p:cNvPr>
          <p:cNvSpPr>
            <a:spLocks noChangeArrowheads="1"/>
          </p:cNvSpPr>
          <p:nvPr/>
        </p:nvSpPr>
        <p:spPr bwMode="auto">
          <a:xfrm>
            <a:off x="1797527" y="1633538"/>
            <a:ext cx="10191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Arial" panose="020B0604020202020204" pitchFamily="34" charset="0"/>
                <a:ea typeface="黑体" panose="02010609060101010101" pitchFamily="49" charset="-122"/>
              </a:rPr>
              <a:t>源  端  口</a:t>
            </a:r>
          </a:p>
        </p:txBody>
      </p:sp>
      <p:sp>
        <p:nvSpPr>
          <p:cNvPr id="119" name="Rectangle 23">
            <a:extLst>
              <a:ext uri="{FF2B5EF4-FFF2-40B4-BE49-F238E27FC236}">
                <a16:creationId xmlns:a16="http://schemas.microsoft.com/office/drawing/2014/main" id="{88BC21DC-D042-4840-AEF6-53D22A64841A}"/>
              </a:ext>
            </a:extLst>
          </p:cNvPr>
          <p:cNvSpPr>
            <a:spLocks noChangeArrowheads="1"/>
          </p:cNvSpPr>
          <p:nvPr/>
        </p:nvSpPr>
        <p:spPr bwMode="auto">
          <a:xfrm>
            <a:off x="3616802" y="2092325"/>
            <a:ext cx="7699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Arial" panose="020B0604020202020204" pitchFamily="34" charset="0"/>
                <a:ea typeface="黑体" panose="02010609060101010101" pitchFamily="49" charset="-122"/>
              </a:rPr>
              <a:t>序   号</a:t>
            </a:r>
          </a:p>
        </p:txBody>
      </p:sp>
      <p:sp>
        <p:nvSpPr>
          <p:cNvPr id="120" name="Line 24">
            <a:extLst>
              <a:ext uri="{FF2B5EF4-FFF2-40B4-BE49-F238E27FC236}">
                <a16:creationId xmlns:a16="http://schemas.microsoft.com/office/drawing/2014/main" id="{96AF91BF-E830-4D18-8E54-5B712A7FDB2E}"/>
              </a:ext>
            </a:extLst>
          </p:cNvPr>
          <p:cNvSpPr>
            <a:spLocks noChangeShapeType="1"/>
          </p:cNvSpPr>
          <p:nvPr/>
        </p:nvSpPr>
        <p:spPr bwMode="auto">
          <a:xfrm>
            <a:off x="4015264" y="2947988"/>
            <a:ext cx="0" cy="915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Rectangle 25">
            <a:extLst>
              <a:ext uri="{FF2B5EF4-FFF2-40B4-BE49-F238E27FC236}">
                <a16:creationId xmlns:a16="http://schemas.microsoft.com/office/drawing/2014/main" id="{BBCFB353-EF97-4265-BEED-324873105225}"/>
              </a:ext>
            </a:extLst>
          </p:cNvPr>
          <p:cNvSpPr>
            <a:spLocks noChangeArrowheads="1"/>
          </p:cNvSpPr>
          <p:nvPr/>
        </p:nvSpPr>
        <p:spPr bwMode="auto">
          <a:xfrm>
            <a:off x="4931252" y="3497263"/>
            <a:ext cx="1508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Arial" panose="020B0604020202020204" pitchFamily="34" charset="0"/>
                <a:ea typeface="黑体" panose="02010609060101010101" pitchFamily="49" charset="-122"/>
              </a:rPr>
              <a:t>紧   急   指   针</a:t>
            </a:r>
          </a:p>
        </p:txBody>
      </p:sp>
      <p:sp>
        <p:nvSpPr>
          <p:cNvPr id="122" name="Rectangle 26">
            <a:extLst>
              <a:ext uri="{FF2B5EF4-FFF2-40B4-BE49-F238E27FC236}">
                <a16:creationId xmlns:a16="http://schemas.microsoft.com/office/drawing/2014/main" id="{2AE329E6-1F6C-4074-9BA5-39AE234B4F45}"/>
              </a:ext>
            </a:extLst>
          </p:cNvPr>
          <p:cNvSpPr>
            <a:spLocks noChangeArrowheads="1"/>
          </p:cNvSpPr>
          <p:nvPr/>
        </p:nvSpPr>
        <p:spPr bwMode="auto">
          <a:xfrm>
            <a:off x="5329714" y="3016250"/>
            <a:ext cx="758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Arial" panose="020B0604020202020204" pitchFamily="34" charset="0"/>
                <a:ea typeface="黑体" panose="02010609060101010101" pitchFamily="49" charset="-122"/>
              </a:rPr>
              <a:t>窗   口</a:t>
            </a:r>
          </a:p>
        </p:txBody>
      </p:sp>
      <p:sp>
        <p:nvSpPr>
          <p:cNvPr id="123" name="Rectangle 27">
            <a:extLst>
              <a:ext uri="{FF2B5EF4-FFF2-40B4-BE49-F238E27FC236}">
                <a16:creationId xmlns:a16="http://schemas.microsoft.com/office/drawing/2014/main" id="{8C63B8CA-F9DE-4C84-B310-E2CFD45C1886}"/>
              </a:ext>
            </a:extLst>
          </p:cNvPr>
          <p:cNvSpPr>
            <a:spLocks noChangeArrowheads="1"/>
          </p:cNvSpPr>
          <p:nvPr/>
        </p:nvSpPr>
        <p:spPr bwMode="auto">
          <a:xfrm>
            <a:off x="3399314" y="2576513"/>
            <a:ext cx="12969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Arial" panose="020B0604020202020204" pitchFamily="34" charset="0"/>
                <a:ea typeface="黑体" panose="02010609060101010101" pitchFamily="49" charset="-122"/>
              </a:rPr>
              <a:t>确    认    号</a:t>
            </a:r>
          </a:p>
        </p:txBody>
      </p:sp>
      <p:sp>
        <p:nvSpPr>
          <p:cNvPr id="124" name="Line 28">
            <a:extLst>
              <a:ext uri="{FF2B5EF4-FFF2-40B4-BE49-F238E27FC236}">
                <a16:creationId xmlns:a16="http://schemas.microsoft.com/office/drawing/2014/main" id="{EC37AFD2-AA6B-4B93-920D-43E1A28BAC07}"/>
              </a:ext>
            </a:extLst>
          </p:cNvPr>
          <p:cNvSpPr>
            <a:spLocks noChangeShapeType="1"/>
          </p:cNvSpPr>
          <p:nvPr/>
        </p:nvSpPr>
        <p:spPr bwMode="auto">
          <a:xfrm>
            <a:off x="1451452" y="2947988"/>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29">
            <a:extLst>
              <a:ext uri="{FF2B5EF4-FFF2-40B4-BE49-F238E27FC236}">
                <a16:creationId xmlns:a16="http://schemas.microsoft.com/office/drawing/2014/main" id="{718099B8-42CE-469F-B6CC-51C86902313F}"/>
              </a:ext>
            </a:extLst>
          </p:cNvPr>
          <p:cNvSpPr>
            <a:spLocks noChangeShapeType="1"/>
          </p:cNvSpPr>
          <p:nvPr/>
        </p:nvSpPr>
        <p:spPr bwMode="auto">
          <a:xfrm>
            <a:off x="3159602" y="2943225"/>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Line 30">
            <a:extLst>
              <a:ext uri="{FF2B5EF4-FFF2-40B4-BE49-F238E27FC236}">
                <a16:creationId xmlns:a16="http://schemas.microsoft.com/office/drawing/2014/main" id="{3CDA158E-2E33-4350-90B9-33F9D994865D}"/>
              </a:ext>
            </a:extLst>
          </p:cNvPr>
          <p:cNvSpPr>
            <a:spLocks noChangeShapeType="1"/>
          </p:cNvSpPr>
          <p:nvPr/>
        </p:nvSpPr>
        <p:spPr bwMode="auto">
          <a:xfrm>
            <a:off x="2721452" y="2947988"/>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Line 31">
            <a:extLst>
              <a:ext uri="{FF2B5EF4-FFF2-40B4-BE49-F238E27FC236}">
                <a16:creationId xmlns:a16="http://schemas.microsoft.com/office/drawing/2014/main" id="{29EE14D9-A8D6-4F34-ABE9-17527D8A25FB}"/>
              </a:ext>
            </a:extLst>
          </p:cNvPr>
          <p:cNvSpPr>
            <a:spLocks noChangeShapeType="1"/>
          </p:cNvSpPr>
          <p:nvPr/>
        </p:nvSpPr>
        <p:spPr bwMode="auto">
          <a:xfrm>
            <a:off x="2938939" y="29479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Line 32">
            <a:extLst>
              <a:ext uri="{FF2B5EF4-FFF2-40B4-BE49-F238E27FC236}">
                <a16:creationId xmlns:a16="http://schemas.microsoft.com/office/drawing/2014/main" id="{08844F06-3FC6-4603-98E2-BA2387650090}"/>
              </a:ext>
            </a:extLst>
          </p:cNvPr>
          <p:cNvSpPr>
            <a:spLocks noChangeShapeType="1"/>
          </p:cNvSpPr>
          <p:nvPr/>
        </p:nvSpPr>
        <p:spPr bwMode="auto">
          <a:xfrm>
            <a:off x="3585052" y="29479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Line 33">
            <a:extLst>
              <a:ext uri="{FF2B5EF4-FFF2-40B4-BE49-F238E27FC236}">
                <a16:creationId xmlns:a16="http://schemas.microsoft.com/office/drawing/2014/main" id="{43E52398-62EA-4448-959D-2F06BBB55CA0}"/>
              </a:ext>
            </a:extLst>
          </p:cNvPr>
          <p:cNvSpPr>
            <a:spLocks noChangeShapeType="1"/>
          </p:cNvSpPr>
          <p:nvPr/>
        </p:nvSpPr>
        <p:spPr bwMode="auto">
          <a:xfrm>
            <a:off x="3372327" y="29479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Line 34">
            <a:extLst>
              <a:ext uri="{FF2B5EF4-FFF2-40B4-BE49-F238E27FC236}">
                <a16:creationId xmlns:a16="http://schemas.microsoft.com/office/drawing/2014/main" id="{E81C0F81-AA9B-4F90-85EA-E68A2D65E991}"/>
              </a:ext>
            </a:extLst>
          </p:cNvPr>
          <p:cNvSpPr>
            <a:spLocks noChangeShapeType="1"/>
          </p:cNvSpPr>
          <p:nvPr/>
        </p:nvSpPr>
        <p:spPr bwMode="auto">
          <a:xfrm>
            <a:off x="3802539" y="29479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Rectangle 35">
            <a:extLst>
              <a:ext uri="{FF2B5EF4-FFF2-40B4-BE49-F238E27FC236}">
                <a16:creationId xmlns:a16="http://schemas.microsoft.com/office/drawing/2014/main" id="{39D27BDE-3AD8-462F-A83E-F1D3CA1C1365}"/>
              </a:ext>
            </a:extLst>
          </p:cNvPr>
          <p:cNvSpPr>
            <a:spLocks noChangeArrowheads="1"/>
          </p:cNvSpPr>
          <p:nvPr/>
        </p:nvSpPr>
        <p:spPr bwMode="auto">
          <a:xfrm>
            <a:off x="1718152" y="3025775"/>
            <a:ext cx="758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Arial" panose="020B0604020202020204" pitchFamily="34" charset="0"/>
                <a:ea typeface="黑体" panose="02010609060101010101" pitchFamily="49" charset="-122"/>
              </a:rPr>
              <a:t>保   留</a:t>
            </a:r>
          </a:p>
        </p:txBody>
      </p:sp>
      <p:sp>
        <p:nvSpPr>
          <p:cNvPr id="132" name="Rectangle 36">
            <a:extLst>
              <a:ext uri="{FF2B5EF4-FFF2-40B4-BE49-F238E27FC236}">
                <a16:creationId xmlns:a16="http://schemas.microsoft.com/office/drawing/2014/main" id="{4C340DCE-91FB-44CD-ACDB-AB1ADED8865E}"/>
              </a:ext>
            </a:extLst>
          </p:cNvPr>
          <p:cNvSpPr>
            <a:spLocks noChangeArrowheads="1"/>
          </p:cNvSpPr>
          <p:nvPr/>
        </p:nvSpPr>
        <p:spPr bwMode="auto">
          <a:xfrm>
            <a:off x="3777139" y="2960688"/>
            <a:ext cx="290513"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F</a:t>
            </a:r>
          </a:p>
          <a:p>
            <a:pPr algn="ct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I</a:t>
            </a:r>
          </a:p>
          <a:p>
            <a:pPr algn="ct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N</a:t>
            </a:r>
          </a:p>
        </p:txBody>
      </p:sp>
      <p:sp>
        <p:nvSpPr>
          <p:cNvPr id="133" name="Line 38">
            <a:extLst>
              <a:ext uri="{FF2B5EF4-FFF2-40B4-BE49-F238E27FC236}">
                <a16:creationId xmlns:a16="http://schemas.microsoft.com/office/drawing/2014/main" id="{F6ACB092-4D41-4ECB-8A2A-8DD7BDB1A540}"/>
              </a:ext>
            </a:extLst>
          </p:cNvPr>
          <p:cNvSpPr>
            <a:spLocks noChangeShapeType="1"/>
          </p:cNvSpPr>
          <p:nvPr/>
        </p:nvSpPr>
        <p:spPr bwMode="auto">
          <a:xfrm>
            <a:off x="600552" y="1438275"/>
            <a:ext cx="6800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Line 39">
            <a:extLst>
              <a:ext uri="{FF2B5EF4-FFF2-40B4-BE49-F238E27FC236}">
                <a16:creationId xmlns:a16="http://schemas.microsoft.com/office/drawing/2014/main" id="{76B9533E-CD9A-4AA8-9F32-1FD73ED7E70B}"/>
              </a:ext>
            </a:extLst>
          </p:cNvPr>
          <p:cNvSpPr>
            <a:spLocks noChangeShapeType="1"/>
          </p:cNvSpPr>
          <p:nvPr/>
        </p:nvSpPr>
        <p:spPr bwMode="auto">
          <a:xfrm>
            <a:off x="600552" y="13049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Line 40">
            <a:extLst>
              <a:ext uri="{FF2B5EF4-FFF2-40B4-BE49-F238E27FC236}">
                <a16:creationId xmlns:a16="http://schemas.microsoft.com/office/drawing/2014/main" id="{D90EEBC7-2628-4CE4-B015-9D6E88E51C52}"/>
              </a:ext>
            </a:extLst>
          </p:cNvPr>
          <p:cNvSpPr>
            <a:spLocks noChangeShapeType="1"/>
          </p:cNvSpPr>
          <p:nvPr/>
        </p:nvSpPr>
        <p:spPr bwMode="auto">
          <a:xfrm>
            <a:off x="813277"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Line 41">
            <a:extLst>
              <a:ext uri="{FF2B5EF4-FFF2-40B4-BE49-F238E27FC236}">
                <a16:creationId xmlns:a16="http://schemas.microsoft.com/office/drawing/2014/main" id="{3671DE22-23EC-4E9E-A875-C35F8C5C677C}"/>
              </a:ext>
            </a:extLst>
          </p:cNvPr>
          <p:cNvSpPr>
            <a:spLocks noChangeShapeType="1"/>
          </p:cNvSpPr>
          <p:nvPr/>
        </p:nvSpPr>
        <p:spPr bwMode="auto">
          <a:xfrm>
            <a:off x="1026002"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Line 42">
            <a:extLst>
              <a:ext uri="{FF2B5EF4-FFF2-40B4-BE49-F238E27FC236}">
                <a16:creationId xmlns:a16="http://schemas.microsoft.com/office/drawing/2014/main" id="{AC6EFCCB-11FF-42C3-B573-DAE18F791DA1}"/>
              </a:ext>
            </a:extLst>
          </p:cNvPr>
          <p:cNvSpPr>
            <a:spLocks noChangeShapeType="1"/>
          </p:cNvSpPr>
          <p:nvPr/>
        </p:nvSpPr>
        <p:spPr bwMode="auto">
          <a:xfrm>
            <a:off x="1238727"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Line 43">
            <a:extLst>
              <a:ext uri="{FF2B5EF4-FFF2-40B4-BE49-F238E27FC236}">
                <a16:creationId xmlns:a16="http://schemas.microsoft.com/office/drawing/2014/main" id="{80F5BB9E-B133-464E-AD74-03D219C19E0F}"/>
              </a:ext>
            </a:extLst>
          </p:cNvPr>
          <p:cNvSpPr>
            <a:spLocks noChangeShapeType="1"/>
          </p:cNvSpPr>
          <p:nvPr/>
        </p:nvSpPr>
        <p:spPr bwMode="auto">
          <a:xfrm>
            <a:off x="1451452"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Line 44">
            <a:extLst>
              <a:ext uri="{FF2B5EF4-FFF2-40B4-BE49-F238E27FC236}">
                <a16:creationId xmlns:a16="http://schemas.microsoft.com/office/drawing/2014/main" id="{4C59FB79-A1DF-41A0-A580-576CA2A32B7B}"/>
              </a:ext>
            </a:extLst>
          </p:cNvPr>
          <p:cNvSpPr>
            <a:spLocks noChangeShapeType="1"/>
          </p:cNvSpPr>
          <p:nvPr/>
        </p:nvSpPr>
        <p:spPr bwMode="auto">
          <a:xfrm>
            <a:off x="1664177"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Line 45">
            <a:extLst>
              <a:ext uri="{FF2B5EF4-FFF2-40B4-BE49-F238E27FC236}">
                <a16:creationId xmlns:a16="http://schemas.microsoft.com/office/drawing/2014/main" id="{C29436C2-51B6-438E-A918-CFBB843E7FE4}"/>
              </a:ext>
            </a:extLst>
          </p:cNvPr>
          <p:cNvSpPr>
            <a:spLocks noChangeShapeType="1"/>
          </p:cNvSpPr>
          <p:nvPr/>
        </p:nvSpPr>
        <p:spPr bwMode="auto">
          <a:xfrm>
            <a:off x="1875314"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Line 46">
            <a:extLst>
              <a:ext uri="{FF2B5EF4-FFF2-40B4-BE49-F238E27FC236}">
                <a16:creationId xmlns:a16="http://schemas.microsoft.com/office/drawing/2014/main" id="{A1A2576A-246B-4657-A4FA-DACCDF06E4AD}"/>
              </a:ext>
            </a:extLst>
          </p:cNvPr>
          <p:cNvSpPr>
            <a:spLocks noChangeShapeType="1"/>
          </p:cNvSpPr>
          <p:nvPr/>
        </p:nvSpPr>
        <p:spPr bwMode="auto">
          <a:xfrm>
            <a:off x="2088039"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Line 47">
            <a:extLst>
              <a:ext uri="{FF2B5EF4-FFF2-40B4-BE49-F238E27FC236}">
                <a16:creationId xmlns:a16="http://schemas.microsoft.com/office/drawing/2014/main" id="{6993DE06-9F38-49B8-AC31-2F329AAF2208}"/>
              </a:ext>
            </a:extLst>
          </p:cNvPr>
          <p:cNvSpPr>
            <a:spLocks noChangeShapeType="1"/>
          </p:cNvSpPr>
          <p:nvPr/>
        </p:nvSpPr>
        <p:spPr bwMode="auto">
          <a:xfrm>
            <a:off x="2300764" y="13049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Line 48">
            <a:extLst>
              <a:ext uri="{FF2B5EF4-FFF2-40B4-BE49-F238E27FC236}">
                <a16:creationId xmlns:a16="http://schemas.microsoft.com/office/drawing/2014/main" id="{56F703BF-6E0D-4FD0-A9BD-FE0DB71AFDDC}"/>
              </a:ext>
            </a:extLst>
          </p:cNvPr>
          <p:cNvSpPr>
            <a:spLocks noChangeShapeType="1"/>
          </p:cNvSpPr>
          <p:nvPr/>
        </p:nvSpPr>
        <p:spPr bwMode="auto">
          <a:xfrm>
            <a:off x="2513489"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Line 49">
            <a:extLst>
              <a:ext uri="{FF2B5EF4-FFF2-40B4-BE49-F238E27FC236}">
                <a16:creationId xmlns:a16="http://schemas.microsoft.com/office/drawing/2014/main" id="{12335697-88ED-4777-9A6F-273DAB987001}"/>
              </a:ext>
            </a:extLst>
          </p:cNvPr>
          <p:cNvSpPr>
            <a:spLocks noChangeShapeType="1"/>
          </p:cNvSpPr>
          <p:nvPr/>
        </p:nvSpPr>
        <p:spPr bwMode="auto">
          <a:xfrm>
            <a:off x="2726214"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Line 50">
            <a:extLst>
              <a:ext uri="{FF2B5EF4-FFF2-40B4-BE49-F238E27FC236}">
                <a16:creationId xmlns:a16="http://schemas.microsoft.com/office/drawing/2014/main" id="{16EB5CEB-6C44-49EE-8F09-3234F7296CCF}"/>
              </a:ext>
            </a:extLst>
          </p:cNvPr>
          <p:cNvSpPr>
            <a:spLocks noChangeShapeType="1"/>
          </p:cNvSpPr>
          <p:nvPr/>
        </p:nvSpPr>
        <p:spPr bwMode="auto">
          <a:xfrm>
            <a:off x="2938939"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Line 51">
            <a:extLst>
              <a:ext uri="{FF2B5EF4-FFF2-40B4-BE49-F238E27FC236}">
                <a16:creationId xmlns:a16="http://schemas.microsoft.com/office/drawing/2014/main" id="{B21258D9-C47E-4CA2-B79E-AEEA47C0787F}"/>
              </a:ext>
            </a:extLst>
          </p:cNvPr>
          <p:cNvSpPr>
            <a:spLocks noChangeShapeType="1"/>
          </p:cNvSpPr>
          <p:nvPr/>
        </p:nvSpPr>
        <p:spPr bwMode="auto">
          <a:xfrm>
            <a:off x="3151664"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Line 52">
            <a:extLst>
              <a:ext uri="{FF2B5EF4-FFF2-40B4-BE49-F238E27FC236}">
                <a16:creationId xmlns:a16="http://schemas.microsoft.com/office/drawing/2014/main" id="{49052ED9-AF95-48AE-BB0B-77356750A761}"/>
              </a:ext>
            </a:extLst>
          </p:cNvPr>
          <p:cNvSpPr>
            <a:spLocks noChangeShapeType="1"/>
          </p:cNvSpPr>
          <p:nvPr/>
        </p:nvSpPr>
        <p:spPr bwMode="auto">
          <a:xfrm>
            <a:off x="3364389"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Line 53">
            <a:extLst>
              <a:ext uri="{FF2B5EF4-FFF2-40B4-BE49-F238E27FC236}">
                <a16:creationId xmlns:a16="http://schemas.microsoft.com/office/drawing/2014/main" id="{90CBD9B6-379E-4AEB-8CF6-91A8DEDF0C87}"/>
              </a:ext>
            </a:extLst>
          </p:cNvPr>
          <p:cNvSpPr>
            <a:spLocks noChangeShapeType="1"/>
          </p:cNvSpPr>
          <p:nvPr/>
        </p:nvSpPr>
        <p:spPr bwMode="auto">
          <a:xfrm>
            <a:off x="3575527"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Line 54">
            <a:extLst>
              <a:ext uri="{FF2B5EF4-FFF2-40B4-BE49-F238E27FC236}">
                <a16:creationId xmlns:a16="http://schemas.microsoft.com/office/drawing/2014/main" id="{E3A835E6-37C8-4CC0-B4D2-1A065F226971}"/>
              </a:ext>
            </a:extLst>
          </p:cNvPr>
          <p:cNvSpPr>
            <a:spLocks noChangeShapeType="1"/>
          </p:cNvSpPr>
          <p:nvPr/>
        </p:nvSpPr>
        <p:spPr bwMode="auto">
          <a:xfrm>
            <a:off x="3788252"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Line 55">
            <a:extLst>
              <a:ext uri="{FF2B5EF4-FFF2-40B4-BE49-F238E27FC236}">
                <a16:creationId xmlns:a16="http://schemas.microsoft.com/office/drawing/2014/main" id="{95DEA6B2-CCF3-4B2B-B4C5-1E2D00B1D8A4}"/>
              </a:ext>
            </a:extLst>
          </p:cNvPr>
          <p:cNvSpPr>
            <a:spLocks noChangeShapeType="1"/>
          </p:cNvSpPr>
          <p:nvPr/>
        </p:nvSpPr>
        <p:spPr bwMode="auto">
          <a:xfrm>
            <a:off x="4000977" y="13049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Line 56">
            <a:extLst>
              <a:ext uri="{FF2B5EF4-FFF2-40B4-BE49-F238E27FC236}">
                <a16:creationId xmlns:a16="http://schemas.microsoft.com/office/drawing/2014/main" id="{A90BED58-FE33-4923-AD5D-8C81B03D1591}"/>
              </a:ext>
            </a:extLst>
          </p:cNvPr>
          <p:cNvSpPr>
            <a:spLocks noChangeShapeType="1"/>
          </p:cNvSpPr>
          <p:nvPr/>
        </p:nvSpPr>
        <p:spPr bwMode="auto">
          <a:xfrm>
            <a:off x="4213702"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Line 57">
            <a:extLst>
              <a:ext uri="{FF2B5EF4-FFF2-40B4-BE49-F238E27FC236}">
                <a16:creationId xmlns:a16="http://schemas.microsoft.com/office/drawing/2014/main" id="{06132C8C-35FF-4793-8BE7-0C5F272A0479}"/>
              </a:ext>
            </a:extLst>
          </p:cNvPr>
          <p:cNvSpPr>
            <a:spLocks noChangeShapeType="1"/>
          </p:cNvSpPr>
          <p:nvPr/>
        </p:nvSpPr>
        <p:spPr bwMode="auto">
          <a:xfrm>
            <a:off x="4426427"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Line 58">
            <a:extLst>
              <a:ext uri="{FF2B5EF4-FFF2-40B4-BE49-F238E27FC236}">
                <a16:creationId xmlns:a16="http://schemas.microsoft.com/office/drawing/2014/main" id="{2A38F4E1-3D79-42CB-9D23-87676E9D7277}"/>
              </a:ext>
            </a:extLst>
          </p:cNvPr>
          <p:cNvSpPr>
            <a:spLocks noChangeShapeType="1"/>
          </p:cNvSpPr>
          <p:nvPr/>
        </p:nvSpPr>
        <p:spPr bwMode="auto">
          <a:xfrm>
            <a:off x="4639152"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Line 59">
            <a:extLst>
              <a:ext uri="{FF2B5EF4-FFF2-40B4-BE49-F238E27FC236}">
                <a16:creationId xmlns:a16="http://schemas.microsoft.com/office/drawing/2014/main" id="{4711A9E6-52CF-424C-8F8C-1CD23B994FDA}"/>
              </a:ext>
            </a:extLst>
          </p:cNvPr>
          <p:cNvSpPr>
            <a:spLocks noChangeShapeType="1"/>
          </p:cNvSpPr>
          <p:nvPr/>
        </p:nvSpPr>
        <p:spPr bwMode="auto">
          <a:xfrm>
            <a:off x="4851877"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Line 60">
            <a:extLst>
              <a:ext uri="{FF2B5EF4-FFF2-40B4-BE49-F238E27FC236}">
                <a16:creationId xmlns:a16="http://schemas.microsoft.com/office/drawing/2014/main" id="{010F287F-3BA1-4309-8944-D84197D6CFA3}"/>
              </a:ext>
            </a:extLst>
          </p:cNvPr>
          <p:cNvSpPr>
            <a:spLocks noChangeShapeType="1"/>
          </p:cNvSpPr>
          <p:nvPr/>
        </p:nvSpPr>
        <p:spPr bwMode="auto">
          <a:xfrm>
            <a:off x="5064602"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Line 61">
            <a:extLst>
              <a:ext uri="{FF2B5EF4-FFF2-40B4-BE49-F238E27FC236}">
                <a16:creationId xmlns:a16="http://schemas.microsoft.com/office/drawing/2014/main" id="{D3943334-04C2-4B93-A2E1-E645CC854374}"/>
              </a:ext>
            </a:extLst>
          </p:cNvPr>
          <p:cNvSpPr>
            <a:spLocks noChangeShapeType="1"/>
          </p:cNvSpPr>
          <p:nvPr/>
        </p:nvSpPr>
        <p:spPr bwMode="auto">
          <a:xfrm>
            <a:off x="5275739"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 name="Line 62">
            <a:extLst>
              <a:ext uri="{FF2B5EF4-FFF2-40B4-BE49-F238E27FC236}">
                <a16:creationId xmlns:a16="http://schemas.microsoft.com/office/drawing/2014/main" id="{6037BA0B-088D-4828-957E-10F9946D095F}"/>
              </a:ext>
            </a:extLst>
          </p:cNvPr>
          <p:cNvSpPr>
            <a:spLocks noChangeShapeType="1"/>
          </p:cNvSpPr>
          <p:nvPr/>
        </p:nvSpPr>
        <p:spPr bwMode="auto">
          <a:xfrm>
            <a:off x="5488464"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Line 63">
            <a:extLst>
              <a:ext uri="{FF2B5EF4-FFF2-40B4-BE49-F238E27FC236}">
                <a16:creationId xmlns:a16="http://schemas.microsoft.com/office/drawing/2014/main" id="{167386E5-3592-4ABB-BC6A-70AFC13B91CB}"/>
              </a:ext>
            </a:extLst>
          </p:cNvPr>
          <p:cNvSpPr>
            <a:spLocks noChangeShapeType="1"/>
          </p:cNvSpPr>
          <p:nvPr/>
        </p:nvSpPr>
        <p:spPr bwMode="auto">
          <a:xfrm>
            <a:off x="5701189" y="13049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Line 64">
            <a:extLst>
              <a:ext uri="{FF2B5EF4-FFF2-40B4-BE49-F238E27FC236}">
                <a16:creationId xmlns:a16="http://schemas.microsoft.com/office/drawing/2014/main" id="{6146FDC8-A716-419D-91DA-337B5A65EE15}"/>
              </a:ext>
            </a:extLst>
          </p:cNvPr>
          <p:cNvSpPr>
            <a:spLocks noChangeShapeType="1"/>
          </p:cNvSpPr>
          <p:nvPr/>
        </p:nvSpPr>
        <p:spPr bwMode="auto">
          <a:xfrm>
            <a:off x="5913914"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Line 65">
            <a:extLst>
              <a:ext uri="{FF2B5EF4-FFF2-40B4-BE49-F238E27FC236}">
                <a16:creationId xmlns:a16="http://schemas.microsoft.com/office/drawing/2014/main" id="{D129C32A-5525-4086-8AFE-6703D391837D}"/>
              </a:ext>
            </a:extLst>
          </p:cNvPr>
          <p:cNvSpPr>
            <a:spLocks noChangeShapeType="1"/>
          </p:cNvSpPr>
          <p:nvPr/>
        </p:nvSpPr>
        <p:spPr bwMode="auto">
          <a:xfrm>
            <a:off x="6126639"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Line 66">
            <a:extLst>
              <a:ext uri="{FF2B5EF4-FFF2-40B4-BE49-F238E27FC236}">
                <a16:creationId xmlns:a16="http://schemas.microsoft.com/office/drawing/2014/main" id="{9FCB0BE2-0242-4D5D-B0D8-6B5A91D9121D}"/>
              </a:ext>
            </a:extLst>
          </p:cNvPr>
          <p:cNvSpPr>
            <a:spLocks noChangeShapeType="1"/>
          </p:cNvSpPr>
          <p:nvPr/>
        </p:nvSpPr>
        <p:spPr bwMode="auto">
          <a:xfrm>
            <a:off x="6339364"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Line 67">
            <a:extLst>
              <a:ext uri="{FF2B5EF4-FFF2-40B4-BE49-F238E27FC236}">
                <a16:creationId xmlns:a16="http://schemas.microsoft.com/office/drawing/2014/main" id="{AB9F0C60-C4EE-4905-A5F9-4E0AE16F94B5}"/>
              </a:ext>
            </a:extLst>
          </p:cNvPr>
          <p:cNvSpPr>
            <a:spLocks noChangeShapeType="1"/>
          </p:cNvSpPr>
          <p:nvPr/>
        </p:nvSpPr>
        <p:spPr bwMode="auto">
          <a:xfrm>
            <a:off x="6552089"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 name="Line 68">
            <a:extLst>
              <a:ext uri="{FF2B5EF4-FFF2-40B4-BE49-F238E27FC236}">
                <a16:creationId xmlns:a16="http://schemas.microsoft.com/office/drawing/2014/main" id="{5B1739BA-0AE8-4D04-8A10-262EEA9638A1}"/>
              </a:ext>
            </a:extLst>
          </p:cNvPr>
          <p:cNvSpPr>
            <a:spLocks noChangeShapeType="1"/>
          </p:cNvSpPr>
          <p:nvPr/>
        </p:nvSpPr>
        <p:spPr bwMode="auto">
          <a:xfrm>
            <a:off x="6764814"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 name="Line 69">
            <a:extLst>
              <a:ext uri="{FF2B5EF4-FFF2-40B4-BE49-F238E27FC236}">
                <a16:creationId xmlns:a16="http://schemas.microsoft.com/office/drawing/2014/main" id="{08245051-C648-4373-A2CF-20EB6AEFEA5E}"/>
              </a:ext>
            </a:extLst>
          </p:cNvPr>
          <p:cNvSpPr>
            <a:spLocks noChangeShapeType="1"/>
          </p:cNvSpPr>
          <p:nvPr/>
        </p:nvSpPr>
        <p:spPr bwMode="auto">
          <a:xfrm>
            <a:off x="6975952"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Line 70">
            <a:extLst>
              <a:ext uri="{FF2B5EF4-FFF2-40B4-BE49-F238E27FC236}">
                <a16:creationId xmlns:a16="http://schemas.microsoft.com/office/drawing/2014/main" id="{88C00151-2CD5-473F-8EAC-2D169C3FB886}"/>
              </a:ext>
            </a:extLst>
          </p:cNvPr>
          <p:cNvSpPr>
            <a:spLocks noChangeShapeType="1"/>
          </p:cNvSpPr>
          <p:nvPr/>
        </p:nvSpPr>
        <p:spPr bwMode="auto">
          <a:xfrm>
            <a:off x="7188677" y="12382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 name="Line 71">
            <a:extLst>
              <a:ext uri="{FF2B5EF4-FFF2-40B4-BE49-F238E27FC236}">
                <a16:creationId xmlns:a16="http://schemas.microsoft.com/office/drawing/2014/main" id="{E120CE29-AF0F-446D-B27F-77E1911910A7}"/>
              </a:ext>
            </a:extLst>
          </p:cNvPr>
          <p:cNvSpPr>
            <a:spLocks noChangeShapeType="1"/>
          </p:cNvSpPr>
          <p:nvPr/>
        </p:nvSpPr>
        <p:spPr bwMode="auto">
          <a:xfrm>
            <a:off x="7401402" y="13049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Rectangle 72">
            <a:extLst>
              <a:ext uri="{FF2B5EF4-FFF2-40B4-BE49-F238E27FC236}">
                <a16:creationId xmlns:a16="http://schemas.microsoft.com/office/drawing/2014/main" id="{852C80A7-679D-4F34-933D-BB3CEAA30E7B}"/>
              </a:ext>
            </a:extLst>
          </p:cNvPr>
          <p:cNvSpPr>
            <a:spLocks noChangeArrowheads="1"/>
          </p:cNvSpPr>
          <p:nvPr/>
        </p:nvSpPr>
        <p:spPr bwMode="auto">
          <a:xfrm>
            <a:off x="741839" y="1171575"/>
            <a:ext cx="1417638"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68" name="Rectangle 73">
            <a:extLst>
              <a:ext uri="{FF2B5EF4-FFF2-40B4-BE49-F238E27FC236}">
                <a16:creationId xmlns:a16="http://schemas.microsoft.com/office/drawing/2014/main" id="{6F0F84AE-9312-49BA-964E-FA751791392E}"/>
              </a:ext>
            </a:extLst>
          </p:cNvPr>
          <p:cNvSpPr>
            <a:spLocks noChangeArrowheads="1"/>
          </p:cNvSpPr>
          <p:nvPr/>
        </p:nvSpPr>
        <p:spPr bwMode="auto">
          <a:xfrm>
            <a:off x="2442052" y="1171575"/>
            <a:ext cx="1417637"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69" name="Rectangle 74">
            <a:extLst>
              <a:ext uri="{FF2B5EF4-FFF2-40B4-BE49-F238E27FC236}">
                <a16:creationId xmlns:a16="http://schemas.microsoft.com/office/drawing/2014/main" id="{50114889-9D1C-4B94-B288-2F78BA6D6746}"/>
              </a:ext>
            </a:extLst>
          </p:cNvPr>
          <p:cNvSpPr>
            <a:spLocks noChangeArrowheads="1"/>
          </p:cNvSpPr>
          <p:nvPr/>
        </p:nvSpPr>
        <p:spPr bwMode="auto">
          <a:xfrm>
            <a:off x="4142264" y="1171575"/>
            <a:ext cx="1417638"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70" name="Rectangle 75">
            <a:extLst>
              <a:ext uri="{FF2B5EF4-FFF2-40B4-BE49-F238E27FC236}">
                <a16:creationId xmlns:a16="http://schemas.microsoft.com/office/drawing/2014/main" id="{098BFE67-4C7B-490C-A3E9-8F575F6C0D0C}"/>
              </a:ext>
            </a:extLst>
          </p:cNvPr>
          <p:cNvSpPr>
            <a:spLocks noChangeArrowheads="1"/>
          </p:cNvSpPr>
          <p:nvPr/>
        </p:nvSpPr>
        <p:spPr bwMode="auto">
          <a:xfrm>
            <a:off x="5842477" y="1171575"/>
            <a:ext cx="1417637"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71" name="Rectangle 76">
            <a:extLst>
              <a:ext uri="{FF2B5EF4-FFF2-40B4-BE49-F238E27FC236}">
                <a16:creationId xmlns:a16="http://schemas.microsoft.com/office/drawing/2014/main" id="{56CBC2C3-4CC7-40E2-A22C-BAA61AFEA456}"/>
              </a:ext>
            </a:extLst>
          </p:cNvPr>
          <p:cNvSpPr>
            <a:spLocks noChangeArrowheads="1"/>
          </p:cNvSpPr>
          <p:nvPr/>
        </p:nvSpPr>
        <p:spPr bwMode="auto">
          <a:xfrm>
            <a:off x="3575527" y="2960688"/>
            <a:ext cx="29051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S</a:t>
            </a:r>
          </a:p>
          <a:p>
            <a:pP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Y</a:t>
            </a:r>
          </a:p>
          <a:p>
            <a:pP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N</a:t>
            </a:r>
          </a:p>
        </p:txBody>
      </p:sp>
      <p:sp>
        <p:nvSpPr>
          <p:cNvPr id="172" name="Rectangle 77">
            <a:extLst>
              <a:ext uri="{FF2B5EF4-FFF2-40B4-BE49-F238E27FC236}">
                <a16:creationId xmlns:a16="http://schemas.microsoft.com/office/drawing/2014/main" id="{75470FC5-31A3-4924-A780-0E7331634B64}"/>
              </a:ext>
            </a:extLst>
          </p:cNvPr>
          <p:cNvSpPr>
            <a:spLocks noChangeArrowheads="1"/>
          </p:cNvSpPr>
          <p:nvPr/>
        </p:nvSpPr>
        <p:spPr bwMode="auto">
          <a:xfrm>
            <a:off x="3364389" y="2960688"/>
            <a:ext cx="290513"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R</a:t>
            </a:r>
          </a:p>
          <a:p>
            <a:pP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S</a:t>
            </a:r>
          </a:p>
          <a:p>
            <a:pP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T</a:t>
            </a:r>
          </a:p>
        </p:txBody>
      </p:sp>
      <p:sp>
        <p:nvSpPr>
          <p:cNvPr id="173" name="Rectangle 78">
            <a:extLst>
              <a:ext uri="{FF2B5EF4-FFF2-40B4-BE49-F238E27FC236}">
                <a16:creationId xmlns:a16="http://schemas.microsoft.com/office/drawing/2014/main" id="{C5B319AB-A0DC-4A57-B669-CEC612365EF8}"/>
              </a:ext>
            </a:extLst>
          </p:cNvPr>
          <p:cNvSpPr>
            <a:spLocks noChangeArrowheads="1"/>
          </p:cNvSpPr>
          <p:nvPr/>
        </p:nvSpPr>
        <p:spPr bwMode="auto">
          <a:xfrm>
            <a:off x="3137377" y="2960688"/>
            <a:ext cx="29051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P</a:t>
            </a:r>
          </a:p>
          <a:p>
            <a:pP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S</a:t>
            </a:r>
          </a:p>
          <a:p>
            <a:pP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H</a:t>
            </a:r>
          </a:p>
        </p:txBody>
      </p:sp>
      <p:sp>
        <p:nvSpPr>
          <p:cNvPr id="174" name="Rectangle 79">
            <a:extLst>
              <a:ext uri="{FF2B5EF4-FFF2-40B4-BE49-F238E27FC236}">
                <a16:creationId xmlns:a16="http://schemas.microsoft.com/office/drawing/2014/main" id="{C48B1B2A-FAB6-4F72-AE21-F7D86CF22E87}"/>
              </a:ext>
            </a:extLst>
          </p:cNvPr>
          <p:cNvSpPr>
            <a:spLocks noChangeArrowheads="1"/>
          </p:cNvSpPr>
          <p:nvPr/>
        </p:nvSpPr>
        <p:spPr bwMode="auto">
          <a:xfrm>
            <a:off x="2924652" y="2960688"/>
            <a:ext cx="29051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A</a:t>
            </a:r>
          </a:p>
          <a:p>
            <a:pP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C</a:t>
            </a:r>
          </a:p>
          <a:p>
            <a:pP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K</a:t>
            </a:r>
          </a:p>
        </p:txBody>
      </p:sp>
      <p:sp>
        <p:nvSpPr>
          <p:cNvPr id="175" name="Rectangle 80">
            <a:extLst>
              <a:ext uri="{FF2B5EF4-FFF2-40B4-BE49-F238E27FC236}">
                <a16:creationId xmlns:a16="http://schemas.microsoft.com/office/drawing/2014/main" id="{10C83890-C6B5-404A-97ED-3C3879C7B132}"/>
              </a:ext>
            </a:extLst>
          </p:cNvPr>
          <p:cNvSpPr>
            <a:spLocks noChangeArrowheads="1"/>
          </p:cNvSpPr>
          <p:nvPr/>
        </p:nvSpPr>
        <p:spPr bwMode="auto">
          <a:xfrm>
            <a:off x="2692877" y="2960688"/>
            <a:ext cx="300037"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U</a:t>
            </a:r>
          </a:p>
          <a:p>
            <a:pP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R</a:t>
            </a:r>
          </a:p>
          <a:p>
            <a:pPr eaLnBrk="0" hangingPunct="0">
              <a:lnSpc>
                <a:spcPct val="75000"/>
              </a:lnSpc>
            </a:pPr>
            <a:r>
              <a:rPr lang="en-US" altLang="zh-CN" sz="1200" b="1">
                <a:solidFill>
                  <a:srgbClr val="333399"/>
                </a:solidFill>
                <a:latin typeface="Arial" panose="020B0604020202020204" pitchFamily="34" charset="0"/>
                <a:ea typeface="黑体" panose="02010609060101010101" pitchFamily="49" charset="-122"/>
              </a:rPr>
              <a:t>G</a:t>
            </a:r>
          </a:p>
        </p:txBody>
      </p:sp>
      <p:sp>
        <p:nvSpPr>
          <p:cNvPr id="176" name="Rectangle 81">
            <a:extLst>
              <a:ext uri="{FF2B5EF4-FFF2-40B4-BE49-F238E27FC236}">
                <a16:creationId xmlns:a16="http://schemas.microsoft.com/office/drawing/2014/main" id="{6C725DCD-E4E9-49E1-B162-AF862336B751}"/>
              </a:ext>
            </a:extLst>
          </p:cNvPr>
          <p:cNvSpPr>
            <a:spLocks noChangeArrowheads="1"/>
          </p:cNvSpPr>
          <p:nvPr/>
        </p:nvSpPr>
        <p:spPr bwMode="auto">
          <a:xfrm>
            <a:off x="271939" y="1052513"/>
            <a:ext cx="7229475"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Arial" panose="020B0604020202020204" pitchFamily="34" charset="0"/>
                <a:ea typeface="黑体" panose="02010609060101010101" pitchFamily="49" charset="-122"/>
              </a:rPr>
              <a:t>位  </a:t>
            </a:r>
            <a:r>
              <a:rPr lang="en-US" altLang="zh-CN" sz="1600">
                <a:solidFill>
                  <a:srgbClr val="333399"/>
                </a:solidFill>
                <a:latin typeface="Arial" panose="020B0604020202020204" pitchFamily="34" charset="0"/>
                <a:ea typeface="黑体" panose="02010609060101010101" pitchFamily="49" charset="-122"/>
              </a:rPr>
              <a:t>0                           8                           16                          24                      31</a:t>
            </a:r>
          </a:p>
        </p:txBody>
      </p:sp>
      <p:sp>
        <p:nvSpPr>
          <p:cNvPr id="177" name="Line 82">
            <a:extLst>
              <a:ext uri="{FF2B5EF4-FFF2-40B4-BE49-F238E27FC236}">
                <a16:creationId xmlns:a16="http://schemas.microsoft.com/office/drawing/2014/main" id="{FC020F87-9BF8-4EF1-958B-425209512AE2}"/>
              </a:ext>
            </a:extLst>
          </p:cNvPr>
          <p:cNvSpPr>
            <a:spLocks noChangeShapeType="1"/>
          </p:cNvSpPr>
          <p:nvPr/>
        </p:nvSpPr>
        <p:spPr bwMode="auto">
          <a:xfrm flipH="1">
            <a:off x="5699602" y="3881438"/>
            <a:ext cx="3175" cy="430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 name="Rectangle 83">
            <a:extLst>
              <a:ext uri="{FF2B5EF4-FFF2-40B4-BE49-F238E27FC236}">
                <a16:creationId xmlns:a16="http://schemas.microsoft.com/office/drawing/2014/main" id="{23AFA093-10E4-4ADF-9D6C-C389021CDA6F}"/>
              </a:ext>
            </a:extLst>
          </p:cNvPr>
          <p:cNvSpPr>
            <a:spLocks noChangeArrowheads="1"/>
          </p:cNvSpPr>
          <p:nvPr/>
        </p:nvSpPr>
        <p:spPr bwMode="auto">
          <a:xfrm>
            <a:off x="3310414" y="5089525"/>
            <a:ext cx="4305300" cy="493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79" name="Rectangle 84">
            <a:extLst>
              <a:ext uri="{FF2B5EF4-FFF2-40B4-BE49-F238E27FC236}">
                <a16:creationId xmlns:a16="http://schemas.microsoft.com/office/drawing/2014/main" id="{1ADB071B-28AB-48B8-887A-CDD19F00781D}"/>
              </a:ext>
            </a:extLst>
          </p:cNvPr>
          <p:cNvSpPr>
            <a:spLocks noChangeArrowheads="1"/>
          </p:cNvSpPr>
          <p:nvPr/>
        </p:nvSpPr>
        <p:spPr bwMode="auto">
          <a:xfrm>
            <a:off x="6153627" y="3925888"/>
            <a:ext cx="8223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1600">
                <a:solidFill>
                  <a:srgbClr val="333399"/>
                </a:solidFill>
                <a:latin typeface="Arial" panose="020B0604020202020204" pitchFamily="34" charset="0"/>
                <a:ea typeface="黑体" panose="02010609060101010101" pitchFamily="49" charset="-122"/>
              </a:rPr>
              <a:t>填    充</a:t>
            </a:r>
          </a:p>
        </p:txBody>
      </p:sp>
      <p:sp>
        <p:nvSpPr>
          <p:cNvPr id="180" name="Rectangle 85">
            <a:extLst>
              <a:ext uri="{FF2B5EF4-FFF2-40B4-BE49-F238E27FC236}">
                <a16:creationId xmlns:a16="http://schemas.microsoft.com/office/drawing/2014/main" id="{B748AEF3-134F-4F4A-A913-E49581BDE5A9}"/>
              </a:ext>
            </a:extLst>
          </p:cNvPr>
          <p:cNvSpPr>
            <a:spLocks noChangeArrowheads="1"/>
          </p:cNvSpPr>
          <p:nvPr/>
        </p:nvSpPr>
        <p:spPr bwMode="auto">
          <a:xfrm>
            <a:off x="4696302" y="5145088"/>
            <a:ext cx="1455737" cy="3333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600">
                <a:solidFill>
                  <a:srgbClr val="333399"/>
                </a:solidFill>
                <a:latin typeface="Arial" panose="020B0604020202020204" pitchFamily="34" charset="0"/>
                <a:ea typeface="黑体" panose="02010609060101010101" pitchFamily="49" charset="-122"/>
              </a:rPr>
              <a:t>TCP </a:t>
            </a:r>
            <a:r>
              <a:rPr lang="zh-CN" altLang="en-US" sz="1600">
                <a:solidFill>
                  <a:srgbClr val="333399"/>
                </a:solidFill>
                <a:latin typeface="Arial" panose="020B0604020202020204" pitchFamily="34" charset="0"/>
                <a:ea typeface="黑体" panose="02010609060101010101" pitchFamily="49" charset="-122"/>
              </a:rPr>
              <a:t>数据部分</a:t>
            </a:r>
          </a:p>
        </p:txBody>
      </p:sp>
      <p:sp>
        <p:nvSpPr>
          <p:cNvPr id="181" name="Rectangle 86">
            <a:extLst>
              <a:ext uri="{FF2B5EF4-FFF2-40B4-BE49-F238E27FC236}">
                <a16:creationId xmlns:a16="http://schemas.microsoft.com/office/drawing/2014/main" id="{84A75AC0-DEE8-4021-88A8-EFD49ADC0EC3}"/>
              </a:ext>
            </a:extLst>
          </p:cNvPr>
          <p:cNvSpPr>
            <a:spLocks noChangeArrowheads="1"/>
          </p:cNvSpPr>
          <p:nvPr/>
        </p:nvSpPr>
        <p:spPr bwMode="auto">
          <a:xfrm>
            <a:off x="1883252" y="5064125"/>
            <a:ext cx="1406525" cy="506413"/>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82" name="Rectangle 87">
            <a:extLst>
              <a:ext uri="{FF2B5EF4-FFF2-40B4-BE49-F238E27FC236}">
                <a16:creationId xmlns:a16="http://schemas.microsoft.com/office/drawing/2014/main" id="{6A90AF8E-A053-4D5B-A1B4-093DF157CC9F}"/>
              </a:ext>
            </a:extLst>
          </p:cNvPr>
          <p:cNvSpPr>
            <a:spLocks noChangeArrowheads="1"/>
          </p:cNvSpPr>
          <p:nvPr/>
        </p:nvSpPr>
        <p:spPr bwMode="auto">
          <a:xfrm>
            <a:off x="1883252" y="5064125"/>
            <a:ext cx="5757862" cy="506413"/>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83" name="Line 88">
            <a:extLst>
              <a:ext uri="{FF2B5EF4-FFF2-40B4-BE49-F238E27FC236}">
                <a16:creationId xmlns:a16="http://schemas.microsoft.com/office/drawing/2014/main" id="{91960ABE-10DF-4B4E-9359-9446A02A5185}"/>
              </a:ext>
            </a:extLst>
          </p:cNvPr>
          <p:cNvSpPr>
            <a:spLocks noChangeShapeType="1"/>
          </p:cNvSpPr>
          <p:nvPr/>
        </p:nvSpPr>
        <p:spPr bwMode="auto">
          <a:xfrm flipH="1">
            <a:off x="3289777" y="5075238"/>
            <a:ext cx="0" cy="495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 name="Rectangle 89">
            <a:extLst>
              <a:ext uri="{FF2B5EF4-FFF2-40B4-BE49-F238E27FC236}">
                <a16:creationId xmlns:a16="http://schemas.microsoft.com/office/drawing/2014/main" id="{1B9B55EB-6EAE-42E1-9C6D-380AEC7FFC91}"/>
              </a:ext>
            </a:extLst>
          </p:cNvPr>
          <p:cNvSpPr>
            <a:spLocks noChangeArrowheads="1"/>
          </p:cNvSpPr>
          <p:nvPr/>
        </p:nvSpPr>
        <p:spPr bwMode="auto">
          <a:xfrm>
            <a:off x="2078514" y="5192713"/>
            <a:ext cx="7207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85" name="Rectangle 90">
            <a:extLst>
              <a:ext uri="{FF2B5EF4-FFF2-40B4-BE49-F238E27FC236}">
                <a16:creationId xmlns:a16="http://schemas.microsoft.com/office/drawing/2014/main" id="{F05785EB-473A-48E0-AAB4-322A88DF5E91}"/>
              </a:ext>
            </a:extLst>
          </p:cNvPr>
          <p:cNvSpPr>
            <a:spLocks noChangeArrowheads="1"/>
          </p:cNvSpPr>
          <p:nvPr/>
        </p:nvSpPr>
        <p:spPr bwMode="auto">
          <a:xfrm>
            <a:off x="2086452" y="5145088"/>
            <a:ext cx="1049337" cy="3333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600">
                <a:solidFill>
                  <a:srgbClr val="333399"/>
                </a:solidFill>
                <a:latin typeface="Arial" panose="020B0604020202020204" pitchFamily="34" charset="0"/>
                <a:ea typeface="黑体" panose="02010609060101010101" pitchFamily="49" charset="-122"/>
              </a:rPr>
              <a:t>TCP </a:t>
            </a:r>
            <a:r>
              <a:rPr lang="zh-CN" altLang="en-US" sz="1600">
                <a:solidFill>
                  <a:srgbClr val="333399"/>
                </a:solidFill>
                <a:latin typeface="Arial" panose="020B0604020202020204" pitchFamily="34" charset="0"/>
                <a:ea typeface="黑体" panose="02010609060101010101" pitchFamily="49" charset="-122"/>
              </a:rPr>
              <a:t>首部</a:t>
            </a:r>
          </a:p>
        </p:txBody>
      </p:sp>
      <p:sp>
        <p:nvSpPr>
          <p:cNvPr id="186" name="Rectangle 91">
            <a:extLst>
              <a:ext uri="{FF2B5EF4-FFF2-40B4-BE49-F238E27FC236}">
                <a16:creationId xmlns:a16="http://schemas.microsoft.com/office/drawing/2014/main" id="{88CC3B67-C6F7-4315-A13D-F2B6D5738402}"/>
              </a:ext>
            </a:extLst>
          </p:cNvPr>
          <p:cNvSpPr>
            <a:spLocks noChangeArrowheads="1"/>
          </p:cNvSpPr>
          <p:nvPr/>
        </p:nvSpPr>
        <p:spPr bwMode="auto">
          <a:xfrm>
            <a:off x="456089" y="5162550"/>
            <a:ext cx="1630363"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rgbClr val="333399"/>
                </a:solidFill>
                <a:latin typeface="Arial" panose="020B0604020202020204" pitchFamily="34" charset="0"/>
                <a:ea typeface="黑体" panose="02010609060101010101" pitchFamily="49" charset="-122"/>
              </a:rPr>
              <a:t>TCP </a:t>
            </a:r>
            <a:r>
              <a:rPr lang="zh-CN" altLang="en-US" sz="1800">
                <a:solidFill>
                  <a:srgbClr val="333399"/>
                </a:solidFill>
                <a:latin typeface="Arial" panose="020B0604020202020204" pitchFamily="34" charset="0"/>
                <a:ea typeface="黑体" panose="02010609060101010101" pitchFamily="49" charset="-122"/>
              </a:rPr>
              <a:t>报文段</a:t>
            </a:r>
          </a:p>
        </p:txBody>
      </p:sp>
      <p:sp>
        <p:nvSpPr>
          <p:cNvPr id="187" name="Rectangle 92">
            <a:extLst>
              <a:ext uri="{FF2B5EF4-FFF2-40B4-BE49-F238E27FC236}">
                <a16:creationId xmlns:a16="http://schemas.microsoft.com/office/drawing/2014/main" id="{F0E6FA09-CCB0-4722-9881-61DE5DB906CE}"/>
              </a:ext>
            </a:extLst>
          </p:cNvPr>
          <p:cNvSpPr>
            <a:spLocks noChangeArrowheads="1"/>
          </p:cNvSpPr>
          <p:nvPr/>
        </p:nvSpPr>
        <p:spPr bwMode="auto">
          <a:xfrm>
            <a:off x="1870552" y="6011863"/>
            <a:ext cx="5770562" cy="504825"/>
          </a:xfrm>
          <a:prstGeom prst="rect">
            <a:avLst/>
          </a:prstGeom>
          <a:solidFill>
            <a:srgbClr val="FFCCFF"/>
          </a:solidFill>
          <a:ln w="190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88" name="Rectangle 93">
            <a:extLst>
              <a:ext uri="{FF2B5EF4-FFF2-40B4-BE49-F238E27FC236}">
                <a16:creationId xmlns:a16="http://schemas.microsoft.com/office/drawing/2014/main" id="{33963A6C-2AA9-49E1-BBD3-F55A95ED8145}"/>
              </a:ext>
            </a:extLst>
          </p:cNvPr>
          <p:cNvSpPr>
            <a:spLocks noChangeArrowheads="1"/>
          </p:cNvSpPr>
          <p:nvPr/>
        </p:nvSpPr>
        <p:spPr bwMode="auto">
          <a:xfrm>
            <a:off x="3891439" y="6070600"/>
            <a:ext cx="1374775" cy="3635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rgbClr val="333399"/>
                </a:solidFill>
                <a:latin typeface="Arial" panose="020B0604020202020204" pitchFamily="34" charset="0"/>
                <a:ea typeface="黑体" panose="02010609060101010101" pitchFamily="49" charset="-122"/>
              </a:rPr>
              <a:t>IP </a:t>
            </a:r>
            <a:r>
              <a:rPr lang="zh-CN" altLang="en-US" sz="1800">
                <a:solidFill>
                  <a:srgbClr val="333399"/>
                </a:solidFill>
                <a:latin typeface="Arial" panose="020B0604020202020204" pitchFamily="34" charset="0"/>
                <a:ea typeface="黑体" panose="02010609060101010101" pitchFamily="49" charset="-122"/>
              </a:rPr>
              <a:t>数据部分</a:t>
            </a:r>
          </a:p>
        </p:txBody>
      </p:sp>
      <p:sp>
        <p:nvSpPr>
          <p:cNvPr id="189" name="Rectangle 94">
            <a:extLst>
              <a:ext uri="{FF2B5EF4-FFF2-40B4-BE49-F238E27FC236}">
                <a16:creationId xmlns:a16="http://schemas.microsoft.com/office/drawing/2014/main" id="{E249D832-7874-4730-9E96-C399496EFE9D}"/>
              </a:ext>
            </a:extLst>
          </p:cNvPr>
          <p:cNvSpPr>
            <a:spLocks noChangeArrowheads="1"/>
          </p:cNvSpPr>
          <p:nvPr/>
        </p:nvSpPr>
        <p:spPr bwMode="auto">
          <a:xfrm>
            <a:off x="881539" y="6070600"/>
            <a:ext cx="917575" cy="3635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1800">
                <a:solidFill>
                  <a:srgbClr val="333399"/>
                </a:solidFill>
                <a:latin typeface="Arial" panose="020B0604020202020204" pitchFamily="34" charset="0"/>
                <a:ea typeface="黑体" panose="02010609060101010101" pitchFamily="49" charset="-122"/>
              </a:rPr>
              <a:t>IP </a:t>
            </a:r>
            <a:r>
              <a:rPr lang="zh-CN" altLang="en-US" sz="1800">
                <a:solidFill>
                  <a:srgbClr val="333399"/>
                </a:solidFill>
                <a:latin typeface="Arial" panose="020B0604020202020204" pitchFamily="34" charset="0"/>
                <a:ea typeface="黑体" panose="02010609060101010101" pitchFamily="49" charset="-122"/>
              </a:rPr>
              <a:t>首部</a:t>
            </a:r>
          </a:p>
        </p:txBody>
      </p:sp>
      <p:sp>
        <p:nvSpPr>
          <p:cNvPr id="190" name="AutoShape 95">
            <a:extLst>
              <a:ext uri="{FF2B5EF4-FFF2-40B4-BE49-F238E27FC236}">
                <a16:creationId xmlns:a16="http://schemas.microsoft.com/office/drawing/2014/main" id="{796896D5-AAE6-44A8-87FE-CB4C8F1E3EB2}"/>
              </a:ext>
            </a:extLst>
          </p:cNvPr>
          <p:cNvSpPr>
            <a:spLocks noChangeArrowheads="1"/>
          </p:cNvSpPr>
          <p:nvPr/>
        </p:nvSpPr>
        <p:spPr bwMode="auto">
          <a:xfrm rot="-5400000">
            <a:off x="2241233" y="5814219"/>
            <a:ext cx="758825" cy="268287"/>
          </a:xfrm>
          <a:prstGeom prst="leftArrow">
            <a:avLst>
              <a:gd name="adj1" fmla="val 50000"/>
              <a:gd name="adj2" fmla="val 70710"/>
            </a:avLst>
          </a:prstGeom>
          <a:solidFill>
            <a:schemeClr val="accent2">
              <a:alpha val="42999"/>
            </a:schemeClr>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a:p>
        </p:txBody>
      </p:sp>
      <p:sp>
        <p:nvSpPr>
          <p:cNvPr id="191" name="AutoShape 96">
            <a:extLst>
              <a:ext uri="{FF2B5EF4-FFF2-40B4-BE49-F238E27FC236}">
                <a16:creationId xmlns:a16="http://schemas.microsoft.com/office/drawing/2014/main" id="{DF0DEECD-FCEE-4E74-B57B-43F79CF5EA1D}"/>
              </a:ext>
            </a:extLst>
          </p:cNvPr>
          <p:cNvSpPr>
            <a:spLocks noChangeArrowheads="1"/>
          </p:cNvSpPr>
          <p:nvPr/>
        </p:nvSpPr>
        <p:spPr bwMode="auto">
          <a:xfrm rot="-5400000">
            <a:off x="5185251" y="5815013"/>
            <a:ext cx="758825" cy="266700"/>
          </a:xfrm>
          <a:prstGeom prst="leftArrow">
            <a:avLst>
              <a:gd name="adj1" fmla="val 50000"/>
              <a:gd name="adj2" fmla="val 71131"/>
            </a:avLst>
          </a:prstGeom>
          <a:solidFill>
            <a:schemeClr val="accent1">
              <a:alpha val="42999"/>
            </a:schemeClr>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a:p>
        </p:txBody>
      </p:sp>
      <p:sp>
        <p:nvSpPr>
          <p:cNvPr id="192" name="Line 97">
            <a:extLst>
              <a:ext uri="{FF2B5EF4-FFF2-40B4-BE49-F238E27FC236}">
                <a16:creationId xmlns:a16="http://schemas.microsoft.com/office/drawing/2014/main" id="{CD6FABDF-3178-464B-8A9C-E49D73787F59}"/>
              </a:ext>
            </a:extLst>
          </p:cNvPr>
          <p:cNvSpPr>
            <a:spLocks noChangeShapeType="1"/>
          </p:cNvSpPr>
          <p:nvPr/>
        </p:nvSpPr>
        <p:spPr bwMode="auto">
          <a:xfrm>
            <a:off x="76677" y="1552575"/>
            <a:ext cx="469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 name="Line 98">
            <a:extLst>
              <a:ext uri="{FF2B5EF4-FFF2-40B4-BE49-F238E27FC236}">
                <a16:creationId xmlns:a16="http://schemas.microsoft.com/office/drawing/2014/main" id="{3CE8F99C-F47A-44C0-A694-7459006CB72E}"/>
              </a:ext>
            </a:extLst>
          </p:cNvPr>
          <p:cNvSpPr>
            <a:spLocks noChangeShapeType="1"/>
          </p:cNvSpPr>
          <p:nvPr/>
        </p:nvSpPr>
        <p:spPr bwMode="auto">
          <a:xfrm>
            <a:off x="89377" y="4294188"/>
            <a:ext cx="469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 name="矩形 195">
            <a:extLst>
              <a:ext uri="{FF2B5EF4-FFF2-40B4-BE49-F238E27FC236}">
                <a16:creationId xmlns:a16="http://schemas.microsoft.com/office/drawing/2014/main" id="{A2979221-0941-48A4-9AA0-916B4014A333}"/>
              </a:ext>
            </a:extLst>
          </p:cNvPr>
          <p:cNvSpPr/>
          <p:nvPr/>
        </p:nvSpPr>
        <p:spPr>
          <a:xfrm>
            <a:off x="7209316" y="957959"/>
            <a:ext cx="4966810" cy="4985980"/>
          </a:xfrm>
          <a:prstGeom prst="rect">
            <a:avLst/>
          </a:prstGeom>
        </p:spPr>
        <p:txBody>
          <a:bodyPr wrap="square">
            <a:spAutoFit/>
          </a:bodyPr>
          <a:lstStyle/>
          <a:p>
            <a:pPr lvl="1">
              <a:spcBef>
                <a:spcPts val="1200"/>
              </a:spcBef>
            </a:pPr>
            <a:r>
              <a:rPr lang="zh-CN" altLang="zh-CN" sz="3200" dirty="0">
                <a:latin typeface="微软雅黑" panose="020B0503020204020204" pitchFamily="34" charset="-122"/>
                <a:ea typeface="微软雅黑" panose="020B0503020204020204" pitchFamily="34" charset="-122"/>
              </a:rPr>
              <a:t>序号</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a:p>
            <a:pPr lvl="1">
              <a:spcBef>
                <a:spcPts val="1200"/>
              </a:spcBef>
            </a:pPr>
            <a:r>
              <a:rPr lang="zh-CN" altLang="zh-CN" sz="3200" dirty="0"/>
              <a:t>这个报文里封装数据的第一个字节在此次通信里的位置，利用序号值进行排序</a:t>
            </a:r>
            <a:r>
              <a:rPr lang="en-US" altLang="zh-CN" sz="3200" dirty="0"/>
              <a:t>;</a:t>
            </a:r>
          </a:p>
          <a:p>
            <a:pPr lvl="1">
              <a:spcBef>
                <a:spcPts val="1200"/>
              </a:spcBef>
            </a:pPr>
            <a:r>
              <a:rPr lang="zh-CN" altLang="zh-CN" sz="3200" dirty="0">
                <a:latin typeface="微软雅黑" panose="020B0503020204020204" pitchFamily="34" charset="-122"/>
                <a:ea typeface="微软雅黑" panose="020B0503020204020204" pitchFamily="34" charset="-122"/>
              </a:rPr>
              <a:t>确认序号</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a:p>
            <a:pPr lvl="1">
              <a:spcBef>
                <a:spcPts val="1200"/>
              </a:spcBef>
            </a:pPr>
            <a:r>
              <a:rPr lang="zh-CN" altLang="en-US" sz="3200" dirty="0"/>
              <a:t>设确认序号为</a:t>
            </a:r>
            <a:r>
              <a:rPr lang="en-US" altLang="zh-CN" sz="3200" dirty="0"/>
              <a:t>X</a:t>
            </a:r>
            <a:r>
              <a:rPr lang="zh-CN" altLang="en-US" sz="3200" dirty="0"/>
              <a:t>，该字段表示</a:t>
            </a:r>
            <a:r>
              <a:rPr lang="en-US" altLang="zh-CN" sz="3200" dirty="0"/>
              <a:t>X</a:t>
            </a:r>
            <a:r>
              <a:rPr lang="zh-CN" altLang="zh-CN" sz="3200" dirty="0"/>
              <a:t>之前的我都收到了，下一个</a:t>
            </a:r>
            <a:r>
              <a:rPr lang="zh-CN" altLang="en-US" sz="3200" dirty="0"/>
              <a:t>应该收的是</a:t>
            </a:r>
            <a:r>
              <a:rPr lang="en-US" altLang="zh-CN" sz="3200" dirty="0"/>
              <a:t>X</a:t>
            </a:r>
          </a:p>
        </p:txBody>
      </p:sp>
    </p:spTree>
    <p:extLst>
      <p:ext uri="{BB962C8B-B14F-4D97-AF65-F5344CB8AC3E}">
        <p14:creationId xmlns:p14="http://schemas.microsoft.com/office/powerpoint/2010/main" val="1422118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矩形 195">
            <a:extLst>
              <a:ext uri="{FF2B5EF4-FFF2-40B4-BE49-F238E27FC236}">
                <a16:creationId xmlns:a16="http://schemas.microsoft.com/office/drawing/2014/main" id="{A2979221-0941-48A4-9AA0-916B4014A333}"/>
              </a:ext>
            </a:extLst>
          </p:cNvPr>
          <p:cNvSpPr/>
          <p:nvPr/>
        </p:nvSpPr>
        <p:spPr>
          <a:xfrm>
            <a:off x="7195028" y="139878"/>
            <a:ext cx="5003260" cy="6155531"/>
          </a:xfrm>
          <a:prstGeom prst="rect">
            <a:avLst/>
          </a:prstGeom>
        </p:spPr>
        <p:txBody>
          <a:bodyPr wrap="square">
            <a:spAutoFit/>
          </a:bodyPr>
          <a:lstStyle/>
          <a:p>
            <a:pPr lvl="1">
              <a:spcBef>
                <a:spcPts val="1200"/>
              </a:spcBef>
            </a:pPr>
            <a:r>
              <a:rPr lang="zh-CN" altLang="en-US" sz="2800" dirty="0">
                <a:latin typeface="微软雅黑" panose="020B0503020204020204" pitchFamily="34" charset="-122"/>
                <a:ea typeface="微软雅黑" panose="020B0503020204020204" pitchFamily="34" charset="-122"/>
              </a:rPr>
              <a:t>数据偏移字段：</a:t>
            </a:r>
            <a:br>
              <a:rPr lang="en-US" altLang="zh-CN" sz="2800" dirty="0"/>
            </a:br>
            <a:r>
              <a:rPr lang="zh-CN" altLang="en-US" sz="2800" dirty="0"/>
              <a:t>它指出</a:t>
            </a:r>
            <a:r>
              <a:rPr lang="en-US" altLang="zh-CN" sz="2800" dirty="0"/>
              <a:t>TCP</a:t>
            </a:r>
            <a:r>
              <a:rPr lang="zh-CN" altLang="en-US" sz="2800" dirty="0"/>
              <a:t>报文段的数据起始处距离</a:t>
            </a:r>
            <a:r>
              <a:rPr lang="en-US" altLang="zh-CN" sz="2800" dirty="0"/>
              <a:t>TCP</a:t>
            </a:r>
            <a:r>
              <a:rPr lang="zh-CN" altLang="en-US" sz="2800" dirty="0"/>
              <a:t>报文段的起始处有多远。也就是首部长度，是以</a:t>
            </a:r>
            <a:r>
              <a:rPr lang="en-US" altLang="zh-CN" sz="2800" dirty="0"/>
              <a:t>4</a:t>
            </a:r>
            <a:r>
              <a:rPr lang="zh-CN" altLang="en-US" sz="2800" dirty="0"/>
              <a:t>个字节为单位。首部长度</a:t>
            </a:r>
            <a:r>
              <a:rPr lang="en-US" altLang="zh-CN" sz="2800" dirty="0"/>
              <a:t>20-60</a:t>
            </a:r>
            <a:r>
              <a:rPr lang="zh-CN" altLang="en-US" sz="2800" dirty="0"/>
              <a:t>字节。</a:t>
            </a:r>
            <a:endParaRPr lang="en-US" altLang="zh-CN" sz="2800" dirty="0"/>
          </a:p>
          <a:p>
            <a:pPr lvl="1">
              <a:spcBef>
                <a:spcPts val="1200"/>
              </a:spcBef>
            </a:pPr>
            <a:r>
              <a:rPr lang="zh-CN" altLang="zh-CN" sz="2800" dirty="0">
                <a:latin typeface="微软雅黑" panose="020B0503020204020204" pitchFamily="34" charset="-122"/>
                <a:ea typeface="微软雅黑" panose="020B0503020204020204" pitchFamily="34" charset="-122"/>
              </a:rPr>
              <a:t>窗口大小值：</a:t>
            </a:r>
            <a:endParaRPr lang="en-US" altLang="zh-CN" sz="2800" dirty="0">
              <a:latin typeface="微软雅黑" panose="020B0503020204020204" pitchFamily="34" charset="-122"/>
              <a:ea typeface="微软雅黑" panose="020B0503020204020204" pitchFamily="34" charset="-122"/>
            </a:endParaRPr>
          </a:p>
          <a:p>
            <a:pPr lvl="1">
              <a:spcBef>
                <a:spcPts val="1200"/>
              </a:spcBef>
            </a:pPr>
            <a:r>
              <a:rPr lang="zh-CN" altLang="zh-CN" sz="2800" kern="100" dirty="0">
                <a:latin typeface="等线" panose="02010600030101010101" pitchFamily="2" charset="-122"/>
                <a:cs typeface="Times New Roman" panose="02020603050405020304" pitchFamily="18" charset="0"/>
              </a:rPr>
              <a:t>是可变的，根据系统的缓冲区大小来调整这个值，告诉发送方可以连续发送多少字节。</a:t>
            </a:r>
          </a:p>
          <a:p>
            <a:pPr lvl="1">
              <a:spcBef>
                <a:spcPts val="1200"/>
              </a:spcBef>
            </a:pPr>
            <a:endParaRPr lang="en-US" altLang="zh-CN" sz="2800" dirty="0"/>
          </a:p>
          <a:p>
            <a:pPr lvl="1"/>
            <a:endParaRPr lang="en-US" altLang="zh-CN" sz="2800" dirty="0"/>
          </a:p>
        </p:txBody>
      </p:sp>
      <p:sp>
        <p:nvSpPr>
          <p:cNvPr id="3" name="矩形 2">
            <a:extLst>
              <a:ext uri="{FF2B5EF4-FFF2-40B4-BE49-F238E27FC236}">
                <a16:creationId xmlns:a16="http://schemas.microsoft.com/office/drawing/2014/main" id="{A2979221-0941-48A4-9AA0-916B4014A333}"/>
              </a:ext>
            </a:extLst>
          </p:cNvPr>
          <p:cNvSpPr/>
          <p:nvPr/>
        </p:nvSpPr>
        <p:spPr>
          <a:xfrm>
            <a:off x="3123209" y="100926"/>
            <a:ext cx="4631271" cy="661719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spcBef>
                <a:spcPts val="1200"/>
              </a:spcBef>
            </a:pPr>
            <a:r>
              <a:rPr lang="zh-CN" altLang="en-US" sz="2800" dirty="0">
                <a:latin typeface="微软雅黑" panose="020B0503020204020204" pitchFamily="34" charset="-122"/>
                <a:ea typeface="微软雅黑" panose="020B0503020204020204" pitchFamily="34" charset="-122"/>
              </a:rPr>
              <a:t>校验和：</a:t>
            </a:r>
            <a:br>
              <a:rPr lang="en-US" altLang="zh-CN" sz="2800" dirty="0"/>
            </a:br>
            <a:r>
              <a:rPr lang="zh-CN" altLang="en-US" sz="2800" dirty="0"/>
              <a:t>伪首部</a:t>
            </a:r>
            <a:r>
              <a:rPr lang="en-US" altLang="zh-CN" sz="2800" dirty="0"/>
              <a:t>+TCP/UDP</a:t>
            </a:r>
            <a:r>
              <a:rPr lang="zh-CN" altLang="en-US" sz="2800" dirty="0"/>
              <a:t>报头</a:t>
            </a:r>
            <a:r>
              <a:rPr lang="en-US" altLang="zh-CN" sz="2800" dirty="0"/>
              <a:t>+</a:t>
            </a:r>
            <a:r>
              <a:rPr lang="zh-CN" altLang="en-US" sz="2800" dirty="0"/>
              <a:t>数据</a:t>
            </a:r>
          </a:p>
          <a:p>
            <a:pPr lvl="1">
              <a:spcBef>
                <a:spcPts val="1200"/>
              </a:spcBef>
            </a:pPr>
            <a:r>
              <a:rPr lang="zh-CN" altLang="en-US" sz="2800" dirty="0">
                <a:latin typeface="微软雅黑" panose="020B0503020204020204" pitchFamily="34" charset="-122"/>
                <a:ea typeface="微软雅黑" panose="020B0503020204020204" pitchFamily="34" charset="-122"/>
              </a:rPr>
              <a:t>伪首部</a:t>
            </a:r>
            <a:r>
              <a:rPr lang="en-US" altLang="zh-CN" sz="2800" dirty="0">
                <a:latin typeface="微软雅黑" panose="020B0503020204020204" pitchFamily="34" charset="-122"/>
                <a:ea typeface="微软雅黑" panose="020B0503020204020204" pitchFamily="34" charset="-122"/>
              </a:rPr>
              <a:t>:</a:t>
            </a:r>
          </a:p>
          <a:p>
            <a:pPr lvl="1">
              <a:spcBef>
                <a:spcPts val="1200"/>
              </a:spcBef>
            </a:pPr>
            <a:r>
              <a:rPr lang="en-US" altLang="zh-CN" sz="2800" dirty="0">
                <a:latin typeface="微软雅黑" panose="020B0503020204020204" pitchFamily="34" charset="-122"/>
                <a:ea typeface="微软雅黑" panose="020B0503020204020204" pitchFamily="34" charset="-122"/>
              </a:rPr>
              <a:t>12</a:t>
            </a:r>
            <a:r>
              <a:rPr lang="zh-CN" altLang="en-US" sz="2800" dirty="0">
                <a:latin typeface="微软雅黑" panose="020B0503020204020204" pitchFamily="34" charset="-122"/>
                <a:ea typeface="微软雅黑" panose="020B0503020204020204" pitchFamily="34" charset="-122"/>
              </a:rPr>
              <a:t>个字节包括</a:t>
            </a:r>
          </a:p>
          <a:p>
            <a:pPr lvl="1">
              <a:spcBef>
                <a:spcPts val="1200"/>
              </a:spcBef>
            </a:pPr>
            <a:r>
              <a:rPr lang="zh-CN" altLang="en-US" sz="2800" dirty="0"/>
              <a:t>源</a:t>
            </a:r>
            <a:r>
              <a:rPr lang="en-US" altLang="zh-CN" sz="2800" dirty="0"/>
              <a:t>IP(4B)</a:t>
            </a:r>
            <a:r>
              <a:rPr lang="zh-CN" altLang="en-US" sz="2800" dirty="0"/>
              <a:t>、目的</a:t>
            </a:r>
            <a:r>
              <a:rPr lang="en-US" altLang="zh-CN" sz="2800" dirty="0"/>
              <a:t>IP(4B)</a:t>
            </a:r>
            <a:r>
              <a:rPr lang="zh-CN" altLang="en-US" sz="2800" dirty="0"/>
              <a:t>、</a:t>
            </a:r>
          </a:p>
          <a:p>
            <a:pPr lvl="1">
              <a:spcBef>
                <a:spcPts val="1200"/>
              </a:spcBef>
            </a:pPr>
            <a:r>
              <a:rPr lang="zh-CN" altLang="en-US" sz="2800" dirty="0"/>
              <a:t>协议类型（</a:t>
            </a:r>
            <a:r>
              <a:rPr lang="en-US" altLang="zh-CN" sz="2800" dirty="0"/>
              <a:t>UDP</a:t>
            </a:r>
            <a:r>
              <a:rPr lang="zh-CN" altLang="en-US" sz="2800" dirty="0"/>
              <a:t>十进制</a:t>
            </a:r>
            <a:r>
              <a:rPr lang="en-US" altLang="zh-CN" sz="2800" dirty="0"/>
              <a:t>17 </a:t>
            </a:r>
            <a:r>
              <a:rPr lang="zh-CN" altLang="en-US" sz="2800" dirty="0"/>
              <a:t>、十六进制</a:t>
            </a:r>
            <a:r>
              <a:rPr lang="en-US" altLang="zh-CN" sz="2800" dirty="0"/>
              <a:t>0011H TCP</a:t>
            </a:r>
            <a:r>
              <a:rPr lang="zh-CN" altLang="en-US" sz="2800" dirty="0"/>
              <a:t>十进制是</a:t>
            </a:r>
            <a:r>
              <a:rPr lang="en-US" altLang="zh-CN" sz="2800" dirty="0"/>
              <a:t>6</a:t>
            </a:r>
            <a:r>
              <a:rPr lang="zh-CN" altLang="en-US" sz="2800" dirty="0"/>
              <a:t>）</a:t>
            </a:r>
            <a:r>
              <a:rPr lang="en-US" altLang="zh-CN" sz="2800" dirty="0"/>
              <a:t>(2B)</a:t>
            </a:r>
          </a:p>
          <a:p>
            <a:pPr lvl="1">
              <a:spcBef>
                <a:spcPts val="1200"/>
              </a:spcBef>
            </a:pPr>
            <a:r>
              <a:rPr lang="zh-CN" altLang="en-US" sz="2800" dirty="0"/>
              <a:t>总长度</a:t>
            </a:r>
            <a:r>
              <a:rPr lang="en-US" altLang="zh-CN" sz="2800" dirty="0"/>
              <a:t>(2B, TCP/UDP</a:t>
            </a:r>
            <a:r>
              <a:rPr lang="zh-CN" altLang="en-US" sz="2800" dirty="0"/>
              <a:t>包的总长度</a:t>
            </a:r>
            <a:r>
              <a:rPr lang="en-US" altLang="zh-CN" sz="2800" dirty="0"/>
              <a:t>)</a:t>
            </a:r>
          </a:p>
          <a:p>
            <a:pPr lvl="1">
              <a:spcBef>
                <a:spcPts val="1200"/>
              </a:spcBef>
            </a:pPr>
            <a:endParaRPr lang="en-US" altLang="zh-CN" sz="2800" dirty="0"/>
          </a:p>
          <a:p>
            <a:pPr lvl="1"/>
            <a:endParaRPr lang="en-US" altLang="zh-CN" sz="2800" dirty="0"/>
          </a:p>
        </p:txBody>
      </p:sp>
    </p:spTree>
    <p:extLst>
      <p:ext uri="{BB962C8B-B14F-4D97-AF65-F5344CB8AC3E}">
        <p14:creationId xmlns:p14="http://schemas.microsoft.com/office/powerpoint/2010/main" val="2650717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CDF9B-E17D-437D-A09E-AFE23E3FCA84}"/>
              </a:ext>
            </a:extLst>
          </p:cNvPr>
          <p:cNvSpPr>
            <a:spLocks noGrp="1"/>
          </p:cNvSpPr>
          <p:nvPr>
            <p:ph type="title"/>
          </p:nvPr>
        </p:nvSpPr>
        <p:spPr>
          <a:xfrm>
            <a:off x="0" y="0"/>
            <a:ext cx="10515600" cy="1325563"/>
          </a:xfrm>
        </p:spPr>
        <p:txBody>
          <a:bodyPr/>
          <a:lstStyle/>
          <a:p>
            <a:r>
              <a:rPr lang="en-US" altLang="zh-CN" dirty="0"/>
              <a:t>TCP</a:t>
            </a:r>
            <a:r>
              <a:rPr lang="zh-CN" altLang="en-US" dirty="0"/>
              <a:t>的标志位</a:t>
            </a:r>
          </a:p>
        </p:txBody>
      </p:sp>
      <p:sp>
        <p:nvSpPr>
          <p:cNvPr id="3" name="内容占位符 2">
            <a:extLst>
              <a:ext uri="{FF2B5EF4-FFF2-40B4-BE49-F238E27FC236}">
                <a16:creationId xmlns:a16="http://schemas.microsoft.com/office/drawing/2014/main" id="{7C74C36C-C9C0-49EA-98DA-6F82C89B9F76}"/>
              </a:ext>
            </a:extLst>
          </p:cNvPr>
          <p:cNvSpPr>
            <a:spLocks noGrp="1"/>
          </p:cNvSpPr>
          <p:nvPr>
            <p:ph idx="1"/>
          </p:nvPr>
        </p:nvSpPr>
        <p:spPr>
          <a:xfrm>
            <a:off x="660229" y="1193523"/>
            <a:ext cx="10515600" cy="5372974"/>
          </a:xfrm>
        </p:spPr>
        <p:txBody>
          <a:bodyPr>
            <a:normAutofit fontScale="55000" lnSpcReduction="20000"/>
          </a:bodyPr>
          <a:lstStyle/>
          <a:p>
            <a:pPr>
              <a:lnSpc>
                <a:spcPct val="120000"/>
              </a:lnSpc>
            </a:pPr>
            <a:r>
              <a:rPr lang="en-US" altLang="zh-CN" sz="3800" dirty="0"/>
              <a:t>SYN </a:t>
            </a:r>
            <a:r>
              <a:rPr lang="zh-CN" altLang="en-US" sz="4000" dirty="0"/>
              <a:t>同步</a:t>
            </a:r>
            <a:r>
              <a:rPr lang="en-US" altLang="zh-CN" sz="4000" dirty="0"/>
              <a:t>SYN=1</a:t>
            </a:r>
            <a:r>
              <a:rPr lang="zh-CN" altLang="en-US" sz="4000" dirty="0"/>
              <a:t>表示这是一个连接请求或连接接受报文</a:t>
            </a:r>
            <a:endParaRPr lang="en-US" altLang="zh-CN" sz="3800" dirty="0"/>
          </a:p>
          <a:p>
            <a:pPr>
              <a:lnSpc>
                <a:spcPct val="120000"/>
              </a:lnSpc>
            </a:pPr>
            <a:r>
              <a:rPr lang="en-US" altLang="zh-CN" sz="3800" dirty="0"/>
              <a:t>FIN </a:t>
            </a:r>
            <a:r>
              <a:rPr lang="zh-CN" altLang="en-US" sz="3800" dirty="0"/>
              <a:t>用来释放一个连接。</a:t>
            </a:r>
            <a:r>
              <a:rPr lang="en-US" altLang="zh-CN" sz="3800" dirty="0"/>
              <a:t>FIN=1</a:t>
            </a:r>
            <a:r>
              <a:rPr lang="zh-CN" altLang="en-US" sz="3800" dirty="0"/>
              <a:t>表明此报文段的发送端的数据已发送完毕，并要求释放运输连接。 </a:t>
            </a:r>
            <a:endParaRPr lang="zh-CN" altLang="zh-CN" sz="3800" dirty="0"/>
          </a:p>
          <a:p>
            <a:pPr>
              <a:lnSpc>
                <a:spcPct val="120000"/>
              </a:lnSpc>
            </a:pPr>
            <a:r>
              <a:rPr lang="en-US" altLang="zh-CN" sz="3800" dirty="0"/>
              <a:t>ACK </a:t>
            </a:r>
            <a:r>
              <a:rPr lang="zh-CN" altLang="zh-CN" sz="3800" dirty="0"/>
              <a:t>确认序号有效标志 </a:t>
            </a:r>
            <a:r>
              <a:rPr lang="zh-CN" altLang="en-US" sz="3800" dirty="0"/>
              <a:t>当 </a:t>
            </a:r>
            <a:r>
              <a:rPr lang="en-US" altLang="zh-CN" sz="3800" dirty="0"/>
              <a:t>ACK=1</a:t>
            </a:r>
            <a:r>
              <a:rPr lang="zh-CN" altLang="en-US" sz="3800" dirty="0"/>
              <a:t>时确认号字段才有效。当</a:t>
            </a:r>
            <a:r>
              <a:rPr lang="en-US" altLang="zh-CN" sz="3800" dirty="0"/>
              <a:t>ACK=0 </a:t>
            </a:r>
            <a:r>
              <a:rPr lang="zh-CN" altLang="en-US" sz="3800" dirty="0"/>
              <a:t>时，确认号无效。 </a:t>
            </a:r>
          </a:p>
          <a:p>
            <a:pPr lvl="1">
              <a:lnSpc>
                <a:spcPct val="120000"/>
              </a:lnSpc>
            </a:pPr>
            <a:r>
              <a:rPr lang="zh-CN" altLang="en-US" sz="3600" dirty="0"/>
              <a:t>一次连接中，</a:t>
            </a:r>
            <a:r>
              <a:rPr lang="zh-CN" altLang="zh-CN" sz="3600" dirty="0"/>
              <a:t>除了第一个是</a:t>
            </a:r>
            <a:r>
              <a:rPr lang="en-US" altLang="zh-CN" sz="3600" dirty="0"/>
              <a:t>0</a:t>
            </a:r>
            <a:r>
              <a:rPr lang="zh-CN" altLang="zh-CN" sz="3600" dirty="0"/>
              <a:t>之外，</a:t>
            </a:r>
            <a:r>
              <a:rPr lang="zh-CN" altLang="zh-CN" sz="3400" dirty="0"/>
              <a:t>后面的</a:t>
            </a:r>
            <a:r>
              <a:rPr lang="en-US" altLang="zh-CN" sz="3400" dirty="0"/>
              <a:t>ACK</a:t>
            </a:r>
            <a:r>
              <a:rPr lang="zh-CN" altLang="zh-CN" sz="3400" dirty="0"/>
              <a:t>都是</a:t>
            </a:r>
            <a:r>
              <a:rPr lang="en-US" altLang="zh-CN" sz="3400" dirty="0"/>
              <a:t>1</a:t>
            </a:r>
            <a:r>
              <a:rPr lang="zh-CN" altLang="zh-CN" sz="3400" dirty="0"/>
              <a:t>，</a:t>
            </a:r>
            <a:r>
              <a:rPr lang="zh-CN" altLang="en-US" sz="3400" dirty="0"/>
              <a:t>表示</a:t>
            </a:r>
            <a:r>
              <a:rPr lang="zh-CN" altLang="zh-CN" sz="3400" dirty="0"/>
              <a:t>除了第一个报文</a:t>
            </a:r>
            <a:r>
              <a:rPr lang="zh-CN" altLang="en-US" sz="3400" dirty="0"/>
              <a:t>以外剩下的</a:t>
            </a:r>
            <a:r>
              <a:rPr lang="en-US" altLang="zh-CN" sz="3400" dirty="0"/>
              <a:t>ACK</a:t>
            </a:r>
            <a:r>
              <a:rPr lang="zh-CN" altLang="zh-CN" sz="3400" dirty="0"/>
              <a:t>都是有效的，能捎带确认就捎带，捎带确认机制</a:t>
            </a:r>
          </a:p>
          <a:p>
            <a:pPr>
              <a:lnSpc>
                <a:spcPct val="120000"/>
              </a:lnSpc>
            </a:pPr>
            <a:r>
              <a:rPr lang="en-US" altLang="zh-CN" sz="3800" dirty="0"/>
              <a:t>RST </a:t>
            </a:r>
            <a:r>
              <a:rPr lang="zh-CN" altLang="zh-CN" sz="3800" dirty="0"/>
              <a:t>连接复位标志位</a:t>
            </a:r>
            <a:r>
              <a:rPr lang="zh-CN" altLang="en-US" sz="3800" dirty="0"/>
              <a:t>，</a:t>
            </a:r>
            <a:r>
              <a:rPr lang="zh-CN" altLang="en-US" sz="4000" dirty="0"/>
              <a:t>当</a:t>
            </a:r>
            <a:r>
              <a:rPr lang="en-US" altLang="zh-CN" sz="4000" dirty="0"/>
              <a:t>RST</a:t>
            </a:r>
            <a:r>
              <a:rPr lang="en-US" altLang="zh-CN" sz="4000" dirty="0">
                <a:sym typeface="Symbol" panose="05050102010706020507" pitchFamily="18" charset="2"/>
              </a:rPr>
              <a:t></a:t>
            </a:r>
            <a:r>
              <a:rPr lang="en-US" altLang="zh-CN" sz="4000" dirty="0"/>
              <a:t>1</a:t>
            </a:r>
            <a:r>
              <a:rPr lang="zh-CN" altLang="en-US" sz="4000" dirty="0"/>
              <a:t>时，表明</a:t>
            </a:r>
            <a:r>
              <a:rPr lang="en-US" altLang="zh-CN" sz="4000" dirty="0"/>
              <a:t>TCP</a:t>
            </a:r>
            <a:r>
              <a:rPr lang="zh-CN" altLang="en-US" sz="4000" dirty="0"/>
              <a:t>连接中出现严重差错</a:t>
            </a:r>
            <a:r>
              <a:rPr lang="en-US" altLang="zh-CN" sz="4000" dirty="0"/>
              <a:t>(</a:t>
            </a:r>
            <a:r>
              <a:rPr lang="zh-CN" altLang="en-US" sz="4000" dirty="0"/>
              <a:t>如由于主机崩溃或其他原因</a:t>
            </a:r>
            <a:r>
              <a:rPr lang="en-US" altLang="zh-CN" sz="4000" dirty="0"/>
              <a:t>)</a:t>
            </a:r>
            <a:r>
              <a:rPr lang="zh-CN" altLang="en-US" sz="4000" dirty="0"/>
              <a:t>，必须释放连接，然后再重新建立运输连接。 </a:t>
            </a:r>
            <a:endParaRPr lang="zh-CN" altLang="zh-CN" sz="3800" dirty="0"/>
          </a:p>
          <a:p>
            <a:pPr>
              <a:lnSpc>
                <a:spcPct val="120000"/>
              </a:lnSpc>
            </a:pPr>
            <a:r>
              <a:rPr lang="en-US" altLang="zh-CN" sz="3800" dirty="0"/>
              <a:t>PSH </a:t>
            </a:r>
            <a:r>
              <a:rPr lang="zh-CN" altLang="zh-CN" sz="3800" dirty="0"/>
              <a:t>推标志</a:t>
            </a:r>
            <a:r>
              <a:rPr lang="en-US" altLang="zh-CN" sz="3800" dirty="0"/>
              <a:t> </a:t>
            </a:r>
            <a:r>
              <a:rPr lang="zh-CN" altLang="en-US" sz="3800" dirty="0"/>
              <a:t>接收</a:t>
            </a:r>
            <a:r>
              <a:rPr lang="en-US" altLang="zh-CN" sz="3800" dirty="0"/>
              <a:t>TCP</a:t>
            </a:r>
            <a:r>
              <a:rPr lang="zh-CN" altLang="en-US" sz="3800" dirty="0"/>
              <a:t>收到</a:t>
            </a:r>
            <a:r>
              <a:rPr lang="en-US" altLang="zh-CN" sz="3800" dirty="0"/>
              <a:t>PSH=1</a:t>
            </a:r>
            <a:r>
              <a:rPr lang="zh-CN" altLang="en-US" sz="3800" dirty="0"/>
              <a:t>的报文段，就尽快地交付接收应用进程，而不再等到整个缓存都填满了后再向上交付。 </a:t>
            </a:r>
            <a:r>
              <a:rPr lang="en-US" altLang="zh-CN" sz="3800" dirty="0"/>
              <a:t>telnet </a:t>
            </a:r>
            <a:r>
              <a:rPr lang="zh-CN" altLang="zh-CN" sz="3800" dirty="0"/>
              <a:t>直接发送</a:t>
            </a:r>
          </a:p>
          <a:p>
            <a:pPr>
              <a:lnSpc>
                <a:spcPct val="120000"/>
              </a:lnSpc>
            </a:pPr>
            <a:r>
              <a:rPr lang="en-US" altLang="zh-CN" sz="3800" dirty="0"/>
              <a:t>URG </a:t>
            </a:r>
            <a:r>
              <a:rPr lang="zh-CN" altLang="zh-CN" sz="3800" dirty="0"/>
              <a:t>紧急指针有效标志位，紧急数据在每个报文的最开头，</a:t>
            </a:r>
            <a:r>
              <a:rPr lang="en-US" altLang="zh-CN" sz="3800" dirty="0"/>
              <a:t>TCP</a:t>
            </a:r>
            <a:r>
              <a:rPr lang="zh-CN" altLang="zh-CN" sz="3800" dirty="0"/>
              <a:t>头部</a:t>
            </a:r>
            <a:r>
              <a:rPr lang="en-US" altLang="zh-CN" sz="3800" dirty="0"/>
              <a:t>20</a:t>
            </a:r>
            <a:r>
              <a:rPr lang="zh-CN" altLang="zh-CN" sz="3800" dirty="0"/>
              <a:t>个字节之后，紧急指针指向紧急数据的末尾，如果你收到紧急数据，要求你优先处理，即使缓冲区里有很多其他数据，也优先处理这个数据，有可能这个数据包紧急数据通知缓冲区里的数据都无效了，就不用处理了。</a:t>
            </a:r>
          </a:p>
          <a:p>
            <a:endParaRPr lang="zh-CN" altLang="en-US" dirty="0"/>
          </a:p>
        </p:txBody>
      </p:sp>
    </p:spTree>
    <p:extLst>
      <p:ext uri="{BB962C8B-B14F-4D97-AF65-F5344CB8AC3E}">
        <p14:creationId xmlns:p14="http://schemas.microsoft.com/office/powerpoint/2010/main" val="1427783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94B2D-42C4-4AAC-8765-A0158F697E5F}"/>
              </a:ext>
            </a:extLst>
          </p:cNvPr>
          <p:cNvSpPr>
            <a:spLocks noGrp="1"/>
          </p:cNvSpPr>
          <p:nvPr>
            <p:ph type="title"/>
          </p:nvPr>
        </p:nvSpPr>
        <p:spPr/>
        <p:txBody>
          <a:bodyPr/>
          <a:lstStyle/>
          <a:p>
            <a:r>
              <a:rPr lang="en-US" altLang="zh-CN" dirty="0"/>
              <a:t>TCP</a:t>
            </a:r>
            <a:r>
              <a:rPr lang="zh-CN" altLang="en-US" dirty="0"/>
              <a:t>的报头可选项</a:t>
            </a:r>
          </a:p>
        </p:txBody>
      </p:sp>
      <p:sp>
        <p:nvSpPr>
          <p:cNvPr id="3" name="内容占位符 2">
            <a:extLst>
              <a:ext uri="{FF2B5EF4-FFF2-40B4-BE49-F238E27FC236}">
                <a16:creationId xmlns:a16="http://schemas.microsoft.com/office/drawing/2014/main" id="{6D65F14C-D8D8-46BB-9038-085B44EFEF2F}"/>
              </a:ext>
            </a:extLst>
          </p:cNvPr>
          <p:cNvSpPr>
            <a:spLocks noGrp="1"/>
          </p:cNvSpPr>
          <p:nvPr>
            <p:ph idx="1"/>
          </p:nvPr>
        </p:nvSpPr>
        <p:spPr/>
        <p:txBody>
          <a:bodyPr/>
          <a:lstStyle/>
          <a:p>
            <a:r>
              <a:rPr lang="en-US" altLang="zh-CN" dirty="0"/>
              <a:t>MSS</a:t>
            </a:r>
            <a:r>
              <a:rPr lang="zh-CN" altLang="en-US" dirty="0"/>
              <a:t>（</a:t>
            </a:r>
            <a:r>
              <a:rPr lang="en-US" altLang="zh-CN" dirty="0"/>
              <a:t> Maximum Segment Size </a:t>
            </a:r>
            <a:r>
              <a:rPr lang="zh-CN" altLang="en-US" dirty="0"/>
              <a:t>）</a:t>
            </a:r>
            <a:r>
              <a:rPr lang="zh-CN" altLang="zh-CN" dirty="0"/>
              <a:t>最大分段长度，</a:t>
            </a:r>
            <a:r>
              <a:rPr lang="en-US" altLang="zh-CN" dirty="0"/>
              <a:t>MSS</a:t>
            </a:r>
            <a:r>
              <a:rPr lang="zh-CN" altLang="zh-CN" dirty="0"/>
              <a:t>指</a:t>
            </a:r>
            <a:r>
              <a:rPr lang="en-US" altLang="zh-CN" dirty="0"/>
              <a:t>TCP</a:t>
            </a:r>
            <a:r>
              <a:rPr lang="zh-CN" altLang="zh-CN" dirty="0"/>
              <a:t>报文里数据字段的最大长度，</a:t>
            </a:r>
            <a:endParaRPr lang="en-US" altLang="zh-CN" dirty="0"/>
          </a:p>
          <a:p>
            <a:r>
              <a:rPr lang="zh-CN" altLang="zh-CN" dirty="0"/>
              <a:t>跟</a:t>
            </a:r>
            <a:r>
              <a:rPr lang="en-US" altLang="zh-CN" dirty="0"/>
              <a:t>MTU</a:t>
            </a:r>
            <a:r>
              <a:rPr lang="zh-CN" altLang="zh-CN" dirty="0"/>
              <a:t>的关系</a:t>
            </a:r>
            <a:r>
              <a:rPr lang="zh-CN" altLang="en-US" dirty="0"/>
              <a:t>是什么？</a:t>
            </a:r>
            <a:endParaRPr lang="zh-CN" altLang="zh-CN" dirty="0"/>
          </a:p>
          <a:p>
            <a:r>
              <a:rPr lang="en-US" altLang="zh-CN" dirty="0"/>
              <a:t>TCP</a:t>
            </a:r>
            <a:r>
              <a:rPr lang="zh-CN" altLang="zh-CN" dirty="0"/>
              <a:t>封装到</a:t>
            </a:r>
            <a:r>
              <a:rPr lang="en-US" altLang="zh-CN" dirty="0"/>
              <a:t>IP</a:t>
            </a:r>
            <a:r>
              <a:rPr lang="zh-CN" altLang="zh-CN" dirty="0"/>
              <a:t>，</a:t>
            </a:r>
            <a:r>
              <a:rPr lang="en-US" altLang="zh-CN" dirty="0"/>
              <a:t>IP</a:t>
            </a:r>
            <a:r>
              <a:rPr lang="zh-CN" altLang="zh-CN" dirty="0"/>
              <a:t>封装再以太网的帧里一般是</a:t>
            </a:r>
            <a:r>
              <a:rPr lang="en-US" altLang="zh-CN" dirty="0"/>
              <a:t>1500-20</a:t>
            </a:r>
            <a:r>
              <a:rPr lang="zh-CN" altLang="zh-CN" dirty="0"/>
              <a:t>（</a:t>
            </a:r>
            <a:r>
              <a:rPr lang="en-US" altLang="zh-CN" dirty="0"/>
              <a:t>IP</a:t>
            </a:r>
            <a:r>
              <a:rPr lang="zh-CN" altLang="zh-CN" dirty="0"/>
              <a:t>首部）</a:t>
            </a:r>
            <a:r>
              <a:rPr lang="en-US" altLang="zh-CN" dirty="0"/>
              <a:t>-20</a:t>
            </a:r>
            <a:r>
              <a:rPr lang="zh-CN" altLang="zh-CN" dirty="0"/>
              <a:t>（</a:t>
            </a:r>
            <a:r>
              <a:rPr lang="en-US" altLang="zh-CN" dirty="0"/>
              <a:t>TCP</a:t>
            </a:r>
            <a:r>
              <a:rPr lang="zh-CN" altLang="zh-CN" dirty="0"/>
              <a:t>首部）</a:t>
            </a:r>
            <a:r>
              <a:rPr lang="en-US" altLang="zh-CN" dirty="0"/>
              <a:t>=1460</a:t>
            </a:r>
            <a:r>
              <a:rPr lang="zh-CN" altLang="zh-CN" dirty="0"/>
              <a:t>。</a:t>
            </a:r>
          </a:p>
          <a:p>
            <a:endParaRPr lang="zh-CN" altLang="en-US" dirty="0"/>
          </a:p>
        </p:txBody>
      </p:sp>
    </p:spTree>
    <p:extLst>
      <p:ext uri="{BB962C8B-B14F-4D97-AF65-F5344CB8AC3E}">
        <p14:creationId xmlns:p14="http://schemas.microsoft.com/office/powerpoint/2010/main" val="28203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6F4D4-D676-47CC-BB38-7CFCEC8D70FD}"/>
              </a:ext>
            </a:extLst>
          </p:cNvPr>
          <p:cNvSpPr>
            <a:spLocks noGrp="1"/>
          </p:cNvSpPr>
          <p:nvPr>
            <p:ph type="title"/>
          </p:nvPr>
        </p:nvSpPr>
        <p:spPr/>
        <p:txBody>
          <a:bodyPr/>
          <a:lstStyle/>
          <a:p>
            <a:r>
              <a:rPr lang="zh-CN" altLang="zh-CN" b="1" dirty="0"/>
              <a:t>标志位，序号和确认序号是什么样的关系？</a:t>
            </a:r>
            <a:endParaRPr lang="zh-CN" altLang="zh-CN" dirty="0"/>
          </a:p>
        </p:txBody>
      </p:sp>
      <p:sp>
        <p:nvSpPr>
          <p:cNvPr id="5" name="Rectangle 3">
            <a:extLst>
              <a:ext uri="{FF2B5EF4-FFF2-40B4-BE49-F238E27FC236}">
                <a16:creationId xmlns:a16="http://schemas.microsoft.com/office/drawing/2014/main" id="{D23BF5D6-5793-4CF5-8030-8FB72CC31BCA}"/>
              </a:ext>
            </a:extLst>
          </p:cNvPr>
          <p:cNvSpPr>
            <a:spLocks noGrp="1" noChangeArrowheads="1"/>
          </p:cNvSpPr>
          <p:nvPr>
            <p:ph idx="1"/>
          </p:nvPr>
        </p:nvSpPr>
        <p:spPr>
          <a:xfrm>
            <a:off x="177970" y="1500369"/>
            <a:ext cx="11960843" cy="5256372"/>
          </a:xfrm>
          <a:solidFill>
            <a:schemeClr val="bg1"/>
          </a:solidFill>
        </p:spPr>
        <p:txBody>
          <a:bodyPr>
            <a:normAutofit/>
          </a:bodyPr>
          <a:lstStyle/>
          <a:p>
            <a:pPr>
              <a:spcAft>
                <a:spcPts val="1200"/>
              </a:spcAft>
            </a:pPr>
            <a:r>
              <a:rPr lang="zh-CN" altLang="zh-CN" sz="3600" b="1" dirty="0"/>
              <a:t>注意观察</a:t>
            </a:r>
            <a:r>
              <a:rPr lang="zh-CN" altLang="en-US" sz="3600" b="1" dirty="0"/>
              <a:t>实验结果，是否能得到下面的结论？</a:t>
            </a:r>
            <a:endParaRPr lang="en-US" altLang="zh-CN" sz="3600" b="1" dirty="0"/>
          </a:p>
          <a:p>
            <a:r>
              <a:rPr lang="zh-CN" altLang="en-US" dirty="0"/>
              <a:t>建立一个</a:t>
            </a:r>
            <a:r>
              <a:rPr lang="en-US" altLang="zh-CN" dirty="0"/>
              <a:t>TCP</a:t>
            </a:r>
            <a:r>
              <a:rPr lang="zh-CN" altLang="en-US" dirty="0"/>
              <a:t>连接需要三次握手，而释放一个</a:t>
            </a:r>
            <a:r>
              <a:rPr lang="en-US" altLang="zh-CN" dirty="0"/>
              <a:t>TCP</a:t>
            </a:r>
            <a:r>
              <a:rPr lang="zh-CN" altLang="en-US" dirty="0"/>
              <a:t>连接需要经过</a:t>
            </a:r>
            <a:r>
              <a:rPr lang="en-US" altLang="zh-CN" dirty="0"/>
              <a:t>4</a:t>
            </a:r>
            <a:r>
              <a:rPr lang="zh-CN" altLang="en-US" dirty="0"/>
              <a:t>次握手。</a:t>
            </a:r>
            <a:endParaRPr lang="en-US" altLang="zh-CN" dirty="0"/>
          </a:p>
          <a:p>
            <a:r>
              <a:rPr lang="en-US" altLang="zh-CN" b="1" dirty="0"/>
              <a:t>SYN=1 OR FIN=1</a:t>
            </a:r>
            <a:r>
              <a:rPr lang="zh-CN" altLang="zh-CN" b="1" dirty="0"/>
              <a:t>的报文不包含任何数据</a:t>
            </a:r>
            <a:r>
              <a:rPr lang="zh-CN" altLang="en-US" b="1" dirty="0"/>
              <a:t>，</a:t>
            </a:r>
            <a:r>
              <a:rPr lang="zh-CN" altLang="zh-CN" b="1" dirty="0"/>
              <a:t>占有序号</a:t>
            </a:r>
            <a:endParaRPr lang="zh-CN" altLang="zh-CN" dirty="0"/>
          </a:p>
          <a:p>
            <a:r>
              <a:rPr lang="en-US" altLang="zh-CN" b="1" dirty="0"/>
              <a:t>SYN &amp; FIN</a:t>
            </a:r>
            <a:r>
              <a:rPr lang="zh-CN" altLang="zh-CN" b="1" dirty="0"/>
              <a:t>！</a:t>
            </a:r>
            <a:r>
              <a:rPr lang="en-US" altLang="zh-CN" b="1" dirty="0"/>
              <a:t>=1</a:t>
            </a:r>
            <a:r>
              <a:rPr lang="zh-CN" altLang="zh-CN" b="1" dirty="0"/>
              <a:t>，</a:t>
            </a:r>
            <a:r>
              <a:rPr lang="en-US" altLang="zh-CN" b="1"/>
              <a:t>ACK=1</a:t>
            </a:r>
            <a:r>
              <a:rPr lang="zh-CN" altLang="zh-CN" b="1"/>
              <a:t>不</a:t>
            </a:r>
            <a:r>
              <a:rPr lang="zh-CN" altLang="zh-CN" b="1" dirty="0"/>
              <a:t>占序号</a:t>
            </a:r>
            <a:endParaRPr lang="en-US" altLang="zh-CN" b="1" dirty="0"/>
          </a:p>
          <a:p>
            <a:r>
              <a:rPr lang="zh-CN" altLang="en-US" dirty="0"/>
              <a:t>一次连接中，</a:t>
            </a:r>
            <a:r>
              <a:rPr lang="zh-CN" altLang="zh-CN" dirty="0"/>
              <a:t>除了第一个是</a:t>
            </a:r>
            <a:r>
              <a:rPr lang="en-US" altLang="zh-CN" dirty="0"/>
              <a:t>0</a:t>
            </a:r>
            <a:r>
              <a:rPr lang="zh-CN" altLang="zh-CN" dirty="0"/>
              <a:t>之外，后面的</a:t>
            </a:r>
            <a:r>
              <a:rPr lang="en-US" altLang="zh-CN" dirty="0"/>
              <a:t>ACK</a:t>
            </a:r>
            <a:r>
              <a:rPr lang="zh-CN" altLang="zh-CN" dirty="0"/>
              <a:t>都是</a:t>
            </a:r>
            <a:r>
              <a:rPr lang="en-US" altLang="zh-CN" dirty="0"/>
              <a:t>1</a:t>
            </a:r>
            <a:r>
              <a:rPr lang="zh-CN" altLang="zh-CN" dirty="0"/>
              <a:t>，</a:t>
            </a:r>
            <a:r>
              <a:rPr lang="zh-CN" altLang="en-US" dirty="0"/>
              <a:t>表示</a:t>
            </a:r>
            <a:r>
              <a:rPr lang="zh-CN" altLang="zh-CN" dirty="0"/>
              <a:t>除了第一个报文</a:t>
            </a:r>
            <a:r>
              <a:rPr lang="zh-CN" altLang="en-US" dirty="0"/>
              <a:t>以外剩下的</a:t>
            </a:r>
            <a:r>
              <a:rPr lang="en-US" altLang="zh-CN" dirty="0"/>
              <a:t>ACK</a:t>
            </a:r>
            <a:r>
              <a:rPr lang="zh-CN" altLang="zh-CN" dirty="0"/>
              <a:t>都是有效的，能捎带确认就捎带，捎带确认机制</a:t>
            </a:r>
          </a:p>
          <a:p>
            <a:endParaRPr lang="zh-CN" altLang="zh-CN" dirty="0"/>
          </a:p>
          <a:p>
            <a:endParaRPr lang="zh-CN" altLang="en-US" dirty="0"/>
          </a:p>
        </p:txBody>
      </p:sp>
    </p:spTree>
    <p:extLst>
      <p:ext uri="{BB962C8B-B14F-4D97-AF65-F5344CB8AC3E}">
        <p14:creationId xmlns:p14="http://schemas.microsoft.com/office/powerpoint/2010/main" val="289102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up)">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up)">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up)">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up)">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up)">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0BE326D-1C75-48A5-9592-109A48EABD48}"/>
              </a:ext>
            </a:extLst>
          </p:cNvPr>
          <p:cNvSpPr>
            <a:spLocks noGrp="1"/>
          </p:cNvSpPr>
          <p:nvPr>
            <p:ph idx="1"/>
          </p:nvPr>
        </p:nvSpPr>
        <p:spPr>
          <a:xfrm>
            <a:off x="0" y="851363"/>
            <a:ext cx="3952172" cy="5604669"/>
          </a:xfrm>
        </p:spPr>
        <p:txBody>
          <a:bodyPr>
            <a:normAutofit/>
          </a:bodyPr>
          <a:lstStyle/>
          <a:p>
            <a:r>
              <a:rPr lang="en-US" altLang="zh-CN" dirty="0">
                <a:latin typeface="Arial Black" panose="020B0A04020102020204" pitchFamily="34" charset="0"/>
              </a:rPr>
              <a:t>1 C-&gt;S </a:t>
            </a:r>
          </a:p>
          <a:p>
            <a:pPr marL="457200" lvl="1" algn="just"/>
            <a:r>
              <a:rPr lang="en-US" altLang="zh-CN" sz="2600" kern="100" dirty="0">
                <a:latin typeface="等线" panose="02010600030101010101" pitchFamily="2" charset="-122"/>
                <a:cs typeface="Times New Roman" panose="02020603050405020304" pitchFamily="18" charset="0"/>
              </a:rPr>
              <a:t>SYN=1 ACK=0 </a:t>
            </a:r>
          </a:p>
          <a:p>
            <a:pPr marL="457200" lvl="1" algn="just"/>
            <a:r>
              <a:rPr lang="en-US" altLang="zh-CN" sz="2600" kern="100" dirty="0">
                <a:latin typeface="等线" panose="02010600030101010101" pitchFamily="2" charset="-122"/>
                <a:cs typeface="Times New Roman" panose="02020603050405020304" pitchFamily="18" charset="0"/>
              </a:rPr>
              <a:t>seq=X</a:t>
            </a:r>
            <a:r>
              <a:rPr lang="zh-CN" altLang="zh-CN" sz="2600" kern="100" dirty="0">
                <a:latin typeface="等线" panose="02010600030101010101" pitchFamily="2" charset="-122"/>
                <a:cs typeface="Times New Roman" panose="02020603050405020304" pitchFamily="18" charset="0"/>
              </a:rPr>
              <a:t>（</a:t>
            </a:r>
            <a:r>
              <a:rPr lang="en-US" altLang="zh-CN" sz="2600" kern="100" dirty="0">
                <a:latin typeface="等线" panose="02010600030101010101" pitchFamily="2" charset="-122"/>
                <a:cs typeface="Times New Roman" panose="02020603050405020304" pitchFamily="18" charset="0"/>
              </a:rPr>
              <a:t>ISN</a:t>
            </a:r>
            <a:r>
              <a:rPr lang="zh-CN" altLang="zh-CN" sz="2600" kern="100" dirty="0">
                <a:latin typeface="等线" panose="02010600030101010101" pitchFamily="2" charset="-122"/>
                <a:cs typeface="Times New Roman" panose="02020603050405020304" pitchFamily="18" charset="0"/>
              </a:rPr>
              <a:t>） </a:t>
            </a:r>
            <a:endParaRPr lang="en-US" altLang="zh-CN" sz="2600" kern="100" dirty="0">
              <a:latin typeface="等线" panose="02010600030101010101" pitchFamily="2" charset="-122"/>
              <a:cs typeface="Times New Roman" panose="02020603050405020304" pitchFamily="18" charset="0"/>
            </a:endParaRPr>
          </a:p>
          <a:p>
            <a:pPr marL="457200" lvl="1" algn="just"/>
            <a:r>
              <a:rPr lang="zh-CN" altLang="zh-CN" sz="2600" kern="100" dirty="0">
                <a:latin typeface="等线" panose="02010600030101010101" pitchFamily="2" charset="-122"/>
                <a:cs typeface="Times New Roman" panose="02020603050405020304" pitchFamily="18" charset="0"/>
              </a:rPr>
              <a:t>可选项 最大报文段</a:t>
            </a:r>
            <a:r>
              <a:rPr lang="en-US" altLang="zh-CN" sz="2600" kern="100" dirty="0">
                <a:latin typeface="等线" panose="02010600030101010101" pitchFamily="2" charset="-122"/>
                <a:cs typeface="Times New Roman" panose="02020603050405020304" pitchFamily="18" charset="0"/>
              </a:rPr>
              <a:t>MSS</a:t>
            </a:r>
            <a:r>
              <a:rPr lang="zh-CN" altLang="zh-CN" sz="2600" kern="100" dirty="0">
                <a:latin typeface="等线" panose="02010600030101010101" pitchFamily="2" charset="-122"/>
                <a:cs typeface="Times New Roman" panose="02020603050405020304" pitchFamily="18" charset="0"/>
              </a:rPr>
              <a:t>长度等</a:t>
            </a:r>
          </a:p>
          <a:p>
            <a:r>
              <a:rPr lang="en-US" altLang="zh-CN" dirty="0">
                <a:latin typeface="Arial Black" panose="020B0A04020102020204" pitchFamily="34" charset="0"/>
              </a:rPr>
              <a:t>2 S-&gt;C </a:t>
            </a:r>
          </a:p>
          <a:p>
            <a:pPr marL="457200" lvl="1" algn="just"/>
            <a:r>
              <a:rPr lang="en-US" altLang="zh-CN" sz="2600" kern="100" dirty="0">
                <a:latin typeface="等线" panose="02010600030101010101" pitchFamily="2" charset="-122"/>
                <a:cs typeface="Times New Roman" panose="02020603050405020304" pitchFamily="18" charset="0"/>
              </a:rPr>
              <a:t>SYN=1 ACK=1 </a:t>
            </a:r>
          </a:p>
          <a:p>
            <a:pPr marL="457200" lvl="1" algn="just"/>
            <a:r>
              <a:rPr lang="en-US" altLang="zh-CN" sz="2600" kern="100" dirty="0">
                <a:latin typeface="等线" panose="02010600030101010101" pitchFamily="2" charset="-122"/>
                <a:cs typeface="Times New Roman" panose="02020603050405020304" pitchFamily="18" charset="0"/>
              </a:rPr>
              <a:t>seq=Y </a:t>
            </a:r>
          </a:p>
          <a:p>
            <a:pPr marL="457200" lvl="1" algn="just"/>
            <a:r>
              <a:rPr lang="en-US" altLang="zh-CN" sz="2600" kern="100" dirty="0" err="1">
                <a:latin typeface="等线" panose="02010600030101010101" pitchFamily="2" charset="-122"/>
                <a:cs typeface="Times New Roman" panose="02020603050405020304" pitchFamily="18" charset="0"/>
              </a:rPr>
              <a:t>ACKnum</a:t>
            </a:r>
            <a:r>
              <a:rPr lang="en-US" altLang="zh-CN" sz="2600" kern="100" dirty="0">
                <a:latin typeface="等线" panose="02010600030101010101" pitchFamily="2" charset="-122"/>
                <a:cs typeface="Times New Roman" panose="02020603050405020304" pitchFamily="18" charset="0"/>
              </a:rPr>
              <a:t>=X+1 </a:t>
            </a:r>
          </a:p>
          <a:p>
            <a:r>
              <a:rPr lang="en-US" altLang="zh-CN" dirty="0">
                <a:latin typeface="Arial Black" panose="020B0A04020102020204" pitchFamily="34" charset="0"/>
              </a:rPr>
              <a:t>3 C-&gt;S </a:t>
            </a:r>
          </a:p>
          <a:p>
            <a:pPr marL="457200" lvl="1" algn="just"/>
            <a:r>
              <a:rPr lang="en-US" altLang="zh-CN" kern="100" dirty="0">
                <a:latin typeface="等线" panose="02010600030101010101" pitchFamily="2" charset="-122"/>
                <a:cs typeface="Times New Roman" panose="02020603050405020304" pitchFamily="18" charset="0"/>
              </a:rPr>
              <a:t>ACK=1 </a:t>
            </a:r>
          </a:p>
          <a:p>
            <a:pPr marL="457200" lvl="1" algn="just"/>
            <a:r>
              <a:rPr lang="en-US" altLang="zh-CN" kern="100" dirty="0">
                <a:latin typeface="等线" panose="02010600030101010101" pitchFamily="2" charset="-122"/>
                <a:cs typeface="Times New Roman" panose="02020603050405020304" pitchFamily="18" charset="0"/>
              </a:rPr>
              <a:t>seq=X+1</a:t>
            </a:r>
          </a:p>
          <a:p>
            <a:pPr marL="457200" lvl="1" algn="just"/>
            <a:r>
              <a:rPr lang="en-US" altLang="zh-CN" kern="100" dirty="0" err="1">
                <a:latin typeface="等线" panose="02010600030101010101" pitchFamily="2" charset="-122"/>
                <a:cs typeface="Times New Roman" panose="02020603050405020304" pitchFamily="18" charset="0"/>
              </a:rPr>
              <a:t>ACKnum</a:t>
            </a:r>
            <a:r>
              <a:rPr lang="en-US" altLang="zh-CN" kern="100" dirty="0">
                <a:latin typeface="等线" panose="02010600030101010101" pitchFamily="2" charset="-122"/>
                <a:cs typeface="Times New Roman" panose="02020603050405020304" pitchFamily="18" charset="0"/>
              </a:rPr>
              <a:t> =Y+1</a:t>
            </a:r>
            <a:endParaRPr lang="zh-CN" altLang="zh-CN" kern="100" dirty="0">
              <a:latin typeface="等线" panose="02010600030101010101" pitchFamily="2" charset="-122"/>
              <a:cs typeface="Times New Roman" panose="02020603050405020304" pitchFamily="18" charset="0"/>
            </a:endParaRPr>
          </a:p>
          <a:p>
            <a:endParaRPr lang="zh-CN" altLang="en-US" dirty="0"/>
          </a:p>
        </p:txBody>
      </p:sp>
      <p:sp>
        <p:nvSpPr>
          <p:cNvPr id="4" name="矩形 3">
            <a:extLst>
              <a:ext uri="{FF2B5EF4-FFF2-40B4-BE49-F238E27FC236}">
                <a16:creationId xmlns:a16="http://schemas.microsoft.com/office/drawing/2014/main" id="{3DD24C7A-5BDD-467D-BC22-DA46B8737C68}"/>
              </a:ext>
            </a:extLst>
          </p:cNvPr>
          <p:cNvSpPr/>
          <p:nvPr/>
        </p:nvSpPr>
        <p:spPr>
          <a:xfrm>
            <a:off x="82213" y="56139"/>
            <a:ext cx="3634573" cy="523220"/>
          </a:xfrm>
          <a:prstGeom prst="rect">
            <a:avLst/>
          </a:prstGeom>
        </p:spPr>
        <p:txBody>
          <a:bodyPr wrap="square">
            <a:spAutoFit/>
          </a:bodyPr>
          <a:lstStyle/>
          <a:p>
            <a:r>
              <a:rPr lang="zh-CN" altLang="en-US" sz="2800" b="1" dirty="0"/>
              <a:t>建立连接</a:t>
            </a:r>
            <a:r>
              <a:rPr lang="en-US" altLang="zh-CN" sz="2800" b="1" dirty="0"/>
              <a:t>(</a:t>
            </a:r>
            <a:r>
              <a:rPr lang="zh-CN" altLang="en-US" sz="2800" b="1" dirty="0"/>
              <a:t>三次握手</a:t>
            </a:r>
            <a:r>
              <a:rPr lang="en-US" altLang="zh-CN" sz="2800" b="1" dirty="0"/>
              <a:t>)</a:t>
            </a:r>
            <a:endParaRPr lang="zh-CN" altLang="zh-CN" sz="2800" dirty="0"/>
          </a:p>
        </p:txBody>
      </p:sp>
      <p:sp>
        <p:nvSpPr>
          <p:cNvPr id="5" name="内容占位符 2">
            <a:extLst>
              <a:ext uri="{FF2B5EF4-FFF2-40B4-BE49-F238E27FC236}">
                <a16:creationId xmlns:a16="http://schemas.microsoft.com/office/drawing/2014/main" id="{1563A792-62D2-463B-89AC-FF75DB739AFD}"/>
              </a:ext>
            </a:extLst>
          </p:cNvPr>
          <p:cNvSpPr txBox="1">
            <a:spLocks/>
          </p:cNvSpPr>
          <p:nvPr/>
        </p:nvSpPr>
        <p:spPr>
          <a:xfrm>
            <a:off x="4132700" y="616366"/>
            <a:ext cx="4158268" cy="6041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客户端</a:t>
            </a:r>
            <a:r>
              <a:rPr lang="zh-CN" altLang="zh-CN" dirty="0"/>
              <a:t>发送</a:t>
            </a:r>
            <a:r>
              <a:rPr lang="en-US" altLang="zh-CN" dirty="0"/>
              <a:t>100</a:t>
            </a:r>
            <a:r>
              <a:rPr lang="zh-CN" altLang="zh-CN" dirty="0"/>
              <a:t>字节的数据</a:t>
            </a:r>
            <a:r>
              <a:rPr lang="en-US" altLang="zh-CN" dirty="0"/>
              <a:t>,</a:t>
            </a:r>
            <a:endParaRPr lang="zh-CN" altLang="zh-CN" dirty="0"/>
          </a:p>
          <a:p>
            <a:r>
              <a:rPr lang="en-US" altLang="zh-CN" dirty="0">
                <a:latin typeface="Arial Black" panose="020B0A04020102020204" pitchFamily="34" charset="0"/>
              </a:rPr>
              <a:t>C-&gt;S </a:t>
            </a:r>
          </a:p>
          <a:p>
            <a:pPr marL="457200" lvl="1" algn="just"/>
            <a:r>
              <a:rPr lang="en-US" altLang="zh-CN" kern="100" dirty="0">
                <a:latin typeface="等线" panose="02010600030101010101" pitchFamily="2" charset="-122"/>
                <a:cs typeface="Times New Roman" panose="02020603050405020304" pitchFamily="18" charset="0"/>
              </a:rPr>
              <a:t>ACK=1</a:t>
            </a:r>
          </a:p>
          <a:p>
            <a:pPr marL="457200" lvl="1" algn="just"/>
            <a:r>
              <a:rPr lang="en-US" altLang="zh-CN" kern="100" dirty="0">
                <a:latin typeface="等线" panose="02010600030101010101" pitchFamily="2" charset="-122"/>
                <a:cs typeface="Times New Roman" panose="02020603050405020304" pitchFamily="18" charset="0"/>
              </a:rPr>
              <a:t>seq=x+1 </a:t>
            </a:r>
          </a:p>
          <a:p>
            <a:pPr marL="457200" lvl="1" algn="just"/>
            <a:r>
              <a:rPr lang="en-US" altLang="zh-CN" kern="100" dirty="0" err="1">
                <a:latin typeface="等线" panose="02010600030101010101" pitchFamily="2" charset="-122"/>
                <a:cs typeface="Times New Roman" panose="02020603050405020304" pitchFamily="18" charset="0"/>
              </a:rPr>
              <a:t>ACKnum</a:t>
            </a:r>
            <a:r>
              <a:rPr lang="en-US" altLang="zh-CN" kern="100" dirty="0">
                <a:latin typeface="等线" panose="02010600030101010101" pitchFamily="2" charset="-122"/>
                <a:cs typeface="Times New Roman" panose="02020603050405020304" pitchFamily="18" charset="0"/>
              </a:rPr>
              <a:t> =y+1 </a:t>
            </a:r>
          </a:p>
          <a:p>
            <a:pPr marL="457200" lvl="1" algn="just"/>
            <a:r>
              <a:rPr lang="en-US" altLang="zh-CN" kern="100" dirty="0">
                <a:latin typeface="等线" panose="02010600030101010101" pitchFamily="2" charset="-122"/>
                <a:cs typeface="Times New Roman" panose="02020603050405020304" pitchFamily="18" charset="0"/>
              </a:rPr>
              <a:t>100B</a:t>
            </a:r>
          </a:p>
          <a:p>
            <a:r>
              <a:rPr lang="zh-CN" altLang="en-US" dirty="0"/>
              <a:t>服务器</a:t>
            </a:r>
            <a:r>
              <a:rPr lang="zh-CN" altLang="zh-CN" dirty="0"/>
              <a:t>发送</a:t>
            </a:r>
            <a:r>
              <a:rPr lang="en-US" altLang="zh-CN" dirty="0"/>
              <a:t>200</a:t>
            </a:r>
            <a:r>
              <a:rPr lang="zh-CN" altLang="zh-CN" dirty="0"/>
              <a:t>字节的数据</a:t>
            </a:r>
            <a:endParaRPr lang="en-US" altLang="zh-CN" dirty="0"/>
          </a:p>
          <a:p>
            <a:r>
              <a:rPr lang="en-US" altLang="zh-CN" dirty="0">
                <a:latin typeface="Arial Black" panose="020B0A04020102020204" pitchFamily="34" charset="0"/>
              </a:rPr>
              <a:t>S-&gt;C </a:t>
            </a:r>
          </a:p>
          <a:p>
            <a:pPr marL="457200" lvl="1" algn="just"/>
            <a:r>
              <a:rPr lang="en-US" altLang="zh-CN" kern="100" dirty="0">
                <a:latin typeface="等线" panose="02010600030101010101" pitchFamily="2" charset="-122"/>
                <a:cs typeface="Times New Roman" panose="02020603050405020304" pitchFamily="18" charset="0"/>
              </a:rPr>
              <a:t>Ack=1</a:t>
            </a:r>
          </a:p>
          <a:p>
            <a:pPr marL="457200" lvl="1" algn="just"/>
            <a:r>
              <a:rPr lang="en-US" altLang="zh-CN" kern="100" dirty="0">
                <a:latin typeface="等线" panose="02010600030101010101" pitchFamily="2" charset="-122"/>
                <a:cs typeface="Times New Roman" panose="02020603050405020304" pitchFamily="18" charset="0"/>
              </a:rPr>
              <a:t>seq=y+1 </a:t>
            </a:r>
          </a:p>
          <a:p>
            <a:pPr marL="457200" lvl="1" algn="just"/>
            <a:r>
              <a:rPr lang="en-US" altLang="zh-CN" kern="100" dirty="0" err="1">
                <a:latin typeface="等线" panose="02010600030101010101" pitchFamily="2" charset="-122"/>
                <a:cs typeface="Times New Roman" panose="02020603050405020304" pitchFamily="18" charset="0"/>
              </a:rPr>
              <a:t>ACKnum</a:t>
            </a:r>
            <a:r>
              <a:rPr lang="en-US" altLang="zh-CN" kern="100" dirty="0">
                <a:latin typeface="等线" panose="02010600030101010101" pitchFamily="2" charset="-122"/>
                <a:cs typeface="Times New Roman" panose="02020603050405020304" pitchFamily="18" charset="0"/>
              </a:rPr>
              <a:t> =x+101</a:t>
            </a:r>
          </a:p>
          <a:p>
            <a:pPr marL="457200" lvl="1" algn="just"/>
            <a:r>
              <a:rPr lang="en-US" altLang="zh-CN" kern="100" dirty="0">
                <a:latin typeface="等线" panose="02010600030101010101" pitchFamily="2" charset="-122"/>
                <a:cs typeface="Times New Roman" panose="02020603050405020304" pitchFamily="18" charset="0"/>
              </a:rPr>
              <a:t>200B</a:t>
            </a:r>
            <a:endParaRPr lang="zh-CN" altLang="zh-CN" kern="100" dirty="0">
              <a:latin typeface="等线" panose="02010600030101010101" pitchFamily="2" charset="-122"/>
              <a:cs typeface="Times New Roman" panose="02020603050405020304" pitchFamily="18" charset="0"/>
            </a:endParaRPr>
          </a:p>
          <a:p>
            <a:endParaRPr lang="zh-CN" altLang="en-US" dirty="0"/>
          </a:p>
        </p:txBody>
      </p:sp>
      <p:sp>
        <p:nvSpPr>
          <p:cNvPr id="6" name="矩形 5">
            <a:extLst>
              <a:ext uri="{FF2B5EF4-FFF2-40B4-BE49-F238E27FC236}">
                <a16:creationId xmlns:a16="http://schemas.microsoft.com/office/drawing/2014/main" id="{598CA96C-026C-407C-9E26-533BB4C477FF}"/>
              </a:ext>
            </a:extLst>
          </p:cNvPr>
          <p:cNvSpPr/>
          <p:nvPr/>
        </p:nvSpPr>
        <p:spPr>
          <a:xfrm>
            <a:off x="4149370" y="56139"/>
            <a:ext cx="1826141" cy="584775"/>
          </a:xfrm>
          <a:prstGeom prst="rect">
            <a:avLst/>
          </a:prstGeom>
        </p:spPr>
        <p:txBody>
          <a:bodyPr wrap="none">
            <a:spAutoFit/>
          </a:bodyPr>
          <a:lstStyle/>
          <a:p>
            <a:r>
              <a:rPr lang="zh-CN" altLang="en-US" sz="3200" b="1" dirty="0"/>
              <a:t>传输数据</a:t>
            </a:r>
            <a:endParaRPr lang="zh-CN" altLang="zh-CN" sz="3200" dirty="0"/>
          </a:p>
        </p:txBody>
      </p:sp>
      <p:sp>
        <p:nvSpPr>
          <p:cNvPr id="7" name="矩形 6">
            <a:extLst>
              <a:ext uri="{FF2B5EF4-FFF2-40B4-BE49-F238E27FC236}">
                <a16:creationId xmlns:a16="http://schemas.microsoft.com/office/drawing/2014/main" id="{F5A47BD3-3569-4C9C-8F1A-91CB6D122665}"/>
              </a:ext>
            </a:extLst>
          </p:cNvPr>
          <p:cNvSpPr/>
          <p:nvPr/>
        </p:nvSpPr>
        <p:spPr>
          <a:xfrm>
            <a:off x="8389158" y="13181"/>
            <a:ext cx="3614641" cy="523220"/>
          </a:xfrm>
          <a:prstGeom prst="rect">
            <a:avLst/>
          </a:prstGeom>
        </p:spPr>
        <p:txBody>
          <a:bodyPr wrap="square">
            <a:spAutoFit/>
          </a:bodyPr>
          <a:lstStyle/>
          <a:p>
            <a:r>
              <a:rPr lang="zh-CN" altLang="en-US" sz="2800" b="1" dirty="0"/>
              <a:t>断开连接</a:t>
            </a:r>
            <a:r>
              <a:rPr lang="en-US" altLang="zh-CN" sz="2800" b="1" dirty="0"/>
              <a:t>(</a:t>
            </a:r>
            <a:r>
              <a:rPr lang="zh-CN" altLang="en-US" sz="2800" b="1" dirty="0"/>
              <a:t>四次握手</a:t>
            </a:r>
            <a:r>
              <a:rPr lang="en-US" altLang="zh-CN" sz="2800" b="1" dirty="0"/>
              <a:t>)</a:t>
            </a:r>
            <a:endParaRPr lang="zh-CN" altLang="zh-CN" sz="2800" dirty="0"/>
          </a:p>
        </p:txBody>
      </p:sp>
      <p:cxnSp>
        <p:nvCxnSpPr>
          <p:cNvPr id="11" name="直接连接符 10">
            <a:extLst>
              <a:ext uri="{FF2B5EF4-FFF2-40B4-BE49-F238E27FC236}">
                <a16:creationId xmlns:a16="http://schemas.microsoft.com/office/drawing/2014/main" id="{537BE171-BDDB-4E28-9C98-824630936FF5}"/>
              </a:ext>
            </a:extLst>
          </p:cNvPr>
          <p:cNvCxnSpPr/>
          <p:nvPr/>
        </p:nvCxnSpPr>
        <p:spPr>
          <a:xfrm>
            <a:off x="3952172" y="135012"/>
            <a:ext cx="0" cy="61123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90487AD-1254-4F1F-9E68-B5AC61870FA9}"/>
              </a:ext>
            </a:extLst>
          </p:cNvPr>
          <p:cNvCxnSpPr/>
          <p:nvPr/>
        </p:nvCxnSpPr>
        <p:spPr>
          <a:xfrm>
            <a:off x="8290969" y="147286"/>
            <a:ext cx="0" cy="611236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2752F43E-BECA-48F8-849D-172FC04544ED}"/>
              </a:ext>
            </a:extLst>
          </p:cNvPr>
          <p:cNvSpPr/>
          <p:nvPr/>
        </p:nvSpPr>
        <p:spPr>
          <a:xfrm>
            <a:off x="8389158" y="492351"/>
            <a:ext cx="3706692" cy="6460230"/>
          </a:xfrm>
          <a:prstGeom prst="rect">
            <a:avLst/>
          </a:prstGeom>
        </p:spPr>
        <p:txBody>
          <a:bodyPr wrap="square">
            <a:spAutoFit/>
          </a:bodyPr>
          <a:lstStyle/>
          <a:p>
            <a:pPr marL="228600" indent="-228600">
              <a:lnSpc>
                <a:spcPct val="90000"/>
              </a:lnSpc>
              <a:spcBef>
                <a:spcPts val="1000"/>
              </a:spcBef>
              <a:spcAft>
                <a:spcPts val="0"/>
              </a:spcAft>
              <a:buFont typeface="Arial" panose="020B0604020202020204" pitchFamily="34" charset="0"/>
              <a:buChar char="•"/>
            </a:pPr>
            <a:r>
              <a:rPr lang="en-US" altLang="zh-CN" sz="2800" dirty="0">
                <a:latin typeface="Arial Black" panose="020B0A04020102020204" pitchFamily="34" charset="0"/>
              </a:rPr>
              <a:t>C-&gt;S </a:t>
            </a:r>
          </a:p>
          <a:p>
            <a:pPr lvl="1" algn="just"/>
            <a:r>
              <a:rPr lang="en-US" altLang="zh-CN" sz="2400" kern="100" dirty="0">
                <a:latin typeface="等线" panose="02010600030101010101" pitchFamily="2" charset="-122"/>
                <a:cs typeface="Times New Roman" panose="02020603050405020304" pitchFamily="18" charset="0"/>
              </a:rPr>
              <a:t>FIN=1 ACK=1</a:t>
            </a:r>
          </a:p>
          <a:p>
            <a:pPr lvl="1" algn="just"/>
            <a:r>
              <a:rPr lang="en-US" altLang="zh-CN" sz="2400" kern="100" dirty="0">
                <a:latin typeface="等线" panose="02010600030101010101" pitchFamily="2" charset="-122"/>
                <a:cs typeface="Times New Roman" panose="02020603050405020304" pitchFamily="18" charset="0"/>
              </a:rPr>
              <a:t>seq= X+101 </a:t>
            </a:r>
          </a:p>
          <a:p>
            <a:pPr lvl="1" algn="just"/>
            <a:r>
              <a:rPr lang="en-US" altLang="zh-CN" sz="2400" dirty="0" err="1"/>
              <a:t>ACKnum</a:t>
            </a:r>
            <a:r>
              <a:rPr lang="en-US" altLang="zh-CN" sz="2400" dirty="0"/>
              <a:t> </a:t>
            </a:r>
            <a:r>
              <a:rPr lang="en-US" altLang="zh-CN" sz="2400" kern="100" dirty="0">
                <a:latin typeface="等线" panose="02010600030101010101" pitchFamily="2" charset="-122"/>
                <a:cs typeface="Times New Roman" panose="02020603050405020304" pitchFamily="18" charset="0"/>
              </a:rPr>
              <a:t>=Y+201</a:t>
            </a:r>
            <a:endParaRPr lang="zh-CN" altLang="zh-CN" sz="2400" kern="100" dirty="0">
              <a:latin typeface="等线" panose="02010600030101010101" pitchFamily="2" charset="-122"/>
              <a:cs typeface="Times New Roman" panose="02020603050405020304" pitchFamily="18" charset="0"/>
            </a:endParaRPr>
          </a:p>
          <a:p>
            <a:pPr marL="228600" indent="-228600">
              <a:lnSpc>
                <a:spcPct val="90000"/>
              </a:lnSpc>
              <a:spcBef>
                <a:spcPts val="1000"/>
              </a:spcBef>
              <a:spcAft>
                <a:spcPts val="0"/>
              </a:spcAft>
              <a:buFont typeface="Arial" panose="020B0604020202020204" pitchFamily="34" charset="0"/>
              <a:buChar char="•"/>
            </a:pPr>
            <a:r>
              <a:rPr lang="en-US" altLang="zh-CN" sz="2800" dirty="0">
                <a:latin typeface="Arial Black" panose="020B0A04020102020204" pitchFamily="34" charset="0"/>
              </a:rPr>
              <a:t>S-&gt;C</a:t>
            </a:r>
          </a:p>
          <a:p>
            <a:pPr lvl="1" algn="just"/>
            <a:r>
              <a:rPr lang="en-US" altLang="zh-CN" sz="2400" kern="100" dirty="0">
                <a:latin typeface="等线" panose="02010600030101010101" pitchFamily="2" charset="-122"/>
                <a:cs typeface="Times New Roman" panose="02020603050405020304" pitchFamily="18" charset="0"/>
              </a:rPr>
              <a:t>ACK=1</a:t>
            </a:r>
          </a:p>
          <a:p>
            <a:pPr lvl="1" algn="just"/>
            <a:r>
              <a:rPr lang="en-US" altLang="zh-CN" sz="2400" kern="100" dirty="0">
                <a:latin typeface="等线" panose="02010600030101010101" pitchFamily="2" charset="-122"/>
                <a:cs typeface="Times New Roman" panose="02020603050405020304" pitchFamily="18" charset="0"/>
              </a:rPr>
              <a:t>seq=y+201</a:t>
            </a:r>
          </a:p>
          <a:p>
            <a:pPr lvl="1" algn="just"/>
            <a:r>
              <a:rPr lang="en-US" altLang="zh-CN" sz="2400" dirty="0" err="1"/>
              <a:t>ACKnum</a:t>
            </a:r>
            <a:r>
              <a:rPr lang="en-US" altLang="zh-CN" sz="2400" dirty="0"/>
              <a:t> </a:t>
            </a:r>
            <a:r>
              <a:rPr lang="en-US" altLang="zh-CN" sz="2400" kern="100" dirty="0">
                <a:latin typeface="等线" panose="02010600030101010101" pitchFamily="2" charset="-122"/>
                <a:cs typeface="Times New Roman" panose="02020603050405020304" pitchFamily="18" charset="0"/>
              </a:rPr>
              <a:t>=X+102</a:t>
            </a:r>
          </a:p>
          <a:p>
            <a:pPr marL="228600" indent="-228600">
              <a:lnSpc>
                <a:spcPct val="90000"/>
              </a:lnSpc>
              <a:spcBef>
                <a:spcPts val="1000"/>
              </a:spcBef>
              <a:spcAft>
                <a:spcPts val="0"/>
              </a:spcAft>
              <a:buFont typeface="Arial" panose="020B0604020202020204" pitchFamily="34" charset="0"/>
              <a:buChar char="•"/>
            </a:pPr>
            <a:r>
              <a:rPr lang="en-US" altLang="zh-CN" sz="2800" dirty="0">
                <a:latin typeface="Arial Black" panose="020B0A04020102020204" pitchFamily="34" charset="0"/>
              </a:rPr>
              <a:t>S-&gt;C </a:t>
            </a:r>
          </a:p>
          <a:p>
            <a:pPr lvl="1" algn="just"/>
            <a:r>
              <a:rPr lang="en-US" altLang="zh-CN" sz="2400" kern="100" dirty="0">
                <a:latin typeface="等线" panose="02010600030101010101" pitchFamily="2" charset="-122"/>
                <a:cs typeface="Times New Roman" panose="02020603050405020304" pitchFamily="18" charset="0"/>
              </a:rPr>
              <a:t>FIN=1 ACK=1</a:t>
            </a:r>
          </a:p>
          <a:p>
            <a:pPr lvl="1" algn="just"/>
            <a:r>
              <a:rPr lang="en-US" altLang="zh-CN" sz="2400" kern="100" dirty="0">
                <a:latin typeface="等线" panose="02010600030101010101" pitchFamily="2" charset="-122"/>
                <a:cs typeface="Times New Roman" panose="02020603050405020304" pitchFamily="18" charset="0"/>
              </a:rPr>
              <a:t> seq=y+201 </a:t>
            </a:r>
          </a:p>
          <a:p>
            <a:pPr lvl="1" algn="just"/>
            <a:r>
              <a:rPr lang="en-US" altLang="zh-CN" sz="2400" dirty="0" err="1"/>
              <a:t>ACKnum</a:t>
            </a:r>
            <a:r>
              <a:rPr lang="en-US" altLang="zh-CN" sz="2400" kern="100" dirty="0">
                <a:latin typeface="等线" panose="02010600030101010101" pitchFamily="2" charset="-122"/>
                <a:cs typeface="Times New Roman" panose="02020603050405020304" pitchFamily="18" charset="0"/>
              </a:rPr>
              <a:t>= X+102</a:t>
            </a:r>
            <a:endParaRPr lang="zh-CN" altLang="zh-CN" sz="2400" kern="100" dirty="0">
              <a:latin typeface="等线" panose="02010600030101010101" pitchFamily="2" charset="-122"/>
              <a:cs typeface="Times New Roman" panose="02020603050405020304" pitchFamily="18" charset="0"/>
            </a:endParaRPr>
          </a:p>
          <a:p>
            <a:pPr marL="228600" indent="-228600">
              <a:lnSpc>
                <a:spcPct val="90000"/>
              </a:lnSpc>
              <a:spcBef>
                <a:spcPts val="1000"/>
              </a:spcBef>
              <a:spcAft>
                <a:spcPts val="0"/>
              </a:spcAft>
              <a:buFont typeface="Arial" panose="020B0604020202020204" pitchFamily="34" charset="0"/>
              <a:buChar char="•"/>
            </a:pPr>
            <a:r>
              <a:rPr lang="en-US" altLang="zh-CN" sz="2800" dirty="0">
                <a:latin typeface="Arial Black" panose="020B0A04020102020204" pitchFamily="34" charset="0"/>
              </a:rPr>
              <a:t>C-&gt;S </a:t>
            </a:r>
          </a:p>
          <a:p>
            <a:pPr lvl="1" algn="just"/>
            <a:r>
              <a:rPr lang="en-US" altLang="zh-CN" sz="2400" kern="100" dirty="0">
                <a:latin typeface="等线" panose="02010600030101010101" pitchFamily="2" charset="-122"/>
                <a:cs typeface="Times New Roman" panose="02020603050405020304" pitchFamily="18" charset="0"/>
              </a:rPr>
              <a:t>ACK=1</a:t>
            </a:r>
          </a:p>
          <a:p>
            <a:pPr lvl="1" algn="just"/>
            <a:r>
              <a:rPr lang="en-US" altLang="zh-CN" sz="2400" kern="100" dirty="0">
                <a:latin typeface="等线" panose="02010600030101010101" pitchFamily="2" charset="-122"/>
                <a:cs typeface="Times New Roman" panose="02020603050405020304" pitchFamily="18" charset="0"/>
              </a:rPr>
              <a:t>seq=X+102</a:t>
            </a:r>
          </a:p>
          <a:p>
            <a:pPr lvl="1" algn="just"/>
            <a:r>
              <a:rPr lang="en-US" altLang="zh-CN" sz="2400" dirty="0" err="1"/>
              <a:t>ACKnum</a:t>
            </a:r>
            <a:r>
              <a:rPr lang="en-US" altLang="zh-CN" sz="2400" dirty="0"/>
              <a:t> </a:t>
            </a:r>
            <a:r>
              <a:rPr lang="en-US" altLang="zh-CN" sz="2400" kern="100" dirty="0">
                <a:latin typeface="等线" panose="02010600030101010101" pitchFamily="2" charset="-122"/>
                <a:cs typeface="Times New Roman" panose="02020603050405020304" pitchFamily="18" charset="0"/>
              </a:rPr>
              <a:t>=Y+202</a:t>
            </a:r>
            <a:endParaRPr lang="zh-CN" altLang="zh-CN" sz="2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94879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67585-187C-49E5-8819-EB37CEB4F95F}"/>
              </a:ext>
            </a:extLst>
          </p:cNvPr>
          <p:cNvSpPr>
            <a:spLocks noGrp="1"/>
          </p:cNvSpPr>
          <p:nvPr>
            <p:ph type="ctrTitle"/>
          </p:nvPr>
        </p:nvSpPr>
        <p:spPr>
          <a:xfrm>
            <a:off x="-1472540" y="-161512"/>
            <a:ext cx="10363200" cy="1470025"/>
          </a:xfrm>
        </p:spPr>
        <p:txBody>
          <a:bodyPr/>
          <a:lstStyle/>
          <a:p>
            <a:r>
              <a:rPr lang="zh-CN" altLang="en-US" b="1" dirty="0">
                <a:solidFill>
                  <a:srgbClr val="FF0000"/>
                </a:solidFill>
              </a:rPr>
              <a:t>实验七  </a:t>
            </a:r>
            <a:r>
              <a:rPr lang="en-US" altLang="zh-CN" b="1" dirty="0">
                <a:solidFill>
                  <a:srgbClr val="FF0000"/>
                </a:solidFill>
              </a:rPr>
              <a:t>FTP</a:t>
            </a:r>
            <a:r>
              <a:rPr lang="zh-CN" altLang="en-US" b="1" dirty="0">
                <a:solidFill>
                  <a:srgbClr val="FF0000"/>
                </a:solidFill>
              </a:rPr>
              <a:t>、</a:t>
            </a:r>
            <a:r>
              <a:rPr lang="en-US" altLang="zh-CN" b="1" dirty="0">
                <a:solidFill>
                  <a:srgbClr val="FF0000"/>
                </a:solidFill>
              </a:rPr>
              <a:t> HTTP</a:t>
            </a:r>
            <a:r>
              <a:rPr lang="zh-CN" altLang="en-US" b="1" dirty="0">
                <a:solidFill>
                  <a:srgbClr val="FF0000"/>
                </a:solidFill>
              </a:rPr>
              <a:t> 、 </a:t>
            </a:r>
            <a:r>
              <a:rPr lang="en-US" altLang="zh-CN" b="1" dirty="0">
                <a:solidFill>
                  <a:srgbClr val="FF0000"/>
                </a:solidFill>
              </a:rPr>
              <a:t>DHCP</a:t>
            </a:r>
            <a:endParaRPr lang="zh-CN" altLang="en-US" b="1" dirty="0">
              <a:solidFill>
                <a:srgbClr val="FF0000"/>
              </a:solidFill>
            </a:endParaRPr>
          </a:p>
        </p:txBody>
      </p:sp>
    </p:spTree>
    <p:extLst>
      <p:ext uri="{BB962C8B-B14F-4D97-AF65-F5344CB8AC3E}">
        <p14:creationId xmlns:p14="http://schemas.microsoft.com/office/powerpoint/2010/main" val="950881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136727" y="0"/>
            <a:ext cx="8229600" cy="1143000"/>
          </a:xfrm>
        </p:spPr>
        <p:txBody>
          <a:bodyPr/>
          <a:lstStyle/>
          <a:p>
            <a:r>
              <a:rPr lang="zh-CN" altLang="en-US" dirty="0"/>
              <a:t>文件传输服务</a:t>
            </a:r>
            <a:r>
              <a:rPr lang="en-US" altLang="zh-CN" dirty="0"/>
              <a:t>FTP</a:t>
            </a:r>
            <a:endParaRPr lang="zh-CN" altLang="en-US" dirty="0"/>
          </a:p>
        </p:txBody>
      </p:sp>
      <p:sp>
        <p:nvSpPr>
          <p:cNvPr id="295939" name="Rectangle 3"/>
          <p:cNvSpPr>
            <a:spLocks noGrp="1" noChangeArrowheads="1"/>
          </p:cNvSpPr>
          <p:nvPr>
            <p:ph type="body" idx="1"/>
          </p:nvPr>
        </p:nvSpPr>
        <p:spPr>
          <a:xfrm>
            <a:off x="208735" y="1351309"/>
            <a:ext cx="10972800" cy="4525963"/>
          </a:xfrm>
        </p:spPr>
        <p:txBody>
          <a:bodyPr/>
          <a:lstStyle/>
          <a:p>
            <a:pPr>
              <a:lnSpc>
                <a:spcPct val="90000"/>
              </a:lnSpc>
              <a:buClr>
                <a:srgbClr val="C00000"/>
              </a:buClr>
              <a:buFont typeface="Wingdings" panose="05000000000000000000" pitchFamily="2" charset="2"/>
              <a:buChar char="n"/>
            </a:pPr>
            <a:r>
              <a:rPr lang="en-US" altLang="zh-CN" dirty="0">
                <a:latin typeface="楷体" panose="02010609060101010101" pitchFamily="49" charset="-122"/>
                <a:ea typeface="楷体" panose="02010609060101010101" pitchFamily="49" charset="-122"/>
              </a:rPr>
              <a:t>FTP(File Transfer Protocol)</a:t>
            </a:r>
            <a:r>
              <a:rPr lang="zh-CN" altLang="en-US" dirty="0">
                <a:latin typeface="楷体" panose="02010609060101010101" pitchFamily="49" charset="-122"/>
                <a:ea typeface="楷体" panose="02010609060101010101" pitchFamily="49" charset="-122"/>
              </a:rPr>
              <a:t>文件传输协议</a:t>
            </a:r>
          </a:p>
          <a:p>
            <a:pPr>
              <a:lnSpc>
                <a:spcPct val="90000"/>
              </a:lnSpc>
              <a:buClr>
                <a:srgbClr val="C00000"/>
              </a:buClr>
              <a:buFont typeface="Wingdings" panose="05000000000000000000" pitchFamily="2" charset="2"/>
              <a:buChar char="n"/>
            </a:pPr>
            <a:r>
              <a:rPr lang="en-US" altLang="zh-CN" dirty="0">
                <a:latin typeface="楷体" panose="02010609060101010101" pitchFamily="49" charset="-122"/>
                <a:ea typeface="楷体" panose="02010609060101010101" pitchFamily="49" charset="-122"/>
              </a:rPr>
              <a:t>FTP</a:t>
            </a:r>
            <a:r>
              <a:rPr lang="zh-CN" altLang="en-US" dirty="0">
                <a:latin typeface="楷体" panose="02010609060101010101" pitchFamily="49" charset="-122"/>
                <a:ea typeface="楷体" panose="02010609060101010101" pitchFamily="49" charset="-122"/>
              </a:rPr>
              <a:t>是基于</a:t>
            </a:r>
            <a:r>
              <a:rPr lang="en-US" altLang="zh-CN" dirty="0">
                <a:latin typeface="楷体" panose="02010609060101010101" pitchFamily="49" charset="-122"/>
                <a:ea typeface="楷体" panose="02010609060101010101" pitchFamily="49" charset="-122"/>
              </a:rPr>
              <a:t>TCP</a:t>
            </a:r>
            <a:r>
              <a:rPr lang="zh-CN" altLang="en-US" dirty="0">
                <a:latin typeface="楷体" panose="02010609060101010101" pitchFamily="49" charset="-122"/>
                <a:ea typeface="楷体" panose="02010609060101010101" pitchFamily="49" charset="-122"/>
              </a:rPr>
              <a:t>的文件传输协议，用于在两台异构的主机间传输文件，可靠性由</a:t>
            </a:r>
            <a:r>
              <a:rPr lang="en-US" altLang="zh-CN" dirty="0">
                <a:latin typeface="楷体" panose="02010609060101010101" pitchFamily="49" charset="-122"/>
                <a:ea typeface="楷体" panose="02010609060101010101" pitchFamily="49" charset="-122"/>
              </a:rPr>
              <a:t>TCP</a:t>
            </a:r>
            <a:r>
              <a:rPr lang="zh-CN" altLang="en-US" dirty="0">
                <a:latin typeface="楷体" panose="02010609060101010101" pitchFamily="49" charset="-122"/>
                <a:ea typeface="楷体" panose="02010609060101010101" pitchFamily="49" charset="-122"/>
              </a:rPr>
              <a:t>保障。</a:t>
            </a:r>
          </a:p>
          <a:p>
            <a:pPr>
              <a:lnSpc>
                <a:spcPct val="90000"/>
              </a:lnSpc>
              <a:buClr>
                <a:srgbClr val="C00000"/>
              </a:buClr>
              <a:buFont typeface="Wingdings" panose="05000000000000000000" pitchFamily="2" charset="2"/>
              <a:buChar char="n"/>
            </a:pPr>
            <a:r>
              <a:rPr lang="zh-CN" altLang="en-US" dirty="0">
                <a:latin typeface="楷体" panose="02010609060101010101" pitchFamily="49" charset="-122"/>
                <a:ea typeface="楷体" panose="02010609060101010101" pitchFamily="49" charset="-122"/>
              </a:rPr>
              <a:t>主要功能是减少或消除不同操作系统下处理文件的不兼容性。</a:t>
            </a:r>
          </a:p>
          <a:p>
            <a:pPr>
              <a:lnSpc>
                <a:spcPct val="90000"/>
              </a:lnSpc>
              <a:buClr>
                <a:srgbClr val="C00000"/>
              </a:buClr>
              <a:buFont typeface="Wingdings" panose="05000000000000000000" pitchFamily="2" charset="2"/>
              <a:buChar char="n"/>
            </a:pPr>
            <a:r>
              <a:rPr lang="zh-CN" altLang="en-US" dirty="0">
                <a:latin typeface="楷体" panose="02010609060101010101" pitchFamily="49" charset="-122"/>
                <a:ea typeface="楷体" panose="02010609060101010101" pitchFamily="49" charset="-122"/>
              </a:rPr>
              <a:t>有两种类型：匿名、非匿名</a:t>
            </a:r>
            <a:endParaRPr lang="en-US" altLang="zh-CN" dirty="0">
              <a:latin typeface="楷体" panose="02010609060101010101" pitchFamily="49" charset="-122"/>
              <a:ea typeface="楷体" panose="02010609060101010101" pitchFamily="49" charset="-122"/>
            </a:endParaRPr>
          </a:p>
          <a:p>
            <a:pPr>
              <a:lnSpc>
                <a:spcPct val="90000"/>
              </a:lnSpc>
              <a:buClr>
                <a:srgbClr val="C00000"/>
              </a:buClr>
              <a:buFont typeface="Wingdings" panose="05000000000000000000" pitchFamily="2" charset="2"/>
              <a:buChar char="n"/>
            </a:pPr>
            <a:r>
              <a:rPr lang="en-US" altLang="zh-CN" sz="3200" dirty="0">
                <a:latin typeface="楷体" panose="02010609060101010101" pitchFamily="49" charset="-122"/>
                <a:ea typeface="楷体" panose="02010609060101010101" pitchFamily="49" charset="-122"/>
              </a:rPr>
              <a:t>FTP</a:t>
            </a:r>
            <a:r>
              <a:rPr lang="zh-CN" altLang="en-US" sz="3200" dirty="0">
                <a:latin typeface="楷体" panose="02010609060101010101" pitchFamily="49" charset="-122"/>
                <a:ea typeface="楷体" panose="02010609060101010101" pitchFamily="49" charset="-122"/>
              </a:rPr>
              <a:t>是一个客户</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服务员系统。</a:t>
            </a:r>
          </a:p>
          <a:p>
            <a:pPr>
              <a:lnSpc>
                <a:spcPct val="90000"/>
              </a:lnSpc>
              <a:buClr>
                <a:srgbClr val="C00000"/>
              </a:buClr>
              <a:buFont typeface="Wingdings" panose="05000000000000000000" pitchFamily="2" charset="2"/>
              <a:buChar char="n"/>
            </a:pPr>
            <a:endParaRPr lang="zh-CN" altLang="en-US" dirty="0">
              <a:latin typeface="楷体" panose="02010609060101010101" pitchFamily="49" charset="-122"/>
              <a:ea typeface="楷体" panose="02010609060101010101" pitchFamily="49" charset="-122"/>
            </a:endParaRPr>
          </a:p>
        </p:txBody>
      </p:sp>
      <p:cxnSp>
        <p:nvCxnSpPr>
          <p:cNvPr id="7" name="直接连接符 6">
            <a:extLst>
              <a:ext uri="{FF2B5EF4-FFF2-40B4-BE49-F238E27FC236}">
                <a16:creationId xmlns:a16="http://schemas.microsoft.com/office/drawing/2014/main" id="{02406CD1-B197-4D4C-9B8D-CCF398C76899}"/>
              </a:ext>
            </a:extLst>
          </p:cNvPr>
          <p:cNvCxnSpPr/>
          <p:nvPr/>
        </p:nvCxnSpPr>
        <p:spPr>
          <a:xfrm>
            <a:off x="208735"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DAE6AD-EE9D-12B6-337A-D8DBDE4DCAD2}"/>
              </a:ext>
            </a:extLst>
          </p:cNvPr>
          <p:cNvSpPr txBox="1">
            <a:spLocks noChangeArrowheads="1"/>
          </p:cNvSpPr>
          <p:nvPr/>
        </p:nvSpPr>
        <p:spPr>
          <a:xfrm>
            <a:off x="234103" y="136511"/>
            <a:ext cx="8642350" cy="791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C00000"/>
              </a:buClr>
              <a:buFont typeface="Wingdings" panose="05000000000000000000" pitchFamily="2" charset="2"/>
              <a:buChar char="n"/>
            </a:pPr>
            <a:r>
              <a:rPr lang="zh-CN" altLang="en-US" sz="3000">
                <a:latin typeface="楷体" panose="02010609060101010101" pitchFamily="49" charset="-122"/>
                <a:ea typeface="楷体" panose="02010609060101010101" pitchFamily="49" charset="-122"/>
              </a:rPr>
              <a:t>协议字段</a:t>
            </a:r>
            <a:r>
              <a:rPr lang="en-US" altLang="zh-CN" sz="3000">
                <a:latin typeface="楷体" panose="02010609060101010101" pitchFamily="49" charset="-122"/>
                <a:ea typeface="楷体" panose="02010609060101010101" pitchFamily="49" charset="-122"/>
              </a:rPr>
              <a:t>(8)</a:t>
            </a:r>
            <a:r>
              <a:rPr lang="zh-CN" altLang="en-US" sz="3000">
                <a:latin typeface="楷体" panose="02010609060101010101" pitchFamily="49" charset="-122"/>
                <a:ea typeface="楷体" panose="02010609060101010101" pitchFamily="49" charset="-122"/>
              </a:rPr>
              <a:t>：</a:t>
            </a:r>
            <a:r>
              <a:rPr lang="en-US" altLang="zh-CN" sz="3000">
                <a:latin typeface="楷体" panose="02010609060101010101" pitchFamily="49" charset="-122"/>
                <a:ea typeface="楷体" panose="02010609060101010101" pitchFamily="49" charset="-122"/>
              </a:rPr>
              <a:t>IP</a:t>
            </a:r>
            <a:r>
              <a:rPr lang="zh-CN" altLang="en-US" sz="3000">
                <a:latin typeface="楷体" panose="02010609060101010101" pitchFamily="49" charset="-122"/>
                <a:ea typeface="楷体" panose="02010609060101010101" pitchFamily="49" charset="-122"/>
              </a:rPr>
              <a:t>数据报的上层携带的协议。</a:t>
            </a:r>
            <a:endParaRPr lang="zh-CN" altLang="en-US" sz="3000" dirty="0">
              <a:latin typeface="楷体" panose="02010609060101010101" pitchFamily="49" charset="-122"/>
              <a:ea typeface="楷体" panose="02010609060101010101" pitchFamily="49" charset="-122"/>
            </a:endParaRPr>
          </a:p>
        </p:txBody>
      </p:sp>
      <p:graphicFrame>
        <p:nvGraphicFramePr>
          <p:cNvPr id="5" name="Group 135">
            <a:extLst>
              <a:ext uri="{FF2B5EF4-FFF2-40B4-BE49-F238E27FC236}">
                <a16:creationId xmlns:a16="http://schemas.microsoft.com/office/drawing/2014/main" id="{38320D97-A0C0-2476-82C2-7BED91C558B9}"/>
              </a:ext>
            </a:extLst>
          </p:cNvPr>
          <p:cNvGraphicFramePr>
            <a:graphicFrameLocks noGrp="1"/>
          </p:cNvGraphicFramePr>
          <p:nvPr>
            <p:extLst>
              <p:ext uri="{D42A27DB-BD31-4B8C-83A1-F6EECF244321}">
                <p14:modId xmlns:p14="http://schemas.microsoft.com/office/powerpoint/2010/main" val="4064335287"/>
              </p:ext>
            </p:extLst>
          </p:nvPr>
        </p:nvGraphicFramePr>
        <p:xfrm>
          <a:off x="306112" y="1000607"/>
          <a:ext cx="8281987" cy="1944216"/>
        </p:xfrm>
        <a:graphic>
          <a:graphicData uri="http://schemas.openxmlformats.org/drawingml/2006/table">
            <a:tbl>
              <a:tblPr/>
              <a:tblGrid>
                <a:gridCol w="1628775">
                  <a:extLst>
                    <a:ext uri="{9D8B030D-6E8A-4147-A177-3AD203B41FA5}">
                      <a16:colId xmlns:a16="http://schemas.microsoft.com/office/drawing/2014/main" val="3995120639"/>
                    </a:ext>
                  </a:extLst>
                </a:gridCol>
                <a:gridCol w="830262">
                  <a:extLst>
                    <a:ext uri="{9D8B030D-6E8A-4147-A177-3AD203B41FA5}">
                      <a16:colId xmlns:a16="http://schemas.microsoft.com/office/drawing/2014/main" val="1599257435"/>
                    </a:ext>
                  </a:extLst>
                </a:gridCol>
                <a:gridCol w="831850">
                  <a:extLst>
                    <a:ext uri="{9D8B030D-6E8A-4147-A177-3AD203B41FA5}">
                      <a16:colId xmlns:a16="http://schemas.microsoft.com/office/drawing/2014/main" val="2308407759"/>
                    </a:ext>
                  </a:extLst>
                </a:gridCol>
                <a:gridCol w="831850">
                  <a:extLst>
                    <a:ext uri="{9D8B030D-6E8A-4147-A177-3AD203B41FA5}">
                      <a16:colId xmlns:a16="http://schemas.microsoft.com/office/drawing/2014/main" val="2009465404"/>
                    </a:ext>
                  </a:extLst>
                </a:gridCol>
                <a:gridCol w="833438">
                  <a:extLst>
                    <a:ext uri="{9D8B030D-6E8A-4147-A177-3AD203B41FA5}">
                      <a16:colId xmlns:a16="http://schemas.microsoft.com/office/drawing/2014/main" val="589877070"/>
                    </a:ext>
                  </a:extLst>
                </a:gridCol>
                <a:gridCol w="831850">
                  <a:extLst>
                    <a:ext uri="{9D8B030D-6E8A-4147-A177-3AD203B41FA5}">
                      <a16:colId xmlns:a16="http://schemas.microsoft.com/office/drawing/2014/main" val="1941616252"/>
                    </a:ext>
                  </a:extLst>
                </a:gridCol>
                <a:gridCol w="831850">
                  <a:extLst>
                    <a:ext uri="{9D8B030D-6E8A-4147-A177-3AD203B41FA5}">
                      <a16:colId xmlns:a16="http://schemas.microsoft.com/office/drawing/2014/main" val="1480550647"/>
                    </a:ext>
                  </a:extLst>
                </a:gridCol>
                <a:gridCol w="830262">
                  <a:extLst>
                    <a:ext uri="{9D8B030D-6E8A-4147-A177-3AD203B41FA5}">
                      <a16:colId xmlns:a16="http://schemas.microsoft.com/office/drawing/2014/main" val="2976736152"/>
                    </a:ext>
                  </a:extLst>
                </a:gridCol>
                <a:gridCol w="831850">
                  <a:extLst>
                    <a:ext uri="{9D8B030D-6E8A-4147-A177-3AD203B41FA5}">
                      <a16:colId xmlns:a16="http://schemas.microsoft.com/office/drawing/2014/main" val="2519976054"/>
                    </a:ext>
                  </a:extLst>
                </a:gridCol>
              </a:tblGrid>
              <a:tr h="716729">
                <a:tc gridSpan="9">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常用协议字段值</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8307958"/>
                  </a:ext>
                </a:extLst>
              </a:tr>
              <a:tr h="612646">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协议名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ICMP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IGMP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EGP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IGP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UDP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IPv6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OSPF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3636418"/>
                  </a:ext>
                </a:extLst>
              </a:tr>
              <a:tr h="614841">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协议字段值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7605125"/>
                  </a:ext>
                </a:extLst>
              </a:tr>
            </a:tbl>
          </a:graphicData>
        </a:graphic>
      </p:graphicFrame>
    </p:spTree>
    <p:extLst>
      <p:ext uri="{BB962C8B-B14F-4D97-AF65-F5344CB8AC3E}">
        <p14:creationId xmlns:p14="http://schemas.microsoft.com/office/powerpoint/2010/main" val="2551699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804248" y="6675438"/>
            <a:ext cx="2133600" cy="365125"/>
          </a:xfrm>
        </p:spPr>
        <p:txBody>
          <a:bodyPr/>
          <a:lstStyle/>
          <a:p>
            <a:fld id="{C9A40A29-2C5B-488B-B841-DDF831358FF0}" type="slidenum">
              <a:rPr lang="en-US" altLang="zh-CN"/>
              <a:pPr/>
              <a:t>40</a:t>
            </a:fld>
            <a:endParaRPr lang="en-US" altLang="zh-CN" dirty="0"/>
          </a:p>
        </p:txBody>
      </p:sp>
      <p:sp>
        <p:nvSpPr>
          <p:cNvPr id="296962" name="Rectangle 2"/>
          <p:cNvSpPr>
            <a:spLocks noGrp="1" noChangeArrowheads="1"/>
          </p:cNvSpPr>
          <p:nvPr>
            <p:ph type="title"/>
          </p:nvPr>
        </p:nvSpPr>
        <p:spPr>
          <a:xfrm>
            <a:off x="395536" y="0"/>
            <a:ext cx="8229600" cy="1143000"/>
          </a:xfrm>
        </p:spPr>
        <p:txBody>
          <a:bodyPr/>
          <a:lstStyle/>
          <a:p>
            <a:r>
              <a:rPr lang="en-US" altLang="zh-CN" dirty="0"/>
              <a:t>FTP</a:t>
            </a:r>
            <a:r>
              <a:rPr lang="zh-CN" altLang="en-US" dirty="0"/>
              <a:t>的工作原理</a:t>
            </a:r>
          </a:p>
        </p:txBody>
      </p:sp>
      <p:sp>
        <p:nvSpPr>
          <p:cNvPr id="296963" name="Rectangle 3"/>
          <p:cNvSpPr>
            <a:spLocks noGrp="1" noChangeArrowheads="1"/>
          </p:cNvSpPr>
          <p:nvPr>
            <p:ph type="body" idx="1"/>
          </p:nvPr>
        </p:nvSpPr>
        <p:spPr>
          <a:xfrm>
            <a:off x="457200" y="1444096"/>
            <a:ext cx="8229600" cy="4863207"/>
          </a:xfrm>
        </p:spPr>
        <p:txBody>
          <a:bodyPr/>
          <a:lstStyle/>
          <a:p>
            <a:pPr>
              <a:lnSpc>
                <a:spcPct val="90000"/>
              </a:lnSpc>
              <a:buClr>
                <a:srgbClr val="C00000"/>
              </a:buClr>
              <a:buFont typeface="Wingdings" panose="05000000000000000000" pitchFamily="2" charset="2"/>
              <a:buChar char="n"/>
            </a:pPr>
            <a:r>
              <a:rPr lang="zh-CN" altLang="en-US" dirty="0">
                <a:latin typeface="楷体" panose="02010609060101010101" pitchFamily="49" charset="-122"/>
                <a:ea typeface="楷体" panose="02010609060101010101" pitchFamily="49" charset="-122"/>
              </a:rPr>
              <a:t>当</a:t>
            </a:r>
            <a:r>
              <a:rPr lang="en-US" altLang="zh-CN" dirty="0">
                <a:latin typeface="楷体" panose="02010609060101010101" pitchFamily="49" charset="-122"/>
                <a:ea typeface="楷体" panose="02010609060101010101" pitchFamily="49" charset="-122"/>
              </a:rPr>
              <a:t>FTP</a:t>
            </a:r>
            <a:r>
              <a:rPr lang="zh-CN" altLang="en-US" dirty="0">
                <a:latin typeface="楷体" panose="02010609060101010101" pitchFamily="49" charset="-122"/>
                <a:ea typeface="楷体" panose="02010609060101010101" pitchFamily="49" charset="-122"/>
              </a:rPr>
              <a:t>客户端与服务器建立</a:t>
            </a:r>
            <a:r>
              <a:rPr lang="en-US" altLang="zh-CN" dirty="0">
                <a:latin typeface="楷体" panose="02010609060101010101" pitchFamily="49" charset="-122"/>
                <a:ea typeface="楷体" panose="02010609060101010101" pitchFamily="49" charset="-122"/>
              </a:rPr>
              <a:t>FTP</a:t>
            </a:r>
            <a:r>
              <a:rPr lang="zh-CN" altLang="en-US" dirty="0">
                <a:latin typeface="楷体" panose="02010609060101010101" pitchFamily="49" charset="-122"/>
                <a:ea typeface="楷体" panose="02010609060101010101" pitchFamily="49" charset="-122"/>
              </a:rPr>
              <a:t>连接时，将与服务器上的两个端口建立联系</a:t>
            </a:r>
          </a:p>
          <a:p>
            <a:pPr lvl="1"/>
            <a:endParaRPr lang="en-US" altLang="zh-CN" sz="1100" dirty="0"/>
          </a:p>
          <a:p>
            <a:pPr lvl="1"/>
            <a:r>
              <a:rPr lang="zh-CN" altLang="en-US" dirty="0"/>
              <a:t>端口</a:t>
            </a:r>
            <a:r>
              <a:rPr lang="en-US" altLang="zh-CN" dirty="0"/>
              <a:t>21</a:t>
            </a:r>
            <a:r>
              <a:rPr lang="zh-CN" altLang="en-US" dirty="0"/>
              <a:t>用于控制连接，如用户标识、操作命令</a:t>
            </a:r>
          </a:p>
          <a:p>
            <a:pPr lvl="1"/>
            <a:r>
              <a:rPr lang="zh-CN" altLang="en-US" dirty="0"/>
              <a:t>端口</a:t>
            </a:r>
            <a:r>
              <a:rPr lang="en-US" altLang="zh-CN" dirty="0"/>
              <a:t>20</a:t>
            </a:r>
            <a:r>
              <a:rPr lang="zh-CN" altLang="en-US" dirty="0"/>
              <a:t>用于数据连接（在</a:t>
            </a:r>
            <a:r>
              <a:rPr lang="en-US" altLang="zh-CN" dirty="0"/>
              <a:t>PORT</a:t>
            </a:r>
            <a:r>
              <a:rPr lang="zh-CN" altLang="en-US" dirty="0"/>
              <a:t>模式中） </a:t>
            </a:r>
            <a:endParaRPr lang="en-US" altLang="zh-CN" dirty="0"/>
          </a:p>
          <a:p>
            <a:pPr lvl="1"/>
            <a:endParaRPr lang="zh-CN" altLang="en-US" sz="1400" dirty="0"/>
          </a:p>
          <a:p>
            <a:pPr>
              <a:lnSpc>
                <a:spcPct val="90000"/>
              </a:lnSpc>
              <a:buClr>
                <a:srgbClr val="C00000"/>
              </a:buClr>
              <a:buFont typeface="Wingdings" panose="05000000000000000000" pitchFamily="2" charset="2"/>
              <a:buChar char="n"/>
            </a:pPr>
            <a:r>
              <a:rPr lang="zh-CN" altLang="en-US" dirty="0">
                <a:latin typeface="楷体" panose="02010609060101010101" pitchFamily="49" charset="-122"/>
                <a:ea typeface="楷体" panose="02010609060101010101" pitchFamily="49" charset="-122"/>
              </a:rPr>
              <a:t>在一次会话过程中，控制始终保持，数据连接随文件的传输会不断地打开与关闭</a:t>
            </a:r>
            <a:endParaRPr lang="en-US" altLang="zh-CN" dirty="0">
              <a:latin typeface="楷体" panose="02010609060101010101" pitchFamily="49" charset="-122"/>
              <a:ea typeface="楷体" panose="02010609060101010101" pitchFamily="49" charset="-122"/>
            </a:endParaRPr>
          </a:p>
          <a:p>
            <a:pPr>
              <a:lnSpc>
                <a:spcPct val="90000"/>
              </a:lnSpc>
              <a:buClr>
                <a:srgbClr val="C00000"/>
              </a:buClr>
              <a:buFont typeface="Wingdings" panose="05000000000000000000" pitchFamily="2" charset="2"/>
              <a:buChar char="n"/>
            </a:pPr>
            <a:endParaRPr lang="zh-CN" altLang="en-US" sz="1800" dirty="0">
              <a:latin typeface="楷体" panose="02010609060101010101" pitchFamily="49" charset="-122"/>
              <a:ea typeface="楷体" panose="02010609060101010101" pitchFamily="49" charset="-122"/>
            </a:endParaRPr>
          </a:p>
          <a:p>
            <a:pPr>
              <a:lnSpc>
                <a:spcPct val="90000"/>
              </a:lnSpc>
              <a:buClr>
                <a:srgbClr val="C00000"/>
              </a:buClr>
              <a:buFont typeface="Wingdings" panose="05000000000000000000" pitchFamily="2" charset="2"/>
              <a:buChar char="n"/>
            </a:pPr>
            <a:r>
              <a:rPr lang="en-US" altLang="zh-CN" dirty="0">
                <a:latin typeface="楷体" panose="02010609060101010101" pitchFamily="49" charset="-122"/>
                <a:ea typeface="楷体" panose="02010609060101010101" pitchFamily="49" charset="-122"/>
              </a:rPr>
              <a:t>FTP</a:t>
            </a:r>
            <a:r>
              <a:rPr lang="zh-CN" altLang="en-US" dirty="0">
                <a:latin typeface="楷体" panose="02010609060101010101" pitchFamily="49" charset="-122"/>
                <a:ea typeface="楷体" panose="02010609060101010101" pitchFamily="49" charset="-122"/>
              </a:rPr>
              <a:t>的控制信息是带外传送的</a:t>
            </a:r>
          </a:p>
        </p:txBody>
      </p:sp>
      <p:cxnSp>
        <p:nvCxnSpPr>
          <p:cNvPr id="7" name="直接连接符 6">
            <a:extLst>
              <a:ext uri="{FF2B5EF4-FFF2-40B4-BE49-F238E27FC236}">
                <a16:creationId xmlns:a16="http://schemas.microsoft.com/office/drawing/2014/main" id="{02406CD1-B197-4D4C-9B8D-CCF398C76899}"/>
              </a:ext>
            </a:extLst>
          </p:cNvPr>
          <p:cNvCxnSpPr/>
          <p:nvPr/>
        </p:nvCxnSpPr>
        <p:spPr>
          <a:xfrm>
            <a:off x="323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55113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fld id="{64E45DE2-D093-4ED1-BE57-EF50CD9C40E1}" type="slidenum">
              <a:rPr lang="en-US" altLang="zh-CN"/>
              <a:pPr/>
              <a:t>41</a:t>
            </a:fld>
            <a:endParaRPr lang="en-US" altLang="zh-CN"/>
          </a:p>
        </p:txBody>
      </p:sp>
      <p:sp>
        <p:nvSpPr>
          <p:cNvPr id="299010" name="Rectangle 2"/>
          <p:cNvSpPr>
            <a:spLocks noGrp="1" noChangeArrowheads="1"/>
          </p:cNvSpPr>
          <p:nvPr>
            <p:ph type="title"/>
          </p:nvPr>
        </p:nvSpPr>
        <p:spPr>
          <a:xfrm>
            <a:off x="1703512" y="0"/>
            <a:ext cx="8229600" cy="1143000"/>
          </a:xfrm>
        </p:spPr>
        <p:txBody>
          <a:bodyPr/>
          <a:lstStyle/>
          <a:p>
            <a:r>
              <a:rPr lang="zh-CN" altLang="en-US" dirty="0"/>
              <a:t>主动模式</a:t>
            </a:r>
          </a:p>
        </p:txBody>
      </p:sp>
      <p:sp>
        <p:nvSpPr>
          <p:cNvPr id="299015" name="Text Box 7"/>
          <p:cNvSpPr txBox="1">
            <a:spLocks noChangeArrowheads="1"/>
          </p:cNvSpPr>
          <p:nvPr/>
        </p:nvSpPr>
        <p:spPr bwMode="auto">
          <a:xfrm>
            <a:off x="8328025" y="1171575"/>
            <a:ext cx="1098550" cy="457200"/>
          </a:xfrm>
          <a:prstGeom prst="rect">
            <a:avLst/>
          </a:prstGeom>
          <a:noFill/>
          <a:ln w="9525" algn="ctr">
            <a:noFill/>
            <a:miter lim="800000"/>
            <a:headEnd/>
            <a:tailEnd/>
          </a:ln>
          <a:effectLst/>
        </p:spPr>
        <p:txBody>
          <a:bodyPr wrap="none">
            <a:spAutoFit/>
          </a:bodyPr>
          <a:lstStyle/>
          <a:p>
            <a:r>
              <a:rPr lang="zh-CN" altLang="en-US" sz="2400"/>
              <a:t>客户端</a:t>
            </a:r>
          </a:p>
        </p:txBody>
      </p:sp>
      <p:sp>
        <p:nvSpPr>
          <p:cNvPr id="299016" name="Text Box 8"/>
          <p:cNvSpPr txBox="1">
            <a:spLocks noChangeArrowheads="1"/>
          </p:cNvSpPr>
          <p:nvPr/>
        </p:nvSpPr>
        <p:spPr bwMode="auto">
          <a:xfrm>
            <a:off x="2107100" y="1268414"/>
            <a:ext cx="1558439" cy="461665"/>
          </a:xfrm>
          <a:prstGeom prst="rect">
            <a:avLst/>
          </a:prstGeom>
          <a:noFill/>
          <a:ln w="9525" algn="ctr">
            <a:noFill/>
            <a:miter lim="800000"/>
            <a:headEnd/>
            <a:tailEnd/>
          </a:ln>
          <a:effectLst/>
        </p:spPr>
        <p:txBody>
          <a:bodyPr wrap="none">
            <a:spAutoFit/>
          </a:bodyPr>
          <a:lstStyle/>
          <a:p>
            <a:pPr algn="r"/>
            <a:r>
              <a:rPr lang="en-US" altLang="zh-CN" sz="2400"/>
              <a:t>FTP</a:t>
            </a:r>
            <a:r>
              <a:rPr lang="zh-CN" altLang="en-US" sz="2400"/>
              <a:t>服务器</a:t>
            </a:r>
          </a:p>
        </p:txBody>
      </p:sp>
      <p:sp>
        <p:nvSpPr>
          <p:cNvPr id="299017" name="Line 9"/>
          <p:cNvSpPr>
            <a:spLocks noChangeShapeType="1"/>
          </p:cNvSpPr>
          <p:nvPr/>
        </p:nvSpPr>
        <p:spPr bwMode="auto">
          <a:xfrm>
            <a:off x="4656139" y="2924175"/>
            <a:ext cx="2663825" cy="217488"/>
          </a:xfrm>
          <a:prstGeom prst="line">
            <a:avLst/>
          </a:prstGeom>
          <a:noFill/>
          <a:ln w="19050">
            <a:solidFill>
              <a:schemeClr val="tx1"/>
            </a:solidFill>
            <a:round/>
            <a:headEnd/>
            <a:tailEnd type="stealth" w="lg" len="med"/>
          </a:ln>
          <a:effectLst/>
        </p:spPr>
        <p:txBody>
          <a:bodyPr anchor="ctr"/>
          <a:lstStyle/>
          <a:p>
            <a:endParaRPr lang="zh-CN" altLang="en-US"/>
          </a:p>
        </p:txBody>
      </p:sp>
      <p:sp>
        <p:nvSpPr>
          <p:cNvPr id="299018" name="Line 10"/>
          <p:cNvSpPr>
            <a:spLocks noChangeShapeType="1"/>
          </p:cNvSpPr>
          <p:nvPr/>
        </p:nvSpPr>
        <p:spPr bwMode="auto">
          <a:xfrm flipV="1">
            <a:off x="4656139" y="2636838"/>
            <a:ext cx="2663825" cy="144462"/>
          </a:xfrm>
          <a:prstGeom prst="line">
            <a:avLst/>
          </a:prstGeom>
          <a:noFill/>
          <a:ln w="19050">
            <a:solidFill>
              <a:schemeClr val="tx1"/>
            </a:solidFill>
            <a:round/>
            <a:headEnd type="stealth" w="lg" len="med"/>
            <a:tailEnd type="none" w="lg" len="med"/>
          </a:ln>
          <a:effectLst/>
        </p:spPr>
        <p:txBody>
          <a:bodyPr anchor="ctr"/>
          <a:lstStyle/>
          <a:p>
            <a:endParaRPr lang="zh-CN" altLang="en-US"/>
          </a:p>
        </p:txBody>
      </p:sp>
      <p:sp>
        <p:nvSpPr>
          <p:cNvPr id="299022" name="Line 14"/>
          <p:cNvSpPr>
            <a:spLocks noChangeShapeType="1"/>
          </p:cNvSpPr>
          <p:nvPr/>
        </p:nvSpPr>
        <p:spPr bwMode="auto">
          <a:xfrm flipV="1">
            <a:off x="3071814" y="3716339"/>
            <a:ext cx="5761037" cy="288925"/>
          </a:xfrm>
          <a:prstGeom prst="line">
            <a:avLst/>
          </a:prstGeom>
          <a:noFill/>
          <a:ln w="19050">
            <a:solidFill>
              <a:schemeClr val="tx1"/>
            </a:solidFill>
            <a:round/>
            <a:headEnd type="stealth" w="lg" len="med"/>
            <a:tailEnd type="none" w="lg" len="med"/>
          </a:ln>
          <a:effectLst/>
        </p:spPr>
        <p:txBody>
          <a:bodyPr anchor="ctr"/>
          <a:lstStyle/>
          <a:p>
            <a:endParaRPr lang="zh-CN" altLang="en-US"/>
          </a:p>
        </p:txBody>
      </p:sp>
      <p:sp>
        <p:nvSpPr>
          <p:cNvPr id="299023" name="Line 15"/>
          <p:cNvSpPr>
            <a:spLocks noChangeShapeType="1"/>
          </p:cNvSpPr>
          <p:nvPr/>
        </p:nvSpPr>
        <p:spPr bwMode="auto">
          <a:xfrm>
            <a:off x="3071814" y="3284538"/>
            <a:ext cx="5761037" cy="360362"/>
          </a:xfrm>
          <a:prstGeom prst="line">
            <a:avLst/>
          </a:prstGeom>
          <a:noFill/>
          <a:ln w="19050">
            <a:solidFill>
              <a:schemeClr val="tx1"/>
            </a:solidFill>
            <a:round/>
            <a:headEnd/>
            <a:tailEnd type="stealth" w="lg" len="med"/>
          </a:ln>
          <a:effectLst/>
        </p:spPr>
        <p:txBody>
          <a:bodyPr anchor="ctr"/>
          <a:lstStyle/>
          <a:p>
            <a:endParaRPr lang="zh-CN" altLang="en-US"/>
          </a:p>
        </p:txBody>
      </p:sp>
      <p:sp>
        <p:nvSpPr>
          <p:cNvPr id="299032" name="Text Box 24"/>
          <p:cNvSpPr txBox="1">
            <a:spLocks noChangeArrowheads="1"/>
          </p:cNvSpPr>
          <p:nvPr/>
        </p:nvSpPr>
        <p:spPr bwMode="auto">
          <a:xfrm>
            <a:off x="2573978" y="1963738"/>
            <a:ext cx="1055994" cy="400110"/>
          </a:xfrm>
          <a:prstGeom prst="rect">
            <a:avLst/>
          </a:prstGeom>
          <a:noFill/>
          <a:ln w="19050" algn="ctr">
            <a:solidFill>
              <a:schemeClr val="accent2"/>
            </a:solidFill>
            <a:miter lim="800000"/>
            <a:headEnd/>
            <a:tailEnd/>
          </a:ln>
          <a:effectLst/>
        </p:spPr>
        <p:txBody>
          <a:bodyPr wrap="none">
            <a:spAutoFit/>
          </a:bodyPr>
          <a:lstStyle/>
          <a:p>
            <a:pPr algn="ctr"/>
            <a:r>
              <a:rPr lang="en-US" altLang="zh-CN" sz="2000"/>
              <a:t>Data: 20</a:t>
            </a:r>
          </a:p>
        </p:txBody>
      </p:sp>
      <p:sp>
        <p:nvSpPr>
          <p:cNvPr id="299033" name="Text Box 25"/>
          <p:cNvSpPr txBox="1">
            <a:spLocks noChangeArrowheads="1"/>
          </p:cNvSpPr>
          <p:nvPr/>
        </p:nvSpPr>
        <p:spPr bwMode="auto">
          <a:xfrm>
            <a:off x="4091322" y="1963738"/>
            <a:ext cx="1047082" cy="400110"/>
          </a:xfrm>
          <a:prstGeom prst="rect">
            <a:avLst/>
          </a:prstGeom>
          <a:noFill/>
          <a:ln w="19050" algn="ctr">
            <a:solidFill>
              <a:schemeClr val="accent2"/>
            </a:solidFill>
            <a:miter lim="800000"/>
            <a:headEnd/>
            <a:tailEnd/>
          </a:ln>
          <a:effectLst/>
        </p:spPr>
        <p:txBody>
          <a:bodyPr wrap="none">
            <a:spAutoFit/>
          </a:bodyPr>
          <a:lstStyle/>
          <a:p>
            <a:pPr algn="ctr"/>
            <a:r>
              <a:rPr lang="en-US" altLang="zh-CN" sz="2000"/>
              <a:t>Cmd: 21</a:t>
            </a:r>
          </a:p>
        </p:txBody>
      </p:sp>
      <p:sp>
        <p:nvSpPr>
          <p:cNvPr id="299034" name="Text Box 26"/>
          <p:cNvSpPr txBox="1">
            <a:spLocks noChangeArrowheads="1"/>
          </p:cNvSpPr>
          <p:nvPr/>
        </p:nvSpPr>
        <p:spPr bwMode="auto">
          <a:xfrm>
            <a:off x="6654157" y="1963738"/>
            <a:ext cx="1249060" cy="400110"/>
          </a:xfrm>
          <a:prstGeom prst="rect">
            <a:avLst/>
          </a:prstGeom>
          <a:noFill/>
          <a:ln w="19050" algn="ctr">
            <a:solidFill>
              <a:schemeClr val="accent2"/>
            </a:solidFill>
            <a:miter lim="800000"/>
            <a:headEnd/>
            <a:tailEnd/>
          </a:ln>
          <a:effectLst/>
        </p:spPr>
        <p:txBody>
          <a:bodyPr wrap="none">
            <a:spAutoFit/>
          </a:bodyPr>
          <a:lstStyle/>
          <a:p>
            <a:pPr algn="ctr"/>
            <a:r>
              <a:rPr lang="en-US" altLang="zh-CN" sz="2000"/>
              <a:t>Cmd:1026</a:t>
            </a:r>
          </a:p>
        </p:txBody>
      </p:sp>
      <p:sp>
        <p:nvSpPr>
          <p:cNvPr id="299035" name="Text Box 27"/>
          <p:cNvSpPr txBox="1">
            <a:spLocks noChangeArrowheads="1"/>
          </p:cNvSpPr>
          <p:nvPr/>
        </p:nvSpPr>
        <p:spPr bwMode="auto">
          <a:xfrm>
            <a:off x="8135322" y="1963738"/>
            <a:ext cx="1315680" cy="400110"/>
          </a:xfrm>
          <a:prstGeom prst="rect">
            <a:avLst/>
          </a:prstGeom>
          <a:noFill/>
          <a:ln w="19050" algn="ctr">
            <a:solidFill>
              <a:schemeClr val="accent2"/>
            </a:solidFill>
            <a:miter lim="800000"/>
            <a:headEnd/>
            <a:tailEnd/>
          </a:ln>
          <a:effectLst/>
        </p:spPr>
        <p:txBody>
          <a:bodyPr wrap="none">
            <a:spAutoFit/>
          </a:bodyPr>
          <a:lstStyle/>
          <a:p>
            <a:pPr algn="ctr"/>
            <a:r>
              <a:rPr lang="en-US" altLang="zh-CN" sz="2000"/>
              <a:t>Data: 1027</a:t>
            </a:r>
          </a:p>
        </p:txBody>
      </p:sp>
      <p:sp>
        <p:nvSpPr>
          <p:cNvPr id="299036" name="Line 28"/>
          <p:cNvSpPr>
            <a:spLocks noChangeShapeType="1"/>
          </p:cNvSpPr>
          <p:nvPr/>
        </p:nvSpPr>
        <p:spPr bwMode="auto">
          <a:xfrm>
            <a:off x="3071813" y="2420939"/>
            <a:ext cx="0" cy="2016125"/>
          </a:xfrm>
          <a:prstGeom prst="line">
            <a:avLst/>
          </a:prstGeom>
          <a:noFill/>
          <a:ln w="9525">
            <a:solidFill>
              <a:schemeClr val="tx1"/>
            </a:solidFill>
            <a:prstDash val="dash"/>
            <a:round/>
            <a:headEnd/>
            <a:tailEnd/>
          </a:ln>
          <a:effectLst/>
        </p:spPr>
        <p:txBody>
          <a:bodyPr anchor="ctr"/>
          <a:lstStyle/>
          <a:p>
            <a:endParaRPr lang="zh-CN" altLang="en-US"/>
          </a:p>
        </p:txBody>
      </p:sp>
      <p:sp>
        <p:nvSpPr>
          <p:cNvPr id="299037" name="Line 29"/>
          <p:cNvSpPr>
            <a:spLocks noChangeShapeType="1"/>
          </p:cNvSpPr>
          <p:nvPr/>
        </p:nvSpPr>
        <p:spPr bwMode="auto">
          <a:xfrm>
            <a:off x="4656138" y="2420939"/>
            <a:ext cx="0" cy="2016125"/>
          </a:xfrm>
          <a:prstGeom prst="line">
            <a:avLst/>
          </a:prstGeom>
          <a:noFill/>
          <a:ln w="9525">
            <a:solidFill>
              <a:schemeClr val="tx1"/>
            </a:solidFill>
            <a:prstDash val="dash"/>
            <a:round/>
            <a:headEnd/>
            <a:tailEnd/>
          </a:ln>
          <a:effectLst/>
        </p:spPr>
        <p:txBody>
          <a:bodyPr anchor="ctr"/>
          <a:lstStyle/>
          <a:p>
            <a:endParaRPr lang="zh-CN" altLang="en-US"/>
          </a:p>
        </p:txBody>
      </p:sp>
      <p:sp>
        <p:nvSpPr>
          <p:cNvPr id="299038" name="Line 30"/>
          <p:cNvSpPr>
            <a:spLocks noChangeShapeType="1"/>
          </p:cNvSpPr>
          <p:nvPr/>
        </p:nvSpPr>
        <p:spPr bwMode="auto">
          <a:xfrm>
            <a:off x="7319963" y="2420939"/>
            <a:ext cx="0" cy="2016125"/>
          </a:xfrm>
          <a:prstGeom prst="line">
            <a:avLst/>
          </a:prstGeom>
          <a:noFill/>
          <a:ln w="9525">
            <a:solidFill>
              <a:schemeClr val="tx1"/>
            </a:solidFill>
            <a:prstDash val="dash"/>
            <a:round/>
            <a:headEnd/>
            <a:tailEnd/>
          </a:ln>
          <a:effectLst/>
        </p:spPr>
        <p:txBody>
          <a:bodyPr anchor="ctr"/>
          <a:lstStyle/>
          <a:p>
            <a:endParaRPr lang="zh-CN" altLang="en-US"/>
          </a:p>
        </p:txBody>
      </p:sp>
      <p:sp>
        <p:nvSpPr>
          <p:cNvPr id="299039" name="Line 31"/>
          <p:cNvSpPr>
            <a:spLocks noChangeShapeType="1"/>
          </p:cNvSpPr>
          <p:nvPr/>
        </p:nvSpPr>
        <p:spPr bwMode="auto">
          <a:xfrm>
            <a:off x="8832850" y="2420939"/>
            <a:ext cx="0" cy="2016125"/>
          </a:xfrm>
          <a:prstGeom prst="line">
            <a:avLst/>
          </a:prstGeom>
          <a:noFill/>
          <a:ln w="9525">
            <a:solidFill>
              <a:schemeClr val="tx1"/>
            </a:solidFill>
            <a:prstDash val="dash"/>
            <a:round/>
            <a:headEnd/>
            <a:tailEnd/>
          </a:ln>
          <a:effectLst/>
        </p:spPr>
        <p:txBody>
          <a:bodyPr anchor="ctr"/>
          <a:lstStyle/>
          <a:p>
            <a:endParaRPr lang="zh-CN" altLang="en-US"/>
          </a:p>
        </p:txBody>
      </p:sp>
      <p:sp>
        <p:nvSpPr>
          <p:cNvPr id="299043" name="AutoShape 35"/>
          <p:cNvSpPr>
            <a:spLocks noChangeArrowheads="1"/>
          </p:cNvSpPr>
          <p:nvPr/>
        </p:nvSpPr>
        <p:spPr bwMode="auto">
          <a:xfrm>
            <a:off x="5735638" y="2492376"/>
            <a:ext cx="360362" cy="360363"/>
          </a:xfrm>
          <a:prstGeom prst="roundRect">
            <a:avLst>
              <a:gd name="adj" fmla="val 16667"/>
            </a:avLst>
          </a:prstGeom>
          <a:solidFill>
            <a:srgbClr val="EAEAEA"/>
          </a:solidFill>
          <a:ln w="9525" algn="ctr">
            <a:solidFill>
              <a:schemeClr val="accent2"/>
            </a:solidFill>
            <a:round/>
            <a:headEnd/>
            <a:tailEnd/>
          </a:ln>
          <a:effectLst/>
        </p:spPr>
        <p:txBody>
          <a:bodyPr wrap="none" anchor="ctr"/>
          <a:lstStyle/>
          <a:p>
            <a:pPr algn="ctr"/>
            <a:r>
              <a:rPr lang="en-US" altLang="zh-CN" sz="2800"/>
              <a:t>1</a:t>
            </a:r>
          </a:p>
        </p:txBody>
      </p:sp>
      <p:sp>
        <p:nvSpPr>
          <p:cNvPr id="299044" name="AutoShape 36"/>
          <p:cNvSpPr>
            <a:spLocks noChangeArrowheads="1"/>
          </p:cNvSpPr>
          <p:nvPr/>
        </p:nvSpPr>
        <p:spPr bwMode="auto">
          <a:xfrm>
            <a:off x="5735638" y="2852738"/>
            <a:ext cx="360362" cy="360362"/>
          </a:xfrm>
          <a:prstGeom prst="roundRect">
            <a:avLst>
              <a:gd name="adj" fmla="val 16667"/>
            </a:avLst>
          </a:prstGeom>
          <a:solidFill>
            <a:srgbClr val="EAEAEA"/>
          </a:solidFill>
          <a:ln w="9525" algn="ctr">
            <a:solidFill>
              <a:schemeClr val="accent2"/>
            </a:solidFill>
            <a:round/>
            <a:headEnd/>
            <a:tailEnd/>
          </a:ln>
          <a:effectLst/>
        </p:spPr>
        <p:txBody>
          <a:bodyPr wrap="none" anchor="ctr"/>
          <a:lstStyle/>
          <a:p>
            <a:pPr algn="ctr"/>
            <a:r>
              <a:rPr lang="en-US" altLang="zh-CN" sz="2800"/>
              <a:t>2</a:t>
            </a:r>
          </a:p>
        </p:txBody>
      </p:sp>
      <p:sp>
        <p:nvSpPr>
          <p:cNvPr id="299045" name="AutoShape 37"/>
          <p:cNvSpPr>
            <a:spLocks noChangeArrowheads="1"/>
          </p:cNvSpPr>
          <p:nvPr/>
        </p:nvSpPr>
        <p:spPr bwMode="auto">
          <a:xfrm>
            <a:off x="5735638" y="3284538"/>
            <a:ext cx="360362" cy="360362"/>
          </a:xfrm>
          <a:prstGeom prst="roundRect">
            <a:avLst>
              <a:gd name="adj" fmla="val 16667"/>
            </a:avLst>
          </a:prstGeom>
          <a:solidFill>
            <a:srgbClr val="EAEAEA"/>
          </a:solidFill>
          <a:ln w="9525" algn="ctr">
            <a:solidFill>
              <a:schemeClr val="accent2"/>
            </a:solidFill>
            <a:round/>
            <a:headEnd/>
            <a:tailEnd/>
          </a:ln>
          <a:effectLst/>
        </p:spPr>
        <p:txBody>
          <a:bodyPr wrap="none" anchor="ctr"/>
          <a:lstStyle/>
          <a:p>
            <a:pPr algn="ctr"/>
            <a:r>
              <a:rPr lang="en-US" altLang="zh-CN" sz="2800"/>
              <a:t>3</a:t>
            </a:r>
          </a:p>
        </p:txBody>
      </p:sp>
      <p:sp>
        <p:nvSpPr>
          <p:cNvPr id="299046" name="AutoShape 38"/>
          <p:cNvSpPr>
            <a:spLocks noChangeArrowheads="1"/>
          </p:cNvSpPr>
          <p:nvPr/>
        </p:nvSpPr>
        <p:spPr bwMode="auto">
          <a:xfrm>
            <a:off x="5735638" y="3644901"/>
            <a:ext cx="360362" cy="360363"/>
          </a:xfrm>
          <a:prstGeom prst="roundRect">
            <a:avLst>
              <a:gd name="adj" fmla="val 16667"/>
            </a:avLst>
          </a:prstGeom>
          <a:solidFill>
            <a:srgbClr val="EAEAEA"/>
          </a:solidFill>
          <a:ln w="9525" algn="ctr">
            <a:solidFill>
              <a:schemeClr val="accent2"/>
            </a:solidFill>
            <a:round/>
            <a:headEnd/>
            <a:tailEnd/>
          </a:ln>
          <a:effectLst/>
        </p:spPr>
        <p:txBody>
          <a:bodyPr wrap="none" anchor="ctr"/>
          <a:lstStyle/>
          <a:p>
            <a:pPr algn="ctr"/>
            <a:r>
              <a:rPr lang="en-US" altLang="zh-CN" sz="2800"/>
              <a:t>4</a:t>
            </a:r>
          </a:p>
        </p:txBody>
      </p:sp>
      <p:sp>
        <p:nvSpPr>
          <p:cNvPr id="299047" name="Rectangle 39"/>
          <p:cNvSpPr>
            <a:spLocks noGrp="1" noChangeArrowheads="1"/>
          </p:cNvSpPr>
          <p:nvPr>
            <p:ph type="body" idx="1"/>
          </p:nvPr>
        </p:nvSpPr>
        <p:spPr>
          <a:xfrm>
            <a:off x="1774825" y="4292601"/>
            <a:ext cx="8642350" cy="2303463"/>
          </a:xfrm>
          <a:solidFill>
            <a:srgbClr val="EAEAEA"/>
          </a:solidFill>
          <a:ln/>
        </p:spPr>
        <p:txBody>
          <a:bodyPr/>
          <a:lstStyle/>
          <a:p>
            <a:pPr marL="265113" indent="-265113">
              <a:lnSpc>
                <a:spcPct val="80000"/>
              </a:lnSpc>
              <a:buFont typeface="Wingdings" pitchFamily="2" charset="2"/>
              <a:buAutoNum type="arabicPeriod"/>
            </a:pPr>
            <a:r>
              <a:rPr lang="en-US" altLang="zh-CN" sz="2400">
                <a:latin typeface="Arial" charset="0"/>
              </a:rPr>
              <a:t>Server's port 21 from anywhere (Client initiates connection)</a:t>
            </a:r>
          </a:p>
          <a:p>
            <a:pPr marL="265113" indent="-265113">
              <a:lnSpc>
                <a:spcPct val="80000"/>
              </a:lnSpc>
              <a:buFont typeface="Wingdings" pitchFamily="2" charset="2"/>
              <a:buAutoNum type="arabicPeriod"/>
            </a:pPr>
            <a:r>
              <a:rPr lang="en-US" altLang="zh-CN" sz="2400">
                <a:latin typeface="Arial" charset="0"/>
              </a:rPr>
              <a:t>Server's port 21 to ports&gt;1023 (Server responds to client's control port)</a:t>
            </a:r>
          </a:p>
          <a:p>
            <a:pPr marL="265113" indent="-265113">
              <a:lnSpc>
                <a:spcPct val="80000"/>
              </a:lnSpc>
              <a:buFont typeface="Wingdings" pitchFamily="2" charset="2"/>
              <a:buAutoNum type="arabicPeriod"/>
            </a:pPr>
            <a:r>
              <a:rPr lang="en-US" altLang="zh-CN" sz="2400">
                <a:latin typeface="Arial" charset="0"/>
              </a:rPr>
              <a:t>Server's port 20 to ports&gt;1023 (Server initiates data connection to client's data port)</a:t>
            </a:r>
          </a:p>
          <a:p>
            <a:pPr marL="265113" indent="-265113">
              <a:lnSpc>
                <a:spcPct val="80000"/>
              </a:lnSpc>
              <a:buFont typeface="Wingdings" pitchFamily="2" charset="2"/>
              <a:buAutoNum type="arabicPeriod"/>
            </a:pPr>
            <a:r>
              <a:rPr lang="en-US" altLang="zh-CN" sz="2400">
                <a:latin typeface="Arial" charset="0"/>
              </a:rPr>
              <a:t>Server's port 20 from ports&gt;1023 (Client sends ACKs to server's data port)</a:t>
            </a:r>
          </a:p>
        </p:txBody>
      </p:sp>
      <p:pic>
        <p:nvPicPr>
          <p:cNvPr id="299048" name="Picture 40"/>
          <p:cNvPicPr>
            <a:picLocks noChangeAspect="1" noChangeArrowheads="1"/>
          </p:cNvPicPr>
          <p:nvPr/>
        </p:nvPicPr>
        <p:blipFill>
          <a:blip r:embed="rId3" cstate="print"/>
          <a:srcRect/>
          <a:stretch>
            <a:fillRect/>
          </a:stretch>
        </p:blipFill>
        <p:spPr bwMode="auto">
          <a:xfrm>
            <a:off x="7751764" y="1182689"/>
            <a:ext cx="619125" cy="661987"/>
          </a:xfrm>
          <a:prstGeom prst="rect">
            <a:avLst/>
          </a:prstGeom>
          <a:noFill/>
          <a:ln w="25400" cap="rnd" algn="ctr">
            <a:noFill/>
            <a:miter lim="800000"/>
            <a:headEnd type="none" w="sm" len="sm"/>
            <a:tailEnd type="none" w="sm" len="sm"/>
          </a:ln>
          <a:effectLst/>
        </p:spPr>
      </p:pic>
      <p:sp>
        <p:nvSpPr>
          <p:cNvPr id="299049" name="Line 41"/>
          <p:cNvSpPr>
            <a:spLocks noChangeShapeType="1"/>
          </p:cNvSpPr>
          <p:nvPr/>
        </p:nvSpPr>
        <p:spPr bwMode="auto">
          <a:xfrm>
            <a:off x="4151313" y="1484313"/>
            <a:ext cx="3744912" cy="0"/>
          </a:xfrm>
          <a:prstGeom prst="line">
            <a:avLst/>
          </a:prstGeom>
          <a:noFill/>
          <a:ln w="12700">
            <a:solidFill>
              <a:schemeClr val="tx1"/>
            </a:solidFill>
            <a:round/>
            <a:headEnd/>
            <a:tailEnd/>
          </a:ln>
          <a:effectLst/>
        </p:spPr>
        <p:txBody>
          <a:bodyPr anchor="ctr"/>
          <a:lstStyle/>
          <a:p>
            <a:endParaRPr lang="zh-CN" altLang="en-US"/>
          </a:p>
        </p:txBody>
      </p:sp>
      <p:pic>
        <p:nvPicPr>
          <p:cNvPr id="299050" name="Picture 42" descr="Picture9"/>
          <p:cNvPicPr>
            <a:picLocks noChangeAspect="1" noChangeArrowheads="1"/>
          </p:cNvPicPr>
          <p:nvPr/>
        </p:nvPicPr>
        <p:blipFill>
          <a:blip r:embed="rId4" cstate="print"/>
          <a:srcRect/>
          <a:stretch>
            <a:fillRect/>
          </a:stretch>
        </p:blipFill>
        <p:spPr bwMode="auto">
          <a:xfrm>
            <a:off x="3648075" y="1052513"/>
            <a:ext cx="590550" cy="800100"/>
          </a:xfrm>
          <a:prstGeom prst="rect">
            <a:avLst/>
          </a:prstGeom>
          <a:noFill/>
        </p:spPr>
      </p:pic>
      <p:cxnSp>
        <p:nvCxnSpPr>
          <p:cNvPr id="28" name="直接连接符 27">
            <a:extLst>
              <a:ext uri="{FF2B5EF4-FFF2-40B4-BE49-F238E27FC236}">
                <a16:creationId xmlns:a16="http://schemas.microsoft.com/office/drawing/2014/main" id="{02406CD1-B197-4D4C-9B8D-CCF398C76899}"/>
              </a:ext>
            </a:extLst>
          </p:cNvPr>
          <p:cNvCxnSpPr/>
          <p:nvPr/>
        </p:nvCxnSpPr>
        <p:spPr>
          <a:xfrm>
            <a:off x="1847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32" name="页脚占位符 3">
            <a:extLst>
              <a:ext uri="{FF2B5EF4-FFF2-40B4-BE49-F238E27FC236}">
                <a16:creationId xmlns:a16="http://schemas.microsoft.com/office/drawing/2014/main" id="{7A237FFE-3184-4FE8-A474-8EA57D285A53}"/>
              </a:ext>
            </a:extLst>
          </p:cNvPr>
          <p:cNvSpPr>
            <a:spLocks noGrp="1"/>
          </p:cNvSpPr>
          <p:nvPr>
            <p:ph type="ftr" sz="quarter" idx="11"/>
          </p:nvPr>
        </p:nvSpPr>
        <p:spPr>
          <a:xfrm>
            <a:off x="1524000" y="6675438"/>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l" fontAlgn="base">
              <a:spcBef>
                <a:spcPct val="0"/>
              </a:spcBef>
              <a:spcAft>
                <a:spcPct val="0"/>
              </a:spcAft>
              <a:defRPr/>
            </a:pPr>
            <a:r>
              <a:rPr lang="zh-CN" altLang="en-US" sz="1400" b="1" dirty="0">
                <a:latin typeface="华文行楷" pitchFamily="2" charset="-122"/>
                <a:ea typeface="华文行楷" pitchFamily="2" charset="-122"/>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p:cNvSpPr>
            <a:spLocks noGrp="1"/>
          </p:cNvSpPr>
          <p:nvPr>
            <p:ph type="sldNum" sz="quarter" idx="12"/>
          </p:nvPr>
        </p:nvSpPr>
        <p:spPr/>
        <p:txBody>
          <a:bodyPr/>
          <a:lstStyle/>
          <a:p>
            <a:fld id="{B9A993AC-3199-4F80-8EE2-80AF6D1FB1CA}" type="slidenum">
              <a:rPr lang="en-US" altLang="zh-CN"/>
              <a:pPr/>
              <a:t>42</a:t>
            </a:fld>
            <a:endParaRPr lang="en-US" altLang="zh-CN"/>
          </a:p>
        </p:txBody>
      </p:sp>
      <p:sp>
        <p:nvSpPr>
          <p:cNvPr id="300034" name="Rectangle 2"/>
          <p:cNvSpPr>
            <a:spLocks noGrp="1" noChangeArrowheads="1"/>
          </p:cNvSpPr>
          <p:nvPr>
            <p:ph type="title"/>
          </p:nvPr>
        </p:nvSpPr>
        <p:spPr>
          <a:xfrm>
            <a:off x="1524000" y="0"/>
            <a:ext cx="8229600" cy="1143000"/>
          </a:xfrm>
        </p:spPr>
        <p:txBody>
          <a:bodyPr/>
          <a:lstStyle/>
          <a:p>
            <a:r>
              <a:rPr lang="zh-CN" altLang="en-US" dirty="0"/>
              <a:t>被动模式</a:t>
            </a:r>
          </a:p>
        </p:txBody>
      </p:sp>
      <p:pic>
        <p:nvPicPr>
          <p:cNvPr id="300057" name="Picture 25"/>
          <p:cNvPicPr>
            <a:picLocks noChangeAspect="1" noChangeArrowheads="1"/>
          </p:cNvPicPr>
          <p:nvPr/>
        </p:nvPicPr>
        <p:blipFill>
          <a:blip r:embed="rId2" cstate="print"/>
          <a:srcRect/>
          <a:stretch>
            <a:fillRect/>
          </a:stretch>
        </p:blipFill>
        <p:spPr bwMode="auto">
          <a:xfrm>
            <a:off x="7751764" y="1182689"/>
            <a:ext cx="619125" cy="661987"/>
          </a:xfrm>
          <a:prstGeom prst="rect">
            <a:avLst/>
          </a:prstGeom>
          <a:noFill/>
          <a:ln w="25400" cap="rnd" algn="ctr">
            <a:noFill/>
            <a:miter lim="800000"/>
            <a:headEnd type="none" w="sm" len="sm"/>
            <a:tailEnd type="none" w="sm" len="sm"/>
          </a:ln>
          <a:effectLst/>
        </p:spPr>
      </p:pic>
      <p:sp>
        <p:nvSpPr>
          <p:cNvPr id="300059" name="Text Box 27"/>
          <p:cNvSpPr txBox="1">
            <a:spLocks noChangeArrowheads="1"/>
          </p:cNvSpPr>
          <p:nvPr/>
        </p:nvSpPr>
        <p:spPr bwMode="auto">
          <a:xfrm>
            <a:off x="8328025" y="1171575"/>
            <a:ext cx="1098550" cy="457200"/>
          </a:xfrm>
          <a:prstGeom prst="rect">
            <a:avLst/>
          </a:prstGeom>
          <a:noFill/>
          <a:ln w="9525" algn="ctr">
            <a:noFill/>
            <a:miter lim="800000"/>
            <a:headEnd/>
            <a:tailEnd/>
          </a:ln>
          <a:effectLst/>
        </p:spPr>
        <p:txBody>
          <a:bodyPr wrap="none">
            <a:spAutoFit/>
          </a:bodyPr>
          <a:lstStyle/>
          <a:p>
            <a:r>
              <a:rPr lang="zh-CN" altLang="en-US" sz="2400"/>
              <a:t>客户端</a:t>
            </a:r>
          </a:p>
        </p:txBody>
      </p:sp>
      <p:sp>
        <p:nvSpPr>
          <p:cNvPr id="300060" name="Text Box 28"/>
          <p:cNvSpPr txBox="1">
            <a:spLocks noChangeArrowheads="1"/>
          </p:cNvSpPr>
          <p:nvPr/>
        </p:nvSpPr>
        <p:spPr bwMode="auto">
          <a:xfrm>
            <a:off x="2107100" y="1268414"/>
            <a:ext cx="1558439" cy="461665"/>
          </a:xfrm>
          <a:prstGeom prst="rect">
            <a:avLst/>
          </a:prstGeom>
          <a:noFill/>
          <a:ln w="9525" algn="ctr">
            <a:noFill/>
            <a:miter lim="800000"/>
            <a:headEnd/>
            <a:tailEnd/>
          </a:ln>
          <a:effectLst/>
        </p:spPr>
        <p:txBody>
          <a:bodyPr wrap="none">
            <a:spAutoFit/>
          </a:bodyPr>
          <a:lstStyle/>
          <a:p>
            <a:pPr algn="r"/>
            <a:r>
              <a:rPr lang="en-US" altLang="zh-CN" sz="2400"/>
              <a:t>FTP</a:t>
            </a:r>
            <a:r>
              <a:rPr lang="zh-CN" altLang="en-US" sz="2400"/>
              <a:t>服务器</a:t>
            </a:r>
          </a:p>
        </p:txBody>
      </p:sp>
      <p:sp>
        <p:nvSpPr>
          <p:cNvPr id="300061" name="Line 29"/>
          <p:cNvSpPr>
            <a:spLocks noChangeShapeType="1"/>
          </p:cNvSpPr>
          <p:nvPr/>
        </p:nvSpPr>
        <p:spPr bwMode="auto">
          <a:xfrm>
            <a:off x="4656139" y="2924175"/>
            <a:ext cx="2663825" cy="217488"/>
          </a:xfrm>
          <a:prstGeom prst="line">
            <a:avLst/>
          </a:prstGeom>
          <a:noFill/>
          <a:ln w="19050">
            <a:solidFill>
              <a:schemeClr val="tx1"/>
            </a:solidFill>
            <a:round/>
            <a:headEnd/>
            <a:tailEnd type="stealth" w="lg" len="med"/>
          </a:ln>
          <a:effectLst/>
        </p:spPr>
        <p:txBody>
          <a:bodyPr anchor="ctr"/>
          <a:lstStyle/>
          <a:p>
            <a:endParaRPr lang="zh-CN" altLang="en-US"/>
          </a:p>
        </p:txBody>
      </p:sp>
      <p:sp>
        <p:nvSpPr>
          <p:cNvPr id="300062" name="Line 30"/>
          <p:cNvSpPr>
            <a:spLocks noChangeShapeType="1"/>
          </p:cNvSpPr>
          <p:nvPr/>
        </p:nvSpPr>
        <p:spPr bwMode="auto">
          <a:xfrm flipV="1">
            <a:off x="4656139" y="2636838"/>
            <a:ext cx="2663825" cy="144462"/>
          </a:xfrm>
          <a:prstGeom prst="line">
            <a:avLst/>
          </a:prstGeom>
          <a:noFill/>
          <a:ln w="19050">
            <a:solidFill>
              <a:schemeClr val="tx1"/>
            </a:solidFill>
            <a:round/>
            <a:headEnd type="stealth" w="lg" len="med"/>
            <a:tailEnd type="none" w="lg" len="med"/>
          </a:ln>
          <a:effectLst/>
        </p:spPr>
        <p:txBody>
          <a:bodyPr anchor="ctr"/>
          <a:lstStyle/>
          <a:p>
            <a:endParaRPr lang="zh-CN" altLang="en-US"/>
          </a:p>
        </p:txBody>
      </p:sp>
      <p:sp>
        <p:nvSpPr>
          <p:cNvPr id="300063" name="Line 31"/>
          <p:cNvSpPr>
            <a:spLocks noChangeShapeType="1"/>
          </p:cNvSpPr>
          <p:nvPr/>
        </p:nvSpPr>
        <p:spPr bwMode="auto">
          <a:xfrm flipV="1">
            <a:off x="3792538" y="3284538"/>
            <a:ext cx="5040312" cy="360362"/>
          </a:xfrm>
          <a:prstGeom prst="line">
            <a:avLst/>
          </a:prstGeom>
          <a:noFill/>
          <a:ln w="19050">
            <a:solidFill>
              <a:schemeClr val="tx1"/>
            </a:solidFill>
            <a:round/>
            <a:headEnd type="stealth" w="lg" len="med"/>
            <a:tailEnd type="none" w="lg" len="med"/>
          </a:ln>
          <a:effectLst/>
        </p:spPr>
        <p:txBody>
          <a:bodyPr anchor="ctr"/>
          <a:lstStyle/>
          <a:p>
            <a:endParaRPr lang="zh-CN" altLang="en-US"/>
          </a:p>
        </p:txBody>
      </p:sp>
      <p:sp>
        <p:nvSpPr>
          <p:cNvPr id="300064" name="Line 32"/>
          <p:cNvSpPr>
            <a:spLocks noChangeShapeType="1"/>
          </p:cNvSpPr>
          <p:nvPr/>
        </p:nvSpPr>
        <p:spPr bwMode="auto">
          <a:xfrm>
            <a:off x="3792538" y="3717926"/>
            <a:ext cx="5040312" cy="360363"/>
          </a:xfrm>
          <a:prstGeom prst="line">
            <a:avLst/>
          </a:prstGeom>
          <a:noFill/>
          <a:ln w="19050">
            <a:solidFill>
              <a:schemeClr val="tx1"/>
            </a:solidFill>
            <a:round/>
            <a:headEnd/>
            <a:tailEnd type="stealth" w="lg" len="med"/>
          </a:ln>
          <a:effectLst/>
        </p:spPr>
        <p:txBody>
          <a:bodyPr anchor="ctr"/>
          <a:lstStyle/>
          <a:p>
            <a:endParaRPr lang="zh-CN" altLang="en-US"/>
          </a:p>
        </p:txBody>
      </p:sp>
      <p:sp>
        <p:nvSpPr>
          <p:cNvPr id="300065" name="Text Box 33"/>
          <p:cNvSpPr txBox="1">
            <a:spLocks noChangeArrowheads="1"/>
          </p:cNvSpPr>
          <p:nvPr/>
        </p:nvSpPr>
        <p:spPr bwMode="auto">
          <a:xfrm>
            <a:off x="2573978" y="1963738"/>
            <a:ext cx="1055994" cy="400110"/>
          </a:xfrm>
          <a:prstGeom prst="rect">
            <a:avLst/>
          </a:prstGeom>
          <a:noFill/>
          <a:ln w="19050" algn="ctr">
            <a:solidFill>
              <a:schemeClr val="accent2"/>
            </a:solidFill>
            <a:miter lim="800000"/>
            <a:headEnd/>
            <a:tailEnd/>
          </a:ln>
          <a:effectLst/>
        </p:spPr>
        <p:txBody>
          <a:bodyPr wrap="none">
            <a:spAutoFit/>
          </a:bodyPr>
          <a:lstStyle/>
          <a:p>
            <a:pPr algn="ctr"/>
            <a:r>
              <a:rPr lang="en-US" altLang="zh-CN" sz="2000"/>
              <a:t>Data: 20</a:t>
            </a:r>
          </a:p>
        </p:txBody>
      </p:sp>
      <p:sp>
        <p:nvSpPr>
          <p:cNvPr id="300066" name="Text Box 34"/>
          <p:cNvSpPr txBox="1">
            <a:spLocks noChangeArrowheads="1"/>
          </p:cNvSpPr>
          <p:nvPr/>
        </p:nvSpPr>
        <p:spPr bwMode="auto">
          <a:xfrm>
            <a:off x="4091322" y="1963738"/>
            <a:ext cx="1047082" cy="400110"/>
          </a:xfrm>
          <a:prstGeom prst="rect">
            <a:avLst/>
          </a:prstGeom>
          <a:noFill/>
          <a:ln w="19050" algn="ctr">
            <a:solidFill>
              <a:schemeClr val="accent2"/>
            </a:solidFill>
            <a:miter lim="800000"/>
            <a:headEnd/>
            <a:tailEnd/>
          </a:ln>
          <a:effectLst/>
        </p:spPr>
        <p:txBody>
          <a:bodyPr wrap="none">
            <a:spAutoFit/>
          </a:bodyPr>
          <a:lstStyle/>
          <a:p>
            <a:pPr algn="ctr"/>
            <a:r>
              <a:rPr lang="en-US" altLang="zh-CN" sz="2000"/>
              <a:t>Cmd: 21</a:t>
            </a:r>
          </a:p>
        </p:txBody>
      </p:sp>
      <p:sp>
        <p:nvSpPr>
          <p:cNvPr id="300067" name="Text Box 35"/>
          <p:cNvSpPr txBox="1">
            <a:spLocks noChangeArrowheads="1"/>
          </p:cNvSpPr>
          <p:nvPr/>
        </p:nvSpPr>
        <p:spPr bwMode="auto">
          <a:xfrm>
            <a:off x="6654157" y="1963738"/>
            <a:ext cx="1249060" cy="400110"/>
          </a:xfrm>
          <a:prstGeom prst="rect">
            <a:avLst/>
          </a:prstGeom>
          <a:noFill/>
          <a:ln w="19050" algn="ctr">
            <a:solidFill>
              <a:schemeClr val="accent2"/>
            </a:solidFill>
            <a:miter lim="800000"/>
            <a:headEnd/>
            <a:tailEnd/>
          </a:ln>
          <a:effectLst/>
        </p:spPr>
        <p:txBody>
          <a:bodyPr wrap="none">
            <a:spAutoFit/>
          </a:bodyPr>
          <a:lstStyle/>
          <a:p>
            <a:pPr algn="ctr"/>
            <a:r>
              <a:rPr lang="en-US" altLang="zh-CN" sz="2000"/>
              <a:t>Cmd:1026</a:t>
            </a:r>
          </a:p>
        </p:txBody>
      </p:sp>
      <p:sp>
        <p:nvSpPr>
          <p:cNvPr id="300068" name="Text Box 36"/>
          <p:cNvSpPr txBox="1">
            <a:spLocks noChangeArrowheads="1"/>
          </p:cNvSpPr>
          <p:nvPr/>
        </p:nvSpPr>
        <p:spPr bwMode="auto">
          <a:xfrm>
            <a:off x="8135322" y="1963738"/>
            <a:ext cx="1315680" cy="400110"/>
          </a:xfrm>
          <a:prstGeom prst="rect">
            <a:avLst/>
          </a:prstGeom>
          <a:noFill/>
          <a:ln w="19050" algn="ctr">
            <a:solidFill>
              <a:schemeClr val="accent2"/>
            </a:solidFill>
            <a:miter lim="800000"/>
            <a:headEnd/>
            <a:tailEnd/>
          </a:ln>
          <a:effectLst/>
        </p:spPr>
        <p:txBody>
          <a:bodyPr wrap="none">
            <a:spAutoFit/>
          </a:bodyPr>
          <a:lstStyle/>
          <a:p>
            <a:pPr algn="ctr"/>
            <a:r>
              <a:rPr lang="en-US" altLang="zh-CN" sz="2000"/>
              <a:t>Data: 1027</a:t>
            </a:r>
          </a:p>
        </p:txBody>
      </p:sp>
      <p:sp>
        <p:nvSpPr>
          <p:cNvPr id="300069" name="Line 37"/>
          <p:cNvSpPr>
            <a:spLocks noChangeShapeType="1"/>
          </p:cNvSpPr>
          <p:nvPr/>
        </p:nvSpPr>
        <p:spPr bwMode="auto">
          <a:xfrm>
            <a:off x="3071813" y="2420939"/>
            <a:ext cx="0" cy="2016125"/>
          </a:xfrm>
          <a:prstGeom prst="line">
            <a:avLst/>
          </a:prstGeom>
          <a:noFill/>
          <a:ln w="9525">
            <a:solidFill>
              <a:schemeClr val="tx1"/>
            </a:solidFill>
            <a:prstDash val="dash"/>
            <a:round/>
            <a:headEnd/>
            <a:tailEnd/>
          </a:ln>
          <a:effectLst/>
        </p:spPr>
        <p:txBody>
          <a:bodyPr anchor="ctr"/>
          <a:lstStyle/>
          <a:p>
            <a:endParaRPr lang="zh-CN" altLang="en-US"/>
          </a:p>
        </p:txBody>
      </p:sp>
      <p:sp>
        <p:nvSpPr>
          <p:cNvPr id="300070" name="Line 38"/>
          <p:cNvSpPr>
            <a:spLocks noChangeShapeType="1"/>
          </p:cNvSpPr>
          <p:nvPr/>
        </p:nvSpPr>
        <p:spPr bwMode="auto">
          <a:xfrm>
            <a:off x="4656138" y="2420939"/>
            <a:ext cx="0" cy="2016125"/>
          </a:xfrm>
          <a:prstGeom prst="line">
            <a:avLst/>
          </a:prstGeom>
          <a:noFill/>
          <a:ln w="9525">
            <a:solidFill>
              <a:schemeClr val="tx1"/>
            </a:solidFill>
            <a:prstDash val="dash"/>
            <a:round/>
            <a:headEnd/>
            <a:tailEnd/>
          </a:ln>
          <a:effectLst/>
        </p:spPr>
        <p:txBody>
          <a:bodyPr anchor="ctr"/>
          <a:lstStyle/>
          <a:p>
            <a:endParaRPr lang="zh-CN" altLang="en-US"/>
          </a:p>
        </p:txBody>
      </p:sp>
      <p:sp>
        <p:nvSpPr>
          <p:cNvPr id="300071" name="Line 39"/>
          <p:cNvSpPr>
            <a:spLocks noChangeShapeType="1"/>
          </p:cNvSpPr>
          <p:nvPr/>
        </p:nvSpPr>
        <p:spPr bwMode="auto">
          <a:xfrm>
            <a:off x="7319963" y="2420939"/>
            <a:ext cx="0" cy="2016125"/>
          </a:xfrm>
          <a:prstGeom prst="line">
            <a:avLst/>
          </a:prstGeom>
          <a:noFill/>
          <a:ln w="9525">
            <a:solidFill>
              <a:schemeClr val="tx1"/>
            </a:solidFill>
            <a:prstDash val="dash"/>
            <a:round/>
            <a:headEnd/>
            <a:tailEnd/>
          </a:ln>
          <a:effectLst/>
        </p:spPr>
        <p:txBody>
          <a:bodyPr anchor="ctr"/>
          <a:lstStyle/>
          <a:p>
            <a:endParaRPr lang="zh-CN" altLang="en-US"/>
          </a:p>
        </p:txBody>
      </p:sp>
      <p:sp>
        <p:nvSpPr>
          <p:cNvPr id="300072" name="Line 40"/>
          <p:cNvSpPr>
            <a:spLocks noChangeShapeType="1"/>
          </p:cNvSpPr>
          <p:nvPr/>
        </p:nvSpPr>
        <p:spPr bwMode="auto">
          <a:xfrm>
            <a:off x="8832850" y="2420939"/>
            <a:ext cx="0" cy="2016125"/>
          </a:xfrm>
          <a:prstGeom prst="line">
            <a:avLst/>
          </a:prstGeom>
          <a:noFill/>
          <a:ln w="9525">
            <a:solidFill>
              <a:schemeClr val="tx1"/>
            </a:solidFill>
            <a:prstDash val="dash"/>
            <a:round/>
            <a:headEnd/>
            <a:tailEnd/>
          </a:ln>
          <a:effectLst/>
        </p:spPr>
        <p:txBody>
          <a:bodyPr anchor="ctr"/>
          <a:lstStyle/>
          <a:p>
            <a:endParaRPr lang="zh-CN" altLang="en-US"/>
          </a:p>
        </p:txBody>
      </p:sp>
      <p:sp>
        <p:nvSpPr>
          <p:cNvPr id="300075" name="AutoShape 43"/>
          <p:cNvSpPr>
            <a:spLocks noChangeArrowheads="1"/>
          </p:cNvSpPr>
          <p:nvPr/>
        </p:nvSpPr>
        <p:spPr bwMode="auto">
          <a:xfrm>
            <a:off x="5735638" y="2492376"/>
            <a:ext cx="360362" cy="360363"/>
          </a:xfrm>
          <a:prstGeom prst="roundRect">
            <a:avLst>
              <a:gd name="adj" fmla="val 16667"/>
            </a:avLst>
          </a:prstGeom>
          <a:solidFill>
            <a:srgbClr val="EAEAEA"/>
          </a:solidFill>
          <a:ln w="9525" algn="ctr">
            <a:solidFill>
              <a:schemeClr val="accent2"/>
            </a:solidFill>
            <a:round/>
            <a:headEnd/>
            <a:tailEnd/>
          </a:ln>
          <a:effectLst/>
        </p:spPr>
        <p:txBody>
          <a:bodyPr wrap="none" anchor="ctr"/>
          <a:lstStyle/>
          <a:p>
            <a:pPr algn="ctr"/>
            <a:r>
              <a:rPr lang="en-US" altLang="zh-CN" sz="2800"/>
              <a:t>1</a:t>
            </a:r>
          </a:p>
        </p:txBody>
      </p:sp>
      <p:sp>
        <p:nvSpPr>
          <p:cNvPr id="300076" name="AutoShape 44"/>
          <p:cNvSpPr>
            <a:spLocks noChangeArrowheads="1"/>
          </p:cNvSpPr>
          <p:nvPr/>
        </p:nvSpPr>
        <p:spPr bwMode="auto">
          <a:xfrm>
            <a:off x="5735638" y="2852738"/>
            <a:ext cx="360362" cy="360362"/>
          </a:xfrm>
          <a:prstGeom prst="roundRect">
            <a:avLst>
              <a:gd name="adj" fmla="val 16667"/>
            </a:avLst>
          </a:prstGeom>
          <a:solidFill>
            <a:srgbClr val="EAEAEA"/>
          </a:solidFill>
          <a:ln w="9525" algn="ctr">
            <a:solidFill>
              <a:schemeClr val="accent2"/>
            </a:solidFill>
            <a:round/>
            <a:headEnd/>
            <a:tailEnd/>
          </a:ln>
          <a:effectLst/>
        </p:spPr>
        <p:txBody>
          <a:bodyPr wrap="none" anchor="ctr"/>
          <a:lstStyle/>
          <a:p>
            <a:pPr algn="ctr"/>
            <a:r>
              <a:rPr lang="en-US" altLang="zh-CN" sz="2800"/>
              <a:t>2</a:t>
            </a:r>
          </a:p>
        </p:txBody>
      </p:sp>
      <p:sp>
        <p:nvSpPr>
          <p:cNvPr id="300077" name="AutoShape 45"/>
          <p:cNvSpPr>
            <a:spLocks noChangeArrowheads="1"/>
          </p:cNvSpPr>
          <p:nvPr/>
        </p:nvSpPr>
        <p:spPr bwMode="auto">
          <a:xfrm>
            <a:off x="5735638" y="3284538"/>
            <a:ext cx="360362" cy="360362"/>
          </a:xfrm>
          <a:prstGeom prst="roundRect">
            <a:avLst>
              <a:gd name="adj" fmla="val 16667"/>
            </a:avLst>
          </a:prstGeom>
          <a:solidFill>
            <a:srgbClr val="EAEAEA"/>
          </a:solidFill>
          <a:ln w="9525" algn="ctr">
            <a:solidFill>
              <a:schemeClr val="accent2"/>
            </a:solidFill>
            <a:round/>
            <a:headEnd/>
            <a:tailEnd/>
          </a:ln>
          <a:effectLst/>
        </p:spPr>
        <p:txBody>
          <a:bodyPr wrap="none" anchor="ctr"/>
          <a:lstStyle/>
          <a:p>
            <a:pPr algn="ctr"/>
            <a:r>
              <a:rPr lang="en-US" altLang="zh-CN" sz="2800"/>
              <a:t>3</a:t>
            </a:r>
          </a:p>
        </p:txBody>
      </p:sp>
      <p:sp>
        <p:nvSpPr>
          <p:cNvPr id="300078" name="AutoShape 46"/>
          <p:cNvSpPr>
            <a:spLocks noChangeArrowheads="1"/>
          </p:cNvSpPr>
          <p:nvPr/>
        </p:nvSpPr>
        <p:spPr bwMode="auto">
          <a:xfrm>
            <a:off x="5735638" y="3644901"/>
            <a:ext cx="360362" cy="360363"/>
          </a:xfrm>
          <a:prstGeom prst="roundRect">
            <a:avLst>
              <a:gd name="adj" fmla="val 16667"/>
            </a:avLst>
          </a:prstGeom>
          <a:solidFill>
            <a:srgbClr val="EAEAEA"/>
          </a:solidFill>
          <a:ln w="9525" algn="ctr">
            <a:solidFill>
              <a:schemeClr val="accent2"/>
            </a:solidFill>
            <a:round/>
            <a:headEnd/>
            <a:tailEnd/>
          </a:ln>
          <a:effectLst/>
        </p:spPr>
        <p:txBody>
          <a:bodyPr wrap="none" anchor="ctr"/>
          <a:lstStyle/>
          <a:p>
            <a:pPr algn="ctr"/>
            <a:r>
              <a:rPr lang="en-US" altLang="zh-CN" sz="2800"/>
              <a:t>4</a:t>
            </a:r>
          </a:p>
        </p:txBody>
      </p:sp>
      <p:sp>
        <p:nvSpPr>
          <p:cNvPr id="300079" name="Text Box 47"/>
          <p:cNvSpPr txBox="1">
            <a:spLocks noChangeArrowheads="1"/>
          </p:cNvSpPr>
          <p:nvPr/>
        </p:nvSpPr>
        <p:spPr bwMode="auto">
          <a:xfrm>
            <a:off x="3464331" y="2420938"/>
            <a:ext cx="704039" cy="400110"/>
          </a:xfrm>
          <a:prstGeom prst="rect">
            <a:avLst/>
          </a:prstGeom>
          <a:noFill/>
          <a:ln w="19050" algn="ctr">
            <a:solidFill>
              <a:schemeClr val="accent2"/>
            </a:solidFill>
            <a:miter lim="800000"/>
            <a:headEnd/>
            <a:tailEnd/>
          </a:ln>
          <a:effectLst/>
        </p:spPr>
        <p:txBody>
          <a:bodyPr wrap="none">
            <a:spAutoFit/>
          </a:bodyPr>
          <a:lstStyle/>
          <a:p>
            <a:pPr algn="ctr"/>
            <a:r>
              <a:rPr lang="en-US" altLang="zh-CN" sz="2000"/>
              <a:t>2024</a:t>
            </a:r>
          </a:p>
        </p:txBody>
      </p:sp>
      <p:sp>
        <p:nvSpPr>
          <p:cNvPr id="300080" name="Line 48"/>
          <p:cNvSpPr>
            <a:spLocks noChangeShapeType="1"/>
          </p:cNvSpPr>
          <p:nvPr/>
        </p:nvSpPr>
        <p:spPr bwMode="auto">
          <a:xfrm>
            <a:off x="3792538" y="2852739"/>
            <a:ext cx="0" cy="1584325"/>
          </a:xfrm>
          <a:prstGeom prst="line">
            <a:avLst/>
          </a:prstGeom>
          <a:noFill/>
          <a:ln w="9525">
            <a:solidFill>
              <a:schemeClr val="tx1"/>
            </a:solidFill>
            <a:prstDash val="dash"/>
            <a:round/>
            <a:headEnd/>
            <a:tailEnd/>
          </a:ln>
          <a:effectLst/>
        </p:spPr>
        <p:txBody>
          <a:bodyPr anchor="ctr"/>
          <a:lstStyle/>
          <a:p>
            <a:endParaRPr lang="zh-CN" altLang="en-US"/>
          </a:p>
        </p:txBody>
      </p:sp>
      <p:sp>
        <p:nvSpPr>
          <p:cNvPr id="300082" name="Rectangle 50"/>
          <p:cNvSpPr>
            <a:spLocks noGrp="1" noChangeArrowheads="1"/>
          </p:cNvSpPr>
          <p:nvPr>
            <p:ph type="body" idx="1"/>
          </p:nvPr>
        </p:nvSpPr>
        <p:spPr>
          <a:xfrm>
            <a:off x="1774825" y="4221164"/>
            <a:ext cx="8642350" cy="2376487"/>
          </a:xfrm>
          <a:solidFill>
            <a:srgbClr val="EAEAEA"/>
          </a:solidFill>
          <a:ln/>
        </p:spPr>
        <p:txBody>
          <a:bodyPr/>
          <a:lstStyle/>
          <a:p>
            <a:pPr marL="265113" indent="-265113">
              <a:lnSpc>
                <a:spcPct val="80000"/>
              </a:lnSpc>
              <a:buFont typeface="Wingdings" pitchFamily="2" charset="2"/>
              <a:buAutoNum type="arabicPeriod"/>
            </a:pPr>
            <a:r>
              <a:rPr lang="en-US" altLang="zh-CN" sz="2400" dirty="0">
                <a:latin typeface="Arial" charset="0"/>
              </a:rPr>
              <a:t>Server's port 21 from anywhere (Client initiates connection)</a:t>
            </a:r>
          </a:p>
          <a:p>
            <a:pPr marL="265113" indent="-265113">
              <a:lnSpc>
                <a:spcPct val="80000"/>
              </a:lnSpc>
              <a:buFont typeface="Wingdings" pitchFamily="2" charset="2"/>
              <a:buAutoNum type="arabicPeriod"/>
            </a:pPr>
            <a:r>
              <a:rPr lang="en-US" altLang="zh-CN" sz="2400" dirty="0">
                <a:latin typeface="Arial" charset="0"/>
              </a:rPr>
              <a:t>Server's port 21 to ports&gt;1026 (Server responds to client's control port)</a:t>
            </a:r>
          </a:p>
          <a:p>
            <a:pPr marL="265113" indent="-265113">
              <a:lnSpc>
                <a:spcPct val="80000"/>
              </a:lnSpc>
              <a:buFont typeface="Wingdings" pitchFamily="2" charset="2"/>
              <a:buAutoNum type="arabicPeriod"/>
            </a:pPr>
            <a:r>
              <a:rPr lang="en-US" altLang="zh-CN" sz="2400" dirty="0">
                <a:latin typeface="Arial" charset="0"/>
              </a:rPr>
              <a:t>Server's ports&gt;2024 from anywhere (Client initiates data connection to random port specified by server)</a:t>
            </a:r>
          </a:p>
          <a:p>
            <a:pPr marL="265113" indent="-265113">
              <a:lnSpc>
                <a:spcPct val="80000"/>
              </a:lnSpc>
              <a:buFont typeface="Wingdings" pitchFamily="2" charset="2"/>
              <a:buAutoNum type="arabicPeriod"/>
            </a:pPr>
            <a:r>
              <a:rPr lang="en-US" altLang="zh-CN" sz="2400" dirty="0">
                <a:latin typeface="Arial" charset="0"/>
              </a:rPr>
              <a:t>Server's ports&gt;2024 to remote ports&gt;1027 (Server sends ACKs (and data) to client's data port)</a:t>
            </a:r>
          </a:p>
        </p:txBody>
      </p:sp>
      <p:sp>
        <p:nvSpPr>
          <p:cNvPr id="300083" name="Line 51"/>
          <p:cNvSpPr>
            <a:spLocks noChangeShapeType="1"/>
          </p:cNvSpPr>
          <p:nvPr/>
        </p:nvSpPr>
        <p:spPr bwMode="auto">
          <a:xfrm>
            <a:off x="4151313" y="1484313"/>
            <a:ext cx="3744912" cy="0"/>
          </a:xfrm>
          <a:prstGeom prst="line">
            <a:avLst/>
          </a:prstGeom>
          <a:noFill/>
          <a:ln w="12700">
            <a:solidFill>
              <a:schemeClr val="tx1"/>
            </a:solidFill>
            <a:round/>
            <a:headEnd/>
            <a:tailEnd/>
          </a:ln>
          <a:effectLst/>
        </p:spPr>
        <p:txBody>
          <a:bodyPr anchor="ctr"/>
          <a:lstStyle/>
          <a:p>
            <a:endParaRPr lang="zh-CN" altLang="en-US"/>
          </a:p>
        </p:txBody>
      </p:sp>
      <p:pic>
        <p:nvPicPr>
          <p:cNvPr id="300084" name="Picture 52" descr="Picture9"/>
          <p:cNvPicPr>
            <a:picLocks noChangeAspect="1" noChangeArrowheads="1"/>
          </p:cNvPicPr>
          <p:nvPr/>
        </p:nvPicPr>
        <p:blipFill>
          <a:blip r:embed="rId3" cstate="print"/>
          <a:srcRect/>
          <a:stretch>
            <a:fillRect/>
          </a:stretch>
        </p:blipFill>
        <p:spPr bwMode="auto">
          <a:xfrm>
            <a:off x="3648075" y="1052513"/>
            <a:ext cx="590550" cy="800100"/>
          </a:xfrm>
          <a:prstGeom prst="rect">
            <a:avLst/>
          </a:prstGeom>
          <a:noFill/>
        </p:spPr>
      </p:pic>
      <p:cxnSp>
        <p:nvCxnSpPr>
          <p:cNvPr id="30" name="直接连接符 29">
            <a:extLst>
              <a:ext uri="{FF2B5EF4-FFF2-40B4-BE49-F238E27FC236}">
                <a16:creationId xmlns:a16="http://schemas.microsoft.com/office/drawing/2014/main" id="{02406CD1-B197-4D4C-9B8D-CCF398C76899}"/>
              </a:ext>
            </a:extLst>
          </p:cNvPr>
          <p:cNvCxnSpPr/>
          <p:nvPr/>
        </p:nvCxnSpPr>
        <p:spPr>
          <a:xfrm>
            <a:off x="1847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34" name="页脚占位符 3">
            <a:extLst>
              <a:ext uri="{FF2B5EF4-FFF2-40B4-BE49-F238E27FC236}">
                <a16:creationId xmlns:a16="http://schemas.microsoft.com/office/drawing/2014/main" id="{7A237FFE-3184-4FE8-A474-8EA57D285A53}"/>
              </a:ext>
            </a:extLst>
          </p:cNvPr>
          <p:cNvSpPr>
            <a:spLocks noGrp="1"/>
          </p:cNvSpPr>
          <p:nvPr>
            <p:ph type="ftr" sz="quarter" idx="11"/>
          </p:nvPr>
        </p:nvSpPr>
        <p:spPr>
          <a:xfrm>
            <a:off x="1524000" y="6675438"/>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l" fontAlgn="base">
              <a:spcBef>
                <a:spcPct val="0"/>
              </a:spcBef>
              <a:spcAft>
                <a:spcPct val="0"/>
              </a:spcAft>
              <a:defRPr/>
            </a:pPr>
            <a:r>
              <a:rPr lang="zh-CN" altLang="en-US" sz="1400" b="1" dirty="0">
                <a:latin typeface="华文行楷" pitchFamily="2" charset="-122"/>
                <a:ea typeface="华文行楷" pitchFamily="2" charset="-122"/>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DB80E3E-9DC5-4150-8664-AAA0EF0716B5}" type="slidenum">
              <a:rPr lang="en-US" altLang="zh-CN"/>
              <a:pPr/>
              <a:t>43</a:t>
            </a:fld>
            <a:endParaRPr lang="en-US" altLang="zh-CN"/>
          </a:p>
        </p:txBody>
      </p:sp>
      <p:sp>
        <p:nvSpPr>
          <p:cNvPr id="301058" name="Rectangle 2"/>
          <p:cNvSpPr>
            <a:spLocks noGrp="1" noChangeArrowheads="1"/>
          </p:cNvSpPr>
          <p:nvPr>
            <p:ph type="title"/>
          </p:nvPr>
        </p:nvSpPr>
        <p:spPr>
          <a:xfrm>
            <a:off x="1775520" y="0"/>
            <a:ext cx="8229600" cy="1143000"/>
          </a:xfrm>
        </p:spPr>
        <p:txBody>
          <a:bodyPr/>
          <a:lstStyle/>
          <a:p>
            <a:r>
              <a:rPr lang="en-US" altLang="zh-CN" dirty="0"/>
              <a:t>FTP</a:t>
            </a:r>
            <a:r>
              <a:rPr lang="zh-CN" altLang="en-US" dirty="0"/>
              <a:t>的主要命令</a:t>
            </a:r>
          </a:p>
        </p:txBody>
      </p:sp>
      <p:sp>
        <p:nvSpPr>
          <p:cNvPr id="301059" name="Rectangle 3"/>
          <p:cNvSpPr>
            <a:spLocks noGrp="1" noChangeArrowheads="1"/>
          </p:cNvSpPr>
          <p:nvPr>
            <p:ph type="body" idx="1"/>
          </p:nvPr>
        </p:nvSpPr>
        <p:spPr/>
        <p:txBody>
          <a:bodyPr/>
          <a:lstStyle/>
          <a:p>
            <a:pPr>
              <a:lnSpc>
                <a:spcPct val="90000"/>
              </a:lnSpc>
              <a:buClr>
                <a:srgbClr val="C00000"/>
              </a:buClr>
              <a:buFont typeface="Wingdings" panose="05000000000000000000" pitchFamily="2" charset="2"/>
              <a:buChar char="n"/>
            </a:pPr>
            <a:r>
              <a:rPr lang="en-US" altLang="zh-CN" dirty="0">
                <a:latin typeface="楷体" panose="02010609060101010101" pitchFamily="49" charset="-122"/>
                <a:ea typeface="楷体" panose="02010609060101010101" pitchFamily="49" charset="-122"/>
              </a:rPr>
              <a:t>LIST -- </a:t>
            </a:r>
            <a:r>
              <a:rPr lang="zh-CN" altLang="en-US" dirty="0">
                <a:latin typeface="楷体" panose="02010609060101010101" pitchFamily="49" charset="-122"/>
                <a:ea typeface="楷体" panose="02010609060101010101" pitchFamily="49" charset="-122"/>
              </a:rPr>
              <a:t>目录名列出子目录或文件</a:t>
            </a:r>
          </a:p>
          <a:p>
            <a:pPr>
              <a:lnSpc>
                <a:spcPct val="90000"/>
              </a:lnSpc>
              <a:buClr>
                <a:srgbClr val="C00000"/>
              </a:buClr>
              <a:buFont typeface="Wingdings" panose="05000000000000000000" pitchFamily="2" charset="2"/>
              <a:buChar char="n"/>
            </a:pPr>
            <a:r>
              <a:rPr lang="en-US" altLang="zh-CN" dirty="0">
                <a:latin typeface="楷体" panose="02010609060101010101" pitchFamily="49" charset="-122"/>
                <a:ea typeface="楷体" panose="02010609060101010101" pitchFamily="49" charset="-122"/>
              </a:rPr>
              <a:t>RETR -- </a:t>
            </a:r>
            <a:r>
              <a:rPr lang="zh-CN" altLang="en-US" dirty="0">
                <a:latin typeface="楷体" panose="02010609060101010101" pitchFamily="49" charset="-122"/>
                <a:ea typeface="楷体" panose="02010609060101010101" pitchFamily="49" charset="-122"/>
              </a:rPr>
              <a:t>文件从服务器传送到客户</a:t>
            </a:r>
          </a:p>
          <a:p>
            <a:pPr>
              <a:lnSpc>
                <a:spcPct val="90000"/>
              </a:lnSpc>
              <a:buClr>
                <a:srgbClr val="C00000"/>
              </a:buClr>
              <a:buFont typeface="Wingdings" panose="05000000000000000000" pitchFamily="2" charset="2"/>
              <a:buChar char="n"/>
            </a:pPr>
            <a:r>
              <a:rPr lang="en-US" altLang="zh-CN" dirty="0">
                <a:latin typeface="楷体" panose="02010609060101010101" pitchFamily="49" charset="-122"/>
                <a:ea typeface="楷体" panose="02010609060101010101" pitchFamily="49" charset="-122"/>
              </a:rPr>
              <a:t>USER -- </a:t>
            </a:r>
            <a:r>
              <a:rPr lang="zh-CN" altLang="en-US" dirty="0">
                <a:latin typeface="楷体" panose="02010609060101010101" pitchFamily="49" charset="-122"/>
                <a:ea typeface="楷体" panose="02010609060101010101" pitchFamily="49" charset="-122"/>
              </a:rPr>
              <a:t>用户信息</a:t>
            </a:r>
          </a:p>
          <a:p>
            <a:pPr>
              <a:lnSpc>
                <a:spcPct val="90000"/>
              </a:lnSpc>
              <a:buClr>
                <a:srgbClr val="C00000"/>
              </a:buClr>
              <a:buFont typeface="Wingdings" panose="05000000000000000000" pitchFamily="2" charset="2"/>
              <a:buChar char="n"/>
            </a:pPr>
            <a:r>
              <a:rPr lang="en-US" altLang="zh-CN" dirty="0">
                <a:latin typeface="楷体" panose="02010609060101010101" pitchFamily="49" charset="-122"/>
                <a:ea typeface="楷体" panose="02010609060101010101" pitchFamily="49" charset="-122"/>
              </a:rPr>
              <a:t>PASS -- </a:t>
            </a:r>
            <a:r>
              <a:rPr lang="zh-CN" altLang="en-US" dirty="0">
                <a:latin typeface="楷体" panose="02010609060101010101" pitchFamily="49" charset="-122"/>
                <a:ea typeface="楷体" panose="02010609060101010101" pitchFamily="49" charset="-122"/>
              </a:rPr>
              <a:t>用户口令</a:t>
            </a:r>
          </a:p>
          <a:p>
            <a:pPr>
              <a:lnSpc>
                <a:spcPct val="90000"/>
              </a:lnSpc>
              <a:buClr>
                <a:srgbClr val="C00000"/>
              </a:buClr>
              <a:buFont typeface="Wingdings" panose="05000000000000000000" pitchFamily="2" charset="2"/>
              <a:buChar char="n"/>
            </a:pPr>
            <a:r>
              <a:rPr lang="en-US" altLang="zh-CN" dirty="0">
                <a:latin typeface="楷体" panose="02010609060101010101" pitchFamily="49" charset="-122"/>
                <a:ea typeface="楷体" panose="02010609060101010101" pitchFamily="49" charset="-122"/>
              </a:rPr>
              <a:t>QUIT -- </a:t>
            </a:r>
            <a:r>
              <a:rPr lang="zh-CN" altLang="en-US" dirty="0">
                <a:latin typeface="楷体" panose="02010609060101010101" pitchFamily="49" charset="-122"/>
                <a:ea typeface="楷体" panose="02010609060101010101" pitchFamily="49" charset="-122"/>
              </a:rPr>
              <a:t>向系统注销</a:t>
            </a:r>
          </a:p>
          <a:p>
            <a:pPr>
              <a:lnSpc>
                <a:spcPct val="90000"/>
              </a:lnSpc>
              <a:buClr>
                <a:srgbClr val="C00000"/>
              </a:buClr>
              <a:buFont typeface="Wingdings" panose="05000000000000000000" pitchFamily="2" charset="2"/>
              <a:buChar char="n"/>
            </a:pPr>
            <a:r>
              <a:rPr lang="en-US" altLang="zh-CN" dirty="0">
                <a:latin typeface="楷体" panose="02010609060101010101" pitchFamily="49" charset="-122"/>
                <a:ea typeface="楷体" panose="02010609060101010101" pitchFamily="49" charset="-122"/>
              </a:rPr>
              <a:t>STOR -- </a:t>
            </a:r>
            <a:r>
              <a:rPr lang="zh-CN" altLang="en-US" dirty="0">
                <a:latin typeface="楷体" panose="02010609060101010101" pitchFamily="49" charset="-122"/>
                <a:ea typeface="楷体" panose="02010609060101010101" pitchFamily="49" charset="-122"/>
              </a:rPr>
              <a:t>文件从客户传送到服务器</a:t>
            </a:r>
          </a:p>
          <a:p>
            <a:pPr>
              <a:lnSpc>
                <a:spcPct val="90000"/>
              </a:lnSpc>
              <a:buClr>
                <a:srgbClr val="C00000"/>
              </a:buClr>
              <a:buFont typeface="Wingdings" panose="05000000000000000000" pitchFamily="2" charset="2"/>
              <a:buChar char="n"/>
            </a:pPr>
            <a:endParaRPr lang="en-US" altLang="zh-CN" dirty="0">
              <a:latin typeface="楷体" panose="02010609060101010101" pitchFamily="49" charset="-122"/>
              <a:ea typeface="楷体" panose="02010609060101010101" pitchFamily="49" charset="-122"/>
            </a:endParaRPr>
          </a:p>
        </p:txBody>
      </p:sp>
      <p:cxnSp>
        <p:nvCxnSpPr>
          <p:cNvPr id="7" name="直接连接符 6">
            <a:extLst>
              <a:ext uri="{FF2B5EF4-FFF2-40B4-BE49-F238E27FC236}">
                <a16:creationId xmlns:a16="http://schemas.microsoft.com/office/drawing/2014/main" id="{02406CD1-B197-4D4C-9B8D-CCF398C76899}"/>
              </a:ext>
            </a:extLst>
          </p:cNvPr>
          <p:cNvCxnSpPr/>
          <p:nvPr/>
        </p:nvCxnSpPr>
        <p:spPr>
          <a:xfrm>
            <a:off x="1847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a:extLst>
              <a:ext uri="{FF2B5EF4-FFF2-40B4-BE49-F238E27FC236}">
                <a16:creationId xmlns:a16="http://schemas.microsoft.com/office/drawing/2014/main" id="{7A237FFE-3184-4FE8-A474-8EA57D285A53}"/>
              </a:ext>
            </a:extLst>
          </p:cNvPr>
          <p:cNvSpPr>
            <a:spLocks noGrp="1"/>
          </p:cNvSpPr>
          <p:nvPr>
            <p:ph type="ftr" sz="quarter" idx="11"/>
          </p:nvPr>
        </p:nvSpPr>
        <p:spPr>
          <a:xfrm>
            <a:off x="1524000" y="6492876"/>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l" fontAlgn="base">
              <a:spcBef>
                <a:spcPct val="0"/>
              </a:spcBef>
              <a:spcAft>
                <a:spcPct val="0"/>
              </a:spcAft>
              <a:defRPr/>
            </a:pPr>
            <a:r>
              <a:rPr lang="zh-CN" altLang="en-US" sz="1400" b="1" dirty="0">
                <a:latin typeface="华文行楷" pitchFamily="2" charset="-122"/>
                <a:ea typeface="华文行楷" pitchFamily="2" charset="-122"/>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00B31-BC79-41B4-8DA8-3ABB1D3A3153}"/>
              </a:ext>
            </a:extLst>
          </p:cNvPr>
          <p:cNvSpPr>
            <a:spLocks noGrp="1"/>
          </p:cNvSpPr>
          <p:nvPr>
            <p:ph type="title"/>
          </p:nvPr>
        </p:nvSpPr>
        <p:spPr/>
        <p:txBody>
          <a:bodyPr/>
          <a:lstStyle/>
          <a:p>
            <a:pPr algn="l"/>
            <a:r>
              <a:rPr lang="zh-CN" altLang="en-US" dirty="0"/>
              <a:t>注意观察</a:t>
            </a:r>
          </a:p>
        </p:txBody>
      </p:sp>
      <p:sp>
        <p:nvSpPr>
          <p:cNvPr id="3" name="内容占位符 2">
            <a:extLst>
              <a:ext uri="{FF2B5EF4-FFF2-40B4-BE49-F238E27FC236}">
                <a16:creationId xmlns:a16="http://schemas.microsoft.com/office/drawing/2014/main" id="{EE9A0AA5-1857-4E30-A4B2-ECD28352B877}"/>
              </a:ext>
            </a:extLst>
          </p:cNvPr>
          <p:cNvSpPr>
            <a:spLocks noGrp="1"/>
          </p:cNvSpPr>
          <p:nvPr>
            <p:ph idx="1"/>
          </p:nvPr>
        </p:nvSpPr>
        <p:spPr/>
        <p:txBody>
          <a:bodyPr/>
          <a:lstStyle/>
          <a:p>
            <a:r>
              <a:rPr lang="zh-CN" altLang="en-US" sz="2400" b="1" dirty="0"/>
              <a:t>主动</a:t>
            </a:r>
            <a:r>
              <a:rPr lang="zh-CN" altLang="zh-CN" sz="2400" b="1" dirty="0"/>
              <a:t>模式</a:t>
            </a:r>
            <a:r>
              <a:rPr lang="en-US" altLang="zh-CN" sz="2400" b="1" dirty="0"/>
              <a:t> FTP</a:t>
            </a:r>
            <a:r>
              <a:rPr lang="zh-CN" altLang="zh-CN" sz="2400" b="1" dirty="0"/>
              <a:t>的客户端发送</a:t>
            </a:r>
            <a:r>
              <a:rPr lang="en-US" altLang="zh-CN" sz="2400" b="1" dirty="0"/>
              <a:t> PORT </a:t>
            </a:r>
            <a:r>
              <a:rPr lang="zh-CN" altLang="zh-CN" sz="2400" b="1" dirty="0"/>
              <a:t>命令到</a:t>
            </a:r>
            <a:r>
              <a:rPr lang="en-US" altLang="zh-CN" sz="2400" b="1" dirty="0"/>
              <a:t>FTP</a:t>
            </a:r>
            <a:r>
              <a:rPr lang="zh-CN" altLang="zh-CN" sz="2400" b="1" dirty="0"/>
              <a:t>服务器。</a:t>
            </a:r>
            <a:endParaRPr lang="en-US" altLang="zh-CN" sz="2400" b="1" dirty="0"/>
          </a:p>
          <a:p>
            <a:r>
              <a:rPr lang="zh-CN" altLang="en-US" sz="2400" b="1" dirty="0"/>
              <a:t>被动</a:t>
            </a:r>
            <a:r>
              <a:rPr lang="zh-CN" altLang="zh-CN" sz="2400" b="1" dirty="0"/>
              <a:t>模式</a:t>
            </a:r>
            <a:r>
              <a:rPr lang="en-US" altLang="zh-CN" sz="2400" b="1" dirty="0"/>
              <a:t>FTP</a:t>
            </a:r>
            <a:r>
              <a:rPr lang="zh-CN" altLang="zh-CN" sz="2400" b="1" dirty="0"/>
              <a:t>的客户端发送</a:t>
            </a:r>
            <a:r>
              <a:rPr lang="en-US" altLang="zh-CN" sz="2400" b="1" dirty="0"/>
              <a:t> PASV</a:t>
            </a:r>
            <a:r>
              <a:rPr lang="zh-CN" altLang="zh-CN" sz="2400" b="1" dirty="0"/>
              <a:t>命令到</a:t>
            </a:r>
            <a:r>
              <a:rPr lang="en-US" altLang="zh-CN" sz="2400" b="1" dirty="0"/>
              <a:t> FTP Server</a:t>
            </a:r>
            <a:r>
              <a:rPr lang="zh-CN" altLang="zh-CN" sz="2400" b="1" dirty="0"/>
              <a:t>。</a:t>
            </a:r>
            <a:endParaRPr lang="en-US" altLang="zh-CN" sz="2400" b="1" dirty="0"/>
          </a:p>
          <a:p>
            <a:endParaRPr lang="en-US" altLang="zh-CN" sz="2400" b="1" dirty="0"/>
          </a:p>
          <a:p>
            <a:r>
              <a:rPr lang="en-US" altLang="zh-CN" sz="2400" dirty="0"/>
              <a:t>PORT</a:t>
            </a:r>
            <a:r>
              <a:rPr lang="zh-CN" altLang="zh-CN" sz="2400" dirty="0"/>
              <a:t>后面有</a:t>
            </a:r>
            <a:r>
              <a:rPr lang="en-US" altLang="zh-CN" sz="2400" dirty="0"/>
              <a:t>m</a:t>
            </a:r>
            <a:r>
              <a:rPr lang="zh-CN" altLang="zh-CN" sz="2400" dirty="0"/>
              <a:t>和</a:t>
            </a:r>
            <a:r>
              <a:rPr lang="en-US" altLang="zh-CN" sz="2400" dirty="0"/>
              <a:t>n </a:t>
            </a:r>
            <a:r>
              <a:rPr lang="zh-CN" altLang="zh-CN" sz="2400" dirty="0"/>
              <a:t>两个参数</a:t>
            </a:r>
            <a:r>
              <a:rPr lang="en-US" altLang="zh-CN" sz="2400" b="1" dirty="0"/>
              <a:t>,(PASV</a:t>
            </a:r>
            <a:r>
              <a:rPr lang="zh-CN" altLang="en-US" sz="2400" b="1" dirty="0"/>
              <a:t>的回复</a:t>
            </a:r>
            <a:r>
              <a:rPr lang="en-US" altLang="zh-CN" sz="2400" b="1" dirty="0"/>
              <a:t>ACK</a:t>
            </a:r>
            <a:r>
              <a:rPr lang="zh-CN" altLang="en-US" sz="2400" b="1" dirty="0"/>
              <a:t>报文</a:t>
            </a:r>
            <a:r>
              <a:rPr lang="en-US" altLang="zh-CN" sz="2400" dirty="0"/>
              <a:t>)</a:t>
            </a:r>
            <a:r>
              <a:rPr lang="zh-CN" altLang="zh-CN" sz="2400" dirty="0"/>
              <a:t>，</a:t>
            </a:r>
            <a:r>
              <a:rPr lang="zh-CN" altLang="zh-CN" sz="2400" b="1" dirty="0"/>
              <a:t>找到</a:t>
            </a:r>
            <a:r>
              <a:rPr lang="en-US" altLang="zh-CN" sz="2400" b="1" dirty="0"/>
              <a:t>m</a:t>
            </a:r>
            <a:r>
              <a:rPr lang="zh-CN" altLang="zh-CN" sz="2400" b="1" dirty="0"/>
              <a:t>和</a:t>
            </a:r>
            <a:r>
              <a:rPr lang="en-US" altLang="zh-CN" sz="2400" b="1" dirty="0"/>
              <a:t>n</a:t>
            </a:r>
            <a:r>
              <a:rPr lang="en-US" altLang="zh-CN" sz="2400" dirty="0"/>
              <a:t> </a:t>
            </a:r>
            <a:r>
              <a:rPr lang="zh-CN" altLang="zh-CN" sz="2400" dirty="0"/>
              <a:t>通过</a:t>
            </a:r>
            <a:r>
              <a:rPr lang="en-US" altLang="zh-CN" sz="2400" dirty="0"/>
              <a:t>m</a:t>
            </a:r>
            <a:r>
              <a:rPr lang="zh-CN" altLang="en-US" sz="2400" dirty="0"/>
              <a:t>表示</a:t>
            </a:r>
            <a:r>
              <a:rPr lang="zh-CN" altLang="zh-CN" sz="2400" dirty="0"/>
              <a:t>高</a:t>
            </a:r>
            <a:r>
              <a:rPr lang="en-US" altLang="zh-CN" sz="2400" dirty="0"/>
              <a:t>8</a:t>
            </a:r>
            <a:r>
              <a:rPr lang="zh-CN" altLang="zh-CN" sz="2400" dirty="0"/>
              <a:t>位</a:t>
            </a:r>
            <a:r>
              <a:rPr lang="zh-CN" altLang="en-US" sz="2400" dirty="0"/>
              <a:t>，</a:t>
            </a:r>
            <a:r>
              <a:rPr lang="zh-CN" altLang="zh-CN" sz="2400" dirty="0"/>
              <a:t>和</a:t>
            </a:r>
            <a:r>
              <a:rPr lang="en-US" altLang="zh-CN" sz="2400" dirty="0"/>
              <a:t>n</a:t>
            </a:r>
            <a:r>
              <a:rPr lang="zh-CN" altLang="en-US" sz="2400" dirty="0"/>
              <a:t>表示</a:t>
            </a:r>
            <a:r>
              <a:rPr lang="zh-CN" altLang="zh-CN" sz="2400" dirty="0"/>
              <a:t>低</a:t>
            </a:r>
            <a:r>
              <a:rPr lang="en-US" altLang="zh-CN" sz="2400" dirty="0"/>
              <a:t>8</a:t>
            </a:r>
            <a:r>
              <a:rPr lang="zh-CN" altLang="zh-CN" sz="2400" dirty="0"/>
              <a:t>位，计算出连接的端口号</a:t>
            </a:r>
            <a:endParaRPr lang="en-US" altLang="zh-CN" sz="2400" dirty="0"/>
          </a:p>
          <a:p>
            <a:endParaRPr lang="zh-CN" altLang="zh-CN" sz="2400" dirty="0"/>
          </a:p>
          <a:p>
            <a:r>
              <a:rPr lang="en-US" altLang="zh-CN" sz="2400" dirty="0"/>
              <a:t>M=4 n=245 port=1269</a:t>
            </a:r>
            <a:endParaRPr lang="zh-CN" altLang="zh-CN" sz="2400" dirty="0"/>
          </a:p>
          <a:p>
            <a:r>
              <a:rPr lang="en-US" altLang="zh-CN" sz="2400" b="1" dirty="0"/>
              <a:t>M</a:t>
            </a:r>
            <a:r>
              <a:rPr lang="zh-CN" altLang="zh-CN" sz="2400" b="1" dirty="0"/>
              <a:t>是高八位</a:t>
            </a:r>
            <a:r>
              <a:rPr lang="en-US" altLang="zh-CN" sz="2400" b="1" dirty="0"/>
              <a:t>*256+N=1269</a:t>
            </a:r>
            <a:endParaRPr lang="zh-CN" altLang="zh-CN" sz="2400" dirty="0"/>
          </a:p>
          <a:p>
            <a:endParaRPr lang="en-US" altLang="zh-CN" sz="2400" dirty="0"/>
          </a:p>
          <a:p>
            <a:endParaRPr lang="en-US" altLang="zh-CN" sz="2400" dirty="0"/>
          </a:p>
          <a:p>
            <a:pPr marL="0" indent="0">
              <a:buNone/>
            </a:pPr>
            <a:r>
              <a:rPr lang="zh-CN" altLang="en-US" sz="2400" dirty="0"/>
              <a:t>哪些客户端是主动连接？哪些客户端是被动连接？</a:t>
            </a:r>
            <a:endParaRPr lang="zh-CN" altLang="zh-CN" sz="2400" dirty="0"/>
          </a:p>
          <a:p>
            <a:endParaRPr lang="zh-CN" altLang="en-US" sz="2400" dirty="0"/>
          </a:p>
        </p:txBody>
      </p:sp>
    </p:spTree>
    <p:extLst>
      <p:ext uri="{BB962C8B-B14F-4D97-AF65-F5344CB8AC3E}">
        <p14:creationId xmlns:p14="http://schemas.microsoft.com/office/powerpoint/2010/main" val="1332827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1847850" y="404814"/>
            <a:ext cx="8540750" cy="731837"/>
          </a:xfrm>
        </p:spPr>
        <p:txBody>
          <a:bodyPr/>
          <a:lstStyle/>
          <a:p>
            <a:pPr marL="342900" indent="-342900"/>
            <a:r>
              <a:rPr lang="zh-CN" altLang="en-US" sz="4000" b="1" dirty="0"/>
              <a:t>万维网服务</a:t>
            </a:r>
            <a:endParaRPr lang="zh-CN" altLang="en-US" sz="3600" b="1" dirty="0">
              <a:solidFill>
                <a:srgbClr val="C00000"/>
              </a:solidFill>
              <a:latin typeface="隶书" pitchFamily="49" charset="-122"/>
              <a:ea typeface="隶书" pitchFamily="49" charset="-122"/>
            </a:endParaRPr>
          </a:p>
        </p:txBody>
      </p:sp>
      <p:sp>
        <p:nvSpPr>
          <p:cNvPr id="38915" name="Rectangle 3"/>
          <p:cNvSpPr>
            <a:spLocks noGrp="1" noRot="1" noChangeArrowheads="1"/>
          </p:cNvSpPr>
          <p:nvPr>
            <p:ph type="body" idx="1"/>
          </p:nvPr>
        </p:nvSpPr>
        <p:spPr>
          <a:xfrm>
            <a:off x="1847850" y="1700213"/>
            <a:ext cx="8496300" cy="4629150"/>
          </a:xfrm>
        </p:spPr>
        <p:txBody>
          <a:bodyPr/>
          <a:lstStyle/>
          <a:p>
            <a:pPr eaLnBrk="1" hangingPunct="1"/>
            <a:r>
              <a:rPr lang="zh-CN" altLang="en-US" b="1" dirty="0">
                <a:solidFill>
                  <a:srgbClr val="C00000"/>
                </a:solidFill>
                <a:latin typeface="宋体" pitchFamily="2" charset="-122"/>
              </a:rPr>
              <a:t>万维网</a:t>
            </a:r>
            <a:r>
              <a:rPr lang="en-US" altLang="zh-CN" b="1" dirty="0">
                <a:solidFill>
                  <a:srgbClr val="000000"/>
                </a:solidFill>
                <a:latin typeface="宋体" pitchFamily="2" charset="-122"/>
              </a:rPr>
              <a:t>(World Wide Web)</a:t>
            </a:r>
            <a:r>
              <a:rPr lang="zh-CN" altLang="en-US" b="1" dirty="0">
                <a:solidFill>
                  <a:srgbClr val="000000"/>
                </a:solidFill>
                <a:latin typeface="宋体" pitchFamily="2" charset="-122"/>
              </a:rPr>
              <a:t>是一个分布式超文本系统。使</a:t>
            </a:r>
            <a:r>
              <a:rPr lang="en-US" altLang="zh-CN" b="1" dirty="0">
                <a:solidFill>
                  <a:srgbClr val="000000"/>
                </a:solidFill>
                <a:latin typeface="宋体" pitchFamily="2" charset="-122"/>
              </a:rPr>
              <a:t>Internet</a:t>
            </a:r>
            <a:r>
              <a:rPr lang="zh-CN" altLang="en-US" b="1" dirty="0">
                <a:solidFill>
                  <a:srgbClr val="000000"/>
                </a:solidFill>
                <a:latin typeface="宋体" pitchFamily="2" charset="-122"/>
              </a:rPr>
              <a:t>中不同计算机的文件相互链接。</a:t>
            </a:r>
            <a:endParaRPr lang="en-US" altLang="zh-CN" b="1" dirty="0">
              <a:solidFill>
                <a:srgbClr val="000000"/>
              </a:solidFill>
              <a:latin typeface="宋体" pitchFamily="2" charset="-122"/>
            </a:endParaRPr>
          </a:p>
          <a:p>
            <a:pPr eaLnBrk="1" hangingPunct="1"/>
            <a:endParaRPr lang="zh-CN" altLang="en-US" b="1" dirty="0">
              <a:solidFill>
                <a:srgbClr val="000000"/>
              </a:solidFill>
              <a:latin typeface="宋体" pitchFamily="2" charset="-122"/>
            </a:endParaRPr>
          </a:p>
          <a:p>
            <a:pPr eaLnBrk="1" hangingPunct="1"/>
            <a:r>
              <a:rPr lang="en-US" altLang="zh-CN" b="1" dirty="0">
                <a:solidFill>
                  <a:srgbClr val="C00000"/>
                </a:solidFill>
                <a:latin typeface="宋体" pitchFamily="2" charset="-122"/>
              </a:rPr>
              <a:t>WEB</a:t>
            </a:r>
            <a:r>
              <a:rPr lang="zh-CN" altLang="en-US" b="1" dirty="0">
                <a:solidFill>
                  <a:srgbClr val="C00000"/>
                </a:solidFill>
                <a:latin typeface="宋体" pitchFamily="2" charset="-122"/>
              </a:rPr>
              <a:t>服务器</a:t>
            </a:r>
            <a:r>
              <a:rPr lang="zh-CN" altLang="en-US" b="1" dirty="0">
                <a:solidFill>
                  <a:srgbClr val="000000"/>
                </a:solidFill>
                <a:latin typeface="宋体" pitchFamily="2" charset="-122"/>
              </a:rPr>
              <a:t>是指服务器及运行在服务器上运行的软件。</a:t>
            </a:r>
          </a:p>
          <a:p>
            <a:pPr eaLnBrk="1" hangingPunct="1"/>
            <a:endParaRPr lang="en-US" altLang="zh-CN" dirty="0"/>
          </a:p>
        </p:txBody>
      </p:sp>
      <p:sp>
        <p:nvSpPr>
          <p:cNvPr id="6" name="页脚占位符 3"/>
          <p:cNvSpPr>
            <a:spLocks noGrp="1"/>
          </p:cNvSpPr>
          <p:nvPr>
            <p:ph type="ftr" sz="quarter" idx="11"/>
          </p:nvPr>
        </p:nvSpPr>
        <p:spPr>
          <a:xfrm>
            <a:off x="1524000" y="6492876"/>
            <a:ext cx="9144000" cy="365125"/>
          </a:xfrm>
          <a:solidFill>
            <a:srgbClr val="8A0000"/>
          </a:solidFill>
          <a:ln w="0"/>
        </p:spPr>
        <p:style>
          <a:lnRef idx="2">
            <a:schemeClr val="accent2">
              <a:shade val="50000"/>
            </a:schemeClr>
          </a:lnRef>
          <a:fillRef idx="1">
            <a:schemeClr val="accent2"/>
          </a:fillRef>
          <a:effectRef idx="0">
            <a:schemeClr val="accent2"/>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defRPr/>
            </a:pPr>
            <a:r>
              <a:rPr lang="zh-CN" altLang="en-US" b="1">
                <a:latin typeface="华文行楷" panose="02010800040101010101" pitchFamily="2" charset="-122"/>
                <a:ea typeface="华文行楷" panose="02010800040101010101" pitchFamily="2" charset="-122"/>
              </a:rPr>
              <a:t> </a:t>
            </a:r>
          </a:p>
        </p:txBody>
      </p:sp>
      <p:cxnSp>
        <p:nvCxnSpPr>
          <p:cNvPr id="11" name="直接连接符 9"/>
          <p:cNvCxnSpPr/>
          <p:nvPr/>
        </p:nvCxnSpPr>
        <p:spPr>
          <a:xfrm>
            <a:off x="1847528" y="1298575"/>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38921" name="灯片编号占位符 4"/>
          <p:cNvSpPr txBox="1">
            <a:spLocks noChangeArrowheads="1"/>
          </p:cNvSpPr>
          <p:nvPr/>
        </p:nvSpPr>
        <p:spPr bwMode="auto">
          <a:xfrm>
            <a:off x="8183563" y="649287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itchFamily="2" charset="2"/>
              <a:buChar char="v"/>
              <a:defRPr sz="32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hlink"/>
              </a:buClr>
              <a:buSzPct val="85000"/>
              <a:buFont typeface="Wingdings" pitchFamily="2" charset="2"/>
              <a:buChar char="v"/>
              <a:defRPr sz="24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r" eaLnBrk="1" hangingPunct="1">
              <a:spcBef>
                <a:spcPct val="0"/>
              </a:spcBef>
              <a:buClrTx/>
              <a:buSzTx/>
              <a:buFontTx/>
              <a:buNone/>
            </a:pPr>
            <a:fld id="{EF2839F6-BA29-4BEF-9385-A74E1A6A78A0}" type="slidenum">
              <a:rPr lang="zh-CN" altLang="en-US" sz="1200"/>
              <a:pPr algn="r" eaLnBrk="1" hangingPunct="1">
                <a:spcBef>
                  <a:spcPct val="0"/>
                </a:spcBef>
                <a:buClrTx/>
                <a:buSzTx/>
                <a:buFontTx/>
                <a:buNone/>
              </a:pPr>
              <a:t>45</a:t>
            </a:fld>
            <a:endParaRPr lang="zh-CN" altLang="en-US"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1847850" y="404813"/>
            <a:ext cx="8540750" cy="658812"/>
          </a:xfrm>
        </p:spPr>
        <p:txBody>
          <a:bodyPr/>
          <a:lstStyle/>
          <a:p>
            <a:pPr marL="342900" indent="-342900"/>
            <a:r>
              <a:rPr lang="en-US" altLang="zh-CN" sz="3600" b="1" dirty="0">
                <a:solidFill>
                  <a:srgbClr val="C00000"/>
                </a:solidFill>
                <a:latin typeface="隶书" pitchFamily="49" charset="-122"/>
                <a:ea typeface="隶书" pitchFamily="49" charset="-122"/>
              </a:rPr>
              <a:t> </a:t>
            </a:r>
            <a:r>
              <a:rPr lang="zh-CN" altLang="en-US" b="1" dirty="0">
                <a:solidFill>
                  <a:srgbClr val="C00000"/>
                </a:solidFill>
                <a:latin typeface="隶书" pitchFamily="49" charset="-122"/>
                <a:ea typeface="隶书" pitchFamily="49" charset="-122"/>
              </a:rPr>
              <a:t>超文本</a:t>
            </a:r>
            <a:endParaRPr lang="zh-CN" altLang="en-US" sz="3600" b="1" dirty="0">
              <a:solidFill>
                <a:srgbClr val="C00000"/>
              </a:solidFill>
              <a:latin typeface="隶书" pitchFamily="49" charset="-122"/>
              <a:ea typeface="隶书" pitchFamily="49" charset="-122"/>
            </a:endParaRPr>
          </a:p>
        </p:txBody>
      </p:sp>
      <p:sp>
        <p:nvSpPr>
          <p:cNvPr id="39939" name="Rectangle 3"/>
          <p:cNvSpPr>
            <a:spLocks noGrp="1" noRot="1" noChangeArrowheads="1"/>
          </p:cNvSpPr>
          <p:nvPr>
            <p:ph type="body" idx="1"/>
          </p:nvPr>
        </p:nvSpPr>
        <p:spPr/>
        <p:txBody>
          <a:bodyPr/>
          <a:lstStyle/>
          <a:p>
            <a:pPr eaLnBrk="1" hangingPunct="1"/>
            <a:r>
              <a:rPr lang="en-US" altLang="zh-CN" b="1" dirty="0">
                <a:solidFill>
                  <a:srgbClr val="C00000"/>
                </a:solidFill>
                <a:latin typeface="宋体" pitchFamily="2" charset="-122"/>
              </a:rPr>
              <a:t>HTML</a:t>
            </a:r>
            <a:r>
              <a:rPr lang="en-US" altLang="zh-CN" b="1" dirty="0">
                <a:solidFill>
                  <a:srgbClr val="000000"/>
                </a:solidFill>
                <a:latin typeface="宋体" pitchFamily="2" charset="-122"/>
              </a:rPr>
              <a:t>(Hypertext Markup Language)</a:t>
            </a:r>
            <a:r>
              <a:rPr lang="zh-CN" altLang="en-US" b="1" dirty="0">
                <a:solidFill>
                  <a:srgbClr val="000000"/>
                </a:solidFill>
                <a:latin typeface="宋体" pitchFamily="2" charset="-122"/>
              </a:rPr>
              <a:t>超文本标记语言，万维网文档发布和浏览的基本文件格式。</a:t>
            </a:r>
          </a:p>
          <a:p>
            <a:pPr eaLnBrk="1" hangingPunct="1"/>
            <a:r>
              <a:rPr lang="zh-CN" altLang="en-US" b="1" dirty="0">
                <a:solidFill>
                  <a:srgbClr val="000000"/>
                </a:solidFill>
                <a:latin typeface="宋体" pitchFamily="2" charset="-122"/>
              </a:rPr>
              <a:t>特点：</a:t>
            </a:r>
          </a:p>
          <a:p>
            <a:pPr eaLnBrk="1" hangingPunct="1"/>
            <a:r>
              <a:rPr lang="zh-CN" altLang="en-US" b="1" dirty="0">
                <a:solidFill>
                  <a:srgbClr val="000000"/>
                </a:solidFill>
              </a:rPr>
              <a:t>⑴</a:t>
            </a:r>
            <a:r>
              <a:rPr lang="zh-CN" altLang="en-US" b="1" dirty="0">
                <a:solidFill>
                  <a:srgbClr val="000000"/>
                </a:solidFill>
                <a:latin typeface="宋体" pitchFamily="2" charset="-122"/>
              </a:rPr>
              <a:t>独立于平台的格式</a:t>
            </a:r>
          </a:p>
          <a:p>
            <a:pPr eaLnBrk="1" hangingPunct="1"/>
            <a:r>
              <a:rPr lang="zh-CN" altLang="en-US" b="1" dirty="0">
                <a:solidFill>
                  <a:srgbClr val="000000"/>
                </a:solidFill>
              </a:rPr>
              <a:t>⑵</a:t>
            </a:r>
            <a:r>
              <a:rPr lang="zh-CN" altLang="en-US" b="1" dirty="0">
                <a:solidFill>
                  <a:srgbClr val="000000"/>
                </a:solidFill>
                <a:latin typeface="宋体" pitchFamily="2" charset="-122"/>
              </a:rPr>
              <a:t>超文本：允许文档之间漫游</a:t>
            </a:r>
            <a:r>
              <a:rPr lang="en-US" altLang="zh-CN" b="1" dirty="0">
                <a:solidFill>
                  <a:srgbClr val="000000"/>
                </a:solidFill>
                <a:latin typeface="宋体" pitchFamily="2" charset="-122"/>
              </a:rPr>
              <a:t>,</a:t>
            </a:r>
            <a:r>
              <a:rPr lang="zh-CN" altLang="en-US" b="1" dirty="0">
                <a:solidFill>
                  <a:srgbClr val="000000"/>
                </a:solidFill>
                <a:latin typeface="宋体" pitchFamily="2" charset="-122"/>
              </a:rPr>
              <a:t>不是顺序关系，而是链接关系</a:t>
            </a:r>
          </a:p>
          <a:p>
            <a:pPr eaLnBrk="1" hangingPunct="1"/>
            <a:r>
              <a:rPr lang="zh-CN" altLang="en-US" b="1" dirty="0">
                <a:solidFill>
                  <a:srgbClr val="000000"/>
                </a:solidFill>
              </a:rPr>
              <a:t>⑶</a:t>
            </a:r>
            <a:r>
              <a:rPr lang="zh-CN" altLang="en-US" b="1" dirty="0">
                <a:solidFill>
                  <a:srgbClr val="000000"/>
                </a:solidFill>
                <a:latin typeface="宋体" pitchFamily="2" charset="-122"/>
              </a:rPr>
              <a:t>结构化设计</a:t>
            </a:r>
          </a:p>
        </p:txBody>
      </p:sp>
      <p:sp>
        <p:nvSpPr>
          <p:cNvPr id="6" name="页脚占位符 3"/>
          <p:cNvSpPr>
            <a:spLocks noGrp="1"/>
          </p:cNvSpPr>
          <p:nvPr>
            <p:ph type="ftr" sz="quarter" idx="11"/>
          </p:nvPr>
        </p:nvSpPr>
        <p:spPr>
          <a:xfrm>
            <a:off x="1524000" y="6492876"/>
            <a:ext cx="9144000" cy="365125"/>
          </a:xfrm>
          <a:solidFill>
            <a:srgbClr val="8A0000"/>
          </a:solidFill>
          <a:ln w="0"/>
        </p:spPr>
        <p:style>
          <a:lnRef idx="2">
            <a:schemeClr val="accent2">
              <a:shade val="50000"/>
            </a:schemeClr>
          </a:lnRef>
          <a:fillRef idx="1">
            <a:schemeClr val="accent2"/>
          </a:fillRef>
          <a:effectRef idx="0">
            <a:schemeClr val="accent2"/>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defRPr/>
            </a:pPr>
            <a:r>
              <a:rPr lang="zh-CN" altLang="en-US" b="1">
                <a:latin typeface="华文行楷" panose="02010800040101010101" pitchFamily="2" charset="-122"/>
                <a:ea typeface="华文行楷" panose="02010800040101010101" pitchFamily="2" charset="-122"/>
              </a:rPr>
              <a:t> </a:t>
            </a:r>
          </a:p>
        </p:txBody>
      </p:sp>
      <p:cxnSp>
        <p:nvCxnSpPr>
          <p:cNvPr id="11" name="直接连接符 9"/>
          <p:cNvCxnSpPr/>
          <p:nvPr/>
        </p:nvCxnSpPr>
        <p:spPr>
          <a:xfrm>
            <a:off x="1847528" y="1298575"/>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39945" name="灯片编号占位符 4"/>
          <p:cNvSpPr txBox="1">
            <a:spLocks noChangeArrowheads="1"/>
          </p:cNvSpPr>
          <p:nvPr/>
        </p:nvSpPr>
        <p:spPr bwMode="auto">
          <a:xfrm>
            <a:off x="8183563" y="649287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itchFamily="2" charset="2"/>
              <a:buChar char="v"/>
              <a:defRPr sz="32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hlink"/>
              </a:buClr>
              <a:buSzPct val="85000"/>
              <a:buFont typeface="Wingdings" pitchFamily="2" charset="2"/>
              <a:buChar char="v"/>
              <a:defRPr sz="24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r" eaLnBrk="1" hangingPunct="1">
              <a:spcBef>
                <a:spcPct val="0"/>
              </a:spcBef>
              <a:buClrTx/>
              <a:buSzTx/>
              <a:buFontTx/>
              <a:buNone/>
            </a:pPr>
            <a:fld id="{F12E51B1-ED8D-46A0-8A2F-57F1012ABF17}" type="slidenum">
              <a:rPr lang="zh-CN" altLang="en-US" sz="1200"/>
              <a:pPr algn="r" eaLnBrk="1" hangingPunct="1">
                <a:spcBef>
                  <a:spcPct val="0"/>
                </a:spcBef>
                <a:buClrTx/>
                <a:buSzTx/>
                <a:buFontTx/>
                <a:buNone/>
              </a:pPr>
              <a:t>46</a:t>
            </a:fld>
            <a:endParaRPr lang="zh-CN" altLang="en-US"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Rot="1" noChangeArrowheads="1"/>
          </p:cNvSpPr>
          <p:nvPr>
            <p:ph type="body" idx="1"/>
          </p:nvPr>
        </p:nvSpPr>
        <p:spPr/>
        <p:txBody>
          <a:bodyPr/>
          <a:lstStyle/>
          <a:p>
            <a:pPr eaLnBrk="1" hangingPunct="1"/>
            <a:r>
              <a:rPr lang="zh-CN" altLang="en-US" b="1" dirty="0">
                <a:solidFill>
                  <a:srgbClr val="C00000"/>
                </a:solidFill>
              </a:rPr>
              <a:t>统一资源定位器</a:t>
            </a:r>
            <a:r>
              <a:rPr lang="en-US" altLang="zh-CN" b="1" dirty="0">
                <a:solidFill>
                  <a:srgbClr val="000000"/>
                </a:solidFill>
              </a:rPr>
              <a:t>(URL:</a:t>
            </a:r>
            <a:r>
              <a:rPr lang="en-US" altLang="zh-CN" dirty="0"/>
              <a:t> Universal Resource Locator</a:t>
            </a:r>
            <a:r>
              <a:rPr lang="en-US" altLang="zh-CN" b="1" dirty="0">
                <a:solidFill>
                  <a:srgbClr val="000000"/>
                </a:solidFill>
              </a:rPr>
              <a:t>),</a:t>
            </a:r>
            <a:r>
              <a:rPr lang="zh-CN" altLang="en-US" dirty="0"/>
              <a:t>对各种资源统一定位</a:t>
            </a:r>
            <a:endParaRPr lang="en-US" altLang="zh-CN" b="1" dirty="0">
              <a:solidFill>
                <a:srgbClr val="000000"/>
              </a:solidFill>
            </a:endParaRPr>
          </a:p>
          <a:p>
            <a:pPr eaLnBrk="1" hangingPunct="1"/>
            <a:endParaRPr lang="en-US" altLang="zh-CN" b="1" dirty="0">
              <a:solidFill>
                <a:srgbClr val="000000"/>
              </a:solidFill>
            </a:endParaRPr>
          </a:p>
          <a:p>
            <a:pPr lvl="1" eaLnBrk="1" hangingPunct="1"/>
            <a:r>
              <a:rPr lang="zh-CN" altLang="en-US" sz="3200" b="1" dirty="0">
                <a:solidFill>
                  <a:srgbClr val="000000"/>
                </a:solidFill>
              </a:rPr>
              <a:t>标识网络上资源位置而设计的一种编址方式。一般由</a:t>
            </a:r>
            <a:r>
              <a:rPr lang="en-US" altLang="zh-CN" sz="3200" b="1" dirty="0">
                <a:solidFill>
                  <a:srgbClr val="000000"/>
                </a:solidFill>
              </a:rPr>
              <a:t>3</a:t>
            </a:r>
            <a:r>
              <a:rPr lang="zh-CN" altLang="en-US" sz="3200" b="1" dirty="0">
                <a:solidFill>
                  <a:srgbClr val="000000"/>
                </a:solidFill>
              </a:rPr>
              <a:t>部分组成：</a:t>
            </a:r>
            <a:endParaRPr lang="en-US" altLang="zh-CN" sz="3200" b="1" dirty="0">
              <a:solidFill>
                <a:srgbClr val="000000"/>
              </a:solidFill>
            </a:endParaRPr>
          </a:p>
          <a:p>
            <a:pPr eaLnBrk="1" hangingPunct="1"/>
            <a:endParaRPr lang="zh-CN" altLang="en-US" sz="1200" b="1" dirty="0">
              <a:solidFill>
                <a:srgbClr val="000000"/>
              </a:solidFill>
            </a:endParaRPr>
          </a:p>
          <a:p>
            <a:pPr lvl="1" eaLnBrk="1" hangingPunct="1">
              <a:buFont typeface="Wingdings" pitchFamily="2" charset="2"/>
              <a:buNone/>
            </a:pPr>
            <a:r>
              <a:rPr lang="zh-CN" altLang="en-US" b="1" dirty="0">
                <a:solidFill>
                  <a:srgbClr val="C00000"/>
                </a:solidFill>
              </a:rPr>
              <a:t>    传输协议：</a:t>
            </a:r>
            <a:r>
              <a:rPr lang="en-US" altLang="zh-CN" b="1" dirty="0">
                <a:solidFill>
                  <a:srgbClr val="C00000"/>
                </a:solidFill>
              </a:rPr>
              <a:t>//</a:t>
            </a:r>
            <a:r>
              <a:rPr lang="zh-CN" altLang="en-US" b="1" dirty="0">
                <a:solidFill>
                  <a:srgbClr val="C00000"/>
                </a:solidFill>
              </a:rPr>
              <a:t>主机地址</a:t>
            </a:r>
            <a:r>
              <a:rPr lang="en-US" altLang="zh-CN" b="1" dirty="0">
                <a:solidFill>
                  <a:srgbClr val="C00000"/>
                </a:solidFill>
              </a:rPr>
              <a:t>/</a:t>
            </a:r>
            <a:r>
              <a:rPr lang="zh-CN" altLang="en-US" b="1" dirty="0">
                <a:solidFill>
                  <a:srgbClr val="C00000"/>
                </a:solidFill>
              </a:rPr>
              <a:t>路径和文件名</a:t>
            </a:r>
          </a:p>
        </p:txBody>
      </p:sp>
      <p:sp>
        <p:nvSpPr>
          <p:cNvPr id="5" name="页脚占位符 3"/>
          <p:cNvSpPr>
            <a:spLocks noGrp="1"/>
          </p:cNvSpPr>
          <p:nvPr>
            <p:ph type="ftr" sz="quarter" idx="11"/>
          </p:nvPr>
        </p:nvSpPr>
        <p:spPr>
          <a:xfrm>
            <a:off x="1524000" y="6492876"/>
            <a:ext cx="9144000" cy="365125"/>
          </a:xfrm>
          <a:solidFill>
            <a:srgbClr val="8A0000"/>
          </a:solidFill>
          <a:ln w="0"/>
        </p:spPr>
        <p:style>
          <a:lnRef idx="2">
            <a:schemeClr val="accent2">
              <a:shade val="50000"/>
            </a:schemeClr>
          </a:lnRef>
          <a:fillRef idx="1">
            <a:schemeClr val="accent2"/>
          </a:fillRef>
          <a:effectRef idx="0">
            <a:schemeClr val="accent2"/>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defRPr/>
            </a:pPr>
            <a:r>
              <a:rPr lang="zh-CN" altLang="en-US" b="1">
                <a:latin typeface="华文行楷" panose="02010800040101010101" pitchFamily="2" charset="-122"/>
                <a:ea typeface="华文行楷" panose="02010800040101010101" pitchFamily="2" charset="-122"/>
              </a:rPr>
              <a:t> </a:t>
            </a:r>
          </a:p>
        </p:txBody>
      </p:sp>
      <p:cxnSp>
        <p:nvCxnSpPr>
          <p:cNvPr id="10" name="直接连接符 9"/>
          <p:cNvCxnSpPr/>
          <p:nvPr/>
        </p:nvCxnSpPr>
        <p:spPr>
          <a:xfrm>
            <a:off x="1847528" y="1298575"/>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40968" name="灯片编号占位符 4"/>
          <p:cNvSpPr txBox="1">
            <a:spLocks noChangeArrowheads="1"/>
          </p:cNvSpPr>
          <p:nvPr/>
        </p:nvSpPr>
        <p:spPr bwMode="auto">
          <a:xfrm>
            <a:off x="8183563" y="649287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itchFamily="2" charset="2"/>
              <a:buChar char="v"/>
              <a:defRPr sz="32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hlink"/>
              </a:buClr>
              <a:buSzPct val="85000"/>
              <a:buFont typeface="Wingdings" pitchFamily="2" charset="2"/>
              <a:buChar char="v"/>
              <a:defRPr sz="24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r" eaLnBrk="1" hangingPunct="1">
              <a:spcBef>
                <a:spcPct val="0"/>
              </a:spcBef>
              <a:buClrTx/>
              <a:buSzTx/>
              <a:buFontTx/>
              <a:buNone/>
            </a:pPr>
            <a:fld id="{AD0E32FD-05FC-433F-9445-FFD25B1E83D5}" type="slidenum">
              <a:rPr lang="zh-CN" altLang="en-US" sz="1200"/>
              <a:pPr algn="r" eaLnBrk="1" hangingPunct="1">
                <a:spcBef>
                  <a:spcPct val="0"/>
                </a:spcBef>
                <a:buClrTx/>
                <a:buSzTx/>
                <a:buFontTx/>
                <a:buNone/>
              </a:pPr>
              <a:t>47</a:t>
            </a:fld>
            <a:endParaRPr lang="zh-CN" altLang="en-US" sz="1200"/>
          </a:p>
        </p:txBody>
      </p:sp>
      <p:sp>
        <p:nvSpPr>
          <p:cNvPr id="40969" name="Rectangle 2"/>
          <p:cNvSpPr>
            <a:spLocks noGrp="1" noRot="1" noChangeArrowheads="1"/>
          </p:cNvSpPr>
          <p:nvPr>
            <p:ph type="title"/>
          </p:nvPr>
        </p:nvSpPr>
        <p:spPr>
          <a:xfrm>
            <a:off x="1847850" y="549276"/>
            <a:ext cx="8540750" cy="658813"/>
          </a:xfrm>
        </p:spPr>
        <p:txBody>
          <a:bodyPr/>
          <a:lstStyle/>
          <a:p>
            <a:pPr eaLnBrk="1" hangingPunct="1"/>
            <a:r>
              <a:rPr lang="en-US" altLang="zh-CN" sz="3600" b="1">
                <a:solidFill>
                  <a:srgbClr val="C00000"/>
                </a:solidFill>
                <a:latin typeface="隶书" pitchFamily="49" charset="-122"/>
                <a:ea typeface="隶书" pitchFamily="49" charset="-122"/>
              </a:rPr>
              <a:t>URL</a:t>
            </a:r>
            <a:endParaRPr lang="zh-CN" altLang="en-US" sz="3600" b="1">
              <a:solidFill>
                <a:srgbClr val="C00000"/>
              </a:solidFill>
              <a:latin typeface="隶书" pitchFamily="49" charset="-122"/>
              <a:ea typeface="隶书"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1847850" y="476251"/>
            <a:ext cx="8540750" cy="587375"/>
          </a:xfrm>
        </p:spPr>
        <p:txBody>
          <a:bodyPr/>
          <a:lstStyle/>
          <a:p>
            <a:pPr eaLnBrk="1" hangingPunct="1"/>
            <a:r>
              <a:rPr lang="zh-CN" altLang="en-US" sz="3600" b="1">
                <a:solidFill>
                  <a:srgbClr val="C00000"/>
                </a:solidFill>
                <a:latin typeface="隶书" pitchFamily="49" charset="-122"/>
                <a:ea typeface="隶书" pitchFamily="49" charset="-122"/>
              </a:rPr>
              <a:t>超文本传输协议</a:t>
            </a:r>
          </a:p>
        </p:txBody>
      </p:sp>
      <p:sp>
        <p:nvSpPr>
          <p:cNvPr id="41987" name="Rectangle 3"/>
          <p:cNvSpPr>
            <a:spLocks noGrp="1" noRot="1" noChangeArrowheads="1"/>
          </p:cNvSpPr>
          <p:nvPr>
            <p:ph type="body" idx="1"/>
          </p:nvPr>
        </p:nvSpPr>
        <p:spPr/>
        <p:txBody>
          <a:bodyPr/>
          <a:lstStyle/>
          <a:p>
            <a:pPr eaLnBrk="1" hangingPunct="1"/>
            <a:r>
              <a:rPr lang="en-US" altLang="zh-CN" b="1" dirty="0">
                <a:solidFill>
                  <a:srgbClr val="C00000"/>
                </a:solidFill>
                <a:latin typeface="宋体" pitchFamily="2" charset="-122"/>
              </a:rPr>
              <a:t>HTTP</a:t>
            </a:r>
            <a:r>
              <a:rPr lang="en-US" altLang="zh-CN" b="1" dirty="0">
                <a:solidFill>
                  <a:srgbClr val="000000"/>
                </a:solidFill>
                <a:latin typeface="宋体" pitchFamily="2" charset="-122"/>
              </a:rPr>
              <a:t>(Hypertext Transfer Protocol)</a:t>
            </a:r>
            <a:r>
              <a:rPr lang="zh-CN" altLang="en-US" b="1" dirty="0">
                <a:solidFill>
                  <a:srgbClr val="000000"/>
                </a:solidFill>
                <a:latin typeface="宋体" pitchFamily="2" charset="-122"/>
              </a:rPr>
              <a:t>超文本传输协议：</a:t>
            </a:r>
            <a:endParaRPr lang="en-US" altLang="zh-CN" b="1" dirty="0">
              <a:solidFill>
                <a:srgbClr val="000000"/>
              </a:solidFill>
              <a:latin typeface="宋体" pitchFamily="2" charset="-122"/>
            </a:endParaRPr>
          </a:p>
          <a:p>
            <a:pPr eaLnBrk="1" hangingPunct="1"/>
            <a:endParaRPr lang="zh-CN" altLang="en-US" b="1" dirty="0">
              <a:solidFill>
                <a:srgbClr val="000000"/>
              </a:solidFill>
              <a:latin typeface="宋体" pitchFamily="2" charset="-122"/>
            </a:endParaRPr>
          </a:p>
          <a:p>
            <a:pPr lvl="1" eaLnBrk="1" hangingPunct="1"/>
            <a:r>
              <a:rPr lang="zh-CN" altLang="en-US" b="1" dirty="0">
                <a:solidFill>
                  <a:srgbClr val="000000"/>
                </a:solidFill>
                <a:latin typeface="宋体" pitchFamily="2" charset="-122"/>
              </a:rPr>
              <a:t>协议以普通文本、超文本、音频、视频等格式传输数据。</a:t>
            </a:r>
            <a:r>
              <a:rPr lang="zh-CN" altLang="en-US" dirty="0">
                <a:solidFill>
                  <a:srgbClr val="000000"/>
                </a:solidFill>
                <a:latin typeface="宋体" pitchFamily="2" charset="-122"/>
              </a:rPr>
              <a:t> </a:t>
            </a:r>
            <a:endParaRPr lang="en-US" altLang="zh-CN" dirty="0">
              <a:solidFill>
                <a:srgbClr val="000000"/>
              </a:solidFill>
              <a:latin typeface="宋体" pitchFamily="2" charset="-122"/>
            </a:endParaRPr>
          </a:p>
          <a:p>
            <a:pPr lvl="1" eaLnBrk="1" hangingPunct="1"/>
            <a:endParaRPr lang="zh-CN" altLang="en-US" dirty="0">
              <a:solidFill>
                <a:srgbClr val="000000"/>
              </a:solidFill>
              <a:latin typeface="宋体" pitchFamily="2" charset="-122"/>
            </a:endParaRPr>
          </a:p>
          <a:p>
            <a:pPr lvl="1" eaLnBrk="1" hangingPunct="1"/>
            <a:r>
              <a:rPr lang="en-US" altLang="zh-CN" b="1" dirty="0">
                <a:solidFill>
                  <a:srgbClr val="000000"/>
                </a:solidFill>
                <a:latin typeface="宋体" pitchFamily="2" charset="-122"/>
              </a:rPr>
              <a:t>HTTP</a:t>
            </a:r>
            <a:r>
              <a:rPr lang="zh-CN" altLang="en-US" b="1" dirty="0">
                <a:solidFill>
                  <a:srgbClr val="000000"/>
                </a:solidFill>
                <a:latin typeface="宋体" pitchFamily="2" charset="-122"/>
              </a:rPr>
              <a:t>在公认端口</a:t>
            </a:r>
            <a:r>
              <a:rPr lang="en-US" altLang="zh-CN" b="1" dirty="0">
                <a:solidFill>
                  <a:srgbClr val="000000"/>
                </a:solidFill>
                <a:latin typeface="宋体" pitchFamily="2" charset="-122"/>
              </a:rPr>
              <a:t>80</a:t>
            </a:r>
            <a:r>
              <a:rPr lang="zh-CN" altLang="en-US" b="1" dirty="0">
                <a:solidFill>
                  <a:srgbClr val="000000"/>
                </a:solidFill>
                <a:latin typeface="宋体" pitchFamily="2" charset="-122"/>
              </a:rPr>
              <a:t>上使用</a:t>
            </a:r>
            <a:r>
              <a:rPr lang="en-US" altLang="zh-CN" b="1" dirty="0">
                <a:solidFill>
                  <a:srgbClr val="000000"/>
                </a:solidFill>
                <a:latin typeface="宋体" pitchFamily="2" charset="-122"/>
              </a:rPr>
              <a:t>TCP</a:t>
            </a:r>
            <a:r>
              <a:rPr lang="zh-CN" altLang="en-US" b="1" dirty="0">
                <a:solidFill>
                  <a:srgbClr val="000000"/>
                </a:solidFill>
                <a:latin typeface="宋体" pitchFamily="2" charset="-122"/>
              </a:rPr>
              <a:t>服务</a:t>
            </a:r>
            <a:r>
              <a:rPr lang="zh-CN" altLang="en-US" dirty="0">
                <a:solidFill>
                  <a:srgbClr val="000000"/>
                </a:solidFill>
              </a:rPr>
              <a:t> </a:t>
            </a:r>
            <a:endParaRPr lang="zh-CN" altLang="en-US" b="1" dirty="0">
              <a:solidFill>
                <a:srgbClr val="000000"/>
              </a:solidFill>
              <a:latin typeface="宋体" pitchFamily="2" charset="-122"/>
            </a:endParaRPr>
          </a:p>
          <a:p>
            <a:pPr eaLnBrk="1" hangingPunct="1"/>
            <a:endParaRPr lang="en-US" altLang="zh-CN" dirty="0">
              <a:solidFill>
                <a:srgbClr val="000000"/>
              </a:solidFill>
            </a:endParaRPr>
          </a:p>
        </p:txBody>
      </p:sp>
      <p:sp>
        <p:nvSpPr>
          <p:cNvPr id="6" name="页脚占位符 3"/>
          <p:cNvSpPr>
            <a:spLocks noGrp="1"/>
          </p:cNvSpPr>
          <p:nvPr>
            <p:ph type="ftr" sz="quarter" idx="11"/>
          </p:nvPr>
        </p:nvSpPr>
        <p:spPr>
          <a:xfrm>
            <a:off x="1524000" y="6492876"/>
            <a:ext cx="9144000" cy="365125"/>
          </a:xfrm>
          <a:solidFill>
            <a:srgbClr val="8A0000"/>
          </a:solidFill>
          <a:ln w="0"/>
        </p:spPr>
        <p:style>
          <a:lnRef idx="2">
            <a:schemeClr val="accent2">
              <a:shade val="50000"/>
            </a:schemeClr>
          </a:lnRef>
          <a:fillRef idx="1">
            <a:schemeClr val="accent2"/>
          </a:fillRef>
          <a:effectRef idx="0">
            <a:schemeClr val="accent2"/>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defRPr/>
            </a:pPr>
            <a:r>
              <a:rPr lang="zh-CN" altLang="en-US" b="1">
                <a:latin typeface="华文行楷" panose="02010800040101010101" pitchFamily="2" charset="-122"/>
                <a:ea typeface="华文行楷" panose="02010800040101010101" pitchFamily="2" charset="-122"/>
              </a:rPr>
              <a:t> </a:t>
            </a:r>
          </a:p>
        </p:txBody>
      </p:sp>
      <p:cxnSp>
        <p:nvCxnSpPr>
          <p:cNvPr id="11" name="直接连接符 9"/>
          <p:cNvCxnSpPr/>
          <p:nvPr/>
        </p:nvCxnSpPr>
        <p:spPr>
          <a:xfrm>
            <a:off x="1847528" y="1298575"/>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41993" name="灯片编号占位符 4"/>
          <p:cNvSpPr txBox="1">
            <a:spLocks noChangeArrowheads="1"/>
          </p:cNvSpPr>
          <p:nvPr/>
        </p:nvSpPr>
        <p:spPr bwMode="auto">
          <a:xfrm>
            <a:off x="8183563" y="649287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itchFamily="2" charset="2"/>
              <a:buChar char="v"/>
              <a:defRPr sz="32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hlink"/>
              </a:buClr>
              <a:buSzPct val="85000"/>
              <a:buFont typeface="Wingdings" pitchFamily="2" charset="2"/>
              <a:buChar char="v"/>
              <a:defRPr sz="24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r" eaLnBrk="1" hangingPunct="1">
              <a:spcBef>
                <a:spcPct val="0"/>
              </a:spcBef>
              <a:buClrTx/>
              <a:buSzTx/>
              <a:buFontTx/>
              <a:buNone/>
            </a:pPr>
            <a:fld id="{9E5CC22A-23CC-4A75-9AF1-2A431235AA2D}" type="slidenum">
              <a:rPr lang="zh-CN" altLang="en-US" sz="1200"/>
              <a:pPr algn="r" eaLnBrk="1" hangingPunct="1">
                <a:spcBef>
                  <a:spcPct val="0"/>
                </a:spcBef>
                <a:buClrTx/>
                <a:buSzTx/>
                <a:buFontTx/>
                <a:buNone/>
              </a:pPr>
              <a:t>48</a:t>
            </a:fld>
            <a:endParaRPr lang="zh-CN" altLang="en-US"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Rot="1" noChangeArrowheads="1"/>
          </p:cNvSpPr>
          <p:nvPr>
            <p:ph type="body" idx="1"/>
          </p:nvPr>
        </p:nvSpPr>
        <p:spPr>
          <a:xfrm>
            <a:off x="1703389" y="1700213"/>
            <a:ext cx="8785225" cy="4032250"/>
          </a:xfrm>
        </p:spPr>
        <p:txBody>
          <a:bodyPr/>
          <a:lstStyle/>
          <a:p>
            <a:pPr eaLnBrk="1" hangingPunct="1"/>
            <a:r>
              <a:rPr lang="en-US" altLang="zh-CN" b="1" dirty="0">
                <a:solidFill>
                  <a:srgbClr val="000000"/>
                </a:solidFill>
                <a:latin typeface="宋体" pitchFamily="2" charset="-122"/>
              </a:rPr>
              <a:t>HTTP</a:t>
            </a:r>
            <a:r>
              <a:rPr lang="zh-CN" altLang="en-US" b="1" dirty="0">
                <a:solidFill>
                  <a:srgbClr val="000000"/>
                </a:solidFill>
                <a:latin typeface="宋体" pitchFamily="2" charset="-122"/>
              </a:rPr>
              <a:t>是典型的客户</a:t>
            </a:r>
            <a:r>
              <a:rPr lang="en-US" altLang="zh-CN" b="1" dirty="0">
                <a:solidFill>
                  <a:srgbClr val="000000"/>
                </a:solidFill>
                <a:latin typeface="宋体" pitchFamily="2" charset="-122"/>
              </a:rPr>
              <a:t>/</a:t>
            </a:r>
            <a:r>
              <a:rPr lang="zh-CN" altLang="en-US" b="1" dirty="0">
                <a:solidFill>
                  <a:srgbClr val="000000"/>
                </a:solidFill>
                <a:latin typeface="宋体" pitchFamily="2" charset="-122"/>
              </a:rPr>
              <a:t>服务器模式。</a:t>
            </a:r>
            <a:r>
              <a:rPr lang="zh-CN" altLang="en-US" b="1" dirty="0">
                <a:solidFill>
                  <a:srgbClr val="C00000"/>
                </a:solidFill>
                <a:latin typeface="宋体" pitchFamily="2" charset="-122"/>
              </a:rPr>
              <a:t>客户是浏览器，服务是</a:t>
            </a:r>
            <a:r>
              <a:rPr lang="en-US" altLang="zh-CN" b="1" dirty="0">
                <a:solidFill>
                  <a:srgbClr val="C00000"/>
                </a:solidFill>
                <a:latin typeface="宋体" pitchFamily="2" charset="-122"/>
              </a:rPr>
              <a:t>WWW</a:t>
            </a:r>
            <a:r>
              <a:rPr lang="zh-CN" altLang="en-US" b="1" dirty="0">
                <a:solidFill>
                  <a:srgbClr val="C00000"/>
                </a:solidFill>
                <a:latin typeface="宋体" pitchFamily="2" charset="-122"/>
              </a:rPr>
              <a:t>服务器</a:t>
            </a:r>
            <a:r>
              <a:rPr lang="zh-CN" altLang="en-US" b="1" dirty="0">
                <a:solidFill>
                  <a:srgbClr val="000000"/>
                </a:solidFill>
                <a:latin typeface="宋体" pitchFamily="2" charset="-122"/>
              </a:rPr>
              <a:t>。</a:t>
            </a:r>
            <a:endParaRPr lang="en-US" altLang="zh-CN" b="1" dirty="0">
              <a:solidFill>
                <a:srgbClr val="000000"/>
              </a:solidFill>
              <a:latin typeface="宋体" pitchFamily="2" charset="-122"/>
            </a:endParaRPr>
          </a:p>
          <a:p>
            <a:pPr eaLnBrk="1" hangingPunct="1"/>
            <a:endParaRPr lang="zh-CN" altLang="en-US" sz="1200" b="1" dirty="0">
              <a:solidFill>
                <a:srgbClr val="000000"/>
              </a:solidFill>
              <a:latin typeface="宋体" pitchFamily="2" charset="-122"/>
            </a:endParaRPr>
          </a:p>
          <a:p>
            <a:pPr eaLnBrk="1" hangingPunct="1"/>
            <a:r>
              <a:rPr lang="en-US" altLang="zh-CN" b="1" dirty="0">
                <a:solidFill>
                  <a:srgbClr val="000000"/>
                </a:solidFill>
                <a:latin typeface="宋体" pitchFamily="2" charset="-122"/>
              </a:rPr>
              <a:t>HTTP</a:t>
            </a:r>
            <a:r>
              <a:rPr lang="zh-CN" altLang="en-US" b="1" dirty="0">
                <a:solidFill>
                  <a:srgbClr val="000000"/>
                </a:solidFill>
                <a:latin typeface="宋体" pitchFamily="2" charset="-122"/>
              </a:rPr>
              <a:t>协议定义了这些报文的结构和交换的规范。</a:t>
            </a:r>
            <a:endParaRPr lang="en-US" altLang="zh-CN" b="1" dirty="0">
              <a:solidFill>
                <a:srgbClr val="000000"/>
              </a:solidFill>
              <a:latin typeface="宋体" pitchFamily="2" charset="-122"/>
            </a:endParaRPr>
          </a:p>
          <a:p>
            <a:pPr eaLnBrk="1" hangingPunct="1"/>
            <a:endParaRPr lang="zh-CN" altLang="en-US" sz="1200" b="1" dirty="0">
              <a:solidFill>
                <a:srgbClr val="000000"/>
              </a:solidFill>
              <a:latin typeface="宋体" pitchFamily="2" charset="-122"/>
            </a:endParaRPr>
          </a:p>
          <a:p>
            <a:pPr eaLnBrk="1" hangingPunct="1"/>
            <a:r>
              <a:rPr lang="en-US" altLang="zh-CN" b="1" dirty="0">
                <a:solidFill>
                  <a:srgbClr val="000000"/>
                </a:solidFill>
                <a:latin typeface="宋体" pitchFamily="2" charset="-122"/>
              </a:rPr>
              <a:t>HTTP</a:t>
            </a:r>
            <a:r>
              <a:rPr lang="zh-CN" altLang="en-US" b="1" dirty="0">
                <a:solidFill>
                  <a:srgbClr val="000000"/>
                </a:solidFill>
                <a:latin typeface="宋体" pitchFamily="2" charset="-122"/>
              </a:rPr>
              <a:t>协议是</a:t>
            </a:r>
            <a:r>
              <a:rPr lang="zh-CN" altLang="en-US" b="1" dirty="0">
                <a:solidFill>
                  <a:srgbClr val="C00000"/>
                </a:solidFill>
                <a:latin typeface="宋体" pitchFamily="2" charset="-122"/>
              </a:rPr>
              <a:t>无状态</a:t>
            </a:r>
            <a:r>
              <a:rPr lang="zh-CN" altLang="en-US" b="1" dirty="0">
                <a:solidFill>
                  <a:srgbClr val="000000"/>
                </a:solidFill>
                <a:latin typeface="宋体" pitchFamily="2" charset="-122"/>
              </a:rPr>
              <a:t>协议：不保留客户的状态</a:t>
            </a:r>
            <a:endParaRPr lang="en-US" altLang="zh-CN" b="1" dirty="0">
              <a:solidFill>
                <a:srgbClr val="000000"/>
              </a:solidFill>
              <a:latin typeface="宋体" pitchFamily="2" charset="-122"/>
            </a:endParaRPr>
          </a:p>
          <a:p>
            <a:pPr eaLnBrk="1" hangingPunct="1"/>
            <a:endParaRPr lang="zh-CN" altLang="en-US" sz="1200" b="1" dirty="0">
              <a:solidFill>
                <a:srgbClr val="000000"/>
              </a:solidFill>
              <a:latin typeface="宋体" pitchFamily="2" charset="-122"/>
            </a:endParaRPr>
          </a:p>
          <a:p>
            <a:pPr eaLnBrk="1" hangingPunct="1"/>
            <a:r>
              <a:rPr lang="en-US" altLang="zh-CN" b="1" dirty="0">
                <a:solidFill>
                  <a:srgbClr val="000000"/>
                </a:solidFill>
                <a:latin typeface="宋体" pitchFamily="2" charset="-122"/>
              </a:rPr>
              <a:t>HTTP</a:t>
            </a:r>
            <a:r>
              <a:rPr lang="zh-CN" altLang="en-US" b="1" dirty="0">
                <a:solidFill>
                  <a:srgbClr val="000000"/>
                </a:solidFill>
                <a:latin typeface="宋体" pitchFamily="2" charset="-122"/>
              </a:rPr>
              <a:t>协议有</a:t>
            </a:r>
            <a:r>
              <a:rPr lang="zh-CN" altLang="en-US" b="1" dirty="0">
                <a:solidFill>
                  <a:srgbClr val="C00000"/>
                </a:solidFill>
                <a:latin typeface="宋体" pitchFamily="2" charset="-122"/>
              </a:rPr>
              <a:t>持续连接</a:t>
            </a:r>
            <a:r>
              <a:rPr lang="zh-CN" altLang="en-US" b="1" dirty="0">
                <a:solidFill>
                  <a:srgbClr val="000000"/>
                </a:solidFill>
                <a:latin typeface="宋体" pitchFamily="2" charset="-122"/>
              </a:rPr>
              <a:t>和</a:t>
            </a:r>
            <a:r>
              <a:rPr lang="zh-CN" altLang="en-US" b="1" dirty="0">
                <a:solidFill>
                  <a:srgbClr val="C00000"/>
                </a:solidFill>
                <a:latin typeface="宋体" pitchFamily="2" charset="-122"/>
              </a:rPr>
              <a:t>非持续连接</a:t>
            </a:r>
            <a:r>
              <a:rPr lang="zh-CN" altLang="en-US" b="1" dirty="0">
                <a:solidFill>
                  <a:srgbClr val="000000"/>
                </a:solidFill>
                <a:latin typeface="宋体" pitchFamily="2" charset="-122"/>
              </a:rPr>
              <a:t>。</a:t>
            </a:r>
            <a:endParaRPr lang="zh-CN" altLang="en-US" b="1" dirty="0">
              <a:solidFill>
                <a:srgbClr val="000000"/>
              </a:solidFill>
            </a:endParaRPr>
          </a:p>
        </p:txBody>
      </p:sp>
      <p:sp>
        <p:nvSpPr>
          <p:cNvPr id="5" name="页脚占位符 3"/>
          <p:cNvSpPr>
            <a:spLocks noGrp="1"/>
          </p:cNvSpPr>
          <p:nvPr>
            <p:ph type="ftr" sz="quarter" idx="11"/>
          </p:nvPr>
        </p:nvSpPr>
        <p:spPr>
          <a:xfrm>
            <a:off x="1524000" y="6492876"/>
            <a:ext cx="9144000" cy="365125"/>
          </a:xfrm>
          <a:solidFill>
            <a:srgbClr val="8A0000"/>
          </a:solidFill>
          <a:ln w="0"/>
        </p:spPr>
        <p:style>
          <a:lnRef idx="2">
            <a:schemeClr val="accent2">
              <a:shade val="50000"/>
            </a:schemeClr>
          </a:lnRef>
          <a:fillRef idx="1">
            <a:schemeClr val="accent2"/>
          </a:fillRef>
          <a:effectRef idx="0">
            <a:schemeClr val="accent2"/>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defRPr/>
            </a:pPr>
            <a:r>
              <a:rPr lang="zh-CN" altLang="en-US" b="1">
                <a:latin typeface="华文行楷" panose="02010800040101010101" pitchFamily="2" charset="-122"/>
                <a:ea typeface="华文行楷" panose="02010800040101010101" pitchFamily="2" charset="-122"/>
              </a:rPr>
              <a:t> </a:t>
            </a:r>
          </a:p>
        </p:txBody>
      </p:sp>
      <p:cxnSp>
        <p:nvCxnSpPr>
          <p:cNvPr id="10" name="直接连接符 9"/>
          <p:cNvCxnSpPr/>
          <p:nvPr/>
        </p:nvCxnSpPr>
        <p:spPr>
          <a:xfrm>
            <a:off x="1847528" y="1298575"/>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43016" name="灯片编号占位符 4"/>
          <p:cNvSpPr txBox="1">
            <a:spLocks noChangeArrowheads="1"/>
          </p:cNvSpPr>
          <p:nvPr/>
        </p:nvSpPr>
        <p:spPr bwMode="auto">
          <a:xfrm>
            <a:off x="8183563" y="649287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itchFamily="2" charset="2"/>
              <a:buChar char="v"/>
              <a:defRPr sz="3200">
                <a:solidFill>
                  <a:schemeClr val="tx1"/>
                </a:solidFill>
                <a:latin typeface="Arial" pitchFamily="34" charset="0"/>
                <a:ea typeface="宋体" pitchFamily="2" charset="-122"/>
              </a:defRPr>
            </a:lvl1pPr>
            <a:lvl2pPr marL="742950" indent="-28575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hlink"/>
              </a:buClr>
              <a:buSzPct val="85000"/>
              <a:buFont typeface="Wingdings" pitchFamily="2" charset="2"/>
              <a:buChar char="v"/>
              <a:defRPr sz="2400">
                <a:solidFill>
                  <a:schemeClr val="tx1"/>
                </a:solidFill>
                <a:latin typeface="Arial" pitchFamily="34" charset="0"/>
                <a:ea typeface="宋体" pitchFamily="2" charset="-122"/>
              </a:defRPr>
            </a:lvl3pPr>
            <a:lvl4pPr marL="1600200" indent="-22860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r" eaLnBrk="1" hangingPunct="1">
              <a:spcBef>
                <a:spcPct val="0"/>
              </a:spcBef>
              <a:buClrTx/>
              <a:buSzTx/>
              <a:buFontTx/>
              <a:buNone/>
            </a:pPr>
            <a:fld id="{4AE0BA1A-DC0A-44D6-8F2C-D4BA962A8CFA}" type="slidenum">
              <a:rPr lang="zh-CN" altLang="en-US" sz="1200"/>
              <a:pPr algn="r" eaLnBrk="1" hangingPunct="1">
                <a:spcBef>
                  <a:spcPct val="0"/>
                </a:spcBef>
                <a:buClrTx/>
                <a:buSzTx/>
                <a:buFontTx/>
                <a:buNone/>
              </a:pPr>
              <a:t>49</a:t>
            </a:fld>
            <a:endParaRPr lang="zh-CN" altLang="en-US" sz="1200"/>
          </a:p>
        </p:txBody>
      </p:sp>
      <p:sp>
        <p:nvSpPr>
          <p:cNvPr id="43017" name="Rectangle 2"/>
          <p:cNvSpPr>
            <a:spLocks noGrp="1" noRot="1" noChangeArrowheads="1"/>
          </p:cNvSpPr>
          <p:nvPr>
            <p:ph type="title"/>
          </p:nvPr>
        </p:nvSpPr>
        <p:spPr>
          <a:xfrm>
            <a:off x="1774825" y="476251"/>
            <a:ext cx="8540750" cy="587375"/>
          </a:xfrm>
        </p:spPr>
        <p:txBody>
          <a:bodyPr/>
          <a:lstStyle/>
          <a:p>
            <a:pPr eaLnBrk="1" hangingPunct="1"/>
            <a:r>
              <a:rPr lang="zh-CN" altLang="en-US" sz="3600" b="1">
                <a:solidFill>
                  <a:srgbClr val="C00000"/>
                </a:solidFill>
                <a:latin typeface="隶书" pitchFamily="49" charset="-122"/>
                <a:ea typeface="隶书" pitchFamily="49" charset="-122"/>
              </a:rPr>
              <a:t>超文本传输协议</a:t>
            </a:r>
            <a:r>
              <a:rPr lang="en-US" altLang="zh-CN" sz="3600" b="1">
                <a:solidFill>
                  <a:srgbClr val="C00000"/>
                </a:solidFill>
                <a:latin typeface="隶书" pitchFamily="49" charset="-122"/>
                <a:ea typeface="隶书" pitchFamily="49" charset="-122"/>
              </a:rPr>
              <a:t>HTTP</a:t>
            </a:r>
            <a:endParaRPr lang="zh-CN" altLang="en-US" sz="3600" b="1">
              <a:solidFill>
                <a:srgbClr val="C00000"/>
              </a:solidFill>
              <a:latin typeface="隶书" pitchFamily="49" charset="-122"/>
              <a:ea typeface="隶书"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p:cNvSpPr>
          <p:nvPr>
            <p:ph type="title"/>
          </p:nvPr>
        </p:nvSpPr>
        <p:spPr>
          <a:xfrm>
            <a:off x="1825625" y="143557"/>
            <a:ext cx="8540750" cy="966787"/>
          </a:xfrm>
        </p:spPr>
        <p:txBody>
          <a:bodyPr/>
          <a:lstStyle/>
          <a:p>
            <a:r>
              <a:rPr lang="en-US" altLang="zh-CN" sz="4000" b="1" dirty="0">
                <a:solidFill>
                  <a:srgbClr val="C00000"/>
                </a:solidFill>
                <a:latin typeface="隶书" pitchFamily="49" charset="-122"/>
                <a:ea typeface="隶书" pitchFamily="49" charset="-122"/>
              </a:rPr>
              <a:t> </a:t>
            </a:r>
            <a:r>
              <a:rPr lang="en-US" altLang="zh-CN" sz="4000" b="1" dirty="0">
                <a:solidFill>
                  <a:srgbClr val="C00000"/>
                </a:solidFill>
              </a:rPr>
              <a:t>IPv4</a:t>
            </a:r>
            <a:r>
              <a:rPr lang="zh-CN" altLang="en-US" sz="4000" b="1" dirty="0">
                <a:solidFill>
                  <a:srgbClr val="C00000"/>
                </a:solidFill>
              </a:rPr>
              <a:t>数据报分段 </a:t>
            </a:r>
          </a:p>
        </p:txBody>
      </p:sp>
      <p:sp>
        <p:nvSpPr>
          <p:cNvPr id="112644" name="Rectangle 3"/>
          <p:cNvSpPr>
            <a:spLocks noGrp="1" noRot="1"/>
          </p:cNvSpPr>
          <p:nvPr>
            <p:ph type="body" sz="half" idx="1"/>
          </p:nvPr>
        </p:nvSpPr>
        <p:spPr>
          <a:xfrm>
            <a:off x="4011613" y="1151619"/>
            <a:ext cx="4000500" cy="460375"/>
          </a:xfrm>
        </p:spPr>
        <p:txBody>
          <a:bodyPr/>
          <a:lstStyle/>
          <a:p>
            <a:pPr algn="ctr">
              <a:buFont typeface="Wingdings" pitchFamily="2" charset="2"/>
              <a:buNone/>
            </a:pPr>
            <a:r>
              <a:rPr lang="en-US" altLang="zh-CN" sz="2400"/>
              <a:t> </a:t>
            </a:r>
            <a:r>
              <a:rPr lang="zh-CN" altLang="en-US" sz="2400"/>
              <a:t>最大传送单元（</a:t>
            </a:r>
            <a:r>
              <a:rPr lang="en-US" altLang="zh-CN" sz="2400"/>
              <a:t>MTU</a:t>
            </a:r>
            <a:r>
              <a:rPr lang="zh-CN" altLang="en-US" sz="2400"/>
              <a:t>） </a:t>
            </a:r>
          </a:p>
        </p:txBody>
      </p:sp>
      <p:pic>
        <p:nvPicPr>
          <p:cNvPr id="112645" name="图片 45" descr="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3550" y="1727882"/>
            <a:ext cx="5976938"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8661" name="Group 5">
            <a:extLst>
              <a:ext uri="{FF2B5EF4-FFF2-40B4-BE49-F238E27FC236}">
                <a16:creationId xmlns:a16="http://schemas.microsoft.com/office/drawing/2014/main" id="{443D1C3B-937E-4710-8D80-4AE028803A2A}"/>
              </a:ext>
            </a:extLst>
          </p:cNvPr>
          <p:cNvGraphicFramePr>
            <a:graphicFrameLocks noGrp="1"/>
          </p:cNvGraphicFramePr>
          <p:nvPr>
            <p:ph sz="half" idx="2"/>
            <p:extLst>
              <p:ext uri="{D42A27DB-BD31-4B8C-83A1-F6EECF244321}">
                <p14:modId xmlns:p14="http://schemas.microsoft.com/office/powerpoint/2010/main" val="3767592897"/>
              </p:ext>
            </p:extLst>
          </p:nvPr>
        </p:nvGraphicFramePr>
        <p:xfrm>
          <a:off x="3146426" y="3599543"/>
          <a:ext cx="6264275" cy="2102930"/>
        </p:xfrm>
        <a:graphic>
          <a:graphicData uri="http://schemas.openxmlformats.org/drawingml/2006/table">
            <a:tbl>
              <a:tblPr/>
              <a:tblGrid>
                <a:gridCol w="2347913">
                  <a:extLst>
                    <a:ext uri="{9D8B030D-6E8A-4147-A177-3AD203B41FA5}">
                      <a16:colId xmlns:a16="http://schemas.microsoft.com/office/drawing/2014/main" val="20000"/>
                    </a:ext>
                  </a:extLst>
                </a:gridCol>
                <a:gridCol w="995362">
                  <a:extLst>
                    <a:ext uri="{9D8B030D-6E8A-4147-A177-3AD203B41FA5}">
                      <a16:colId xmlns:a16="http://schemas.microsoft.com/office/drawing/2014/main" val="20001"/>
                    </a:ext>
                  </a:extLst>
                </a:gridCol>
                <a:gridCol w="1965325">
                  <a:extLst>
                    <a:ext uri="{9D8B030D-6E8A-4147-A177-3AD203B41FA5}">
                      <a16:colId xmlns:a16="http://schemas.microsoft.com/office/drawing/2014/main" val="20002"/>
                    </a:ext>
                  </a:extLst>
                </a:gridCol>
                <a:gridCol w="955675">
                  <a:extLst>
                    <a:ext uri="{9D8B030D-6E8A-4147-A177-3AD203B41FA5}">
                      <a16:colId xmlns:a16="http://schemas.microsoft.com/office/drawing/2014/main" val="20003"/>
                    </a:ext>
                  </a:extLst>
                </a:gridCol>
              </a:tblGrid>
              <a:tr h="3656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Calibri" pitchFamily="34" charset="0"/>
                          <a:ea typeface="宋体" pitchFamily="2" charset="-122"/>
                          <a:cs typeface="Times New Roman" pitchFamily="18" charset="0"/>
                        </a:rPr>
                        <a:t>协   议</a:t>
                      </a:r>
                      <a:endParaRPr kumimoji="0" lang="zh-CN" altLang="en-US" sz="1800" b="1" i="0" u="none" strike="noStrike" cap="none" normalizeH="0" baseline="0" dirty="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Calibri" pitchFamily="34" charset="0"/>
                          <a:ea typeface="宋体" pitchFamily="2" charset="-122"/>
                          <a:cs typeface="Times New Roman" pitchFamily="18" charset="0"/>
                        </a:rPr>
                        <a:t>MTU</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Calibri" pitchFamily="34" charset="0"/>
                          <a:ea typeface="宋体" pitchFamily="2" charset="-122"/>
                          <a:cs typeface="Times New Roman" pitchFamily="18" charset="0"/>
                        </a:rPr>
                        <a:t>协   议</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Calibri" pitchFamily="34" charset="0"/>
                          <a:ea typeface="宋体" pitchFamily="2" charset="-122"/>
                          <a:cs typeface="Times New Roman" pitchFamily="18" charset="0"/>
                        </a:rPr>
                        <a:t>MTU</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995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Calibri" pitchFamily="34" charset="0"/>
                          <a:ea typeface="宋体" pitchFamily="2" charset="-122"/>
                          <a:cs typeface="Times New Roman" pitchFamily="18" charset="0"/>
                        </a:rPr>
                        <a:t>超级通道（</a:t>
                      </a:r>
                      <a:r>
                        <a:rPr kumimoji="0" lang="en-US" altLang="zh-CN" sz="1800" b="1" i="0" u="none" strike="noStrike" cap="none" normalizeH="0" baseline="0">
                          <a:ln>
                            <a:noFill/>
                          </a:ln>
                          <a:solidFill>
                            <a:schemeClr val="tx1"/>
                          </a:solidFill>
                          <a:effectLst/>
                          <a:latin typeface="Calibri" pitchFamily="34" charset="0"/>
                          <a:ea typeface="宋体" pitchFamily="2" charset="-122"/>
                          <a:cs typeface="Times New Roman" pitchFamily="18" charset="0"/>
                        </a:rPr>
                        <a:t>Hyperchannel</a:t>
                      </a:r>
                      <a:r>
                        <a:rPr kumimoji="0" lang="zh-CN" altLang="en-US" sz="1800" b="1" i="0" u="none" strike="noStrike" cap="none" normalizeH="0" baseline="0">
                          <a:ln>
                            <a:noFill/>
                          </a:ln>
                          <a:solidFill>
                            <a:schemeClr val="tx1"/>
                          </a:solidFill>
                          <a:effectLst/>
                          <a:latin typeface="Calibri" pitchFamily="34" charset="0"/>
                          <a:ea typeface="宋体" pitchFamily="2" charset="-122"/>
                          <a:cs typeface="Times New Roman" pitchFamily="18" charset="0"/>
                        </a:rPr>
                        <a:t>）</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Calibri" pitchFamily="34" charset="0"/>
                          <a:ea typeface="宋体" pitchFamily="2" charset="-122"/>
                          <a:cs typeface="Times New Roman" pitchFamily="18" charset="0"/>
                        </a:rPr>
                        <a:t>65535</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Calibri" pitchFamily="34" charset="0"/>
                          <a:ea typeface="宋体" pitchFamily="2" charset="-122"/>
                          <a:cs typeface="Times New Roman" pitchFamily="18" charset="0"/>
                        </a:rPr>
                        <a:t>以太网</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Calibri" pitchFamily="34" charset="0"/>
                          <a:ea typeface="宋体" pitchFamily="2" charset="-122"/>
                          <a:cs typeface="Times New Roman" pitchFamily="18" charset="0"/>
                        </a:rPr>
                        <a:t>1500</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Calibri" pitchFamily="34" charset="0"/>
                          <a:ea typeface="宋体" pitchFamily="2" charset="-122"/>
                          <a:cs typeface="Times New Roman" pitchFamily="18" charset="0"/>
                        </a:rPr>
                        <a:t>令牌环（</a:t>
                      </a:r>
                      <a:r>
                        <a:rPr kumimoji="0" lang="en-US" altLang="zh-CN" sz="1800" b="1" i="0" u="none" strike="noStrike" cap="none" normalizeH="0" baseline="0">
                          <a:ln>
                            <a:noFill/>
                          </a:ln>
                          <a:solidFill>
                            <a:schemeClr val="tx1"/>
                          </a:solidFill>
                          <a:effectLst/>
                          <a:latin typeface="Calibri" pitchFamily="34" charset="0"/>
                          <a:ea typeface="宋体" pitchFamily="2" charset="-122"/>
                          <a:cs typeface="Times New Roman" pitchFamily="18" charset="0"/>
                        </a:rPr>
                        <a:t>16Mbps</a:t>
                      </a:r>
                      <a:r>
                        <a:rPr kumimoji="0" lang="zh-CN" altLang="en-US" sz="1800" b="1" i="0" u="none" strike="noStrike" cap="none" normalizeH="0" baseline="0">
                          <a:ln>
                            <a:noFill/>
                          </a:ln>
                          <a:solidFill>
                            <a:schemeClr val="tx1"/>
                          </a:solidFill>
                          <a:effectLst/>
                          <a:latin typeface="Calibri" pitchFamily="34" charset="0"/>
                          <a:ea typeface="宋体" pitchFamily="2" charset="-122"/>
                          <a:cs typeface="Times New Roman" pitchFamily="18" charset="0"/>
                        </a:rPr>
                        <a:t>）</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Calibri" pitchFamily="34" charset="0"/>
                          <a:ea typeface="宋体" pitchFamily="2" charset="-122"/>
                          <a:cs typeface="Times New Roman" pitchFamily="18" charset="0"/>
                        </a:rPr>
                        <a:t>17914</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Calibri" pitchFamily="34" charset="0"/>
                          <a:ea typeface="宋体" pitchFamily="2" charset="-122"/>
                          <a:cs typeface="Times New Roman" pitchFamily="18" charset="0"/>
                        </a:rPr>
                        <a:t>X.25</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Calibri" pitchFamily="34" charset="0"/>
                          <a:ea typeface="宋体" pitchFamily="2" charset="-122"/>
                          <a:cs typeface="Times New Roman" pitchFamily="18" charset="0"/>
                        </a:rPr>
                        <a:t>576</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Calibri" pitchFamily="34" charset="0"/>
                          <a:ea typeface="宋体" pitchFamily="2" charset="-122"/>
                          <a:cs typeface="Times New Roman" pitchFamily="18" charset="0"/>
                        </a:rPr>
                        <a:t>令牌环（</a:t>
                      </a:r>
                      <a:r>
                        <a:rPr kumimoji="0" lang="en-US" altLang="zh-CN" sz="1800" b="1" i="0" u="none" strike="noStrike" cap="none" normalizeH="0" baseline="0">
                          <a:ln>
                            <a:noFill/>
                          </a:ln>
                          <a:solidFill>
                            <a:schemeClr val="tx1"/>
                          </a:solidFill>
                          <a:effectLst/>
                          <a:latin typeface="Calibri" pitchFamily="34" charset="0"/>
                          <a:ea typeface="宋体" pitchFamily="2" charset="-122"/>
                          <a:cs typeface="Times New Roman" pitchFamily="18" charset="0"/>
                        </a:rPr>
                        <a:t>4Mbps</a:t>
                      </a:r>
                      <a:r>
                        <a:rPr kumimoji="0" lang="zh-CN" altLang="en-US" sz="1800" b="1" i="0" u="none" strike="noStrike" cap="none" normalizeH="0" baseline="0">
                          <a:ln>
                            <a:noFill/>
                          </a:ln>
                          <a:solidFill>
                            <a:schemeClr val="tx1"/>
                          </a:solidFill>
                          <a:effectLst/>
                          <a:latin typeface="Calibri" pitchFamily="34" charset="0"/>
                          <a:ea typeface="宋体" pitchFamily="2" charset="-122"/>
                          <a:cs typeface="Times New Roman" pitchFamily="18" charset="0"/>
                        </a:rPr>
                        <a:t>）</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Calibri" pitchFamily="34" charset="0"/>
                          <a:ea typeface="宋体" pitchFamily="2" charset="-122"/>
                          <a:cs typeface="Times New Roman" pitchFamily="18" charset="0"/>
                        </a:rPr>
                        <a:t>4464</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Calibri" pitchFamily="34" charset="0"/>
                          <a:ea typeface="宋体" pitchFamily="2" charset="-122"/>
                          <a:cs typeface="Times New Roman" pitchFamily="18" charset="0"/>
                        </a:rPr>
                        <a:t>PPP</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Calibri" pitchFamily="34" charset="0"/>
                          <a:ea typeface="宋体" pitchFamily="2" charset="-122"/>
                          <a:cs typeface="Times New Roman" pitchFamily="18" charset="0"/>
                        </a:rPr>
                        <a:t>296</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987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Calibri" pitchFamily="34" charset="0"/>
                          <a:ea typeface="宋体" pitchFamily="2" charset="-122"/>
                          <a:cs typeface="Times New Roman" pitchFamily="18" charset="0"/>
                        </a:rPr>
                        <a:t>FDDI</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Calibri" pitchFamily="34" charset="0"/>
                          <a:ea typeface="宋体" pitchFamily="2" charset="-122"/>
                          <a:cs typeface="Times New Roman" pitchFamily="18" charset="0"/>
                        </a:rPr>
                        <a:t>4352</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dirty="0">
                        <a:ln>
                          <a:noFill/>
                        </a:ln>
                        <a:solidFill>
                          <a:schemeClr val="tx1"/>
                        </a:solidFill>
                        <a:effectLst/>
                        <a:latin typeface="Arial" charset="0"/>
                        <a:ea typeface="宋体"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10" name="直接连接符 6">
            <a:extLst>
              <a:ext uri="{FF2B5EF4-FFF2-40B4-BE49-F238E27FC236}">
                <a16:creationId xmlns:a16="http://schemas.microsoft.com/office/drawing/2014/main" id="{6CE973D8-2250-4E32-8C99-87ED13184DF1}"/>
              </a:ext>
            </a:extLst>
          </p:cNvPr>
          <p:cNvCxnSpPr/>
          <p:nvPr/>
        </p:nvCxnSpPr>
        <p:spPr>
          <a:xfrm>
            <a:off x="1850703" y="1055574"/>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1" name="文本框 10">
            <a:extLst>
              <a:ext uri="{FF2B5EF4-FFF2-40B4-BE49-F238E27FC236}">
                <a16:creationId xmlns:a16="http://schemas.microsoft.com/office/drawing/2014/main" id="{96386640-CE6D-494B-B936-235E9C0E8B0B}"/>
              </a:ext>
            </a:extLst>
          </p:cNvPr>
          <p:cNvSpPr txBox="1"/>
          <p:nvPr/>
        </p:nvSpPr>
        <p:spPr>
          <a:xfrm>
            <a:off x="2919167" y="5862287"/>
            <a:ext cx="6971705" cy="369332"/>
          </a:xfrm>
          <a:prstGeom prst="rect">
            <a:avLst/>
          </a:prstGeom>
          <a:noFill/>
        </p:spPr>
        <p:txBody>
          <a:bodyPr wrap="square">
            <a:spAutoFit/>
          </a:bodyPr>
          <a:lstStyle/>
          <a:p>
            <a:r>
              <a:rPr lang="zh-CN" altLang="en-US" dirty="0">
                <a:solidFill>
                  <a:srgbClr val="040C28"/>
                </a:solidFill>
                <a:latin typeface="Google Sans"/>
              </a:rPr>
              <a:t>查看系统</a:t>
            </a:r>
            <a:r>
              <a:rPr lang="en-US" altLang="zh-CN" dirty="0">
                <a:solidFill>
                  <a:srgbClr val="040C28"/>
                </a:solidFill>
                <a:latin typeface="Google Sans"/>
              </a:rPr>
              <a:t>MTU</a:t>
            </a:r>
            <a:r>
              <a:rPr lang="zh-CN" altLang="en-US" dirty="0">
                <a:solidFill>
                  <a:srgbClr val="040C28"/>
                </a:solidFill>
                <a:latin typeface="Google Sans"/>
              </a:rPr>
              <a:t>值命令：</a:t>
            </a:r>
            <a:r>
              <a:rPr lang="en-US" altLang="zh-CN" b="0" i="0" dirty="0" err="1">
                <a:solidFill>
                  <a:srgbClr val="040C28"/>
                </a:solidFill>
                <a:effectLst/>
                <a:latin typeface="Google Sans"/>
              </a:rPr>
              <a:t>netsh</a:t>
            </a:r>
            <a:r>
              <a:rPr lang="en-US" altLang="zh-CN" b="0" i="0" dirty="0">
                <a:solidFill>
                  <a:srgbClr val="040C28"/>
                </a:solidFill>
                <a:effectLst/>
                <a:latin typeface="Google Sans"/>
              </a:rPr>
              <a:t> interface ipv4 show </a:t>
            </a:r>
            <a:r>
              <a:rPr lang="en-US" altLang="zh-CN" b="0" i="0" dirty="0" err="1">
                <a:solidFill>
                  <a:srgbClr val="040C28"/>
                </a:solidFill>
                <a:effectLst/>
                <a:latin typeface="Google Sans"/>
              </a:rPr>
              <a:t>subinterfaces</a:t>
            </a:r>
            <a:endParaRPr lang="zh-CN" altLang="en-US" dirty="0"/>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FA12FCA-6E64-4ED9-AF67-831DC751F750}" type="slidenum">
              <a:rPr lang="en-US" altLang="zh-CN"/>
              <a:pPr/>
              <a:t>50</a:t>
            </a:fld>
            <a:endParaRPr lang="en-US" altLang="zh-CN"/>
          </a:p>
        </p:txBody>
      </p:sp>
      <p:sp>
        <p:nvSpPr>
          <p:cNvPr id="370690" name="Rectangle 2"/>
          <p:cNvSpPr>
            <a:spLocks noGrp="1" noChangeArrowheads="1"/>
          </p:cNvSpPr>
          <p:nvPr>
            <p:ph type="title"/>
          </p:nvPr>
        </p:nvSpPr>
        <p:spPr>
          <a:xfrm>
            <a:off x="1919536" y="0"/>
            <a:ext cx="8229600" cy="1143000"/>
          </a:xfrm>
        </p:spPr>
        <p:txBody>
          <a:bodyPr/>
          <a:lstStyle/>
          <a:p>
            <a:r>
              <a:rPr lang="en-US" altLang="zh-CN" dirty="0">
                <a:solidFill>
                  <a:srgbClr val="C00000"/>
                </a:solidFill>
              </a:rPr>
              <a:t>4</a:t>
            </a:r>
            <a:r>
              <a:rPr lang="zh-CN" altLang="en-US" dirty="0">
                <a:solidFill>
                  <a:srgbClr val="C00000"/>
                </a:solidFill>
              </a:rPr>
              <a:t>种主要的</a:t>
            </a:r>
            <a:r>
              <a:rPr lang="en-US" altLang="zh-CN" dirty="0">
                <a:solidFill>
                  <a:srgbClr val="C00000"/>
                </a:solidFill>
              </a:rPr>
              <a:t>HTTP</a:t>
            </a:r>
            <a:r>
              <a:rPr lang="zh-CN" altLang="en-US" dirty="0">
                <a:solidFill>
                  <a:srgbClr val="C00000"/>
                </a:solidFill>
              </a:rPr>
              <a:t>请求类型</a:t>
            </a:r>
          </a:p>
        </p:txBody>
      </p:sp>
      <p:sp>
        <p:nvSpPr>
          <p:cNvPr id="370691" name="Rectangle 3"/>
          <p:cNvSpPr>
            <a:spLocks noGrp="1" noChangeArrowheads="1"/>
          </p:cNvSpPr>
          <p:nvPr>
            <p:ph type="body" idx="1"/>
          </p:nvPr>
        </p:nvSpPr>
        <p:spPr>
          <a:xfrm>
            <a:off x="1991544" y="1268760"/>
            <a:ext cx="8229600" cy="5184576"/>
          </a:xfrm>
        </p:spPr>
        <p:txBody>
          <a:bodyPr/>
          <a:lstStyle/>
          <a:p>
            <a:pPr>
              <a:lnSpc>
                <a:spcPct val="90000"/>
              </a:lnSpc>
              <a:buClr>
                <a:srgbClr val="C00000"/>
              </a:buClr>
              <a:buFont typeface="Wingdings" panose="05000000000000000000" pitchFamily="2" charset="2"/>
              <a:buChar char="n"/>
            </a:pPr>
            <a:r>
              <a:rPr lang="en-US" altLang="zh-CN" sz="2800" dirty="0">
                <a:latin typeface="楷体" panose="02010609060101010101" pitchFamily="49" charset="-122"/>
                <a:ea typeface="楷体" panose="02010609060101010101" pitchFamily="49" charset="-122"/>
              </a:rPr>
              <a:t>GET</a:t>
            </a:r>
            <a:r>
              <a:rPr lang="zh-CN" altLang="en-US" sz="2800" dirty="0">
                <a:latin typeface="楷体" panose="02010609060101010101" pitchFamily="49" charset="-122"/>
                <a:ea typeface="楷体" panose="02010609060101010101" pitchFamily="49" charset="-122"/>
              </a:rPr>
              <a:t>：请求一个文档</a:t>
            </a:r>
          </a:p>
          <a:p>
            <a:pPr lvl="1"/>
            <a:r>
              <a:rPr lang="zh-CN" altLang="en-US" sz="2400" dirty="0"/>
              <a:t>服务器响应：发送状态信息，紧接着发送该文档的一个副本</a:t>
            </a:r>
          </a:p>
          <a:p>
            <a:pPr>
              <a:lnSpc>
                <a:spcPct val="90000"/>
              </a:lnSpc>
              <a:buClr>
                <a:srgbClr val="C00000"/>
              </a:buClr>
              <a:buFont typeface="Wingdings" panose="05000000000000000000" pitchFamily="2" charset="2"/>
              <a:buChar char="n"/>
            </a:pPr>
            <a:r>
              <a:rPr lang="en-US" altLang="zh-CN" sz="2800" dirty="0">
                <a:latin typeface="楷体" panose="02010609060101010101" pitchFamily="49" charset="-122"/>
                <a:ea typeface="楷体" panose="02010609060101010101" pitchFamily="49" charset="-122"/>
              </a:rPr>
              <a:t>HEAD</a:t>
            </a:r>
            <a:r>
              <a:rPr lang="zh-CN" altLang="en-US" sz="2800" dirty="0">
                <a:latin typeface="楷体" panose="02010609060101010101" pitchFamily="49" charset="-122"/>
                <a:ea typeface="楷体" panose="02010609060101010101" pitchFamily="49" charset="-122"/>
              </a:rPr>
              <a:t>：请求状态信息</a:t>
            </a:r>
          </a:p>
          <a:p>
            <a:pPr lvl="1"/>
            <a:r>
              <a:rPr lang="zh-CN" altLang="en-US" sz="2400" dirty="0"/>
              <a:t>服务器响应：发送状态信息，但不发送文档副本</a:t>
            </a:r>
          </a:p>
          <a:p>
            <a:pPr>
              <a:lnSpc>
                <a:spcPct val="90000"/>
              </a:lnSpc>
              <a:buClr>
                <a:srgbClr val="C00000"/>
              </a:buClr>
              <a:buFont typeface="Wingdings" panose="05000000000000000000" pitchFamily="2" charset="2"/>
              <a:buChar char="n"/>
            </a:pPr>
            <a:r>
              <a:rPr lang="en-US" altLang="zh-CN" sz="2800" dirty="0">
                <a:latin typeface="楷体" panose="02010609060101010101" pitchFamily="49" charset="-122"/>
                <a:ea typeface="楷体" panose="02010609060101010101" pitchFamily="49" charset="-122"/>
              </a:rPr>
              <a:t>POST</a:t>
            </a:r>
            <a:r>
              <a:rPr lang="zh-CN" altLang="en-US" sz="2800" dirty="0">
                <a:latin typeface="楷体" panose="02010609060101010101" pitchFamily="49" charset="-122"/>
                <a:ea typeface="楷体" panose="02010609060101010101" pitchFamily="49" charset="-122"/>
              </a:rPr>
              <a:t>：发送数据给服务器</a:t>
            </a:r>
          </a:p>
          <a:p>
            <a:pPr lvl="1"/>
            <a:r>
              <a:rPr lang="zh-CN" altLang="en-US" sz="2400" dirty="0"/>
              <a:t>服务器将该数据添加到指定的项上</a:t>
            </a:r>
          </a:p>
          <a:p>
            <a:pPr>
              <a:lnSpc>
                <a:spcPct val="90000"/>
              </a:lnSpc>
              <a:buClr>
                <a:srgbClr val="C00000"/>
              </a:buClr>
              <a:buFont typeface="Wingdings" panose="05000000000000000000" pitchFamily="2" charset="2"/>
              <a:buChar char="n"/>
            </a:pPr>
            <a:r>
              <a:rPr lang="en-US" altLang="zh-CN" sz="2800" dirty="0">
                <a:latin typeface="楷体" panose="02010609060101010101" pitchFamily="49" charset="-122"/>
                <a:ea typeface="楷体" panose="02010609060101010101" pitchFamily="49" charset="-122"/>
              </a:rPr>
              <a:t>PUT</a:t>
            </a:r>
            <a:r>
              <a:rPr lang="zh-CN" altLang="en-US" sz="2800" dirty="0">
                <a:latin typeface="楷体" panose="02010609060101010101" pitchFamily="49" charset="-122"/>
                <a:ea typeface="楷体" panose="02010609060101010101" pitchFamily="49" charset="-122"/>
              </a:rPr>
              <a:t>：发送数据给服务器</a:t>
            </a:r>
          </a:p>
          <a:p>
            <a:pPr lvl="1"/>
            <a:r>
              <a:rPr lang="zh-CN" altLang="en-US" sz="2400" dirty="0"/>
              <a:t>服务器用该数据完全替代指定项</a:t>
            </a:r>
          </a:p>
        </p:txBody>
      </p:sp>
      <p:cxnSp>
        <p:nvCxnSpPr>
          <p:cNvPr id="7" name="直接连接符 6">
            <a:extLst>
              <a:ext uri="{FF2B5EF4-FFF2-40B4-BE49-F238E27FC236}">
                <a16:creationId xmlns:a16="http://schemas.microsoft.com/office/drawing/2014/main" id="{02406CD1-B197-4D4C-9B8D-CCF398C76899}"/>
              </a:ext>
            </a:extLst>
          </p:cNvPr>
          <p:cNvCxnSpPr/>
          <p:nvPr/>
        </p:nvCxnSpPr>
        <p:spPr>
          <a:xfrm>
            <a:off x="1847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a:extLst>
              <a:ext uri="{FF2B5EF4-FFF2-40B4-BE49-F238E27FC236}">
                <a16:creationId xmlns:a16="http://schemas.microsoft.com/office/drawing/2014/main" id="{7A237FFE-3184-4FE8-A474-8EA57D285A53}"/>
              </a:ext>
            </a:extLst>
          </p:cNvPr>
          <p:cNvSpPr>
            <a:spLocks noGrp="1"/>
          </p:cNvSpPr>
          <p:nvPr>
            <p:ph type="ftr" sz="quarter" idx="11"/>
          </p:nvPr>
        </p:nvSpPr>
        <p:spPr>
          <a:xfrm>
            <a:off x="1524000" y="6492876"/>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l" fontAlgn="base">
              <a:spcBef>
                <a:spcPct val="0"/>
              </a:spcBef>
              <a:spcAft>
                <a:spcPct val="0"/>
              </a:spcAft>
              <a:defRPr/>
            </a:pPr>
            <a:r>
              <a:rPr lang="zh-CN" altLang="en-US" sz="1400" b="1" dirty="0">
                <a:latin typeface="华文行楷" pitchFamily="2" charset="-122"/>
                <a:ea typeface="华文行楷" pitchFamily="2" charset="-122"/>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fld id="{F43F7284-B4C4-4200-96B1-1CC062038EDB}" type="slidenum">
              <a:rPr lang="en-US" altLang="zh-CN"/>
              <a:pPr/>
              <a:t>51</a:t>
            </a:fld>
            <a:endParaRPr lang="en-US" altLang="zh-CN"/>
          </a:p>
        </p:txBody>
      </p:sp>
      <p:sp>
        <p:nvSpPr>
          <p:cNvPr id="372748" name="Rectangle 12"/>
          <p:cNvSpPr>
            <a:spLocks noChangeArrowheads="1"/>
          </p:cNvSpPr>
          <p:nvPr/>
        </p:nvSpPr>
        <p:spPr bwMode="auto">
          <a:xfrm>
            <a:off x="3181351" y="1268413"/>
            <a:ext cx="6048375" cy="4608513"/>
          </a:xfrm>
          <a:prstGeom prst="rect">
            <a:avLst/>
          </a:prstGeom>
          <a:solidFill>
            <a:srgbClr val="EAEAEA"/>
          </a:solidFill>
          <a:ln w="9525" algn="ctr">
            <a:solidFill>
              <a:srgbClr val="EAEAEA"/>
            </a:solidFill>
            <a:miter lim="800000"/>
            <a:headEnd/>
            <a:tailEnd/>
          </a:ln>
          <a:effectLst/>
        </p:spPr>
        <p:txBody>
          <a:bodyPr wrap="none" anchor="ctr"/>
          <a:lstStyle/>
          <a:p>
            <a:pPr algn="ctr"/>
            <a:endParaRPr lang="zh-CN" altLang="zh-CN"/>
          </a:p>
        </p:txBody>
      </p:sp>
      <p:sp>
        <p:nvSpPr>
          <p:cNvPr id="372738" name="Rectangle 2"/>
          <p:cNvSpPr>
            <a:spLocks noGrp="1" noChangeArrowheads="1"/>
          </p:cNvSpPr>
          <p:nvPr>
            <p:ph type="title"/>
          </p:nvPr>
        </p:nvSpPr>
        <p:spPr>
          <a:xfrm>
            <a:off x="1919536" y="0"/>
            <a:ext cx="8229600" cy="1143000"/>
          </a:xfrm>
        </p:spPr>
        <p:txBody>
          <a:bodyPr/>
          <a:lstStyle/>
          <a:p>
            <a:r>
              <a:rPr lang="zh-CN" altLang="en-US" dirty="0"/>
              <a:t>浏览器结构</a:t>
            </a:r>
          </a:p>
        </p:txBody>
      </p:sp>
      <p:sp>
        <p:nvSpPr>
          <p:cNvPr id="372740" name="Rectangle 4"/>
          <p:cNvSpPr>
            <a:spLocks noChangeArrowheads="1"/>
          </p:cNvSpPr>
          <p:nvPr/>
        </p:nvSpPr>
        <p:spPr bwMode="auto">
          <a:xfrm>
            <a:off x="3752850" y="1484313"/>
            <a:ext cx="1944688" cy="1223962"/>
          </a:xfrm>
          <a:prstGeom prst="rect">
            <a:avLst/>
          </a:prstGeom>
          <a:noFill/>
          <a:ln w="9525" algn="ctr">
            <a:solidFill>
              <a:schemeClr val="accent2"/>
            </a:solidFill>
            <a:miter lim="800000"/>
            <a:headEnd/>
            <a:tailEnd/>
          </a:ln>
          <a:effectLst/>
        </p:spPr>
        <p:txBody>
          <a:bodyPr wrap="none" anchor="ctr"/>
          <a:lstStyle/>
          <a:p>
            <a:pPr algn="ctr"/>
            <a:r>
              <a:rPr lang="zh-CN" altLang="en-US" sz="3200"/>
              <a:t>控制器</a:t>
            </a:r>
          </a:p>
        </p:txBody>
      </p:sp>
      <p:sp>
        <p:nvSpPr>
          <p:cNvPr id="372741" name="Rectangle 5"/>
          <p:cNvSpPr>
            <a:spLocks noChangeArrowheads="1"/>
          </p:cNvSpPr>
          <p:nvPr/>
        </p:nvSpPr>
        <p:spPr bwMode="auto">
          <a:xfrm>
            <a:off x="6561138" y="1484313"/>
            <a:ext cx="1511300" cy="863600"/>
          </a:xfrm>
          <a:prstGeom prst="rect">
            <a:avLst/>
          </a:prstGeom>
          <a:noFill/>
          <a:ln w="9525" algn="ctr">
            <a:solidFill>
              <a:schemeClr val="accent2"/>
            </a:solidFill>
            <a:miter lim="800000"/>
            <a:headEnd/>
            <a:tailEnd/>
          </a:ln>
          <a:effectLst/>
        </p:spPr>
        <p:txBody>
          <a:bodyPr wrap="none" anchor="ctr"/>
          <a:lstStyle/>
          <a:p>
            <a:pPr algn="ctr"/>
            <a:r>
              <a:rPr lang="en-US" altLang="zh-CN" sz="2400"/>
              <a:t>HTML</a:t>
            </a:r>
          </a:p>
          <a:p>
            <a:pPr algn="ctr"/>
            <a:r>
              <a:rPr lang="zh-CN" altLang="en-US" sz="2400"/>
              <a:t>解释器</a:t>
            </a:r>
          </a:p>
        </p:txBody>
      </p:sp>
      <p:sp>
        <p:nvSpPr>
          <p:cNvPr id="372742" name="Rectangle 6"/>
          <p:cNvSpPr>
            <a:spLocks noChangeArrowheads="1"/>
          </p:cNvSpPr>
          <p:nvPr/>
        </p:nvSpPr>
        <p:spPr bwMode="auto">
          <a:xfrm>
            <a:off x="6561138" y="2563813"/>
            <a:ext cx="1511300" cy="863600"/>
          </a:xfrm>
          <a:prstGeom prst="rect">
            <a:avLst/>
          </a:prstGeom>
          <a:noFill/>
          <a:ln w="9525" algn="ctr">
            <a:solidFill>
              <a:schemeClr val="accent2"/>
            </a:solidFill>
            <a:miter lim="800000"/>
            <a:headEnd/>
            <a:tailEnd/>
          </a:ln>
          <a:effectLst/>
        </p:spPr>
        <p:txBody>
          <a:bodyPr wrap="none" anchor="ctr"/>
          <a:lstStyle/>
          <a:p>
            <a:pPr algn="ctr"/>
            <a:r>
              <a:rPr lang="zh-CN" altLang="en-US" sz="2400"/>
              <a:t>其它</a:t>
            </a:r>
          </a:p>
          <a:p>
            <a:pPr algn="ctr"/>
            <a:r>
              <a:rPr lang="zh-CN" altLang="en-US" sz="2400"/>
              <a:t>解释器</a:t>
            </a:r>
          </a:p>
        </p:txBody>
      </p:sp>
      <p:sp>
        <p:nvSpPr>
          <p:cNvPr id="372743" name="Rectangle 7"/>
          <p:cNvSpPr>
            <a:spLocks noChangeArrowheads="1"/>
          </p:cNvSpPr>
          <p:nvPr/>
        </p:nvSpPr>
        <p:spPr bwMode="auto">
          <a:xfrm>
            <a:off x="3321050" y="3716339"/>
            <a:ext cx="1657350" cy="720725"/>
          </a:xfrm>
          <a:prstGeom prst="rect">
            <a:avLst/>
          </a:prstGeom>
          <a:noFill/>
          <a:ln w="9525" algn="ctr">
            <a:solidFill>
              <a:schemeClr val="accent2"/>
            </a:solidFill>
            <a:miter lim="800000"/>
            <a:headEnd/>
            <a:tailEnd/>
          </a:ln>
          <a:effectLst/>
        </p:spPr>
        <p:txBody>
          <a:bodyPr wrap="none" anchor="ctr"/>
          <a:lstStyle/>
          <a:p>
            <a:pPr algn="ctr"/>
            <a:r>
              <a:rPr lang="en-US" altLang="zh-CN" sz="2400" dirty="0"/>
              <a:t>HTTP</a:t>
            </a:r>
            <a:r>
              <a:rPr lang="zh-CN" altLang="en-US" sz="2400" dirty="0"/>
              <a:t>客户</a:t>
            </a:r>
          </a:p>
        </p:txBody>
      </p:sp>
      <p:sp>
        <p:nvSpPr>
          <p:cNvPr id="372745" name="Rectangle 9"/>
          <p:cNvSpPr>
            <a:spLocks noChangeArrowheads="1"/>
          </p:cNvSpPr>
          <p:nvPr/>
        </p:nvSpPr>
        <p:spPr bwMode="auto">
          <a:xfrm>
            <a:off x="5199062" y="3787776"/>
            <a:ext cx="1657350" cy="720725"/>
          </a:xfrm>
          <a:prstGeom prst="rect">
            <a:avLst/>
          </a:prstGeom>
          <a:noFill/>
          <a:ln w="9525" algn="ctr">
            <a:solidFill>
              <a:schemeClr val="accent2"/>
            </a:solidFill>
            <a:miter lim="800000"/>
            <a:headEnd/>
            <a:tailEnd/>
          </a:ln>
          <a:effectLst/>
        </p:spPr>
        <p:txBody>
          <a:bodyPr wrap="none" anchor="ctr"/>
          <a:lstStyle/>
          <a:p>
            <a:pPr algn="ctr"/>
            <a:r>
              <a:rPr lang="zh-CN" altLang="en-US" sz="2400" dirty="0"/>
              <a:t>其它客户</a:t>
            </a:r>
          </a:p>
        </p:txBody>
      </p:sp>
      <p:sp>
        <p:nvSpPr>
          <p:cNvPr id="372746" name="Rectangle 10"/>
          <p:cNvSpPr>
            <a:spLocks noChangeArrowheads="1"/>
          </p:cNvSpPr>
          <p:nvPr/>
        </p:nvSpPr>
        <p:spPr bwMode="auto">
          <a:xfrm>
            <a:off x="3321051" y="4868864"/>
            <a:ext cx="3529013" cy="720725"/>
          </a:xfrm>
          <a:prstGeom prst="rect">
            <a:avLst/>
          </a:prstGeom>
          <a:noFill/>
          <a:ln w="9525" algn="ctr">
            <a:solidFill>
              <a:schemeClr val="accent2"/>
            </a:solidFill>
            <a:miter lim="800000"/>
            <a:headEnd/>
            <a:tailEnd/>
          </a:ln>
          <a:effectLst/>
        </p:spPr>
        <p:txBody>
          <a:bodyPr wrap="none" anchor="ctr"/>
          <a:lstStyle/>
          <a:p>
            <a:pPr algn="ctr"/>
            <a:r>
              <a:rPr lang="zh-CN" altLang="en-US" sz="2400"/>
              <a:t>网络接口</a:t>
            </a:r>
          </a:p>
        </p:txBody>
      </p:sp>
      <p:sp>
        <p:nvSpPr>
          <p:cNvPr id="372747" name="Rectangle 11"/>
          <p:cNvSpPr>
            <a:spLocks noChangeArrowheads="1"/>
          </p:cNvSpPr>
          <p:nvPr/>
        </p:nvSpPr>
        <p:spPr bwMode="auto">
          <a:xfrm>
            <a:off x="8434388" y="1339850"/>
            <a:ext cx="576262" cy="2305050"/>
          </a:xfrm>
          <a:prstGeom prst="rect">
            <a:avLst/>
          </a:prstGeom>
          <a:noFill/>
          <a:ln w="9525" algn="ctr">
            <a:solidFill>
              <a:schemeClr val="accent2"/>
            </a:solidFill>
            <a:miter lim="800000"/>
            <a:headEnd/>
            <a:tailEnd/>
          </a:ln>
          <a:effectLst/>
        </p:spPr>
        <p:txBody>
          <a:bodyPr wrap="none" anchor="ctr"/>
          <a:lstStyle/>
          <a:p>
            <a:pPr algn="ctr"/>
            <a:r>
              <a:rPr lang="zh-CN" altLang="en-US" sz="2400"/>
              <a:t>驱</a:t>
            </a:r>
          </a:p>
          <a:p>
            <a:pPr algn="ctr"/>
            <a:r>
              <a:rPr lang="zh-CN" altLang="en-US" sz="2400"/>
              <a:t>动</a:t>
            </a:r>
          </a:p>
          <a:p>
            <a:pPr algn="ctr"/>
            <a:r>
              <a:rPr lang="zh-CN" altLang="en-US" sz="2400"/>
              <a:t>软</a:t>
            </a:r>
          </a:p>
          <a:p>
            <a:pPr algn="ctr"/>
            <a:r>
              <a:rPr lang="zh-CN" altLang="en-US" sz="2400"/>
              <a:t>件</a:t>
            </a:r>
          </a:p>
        </p:txBody>
      </p:sp>
      <p:sp>
        <p:nvSpPr>
          <p:cNvPr id="372749" name="Text Box 13"/>
          <p:cNvSpPr txBox="1">
            <a:spLocks noChangeArrowheads="1"/>
          </p:cNvSpPr>
          <p:nvPr/>
        </p:nvSpPr>
        <p:spPr bwMode="auto">
          <a:xfrm>
            <a:off x="1709738" y="1628775"/>
            <a:ext cx="1250950" cy="946150"/>
          </a:xfrm>
          <a:prstGeom prst="rect">
            <a:avLst/>
          </a:prstGeom>
          <a:noFill/>
          <a:ln w="9525" algn="ctr">
            <a:noFill/>
            <a:miter lim="800000"/>
            <a:headEnd/>
            <a:tailEnd/>
          </a:ln>
          <a:effectLst/>
        </p:spPr>
        <p:txBody>
          <a:bodyPr wrap="none">
            <a:spAutoFit/>
          </a:bodyPr>
          <a:lstStyle/>
          <a:p>
            <a:r>
              <a:rPr lang="zh-CN" altLang="en-US" sz="2800"/>
              <a:t>键盘鼠</a:t>
            </a:r>
          </a:p>
          <a:p>
            <a:r>
              <a:rPr lang="zh-CN" altLang="en-US" sz="2800"/>
              <a:t>标输入</a:t>
            </a:r>
          </a:p>
        </p:txBody>
      </p:sp>
      <p:sp>
        <p:nvSpPr>
          <p:cNvPr id="372750" name="AutoShape 14"/>
          <p:cNvSpPr>
            <a:spLocks noChangeArrowheads="1"/>
          </p:cNvSpPr>
          <p:nvPr/>
        </p:nvSpPr>
        <p:spPr bwMode="auto">
          <a:xfrm>
            <a:off x="2960689" y="1916113"/>
            <a:ext cx="719137" cy="431800"/>
          </a:xfrm>
          <a:prstGeom prst="rightArrow">
            <a:avLst>
              <a:gd name="adj1" fmla="val 50000"/>
              <a:gd name="adj2" fmla="val 41636"/>
            </a:avLst>
          </a:prstGeom>
          <a:solidFill>
            <a:schemeClr val="accent2"/>
          </a:solidFill>
          <a:ln w="9525" algn="ctr">
            <a:noFill/>
            <a:miter lim="800000"/>
            <a:headEnd/>
            <a:tailEnd/>
          </a:ln>
          <a:effectLst/>
        </p:spPr>
        <p:txBody>
          <a:bodyPr wrap="none" anchor="ctr"/>
          <a:lstStyle/>
          <a:p>
            <a:pPr algn="ctr"/>
            <a:endParaRPr lang="zh-CN" altLang="zh-CN"/>
          </a:p>
        </p:txBody>
      </p:sp>
      <p:sp>
        <p:nvSpPr>
          <p:cNvPr id="372751" name="AutoShape 15"/>
          <p:cNvSpPr>
            <a:spLocks noChangeArrowheads="1"/>
          </p:cNvSpPr>
          <p:nvPr/>
        </p:nvSpPr>
        <p:spPr bwMode="auto">
          <a:xfrm>
            <a:off x="9080500" y="2133600"/>
            <a:ext cx="433388" cy="431800"/>
          </a:xfrm>
          <a:prstGeom prst="rightArrow">
            <a:avLst>
              <a:gd name="adj1" fmla="val 50000"/>
              <a:gd name="adj2" fmla="val 25092"/>
            </a:avLst>
          </a:prstGeom>
          <a:solidFill>
            <a:schemeClr val="accent2"/>
          </a:solidFill>
          <a:ln w="9525" algn="ctr">
            <a:noFill/>
            <a:miter lim="800000"/>
            <a:headEnd/>
            <a:tailEnd/>
          </a:ln>
          <a:effectLst/>
        </p:spPr>
        <p:txBody>
          <a:bodyPr wrap="none" anchor="ctr"/>
          <a:lstStyle/>
          <a:p>
            <a:pPr algn="ctr"/>
            <a:endParaRPr lang="zh-CN" altLang="zh-CN"/>
          </a:p>
        </p:txBody>
      </p:sp>
      <p:sp>
        <p:nvSpPr>
          <p:cNvPr id="372752" name="Text Box 16"/>
          <p:cNvSpPr txBox="1">
            <a:spLocks noChangeArrowheads="1"/>
          </p:cNvSpPr>
          <p:nvPr/>
        </p:nvSpPr>
        <p:spPr bwMode="auto">
          <a:xfrm>
            <a:off x="9521825" y="1844675"/>
            <a:ext cx="895350" cy="946150"/>
          </a:xfrm>
          <a:prstGeom prst="rect">
            <a:avLst/>
          </a:prstGeom>
          <a:noFill/>
          <a:ln w="9525" algn="ctr">
            <a:noFill/>
            <a:miter lim="800000"/>
            <a:headEnd/>
            <a:tailEnd/>
          </a:ln>
          <a:effectLst/>
        </p:spPr>
        <p:txBody>
          <a:bodyPr wrap="none">
            <a:spAutoFit/>
          </a:bodyPr>
          <a:lstStyle/>
          <a:p>
            <a:r>
              <a:rPr lang="zh-CN" altLang="en-US" sz="2800"/>
              <a:t>显示</a:t>
            </a:r>
          </a:p>
          <a:p>
            <a:r>
              <a:rPr lang="zh-CN" altLang="en-US" sz="2800"/>
              <a:t>输出</a:t>
            </a:r>
          </a:p>
        </p:txBody>
      </p:sp>
      <p:sp>
        <p:nvSpPr>
          <p:cNvPr id="372753" name="Line 17"/>
          <p:cNvSpPr>
            <a:spLocks noChangeShapeType="1"/>
          </p:cNvSpPr>
          <p:nvPr/>
        </p:nvSpPr>
        <p:spPr bwMode="auto">
          <a:xfrm>
            <a:off x="5121275" y="5661025"/>
            <a:ext cx="0" cy="431800"/>
          </a:xfrm>
          <a:prstGeom prst="line">
            <a:avLst/>
          </a:prstGeom>
          <a:noFill/>
          <a:ln w="38100">
            <a:solidFill>
              <a:schemeClr val="tx1"/>
            </a:solidFill>
            <a:round/>
            <a:headEnd type="triangle" w="med" len="med"/>
            <a:tailEnd type="triangle" w="med" len="med"/>
          </a:ln>
          <a:effectLst/>
        </p:spPr>
        <p:txBody>
          <a:bodyPr anchor="ctr"/>
          <a:lstStyle/>
          <a:p>
            <a:endParaRPr lang="zh-CN" altLang="en-US"/>
          </a:p>
        </p:txBody>
      </p:sp>
      <p:sp>
        <p:nvSpPr>
          <p:cNvPr id="372754" name="Line 18"/>
          <p:cNvSpPr>
            <a:spLocks noChangeShapeType="1"/>
          </p:cNvSpPr>
          <p:nvPr/>
        </p:nvSpPr>
        <p:spPr bwMode="auto">
          <a:xfrm>
            <a:off x="4184650" y="4437063"/>
            <a:ext cx="0" cy="431800"/>
          </a:xfrm>
          <a:prstGeom prst="line">
            <a:avLst/>
          </a:prstGeom>
          <a:noFill/>
          <a:ln w="38100">
            <a:solidFill>
              <a:schemeClr val="tx1"/>
            </a:solidFill>
            <a:round/>
            <a:headEnd type="triangle" w="med" len="med"/>
            <a:tailEnd type="triangle" w="med" len="med"/>
          </a:ln>
          <a:effectLst/>
        </p:spPr>
        <p:txBody>
          <a:bodyPr anchor="ctr"/>
          <a:lstStyle/>
          <a:p>
            <a:endParaRPr lang="zh-CN" altLang="en-US"/>
          </a:p>
        </p:txBody>
      </p:sp>
      <p:sp>
        <p:nvSpPr>
          <p:cNvPr id="372755" name="Line 19"/>
          <p:cNvSpPr>
            <a:spLocks noChangeShapeType="1"/>
          </p:cNvSpPr>
          <p:nvPr/>
        </p:nvSpPr>
        <p:spPr bwMode="auto">
          <a:xfrm>
            <a:off x="5984875" y="4437063"/>
            <a:ext cx="0" cy="431800"/>
          </a:xfrm>
          <a:prstGeom prst="line">
            <a:avLst/>
          </a:prstGeom>
          <a:noFill/>
          <a:ln w="38100">
            <a:solidFill>
              <a:schemeClr val="tx1"/>
            </a:solidFill>
            <a:round/>
            <a:headEnd type="triangle" w="med" len="med"/>
            <a:tailEnd type="triangle" w="med" len="med"/>
          </a:ln>
          <a:effectLst/>
        </p:spPr>
        <p:txBody>
          <a:bodyPr anchor="ctr"/>
          <a:lstStyle/>
          <a:p>
            <a:endParaRPr lang="zh-CN" altLang="en-US"/>
          </a:p>
        </p:txBody>
      </p:sp>
      <p:sp>
        <p:nvSpPr>
          <p:cNvPr id="372756" name="Line 20"/>
          <p:cNvSpPr>
            <a:spLocks noChangeShapeType="1"/>
          </p:cNvSpPr>
          <p:nvPr/>
        </p:nvSpPr>
        <p:spPr bwMode="auto">
          <a:xfrm flipH="1">
            <a:off x="4184650" y="2708276"/>
            <a:ext cx="0" cy="1008063"/>
          </a:xfrm>
          <a:prstGeom prst="line">
            <a:avLst/>
          </a:prstGeom>
          <a:noFill/>
          <a:ln w="19050">
            <a:solidFill>
              <a:schemeClr val="tx1"/>
            </a:solidFill>
            <a:round/>
            <a:headEnd/>
            <a:tailEnd type="triangle" w="med" len="med"/>
          </a:ln>
          <a:effectLst/>
        </p:spPr>
        <p:txBody>
          <a:bodyPr anchor="ctr"/>
          <a:lstStyle/>
          <a:p>
            <a:endParaRPr lang="zh-CN" altLang="en-US"/>
          </a:p>
        </p:txBody>
      </p:sp>
      <p:sp>
        <p:nvSpPr>
          <p:cNvPr id="372757" name="Line 21"/>
          <p:cNvSpPr>
            <a:spLocks noChangeShapeType="1"/>
          </p:cNvSpPr>
          <p:nvPr/>
        </p:nvSpPr>
        <p:spPr bwMode="auto">
          <a:xfrm>
            <a:off x="5265739" y="2708276"/>
            <a:ext cx="719137" cy="1008063"/>
          </a:xfrm>
          <a:prstGeom prst="line">
            <a:avLst/>
          </a:prstGeom>
          <a:noFill/>
          <a:ln w="19050">
            <a:solidFill>
              <a:schemeClr val="tx1"/>
            </a:solidFill>
            <a:round/>
            <a:headEnd/>
            <a:tailEnd type="triangle" w="med" len="med"/>
          </a:ln>
          <a:effectLst/>
        </p:spPr>
        <p:txBody>
          <a:bodyPr anchor="ctr"/>
          <a:lstStyle/>
          <a:p>
            <a:endParaRPr lang="zh-CN" altLang="en-US"/>
          </a:p>
        </p:txBody>
      </p:sp>
      <p:sp>
        <p:nvSpPr>
          <p:cNvPr id="372758" name="Line 22"/>
          <p:cNvSpPr>
            <a:spLocks noChangeShapeType="1"/>
          </p:cNvSpPr>
          <p:nvPr/>
        </p:nvSpPr>
        <p:spPr bwMode="auto">
          <a:xfrm>
            <a:off x="5695950" y="1916113"/>
            <a:ext cx="865188" cy="0"/>
          </a:xfrm>
          <a:prstGeom prst="line">
            <a:avLst/>
          </a:prstGeom>
          <a:noFill/>
          <a:ln w="19050">
            <a:solidFill>
              <a:schemeClr val="tx1"/>
            </a:solidFill>
            <a:round/>
            <a:headEnd/>
            <a:tailEnd type="triangle" w="med" len="med"/>
          </a:ln>
          <a:effectLst/>
        </p:spPr>
        <p:txBody>
          <a:bodyPr anchor="ctr"/>
          <a:lstStyle/>
          <a:p>
            <a:endParaRPr lang="zh-CN" altLang="en-US"/>
          </a:p>
        </p:txBody>
      </p:sp>
      <p:sp>
        <p:nvSpPr>
          <p:cNvPr id="372759" name="Line 23"/>
          <p:cNvSpPr>
            <a:spLocks noChangeShapeType="1"/>
          </p:cNvSpPr>
          <p:nvPr/>
        </p:nvSpPr>
        <p:spPr bwMode="auto">
          <a:xfrm>
            <a:off x="5695950" y="2276476"/>
            <a:ext cx="865188" cy="720725"/>
          </a:xfrm>
          <a:prstGeom prst="line">
            <a:avLst/>
          </a:prstGeom>
          <a:noFill/>
          <a:ln w="19050">
            <a:solidFill>
              <a:schemeClr val="tx1"/>
            </a:solidFill>
            <a:round/>
            <a:headEnd/>
            <a:tailEnd type="triangle" w="med" len="med"/>
          </a:ln>
          <a:effectLst/>
        </p:spPr>
        <p:txBody>
          <a:bodyPr anchor="ctr"/>
          <a:lstStyle/>
          <a:p>
            <a:endParaRPr lang="zh-CN" altLang="en-US"/>
          </a:p>
        </p:txBody>
      </p:sp>
      <p:sp>
        <p:nvSpPr>
          <p:cNvPr id="372760" name="Line 24"/>
          <p:cNvSpPr>
            <a:spLocks noChangeShapeType="1"/>
          </p:cNvSpPr>
          <p:nvPr/>
        </p:nvSpPr>
        <p:spPr bwMode="auto">
          <a:xfrm>
            <a:off x="8072438" y="1916113"/>
            <a:ext cx="360362" cy="0"/>
          </a:xfrm>
          <a:prstGeom prst="line">
            <a:avLst/>
          </a:prstGeom>
          <a:noFill/>
          <a:ln w="19050">
            <a:solidFill>
              <a:schemeClr val="tx1"/>
            </a:solidFill>
            <a:round/>
            <a:headEnd/>
            <a:tailEnd type="triangle" w="med" len="med"/>
          </a:ln>
          <a:effectLst/>
        </p:spPr>
        <p:txBody>
          <a:bodyPr anchor="ctr"/>
          <a:lstStyle/>
          <a:p>
            <a:endParaRPr lang="zh-CN" altLang="en-US"/>
          </a:p>
        </p:txBody>
      </p:sp>
      <p:sp>
        <p:nvSpPr>
          <p:cNvPr id="372761" name="Line 25"/>
          <p:cNvSpPr>
            <a:spLocks noChangeShapeType="1"/>
          </p:cNvSpPr>
          <p:nvPr/>
        </p:nvSpPr>
        <p:spPr bwMode="auto">
          <a:xfrm>
            <a:off x="8072438" y="2997200"/>
            <a:ext cx="360362" cy="0"/>
          </a:xfrm>
          <a:prstGeom prst="line">
            <a:avLst/>
          </a:prstGeom>
          <a:noFill/>
          <a:ln w="19050">
            <a:solidFill>
              <a:schemeClr val="tx1"/>
            </a:solidFill>
            <a:round/>
            <a:headEnd/>
            <a:tailEnd type="triangle" w="med" len="med"/>
          </a:ln>
          <a:effectLst/>
        </p:spPr>
        <p:txBody>
          <a:bodyPr anchor="ctr"/>
          <a:lstStyle/>
          <a:p>
            <a:endParaRPr lang="zh-CN" altLang="en-US"/>
          </a:p>
        </p:txBody>
      </p:sp>
      <p:sp>
        <p:nvSpPr>
          <p:cNvPr id="372763" name="Text Box 27"/>
          <p:cNvSpPr txBox="1">
            <a:spLocks noChangeArrowheads="1"/>
          </p:cNvSpPr>
          <p:nvPr/>
        </p:nvSpPr>
        <p:spPr bwMode="auto">
          <a:xfrm>
            <a:off x="4295775" y="6092826"/>
            <a:ext cx="1606550" cy="519113"/>
          </a:xfrm>
          <a:prstGeom prst="rect">
            <a:avLst/>
          </a:prstGeom>
          <a:noFill/>
          <a:ln w="9525" algn="ctr">
            <a:noFill/>
            <a:miter lim="800000"/>
            <a:headEnd/>
            <a:tailEnd/>
          </a:ln>
          <a:effectLst/>
        </p:spPr>
        <p:txBody>
          <a:bodyPr wrap="none">
            <a:spAutoFit/>
          </a:bodyPr>
          <a:lstStyle/>
          <a:p>
            <a:r>
              <a:rPr lang="zh-CN" altLang="en-US" sz="2800"/>
              <a:t>网路通信</a:t>
            </a:r>
          </a:p>
        </p:txBody>
      </p:sp>
      <p:cxnSp>
        <p:nvCxnSpPr>
          <p:cNvPr id="28" name="直接连接符 27">
            <a:extLst>
              <a:ext uri="{FF2B5EF4-FFF2-40B4-BE49-F238E27FC236}">
                <a16:creationId xmlns:a16="http://schemas.microsoft.com/office/drawing/2014/main" id="{02406CD1-B197-4D4C-9B8D-CCF398C76899}"/>
              </a:ext>
            </a:extLst>
          </p:cNvPr>
          <p:cNvCxnSpPr/>
          <p:nvPr/>
        </p:nvCxnSpPr>
        <p:spPr>
          <a:xfrm>
            <a:off x="1847528" y="116329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32" name="页脚占位符 3">
            <a:extLst>
              <a:ext uri="{FF2B5EF4-FFF2-40B4-BE49-F238E27FC236}">
                <a16:creationId xmlns:a16="http://schemas.microsoft.com/office/drawing/2014/main" id="{7A237FFE-3184-4FE8-A474-8EA57D285A53}"/>
              </a:ext>
            </a:extLst>
          </p:cNvPr>
          <p:cNvSpPr>
            <a:spLocks noGrp="1"/>
          </p:cNvSpPr>
          <p:nvPr>
            <p:ph type="ftr" sz="quarter" idx="11"/>
          </p:nvPr>
        </p:nvSpPr>
        <p:spPr>
          <a:xfrm>
            <a:off x="1524000" y="6675438"/>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l" fontAlgn="base">
              <a:spcBef>
                <a:spcPct val="0"/>
              </a:spcBef>
              <a:spcAft>
                <a:spcPct val="0"/>
              </a:spcAft>
              <a:defRPr/>
            </a:pPr>
            <a:r>
              <a:rPr lang="zh-CN" altLang="en-US" sz="1400" b="1" dirty="0">
                <a:latin typeface="华文行楷" pitchFamily="2" charset="-122"/>
                <a:ea typeface="华文行楷" pitchFamily="2" charset="-122"/>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12"/>
          </p:nvPr>
        </p:nvSpPr>
        <p:spPr/>
        <p:txBody>
          <a:bodyPr/>
          <a:lstStyle/>
          <a:p>
            <a:fld id="{3D535C61-A9C1-4C9E-9E5F-E8145C8821B7}" type="slidenum">
              <a:rPr lang="en-US" altLang="zh-CN"/>
              <a:pPr/>
              <a:t>52</a:t>
            </a:fld>
            <a:endParaRPr lang="en-US" altLang="zh-CN"/>
          </a:p>
        </p:txBody>
      </p:sp>
      <p:sp>
        <p:nvSpPr>
          <p:cNvPr id="373762" name="Rectangle 2"/>
          <p:cNvSpPr>
            <a:spLocks noChangeArrowheads="1"/>
          </p:cNvSpPr>
          <p:nvPr/>
        </p:nvSpPr>
        <p:spPr bwMode="auto">
          <a:xfrm>
            <a:off x="4295775" y="1485900"/>
            <a:ext cx="5113338" cy="3887788"/>
          </a:xfrm>
          <a:prstGeom prst="rect">
            <a:avLst/>
          </a:prstGeom>
          <a:solidFill>
            <a:srgbClr val="EAEAEA"/>
          </a:solidFill>
          <a:ln w="9525" algn="ctr">
            <a:solidFill>
              <a:srgbClr val="EAEAEA"/>
            </a:solidFill>
            <a:miter lim="800000"/>
            <a:headEnd/>
            <a:tailEnd/>
          </a:ln>
          <a:effectLst/>
        </p:spPr>
        <p:txBody>
          <a:bodyPr wrap="none" anchor="ctr"/>
          <a:lstStyle/>
          <a:p>
            <a:pPr algn="ctr"/>
            <a:endParaRPr lang="zh-CN" altLang="zh-CN"/>
          </a:p>
        </p:txBody>
      </p:sp>
      <p:sp>
        <p:nvSpPr>
          <p:cNvPr id="373763" name="Rectangle 3"/>
          <p:cNvSpPr>
            <a:spLocks noGrp="1" noChangeArrowheads="1"/>
          </p:cNvSpPr>
          <p:nvPr>
            <p:ph type="title"/>
          </p:nvPr>
        </p:nvSpPr>
        <p:spPr>
          <a:xfrm>
            <a:off x="1524000" y="0"/>
            <a:ext cx="8229600" cy="1143000"/>
          </a:xfrm>
        </p:spPr>
        <p:txBody>
          <a:bodyPr/>
          <a:lstStyle/>
          <a:p>
            <a:r>
              <a:rPr lang="en-US" altLang="zh-CN" dirty="0"/>
              <a:t>WEB</a:t>
            </a:r>
            <a:r>
              <a:rPr lang="zh-CN" altLang="en-US" dirty="0"/>
              <a:t>服务器结构</a:t>
            </a:r>
          </a:p>
        </p:txBody>
      </p:sp>
      <p:sp>
        <p:nvSpPr>
          <p:cNvPr id="373764" name="Rectangle 4"/>
          <p:cNvSpPr>
            <a:spLocks noChangeArrowheads="1"/>
          </p:cNvSpPr>
          <p:nvPr/>
        </p:nvSpPr>
        <p:spPr bwMode="auto">
          <a:xfrm>
            <a:off x="4689475" y="1773238"/>
            <a:ext cx="1944688" cy="1223962"/>
          </a:xfrm>
          <a:prstGeom prst="rect">
            <a:avLst/>
          </a:prstGeom>
          <a:noFill/>
          <a:ln w="9525" algn="ctr">
            <a:solidFill>
              <a:schemeClr val="accent2"/>
            </a:solidFill>
            <a:miter lim="800000"/>
            <a:headEnd/>
            <a:tailEnd/>
          </a:ln>
          <a:effectLst/>
        </p:spPr>
        <p:txBody>
          <a:bodyPr wrap="none" anchor="ctr"/>
          <a:lstStyle/>
          <a:p>
            <a:pPr algn="ctr"/>
            <a:r>
              <a:rPr lang="en-US" altLang="zh-CN" sz="3200"/>
              <a:t>WEB</a:t>
            </a:r>
          </a:p>
          <a:p>
            <a:pPr algn="ctr"/>
            <a:r>
              <a:rPr lang="zh-CN" altLang="en-US" sz="3200"/>
              <a:t>服务器</a:t>
            </a:r>
          </a:p>
        </p:txBody>
      </p:sp>
      <p:sp>
        <p:nvSpPr>
          <p:cNvPr id="373767" name="Rectangle 7"/>
          <p:cNvSpPr>
            <a:spLocks noChangeArrowheads="1"/>
          </p:cNvSpPr>
          <p:nvPr/>
        </p:nvSpPr>
        <p:spPr bwMode="auto">
          <a:xfrm>
            <a:off x="4872038" y="3933826"/>
            <a:ext cx="1657350" cy="1152525"/>
          </a:xfrm>
          <a:prstGeom prst="rect">
            <a:avLst/>
          </a:prstGeom>
          <a:noFill/>
          <a:ln w="9525" algn="ctr">
            <a:solidFill>
              <a:schemeClr val="accent2"/>
            </a:solidFill>
            <a:miter lim="800000"/>
            <a:headEnd/>
            <a:tailEnd/>
          </a:ln>
          <a:effectLst/>
        </p:spPr>
        <p:txBody>
          <a:bodyPr wrap="none" anchor="ctr"/>
          <a:lstStyle/>
          <a:p>
            <a:pPr algn="ctr"/>
            <a:r>
              <a:rPr lang="en-US" altLang="zh-CN" sz="2400"/>
              <a:t>CGI/</a:t>
            </a:r>
            <a:r>
              <a:rPr lang="zh-CN" altLang="en-US" sz="2400"/>
              <a:t>脚本</a:t>
            </a:r>
          </a:p>
          <a:p>
            <a:pPr algn="ctr"/>
            <a:r>
              <a:rPr lang="zh-CN" altLang="en-US" sz="2400"/>
              <a:t>中间件</a:t>
            </a:r>
          </a:p>
        </p:txBody>
      </p:sp>
      <p:sp>
        <p:nvSpPr>
          <p:cNvPr id="373778" name="Line 18"/>
          <p:cNvSpPr>
            <a:spLocks noChangeShapeType="1"/>
          </p:cNvSpPr>
          <p:nvPr/>
        </p:nvSpPr>
        <p:spPr bwMode="auto">
          <a:xfrm flipH="1">
            <a:off x="5664200" y="2997201"/>
            <a:ext cx="0" cy="936625"/>
          </a:xfrm>
          <a:prstGeom prst="line">
            <a:avLst/>
          </a:prstGeom>
          <a:noFill/>
          <a:ln w="38100">
            <a:solidFill>
              <a:schemeClr val="tx1"/>
            </a:solidFill>
            <a:round/>
            <a:headEnd type="triangle" w="med" len="med"/>
            <a:tailEnd type="triangle" w="med" len="med"/>
          </a:ln>
          <a:effectLst/>
        </p:spPr>
        <p:txBody>
          <a:bodyPr anchor="ctr"/>
          <a:lstStyle/>
          <a:p>
            <a:endParaRPr lang="zh-CN" altLang="en-US"/>
          </a:p>
        </p:txBody>
      </p:sp>
      <p:sp>
        <p:nvSpPr>
          <p:cNvPr id="373780" name="Line 20"/>
          <p:cNvSpPr>
            <a:spLocks noChangeShapeType="1"/>
          </p:cNvSpPr>
          <p:nvPr/>
        </p:nvSpPr>
        <p:spPr bwMode="auto">
          <a:xfrm>
            <a:off x="6600826" y="2422525"/>
            <a:ext cx="1152525" cy="0"/>
          </a:xfrm>
          <a:prstGeom prst="line">
            <a:avLst/>
          </a:prstGeom>
          <a:noFill/>
          <a:ln w="38100">
            <a:solidFill>
              <a:schemeClr val="tx1"/>
            </a:solidFill>
            <a:round/>
            <a:headEnd type="triangle" w="med" len="med"/>
            <a:tailEnd type="triangle" w="med" len="med"/>
          </a:ln>
          <a:effectLst/>
        </p:spPr>
        <p:txBody>
          <a:bodyPr anchor="ctr"/>
          <a:lstStyle/>
          <a:p>
            <a:endParaRPr lang="zh-CN" altLang="en-US"/>
          </a:p>
        </p:txBody>
      </p:sp>
      <p:pic>
        <p:nvPicPr>
          <p:cNvPr id="373786" name="Picture 26" descr="ANd9GcRFNc5AMWsLELGH832hhVFcRHXlfZYbF75LIl4n8xebgBLLQyOQ"/>
          <p:cNvPicPr>
            <a:picLocks noChangeAspect="1" noChangeArrowheads="1"/>
          </p:cNvPicPr>
          <p:nvPr/>
        </p:nvPicPr>
        <p:blipFill>
          <a:blip r:embed="rId3" cstate="print"/>
          <a:srcRect/>
          <a:stretch>
            <a:fillRect/>
          </a:stretch>
        </p:blipFill>
        <p:spPr bwMode="auto">
          <a:xfrm>
            <a:off x="7753351" y="1773238"/>
            <a:ext cx="1357313" cy="1357312"/>
          </a:xfrm>
          <a:prstGeom prst="rect">
            <a:avLst/>
          </a:prstGeom>
          <a:noFill/>
        </p:spPr>
      </p:pic>
      <p:pic>
        <p:nvPicPr>
          <p:cNvPr id="373789" name="Picture 29" descr="ANd9GcQDC2YOqed-x-qK0tKfZur4UPMA4ivI6e4rHB3R6rSFqUU64Z2j"/>
          <p:cNvPicPr>
            <a:picLocks noChangeAspect="1" noChangeArrowheads="1"/>
          </p:cNvPicPr>
          <p:nvPr/>
        </p:nvPicPr>
        <p:blipFill>
          <a:blip r:embed="rId4" cstate="print"/>
          <a:srcRect/>
          <a:stretch>
            <a:fillRect/>
          </a:stretch>
        </p:blipFill>
        <p:spPr bwMode="auto">
          <a:xfrm>
            <a:off x="7680326" y="3789364"/>
            <a:ext cx="1368425" cy="1368425"/>
          </a:xfrm>
          <a:prstGeom prst="rect">
            <a:avLst/>
          </a:prstGeom>
          <a:noFill/>
        </p:spPr>
      </p:pic>
      <p:sp>
        <p:nvSpPr>
          <p:cNvPr id="373790" name="Line 30"/>
          <p:cNvSpPr>
            <a:spLocks noChangeShapeType="1"/>
          </p:cNvSpPr>
          <p:nvPr/>
        </p:nvSpPr>
        <p:spPr bwMode="auto">
          <a:xfrm>
            <a:off x="6527801" y="4508500"/>
            <a:ext cx="1152525" cy="0"/>
          </a:xfrm>
          <a:prstGeom prst="line">
            <a:avLst/>
          </a:prstGeom>
          <a:noFill/>
          <a:ln w="38100">
            <a:solidFill>
              <a:schemeClr val="tx1"/>
            </a:solidFill>
            <a:round/>
            <a:headEnd type="triangle" w="med" len="med"/>
            <a:tailEnd type="triangle" w="med" len="med"/>
          </a:ln>
          <a:effectLst/>
        </p:spPr>
        <p:txBody>
          <a:bodyPr anchor="ctr"/>
          <a:lstStyle/>
          <a:p>
            <a:endParaRPr lang="zh-CN" altLang="en-US"/>
          </a:p>
        </p:txBody>
      </p:sp>
      <p:pic>
        <p:nvPicPr>
          <p:cNvPr id="373791" name="Picture 31" descr="Picture1"/>
          <p:cNvPicPr>
            <a:picLocks noChangeAspect="1" noChangeArrowheads="1"/>
          </p:cNvPicPr>
          <p:nvPr/>
        </p:nvPicPr>
        <p:blipFill>
          <a:blip r:embed="rId5" cstate="print"/>
          <a:srcRect/>
          <a:stretch>
            <a:fillRect/>
          </a:stretch>
        </p:blipFill>
        <p:spPr bwMode="auto">
          <a:xfrm>
            <a:off x="1847851" y="1773239"/>
            <a:ext cx="1260475" cy="1165225"/>
          </a:xfrm>
          <a:prstGeom prst="rect">
            <a:avLst/>
          </a:prstGeom>
          <a:noFill/>
        </p:spPr>
      </p:pic>
      <p:sp>
        <p:nvSpPr>
          <p:cNvPr id="373792" name="Line 32"/>
          <p:cNvSpPr>
            <a:spLocks noChangeShapeType="1"/>
          </p:cNvSpPr>
          <p:nvPr/>
        </p:nvSpPr>
        <p:spPr bwMode="auto">
          <a:xfrm>
            <a:off x="3000376" y="2349500"/>
            <a:ext cx="1655763" cy="0"/>
          </a:xfrm>
          <a:prstGeom prst="line">
            <a:avLst/>
          </a:prstGeom>
          <a:noFill/>
          <a:ln w="57150">
            <a:solidFill>
              <a:schemeClr val="tx1"/>
            </a:solidFill>
            <a:prstDash val="dash"/>
            <a:round/>
            <a:headEnd type="triangle" w="med" len="med"/>
            <a:tailEnd type="triangle" w="med" len="med"/>
          </a:ln>
          <a:effectLst/>
        </p:spPr>
        <p:txBody>
          <a:bodyPr anchor="ctr"/>
          <a:lstStyle/>
          <a:p>
            <a:endParaRPr lang="zh-CN" altLang="en-US"/>
          </a:p>
        </p:txBody>
      </p:sp>
      <p:cxnSp>
        <p:nvCxnSpPr>
          <p:cNvPr id="16" name="直接连接符 15">
            <a:extLst>
              <a:ext uri="{FF2B5EF4-FFF2-40B4-BE49-F238E27FC236}">
                <a16:creationId xmlns:a16="http://schemas.microsoft.com/office/drawing/2014/main" id="{02406CD1-B197-4D4C-9B8D-CCF398C76899}"/>
              </a:ext>
            </a:extLst>
          </p:cNvPr>
          <p:cNvCxnSpPr/>
          <p:nvPr/>
        </p:nvCxnSpPr>
        <p:spPr>
          <a:xfrm>
            <a:off x="1847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20" name="页脚占位符 3">
            <a:extLst>
              <a:ext uri="{FF2B5EF4-FFF2-40B4-BE49-F238E27FC236}">
                <a16:creationId xmlns:a16="http://schemas.microsoft.com/office/drawing/2014/main" id="{7A237FFE-3184-4FE8-A474-8EA57D285A53}"/>
              </a:ext>
            </a:extLst>
          </p:cNvPr>
          <p:cNvSpPr>
            <a:spLocks noGrp="1"/>
          </p:cNvSpPr>
          <p:nvPr>
            <p:ph type="ftr" sz="quarter" idx="11"/>
          </p:nvPr>
        </p:nvSpPr>
        <p:spPr>
          <a:xfrm>
            <a:off x="1524000" y="6492876"/>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l" fontAlgn="base">
              <a:spcBef>
                <a:spcPct val="0"/>
              </a:spcBef>
              <a:spcAft>
                <a:spcPct val="0"/>
              </a:spcAft>
              <a:defRPr/>
            </a:pPr>
            <a:r>
              <a:rPr lang="zh-CN" altLang="en-US" sz="1400" b="1" dirty="0">
                <a:latin typeface="华文行楷" pitchFamily="2" charset="-122"/>
                <a:ea typeface="华文行楷" pitchFamily="2" charset="-122"/>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9727BAF-A859-4BDC-904A-8E7DF859DF7C}" type="slidenum">
              <a:rPr lang="en-US" altLang="zh-CN"/>
              <a:pPr/>
              <a:t>53</a:t>
            </a:fld>
            <a:endParaRPr lang="en-US" altLang="zh-CN"/>
          </a:p>
        </p:txBody>
      </p:sp>
      <p:sp>
        <p:nvSpPr>
          <p:cNvPr id="532482" name="Rectangle 2"/>
          <p:cNvSpPr>
            <a:spLocks noGrp="1" noChangeArrowheads="1"/>
          </p:cNvSpPr>
          <p:nvPr>
            <p:ph type="title"/>
          </p:nvPr>
        </p:nvSpPr>
        <p:spPr>
          <a:xfrm>
            <a:off x="1981200" y="274639"/>
            <a:ext cx="8229600" cy="476243"/>
          </a:xfrm>
        </p:spPr>
        <p:txBody>
          <a:bodyPr/>
          <a:lstStyle/>
          <a:p>
            <a:r>
              <a:rPr lang="en-US" altLang="zh-CN" sz="4000" b="1" dirty="0">
                <a:solidFill>
                  <a:srgbClr val="C00000"/>
                </a:solidFill>
              </a:rPr>
              <a:t>DHCP</a:t>
            </a:r>
            <a:r>
              <a:rPr lang="zh-CN" altLang="en-US" sz="4000" b="1" dirty="0">
                <a:solidFill>
                  <a:srgbClr val="C00000"/>
                </a:solidFill>
              </a:rPr>
              <a:t>协议</a:t>
            </a:r>
          </a:p>
        </p:txBody>
      </p:sp>
      <p:sp>
        <p:nvSpPr>
          <p:cNvPr id="532483" name="Rectangle 3"/>
          <p:cNvSpPr>
            <a:spLocks noGrp="1" noChangeArrowheads="1"/>
          </p:cNvSpPr>
          <p:nvPr>
            <p:ph type="body" idx="1"/>
          </p:nvPr>
        </p:nvSpPr>
        <p:spPr>
          <a:xfrm>
            <a:off x="1976528" y="1333486"/>
            <a:ext cx="8367944" cy="4851411"/>
          </a:xfrm>
        </p:spPr>
        <p:txBody>
          <a:bodyPr/>
          <a:lstStyle/>
          <a:p>
            <a:pPr>
              <a:lnSpc>
                <a:spcPct val="90000"/>
              </a:lnSpc>
              <a:buClr>
                <a:srgbClr val="C80000"/>
              </a:buClr>
              <a:buSzPct val="80000"/>
              <a:buFont typeface="Wingdings" panose="05000000000000000000" pitchFamily="2" charset="2"/>
              <a:buChar char="n"/>
            </a:pPr>
            <a:r>
              <a:rPr lang="en-US" altLang="zh-CN" sz="2800" dirty="0">
                <a:solidFill>
                  <a:srgbClr val="000000"/>
                </a:solidFill>
                <a:latin typeface="Times New Roman" panose="02020603050405020304" pitchFamily="18" charset="0"/>
                <a:ea typeface="宋体" panose="02010600030101010101" pitchFamily="2" charset="-122"/>
              </a:rPr>
              <a:t>DHCP--Dynamic Host Configuration Protocol </a:t>
            </a:r>
          </a:p>
          <a:p>
            <a:pPr>
              <a:lnSpc>
                <a:spcPct val="90000"/>
              </a:lnSpc>
              <a:buClr>
                <a:srgbClr val="C80000"/>
              </a:buClr>
              <a:buSzPct val="80000"/>
              <a:buFont typeface="Wingdings" panose="05000000000000000000" pitchFamily="2" charset="2"/>
              <a:buChar char="n"/>
            </a:pPr>
            <a:r>
              <a:rPr lang="zh-CN" altLang="en-US" sz="2800" dirty="0">
                <a:solidFill>
                  <a:srgbClr val="000000"/>
                </a:solidFill>
                <a:latin typeface="Times New Roman" panose="02020603050405020304" pitchFamily="18" charset="0"/>
                <a:ea typeface="宋体" panose="02010600030101010101" pitchFamily="2" charset="-122"/>
              </a:rPr>
              <a:t>动态主机配置协议，它提供了一种动态指定</a:t>
            </a:r>
            <a:r>
              <a:rPr lang="en-US" altLang="zh-CN" sz="2800" dirty="0">
                <a:solidFill>
                  <a:srgbClr val="000000"/>
                </a:solidFill>
                <a:latin typeface="Times New Roman" panose="02020603050405020304" pitchFamily="18" charset="0"/>
                <a:ea typeface="宋体" panose="02010600030101010101" pitchFamily="2" charset="-122"/>
              </a:rPr>
              <a:t>IP</a:t>
            </a:r>
            <a:r>
              <a:rPr lang="zh-CN" altLang="en-US" sz="2800" dirty="0">
                <a:solidFill>
                  <a:srgbClr val="000000"/>
                </a:solidFill>
                <a:latin typeface="Times New Roman" panose="02020603050405020304" pitchFamily="18" charset="0"/>
                <a:ea typeface="宋体" panose="02010600030101010101" pitchFamily="2" charset="-122"/>
              </a:rPr>
              <a:t>地址和配置参数的机制，用于简化主机 </a:t>
            </a:r>
            <a:r>
              <a:rPr lang="en-US" altLang="zh-CN" sz="2800" dirty="0">
                <a:solidFill>
                  <a:srgbClr val="000000"/>
                </a:solidFill>
                <a:latin typeface="Times New Roman" panose="02020603050405020304" pitchFamily="18" charset="0"/>
                <a:ea typeface="宋体" panose="02010600030101010101" pitchFamily="2" charset="-122"/>
              </a:rPr>
              <a:t>IP </a:t>
            </a:r>
            <a:r>
              <a:rPr lang="zh-CN" altLang="en-US" sz="2800" dirty="0">
                <a:solidFill>
                  <a:srgbClr val="000000"/>
                </a:solidFill>
                <a:latin typeface="Times New Roman" panose="02020603050405020304" pitchFamily="18" charset="0"/>
                <a:ea typeface="宋体" panose="02010600030101010101" pitchFamily="2" charset="-122"/>
              </a:rPr>
              <a:t>配置管理。</a:t>
            </a:r>
          </a:p>
          <a:p>
            <a:pPr>
              <a:lnSpc>
                <a:spcPct val="90000"/>
              </a:lnSpc>
              <a:buClr>
                <a:srgbClr val="C80000"/>
              </a:buClr>
              <a:buSzPct val="80000"/>
              <a:buFont typeface="Wingdings" panose="05000000000000000000" pitchFamily="2" charset="2"/>
              <a:buChar char="n"/>
            </a:pPr>
            <a:r>
              <a:rPr lang="zh-CN" altLang="en-US" sz="2800" dirty="0">
                <a:solidFill>
                  <a:srgbClr val="000000"/>
                </a:solidFill>
                <a:latin typeface="Times New Roman" panose="02020603050405020304" pitchFamily="18" charset="0"/>
                <a:ea typeface="宋体" panose="02010600030101010101" pitchFamily="2" charset="-122"/>
              </a:rPr>
              <a:t>通过采用 </a:t>
            </a:r>
            <a:r>
              <a:rPr lang="en-US" altLang="zh-CN" sz="2800" dirty="0">
                <a:solidFill>
                  <a:srgbClr val="000000"/>
                </a:solidFill>
                <a:latin typeface="Times New Roman" panose="02020603050405020304" pitchFamily="18" charset="0"/>
                <a:ea typeface="宋体" panose="02010600030101010101" pitchFamily="2" charset="-122"/>
              </a:rPr>
              <a:t>DHCP</a:t>
            </a:r>
            <a:r>
              <a:rPr lang="zh-CN" altLang="en-US" sz="2800" dirty="0">
                <a:solidFill>
                  <a:srgbClr val="000000"/>
                </a:solidFill>
                <a:latin typeface="Times New Roman" panose="02020603050405020304" pitchFamily="18" charset="0"/>
                <a:ea typeface="宋体" panose="02010600030101010101" pitchFamily="2" charset="-122"/>
              </a:rPr>
              <a:t>，可以使用 </a:t>
            </a:r>
            <a:r>
              <a:rPr lang="en-US" altLang="zh-CN" sz="2800" dirty="0">
                <a:solidFill>
                  <a:srgbClr val="000000"/>
                </a:solidFill>
                <a:latin typeface="Times New Roman" panose="02020603050405020304" pitchFamily="18" charset="0"/>
                <a:ea typeface="宋体" panose="02010600030101010101" pitchFamily="2" charset="-122"/>
              </a:rPr>
              <a:t>DHCP </a:t>
            </a:r>
            <a:r>
              <a:rPr lang="zh-CN" altLang="en-US" sz="2800" dirty="0">
                <a:solidFill>
                  <a:srgbClr val="000000"/>
                </a:solidFill>
                <a:latin typeface="Times New Roman" panose="02020603050405020304" pitchFamily="18" charset="0"/>
                <a:ea typeface="宋体" panose="02010600030101010101" pitchFamily="2" charset="-122"/>
              </a:rPr>
              <a:t>服务器为网络上启用了 </a:t>
            </a:r>
            <a:r>
              <a:rPr lang="en-US" altLang="zh-CN" sz="2800" dirty="0">
                <a:solidFill>
                  <a:srgbClr val="000000"/>
                </a:solidFill>
                <a:latin typeface="Times New Roman" panose="02020603050405020304" pitchFamily="18" charset="0"/>
                <a:ea typeface="宋体" panose="02010600030101010101" pitchFamily="2" charset="-122"/>
              </a:rPr>
              <a:t>DHCP </a:t>
            </a:r>
            <a:r>
              <a:rPr lang="zh-CN" altLang="en-US" sz="2800" dirty="0">
                <a:solidFill>
                  <a:srgbClr val="000000"/>
                </a:solidFill>
                <a:latin typeface="Times New Roman" panose="02020603050405020304" pitchFamily="18" charset="0"/>
                <a:ea typeface="宋体" panose="02010600030101010101" pitchFamily="2" charset="-122"/>
              </a:rPr>
              <a:t>的客户端管理动态 </a:t>
            </a:r>
            <a:r>
              <a:rPr lang="en-US" altLang="zh-CN" sz="2800" dirty="0">
                <a:solidFill>
                  <a:srgbClr val="000000"/>
                </a:solidFill>
                <a:latin typeface="Times New Roman" panose="02020603050405020304" pitchFamily="18" charset="0"/>
                <a:ea typeface="宋体" panose="02010600030101010101" pitchFamily="2" charset="-122"/>
              </a:rPr>
              <a:t>IP </a:t>
            </a:r>
            <a:r>
              <a:rPr lang="zh-CN" altLang="en-US" sz="2800" dirty="0">
                <a:solidFill>
                  <a:srgbClr val="000000"/>
                </a:solidFill>
                <a:latin typeface="Times New Roman" panose="02020603050405020304" pitchFamily="18" charset="0"/>
                <a:ea typeface="宋体" panose="02010600030101010101" pitchFamily="2" charset="-122"/>
              </a:rPr>
              <a:t>地址分配和其它相关配置细节：</a:t>
            </a:r>
          </a:p>
          <a:p>
            <a:pPr lvl="1">
              <a:lnSpc>
                <a:spcPct val="90000"/>
              </a:lnSpc>
              <a:buClr>
                <a:srgbClr val="00C800"/>
              </a:buClr>
              <a:buSzPct val="80000"/>
              <a:buFont typeface="Wingdings" panose="05000000000000000000" pitchFamily="2" charset="2"/>
              <a:buChar char="n"/>
            </a:pPr>
            <a:r>
              <a:rPr lang="en-US" altLang="zh-CN" dirty="0">
                <a:latin typeface="Times New Roman" panose="02020603050405020304" pitchFamily="18" charset="0"/>
                <a:ea typeface="宋体" panose="02010600030101010101" pitchFamily="2" charset="-122"/>
              </a:rPr>
              <a:t>IP</a:t>
            </a:r>
            <a:r>
              <a:rPr lang="zh-CN" altLang="en-US" dirty="0">
                <a:latin typeface="Times New Roman" panose="02020603050405020304" pitchFamily="18" charset="0"/>
                <a:ea typeface="宋体" panose="02010600030101010101" pitchFamily="2" charset="-122"/>
              </a:rPr>
              <a:t>地址</a:t>
            </a:r>
          </a:p>
          <a:p>
            <a:pPr lvl="1">
              <a:lnSpc>
                <a:spcPct val="90000"/>
              </a:lnSpc>
              <a:buClr>
                <a:srgbClr val="00C800"/>
              </a:buClr>
              <a:buSzPct val="80000"/>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rPr>
              <a:t>子网掩码</a:t>
            </a:r>
          </a:p>
          <a:p>
            <a:pPr lvl="1">
              <a:lnSpc>
                <a:spcPct val="90000"/>
              </a:lnSpc>
              <a:buClr>
                <a:srgbClr val="00C800"/>
              </a:buClr>
              <a:buSzPct val="80000"/>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rPr>
              <a:t>默认网关</a:t>
            </a:r>
            <a:r>
              <a:rPr lang="en-US" altLang="zh-CN" dirty="0">
                <a:latin typeface="Times New Roman" panose="02020603050405020304" pitchFamily="18" charset="0"/>
                <a:ea typeface="宋体" panose="02010600030101010101" pitchFamily="2" charset="-122"/>
              </a:rPr>
              <a:t>IP</a:t>
            </a:r>
            <a:r>
              <a:rPr lang="zh-CN" altLang="en-US" dirty="0">
                <a:latin typeface="Times New Roman" panose="02020603050405020304" pitchFamily="18" charset="0"/>
                <a:ea typeface="宋体" panose="02010600030101010101" pitchFamily="2" charset="-122"/>
              </a:rPr>
              <a:t>地址</a:t>
            </a:r>
          </a:p>
          <a:p>
            <a:pPr lvl="1">
              <a:lnSpc>
                <a:spcPct val="90000"/>
              </a:lnSpc>
              <a:buClr>
                <a:srgbClr val="00C800"/>
              </a:buClr>
              <a:buSzPct val="80000"/>
              <a:buFont typeface="Wingdings" panose="05000000000000000000" pitchFamily="2" charset="2"/>
              <a:buChar char="n"/>
            </a:pPr>
            <a:r>
              <a:rPr lang="en-US" altLang="zh-CN" dirty="0">
                <a:latin typeface="Times New Roman" panose="02020603050405020304" pitchFamily="18" charset="0"/>
                <a:ea typeface="宋体" panose="02010600030101010101" pitchFamily="2" charset="-122"/>
              </a:rPr>
              <a:t>DNS</a:t>
            </a:r>
            <a:r>
              <a:rPr lang="zh-CN" altLang="en-US" dirty="0">
                <a:latin typeface="Times New Roman" panose="02020603050405020304" pitchFamily="18" charset="0"/>
                <a:ea typeface="宋体" panose="02010600030101010101" pitchFamily="2" charset="-122"/>
              </a:rPr>
              <a:t>服务器</a:t>
            </a:r>
            <a:r>
              <a:rPr lang="en-US" altLang="zh-CN" dirty="0">
                <a:latin typeface="Times New Roman" panose="02020603050405020304" pitchFamily="18" charset="0"/>
                <a:ea typeface="宋体" panose="02010600030101010101" pitchFamily="2" charset="-122"/>
              </a:rPr>
              <a:t>IP</a:t>
            </a:r>
            <a:r>
              <a:rPr lang="zh-CN" altLang="en-US" dirty="0">
                <a:latin typeface="Times New Roman" panose="02020603050405020304" pitchFamily="18" charset="0"/>
                <a:ea typeface="宋体" panose="02010600030101010101" pitchFamily="2" charset="-122"/>
              </a:rPr>
              <a:t>地址 </a:t>
            </a:r>
          </a:p>
        </p:txBody>
      </p:sp>
      <p:sp>
        <p:nvSpPr>
          <p:cNvPr id="532485" name="Rectangle 5"/>
          <p:cNvSpPr>
            <a:spLocks noChangeArrowheads="1"/>
          </p:cNvSpPr>
          <p:nvPr/>
        </p:nvSpPr>
        <p:spPr bwMode="auto">
          <a:xfrm>
            <a:off x="1558926" y="6597650"/>
            <a:ext cx="23399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000">
                <a:solidFill>
                  <a:schemeClr val="tx1"/>
                </a:solidFill>
                <a:latin typeface="Arial" panose="020B0604020202020204" pitchFamily="34" charset="0"/>
                <a:ea typeface="黑体" panose="02010609060101010101" pitchFamily="49" charset="-122"/>
              </a:defRPr>
            </a:lvl1pPr>
            <a:lvl2pPr>
              <a:defRPr sz="4000">
                <a:solidFill>
                  <a:schemeClr val="tx1"/>
                </a:solidFill>
                <a:latin typeface="Arial" panose="020B0604020202020204" pitchFamily="34" charset="0"/>
                <a:ea typeface="黑体" panose="02010609060101010101" pitchFamily="49" charset="-122"/>
              </a:defRPr>
            </a:lvl2pPr>
            <a:lvl3pPr>
              <a:defRPr sz="4000">
                <a:solidFill>
                  <a:schemeClr val="tx1"/>
                </a:solidFill>
                <a:latin typeface="Arial" panose="020B0604020202020204" pitchFamily="34" charset="0"/>
                <a:ea typeface="黑体" panose="02010609060101010101" pitchFamily="49" charset="-122"/>
              </a:defRPr>
            </a:lvl3pPr>
            <a:lvl4pPr>
              <a:defRPr sz="4000">
                <a:solidFill>
                  <a:schemeClr val="tx1"/>
                </a:solidFill>
                <a:latin typeface="Arial" panose="020B0604020202020204" pitchFamily="34" charset="0"/>
                <a:ea typeface="黑体" panose="02010609060101010101" pitchFamily="49" charset="-122"/>
              </a:defRPr>
            </a:lvl4pPr>
            <a:lvl5pPr>
              <a:defRPr sz="4000">
                <a:solidFill>
                  <a:schemeClr val="tx1"/>
                </a:solidFill>
                <a:latin typeface="Arial" panose="020B0604020202020204" pitchFamily="34" charset="0"/>
                <a:ea typeface="黑体" panose="02010609060101010101" pitchFamily="49" charset="-122"/>
              </a:defRPr>
            </a:lvl5pPr>
            <a:lvl6pPr marL="4572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6pPr>
            <a:lvl7pPr marL="9144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7pPr>
            <a:lvl8pPr marL="13716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8pPr>
            <a:lvl9pPr marL="18288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9pPr>
          </a:lstStyle>
          <a:p>
            <a:r>
              <a:rPr lang="zh-CN" altLang="en-US" sz="1400">
                <a:solidFill>
                  <a:schemeClr val="bg2"/>
                </a:solidFill>
              </a:rPr>
              <a:t>动态主机自动配置</a:t>
            </a:r>
          </a:p>
        </p:txBody>
      </p:sp>
      <p:cxnSp>
        <p:nvCxnSpPr>
          <p:cNvPr id="6" name="直接连接符 5">
            <a:extLst>
              <a:ext uri="{FF2B5EF4-FFF2-40B4-BE49-F238E27FC236}">
                <a16:creationId xmlns:a16="http://schemas.microsoft.com/office/drawing/2014/main" id="{6F7D2146-5E29-489B-A2AE-4BD40E2751D8}"/>
              </a:ext>
            </a:extLst>
          </p:cNvPr>
          <p:cNvCxnSpPr/>
          <p:nvPr/>
        </p:nvCxnSpPr>
        <p:spPr>
          <a:xfrm>
            <a:off x="1685764" y="98106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a:extLst>
              <a:ext uri="{FF2B5EF4-FFF2-40B4-BE49-F238E27FC236}">
                <a16:creationId xmlns:a16="http://schemas.microsoft.com/office/drawing/2014/main" id="{08EEA010-9F9A-4944-A649-060EC8D8EA21}"/>
              </a:ext>
            </a:extLst>
          </p:cNvPr>
          <p:cNvSpPr txBox="1">
            <a:spLocks/>
          </p:cNvSpPr>
          <p:nvPr/>
        </p:nvSpPr>
        <p:spPr>
          <a:xfrm>
            <a:off x="1527155" y="6415088"/>
            <a:ext cx="9144000" cy="365125"/>
          </a:xfrm>
          <a:prstGeom prst="rect">
            <a:avLst/>
          </a:prstGeom>
          <a:solidFill>
            <a:schemeClr val="accent2">
              <a:lumMod val="75000"/>
            </a:schemeClr>
          </a:solidFill>
          <a:ln w="0" cap="flat" cmpd="sng" algn="ctr">
            <a:solidFill>
              <a:schemeClr val="accent2">
                <a:shade val="50000"/>
              </a:schemeClr>
            </a:solidFill>
            <a:prstDash val="solid"/>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lstStyle>
            <a:defPPr>
              <a:defRPr lang="zh-CN"/>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a:defRPr/>
            </a:pPr>
            <a:r>
              <a:rPr lang="zh-CN" altLang="en-US" sz="1400" b="1">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extLst>
      <p:ext uri="{BB962C8B-B14F-4D97-AF65-F5344CB8AC3E}">
        <p14:creationId xmlns:p14="http://schemas.microsoft.com/office/powerpoint/2010/main" val="1493611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AA70F9F-C4B5-4B25-9B82-0BC35B4338F3}" type="slidenum">
              <a:rPr lang="en-US" altLang="zh-CN"/>
              <a:pPr/>
              <a:t>54</a:t>
            </a:fld>
            <a:endParaRPr lang="en-US" altLang="zh-CN"/>
          </a:p>
        </p:txBody>
      </p:sp>
      <p:sp>
        <p:nvSpPr>
          <p:cNvPr id="716802" name="Rectangle 2"/>
          <p:cNvSpPr>
            <a:spLocks noGrp="1" noChangeArrowheads="1"/>
          </p:cNvSpPr>
          <p:nvPr>
            <p:ph type="title"/>
          </p:nvPr>
        </p:nvSpPr>
        <p:spPr>
          <a:xfrm>
            <a:off x="1981200" y="274638"/>
            <a:ext cx="8229600" cy="628638"/>
          </a:xfrm>
        </p:spPr>
        <p:txBody>
          <a:bodyPr/>
          <a:lstStyle/>
          <a:p>
            <a:r>
              <a:rPr lang="en-US" altLang="zh-CN" sz="4000" b="1" dirty="0">
                <a:solidFill>
                  <a:srgbClr val="C00000"/>
                </a:solidFill>
              </a:rPr>
              <a:t>DHCP</a:t>
            </a:r>
            <a:r>
              <a:rPr lang="zh-CN" altLang="en-US" sz="4000" b="1" dirty="0">
                <a:solidFill>
                  <a:srgbClr val="C00000"/>
                </a:solidFill>
              </a:rPr>
              <a:t>工作原理</a:t>
            </a:r>
          </a:p>
        </p:txBody>
      </p:sp>
      <p:sp>
        <p:nvSpPr>
          <p:cNvPr id="716803" name="Rectangle 3"/>
          <p:cNvSpPr>
            <a:spLocks noGrp="1" noChangeArrowheads="1"/>
          </p:cNvSpPr>
          <p:nvPr>
            <p:ph type="body" idx="1"/>
          </p:nvPr>
        </p:nvSpPr>
        <p:spPr>
          <a:xfrm>
            <a:off x="1775520" y="1199303"/>
            <a:ext cx="8568952" cy="4966001"/>
          </a:xfrm>
        </p:spPr>
        <p:txBody>
          <a:bodyPr/>
          <a:lstStyle/>
          <a:p>
            <a:pPr>
              <a:lnSpc>
                <a:spcPct val="90000"/>
              </a:lnSpc>
              <a:buClr>
                <a:srgbClr val="C80000"/>
              </a:buClr>
              <a:buSzPct val="80000"/>
              <a:buFont typeface="Wingdings" panose="05000000000000000000" pitchFamily="2" charset="2"/>
              <a:buChar char="n"/>
            </a:pPr>
            <a:r>
              <a:rPr lang="en-US" altLang="zh-CN" sz="2800" dirty="0">
                <a:solidFill>
                  <a:srgbClr val="000000"/>
                </a:solidFill>
                <a:latin typeface="Times New Roman" panose="02020603050405020304" pitchFamily="18" charset="0"/>
                <a:ea typeface="宋体" panose="02010600030101010101" pitchFamily="2" charset="-122"/>
              </a:rPr>
              <a:t>DHCP </a:t>
            </a:r>
            <a:r>
              <a:rPr lang="zh-CN" altLang="en-US" sz="2800" dirty="0">
                <a:solidFill>
                  <a:srgbClr val="000000"/>
                </a:solidFill>
                <a:latin typeface="Times New Roman" panose="02020603050405020304" pitchFamily="18" charset="0"/>
                <a:ea typeface="宋体" panose="02010600030101010101" pitchFamily="2" charset="-122"/>
              </a:rPr>
              <a:t>使用客户</a:t>
            </a:r>
            <a:r>
              <a:rPr lang="en-US" altLang="zh-CN" sz="2800" dirty="0">
                <a:solidFill>
                  <a:srgbClr val="000000"/>
                </a:solidFill>
                <a:latin typeface="Times New Roman" panose="02020603050405020304" pitchFamily="18" charset="0"/>
                <a:ea typeface="宋体" panose="02010600030101010101" pitchFamily="2" charset="-122"/>
              </a:rPr>
              <a:t>/</a:t>
            </a:r>
            <a:r>
              <a:rPr lang="zh-CN" altLang="en-US" sz="2800" dirty="0">
                <a:solidFill>
                  <a:srgbClr val="000000"/>
                </a:solidFill>
                <a:latin typeface="Times New Roman" panose="02020603050405020304" pitchFamily="18" charset="0"/>
                <a:ea typeface="宋体" panose="02010600030101010101" pitchFamily="2" charset="-122"/>
              </a:rPr>
              <a:t>服务器模型，指定的</a:t>
            </a:r>
            <a:r>
              <a:rPr lang="en-US" altLang="zh-CN" sz="2800" dirty="0">
                <a:solidFill>
                  <a:srgbClr val="000000"/>
                </a:solidFill>
                <a:latin typeface="Times New Roman" panose="02020603050405020304" pitchFamily="18" charset="0"/>
                <a:ea typeface="宋体" panose="02010600030101010101" pitchFamily="2" charset="-122"/>
              </a:rPr>
              <a:t>DHCP</a:t>
            </a:r>
            <a:r>
              <a:rPr lang="zh-CN" altLang="en-US" sz="2800" dirty="0">
                <a:solidFill>
                  <a:srgbClr val="000000"/>
                </a:solidFill>
                <a:latin typeface="Times New Roman" panose="02020603050405020304" pitchFamily="18" charset="0"/>
                <a:ea typeface="宋体" panose="02010600030101010101" pitchFamily="2" charset="-122"/>
              </a:rPr>
              <a:t>服务器负责分配</a:t>
            </a:r>
            <a:r>
              <a:rPr lang="en-US" altLang="zh-CN" sz="2800" dirty="0">
                <a:solidFill>
                  <a:srgbClr val="000000"/>
                </a:solidFill>
                <a:latin typeface="Times New Roman" panose="02020603050405020304" pitchFamily="18" charset="0"/>
                <a:ea typeface="宋体" panose="02010600030101010101" pitchFamily="2" charset="-122"/>
              </a:rPr>
              <a:t>IP</a:t>
            </a:r>
            <a:r>
              <a:rPr lang="zh-CN" altLang="en-US" sz="2800" dirty="0">
                <a:solidFill>
                  <a:srgbClr val="000000"/>
                </a:solidFill>
                <a:latin typeface="Times New Roman" panose="02020603050405020304" pitchFamily="18" charset="0"/>
                <a:ea typeface="宋体" panose="02010600030101010101" pitchFamily="2" charset="-122"/>
              </a:rPr>
              <a:t>地址，并将配置参数传送为</a:t>
            </a:r>
            <a:r>
              <a:rPr lang="en-US" altLang="zh-CN" sz="2800" dirty="0">
                <a:solidFill>
                  <a:srgbClr val="000000"/>
                </a:solidFill>
                <a:latin typeface="Times New Roman" panose="02020603050405020304" pitchFamily="18" charset="0"/>
                <a:ea typeface="宋体" panose="02010600030101010101" pitchFamily="2" charset="-122"/>
              </a:rPr>
              <a:t>DHCP</a:t>
            </a:r>
            <a:r>
              <a:rPr lang="zh-CN" altLang="en-US" sz="2800" dirty="0">
                <a:solidFill>
                  <a:srgbClr val="000000"/>
                </a:solidFill>
                <a:latin typeface="Times New Roman" panose="02020603050405020304" pitchFamily="18" charset="0"/>
                <a:ea typeface="宋体" panose="02010600030101010101" pitchFamily="2" charset="-122"/>
              </a:rPr>
              <a:t>客户。</a:t>
            </a:r>
          </a:p>
          <a:p>
            <a:pPr>
              <a:lnSpc>
                <a:spcPct val="90000"/>
              </a:lnSpc>
              <a:buClr>
                <a:srgbClr val="C80000"/>
              </a:buClr>
              <a:buSzPct val="80000"/>
              <a:buFont typeface="Wingdings" panose="05000000000000000000" pitchFamily="2" charset="2"/>
              <a:buChar char="n"/>
            </a:pPr>
            <a:r>
              <a:rPr lang="en-US" altLang="zh-CN" sz="2800" dirty="0">
                <a:solidFill>
                  <a:srgbClr val="000000"/>
                </a:solidFill>
                <a:latin typeface="Times New Roman" panose="02020603050405020304" pitchFamily="18" charset="0"/>
                <a:ea typeface="宋体" panose="02010600030101010101" pitchFamily="2" charset="-122"/>
              </a:rPr>
              <a:t>DHCP</a:t>
            </a:r>
            <a:r>
              <a:rPr lang="zh-CN" altLang="en-US" sz="2800" dirty="0">
                <a:solidFill>
                  <a:srgbClr val="000000"/>
                </a:solidFill>
                <a:latin typeface="Times New Roman" panose="02020603050405020304" pitchFamily="18" charset="0"/>
                <a:ea typeface="宋体" panose="02010600030101010101" pitchFamily="2" charset="-122"/>
              </a:rPr>
              <a:t>使用</a:t>
            </a:r>
            <a:r>
              <a:rPr lang="en-US" altLang="zh-CN" sz="2800" dirty="0">
                <a:solidFill>
                  <a:srgbClr val="000000"/>
                </a:solidFill>
                <a:latin typeface="Times New Roman" panose="02020603050405020304" pitchFamily="18" charset="0"/>
                <a:ea typeface="宋体" panose="02010600030101010101" pitchFamily="2" charset="-122"/>
              </a:rPr>
              <a:t>UDP</a:t>
            </a:r>
            <a:r>
              <a:rPr lang="zh-CN" altLang="en-US" sz="2800" dirty="0">
                <a:solidFill>
                  <a:srgbClr val="000000"/>
                </a:solidFill>
                <a:latin typeface="Times New Roman" panose="02020603050405020304" pitchFamily="18" charset="0"/>
                <a:ea typeface="宋体" panose="02010600030101010101" pitchFamily="2" charset="-122"/>
              </a:rPr>
              <a:t>协议，</a:t>
            </a:r>
            <a:r>
              <a:rPr lang="zh-CN" altLang="en-US" sz="2800" b="1" dirty="0">
                <a:solidFill>
                  <a:srgbClr val="000000"/>
                </a:solidFill>
                <a:latin typeface="Times New Roman" panose="02020603050405020304" pitchFamily="18" charset="0"/>
                <a:ea typeface="宋体" panose="02010600030101010101" pitchFamily="2" charset="-122"/>
              </a:rPr>
              <a:t>服务器端使用</a:t>
            </a:r>
            <a:r>
              <a:rPr lang="en-US" altLang="zh-CN" sz="2800" b="1" dirty="0">
                <a:solidFill>
                  <a:srgbClr val="000000"/>
                </a:solidFill>
                <a:latin typeface="Times New Roman" panose="02020603050405020304" pitchFamily="18" charset="0"/>
                <a:ea typeface="宋体" panose="02010600030101010101" pitchFamily="2" charset="-122"/>
              </a:rPr>
              <a:t>67</a:t>
            </a:r>
            <a:r>
              <a:rPr lang="zh-CN" altLang="en-US" sz="2800" b="1" dirty="0">
                <a:solidFill>
                  <a:srgbClr val="000000"/>
                </a:solidFill>
                <a:latin typeface="Times New Roman" panose="02020603050405020304" pitchFamily="18" charset="0"/>
                <a:ea typeface="宋体" panose="02010600030101010101" pitchFamily="2" charset="-122"/>
              </a:rPr>
              <a:t>号端口</a:t>
            </a:r>
            <a:r>
              <a:rPr lang="zh-CN" altLang="en-US" sz="2800" dirty="0">
                <a:solidFill>
                  <a:srgbClr val="000000"/>
                </a:solidFill>
                <a:latin typeface="Times New Roman" panose="02020603050405020304" pitchFamily="18" charset="0"/>
                <a:ea typeface="宋体" panose="02010600030101010101" pitchFamily="2" charset="-122"/>
              </a:rPr>
              <a:t>，</a:t>
            </a:r>
            <a:r>
              <a:rPr lang="zh-CN" altLang="en-US" sz="2800" b="1" dirty="0">
                <a:solidFill>
                  <a:srgbClr val="000000"/>
                </a:solidFill>
                <a:latin typeface="Times New Roman" panose="02020603050405020304" pitchFamily="18" charset="0"/>
                <a:ea typeface="宋体" panose="02010600030101010101" pitchFamily="2" charset="-122"/>
              </a:rPr>
              <a:t>客户端使用</a:t>
            </a:r>
            <a:r>
              <a:rPr lang="en-US" altLang="zh-CN" sz="2800" b="1" dirty="0">
                <a:solidFill>
                  <a:srgbClr val="000000"/>
                </a:solidFill>
                <a:latin typeface="Times New Roman" panose="02020603050405020304" pitchFamily="18" charset="0"/>
                <a:ea typeface="宋体" panose="02010600030101010101" pitchFamily="2" charset="-122"/>
              </a:rPr>
              <a:t>UDP</a:t>
            </a:r>
            <a:r>
              <a:rPr lang="zh-CN" altLang="en-US" sz="2800" b="1" dirty="0">
                <a:solidFill>
                  <a:srgbClr val="000000"/>
                </a:solidFill>
                <a:latin typeface="Times New Roman" panose="02020603050405020304" pitchFamily="18" charset="0"/>
                <a:ea typeface="宋体" panose="02010600030101010101" pitchFamily="2" charset="-122"/>
              </a:rPr>
              <a:t>的</a:t>
            </a:r>
            <a:r>
              <a:rPr lang="en-US" altLang="zh-CN" sz="2800" b="1" dirty="0">
                <a:solidFill>
                  <a:srgbClr val="000000"/>
                </a:solidFill>
                <a:latin typeface="Times New Roman" panose="02020603050405020304" pitchFamily="18" charset="0"/>
                <a:ea typeface="宋体" panose="02010600030101010101" pitchFamily="2" charset="-122"/>
              </a:rPr>
              <a:t>68</a:t>
            </a:r>
            <a:r>
              <a:rPr lang="zh-CN" altLang="en-US" sz="2800" b="1" dirty="0">
                <a:solidFill>
                  <a:srgbClr val="000000"/>
                </a:solidFill>
                <a:latin typeface="Times New Roman" panose="02020603050405020304" pitchFamily="18" charset="0"/>
                <a:ea typeface="宋体" panose="02010600030101010101" pitchFamily="2" charset="-122"/>
              </a:rPr>
              <a:t>号端口</a:t>
            </a:r>
            <a:r>
              <a:rPr lang="zh-CN" altLang="en-US" sz="2800" dirty="0">
                <a:solidFill>
                  <a:srgbClr val="000000"/>
                </a:solidFill>
                <a:latin typeface="Times New Roman" panose="02020603050405020304" pitchFamily="18" charset="0"/>
                <a:ea typeface="宋体" panose="02010600030101010101" pitchFamily="2" charset="-122"/>
              </a:rPr>
              <a:t>。</a:t>
            </a:r>
          </a:p>
          <a:p>
            <a:pPr>
              <a:lnSpc>
                <a:spcPct val="90000"/>
              </a:lnSpc>
              <a:buClr>
                <a:srgbClr val="C80000"/>
              </a:buClr>
              <a:buSzPct val="80000"/>
              <a:buFont typeface="Wingdings" panose="05000000000000000000" pitchFamily="2" charset="2"/>
              <a:buChar char="n"/>
            </a:pPr>
            <a:r>
              <a:rPr lang="en-US" altLang="zh-CN" sz="2800" dirty="0">
                <a:solidFill>
                  <a:srgbClr val="000000"/>
                </a:solidFill>
                <a:latin typeface="Times New Roman" panose="02020603050405020304" pitchFamily="18" charset="0"/>
                <a:ea typeface="宋体" panose="02010600030101010101" pitchFamily="2" charset="-122"/>
              </a:rPr>
              <a:t>DHCP</a:t>
            </a:r>
            <a:r>
              <a:rPr lang="zh-CN" altLang="en-US" sz="2800" dirty="0">
                <a:solidFill>
                  <a:srgbClr val="000000"/>
                </a:solidFill>
                <a:latin typeface="Times New Roman" panose="02020603050405020304" pitchFamily="18" charset="0"/>
                <a:ea typeface="宋体" panose="02010600030101010101" pitchFamily="2" charset="-122"/>
              </a:rPr>
              <a:t>支持</a:t>
            </a:r>
            <a:r>
              <a:rPr lang="en-US" altLang="zh-CN" sz="2800" dirty="0">
                <a:solidFill>
                  <a:srgbClr val="000000"/>
                </a:solidFill>
                <a:latin typeface="Times New Roman" panose="02020603050405020304" pitchFamily="18" charset="0"/>
                <a:ea typeface="宋体" panose="02010600030101010101" pitchFamily="2" charset="-122"/>
              </a:rPr>
              <a:t>3</a:t>
            </a:r>
            <a:r>
              <a:rPr lang="zh-CN" altLang="en-US" sz="2800" dirty="0">
                <a:solidFill>
                  <a:srgbClr val="000000"/>
                </a:solidFill>
                <a:latin typeface="Times New Roman" panose="02020603050405020304" pitchFamily="18" charset="0"/>
                <a:ea typeface="宋体" panose="02010600030101010101" pitchFamily="2" charset="-122"/>
              </a:rPr>
              <a:t>种</a:t>
            </a:r>
            <a:r>
              <a:rPr lang="en-US" altLang="zh-CN" sz="2800" dirty="0">
                <a:solidFill>
                  <a:srgbClr val="000000"/>
                </a:solidFill>
                <a:latin typeface="Times New Roman" panose="02020603050405020304" pitchFamily="18" charset="0"/>
                <a:ea typeface="宋体" panose="02010600030101010101" pitchFamily="2" charset="-122"/>
              </a:rPr>
              <a:t>IP</a:t>
            </a:r>
            <a:r>
              <a:rPr lang="zh-CN" altLang="en-US" sz="2800" dirty="0">
                <a:solidFill>
                  <a:srgbClr val="000000"/>
                </a:solidFill>
                <a:latin typeface="Times New Roman" panose="02020603050405020304" pitchFamily="18" charset="0"/>
                <a:ea typeface="宋体" panose="02010600030101010101" pitchFamily="2" charset="-122"/>
              </a:rPr>
              <a:t>地址分配机制：</a:t>
            </a:r>
          </a:p>
          <a:p>
            <a:pPr lvl="1">
              <a:lnSpc>
                <a:spcPct val="90000"/>
              </a:lnSpc>
              <a:buClr>
                <a:srgbClr val="00C800"/>
              </a:buClr>
              <a:buSzPct val="80000"/>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rPr>
              <a:t>自动分配</a:t>
            </a:r>
            <a:r>
              <a:rPr lang="en-US" altLang="zh-CN" dirty="0">
                <a:latin typeface="Times New Roman" panose="02020603050405020304" pitchFamily="18" charset="0"/>
                <a:ea typeface="宋体" panose="02010600030101010101" pitchFamily="2" charset="-122"/>
              </a:rPr>
              <a:t>—DHCP</a:t>
            </a:r>
            <a:r>
              <a:rPr lang="zh-CN" altLang="en-US" dirty="0">
                <a:latin typeface="Times New Roman" panose="02020603050405020304" pitchFamily="18" charset="0"/>
                <a:ea typeface="宋体" panose="02010600030101010101" pitchFamily="2" charset="-122"/>
              </a:rPr>
              <a:t>服务器为</a:t>
            </a:r>
            <a:r>
              <a:rPr lang="en-US" altLang="zh-CN" dirty="0">
                <a:latin typeface="Times New Roman" panose="02020603050405020304" pitchFamily="18" charset="0"/>
                <a:ea typeface="宋体" panose="02010600030101010101" pitchFamily="2" charset="-122"/>
              </a:rPr>
              <a:t>DHCP</a:t>
            </a:r>
            <a:r>
              <a:rPr lang="zh-CN" altLang="en-US" dirty="0">
                <a:latin typeface="Times New Roman" panose="02020603050405020304" pitchFamily="18" charset="0"/>
                <a:ea typeface="宋体" panose="02010600030101010101" pitchFamily="2" charset="-122"/>
              </a:rPr>
              <a:t>客户分配一个永久</a:t>
            </a:r>
            <a:r>
              <a:rPr lang="en-US" altLang="zh-CN" dirty="0">
                <a:latin typeface="Times New Roman" panose="02020603050405020304" pitchFamily="18" charset="0"/>
                <a:ea typeface="宋体" panose="02010600030101010101" pitchFamily="2" charset="-122"/>
              </a:rPr>
              <a:t>IP</a:t>
            </a:r>
            <a:r>
              <a:rPr lang="zh-CN" altLang="en-US" dirty="0">
                <a:latin typeface="Times New Roman" panose="02020603050405020304" pitchFamily="18" charset="0"/>
                <a:ea typeface="宋体" panose="02010600030101010101" pitchFamily="2" charset="-122"/>
              </a:rPr>
              <a:t>地址</a:t>
            </a:r>
          </a:p>
          <a:p>
            <a:pPr lvl="1">
              <a:lnSpc>
                <a:spcPct val="90000"/>
              </a:lnSpc>
              <a:buClr>
                <a:srgbClr val="00C800"/>
              </a:buClr>
              <a:buSzPct val="80000"/>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rPr>
              <a:t>动态分配</a:t>
            </a:r>
            <a:r>
              <a:rPr lang="en-US" altLang="zh-CN" dirty="0">
                <a:latin typeface="Times New Roman" panose="02020603050405020304" pitchFamily="18" charset="0"/>
                <a:ea typeface="宋体" panose="02010600030101010101" pitchFamily="2" charset="-122"/>
              </a:rPr>
              <a:t>—DHCP</a:t>
            </a:r>
            <a:r>
              <a:rPr lang="zh-CN" altLang="en-US" dirty="0">
                <a:latin typeface="Times New Roman" panose="02020603050405020304" pitchFamily="18" charset="0"/>
                <a:ea typeface="宋体" panose="02010600030101010101" pitchFamily="2" charset="-122"/>
              </a:rPr>
              <a:t>服务器为</a:t>
            </a:r>
            <a:r>
              <a:rPr lang="en-US" altLang="zh-CN" dirty="0">
                <a:latin typeface="Times New Roman" panose="02020603050405020304" pitchFamily="18" charset="0"/>
                <a:ea typeface="宋体" panose="02010600030101010101" pitchFamily="2" charset="-122"/>
              </a:rPr>
              <a:t>DHCP</a:t>
            </a:r>
            <a:r>
              <a:rPr lang="zh-CN" altLang="en-US" dirty="0">
                <a:latin typeface="Times New Roman" panose="02020603050405020304" pitchFamily="18" charset="0"/>
                <a:ea typeface="宋体" panose="02010600030101010101" pitchFamily="2" charset="-122"/>
              </a:rPr>
              <a:t>客户分配一个有租赁期的临时</a:t>
            </a:r>
            <a:r>
              <a:rPr lang="en-US" altLang="zh-CN" dirty="0">
                <a:latin typeface="Times New Roman" panose="02020603050405020304" pitchFamily="18" charset="0"/>
                <a:ea typeface="宋体" panose="02010600030101010101" pitchFamily="2" charset="-122"/>
              </a:rPr>
              <a:t>IP</a:t>
            </a:r>
            <a:r>
              <a:rPr lang="zh-CN" altLang="en-US" dirty="0">
                <a:latin typeface="Times New Roman" panose="02020603050405020304" pitchFamily="18" charset="0"/>
                <a:ea typeface="宋体" panose="02010600030101010101" pitchFamily="2" charset="-122"/>
              </a:rPr>
              <a:t>地址</a:t>
            </a:r>
          </a:p>
          <a:p>
            <a:pPr lvl="1">
              <a:lnSpc>
                <a:spcPct val="90000"/>
              </a:lnSpc>
              <a:buClr>
                <a:srgbClr val="00C800"/>
              </a:buClr>
              <a:buSzPct val="80000"/>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rPr>
              <a:t>人工分配</a:t>
            </a:r>
            <a:r>
              <a:rPr lang="en-US" altLang="zh-CN" dirty="0">
                <a:latin typeface="Times New Roman" panose="02020603050405020304" pitchFamily="18" charset="0"/>
                <a:ea typeface="宋体" panose="02010600030101010101" pitchFamily="2" charset="-122"/>
              </a:rPr>
              <a:t>—DHCP</a:t>
            </a:r>
            <a:r>
              <a:rPr lang="zh-CN" altLang="en-US" dirty="0">
                <a:latin typeface="Times New Roman" panose="02020603050405020304" pitchFamily="18" charset="0"/>
                <a:ea typeface="宋体" panose="02010600030101010101" pitchFamily="2" charset="-122"/>
              </a:rPr>
              <a:t>客户的</a:t>
            </a:r>
            <a:r>
              <a:rPr lang="en-US" altLang="zh-CN" dirty="0">
                <a:latin typeface="Times New Roman" panose="02020603050405020304" pitchFamily="18" charset="0"/>
                <a:ea typeface="宋体" panose="02010600030101010101" pitchFamily="2" charset="-122"/>
              </a:rPr>
              <a:t>IP</a:t>
            </a:r>
            <a:r>
              <a:rPr lang="zh-CN" altLang="en-US" dirty="0">
                <a:latin typeface="Times New Roman" panose="02020603050405020304" pitchFamily="18" charset="0"/>
                <a:ea typeface="宋体" panose="02010600030101010101" pitchFamily="2" charset="-122"/>
              </a:rPr>
              <a:t>地址有管理员分配好，</a:t>
            </a:r>
            <a:r>
              <a:rPr lang="en-US" altLang="zh-CN" dirty="0">
                <a:latin typeface="Times New Roman" panose="02020603050405020304" pitchFamily="18" charset="0"/>
                <a:ea typeface="宋体" panose="02010600030101010101" pitchFamily="2" charset="-122"/>
              </a:rPr>
              <a:t>DHCP</a:t>
            </a:r>
            <a:r>
              <a:rPr lang="zh-CN" altLang="en-US" dirty="0">
                <a:latin typeface="Times New Roman" panose="02020603050405020304" pitchFamily="18" charset="0"/>
                <a:ea typeface="宋体" panose="02010600030101010101" pitchFamily="2" charset="-122"/>
              </a:rPr>
              <a:t>只负责传达</a:t>
            </a:r>
          </a:p>
        </p:txBody>
      </p:sp>
      <p:sp>
        <p:nvSpPr>
          <p:cNvPr id="716804" name="Rectangle 4"/>
          <p:cNvSpPr>
            <a:spLocks noChangeArrowheads="1"/>
          </p:cNvSpPr>
          <p:nvPr/>
        </p:nvSpPr>
        <p:spPr bwMode="auto">
          <a:xfrm>
            <a:off x="1558926" y="6597650"/>
            <a:ext cx="23399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000">
                <a:solidFill>
                  <a:schemeClr val="tx1"/>
                </a:solidFill>
                <a:latin typeface="Arial" panose="020B0604020202020204" pitchFamily="34" charset="0"/>
                <a:ea typeface="黑体" panose="02010609060101010101" pitchFamily="49" charset="-122"/>
              </a:defRPr>
            </a:lvl1pPr>
            <a:lvl2pPr>
              <a:defRPr sz="4000">
                <a:solidFill>
                  <a:schemeClr val="tx1"/>
                </a:solidFill>
                <a:latin typeface="Arial" panose="020B0604020202020204" pitchFamily="34" charset="0"/>
                <a:ea typeface="黑体" panose="02010609060101010101" pitchFamily="49" charset="-122"/>
              </a:defRPr>
            </a:lvl2pPr>
            <a:lvl3pPr>
              <a:defRPr sz="4000">
                <a:solidFill>
                  <a:schemeClr val="tx1"/>
                </a:solidFill>
                <a:latin typeface="Arial" panose="020B0604020202020204" pitchFamily="34" charset="0"/>
                <a:ea typeface="黑体" panose="02010609060101010101" pitchFamily="49" charset="-122"/>
              </a:defRPr>
            </a:lvl3pPr>
            <a:lvl4pPr>
              <a:defRPr sz="4000">
                <a:solidFill>
                  <a:schemeClr val="tx1"/>
                </a:solidFill>
                <a:latin typeface="Arial" panose="020B0604020202020204" pitchFamily="34" charset="0"/>
                <a:ea typeface="黑体" panose="02010609060101010101" pitchFamily="49" charset="-122"/>
              </a:defRPr>
            </a:lvl4pPr>
            <a:lvl5pPr>
              <a:defRPr sz="4000">
                <a:solidFill>
                  <a:schemeClr val="tx1"/>
                </a:solidFill>
                <a:latin typeface="Arial" panose="020B0604020202020204" pitchFamily="34" charset="0"/>
                <a:ea typeface="黑体" panose="02010609060101010101" pitchFamily="49" charset="-122"/>
              </a:defRPr>
            </a:lvl5pPr>
            <a:lvl6pPr marL="4572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6pPr>
            <a:lvl7pPr marL="9144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7pPr>
            <a:lvl8pPr marL="13716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8pPr>
            <a:lvl9pPr marL="18288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9pPr>
          </a:lstStyle>
          <a:p>
            <a:r>
              <a:rPr lang="zh-CN" altLang="en-US" sz="1400">
                <a:solidFill>
                  <a:schemeClr val="bg2"/>
                </a:solidFill>
              </a:rPr>
              <a:t>动态主机自动配置</a:t>
            </a:r>
          </a:p>
        </p:txBody>
      </p:sp>
      <p:cxnSp>
        <p:nvCxnSpPr>
          <p:cNvPr id="6" name="直接连接符 5">
            <a:extLst>
              <a:ext uri="{FF2B5EF4-FFF2-40B4-BE49-F238E27FC236}">
                <a16:creationId xmlns:a16="http://schemas.microsoft.com/office/drawing/2014/main" id="{022BCD08-A186-44B5-8637-174B73B5AEA6}"/>
              </a:ext>
            </a:extLst>
          </p:cNvPr>
          <p:cNvCxnSpPr/>
          <p:nvPr/>
        </p:nvCxnSpPr>
        <p:spPr>
          <a:xfrm>
            <a:off x="1685764" y="98106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a:extLst>
              <a:ext uri="{FF2B5EF4-FFF2-40B4-BE49-F238E27FC236}">
                <a16:creationId xmlns:a16="http://schemas.microsoft.com/office/drawing/2014/main" id="{67823A48-0B1F-4F07-87FC-47FF9006BAF1}"/>
              </a:ext>
            </a:extLst>
          </p:cNvPr>
          <p:cNvSpPr txBox="1">
            <a:spLocks/>
          </p:cNvSpPr>
          <p:nvPr/>
        </p:nvSpPr>
        <p:spPr>
          <a:xfrm>
            <a:off x="1527155" y="6415088"/>
            <a:ext cx="9144000" cy="365125"/>
          </a:xfrm>
          <a:prstGeom prst="rect">
            <a:avLst/>
          </a:prstGeom>
          <a:solidFill>
            <a:schemeClr val="accent2">
              <a:lumMod val="75000"/>
            </a:schemeClr>
          </a:solidFill>
          <a:ln w="0" cap="flat" cmpd="sng" algn="ctr">
            <a:solidFill>
              <a:schemeClr val="accent2">
                <a:shade val="50000"/>
              </a:schemeClr>
            </a:solidFill>
            <a:prstDash val="solid"/>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lstStyle>
            <a:defPPr>
              <a:defRPr lang="zh-CN"/>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a:defRPr/>
            </a:pPr>
            <a:r>
              <a:rPr lang="zh-CN" altLang="en-US" sz="1400" b="1">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extLst>
      <p:ext uri="{BB962C8B-B14F-4D97-AF65-F5344CB8AC3E}">
        <p14:creationId xmlns:p14="http://schemas.microsoft.com/office/powerpoint/2010/main" val="16860160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5"/>
          <p:cNvSpPr>
            <a:spLocks noGrp="1"/>
          </p:cNvSpPr>
          <p:nvPr>
            <p:ph type="sldNum" sz="quarter" idx="12"/>
          </p:nvPr>
        </p:nvSpPr>
        <p:spPr/>
        <p:txBody>
          <a:bodyPr/>
          <a:lstStyle/>
          <a:p>
            <a:fld id="{0DD4C177-4C8D-4904-8FEB-B20E9C0D58A2}" type="slidenum">
              <a:rPr lang="en-US" altLang="zh-CN"/>
              <a:pPr/>
              <a:t>55</a:t>
            </a:fld>
            <a:endParaRPr lang="en-US" altLang="zh-CN"/>
          </a:p>
        </p:txBody>
      </p:sp>
      <p:sp>
        <p:nvSpPr>
          <p:cNvPr id="762882" name="Rectangle 2"/>
          <p:cNvSpPr>
            <a:spLocks noGrp="1" noChangeArrowheads="1"/>
          </p:cNvSpPr>
          <p:nvPr>
            <p:ph type="title"/>
          </p:nvPr>
        </p:nvSpPr>
        <p:spPr>
          <a:xfrm>
            <a:off x="1981200" y="274639"/>
            <a:ext cx="8229600" cy="480759"/>
          </a:xfrm>
        </p:spPr>
        <p:txBody>
          <a:bodyPr/>
          <a:lstStyle/>
          <a:p>
            <a:r>
              <a:rPr lang="en-US" altLang="zh-CN" sz="4000" b="1" dirty="0">
                <a:solidFill>
                  <a:srgbClr val="C00000"/>
                </a:solidFill>
              </a:rPr>
              <a:t>DHCP</a:t>
            </a:r>
            <a:r>
              <a:rPr lang="zh-CN" altLang="en-US" sz="4000" b="1" dirty="0">
                <a:solidFill>
                  <a:srgbClr val="C00000"/>
                </a:solidFill>
              </a:rPr>
              <a:t>中继代理</a:t>
            </a:r>
          </a:p>
        </p:txBody>
      </p:sp>
      <p:sp>
        <p:nvSpPr>
          <p:cNvPr id="762883" name="Rectangle 3"/>
          <p:cNvSpPr>
            <a:spLocks noGrp="1" noChangeArrowheads="1"/>
          </p:cNvSpPr>
          <p:nvPr>
            <p:ph type="body" idx="1"/>
          </p:nvPr>
        </p:nvSpPr>
        <p:spPr>
          <a:xfrm>
            <a:off x="1774825" y="1052513"/>
            <a:ext cx="8642350" cy="2881312"/>
          </a:xfrm>
        </p:spPr>
        <p:txBody>
          <a:bodyPr/>
          <a:lstStyle/>
          <a:p>
            <a:pPr>
              <a:lnSpc>
                <a:spcPct val="90000"/>
              </a:lnSpc>
              <a:buClr>
                <a:srgbClr val="C80000"/>
              </a:buClr>
              <a:buSzPct val="80000"/>
              <a:buFont typeface="Wingdings" panose="05000000000000000000" pitchFamily="2" charset="2"/>
              <a:buChar char="n"/>
            </a:pPr>
            <a:r>
              <a:rPr lang="zh-CN" altLang="en-US" sz="2800" dirty="0">
                <a:solidFill>
                  <a:srgbClr val="000000"/>
                </a:solidFill>
                <a:latin typeface="Times New Roman" panose="02020603050405020304" pitchFamily="18" charset="0"/>
                <a:ea typeface="宋体" panose="02010600030101010101" pitchFamily="2" charset="-122"/>
              </a:rPr>
              <a:t>不是每个网络上都有 </a:t>
            </a:r>
            <a:r>
              <a:rPr lang="en-US" altLang="zh-CN" sz="2800" dirty="0">
                <a:solidFill>
                  <a:srgbClr val="000000"/>
                </a:solidFill>
                <a:latin typeface="Times New Roman" panose="02020603050405020304" pitchFamily="18" charset="0"/>
                <a:ea typeface="宋体" panose="02010600030101010101" pitchFamily="2" charset="-122"/>
              </a:rPr>
              <a:t>DHCP </a:t>
            </a:r>
            <a:r>
              <a:rPr lang="zh-CN" altLang="en-US" sz="2800" dirty="0">
                <a:solidFill>
                  <a:srgbClr val="000000"/>
                </a:solidFill>
                <a:latin typeface="Times New Roman" panose="02020603050405020304" pitchFamily="18" charset="0"/>
                <a:ea typeface="宋体" panose="02010600030101010101" pitchFamily="2" charset="-122"/>
              </a:rPr>
              <a:t>服务器，可以设置一个 </a:t>
            </a:r>
            <a:r>
              <a:rPr lang="en-US" altLang="zh-CN" sz="2800" dirty="0">
                <a:solidFill>
                  <a:srgbClr val="000000"/>
                </a:solidFill>
                <a:latin typeface="Times New Roman" panose="02020603050405020304" pitchFamily="18" charset="0"/>
                <a:ea typeface="宋体" panose="02010600030101010101" pitchFamily="2" charset="-122"/>
              </a:rPr>
              <a:t>DHCP </a:t>
            </a:r>
            <a:r>
              <a:rPr lang="zh-CN" altLang="en-US" sz="2800" dirty="0">
                <a:solidFill>
                  <a:srgbClr val="000000"/>
                </a:solidFill>
                <a:latin typeface="Times New Roman" panose="02020603050405020304" pitchFamily="18" charset="0"/>
                <a:ea typeface="宋体" panose="02010600030101010101" pitchFamily="2" charset="-122"/>
              </a:rPr>
              <a:t>中继代理，它配置了 </a:t>
            </a:r>
            <a:r>
              <a:rPr lang="en-US" altLang="zh-CN" sz="2800" dirty="0">
                <a:solidFill>
                  <a:srgbClr val="000000"/>
                </a:solidFill>
                <a:latin typeface="Times New Roman" panose="02020603050405020304" pitchFamily="18" charset="0"/>
                <a:ea typeface="宋体" panose="02010600030101010101" pitchFamily="2" charset="-122"/>
              </a:rPr>
              <a:t>DHCP </a:t>
            </a:r>
            <a:r>
              <a:rPr lang="zh-CN" altLang="en-US" sz="2800" dirty="0">
                <a:solidFill>
                  <a:srgbClr val="000000"/>
                </a:solidFill>
                <a:latin typeface="Times New Roman" panose="02020603050405020304" pitchFamily="18" charset="0"/>
                <a:ea typeface="宋体" panose="02010600030101010101" pitchFamily="2" charset="-122"/>
              </a:rPr>
              <a:t>服务器的 </a:t>
            </a:r>
            <a:r>
              <a:rPr lang="en-US" altLang="zh-CN" sz="2800" dirty="0">
                <a:solidFill>
                  <a:srgbClr val="000000"/>
                </a:solidFill>
                <a:latin typeface="Times New Roman" panose="02020603050405020304" pitchFamily="18" charset="0"/>
                <a:ea typeface="宋体" panose="02010600030101010101" pitchFamily="2" charset="-122"/>
              </a:rPr>
              <a:t>IP </a:t>
            </a:r>
            <a:r>
              <a:rPr lang="zh-CN" altLang="en-US" sz="2800" dirty="0">
                <a:solidFill>
                  <a:srgbClr val="000000"/>
                </a:solidFill>
                <a:latin typeface="Times New Roman" panose="02020603050405020304" pitchFamily="18" charset="0"/>
                <a:ea typeface="宋体" panose="02010600030101010101" pitchFamily="2" charset="-122"/>
              </a:rPr>
              <a:t>地址信息。</a:t>
            </a:r>
          </a:p>
          <a:p>
            <a:pPr>
              <a:lnSpc>
                <a:spcPct val="90000"/>
              </a:lnSpc>
              <a:buClr>
                <a:srgbClr val="C80000"/>
              </a:buClr>
              <a:buSzPct val="80000"/>
              <a:buFont typeface="Wingdings" panose="05000000000000000000" pitchFamily="2" charset="2"/>
              <a:buChar char="n"/>
            </a:pPr>
            <a:r>
              <a:rPr lang="zh-CN" altLang="en-US" sz="2800" dirty="0">
                <a:solidFill>
                  <a:srgbClr val="000000"/>
                </a:solidFill>
                <a:latin typeface="Times New Roman" panose="02020603050405020304" pitchFamily="18" charset="0"/>
                <a:ea typeface="宋体" panose="02010600030101010101" pitchFamily="2" charset="-122"/>
              </a:rPr>
              <a:t>当 </a:t>
            </a:r>
            <a:r>
              <a:rPr lang="en-US" altLang="zh-CN" sz="2800" dirty="0">
                <a:solidFill>
                  <a:srgbClr val="000000"/>
                </a:solidFill>
                <a:latin typeface="Times New Roman" panose="02020603050405020304" pitchFamily="18" charset="0"/>
                <a:ea typeface="宋体" panose="02010600030101010101" pitchFamily="2" charset="-122"/>
              </a:rPr>
              <a:t>DHCP </a:t>
            </a:r>
            <a:r>
              <a:rPr lang="zh-CN" altLang="en-US" sz="2800" dirty="0">
                <a:solidFill>
                  <a:srgbClr val="000000"/>
                </a:solidFill>
                <a:latin typeface="Times New Roman" panose="02020603050405020304" pitchFamily="18" charset="0"/>
                <a:ea typeface="宋体" panose="02010600030101010101" pitchFamily="2" charset="-122"/>
              </a:rPr>
              <a:t>中继代理收到主机发送的发现报文后，就以单播方式向 </a:t>
            </a:r>
            <a:r>
              <a:rPr lang="en-US" altLang="zh-CN" sz="2800" dirty="0">
                <a:solidFill>
                  <a:srgbClr val="000000"/>
                </a:solidFill>
                <a:latin typeface="Times New Roman" panose="02020603050405020304" pitchFamily="18" charset="0"/>
                <a:ea typeface="宋体" panose="02010600030101010101" pitchFamily="2" charset="-122"/>
              </a:rPr>
              <a:t>DHCP </a:t>
            </a:r>
            <a:r>
              <a:rPr lang="zh-CN" altLang="en-US" sz="2800" dirty="0">
                <a:solidFill>
                  <a:srgbClr val="000000"/>
                </a:solidFill>
                <a:latin typeface="Times New Roman" panose="02020603050405020304" pitchFamily="18" charset="0"/>
                <a:ea typeface="宋体" panose="02010600030101010101" pitchFamily="2" charset="-122"/>
              </a:rPr>
              <a:t>服务器转发此报文。并等待其回答。收到 </a:t>
            </a:r>
            <a:r>
              <a:rPr lang="en-US" altLang="zh-CN" sz="2800" dirty="0">
                <a:solidFill>
                  <a:srgbClr val="000000"/>
                </a:solidFill>
                <a:latin typeface="Times New Roman" panose="02020603050405020304" pitchFamily="18" charset="0"/>
                <a:ea typeface="宋体" panose="02010600030101010101" pitchFamily="2" charset="-122"/>
              </a:rPr>
              <a:t>DHCP </a:t>
            </a:r>
            <a:r>
              <a:rPr lang="zh-CN" altLang="en-US" sz="2800" dirty="0">
                <a:solidFill>
                  <a:srgbClr val="000000"/>
                </a:solidFill>
                <a:latin typeface="Times New Roman" panose="02020603050405020304" pitchFamily="18" charset="0"/>
                <a:ea typeface="宋体" panose="02010600030101010101" pitchFamily="2" charset="-122"/>
              </a:rPr>
              <a:t>服务器回答的提供报文后，</a:t>
            </a:r>
            <a:r>
              <a:rPr lang="en-US" altLang="zh-CN" sz="2800" dirty="0">
                <a:solidFill>
                  <a:srgbClr val="000000"/>
                </a:solidFill>
                <a:latin typeface="Times New Roman" panose="02020603050405020304" pitchFamily="18" charset="0"/>
                <a:ea typeface="宋体" panose="02010600030101010101" pitchFamily="2" charset="-122"/>
              </a:rPr>
              <a:t>DHCP </a:t>
            </a:r>
            <a:r>
              <a:rPr lang="zh-CN" altLang="en-US" sz="2800" dirty="0">
                <a:solidFill>
                  <a:srgbClr val="000000"/>
                </a:solidFill>
                <a:latin typeface="Times New Roman" panose="02020603050405020304" pitchFamily="18" charset="0"/>
                <a:ea typeface="宋体" panose="02010600030101010101" pitchFamily="2" charset="-122"/>
              </a:rPr>
              <a:t>中继代理再将此提供报文发回给主机。</a:t>
            </a:r>
          </a:p>
        </p:txBody>
      </p:sp>
      <p:sp>
        <p:nvSpPr>
          <p:cNvPr id="762884" name="Rectangle 4"/>
          <p:cNvSpPr>
            <a:spLocks noChangeArrowheads="1"/>
          </p:cNvSpPr>
          <p:nvPr/>
        </p:nvSpPr>
        <p:spPr bwMode="auto">
          <a:xfrm>
            <a:off x="1558926" y="6597650"/>
            <a:ext cx="23399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000">
                <a:solidFill>
                  <a:schemeClr val="tx1"/>
                </a:solidFill>
                <a:latin typeface="Arial" panose="020B0604020202020204" pitchFamily="34" charset="0"/>
                <a:ea typeface="黑体" panose="02010609060101010101" pitchFamily="49" charset="-122"/>
              </a:defRPr>
            </a:lvl1pPr>
            <a:lvl2pPr>
              <a:defRPr sz="4000">
                <a:solidFill>
                  <a:schemeClr val="tx1"/>
                </a:solidFill>
                <a:latin typeface="Arial" panose="020B0604020202020204" pitchFamily="34" charset="0"/>
                <a:ea typeface="黑体" panose="02010609060101010101" pitchFamily="49" charset="-122"/>
              </a:defRPr>
            </a:lvl2pPr>
            <a:lvl3pPr>
              <a:defRPr sz="4000">
                <a:solidFill>
                  <a:schemeClr val="tx1"/>
                </a:solidFill>
                <a:latin typeface="Arial" panose="020B0604020202020204" pitchFamily="34" charset="0"/>
                <a:ea typeface="黑体" panose="02010609060101010101" pitchFamily="49" charset="-122"/>
              </a:defRPr>
            </a:lvl3pPr>
            <a:lvl4pPr>
              <a:defRPr sz="4000">
                <a:solidFill>
                  <a:schemeClr val="tx1"/>
                </a:solidFill>
                <a:latin typeface="Arial" panose="020B0604020202020204" pitchFamily="34" charset="0"/>
                <a:ea typeface="黑体" panose="02010609060101010101" pitchFamily="49" charset="-122"/>
              </a:defRPr>
            </a:lvl4pPr>
            <a:lvl5pPr>
              <a:defRPr sz="4000">
                <a:solidFill>
                  <a:schemeClr val="tx1"/>
                </a:solidFill>
                <a:latin typeface="Arial" panose="020B0604020202020204" pitchFamily="34" charset="0"/>
                <a:ea typeface="黑体" panose="02010609060101010101" pitchFamily="49" charset="-122"/>
              </a:defRPr>
            </a:lvl5pPr>
            <a:lvl6pPr marL="4572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6pPr>
            <a:lvl7pPr marL="9144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7pPr>
            <a:lvl8pPr marL="13716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8pPr>
            <a:lvl9pPr marL="18288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9pPr>
          </a:lstStyle>
          <a:p>
            <a:r>
              <a:rPr lang="zh-CN" altLang="en-US" sz="1400">
                <a:solidFill>
                  <a:schemeClr val="bg2"/>
                </a:solidFill>
              </a:rPr>
              <a:t>动态主机自动配置</a:t>
            </a:r>
          </a:p>
        </p:txBody>
      </p:sp>
      <p:sp>
        <p:nvSpPr>
          <p:cNvPr id="762885" name="Line 5"/>
          <p:cNvSpPr>
            <a:spLocks noChangeShapeType="1"/>
          </p:cNvSpPr>
          <p:nvPr/>
        </p:nvSpPr>
        <p:spPr bwMode="auto">
          <a:xfrm>
            <a:off x="3097213" y="5195889"/>
            <a:ext cx="0" cy="4222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2886" name="Line 6"/>
          <p:cNvSpPr>
            <a:spLocks noChangeShapeType="1"/>
          </p:cNvSpPr>
          <p:nvPr/>
        </p:nvSpPr>
        <p:spPr bwMode="auto">
          <a:xfrm flipV="1">
            <a:off x="5149850" y="5853113"/>
            <a:ext cx="486568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62887"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7075" y="4865688"/>
            <a:ext cx="871538"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2888" name="Text Box 8"/>
          <p:cNvSpPr txBox="1">
            <a:spLocks noChangeArrowheads="1"/>
          </p:cNvSpPr>
          <p:nvPr/>
        </p:nvSpPr>
        <p:spPr bwMode="auto">
          <a:xfrm>
            <a:off x="1846263" y="4035426"/>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333399"/>
                </a:solidFill>
              </a:rPr>
              <a:t>主机</a:t>
            </a:r>
          </a:p>
        </p:txBody>
      </p:sp>
      <p:sp>
        <p:nvSpPr>
          <p:cNvPr id="762889" name="Text Box 9"/>
          <p:cNvSpPr txBox="1">
            <a:spLocks noChangeArrowheads="1"/>
          </p:cNvSpPr>
          <p:nvPr/>
        </p:nvSpPr>
        <p:spPr bwMode="auto">
          <a:xfrm>
            <a:off x="9480550" y="4264025"/>
            <a:ext cx="9794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a:solidFill>
                  <a:srgbClr val="333399"/>
                </a:solidFill>
              </a:rPr>
              <a:t>DHCP</a:t>
            </a:r>
          </a:p>
          <a:p>
            <a:pPr algn="ctr"/>
            <a:r>
              <a:rPr kumimoji="1" lang="zh-CN" altLang="en-US">
                <a:solidFill>
                  <a:srgbClr val="333399"/>
                </a:solidFill>
              </a:rPr>
              <a:t>服务器</a:t>
            </a:r>
          </a:p>
        </p:txBody>
      </p:sp>
      <p:grpSp>
        <p:nvGrpSpPr>
          <p:cNvPr id="762890" name="Group 10"/>
          <p:cNvGrpSpPr>
            <a:grpSpLocks/>
          </p:cNvGrpSpPr>
          <p:nvPr/>
        </p:nvGrpSpPr>
        <p:grpSpPr bwMode="auto">
          <a:xfrm>
            <a:off x="7896226" y="5229226"/>
            <a:ext cx="1635125" cy="1223963"/>
            <a:chOff x="3204" y="2684"/>
            <a:chExt cx="1080" cy="854"/>
          </a:xfrm>
        </p:grpSpPr>
        <p:sp>
          <p:nvSpPr>
            <p:cNvPr id="762891" name="Oval 11"/>
            <p:cNvSpPr>
              <a:spLocks noChangeArrowheads="1"/>
            </p:cNvSpPr>
            <p:nvPr/>
          </p:nvSpPr>
          <p:spPr bwMode="auto">
            <a:xfrm>
              <a:off x="3457" y="2684"/>
              <a:ext cx="464" cy="228"/>
            </a:xfrm>
            <a:prstGeom prst="ellipse">
              <a:avLst/>
            </a:prstGeom>
            <a:solidFill>
              <a:srgbClr val="EAEAEA"/>
            </a:solidFill>
            <a:ln w="12700">
              <a:solidFill>
                <a:srgbClr val="000000"/>
              </a:solidFill>
              <a:round/>
              <a:headEnd/>
              <a:tailEnd/>
            </a:ln>
          </p:spPr>
          <p:txBody>
            <a:bodyPr/>
            <a:lstStyle/>
            <a:p>
              <a:endParaRPr lang="zh-CN" altLang="en-US"/>
            </a:p>
          </p:txBody>
        </p:sp>
        <p:sp>
          <p:nvSpPr>
            <p:cNvPr id="762892" name="Freeform 12"/>
            <p:cNvSpPr>
              <a:spLocks/>
            </p:cNvSpPr>
            <p:nvPr/>
          </p:nvSpPr>
          <p:spPr bwMode="auto">
            <a:xfrm>
              <a:off x="3853" y="2753"/>
              <a:ext cx="312" cy="202"/>
            </a:xfrm>
            <a:custGeom>
              <a:avLst/>
              <a:gdLst>
                <a:gd name="T0" fmla="*/ 182 w 312"/>
                <a:gd name="T1" fmla="*/ 10 h 202"/>
                <a:gd name="T2" fmla="*/ 150 w 312"/>
                <a:gd name="T3" fmla="*/ 4 h 202"/>
                <a:gd name="T4" fmla="*/ 119 w 312"/>
                <a:gd name="T5" fmla="*/ 0 h 202"/>
                <a:gd name="T6" fmla="*/ 91 w 312"/>
                <a:gd name="T7" fmla="*/ 2 h 202"/>
                <a:gd name="T8" fmla="*/ 67 w 312"/>
                <a:gd name="T9" fmla="*/ 8 h 202"/>
                <a:gd name="T10" fmla="*/ 44 w 312"/>
                <a:gd name="T11" fmla="*/ 16 h 202"/>
                <a:gd name="T12" fmla="*/ 25 w 312"/>
                <a:gd name="T13" fmla="*/ 29 h 202"/>
                <a:gd name="T14" fmla="*/ 12 w 312"/>
                <a:gd name="T15" fmla="*/ 44 h 202"/>
                <a:gd name="T16" fmla="*/ 2 w 312"/>
                <a:gd name="T17" fmla="*/ 61 h 202"/>
                <a:gd name="T18" fmla="*/ 0 w 312"/>
                <a:gd name="T19" fmla="*/ 80 h 202"/>
                <a:gd name="T20" fmla="*/ 6 w 312"/>
                <a:gd name="T21" fmla="*/ 99 h 202"/>
                <a:gd name="T22" fmla="*/ 16 w 312"/>
                <a:gd name="T23" fmla="*/ 117 h 202"/>
                <a:gd name="T24" fmla="*/ 31 w 312"/>
                <a:gd name="T25" fmla="*/ 136 h 202"/>
                <a:gd name="T26" fmla="*/ 51 w 312"/>
                <a:gd name="T27" fmla="*/ 153 h 202"/>
                <a:gd name="T28" fmla="*/ 74 w 312"/>
                <a:gd name="T29" fmla="*/ 170 h 202"/>
                <a:gd name="T30" fmla="*/ 102 w 312"/>
                <a:gd name="T31" fmla="*/ 183 h 202"/>
                <a:gd name="T32" fmla="*/ 133 w 312"/>
                <a:gd name="T33" fmla="*/ 193 h 202"/>
                <a:gd name="T34" fmla="*/ 165 w 312"/>
                <a:gd name="T35" fmla="*/ 199 h 202"/>
                <a:gd name="T36" fmla="*/ 195 w 312"/>
                <a:gd name="T37" fmla="*/ 202 h 202"/>
                <a:gd name="T38" fmla="*/ 223 w 312"/>
                <a:gd name="T39" fmla="*/ 200 h 202"/>
                <a:gd name="T40" fmla="*/ 248 w 312"/>
                <a:gd name="T41" fmla="*/ 195 h 202"/>
                <a:gd name="T42" fmla="*/ 271 w 312"/>
                <a:gd name="T43" fmla="*/ 187 h 202"/>
                <a:gd name="T44" fmla="*/ 289 w 312"/>
                <a:gd name="T45" fmla="*/ 174 h 202"/>
                <a:gd name="T46" fmla="*/ 303 w 312"/>
                <a:gd name="T47" fmla="*/ 159 h 202"/>
                <a:gd name="T48" fmla="*/ 310 w 312"/>
                <a:gd name="T49" fmla="*/ 142 h 202"/>
                <a:gd name="T50" fmla="*/ 312 w 312"/>
                <a:gd name="T51" fmla="*/ 123 h 202"/>
                <a:gd name="T52" fmla="*/ 308 w 312"/>
                <a:gd name="T53" fmla="*/ 104 h 202"/>
                <a:gd name="T54" fmla="*/ 297 w 312"/>
                <a:gd name="T55" fmla="*/ 85 h 202"/>
                <a:gd name="T56" fmla="*/ 284 w 312"/>
                <a:gd name="T57" fmla="*/ 66 h 202"/>
                <a:gd name="T58" fmla="*/ 263 w 312"/>
                <a:gd name="T59" fmla="*/ 50 h 202"/>
                <a:gd name="T60" fmla="*/ 240 w 312"/>
                <a:gd name="T61" fmla="*/ 33 h 202"/>
                <a:gd name="T62" fmla="*/ 212 w 312"/>
                <a:gd name="T63" fmla="*/ 19 h 202"/>
                <a:gd name="T64" fmla="*/ 182 w 312"/>
                <a:gd name="T65" fmla="*/ 1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2" h="202">
                  <a:moveTo>
                    <a:pt x="182" y="10"/>
                  </a:moveTo>
                  <a:lnTo>
                    <a:pt x="150" y="4"/>
                  </a:lnTo>
                  <a:lnTo>
                    <a:pt x="119" y="0"/>
                  </a:lnTo>
                  <a:lnTo>
                    <a:pt x="91" y="2"/>
                  </a:lnTo>
                  <a:lnTo>
                    <a:pt x="67" y="8"/>
                  </a:lnTo>
                  <a:lnTo>
                    <a:pt x="44" y="16"/>
                  </a:lnTo>
                  <a:lnTo>
                    <a:pt x="25" y="29"/>
                  </a:lnTo>
                  <a:lnTo>
                    <a:pt x="12" y="44"/>
                  </a:lnTo>
                  <a:lnTo>
                    <a:pt x="2" y="61"/>
                  </a:lnTo>
                  <a:lnTo>
                    <a:pt x="0" y="80"/>
                  </a:lnTo>
                  <a:lnTo>
                    <a:pt x="6" y="99"/>
                  </a:lnTo>
                  <a:lnTo>
                    <a:pt x="16" y="117"/>
                  </a:lnTo>
                  <a:lnTo>
                    <a:pt x="31" y="136"/>
                  </a:lnTo>
                  <a:lnTo>
                    <a:pt x="51" y="153"/>
                  </a:lnTo>
                  <a:lnTo>
                    <a:pt x="74" y="170"/>
                  </a:lnTo>
                  <a:lnTo>
                    <a:pt x="102" y="183"/>
                  </a:lnTo>
                  <a:lnTo>
                    <a:pt x="133" y="193"/>
                  </a:lnTo>
                  <a:lnTo>
                    <a:pt x="165" y="199"/>
                  </a:lnTo>
                  <a:lnTo>
                    <a:pt x="195" y="202"/>
                  </a:lnTo>
                  <a:lnTo>
                    <a:pt x="223" y="200"/>
                  </a:lnTo>
                  <a:lnTo>
                    <a:pt x="248" y="195"/>
                  </a:lnTo>
                  <a:lnTo>
                    <a:pt x="271" y="187"/>
                  </a:lnTo>
                  <a:lnTo>
                    <a:pt x="289" y="174"/>
                  </a:lnTo>
                  <a:lnTo>
                    <a:pt x="303" y="159"/>
                  </a:lnTo>
                  <a:lnTo>
                    <a:pt x="310" y="142"/>
                  </a:lnTo>
                  <a:lnTo>
                    <a:pt x="312" y="123"/>
                  </a:lnTo>
                  <a:lnTo>
                    <a:pt x="308" y="104"/>
                  </a:lnTo>
                  <a:lnTo>
                    <a:pt x="297" y="85"/>
                  </a:lnTo>
                  <a:lnTo>
                    <a:pt x="284" y="66"/>
                  </a:lnTo>
                  <a:lnTo>
                    <a:pt x="263" y="50"/>
                  </a:lnTo>
                  <a:lnTo>
                    <a:pt x="240" y="33"/>
                  </a:lnTo>
                  <a:lnTo>
                    <a:pt x="212" y="19"/>
                  </a:lnTo>
                  <a:lnTo>
                    <a:pt x="182" y="10"/>
                  </a:lnTo>
                  <a:close/>
                </a:path>
              </a:pathLst>
            </a:custGeom>
            <a:solidFill>
              <a:srgbClr val="EAEAEA"/>
            </a:solidFill>
            <a:ln w="12700">
              <a:solidFill>
                <a:srgbClr val="000000"/>
              </a:solidFill>
              <a:prstDash val="solid"/>
              <a:round/>
              <a:headEnd/>
              <a:tailEnd/>
            </a:ln>
          </p:spPr>
          <p:txBody>
            <a:bodyPr/>
            <a:lstStyle/>
            <a:p>
              <a:endParaRPr lang="zh-CN" altLang="en-US"/>
            </a:p>
          </p:txBody>
        </p:sp>
        <p:sp>
          <p:nvSpPr>
            <p:cNvPr id="762893" name="Freeform 13"/>
            <p:cNvSpPr>
              <a:spLocks/>
            </p:cNvSpPr>
            <p:nvPr/>
          </p:nvSpPr>
          <p:spPr bwMode="auto">
            <a:xfrm>
              <a:off x="4014" y="2946"/>
              <a:ext cx="270" cy="232"/>
            </a:xfrm>
            <a:custGeom>
              <a:avLst/>
              <a:gdLst>
                <a:gd name="T0" fmla="*/ 181 w 270"/>
                <a:gd name="T1" fmla="*/ 15 h 232"/>
                <a:gd name="T2" fmla="*/ 155 w 270"/>
                <a:gd name="T3" fmla="*/ 6 h 232"/>
                <a:gd name="T4" fmla="*/ 128 w 270"/>
                <a:gd name="T5" fmla="*/ 0 h 232"/>
                <a:gd name="T6" fmla="*/ 104 w 270"/>
                <a:gd name="T7" fmla="*/ 0 h 232"/>
                <a:gd name="T8" fmla="*/ 79 w 270"/>
                <a:gd name="T9" fmla="*/ 4 h 232"/>
                <a:gd name="T10" fmla="*/ 57 w 270"/>
                <a:gd name="T11" fmla="*/ 11 h 232"/>
                <a:gd name="T12" fmla="*/ 38 w 270"/>
                <a:gd name="T13" fmla="*/ 23 h 232"/>
                <a:gd name="T14" fmla="*/ 21 w 270"/>
                <a:gd name="T15" fmla="*/ 38 h 232"/>
                <a:gd name="T16" fmla="*/ 9 w 270"/>
                <a:gd name="T17" fmla="*/ 56 h 232"/>
                <a:gd name="T18" fmla="*/ 2 w 270"/>
                <a:gd name="T19" fmla="*/ 79 h 232"/>
                <a:gd name="T20" fmla="*/ 0 w 270"/>
                <a:gd name="T21" fmla="*/ 100 h 232"/>
                <a:gd name="T22" fmla="*/ 4 w 270"/>
                <a:gd name="T23" fmla="*/ 123 h 232"/>
                <a:gd name="T24" fmla="*/ 13 w 270"/>
                <a:gd name="T25" fmla="*/ 145 h 232"/>
                <a:gd name="T26" fmla="*/ 26 w 270"/>
                <a:gd name="T27" fmla="*/ 166 h 232"/>
                <a:gd name="T28" fmla="*/ 43 w 270"/>
                <a:gd name="T29" fmla="*/ 185 h 232"/>
                <a:gd name="T30" fmla="*/ 64 w 270"/>
                <a:gd name="T31" fmla="*/ 202 h 232"/>
                <a:gd name="T32" fmla="*/ 89 w 270"/>
                <a:gd name="T33" fmla="*/ 217 h 232"/>
                <a:gd name="T34" fmla="*/ 115 w 270"/>
                <a:gd name="T35" fmla="*/ 226 h 232"/>
                <a:gd name="T36" fmla="*/ 142 w 270"/>
                <a:gd name="T37" fmla="*/ 232 h 232"/>
                <a:gd name="T38" fmla="*/ 166 w 270"/>
                <a:gd name="T39" fmla="*/ 232 h 232"/>
                <a:gd name="T40" fmla="*/ 191 w 270"/>
                <a:gd name="T41" fmla="*/ 228 h 232"/>
                <a:gd name="T42" fmla="*/ 213 w 270"/>
                <a:gd name="T43" fmla="*/ 221 h 232"/>
                <a:gd name="T44" fmla="*/ 232 w 270"/>
                <a:gd name="T45" fmla="*/ 209 h 232"/>
                <a:gd name="T46" fmla="*/ 249 w 270"/>
                <a:gd name="T47" fmla="*/ 194 h 232"/>
                <a:gd name="T48" fmla="*/ 261 w 270"/>
                <a:gd name="T49" fmla="*/ 175 h 232"/>
                <a:gd name="T50" fmla="*/ 268 w 270"/>
                <a:gd name="T51" fmla="*/ 155 h 232"/>
                <a:gd name="T52" fmla="*/ 270 w 270"/>
                <a:gd name="T53" fmla="*/ 132 h 232"/>
                <a:gd name="T54" fmla="*/ 266 w 270"/>
                <a:gd name="T55" fmla="*/ 109 h 232"/>
                <a:gd name="T56" fmla="*/ 257 w 270"/>
                <a:gd name="T57" fmla="*/ 87 h 232"/>
                <a:gd name="T58" fmla="*/ 244 w 270"/>
                <a:gd name="T59" fmla="*/ 66 h 232"/>
                <a:gd name="T60" fmla="*/ 227 w 270"/>
                <a:gd name="T61" fmla="*/ 47 h 232"/>
                <a:gd name="T62" fmla="*/ 206 w 270"/>
                <a:gd name="T63" fmla="*/ 30 h 232"/>
                <a:gd name="T64" fmla="*/ 181 w 270"/>
                <a:gd name="T65" fmla="*/ 1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0" h="232">
                  <a:moveTo>
                    <a:pt x="181" y="15"/>
                  </a:moveTo>
                  <a:lnTo>
                    <a:pt x="155" y="6"/>
                  </a:lnTo>
                  <a:lnTo>
                    <a:pt x="128" y="0"/>
                  </a:lnTo>
                  <a:lnTo>
                    <a:pt x="104" y="0"/>
                  </a:lnTo>
                  <a:lnTo>
                    <a:pt x="79" y="4"/>
                  </a:lnTo>
                  <a:lnTo>
                    <a:pt x="57" y="11"/>
                  </a:lnTo>
                  <a:lnTo>
                    <a:pt x="38" y="23"/>
                  </a:lnTo>
                  <a:lnTo>
                    <a:pt x="21" y="38"/>
                  </a:lnTo>
                  <a:lnTo>
                    <a:pt x="9" y="56"/>
                  </a:lnTo>
                  <a:lnTo>
                    <a:pt x="2" y="79"/>
                  </a:lnTo>
                  <a:lnTo>
                    <a:pt x="0" y="100"/>
                  </a:lnTo>
                  <a:lnTo>
                    <a:pt x="4" y="123"/>
                  </a:lnTo>
                  <a:lnTo>
                    <a:pt x="13" y="145"/>
                  </a:lnTo>
                  <a:lnTo>
                    <a:pt x="26" y="166"/>
                  </a:lnTo>
                  <a:lnTo>
                    <a:pt x="43" y="185"/>
                  </a:lnTo>
                  <a:lnTo>
                    <a:pt x="64" y="202"/>
                  </a:lnTo>
                  <a:lnTo>
                    <a:pt x="89" y="217"/>
                  </a:lnTo>
                  <a:lnTo>
                    <a:pt x="115" y="226"/>
                  </a:lnTo>
                  <a:lnTo>
                    <a:pt x="142" y="232"/>
                  </a:lnTo>
                  <a:lnTo>
                    <a:pt x="166" y="232"/>
                  </a:lnTo>
                  <a:lnTo>
                    <a:pt x="191" y="228"/>
                  </a:lnTo>
                  <a:lnTo>
                    <a:pt x="213" y="221"/>
                  </a:lnTo>
                  <a:lnTo>
                    <a:pt x="232" y="209"/>
                  </a:lnTo>
                  <a:lnTo>
                    <a:pt x="249" y="194"/>
                  </a:lnTo>
                  <a:lnTo>
                    <a:pt x="261" y="175"/>
                  </a:lnTo>
                  <a:lnTo>
                    <a:pt x="268" y="155"/>
                  </a:lnTo>
                  <a:lnTo>
                    <a:pt x="270" y="132"/>
                  </a:lnTo>
                  <a:lnTo>
                    <a:pt x="266" y="109"/>
                  </a:lnTo>
                  <a:lnTo>
                    <a:pt x="257" y="87"/>
                  </a:lnTo>
                  <a:lnTo>
                    <a:pt x="244" y="66"/>
                  </a:lnTo>
                  <a:lnTo>
                    <a:pt x="227" y="47"/>
                  </a:lnTo>
                  <a:lnTo>
                    <a:pt x="206" y="30"/>
                  </a:lnTo>
                  <a:lnTo>
                    <a:pt x="181" y="15"/>
                  </a:lnTo>
                  <a:close/>
                </a:path>
              </a:pathLst>
            </a:custGeom>
            <a:solidFill>
              <a:srgbClr val="EAEAEA"/>
            </a:solidFill>
            <a:ln w="12700">
              <a:solidFill>
                <a:srgbClr val="000000"/>
              </a:solidFill>
              <a:prstDash val="solid"/>
              <a:round/>
              <a:headEnd/>
              <a:tailEnd/>
            </a:ln>
          </p:spPr>
          <p:txBody>
            <a:bodyPr/>
            <a:lstStyle/>
            <a:p>
              <a:endParaRPr lang="zh-CN" altLang="en-US"/>
            </a:p>
          </p:txBody>
        </p:sp>
        <p:sp>
          <p:nvSpPr>
            <p:cNvPr id="762894" name="Freeform 14"/>
            <p:cNvSpPr>
              <a:spLocks/>
            </p:cNvSpPr>
            <p:nvPr/>
          </p:nvSpPr>
          <p:spPr bwMode="auto">
            <a:xfrm>
              <a:off x="3927" y="3165"/>
              <a:ext cx="325" cy="285"/>
            </a:xfrm>
            <a:custGeom>
              <a:avLst/>
              <a:gdLst>
                <a:gd name="T0" fmla="*/ 102 w 325"/>
                <a:gd name="T1" fmla="*/ 19 h 285"/>
                <a:gd name="T2" fmla="*/ 74 w 325"/>
                <a:gd name="T3" fmla="*/ 36 h 285"/>
                <a:gd name="T4" fmla="*/ 49 w 325"/>
                <a:gd name="T5" fmla="*/ 58 h 285"/>
                <a:gd name="T6" fmla="*/ 28 w 325"/>
                <a:gd name="T7" fmla="*/ 81 h 285"/>
                <a:gd name="T8" fmla="*/ 13 w 325"/>
                <a:gd name="T9" fmla="*/ 107 h 285"/>
                <a:gd name="T10" fmla="*/ 4 w 325"/>
                <a:gd name="T11" fmla="*/ 134 h 285"/>
                <a:gd name="T12" fmla="*/ 0 w 325"/>
                <a:gd name="T13" fmla="*/ 162 h 285"/>
                <a:gd name="T14" fmla="*/ 2 w 325"/>
                <a:gd name="T15" fmla="*/ 188 h 285"/>
                <a:gd name="T16" fmla="*/ 11 w 325"/>
                <a:gd name="T17" fmla="*/ 215 h 285"/>
                <a:gd name="T18" fmla="*/ 27 w 325"/>
                <a:gd name="T19" fmla="*/ 237 h 285"/>
                <a:gd name="T20" fmla="*/ 45 w 325"/>
                <a:gd name="T21" fmla="*/ 256 h 285"/>
                <a:gd name="T22" fmla="*/ 70 w 325"/>
                <a:gd name="T23" fmla="*/ 271 h 285"/>
                <a:gd name="T24" fmla="*/ 98 w 325"/>
                <a:gd name="T25" fmla="*/ 279 h 285"/>
                <a:gd name="T26" fmla="*/ 127 w 325"/>
                <a:gd name="T27" fmla="*/ 285 h 285"/>
                <a:gd name="T28" fmla="*/ 159 w 325"/>
                <a:gd name="T29" fmla="*/ 283 h 285"/>
                <a:gd name="T30" fmla="*/ 191 w 325"/>
                <a:gd name="T31" fmla="*/ 275 h 285"/>
                <a:gd name="T32" fmla="*/ 223 w 325"/>
                <a:gd name="T33" fmla="*/ 264 h 285"/>
                <a:gd name="T34" fmla="*/ 251 w 325"/>
                <a:gd name="T35" fmla="*/ 247 h 285"/>
                <a:gd name="T36" fmla="*/ 276 w 325"/>
                <a:gd name="T37" fmla="*/ 226 h 285"/>
                <a:gd name="T38" fmla="*/ 297 w 325"/>
                <a:gd name="T39" fmla="*/ 202 h 285"/>
                <a:gd name="T40" fmla="*/ 312 w 325"/>
                <a:gd name="T41" fmla="*/ 175 h 285"/>
                <a:gd name="T42" fmla="*/ 321 w 325"/>
                <a:gd name="T43" fmla="*/ 149 h 285"/>
                <a:gd name="T44" fmla="*/ 325 w 325"/>
                <a:gd name="T45" fmla="*/ 120 h 285"/>
                <a:gd name="T46" fmla="*/ 323 w 325"/>
                <a:gd name="T47" fmla="*/ 94 h 285"/>
                <a:gd name="T48" fmla="*/ 314 w 325"/>
                <a:gd name="T49" fmla="*/ 68 h 285"/>
                <a:gd name="T50" fmla="*/ 299 w 325"/>
                <a:gd name="T51" fmla="*/ 45 h 285"/>
                <a:gd name="T52" fmla="*/ 280 w 325"/>
                <a:gd name="T53" fmla="*/ 26 h 285"/>
                <a:gd name="T54" fmla="*/ 255 w 325"/>
                <a:gd name="T55" fmla="*/ 11 h 285"/>
                <a:gd name="T56" fmla="*/ 229 w 325"/>
                <a:gd name="T57" fmla="*/ 4 h 285"/>
                <a:gd name="T58" fmla="*/ 198 w 325"/>
                <a:gd name="T59" fmla="*/ 0 h 285"/>
                <a:gd name="T60" fmla="*/ 166 w 325"/>
                <a:gd name="T61" fmla="*/ 0 h 285"/>
                <a:gd name="T62" fmla="*/ 134 w 325"/>
                <a:gd name="T63" fmla="*/ 7 h 285"/>
                <a:gd name="T64" fmla="*/ 102 w 325"/>
                <a:gd name="T65" fmla="*/ 19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5" h="285">
                  <a:moveTo>
                    <a:pt x="102" y="19"/>
                  </a:moveTo>
                  <a:lnTo>
                    <a:pt x="74" y="36"/>
                  </a:lnTo>
                  <a:lnTo>
                    <a:pt x="49" y="58"/>
                  </a:lnTo>
                  <a:lnTo>
                    <a:pt x="28" y="81"/>
                  </a:lnTo>
                  <a:lnTo>
                    <a:pt x="13" y="107"/>
                  </a:lnTo>
                  <a:lnTo>
                    <a:pt x="4" y="134"/>
                  </a:lnTo>
                  <a:lnTo>
                    <a:pt x="0" y="162"/>
                  </a:lnTo>
                  <a:lnTo>
                    <a:pt x="2" y="188"/>
                  </a:lnTo>
                  <a:lnTo>
                    <a:pt x="11" y="215"/>
                  </a:lnTo>
                  <a:lnTo>
                    <a:pt x="27" y="237"/>
                  </a:lnTo>
                  <a:lnTo>
                    <a:pt x="45" y="256"/>
                  </a:lnTo>
                  <a:lnTo>
                    <a:pt x="70" y="271"/>
                  </a:lnTo>
                  <a:lnTo>
                    <a:pt x="98" y="279"/>
                  </a:lnTo>
                  <a:lnTo>
                    <a:pt x="127" y="285"/>
                  </a:lnTo>
                  <a:lnTo>
                    <a:pt x="159" y="283"/>
                  </a:lnTo>
                  <a:lnTo>
                    <a:pt x="191" y="275"/>
                  </a:lnTo>
                  <a:lnTo>
                    <a:pt x="223" y="264"/>
                  </a:lnTo>
                  <a:lnTo>
                    <a:pt x="251" y="247"/>
                  </a:lnTo>
                  <a:lnTo>
                    <a:pt x="276" y="226"/>
                  </a:lnTo>
                  <a:lnTo>
                    <a:pt x="297" y="202"/>
                  </a:lnTo>
                  <a:lnTo>
                    <a:pt x="312" y="175"/>
                  </a:lnTo>
                  <a:lnTo>
                    <a:pt x="321" y="149"/>
                  </a:lnTo>
                  <a:lnTo>
                    <a:pt x="325" y="120"/>
                  </a:lnTo>
                  <a:lnTo>
                    <a:pt x="323" y="94"/>
                  </a:lnTo>
                  <a:lnTo>
                    <a:pt x="314" y="68"/>
                  </a:lnTo>
                  <a:lnTo>
                    <a:pt x="299" y="45"/>
                  </a:lnTo>
                  <a:lnTo>
                    <a:pt x="280" y="26"/>
                  </a:lnTo>
                  <a:lnTo>
                    <a:pt x="255" y="11"/>
                  </a:lnTo>
                  <a:lnTo>
                    <a:pt x="229" y="4"/>
                  </a:lnTo>
                  <a:lnTo>
                    <a:pt x="198" y="0"/>
                  </a:lnTo>
                  <a:lnTo>
                    <a:pt x="166" y="0"/>
                  </a:lnTo>
                  <a:lnTo>
                    <a:pt x="134" y="7"/>
                  </a:lnTo>
                  <a:lnTo>
                    <a:pt x="102" y="19"/>
                  </a:lnTo>
                  <a:close/>
                </a:path>
              </a:pathLst>
            </a:custGeom>
            <a:solidFill>
              <a:srgbClr val="EAEAEA"/>
            </a:solidFill>
            <a:ln w="12700">
              <a:solidFill>
                <a:srgbClr val="000000"/>
              </a:solidFill>
              <a:prstDash val="solid"/>
              <a:round/>
              <a:headEnd/>
              <a:tailEnd/>
            </a:ln>
          </p:spPr>
          <p:txBody>
            <a:bodyPr/>
            <a:lstStyle/>
            <a:p>
              <a:endParaRPr lang="zh-CN" altLang="en-US"/>
            </a:p>
          </p:txBody>
        </p:sp>
        <p:sp>
          <p:nvSpPr>
            <p:cNvPr id="762895" name="Oval 15"/>
            <p:cNvSpPr>
              <a:spLocks noChangeArrowheads="1"/>
            </p:cNvSpPr>
            <p:nvPr/>
          </p:nvSpPr>
          <p:spPr bwMode="auto">
            <a:xfrm>
              <a:off x="3514" y="3201"/>
              <a:ext cx="538" cy="337"/>
            </a:xfrm>
            <a:prstGeom prst="ellipse">
              <a:avLst/>
            </a:prstGeom>
            <a:solidFill>
              <a:srgbClr val="EAEAEA"/>
            </a:solidFill>
            <a:ln w="12700">
              <a:solidFill>
                <a:srgbClr val="000000"/>
              </a:solidFill>
              <a:round/>
              <a:headEnd/>
              <a:tailEnd/>
            </a:ln>
          </p:spPr>
          <p:txBody>
            <a:bodyPr/>
            <a:lstStyle/>
            <a:p>
              <a:endParaRPr lang="zh-CN" altLang="en-US"/>
            </a:p>
          </p:txBody>
        </p:sp>
        <p:sp>
          <p:nvSpPr>
            <p:cNvPr id="762896" name="Freeform 16"/>
            <p:cNvSpPr>
              <a:spLocks/>
            </p:cNvSpPr>
            <p:nvPr/>
          </p:nvSpPr>
          <p:spPr bwMode="auto">
            <a:xfrm>
              <a:off x="3289" y="3193"/>
              <a:ext cx="300" cy="232"/>
            </a:xfrm>
            <a:custGeom>
              <a:avLst/>
              <a:gdLst>
                <a:gd name="T0" fmla="*/ 185 w 300"/>
                <a:gd name="T1" fmla="*/ 9 h 232"/>
                <a:gd name="T2" fmla="*/ 155 w 300"/>
                <a:gd name="T3" fmla="*/ 2 h 232"/>
                <a:gd name="T4" fmla="*/ 124 w 300"/>
                <a:gd name="T5" fmla="*/ 0 h 232"/>
                <a:gd name="T6" fmla="*/ 98 w 300"/>
                <a:gd name="T7" fmla="*/ 2 h 232"/>
                <a:gd name="T8" fmla="*/ 71 w 300"/>
                <a:gd name="T9" fmla="*/ 8 h 232"/>
                <a:gd name="T10" fmla="*/ 49 w 300"/>
                <a:gd name="T11" fmla="*/ 17 h 232"/>
                <a:gd name="T12" fmla="*/ 30 w 300"/>
                <a:gd name="T13" fmla="*/ 30 h 232"/>
                <a:gd name="T14" fmla="*/ 15 w 300"/>
                <a:gd name="T15" fmla="*/ 47 h 232"/>
                <a:gd name="T16" fmla="*/ 3 w 300"/>
                <a:gd name="T17" fmla="*/ 68 h 232"/>
                <a:gd name="T18" fmla="*/ 0 w 300"/>
                <a:gd name="T19" fmla="*/ 91 h 232"/>
                <a:gd name="T20" fmla="*/ 2 w 300"/>
                <a:gd name="T21" fmla="*/ 113 h 232"/>
                <a:gd name="T22" fmla="*/ 9 w 300"/>
                <a:gd name="T23" fmla="*/ 136 h 232"/>
                <a:gd name="T24" fmla="*/ 22 w 300"/>
                <a:gd name="T25" fmla="*/ 157 h 232"/>
                <a:gd name="T26" fmla="*/ 39 w 300"/>
                <a:gd name="T27" fmla="*/ 177 h 232"/>
                <a:gd name="T28" fmla="*/ 62 w 300"/>
                <a:gd name="T29" fmla="*/ 196 h 232"/>
                <a:gd name="T30" fmla="*/ 87 w 300"/>
                <a:gd name="T31" fmla="*/ 211 h 232"/>
                <a:gd name="T32" fmla="*/ 115 w 300"/>
                <a:gd name="T33" fmla="*/ 223 h 232"/>
                <a:gd name="T34" fmla="*/ 145 w 300"/>
                <a:gd name="T35" fmla="*/ 230 h 232"/>
                <a:gd name="T36" fmla="*/ 175 w 300"/>
                <a:gd name="T37" fmla="*/ 232 h 232"/>
                <a:gd name="T38" fmla="*/ 202 w 300"/>
                <a:gd name="T39" fmla="*/ 230 h 232"/>
                <a:gd name="T40" fmla="*/ 228 w 300"/>
                <a:gd name="T41" fmla="*/ 225 h 232"/>
                <a:gd name="T42" fmla="*/ 251 w 300"/>
                <a:gd name="T43" fmla="*/ 213 h 232"/>
                <a:gd name="T44" fmla="*/ 270 w 300"/>
                <a:gd name="T45" fmla="*/ 200 h 232"/>
                <a:gd name="T46" fmla="*/ 287 w 300"/>
                <a:gd name="T47" fmla="*/ 183 h 232"/>
                <a:gd name="T48" fmla="*/ 296 w 300"/>
                <a:gd name="T49" fmla="*/ 162 h 232"/>
                <a:gd name="T50" fmla="*/ 300 w 300"/>
                <a:gd name="T51" fmla="*/ 140 h 232"/>
                <a:gd name="T52" fmla="*/ 298 w 300"/>
                <a:gd name="T53" fmla="*/ 117 h 232"/>
                <a:gd name="T54" fmla="*/ 291 w 300"/>
                <a:gd name="T55" fmla="*/ 94 h 232"/>
                <a:gd name="T56" fmla="*/ 277 w 300"/>
                <a:gd name="T57" fmla="*/ 74 h 232"/>
                <a:gd name="T58" fmla="*/ 260 w 300"/>
                <a:gd name="T59" fmla="*/ 55 h 232"/>
                <a:gd name="T60" fmla="*/ 238 w 300"/>
                <a:gd name="T61" fmla="*/ 36 h 232"/>
                <a:gd name="T62" fmla="*/ 213 w 300"/>
                <a:gd name="T63" fmla="*/ 21 h 232"/>
                <a:gd name="T64" fmla="*/ 185 w 300"/>
                <a:gd name="T65" fmla="*/ 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232">
                  <a:moveTo>
                    <a:pt x="185" y="9"/>
                  </a:moveTo>
                  <a:lnTo>
                    <a:pt x="155" y="2"/>
                  </a:lnTo>
                  <a:lnTo>
                    <a:pt x="124" y="0"/>
                  </a:lnTo>
                  <a:lnTo>
                    <a:pt x="98" y="2"/>
                  </a:lnTo>
                  <a:lnTo>
                    <a:pt x="71" y="8"/>
                  </a:lnTo>
                  <a:lnTo>
                    <a:pt x="49" y="17"/>
                  </a:lnTo>
                  <a:lnTo>
                    <a:pt x="30" y="30"/>
                  </a:lnTo>
                  <a:lnTo>
                    <a:pt x="15" y="47"/>
                  </a:lnTo>
                  <a:lnTo>
                    <a:pt x="3" y="68"/>
                  </a:lnTo>
                  <a:lnTo>
                    <a:pt x="0" y="91"/>
                  </a:lnTo>
                  <a:lnTo>
                    <a:pt x="2" y="113"/>
                  </a:lnTo>
                  <a:lnTo>
                    <a:pt x="9" y="136"/>
                  </a:lnTo>
                  <a:lnTo>
                    <a:pt x="22" y="157"/>
                  </a:lnTo>
                  <a:lnTo>
                    <a:pt x="39" y="177"/>
                  </a:lnTo>
                  <a:lnTo>
                    <a:pt x="62" y="196"/>
                  </a:lnTo>
                  <a:lnTo>
                    <a:pt x="87" y="211"/>
                  </a:lnTo>
                  <a:lnTo>
                    <a:pt x="115" y="223"/>
                  </a:lnTo>
                  <a:lnTo>
                    <a:pt x="145" y="230"/>
                  </a:lnTo>
                  <a:lnTo>
                    <a:pt x="175" y="232"/>
                  </a:lnTo>
                  <a:lnTo>
                    <a:pt x="202" y="230"/>
                  </a:lnTo>
                  <a:lnTo>
                    <a:pt x="228" y="225"/>
                  </a:lnTo>
                  <a:lnTo>
                    <a:pt x="251" y="213"/>
                  </a:lnTo>
                  <a:lnTo>
                    <a:pt x="270" y="200"/>
                  </a:lnTo>
                  <a:lnTo>
                    <a:pt x="287" y="183"/>
                  </a:lnTo>
                  <a:lnTo>
                    <a:pt x="296" y="162"/>
                  </a:lnTo>
                  <a:lnTo>
                    <a:pt x="300" y="140"/>
                  </a:lnTo>
                  <a:lnTo>
                    <a:pt x="298" y="117"/>
                  </a:lnTo>
                  <a:lnTo>
                    <a:pt x="291" y="94"/>
                  </a:lnTo>
                  <a:lnTo>
                    <a:pt x="277" y="74"/>
                  </a:lnTo>
                  <a:lnTo>
                    <a:pt x="260" y="55"/>
                  </a:lnTo>
                  <a:lnTo>
                    <a:pt x="238" y="36"/>
                  </a:lnTo>
                  <a:lnTo>
                    <a:pt x="213" y="21"/>
                  </a:lnTo>
                  <a:lnTo>
                    <a:pt x="185" y="9"/>
                  </a:lnTo>
                  <a:close/>
                </a:path>
              </a:pathLst>
            </a:custGeom>
            <a:solidFill>
              <a:srgbClr val="EAEAEA"/>
            </a:solidFill>
            <a:ln w="12700">
              <a:solidFill>
                <a:srgbClr val="000000"/>
              </a:solidFill>
              <a:prstDash val="solid"/>
              <a:round/>
              <a:headEnd/>
              <a:tailEnd/>
            </a:ln>
          </p:spPr>
          <p:txBody>
            <a:bodyPr/>
            <a:lstStyle/>
            <a:p>
              <a:endParaRPr lang="zh-CN" altLang="en-US"/>
            </a:p>
          </p:txBody>
        </p:sp>
        <p:sp>
          <p:nvSpPr>
            <p:cNvPr id="762897" name="Oval 17"/>
            <p:cNvSpPr>
              <a:spLocks noChangeArrowheads="1"/>
            </p:cNvSpPr>
            <p:nvPr/>
          </p:nvSpPr>
          <p:spPr bwMode="auto">
            <a:xfrm>
              <a:off x="3204" y="3023"/>
              <a:ext cx="245" cy="219"/>
            </a:xfrm>
            <a:prstGeom prst="ellipse">
              <a:avLst/>
            </a:prstGeom>
            <a:solidFill>
              <a:srgbClr val="EAEAEA"/>
            </a:solidFill>
            <a:ln w="12700">
              <a:solidFill>
                <a:srgbClr val="000000"/>
              </a:solidFill>
              <a:round/>
              <a:headEnd/>
              <a:tailEnd/>
            </a:ln>
          </p:spPr>
          <p:txBody>
            <a:bodyPr/>
            <a:lstStyle/>
            <a:p>
              <a:endParaRPr lang="zh-CN" altLang="en-US"/>
            </a:p>
          </p:txBody>
        </p:sp>
        <p:sp>
          <p:nvSpPr>
            <p:cNvPr id="762898" name="Freeform 18"/>
            <p:cNvSpPr>
              <a:spLocks/>
            </p:cNvSpPr>
            <p:nvPr/>
          </p:nvSpPr>
          <p:spPr bwMode="auto">
            <a:xfrm>
              <a:off x="3253" y="2827"/>
              <a:ext cx="315" cy="259"/>
            </a:xfrm>
            <a:custGeom>
              <a:avLst/>
              <a:gdLst>
                <a:gd name="T0" fmla="*/ 100 w 315"/>
                <a:gd name="T1" fmla="*/ 32 h 259"/>
                <a:gd name="T2" fmla="*/ 72 w 315"/>
                <a:gd name="T3" fmla="*/ 53 h 259"/>
                <a:gd name="T4" fmla="*/ 47 w 315"/>
                <a:gd name="T5" fmla="*/ 74 h 259"/>
                <a:gd name="T6" fmla="*/ 28 w 315"/>
                <a:gd name="T7" fmla="*/ 98 h 259"/>
                <a:gd name="T8" fmla="*/ 13 w 315"/>
                <a:gd name="T9" fmla="*/ 123 h 259"/>
                <a:gd name="T10" fmla="*/ 4 w 315"/>
                <a:gd name="T11" fmla="*/ 149 h 259"/>
                <a:gd name="T12" fmla="*/ 0 w 315"/>
                <a:gd name="T13" fmla="*/ 174 h 259"/>
                <a:gd name="T14" fmla="*/ 2 w 315"/>
                <a:gd name="T15" fmla="*/ 196 h 259"/>
                <a:gd name="T16" fmla="*/ 11 w 315"/>
                <a:gd name="T17" fmla="*/ 217 h 259"/>
                <a:gd name="T18" fmla="*/ 26 w 315"/>
                <a:gd name="T19" fmla="*/ 234 h 259"/>
                <a:gd name="T20" fmla="*/ 45 w 315"/>
                <a:gd name="T21" fmla="*/ 247 h 259"/>
                <a:gd name="T22" fmla="*/ 70 w 315"/>
                <a:gd name="T23" fmla="*/ 257 h 259"/>
                <a:gd name="T24" fmla="*/ 96 w 315"/>
                <a:gd name="T25" fmla="*/ 259 h 259"/>
                <a:gd name="T26" fmla="*/ 124 w 315"/>
                <a:gd name="T27" fmla="*/ 259 h 259"/>
                <a:gd name="T28" fmla="*/ 155 w 315"/>
                <a:gd name="T29" fmla="*/ 253 h 259"/>
                <a:gd name="T30" fmla="*/ 185 w 315"/>
                <a:gd name="T31" fmla="*/ 242 h 259"/>
                <a:gd name="T32" fmla="*/ 215 w 315"/>
                <a:gd name="T33" fmla="*/ 226 h 259"/>
                <a:gd name="T34" fmla="*/ 243 w 315"/>
                <a:gd name="T35" fmla="*/ 208 h 259"/>
                <a:gd name="T36" fmla="*/ 268 w 315"/>
                <a:gd name="T37" fmla="*/ 185 h 259"/>
                <a:gd name="T38" fmla="*/ 287 w 315"/>
                <a:gd name="T39" fmla="*/ 160 h 259"/>
                <a:gd name="T40" fmla="*/ 302 w 315"/>
                <a:gd name="T41" fmla="*/ 136 h 259"/>
                <a:gd name="T42" fmla="*/ 311 w 315"/>
                <a:gd name="T43" fmla="*/ 109 h 259"/>
                <a:gd name="T44" fmla="*/ 315 w 315"/>
                <a:gd name="T45" fmla="*/ 87 h 259"/>
                <a:gd name="T46" fmla="*/ 313 w 315"/>
                <a:gd name="T47" fmla="*/ 62 h 259"/>
                <a:gd name="T48" fmla="*/ 304 w 315"/>
                <a:gd name="T49" fmla="*/ 42 h 259"/>
                <a:gd name="T50" fmla="*/ 289 w 315"/>
                <a:gd name="T51" fmla="*/ 25 h 259"/>
                <a:gd name="T52" fmla="*/ 270 w 315"/>
                <a:gd name="T53" fmla="*/ 11 h 259"/>
                <a:gd name="T54" fmla="*/ 247 w 315"/>
                <a:gd name="T55" fmla="*/ 4 h 259"/>
                <a:gd name="T56" fmla="*/ 221 w 315"/>
                <a:gd name="T57" fmla="*/ 0 h 259"/>
                <a:gd name="T58" fmla="*/ 192 w 315"/>
                <a:gd name="T59" fmla="*/ 0 h 259"/>
                <a:gd name="T60" fmla="*/ 162 w 315"/>
                <a:gd name="T61" fmla="*/ 6 h 259"/>
                <a:gd name="T62" fmla="*/ 130 w 315"/>
                <a:gd name="T63" fmla="*/ 17 h 259"/>
                <a:gd name="T64" fmla="*/ 100 w 315"/>
                <a:gd name="T65" fmla="*/ 3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5" h="259">
                  <a:moveTo>
                    <a:pt x="100" y="32"/>
                  </a:moveTo>
                  <a:lnTo>
                    <a:pt x="72" y="53"/>
                  </a:lnTo>
                  <a:lnTo>
                    <a:pt x="47" y="74"/>
                  </a:lnTo>
                  <a:lnTo>
                    <a:pt x="28" y="98"/>
                  </a:lnTo>
                  <a:lnTo>
                    <a:pt x="13" y="123"/>
                  </a:lnTo>
                  <a:lnTo>
                    <a:pt x="4" y="149"/>
                  </a:lnTo>
                  <a:lnTo>
                    <a:pt x="0" y="174"/>
                  </a:lnTo>
                  <a:lnTo>
                    <a:pt x="2" y="196"/>
                  </a:lnTo>
                  <a:lnTo>
                    <a:pt x="11" y="217"/>
                  </a:lnTo>
                  <a:lnTo>
                    <a:pt x="26" y="234"/>
                  </a:lnTo>
                  <a:lnTo>
                    <a:pt x="45" y="247"/>
                  </a:lnTo>
                  <a:lnTo>
                    <a:pt x="70" y="257"/>
                  </a:lnTo>
                  <a:lnTo>
                    <a:pt x="96" y="259"/>
                  </a:lnTo>
                  <a:lnTo>
                    <a:pt x="124" y="259"/>
                  </a:lnTo>
                  <a:lnTo>
                    <a:pt x="155" y="253"/>
                  </a:lnTo>
                  <a:lnTo>
                    <a:pt x="185" y="242"/>
                  </a:lnTo>
                  <a:lnTo>
                    <a:pt x="215" y="226"/>
                  </a:lnTo>
                  <a:lnTo>
                    <a:pt x="243" y="208"/>
                  </a:lnTo>
                  <a:lnTo>
                    <a:pt x="268" y="185"/>
                  </a:lnTo>
                  <a:lnTo>
                    <a:pt x="287" y="160"/>
                  </a:lnTo>
                  <a:lnTo>
                    <a:pt x="302" y="136"/>
                  </a:lnTo>
                  <a:lnTo>
                    <a:pt x="311" y="109"/>
                  </a:lnTo>
                  <a:lnTo>
                    <a:pt x="315" y="87"/>
                  </a:lnTo>
                  <a:lnTo>
                    <a:pt x="313" y="62"/>
                  </a:lnTo>
                  <a:lnTo>
                    <a:pt x="304" y="42"/>
                  </a:lnTo>
                  <a:lnTo>
                    <a:pt x="289" y="25"/>
                  </a:lnTo>
                  <a:lnTo>
                    <a:pt x="270" y="11"/>
                  </a:lnTo>
                  <a:lnTo>
                    <a:pt x="247" y="4"/>
                  </a:lnTo>
                  <a:lnTo>
                    <a:pt x="221" y="0"/>
                  </a:lnTo>
                  <a:lnTo>
                    <a:pt x="192" y="0"/>
                  </a:lnTo>
                  <a:lnTo>
                    <a:pt x="162" y="6"/>
                  </a:lnTo>
                  <a:lnTo>
                    <a:pt x="130" y="17"/>
                  </a:lnTo>
                  <a:lnTo>
                    <a:pt x="100" y="32"/>
                  </a:lnTo>
                  <a:close/>
                </a:path>
              </a:pathLst>
            </a:custGeom>
            <a:solidFill>
              <a:srgbClr val="EAEAEA"/>
            </a:solidFill>
            <a:ln w="12700">
              <a:solidFill>
                <a:srgbClr val="000000"/>
              </a:solidFill>
              <a:prstDash val="solid"/>
              <a:round/>
              <a:headEnd/>
              <a:tailEnd/>
            </a:ln>
          </p:spPr>
          <p:txBody>
            <a:bodyPr/>
            <a:lstStyle/>
            <a:p>
              <a:endParaRPr lang="zh-CN" altLang="en-US"/>
            </a:p>
          </p:txBody>
        </p:sp>
        <p:sp>
          <p:nvSpPr>
            <p:cNvPr id="762899" name="Freeform 19"/>
            <p:cNvSpPr>
              <a:spLocks/>
            </p:cNvSpPr>
            <p:nvPr/>
          </p:nvSpPr>
          <p:spPr bwMode="auto">
            <a:xfrm>
              <a:off x="3319" y="2831"/>
              <a:ext cx="850" cy="583"/>
            </a:xfrm>
            <a:custGeom>
              <a:avLst/>
              <a:gdLst>
                <a:gd name="T0" fmla="*/ 125 w 850"/>
                <a:gd name="T1" fmla="*/ 117 h 583"/>
                <a:gd name="T2" fmla="*/ 166 w 850"/>
                <a:gd name="T3" fmla="*/ 109 h 583"/>
                <a:gd name="T4" fmla="*/ 210 w 850"/>
                <a:gd name="T5" fmla="*/ 102 h 583"/>
                <a:gd name="T6" fmla="*/ 247 w 850"/>
                <a:gd name="T7" fmla="*/ 96 h 583"/>
                <a:gd name="T8" fmla="*/ 272 w 850"/>
                <a:gd name="T9" fmla="*/ 66 h 583"/>
                <a:gd name="T10" fmla="*/ 234 w 850"/>
                <a:gd name="T11" fmla="*/ 58 h 583"/>
                <a:gd name="T12" fmla="*/ 198 w 850"/>
                <a:gd name="T13" fmla="*/ 66 h 583"/>
                <a:gd name="T14" fmla="*/ 179 w 850"/>
                <a:gd name="T15" fmla="*/ 66 h 583"/>
                <a:gd name="T16" fmla="*/ 217 w 850"/>
                <a:gd name="T17" fmla="*/ 36 h 583"/>
                <a:gd name="T18" fmla="*/ 261 w 850"/>
                <a:gd name="T19" fmla="*/ 21 h 583"/>
                <a:gd name="T20" fmla="*/ 296 w 850"/>
                <a:gd name="T21" fmla="*/ 13 h 583"/>
                <a:gd name="T22" fmla="*/ 334 w 850"/>
                <a:gd name="T23" fmla="*/ 5 h 583"/>
                <a:gd name="T24" fmla="*/ 372 w 850"/>
                <a:gd name="T25" fmla="*/ 0 h 583"/>
                <a:gd name="T26" fmla="*/ 410 w 850"/>
                <a:gd name="T27" fmla="*/ 0 h 583"/>
                <a:gd name="T28" fmla="*/ 446 w 850"/>
                <a:gd name="T29" fmla="*/ 0 h 583"/>
                <a:gd name="T30" fmla="*/ 534 w 850"/>
                <a:gd name="T31" fmla="*/ 0 h 583"/>
                <a:gd name="T32" fmla="*/ 584 w 850"/>
                <a:gd name="T33" fmla="*/ 0 h 583"/>
                <a:gd name="T34" fmla="*/ 627 w 850"/>
                <a:gd name="T35" fmla="*/ 21 h 583"/>
                <a:gd name="T36" fmla="*/ 657 w 850"/>
                <a:gd name="T37" fmla="*/ 51 h 583"/>
                <a:gd name="T38" fmla="*/ 695 w 850"/>
                <a:gd name="T39" fmla="*/ 72 h 583"/>
                <a:gd name="T40" fmla="*/ 733 w 850"/>
                <a:gd name="T41" fmla="*/ 81 h 583"/>
                <a:gd name="T42" fmla="*/ 771 w 850"/>
                <a:gd name="T43" fmla="*/ 109 h 583"/>
                <a:gd name="T44" fmla="*/ 801 w 850"/>
                <a:gd name="T45" fmla="*/ 139 h 583"/>
                <a:gd name="T46" fmla="*/ 825 w 850"/>
                <a:gd name="T47" fmla="*/ 183 h 583"/>
                <a:gd name="T48" fmla="*/ 833 w 850"/>
                <a:gd name="T49" fmla="*/ 234 h 583"/>
                <a:gd name="T50" fmla="*/ 839 w 850"/>
                <a:gd name="T51" fmla="*/ 279 h 583"/>
                <a:gd name="T52" fmla="*/ 839 w 850"/>
                <a:gd name="T53" fmla="*/ 324 h 583"/>
                <a:gd name="T54" fmla="*/ 839 w 850"/>
                <a:gd name="T55" fmla="*/ 368 h 583"/>
                <a:gd name="T56" fmla="*/ 850 w 850"/>
                <a:gd name="T57" fmla="*/ 413 h 583"/>
                <a:gd name="T58" fmla="*/ 850 w 850"/>
                <a:gd name="T59" fmla="*/ 456 h 583"/>
                <a:gd name="T60" fmla="*/ 825 w 850"/>
                <a:gd name="T61" fmla="*/ 500 h 583"/>
                <a:gd name="T62" fmla="*/ 782 w 850"/>
                <a:gd name="T63" fmla="*/ 524 h 583"/>
                <a:gd name="T64" fmla="*/ 746 w 850"/>
                <a:gd name="T65" fmla="*/ 545 h 583"/>
                <a:gd name="T66" fmla="*/ 708 w 850"/>
                <a:gd name="T67" fmla="*/ 568 h 583"/>
                <a:gd name="T68" fmla="*/ 670 w 850"/>
                <a:gd name="T69" fmla="*/ 575 h 583"/>
                <a:gd name="T70" fmla="*/ 621 w 850"/>
                <a:gd name="T71" fmla="*/ 583 h 583"/>
                <a:gd name="T72" fmla="*/ 576 w 850"/>
                <a:gd name="T73" fmla="*/ 583 h 583"/>
                <a:gd name="T74" fmla="*/ 540 w 850"/>
                <a:gd name="T75" fmla="*/ 583 h 583"/>
                <a:gd name="T76" fmla="*/ 502 w 850"/>
                <a:gd name="T77" fmla="*/ 583 h 583"/>
                <a:gd name="T78" fmla="*/ 465 w 850"/>
                <a:gd name="T79" fmla="*/ 583 h 583"/>
                <a:gd name="T80" fmla="*/ 427 w 850"/>
                <a:gd name="T81" fmla="*/ 583 h 583"/>
                <a:gd name="T82" fmla="*/ 391 w 850"/>
                <a:gd name="T83" fmla="*/ 583 h 583"/>
                <a:gd name="T84" fmla="*/ 353 w 850"/>
                <a:gd name="T85" fmla="*/ 583 h 583"/>
                <a:gd name="T86" fmla="*/ 310 w 850"/>
                <a:gd name="T87" fmla="*/ 583 h 583"/>
                <a:gd name="T88" fmla="*/ 272 w 850"/>
                <a:gd name="T89" fmla="*/ 583 h 583"/>
                <a:gd name="T90" fmla="*/ 234 w 850"/>
                <a:gd name="T91" fmla="*/ 583 h 583"/>
                <a:gd name="T92" fmla="*/ 198 w 850"/>
                <a:gd name="T93" fmla="*/ 560 h 583"/>
                <a:gd name="T94" fmla="*/ 160 w 850"/>
                <a:gd name="T95" fmla="*/ 545 h 583"/>
                <a:gd name="T96" fmla="*/ 125 w 850"/>
                <a:gd name="T97" fmla="*/ 524 h 583"/>
                <a:gd name="T98" fmla="*/ 92 w 850"/>
                <a:gd name="T99" fmla="*/ 487 h 583"/>
                <a:gd name="T100" fmla="*/ 68 w 850"/>
                <a:gd name="T101" fmla="*/ 456 h 583"/>
                <a:gd name="T102" fmla="*/ 43 w 850"/>
                <a:gd name="T103" fmla="*/ 413 h 583"/>
                <a:gd name="T104" fmla="*/ 17 w 850"/>
                <a:gd name="T105" fmla="*/ 360 h 583"/>
                <a:gd name="T106" fmla="*/ 0 w 850"/>
                <a:gd name="T107" fmla="*/ 309 h 583"/>
                <a:gd name="T108" fmla="*/ 0 w 850"/>
                <a:gd name="T109" fmla="*/ 264 h 583"/>
                <a:gd name="T110" fmla="*/ 6 w 850"/>
                <a:gd name="T111" fmla="*/ 213 h 583"/>
                <a:gd name="T112" fmla="*/ 30 w 850"/>
                <a:gd name="T113" fmla="*/ 175 h 583"/>
                <a:gd name="T114" fmla="*/ 62 w 850"/>
                <a:gd name="T115" fmla="*/ 155 h 583"/>
                <a:gd name="T116" fmla="*/ 98 w 850"/>
                <a:gd name="T117" fmla="*/ 139 h 583"/>
                <a:gd name="T118" fmla="*/ 130 w 850"/>
                <a:gd name="T119" fmla="*/ 117 h 583"/>
                <a:gd name="T120" fmla="*/ 147 w 850"/>
                <a:gd name="T121" fmla="*/ 139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50" h="583">
                  <a:moveTo>
                    <a:pt x="104" y="117"/>
                  </a:moveTo>
                  <a:lnTo>
                    <a:pt x="125" y="117"/>
                  </a:lnTo>
                  <a:lnTo>
                    <a:pt x="142" y="117"/>
                  </a:lnTo>
                  <a:lnTo>
                    <a:pt x="166" y="109"/>
                  </a:lnTo>
                  <a:lnTo>
                    <a:pt x="185" y="109"/>
                  </a:lnTo>
                  <a:lnTo>
                    <a:pt x="210" y="102"/>
                  </a:lnTo>
                  <a:lnTo>
                    <a:pt x="228" y="102"/>
                  </a:lnTo>
                  <a:lnTo>
                    <a:pt x="247" y="96"/>
                  </a:lnTo>
                  <a:lnTo>
                    <a:pt x="266" y="88"/>
                  </a:lnTo>
                  <a:lnTo>
                    <a:pt x="272" y="66"/>
                  </a:lnTo>
                  <a:lnTo>
                    <a:pt x="255" y="58"/>
                  </a:lnTo>
                  <a:lnTo>
                    <a:pt x="234" y="58"/>
                  </a:lnTo>
                  <a:lnTo>
                    <a:pt x="217" y="66"/>
                  </a:lnTo>
                  <a:lnTo>
                    <a:pt x="198" y="66"/>
                  </a:lnTo>
                  <a:lnTo>
                    <a:pt x="179" y="88"/>
                  </a:lnTo>
                  <a:lnTo>
                    <a:pt x="179" y="66"/>
                  </a:lnTo>
                  <a:lnTo>
                    <a:pt x="198" y="51"/>
                  </a:lnTo>
                  <a:lnTo>
                    <a:pt x="217" y="36"/>
                  </a:lnTo>
                  <a:lnTo>
                    <a:pt x="242" y="28"/>
                  </a:lnTo>
                  <a:lnTo>
                    <a:pt x="261" y="21"/>
                  </a:lnTo>
                  <a:lnTo>
                    <a:pt x="279" y="21"/>
                  </a:lnTo>
                  <a:lnTo>
                    <a:pt x="296" y="13"/>
                  </a:lnTo>
                  <a:lnTo>
                    <a:pt x="315" y="13"/>
                  </a:lnTo>
                  <a:lnTo>
                    <a:pt x="334" y="5"/>
                  </a:lnTo>
                  <a:lnTo>
                    <a:pt x="353" y="5"/>
                  </a:lnTo>
                  <a:lnTo>
                    <a:pt x="372" y="0"/>
                  </a:lnTo>
                  <a:lnTo>
                    <a:pt x="391" y="0"/>
                  </a:lnTo>
                  <a:lnTo>
                    <a:pt x="410" y="0"/>
                  </a:lnTo>
                  <a:lnTo>
                    <a:pt x="427" y="0"/>
                  </a:lnTo>
                  <a:lnTo>
                    <a:pt x="446" y="0"/>
                  </a:lnTo>
                  <a:lnTo>
                    <a:pt x="483" y="0"/>
                  </a:lnTo>
                  <a:lnTo>
                    <a:pt x="534" y="0"/>
                  </a:lnTo>
                  <a:lnTo>
                    <a:pt x="559" y="0"/>
                  </a:lnTo>
                  <a:lnTo>
                    <a:pt x="584" y="0"/>
                  </a:lnTo>
                  <a:lnTo>
                    <a:pt x="608" y="5"/>
                  </a:lnTo>
                  <a:lnTo>
                    <a:pt x="627" y="21"/>
                  </a:lnTo>
                  <a:lnTo>
                    <a:pt x="638" y="43"/>
                  </a:lnTo>
                  <a:lnTo>
                    <a:pt x="657" y="51"/>
                  </a:lnTo>
                  <a:lnTo>
                    <a:pt x="676" y="66"/>
                  </a:lnTo>
                  <a:lnTo>
                    <a:pt x="695" y="72"/>
                  </a:lnTo>
                  <a:lnTo>
                    <a:pt x="714" y="72"/>
                  </a:lnTo>
                  <a:lnTo>
                    <a:pt x="733" y="81"/>
                  </a:lnTo>
                  <a:lnTo>
                    <a:pt x="752" y="96"/>
                  </a:lnTo>
                  <a:lnTo>
                    <a:pt x="771" y="109"/>
                  </a:lnTo>
                  <a:lnTo>
                    <a:pt x="782" y="132"/>
                  </a:lnTo>
                  <a:lnTo>
                    <a:pt x="801" y="139"/>
                  </a:lnTo>
                  <a:lnTo>
                    <a:pt x="806" y="162"/>
                  </a:lnTo>
                  <a:lnTo>
                    <a:pt x="825" y="183"/>
                  </a:lnTo>
                  <a:lnTo>
                    <a:pt x="833" y="213"/>
                  </a:lnTo>
                  <a:lnTo>
                    <a:pt x="833" y="234"/>
                  </a:lnTo>
                  <a:lnTo>
                    <a:pt x="839" y="258"/>
                  </a:lnTo>
                  <a:lnTo>
                    <a:pt x="839" y="279"/>
                  </a:lnTo>
                  <a:lnTo>
                    <a:pt x="839" y="302"/>
                  </a:lnTo>
                  <a:lnTo>
                    <a:pt x="839" y="324"/>
                  </a:lnTo>
                  <a:lnTo>
                    <a:pt x="839" y="347"/>
                  </a:lnTo>
                  <a:lnTo>
                    <a:pt x="839" y="368"/>
                  </a:lnTo>
                  <a:lnTo>
                    <a:pt x="850" y="390"/>
                  </a:lnTo>
                  <a:lnTo>
                    <a:pt x="850" y="413"/>
                  </a:lnTo>
                  <a:lnTo>
                    <a:pt x="850" y="434"/>
                  </a:lnTo>
                  <a:lnTo>
                    <a:pt x="850" y="456"/>
                  </a:lnTo>
                  <a:lnTo>
                    <a:pt x="844" y="479"/>
                  </a:lnTo>
                  <a:lnTo>
                    <a:pt x="825" y="500"/>
                  </a:lnTo>
                  <a:lnTo>
                    <a:pt x="801" y="517"/>
                  </a:lnTo>
                  <a:lnTo>
                    <a:pt x="782" y="524"/>
                  </a:lnTo>
                  <a:lnTo>
                    <a:pt x="765" y="537"/>
                  </a:lnTo>
                  <a:lnTo>
                    <a:pt x="746" y="545"/>
                  </a:lnTo>
                  <a:lnTo>
                    <a:pt x="725" y="553"/>
                  </a:lnTo>
                  <a:lnTo>
                    <a:pt x="708" y="568"/>
                  </a:lnTo>
                  <a:lnTo>
                    <a:pt x="689" y="575"/>
                  </a:lnTo>
                  <a:lnTo>
                    <a:pt x="670" y="575"/>
                  </a:lnTo>
                  <a:lnTo>
                    <a:pt x="644" y="583"/>
                  </a:lnTo>
                  <a:lnTo>
                    <a:pt x="621" y="583"/>
                  </a:lnTo>
                  <a:lnTo>
                    <a:pt x="602" y="583"/>
                  </a:lnTo>
                  <a:lnTo>
                    <a:pt x="576" y="583"/>
                  </a:lnTo>
                  <a:lnTo>
                    <a:pt x="559" y="583"/>
                  </a:lnTo>
                  <a:lnTo>
                    <a:pt x="540" y="583"/>
                  </a:lnTo>
                  <a:lnTo>
                    <a:pt x="521" y="583"/>
                  </a:lnTo>
                  <a:lnTo>
                    <a:pt x="502" y="583"/>
                  </a:lnTo>
                  <a:lnTo>
                    <a:pt x="483" y="583"/>
                  </a:lnTo>
                  <a:lnTo>
                    <a:pt x="465" y="583"/>
                  </a:lnTo>
                  <a:lnTo>
                    <a:pt x="446" y="583"/>
                  </a:lnTo>
                  <a:lnTo>
                    <a:pt x="427" y="583"/>
                  </a:lnTo>
                  <a:lnTo>
                    <a:pt x="410" y="583"/>
                  </a:lnTo>
                  <a:lnTo>
                    <a:pt x="391" y="583"/>
                  </a:lnTo>
                  <a:lnTo>
                    <a:pt x="372" y="583"/>
                  </a:lnTo>
                  <a:lnTo>
                    <a:pt x="353" y="583"/>
                  </a:lnTo>
                  <a:lnTo>
                    <a:pt x="329" y="583"/>
                  </a:lnTo>
                  <a:lnTo>
                    <a:pt x="310" y="583"/>
                  </a:lnTo>
                  <a:lnTo>
                    <a:pt x="291" y="583"/>
                  </a:lnTo>
                  <a:lnTo>
                    <a:pt x="272" y="583"/>
                  </a:lnTo>
                  <a:lnTo>
                    <a:pt x="255" y="583"/>
                  </a:lnTo>
                  <a:lnTo>
                    <a:pt x="234" y="583"/>
                  </a:lnTo>
                  <a:lnTo>
                    <a:pt x="217" y="568"/>
                  </a:lnTo>
                  <a:lnTo>
                    <a:pt x="198" y="560"/>
                  </a:lnTo>
                  <a:lnTo>
                    <a:pt x="179" y="553"/>
                  </a:lnTo>
                  <a:lnTo>
                    <a:pt x="160" y="545"/>
                  </a:lnTo>
                  <a:lnTo>
                    <a:pt x="142" y="537"/>
                  </a:lnTo>
                  <a:lnTo>
                    <a:pt x="125" y="524"/>
                  </a:lnTo>
                  <a:lnTo>
                    <a:pt x="104" y="509"/>
                  </a:lnTo>
                  <a:lnTo>
                    <a:pt x="92" y="487"/>
                  </a:lnTo>
                  <a:lnTo>
                    <a:pt x="74" y="479"/>
                  </a:lnTo>
                  <a:lnTo>
                    <a:pt x="68" y="456"/>
                  </a:lnTo>
                  <a:lnTo>
                    <a:pt x="49" y="434"/>
                  </a:lnTo>
                  <a:lnTo>
                    <a:pt x="43" y="413"/>
                  </a:lnTo>
                  <a:lnTo>
                    <a:pt x="24" y="390"/>
                  </a:lnTo>
                  <a:lnTo>
                    <a:pt x="17" y="360"/>
                  </a:lnTo>
                  <a:lnTo>
                    <a:pt x="6" y="330"/>
                  </a:lnTo>
                  <a:lnTo>
                    <a:pt x="0" y="309"/>
                  </a:lnTo>
                  <a:lnTo>
                    <a:pt x="0" y="287"/>
                  </a:lnTo>
                  <a:lnTo>
                    <a:pt x="0" y="264"/>
                  </a:lnTo>
                  <a:lnTo>
                    <a:pt x="0" y="243"/>
                  </a:lnTo>
                  <a:lnTo>
                    <a:pt x="6" y="213"/>
                  </a:lnTo>
                  <a:lnTo>
                    <a:pt x="11" y="192"/>
                  </a:lnTo>
                  <a:lnTo>
                    <a:pt x="30" y="175"/>
                  </a:lnTo>
                  <a:lnTo>
                    <a:pt x="43" y="155"/>
                  </a:lnTo>
                  <a:lnTo>
                    <a:pt x="62" y="155"/>
                  </a:lnTo>
                  <a:lnTo>
                    <a:pt x="79" y="147"/>
                  </a:lnTo>
                  <a:lnTo>
                    <a:pt x="98" y="139"/>
                  </a:lnTo>
                  <a:lnTo>
                    <a:pt x="117" y="139"/>
                  </a:lnTo>
                  <a:lnTo>
                    <a:pt x="130" y="117"/>
                  </a:lnTo>
                  <a:lnTo>
                    <a:pt x="130" y="96"/>
                  </a:lnTo>
                  <a:lnTo>
                    <a:pt x="147" y="139"/>
                  </a:lnTo>
                  <a:lnTo>
                    <a:pt x="104" y="117"/>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00" name="Freeform 20"/>
            <p:cNvSpPr>
              <a:spLocks/>
            </p:cNvSpPr>
            <p:nvPr/>
          </p:nvSpPr>
          <p:spPr bwMode="auto">
            <a:xfrm>
              <a:off x="3483" y="2787"/>
              <a:ext cx="132" cy="168"/>
            </a:xfrm>
            <a:custGeom>
              <a:avLst/>
              <a:gdLst>
                <a:gd name="T0" fmla="*/ 6 w 132"/>
                <a:gd name="T1" fmla="*/ 95 h 168"/>
                <a:gd name="T2" fmla="*/ 0 w 132"/>
                <a:gd name="T3" fmla="*/ 72 h 168"/>
                <a:gd name="T4" fmla="*/ 0 w 132"/>
                <a:gd name="T5" fmla="*/ 51 h 168"/>
                <a:gd name="T6" fmla="*/ 17 w 132"/>
                <a:gd name="T7" fmla="*/ 36 h 168"/>
                <a:gd name="T8" fmla="*/ 36 w 132"/>
                <a:gd name="T9" fmla="*/ 21 h 168"/>
                <a:gd name="T10" fmla="*/ 53 w 132"/>
                <a:gd name="T11" fmla="*/ 0 h 168"/>
                <a:gd name="T12" fmla="*/ 72 w 132"/>
                <a:gd name="T13" fmla="*/ 0 h 168"/>
                <a:gd name="T14" fmla="*/ 91 w 132"/>
                <a:gd name="T15" fmla="*/ 0 h 168"/>
                <a:gd name="T16" fmla="*/ 97 w 132"/>
                <a:gd name="T17" fmla="*/ 21 h 168"/>
                <a:gd name="T18" fmla="*/ 110 w 132"/>
                <a:gd name="T19" fmla="*/ 44 h 168"/>
                <a:gd name="T20" fmla="*/ 121 w 132"/>
                <a:gd name="T21" fmla="*/ 66 h 168"/>
                <a:gd name="T22" fmla="*/ 127 w 132"/>
                <a:gd name="T23" fmla="*/ 87 h 168"/>
                <a:gd name="T24" fmla="*/ 132 w 132"/>
                <a:gd name="T25" fmla="*/ 108 h 168"/>
                <a:gd name="T26" fmla="*/ 132 w 132"/>
                <a:gd name="T27" fmla="*/ 132 h 168"/>
                <a:gd name="T28" fmla="*/ 132 w 132"/>
                <a:gd name="T29" fmla="*/ 153 h 168"/>
                <a:gd name="T30" fmla="*/ 115 w 132"/>
                <a:gd name="T31" fmla="*/ 168 h 168"/>
                <a:gd name="T32" fmla="*/ 97 w 132"/>
                <a:gd name="T33" fmla="*/ 168 h 168"/>
                <a:gd name="T34" fmla="*/ 80 w 132"/>
                <a:gd name="T35" fmla="*/ 168 h 168"/>
                <a:gd name="T36" fmla="*/ 61 w 132"/>
                <a:gd name="T37" fmla="*/ 168 h 168"/>
                <a:gd name="T38" fmla="*/ 42 w 132"/>
                <a:gd name="T39" fmla="*/ 161 h 168"/>
                <a:gd name="T40" fmla="*/ 23 w 132"/>
                <a:gd name="T41" fmla="*/ 146 h 168"/>
                <a:gd name="T42" fmla="*/ 12 w 132"/>
                <a:gd name="T43" fmla="*/ 123 h 168"/>
                <a:gd name="T44" fmla="*/ 6 w 132"/>
                <a:gd name="T45" fmla="*/ 102 h 168"/>
                <a:gd name="T46" fmla="*/ 6 w 132"/>
                <a:gd name="T47" fmla="*/ 9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68">
                  <a:moveTo>
                    <a:pt x="6" y="95"/>
                  </a:moveTo>
                  <a:lnTo>
                    <a:pt x="0" y="72"/>
                  </a:lnTo>
                  <a:lnTo>
                    <a:pt x="0" y="51"/>
                  </a:lnTo>
                  <a:lnTo>
                    <a:pt x="17" y="36"/>
                  </a:lnTo>
                  <a:lnTo>
                    <a:pt x="36" y="21"/>
                  </a:lnTo>
                  <a:lnTo>
                    <a:pt x="53" y="0"/>
                  </a:lnTo>
                  <a:lnTo>
                    <a:pt x="72" y="0"/>
                  </a:lnTo>
                  <a:lnTo>
                    <a:pt x="91" y="0"/>
                  </a:lnTo>
                  <a:lnTo>
                    <a:pt x="97" y="21"/>
                  </a:lnTo>
                  <a:lnTo>
                    <a:pt x="110" y="44"/>
                  </a:lnTo>
                  <a:lnTo>
                    <a:pt x="121" y="66"/>
                  </a:lnTo>
                  <a:lnTo>
                    <a:pt x="127" y="87"/>
                  </a:lnTo>
                  <a:lnTo>
                    <a:pt x="132" y="108"/>
                  </a:lnTo>
                  <a:lnTo>
                    <a:pt x="132" y="132"/>
                  </a:lnTo>
                  <a:lnTo>
                    <a:pt x="132" y="153"/>
                  </a:lnTo>
                  <a:lnTo>
                    <a:pt x="115" y="168"/>
                  </a:lnTo>
                  <a:lnTo>
                    <a:pt x="97" y="168"/>
                  </a:lnTo>
                  <a:lnTo>
                    <a:pt x="80" y="168"/>
                  </a:lnTo>
                  <a:lnTo>
                    <a:pt x="61" y="168"/>
                  </a:lnTo>
                  <a:lnTo>
                    <a:pt x="42" y="161"/>
                  </a:lnTo>
                  <a:lnTo>
                    <a:pt x="23" y="146"/>
                  </a:lnTo>
                  <a:lnTo>
                    <a:pt x="12" y="123"/>
                  </a:lnTo>
                  <a:lnTo>
                    <a:pt x="6" y="102"/>
                  </a:lnTo>
                  <a:lnTo>
                    <a:pt x="6" y="95"/>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2901" name="Freeform 21"/>
            <p:cNvSpPr>
              <a:spLocks/>
            </p:cNvSpPr>
            <p:nvPr/>
          </p:nvSpPr>
          <p:spPr bwMode="auto">
            <a:xfrm>
              <a:off x="3802" y="2742"/>
              <a:ext cx="93" cy="123"/>
            </a:xfrm>
            <a:custGeom>
              <a:avLst/>
              <a:gdLst>
                <a:gd name="T0" fmla="*/ 0 w 93"/>
                <a:gd name="T1" fmla="*/ 0 h 123"/>
                <a:gd name="T2" fmla="*/ 17 w 93"/>
                <a:gd name="T3" fmla="*/ 15 h 123"/>
                <a:gd name="T4" fmla="*/ 36 w 93"/>
                <a:gd name="T5" fmla="*/ 28 h 123"/>
                <a:gd name="T6" fmla="*/ 55 w 93"/>
                <a:gd name="T7" fmla="*/ 28 h 123"/>
                <a:gd name="T8" fmla="*/ 74 w 93"/>
                <a:gd name="T9" fmla="*/ 44 h 123"/>
                <a:gd name="T10" fmla="*/ 87 w 93"/>
                <a:gd name="T11" fmla="*/ 66 h 123"/>
                <a:gd name="T12" fmla="*/ 93 w 93"/>
                <a:gd name="T13" fmla="*/ 87 h 123"/>
                <a:gd name="T14" fmla="*/ 93 w 93"/>
                <a:gd name="T15" fmla="*/ 110 h 123"/>
                <a:gd name="T16" fmla="*/ 74 w 93"/>
                <a:gd name="T17" fmla="*/ 123 h 123"/>
                <a:gd name="T18" fmla="*/ 55 w 93"/>
                <a:gd name="T19" fmla="*/ 123 h 123"/>
                <a:gd name="T20" fmla="*/ 31 w 93"/>
                <a:gd name="T21" fmla="*/ 115 h 123"/>
                <a:gd name="T22" fmla="*/ 12 w 93"/>
                <a:gd name="T23" fmla="*/ 102 h 123"/>
                <a:gd name="T24" fmla="*/ 6 w 93"/>
                <a:gd name="T25" fmla="*/ 79 h 123"/>
                <a:gd name="T26" fmla="*/ 0 w 93"/>
                <a:gd name="T27" fmla="*/ 57 h 123"/>
                <a:gd name="T28" fmla="*/ 0 w 93"/>
                <a:gd name="T29" fmla="*/ 36 h 123"/>
                <a:gd name="T30" fmla="*/ 12 w 93"/>
                <a:gd name="T31" fmla="*/ 15 h 123"/>
                <a:gd name="T32" fmla="*/ 0 w 93"/>
                <a:gd name="T3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23">
                  <a:moveTo>
                    <a:pt x="0" y="0"/>
                  </a:moveTo>
                  <a:lnTo>
                    <a:pt x="17" y="15"/>
                  </a:lnTo>
                  <a:lnTo>
                    <a:pt x="36" y="28"/>
                  </a:lnTo>
                  <a:lnTo>
                    <a:pt x="55" y="28"/>
                  </a:lnTo>
                  <a:lnTo>
                    <a:pt x="74" y="44"/>
                  </a:lnTo>
                  <a:lnTo>
                    <a:pt x="87" y="66"/>
                  </a:lnTo>
                  <a:lnTo>
                    <a:pt x="93" y="87"/>
                  </a:lnTo>
                  <a:lnTo>
                    <a:pt x="93" y="110"/>
                  </a:lnTo>
                  <a:lnTo>
                    <a:pt x="74" y="123"/>
                  </a:lnTo>
                  <a:lnTo>
                    <a:pt x="55" y="123"/>
                  </a:lnTo>
                  <a:lnTo>
                    <a:pt x="31" y="115"/>
                  </a:lnTo>
                  <a:lnTo>
                    <a:pt x="12" y="102"/>
                  </a:lnTo>
                  <a:lnTo>
                    <a:pt x="6" y="79"/>
                  </a:lnTo>
                  <a:lnTo>
                    <a:pt x="0" y="57"/>
                  </a:lnTo>
                  <a:lnTo>
                    <a:pt x="0" y="36"/>
                  </a:lnTo>
                  <a:lnTo>
                    <a:pt x="12" y="15"/>
                  </a:ln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62902" name="Line 22"/>
          <p:cNvSpPr>
            <a:spLocks noChangeShapeType="1"/>
          </p:cNvSpPr>
          <p:nvPr/>
        </p:nvSpPr>
        <p:spPr bwMode="auto">
          <a:xfrm>
            <a:off x="1774826" y="5187950"/>
            <a:ext cx="352901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2903" name="Line 23"/>
          <p:cNvSpPr>
            <a:spLocks noChangeShapeType="1"/>
          </p:cNvSpPr>
          <p:nvPr/>
        </p:nvSpPr>
        <p:spPr bwMode="auto">
          <a:xfrm>
            <a:off x="2135188" y="4764088"/>
            <a:ext cx="0" cy="4238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2904" name="Line 24"/>
          <p:cNvSpPr>
            <a:spLocks noChangeShapeType="1"/>
          </p:cNvSpPr>
          <p:nvPr/>
        </p:nvSpPr>
        <p:spPr bwMode="auto">
          <a:xfrm>
            <a:off x="4957763" y="5197476"/>
            <a:ext cx="0" cy="4222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2906" name="Text Box 26"/>
          <p:cNvSpPr txBox="1">
            <a:spLocks noChangeArrowheads="1"/>
          </p:cNvSpPr>
          <p:nvPr/>
        </p:nvSpPr>
        <p:spPr bwMode="auto">
          <a:xfrm>
            <a:off x="8328025" y="5445126"/>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a:solidFill>
                  <a:srgbClr val="333399"/>
                </a:solidFill>
              </a:rPr>
              <a:t>其他</a:t>
            </a:r>
          </a:p>
          <a:p>
            <a:pPr algn="ctr"/>
            <a:r>
              <a:rPr kumimoji="1" lang="zh-CN" altLang="en-US" sz="2000">
                <a:solidFill>
                  <a:srgbClr val="333399"/>
                </a:solidFill>
              </a:rPr>
              <a:t>网络</a:t>
            </a:r>
          </a:p>
        </p:txBody>
      </p:sp>
      <p:sp>
        <p:nvSpPr>
          <p:cNvPr id="762907" name="Text Box 27"/>
          <p:cNvSpPr txBox="1">
            <a:spLocks noChangeArrowheads="1"/>
          </p:cNvSpPr>
          <p:nvPr/>
        </p:nvSpPr>
        <p:spPr bwMode="auto">
          <a:xfrm>
            <a:off x="4079876" y="6122988"/>
            <a:ext cx="18653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a:solidFill>
                  <a:srgbClr val="333399"/>
                </a:solidFill>
              </a:rPr>
              <a:t>DHCP</a:t>
            </a:r>
            <a:r>
              <a:rPr kumimoji="1" lang="zh-CN" altLang="en-US">
                <a:solidFill>
                  <a:srgbClr val="333399"/>
                </a:solidFill>
              </a:rPr>
              <a:t>中继代理</a:t>
            </a:r>
          </a:p>
        </p:txBody>
      </p:sp>
      <p:grpSp>
        <p:nvGrpSpPr>
          <p:cNvPr id="762908" name="Group 28"/>
          <p:cNvGrpSpPr>
            <a:grpSpLocks/>
          </p:cNvGrpSpPr>
          <p:nvPr/>
        </p:nvGrpSpPr>
        <p:grpSpPr bwMode="auto">
          <a:xfrm>
            <a:off x="2782888" y="4205289"/>
            <a:ext cx="2576512" cy="833437"/>
            <a:chOff x="571" y="1496"/>
            <a:chExt cx="1623" cy="525"/>
          </a:xfrm>
        </p:grpSpPr>
        <p:grpSp>
          <p:nvGrpSpPr>
            <p:cNvPr id="762909" name="Group 29"/>
            <p:cNvGrpSpPr>
              <a:grpSpLocks/>
            </p:cNvGrpSpPr>
            <p:nvPr/>
          </p:nvGrpSpPr>
          <p:grpSpPr bwMode="auto">
            <a:xfrm>
              <a:off x="571" y="1754"/>
              <a:ext cx="1623" cy="267"/>
              <a:chOff x="1008" y="2400"/>
              <a:chExt cx="1296" cy="192"/>
            </a:xfrm>
          </p:grpSpPr>
          <p:sp>
            <p:nvSpPr>
              <p:cNvPr id="762910" name="AutoShape 30"/>
              <p:cNvSpPr>
                <a:spLocks noChangeArrowheads="1"/>
              </p:cNvSpPr>
              <p:nvPr/>
            </p:nvSpPr>
            <p:spPr bwMode="auto">
              <a:xfrm>
                <a:off x="2064" y="2448"/>
                <a:ext cx="240" cy="96"/>
              </a:xfrm>
              <a:prstGeom prst="rightArrow">
                <a:avLst>
                  <a:gd name="adj1" fmla="val 50000"/>
                  <a:gd name="adj2" fmla="val 625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2911" name="Rectangle 31"/>
              <p:cNvSpPr>
                <a:spLocks noChangeArrowheads="1"/>
              </p:cNvSpPr>
              <p:nvPr/>
            </p:nvSpPr>
            <p:spPr bwMode="auto">
              <a:xfrm>
                <a:off x="1008" y="2400"/>
                <a:ext cx="1056" cy="192"/>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sz="2000">
                    <a:solidFill>
                      <a:srgbClr val="333399"/>
                    </a:solidFill>
                  </a:rPr>
                  <a:t>DHCPDISCOVER</a:t>
                </a:r>
              </a:p>
            </p:txBody>
          </p:sp>
        </p:grpSp>
        <p:sp>
          <p:nvSpPr>
            <p:cNvPr id="762912" name="Text Box 32"/>
            <p:cNvSpPr txBox="1">
              <a:spLocks noChangeArrowheads="1"/>
            </p:cNvSpPr>
            <p:nvPr/>
          </p:nvSpPr>
          <p:spPr bwMode="auto">
            <a:xfrm>
              <a:off x="967" y="1496"/>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333399"/>
                  </a:solidFill>
                </a:rPr>
                <a:t>广播</a:t>
              </a:r>
            </a:p>
          </p:txBody>
        </p:sp>
      </p:grpSp>
      <p:grpSp>
        <p:nvGrpSpPr>
          <p:cNvPr id="762913" name="Group 33"/>
          <p:cNvGrpSpPr>
            <a:grpSpLocks/>
          </p:cNvGrpSpPr>
          <p:nvPr/>
        </p:nvGrpSpPr>
        <p:grpSpPr bwMode="auto">
          <a:xfrm>
            <a:off x="5462588" y="4803775"/>
            <a:ext cx="2578100" cy="838200"/>
            <a:chOff x="2334" y="2025"/>
            <a:chExt cx="1624" cy="528"/>
          </a:xfrm>
        </p:grpSpPr>
        <p:grpSp>
          <p:nvGrpSpPr>
            <p:cNvPr id="762914" name="Group 34"/>
            <p:cNvGrpSpPr>
              <a:grpSpLocks/>
            </p:cNvGrpSpPr>
            <p:nvPr/>
          </p:nvGrpSpPr>
          <p:grpSpPr bwMode="auto">
            <a:xfrm>
              <a:off x="2334" y="2287"/>
              <a:ext cx="1624" cy="266"/>
              <a:chOff x="1008" y="2400"/>
              <a:chExt cx="1296" cy="192"/>
            </a:xfrm>
          </p:grpSpPr>
          <p:sp>
            <p:nvSpPr>
              <p:cNvPr id="762915" name="AutoShape 35"/>
              <p:cNvSpPr>
                <a:spLocks noChangeArrowheads="1"/>
              </p:cNvSpPr>
              <p:nvPr/>
            </p:nvSpPr>
            <p:spPr bwMode="auto">
              <a:xfrm>
                <a:off x="2064" y="2448"/>
                <a:ext cx="240" cy="96"/>
              </a:xfrm>
              <a:prstGeom prst="rightArrow">
                <a:avLst>
                  <a:gd name="adj1" fmla="val 50000"/>
                  <a:gd name="adj2" fmla="val 62500"/>
                </a:avLst>
              </a:prstGeom>
              <a:solidFill>
                <a:srgbClr val="FFC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2916" name="Rectangle 36"/>
              <p:cNvSpPr>
                <a:spLocks noChangeArrowheads="1"/>
              </p:cNvSpPr>
              <p:nvPr/>
            </p:nvSpPr>
            <p:spPr bwMode="auto">
              <a:xfrm>
                <a:off x="1008" y="2400"/>
                <a:ext cx="1056" cy="192"/>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sz="2000">
                    <a:solidFill>
                      <a:srgbClr val="333399"/>
                    </a:solidFill>
                  </a:rPr>
                  <a:t>DHCPDISCOVER</a:t>
                </a:r>
              </a:p>
            </p:txBody>
          </p:sp>
        </p:grpSp>
        <p:sp>
          <p:nvSpPr>
            <p:cNvPr id="762917" name="Text Box 37"/>
            <p:cNvSpPr txBox="1">
              <a:spLocks noChangeArrowheads="1"/>
            </p:cNvSpPr>
            <p:nvPr/>
          </p:nvSpPr>
          <p:spPr bwMode="auto">
            <a:xfrm>
              <a:off x="2764" y="2025"/>
              <a:ext cx="43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rPr>
                <a:t>单播</a:t>
              </a:r>
            </a:p>
          </p:txBody>
        </p:sp>
      </p:grpSp>
      <p:pic>
        <p:nvPicPr>
          <p:cNvPr id="762921"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6263" y="4395789"/>
            <a:ext cx="565150"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rnd" algn="ctr">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62922" name="Picture 3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1675" y="5548314"/>
            <a:ext cx="9350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2923" name="Picture 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2888" y="5518150"/>
            <a:ext cx="56515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rnd" algn="ctr">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41" name="直接连接符 40">
            <a:extLst>
              <a:ext uri="{FF2B5EF4-FFF2-40B4-BE49-F238E27FC236}">
                <a16:creationId xmlns:a16="http://schemas.microsoft.com/office/drawing/2014/main" id="{7550B07B-05D1-4FEA-951E-CE08C218D33B}"/>
              </a:ext>
            </a:extLst>
          </p:cNvPr>
          <p:cNvCxnSpPr/>
          <p:nvPr/>
        </p:nvCxnSpPr>
        <p:spPr>
          <a:xfrm>
            <a:off x="1685764" y="98106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64958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762908"/>
                                        </p:tgtEl>
                                        <p:attrNameLst>
                                          <p:attrName>style.visibility</p:attrName>
                                        </p:attrNameLst>
                                      </p:cBhvr>
                                      <p:to>
                                        <p:strVal val="visible"/>
                                      </p:to>
                                    </p:set>
                                    <p:animEffect transition="in" filter="wipe(left)">
                                      <p:cBhvr>
                                        <p:cTn id="7" dur="1000"/>
                                        <p:tgtEl>
                                          <p:spTgt spid="762908"/>
                                        </p:tgtEl>
                                      </p:cBhvr>
                                    </p:animEffect>
                                  </p:childTnLst>
                                </p:cTn>
                              </p:par>
                            </p:childTnLst>
                          </p:cTn>
                        </p:par>
                        <p:par>
                          <p:cTn id="8" fill="hold" nodeType="afterGroup">
                            <p:stCondLst>
                              <p:cond delay="1500"/>
                            </p:stCondLst>
                            <p:childTnLst>
                              <p:par>
                                <p:cTn id="9" presetID="22" presetClass="entr" presetSubtype="8" fill="hold" nodeType="afterEffect">
                                  <p:stCondLst>
                                    <p:cond delay="500"/>
                                  </p:stCondLst>
                                  <p:childTnLst>
                                    <p:set>
                                      <p:cBhvr>
                                        <p:cTn id="10" dur="1" fill="hold">
                                          <p:stCondLst>
                                            <p:cond delay="0"/>
                                          </p:stCondLst>
                                        </p:cTn>
                                        <p:tgtEl>
                                          <p:spTgt spid="762913"/>
                                        </p:tgtEl>
                                        <p:attrNameLst>
                                          <p:attrName>style.visibility</p:attrName>
                                        </p:attrNameLst>
                                      </p:cBhvr>
                                      <p:to>
                                        <p:strVal val="visible"/>
                                      </p:to>
                                    </p:set>
                                    <p:animEffect transition="in" filter="wipe(left)">
                                      <p:cBhvr>
                                        <p:cTn id="11" dur="1000"/>
                                        <p:tgtEl>
                                          <p:spTgt spid="762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5"/>
          <p:cNvSpPr>
            <a:spLocks noGrp="1"/>
          </p:cNvSpPr>
          <p:nvPr>
            <p:ph type="sldNum" sz="quarter" idx="12"/>
          </p:nvPr>
        </p:nvSpPr>
        <p:spPr/>
        <p:txBody>
          <a:bodyPr/>
          <a:lstStyle/>
          <a:p>
            <a:fld id="{FC7C8B93-42F0-4B20-9A03-AD372FB9582E}" type="slidenum">
              <a:rPr lang="en-US" altLang="zh-CN"/>
              <a:pPr/>
              <a:t>56</a:t>
            </a:fld>
            <a:endParaRPr lang="en-US" altLang="zh-CN"/>
          </a:p>
        </p:txBody>
      </p:sp>
      <p:sp>
        <p:nvSpPr>
          <p:cNvPr id="718083" name="Freeform 259"/>
          <p:cNvSpPr>
            <a:spLocks/>
          </p:cNvSpPr>
          <p:nvPr/>
        </p:nvSpPr>
        <p:spPr bwMode="auto">
          <a:xfrm>
            <a:off x="2063750" y="1284289"/>
            <a:ext cx="8064500" cy="739775"/>
          </a:xfrm>
          <a:custGeom>
            <a:avLst/>
            <a:gdLst>
              <a:gd name="T0" fmla="*/ 5080 w 5080"/>
              <a:gd name="T1" fmla="*/ 464 h 466"/>
              <a:gd name="T2" fmla="*/ 4158 w 5080"/>
              <a:gd name="T3" fmla="*/ 246 h 466"/>
              <a:gd name="T4" fmla="*/ 4159 w 5080"/>
              <a:gd name="T5" fmla="*/ 0 h 466"/>
              <a:gd name="T6" fmla="*/ 2003 w 5080"/>
              <a:gd name="T7" fmla="*/ 1 h 466"/>
              <a:gd name="T8" fmla="*/ 2003 w 5080"/>
              <a:gd name="T9" fmla="*/ 247 h 466"/>
              <a:gd name="T10" fmla="*/ 0 w 5080"/>
              <a:gd name="T11" fmla="*/ 466 h 466"/>
            </a:gdLst>
            <a:ahLst/>
            <a:cxnLst>
              <a:cxn ang="0">
                <a:pos x="T0" y="T1"/>
              </a:cxn>
              <a:cxn ang="0">
                <a:pos x="T2" y="T3"/>
              </a:cxn>
              <a:cxn ang="0">
                <a:pos x="T4" y="T5"/>
              </a:cxn>
              <a:cxn ang="0">
                <a:pos x="T6" y="T7"/>
              </a:cxn>
              <a:cxn ang="0">
                <a:pos x="T8" y="T9"/>
              </a:cxn>
              <a:cxn ang="0">
                <a:pos x="T10" y="T11"/>
              </a:cxn>
            </a:cxnLst>
            <a:rect l="0" t="0" r="r" b="b"/>
            <a:pathLst>
              <a:path w="5080" h="466">
                <a:moveTo>
                  <a:pt x="5080" y="464"/>
                </a:moveTo>
                <a:lnTo>
                  <a:pt x="4158" y="246"/>
                </a:lnTo>
                <a:lnTo>
                  <a:pt x="4159" y="0"/>
                </a:lnTo>
                <a:lnTo>
                  <a:pt x="2003" y="1"/>
                </a:lnTo>
                <a:lnTo>
                  <a:pt x="2003" y="247"/>
                </a:lnTo>
                <a:lnTo>
                  <a:pt x="0" y="466"/>
                </a:lnTo>
              </a:path>
            </a:pathLst>
          </a:custGeom>
          <a:gradFill rotWithShape="1">
            <a:gsLst>
              <a:gs pos="0">
                <a:schemeClr val="accent1">
                  <a:gamma/>
                  <a:shade val="46275"/>
                  <a:invGamma/>
                </a:schemeClr>
              </a:gs>
              <a:gs pos="100000">
                <a:schemeClr val="accent1"/>
              </a:gs>
            </a:gsLst>
            <a:lin ang="5400000" scaled="1"/>
          </a:gradFill>
          <a:ln w="9525" cap="flat"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7826" name="Rectangle 2"/>
          <p:cNvSpPr>
            <a:spLocks noGrp="1" noChangeArrowheads="1"/>
          </p:cNvSpPr>
          <p:nvPr>
            <p:ph type="title"/>
          </p:nvPr>
        </p:nvSpPr>
        <p:spPr>
          <a:xfrm>
            <a:off x="1822450" y="228601"/>
            <a:ext cx="8540750" cy="608111"/>
          </a:xfrm>
        </p:spPr>
        <p:txBody>
          <a:bodyPr/>
          <a:lstStyle/>
          <a:p>
            <a:r>
              <a:rPr lang="en-US" altLang="zh-CN" sz="4000" b="1" dirty="0">
                <a:solidFill>
                  <a:srgbClr val="C00000"/>
                </a:solidFill>
              </a:rPr>
              <a:t>DHCP</a:t>
            </a:r>
            <a:r>
              <a:rPr lang="zh-CN" altLang="en-US" sz="4000" b="1" dirty="0">
                <a:solidFill>
                  <a:srgbClr val="C00000"/>
                </a:solidFill>
              </a:rPr>
              <a:t>报文格式</a:t>
            </a:r>
          </a:p>
        </p:txBody>
      </p:sp>
      <p:sp>
        <p:nvSpPr>
          <p:cNvPr id="717828" name="Rectangle 4"/>
          <p:cNvSpPr>
            <a:spLocks noChangeArrowheads="1"/>
          </p:cNvSpPr>
          <p:nvPr/>
        </p:nvSpPr>
        <p:spPr bwMode="auto">
          <a:xfrm>
            <a:off x="1558926" y="6597650"/>
            <a:ext cx="23399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000">
                <a:solidFill>
                  <a:schemeClr val="tx1"/>
                </a:solidFill>
                <a:latin typeface="Arial" panose="020B0604020202020204" pitchFamily="34" charset="0"/>
                <a:ea typeface="黑体" panose="02010609060101010101" pitchFamily="49" charset="-122"/>
              </a:defRPr>
            </a:lvl1pPr>
            <a:lvl2pPr>
              <a:defRPr sz="4000">
                <a:solidFill>
                  <a:schemeClr val="tx1"/>
                </a:solidFill>
                <a:latin typeface="Arial" panose="020B0604020202020204" pitchFamily="34" charset="0"/>
                <a:ea typeface="黑体" panose="02010609060101010101" pitchFamily="49" charset="-122"/>
              </a:defRPr>
            </a:lvl2pPr>
            <a:lvl3pPr>
              <a:defRPr sz="4000">
                <a:solidFill>
                  <a:schemeClr val="tx1"/>
                </a:solidFill>
                <a:latin typeface="Arial" panose="020B0604020202020204" pitchFamily="34" charset="0"/>
                <a:ea typeface="黑体" panose="02010609060101010101" pitchFamily="49" charset="-122"/>
              </a:defRPr>
            </a:lvl3pPr>
            <a:lvl4pPr>
              <a:defRPr sz="4000">
                <a:solidFill>
                  <a:schemeClr val="tx1"/>
                </a:solidFill>
                <a:latin typeface="Arial" panose="020B0604020202020204" pitchFamily="34" charset="0"/>
                <a:ea typeface="黑体" panose="02010609060101010101" pitchFamily="49" charset="-122"/>
              </a:defRPr>
            </a:lvl4pPr>
            <a:lvl5pPr>
              <a:defRPr sz="4000">
                <a:solidFill>
                  <a:schemeClr val="tx1"/>
                </a:solidFill>
                <a:latin typeface="Arial" panose="020B0604020202020204" pitchFamily="34" charset="0"/>
                <a:ea typeface="黑体" panose="02010609060101010101" pitchFamily="49" charset="-122"/>
              </a:defRPr>
            </a:lvl5pPr>
            <a:lvl6pPr marL="4572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6pPr>
            <a:lvl7pPr marL="9144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7pPr>
            <a:lvl8pPr marL="13716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8pPr>
            <a:lvl9pPr marL="18288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9pPr>
          </a:lstStyle>
          <a:p>
            <a:r>
              <a:rPr lang="zh-CN" altLang="en-US" sz="1400">
                <a:solidFill>
                  <a:schemeClr val="bg2"/>
                </a:solidFill>
              </a:rPr>
              <a:t>动态主机自动配置</a:t>
            </a:r>
          </a:p>
        </p:txBody>
      </p:sp>
      <p:graphicFrame>
        <p:nvGraphicFramePr>
          <p:cNvPr id="718115" name="Group 291"/>
          <p:cNvGraphicFramePr>
            <a:graphicFrameLocks noGrp="1"/>
          </p:cNvGraphicFramePr>
          <p:nvPr>
            <p:ph idx="1"/>
          </p:nvPr>
        </p:nvGraphicFramePr>
        <p:xfrm>
          <a:off x="2063750" y="2024063"/>
          <a:ext cx="8066088" cy="4358640"/>
        </p:xfrm>
        <a:graphic>
          <a:graphicData uri="http://schemas.openxmlformats.org/drawingml/2006/table">
            <a:tbl>
              <a:tblPr/>
              <a:tblGrid>
                <a:gridCol w="2016125">
                  <a:extLst>
                    <a:ext uri="{9D8B030D-6E8A-4147-A177-3AD203B41FA5}">
                      <a16:colId xmlns:a16="http://schemas.microsoft.com/office/drawing/2014/main" val="20000"/>
                    </a:ext>
                  </a:extLst>
                </a:gridCol>
                <a:gridCol w="2017713">
                  <a:extLst>
                    <a:ext uri="{9D8B030D-6E8A-4147-A177-3AD203B41FA5}">
                      <a16:colId xmlns:a16="http://schemas.microsoft.com/office/drawing/2014/main" val="20001"/>
                    </a:ext>
                  </a:extLst>
                </a:gridCol>
                <a:gridCol w="2016125">
                  <a:extLst>
                    <a:ext uri="{9D8B030D-6E8A-4147-A177-3AD203B41FA5}">
                      <a16:colId xmlns:a16="http://schemas.microsoft.com/office/drawing/2014/main" val="20002"/>
                    </a:ext>
                  </a:extLst>
                </a:gridCol>
                <a:gridCol w="2016125">
                  <a:extLst>
                    <a:ext uri="{9D8B030D-6E8A-4147-A177-3AD203B41FA5}">
                      <a16:colId xmlns:a16="http://schemas.microsoft.com/office/drawing/2014/main" val="20003"/>
                    </a:ext>
                  </a:extLst>
                </a:gridCol>
              </a:tblGrid>
              <a:tr h="277813">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操作码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硬件类型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硬件地址长度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跳数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76225">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事务标识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77813">
                <a:tc gridSpan="2">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秒数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gridSpan="2">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标志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extLst>
                  <a:ext uri="{0D108BD9-81ED-4DB2-BD59-A6C34878D82A}">
                    <a16:rowId xmlns:a16="http://schemas.microsoft.com/office/drawing/2014/main" val="10002"/>
                  </a:ext>
                </a:extLst>
              </a:tr>
              <a:tr h="277813">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客户</a:t>
                      </a:r>
                      <a:r>
                        <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IP</a:t>
                      </a: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77813">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您的</a:t>
                      </a:r>
                      <a:r>
                        <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IP</a:t>
                      </a: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276225">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服务器</a:t>
                      </a:r>
                      <a:r>
                        <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IP</a:t>
                      </a: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277813">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网关</a:t>
                      </a:r>
                      <a:r>
                        <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IP</a:t>
                      </a: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277813">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客户硬件地址</a:t>
                      </a:r>
                      <a:r>
                        <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(16B)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277813">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服务器名字</a:t>
                      </a:r>
                      <a:r>
                        <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(64B)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r h="276225">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引导文件名</a:t>
                      </a:r>
                      <a:r>
                        <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(128B)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r h="277813">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选项</a:t>
                      </a:r>
                      <a:r>
                        <a:rPr kumimoji="0" lang="en-US" altLang="zh-CN" sz="20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a:t>
                      </a:r>
                      <a:r>
                        <a:rPr kumimoji="0" lang="zh-CN" altLang="en-US" sz="20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最大</a:t>
                      </a:r>
                      <a:r>
                        <a:rPr kumimoji="0" lang="en-US" altLang="zh-CN" sz="20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321B)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0"/>
                  </a:ext>
                </a:extLst>
              </a:tr>
            </a:tbl>
          </a:graphicData>
        </a:graphic>
      </p:graphicFrame>
      <p:graphicFrame>
        <p:nvGraphicFramePr>
          <p:cNvPr id="718126" name="Group 302"/>
          <p:cNvGraphicFramePr>
            <a:graphicFrameLocks noGrp="1"/>
          </p:cNvGraphicFramePr>
          <p:nvPr/>
        </p:nvGraphicFramePr>
        <p:xfrm>
          <a:off x="3432176" y="1268413"/>
          <a:ext cx="5256213" cy="396240"/>
        </p:xfrm>
        <a:graphic>
          <a:graphicData uri="http://schemas.openxmlformats.org/drawingml/2006/table">
            <a:tbl>
              <a:tblPr/>
              <a:tblGrid>
                <a:gridCol w="1800225">
                  <a:extLst>
                    <a:ext uri="{9D8B030D-6E8A-4147-A177-3AD203B41FA5}">
                      <a16:colId xmlns:a16="http://schemas.microsoft.com/office/drawing/2014/main" val="20000"/>
                    </a:ext>
                  </a:extLst>
                </a:gridCol>
                <a:gridCol w="3455988">
                  <a:extLst>
                    <a:ext uri="{9D8B030D-6E8A-4147-A177-3AD203B41FA5}">
                      <a16:colId xmlns:a16="http://schemas.microsoft.com/office/drawing/2014/main" val="20001"/>
                    </a:ext>
                  </a:extLst>
                </a:gridCol>
              </a:tblGrid>
              <a:tr h="360363">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UDP</a:t>
                      </a: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首部</a:t>
                      </a:r>
                      <a:endParaRPr kumimoji="0" lang="zh-CN" altLang="en-US" sz="12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UDP</a:t>
                      </a:r>
                      <a:r>
                        <a:rPr kumimoji="0" lang="zh-CN" altLang="en-US" sz="20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数据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8" name="直接连接符 7">
            <a:extLst>
              <a:ext uri="{FF2B5EF4-FFF2-40B4-BE49-F238E27FC236}">
                <a16:creationId xmlns:a16="http://schemas.microsoft.com/office/drawing/2014/main" id="{DB2249E0-097B-4945-95ED-0FFD6828CB1A}"/>
              </a:ext>
            </a:extLst>
          </p:cNvPr>
          <p:cNvCxnSpPr/>
          <p:nvPr/>
        </p:nvCxnSpPr>
        <p:spPr>
          <a:xfrm>
            <a:off x="1685764" y="98106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9" name="页脚占位符 3">
            <a:extLst>
              <a:ext uri="{FF2B5EF4-FFF2-40B4-BE49-F238E27FC236}">
                <a16:creationId xmlns:a16="http://schemas.microsoft.com/office/drawing/2014/main" id="{82FC483B-A58C-46A5-866A-0FFDD6DCF23F}"/>
              </a:ext>
            </a:extLst>
          </p:cNvPr>
          <p:cNvSpPr txBox="1">
            <a:spLocks/>
          </p:cNvSpPr>
          <p:nvPr/>
        </p:nvSpPr>
        <p:spPr>
          <a:xfrm>
            <a:off x="1527155" y="6415088"/>
            <a:ext cx="9144000" cy="365125"/>
          </a:xfrm>
          <a:prstGeom prst="rect">
            <a:avLst/>
          </a:prstGeom>
          <a:solidFill>
            <a:schemeClr val="accent2">
              <a:lumMod val="75000"/>
            </a:schemeClr>
          </a:solidFill>
          <a:ln w="0" cap="flat" cmpd="sng" algn="ctr">
            <a:solidFill>
              <a:schemeClr val="accent2">
                <a:shade val="50000"/>
              </a:schemeClr>
            </a:solidFill>
            <a:prstDash val="solid"/>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lstStyle>
            <a:defPPr>
              <a:defRPr lang="zh-CN"/>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a:defRPr/>
            </a:pPr>
            <a:r>
              <a:rPr lang="zh-CN" altLang="en-US" sz="1400" b="1">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extLst>
      <p:ext uri="{BB962C8B-B14F-4D97-AF65-F5344CB8AC3E}">
        <p14:creationId xmlns:p14="http://schemas.microsoft.com/office/powerpoint/2010/main" val="23685894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5"/>
          <p:cNvSpPr>
            <a:spLocks noGrp="1"/>
          </p:cNvSpPr>
          <p:nvPr>
            <p:ph type="sldNum" sz="quarter" idx="12"/>
          </p:nvPr>
        </p:nvSpPr>
        <p:spPr/>
        <p:txBody>
          <a:bodyPr/>
          <a:lstStyle/>
          <a:p>
            <a:fld id="{F6B75FC2-52F7-4AB0-AA4B-919364F7BF25}" type="slidenum">
              <a:rPr lang="en-US" altLang="zh-CN"/>
              <a:pPr/>
              <a:t>57</a:t>
            </a:fld>
            <a:endParaRPr lang="en-US" altLang="zh-CN"/>
          </a:p>
        </p:txBody>
      </p:sp>
      <p:sp>
        <p:nvSpPr>
          <p:cNvPr id="788482" name="Freeform 2"/>
          <p:cNvSpPr>
            <a:spLocks/>
          </p:cNvSpPr>
          <p:nvPr/>
        </p:nvSpPr>
        <p:spPr bwMode="auto">
          <a:xfrm>
            <a:off x="2063750" y="1284289"/>
            <a:ext cx="8064500" cy="739775"/>
          </a:xfrm>
          <a:custGeom>
            <a:avLst/>
            <a:gdLst>
              <a:gd name="T0" fmla="*/ 5080 w 5080"/>
              <a:gd name="T1" fmla="*/ 464 h 466"/>
              <a:gd name="T2" fmla="*/ 4158 w 5080"/>
              <a:gd name="T3" fmla="*/ 246 h 466"/>
              <a:gd name="T4" fmla="*/ 4159 w 5080"/>
              <a:gd name="T5" fmla="*/ 0 h 466"/>
              <a:gd name="T6" fmla="*/ 2003 w 5080"/>
              <a:gd name="T7" fmla="*/ 1 h 466"/>
              <a:gd name="T8" fmla="*/ 2003 w 5080"/>
              <a:gd name="T9" fmla="*/ 247 h 466"/>
              <a:gd name="T10" fmla="*/ 0 w 5080"/>
              <a:gd name="T11" fmla="*/ 466 h 466"/>
            </a:gdLst>
            <a:ahLst/>
            <a:cxnLst>
              <a:cxn ang="0">
                <a:pos x="T0" y="T1"/>
              </a:cxn>
              <a:cxn ang="0">
                <a:pos x="T2" y="T3"/>
              </a:cxn>
              <a:cxn ang="0">
                <a:pos x="T4" y="T5"/>
              </a:cxn>
              <a:cxn ang="0">
                <a:pos x="T6" y="T7"/>
              </a:cxn>
              <a:cxn ang="0">
                <a:pos x="T8" y="T9"/>
              </a:cxn>
              <a:cxn ang="0">
                <a:pos x="T10" y="T11"/>
              </a:cxn>
            </a:cxnLst>
            <a:rect l="0" t="0" r="r" b="b"/>
            <a:pathLst>
              <a:path w="5080" h="466">
                <a:moveTo>
                  <a:pt x="5080" y="464"/>
                </a:moveTo>
                <a:lnTo>
                  <a:pt x="4158" y="246"/>
                </a:lnTo>
                <a:lnTo>
                  <a:pt x="4159" y="0"/>
                </a:lnTo>
                <a:lnTo>
                  <a:pt x="2003" y="1"/>
                </a:lnTo>
                <a:lnTo>
                  <a:pt x="2003" y="247"/>
                </a:lnTo>
                <a:lnTo>
                  <a:pt x="0" y="466"/>
                </a:lnTo>
              </a:path>
            </a:pathLst>
          </a:custGeom>
          <a:gradFill rotWithShape="1">
            <a:gsLst>
              <a:gs pos="0">
                <a:schemeClr val="accent1">
                  <a:gamma/>
                  <a:shade val="46275"/>
                  <a:invGamma/>
                </a:schemeClr>
              </a:gs>
              <a:gs pos="100000">
                <a:schemeClr val="accent1"/>
              </a:gs>
            </a:gsLst>
            <a:lin ang="5400000" scaled="1"/>
          </a:gradFill>
          <a:ln w="9525" cap="flat"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88483" name="Rectangle 3"/>
          <p:cNvSpPr>
            <a:spLocks noGrp="1" noChangeArrowheads="1"/>
          </p:cNvSpPr>
          <p:nvPr>
            <p:ph type="title"/>
          </p:nvPr>
        </p:nvSpPr>
        <p:spPr>
          <a:xfrm>
            <a:off x="1822450" y="228600"/>
            <a:ext cx="8540750" cy="608108"/>
          </a:xfrm>
        </p:spPr>
        <p:txBody>
          <a:bodyPr/>
          <a:lstStyle/>
          <a:p>
            <a:r>
              <a:rPr lang="en-US" altLang="zh-CN" sz="4000" b="1" dirty="0">
                <a:solidFill>
                  <a:srgbClr val="C00000"/>
                </a:solidFill>
              </a:rPr>
              <a:t>DHCP</a:t>
            </a:r>
            <a:r>
              <a:rPr lang="zh-CN" altLang="en-US" sz="4000" b="1" dirty="0">
                <a:solidFill>
                  <a:srgbClr val="C00000"/>
                </a:solidFill>
              </a:rPr>
              <a:t>报文格式</a:t>
            </a:r>
          </a:p>
        </p:txBody>
      </p:sp>
      <p:sp>
        <p:nvSpPr>
          <p:cNvPr id="788484" name="Rectangle 4"/>
          <p:cNvSpPr>
            <a:spLocks noChangeArrowheads="1"/>
          </p:cNvSpPr>
          <p:nvPr/>
        </p:nvSpPr>
        <p:spPr bwMode="auto">
          <a:xfrm>
            <a:off x="1558926" y="6597650"/>
            <a:ext cx="23399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000">
                <a:solidFill>
                  <a:schemeClr val="tx1"/>
                </a:solidFill>
                <a:latin typeface="Arial" panose="020B0604020202020204" pitchFamily="34" charset="0"/>
                <a:ea typeface="黑体" panose="02010609060101010101" pitchFamily="49" charset="-122"/>
              </a:defRPr>
            </a:lvl1pPr>
            <a:lvl2pPr>
              <a:defRPr sz="4000">
                <a:solidFill>
                  <a:schemeClr val="tx1"/>
                </a:solidFill>
                <a:latin typeface="Arial" panose="020B0604020202020204" pitchFamily="34" charset="0"/>
                <a:ea typeface="黑体" panose="02010609060101010101" pitchFamily="49" charset="-122"/>
              </a:defRPr>
            </a:lvl2pPr>
            <a:lvl3pPr>
              <a:defRPr sz="4000">
                <a:solidFill>
                  <a:schemeClr val="tx1"/>
                </a:solidFill>
                <a:latin typeface="Arial" panose="020B0604020202020204" pitchFamily="34" charset="0"/>
                <a:ea typeface="黑体" panose="02010609060101010101" pitchFamily="49" charset="-122"/>
              </a:defRPr>
            </a:lvl3pPr>
            <a:lvl4pPr>
              <a:defRPr sz="4000">
                <a:solidFill>
                  <a:schemeClr val="tx1"/>
                </a:solidFill>
                <a:latin typeface="Arial" panose="020B0604020202020204" pitchFamily="34" charset="0"/>
                <a:ea typeface="黑体" panose="02010609060101010101" pitchFamily="49" charset="-122"/>
              </a:defRPr>
            </a:lvl4pPr>
            <a:lvl5pPr>
              <a:defRPr sz="4000">
                <a:solidFill>
                  <a:schemeClr val="tx1"/>
                </a:solidFill>
                <a:latin typeface="Arial" panose="020B0604020202020204" pitchFamily="34" charset="0"/>
                <a:ea typeface="黑体" panose="02010609060101010101" pitchFamily="49" charset="-122"/>
              </a:defRPr>
            </a:lvl5pPr>
            <a:lvl6pPr marL="4572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6pPr>
            <a:lvl7pPr marL="9144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7pPr>
            <a:lvl8pPr marL="13716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8pPr>
            <a:lvl9pPr marL="18288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9pPr>
          </a:lstStyle>
          <a:p>
            <a:r>
              <a:rPr lang="zh-CN" altLang="en-US" sz="1400">
                <a:solidFill>
                  <a:schemeClr val="bg2"/>
                </a:solidFill>
              </a:rPr>
              <a:t>动态主机自动配置</a:t>
            </a:r>
          </a:p>
        </p:txBody>
      </p:sp>
      <p:graphicFrame>
        <p:nvGraphicFramePr>
          <p:cNvPr id="788485" name="Group 5"/>
          <p:cNvGraphicFramePr>
            <a:graphicFrameLocks noGrp="1"/>
          </p:cNvGraphicFramePr>
          <p:nvPr>
            <p:ph idx="1"/>
          </p:nvPr>
        </p:nvGraphicFramePr>
        <p:xfrm>
          <a:off x="2063750" y="2024063"/>
          <a:ext cx="8066088" cy="4358640"/>
        </p:xfrm>
        <a:graphic>
          <a:graphicData uri="http://schemas.openxmlformats.org/drawingml/2006/table">
            <a:tbl>
              <a:tblPr/>
              <a:tblGrid>
                <a:gridCol w="2016125">
                  <a:extLst>
                    <a:ext uri="{9D8B030D-6E8A-4147-A177-3AD203B41FA5}">
                      <a16:colId xmlns:a16="http://schemas.microsoft.com/office/drawing/2014/main" val="20000"/>
                    </a:ext>
                  </a:extLst>
                </a:gridCol>
                <a:gridCol w="2017713">
                  <a:extLst>
                    <a:ext uri="{9D8B030D-6E8A-4147-A177-3AD203B41FA5}">
                      <a16:colId xmlns:a16="http://schemas.microsoft.com/office/drawing/2014/main" val="20001"/>
                    </a:ext>
                  </a:extLst>
                </a:gridCol>
                <a:gridCol w="2016125">
                  <a:extLst>
                    <a:ext uri="{9D8B030D-6E8A-4147-A177-3AD203B41FA5}">
                      <a16:colId xmlns:a16="http://schemas.microsoft.com/office/drawing/2014/main" val="20002"/>
                    </a:ext>
                  </a:extLst>
                </a:gridCol>
                <a:gridCol w="2016125">
                  <a:extLst>
                    <a:ext uri="{9D8B030D-6E8A-4147-A177-3AD203B41FA5}">
                      <a16:colId xmlns:a16="http://schemas.microsoft.com/office/drawing/2014/main" val="20003"/>
                    </a:ext>
                  </a:extLst>
                </a:gridCol>
              </a:tblGrid>
              <a:tr h="277813">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操作码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硬件类型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硬件地址长度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跳数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76225">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事务标识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277813">
                <a:tc gridSpan="2">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秒数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gridSpan="2">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标志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extLst>
                  <a:ext uri="{0D108BD9-81ED-4DB2-BD59-A6C34878D82A}">
                    <a16:rowId xmlns:a16="http://schemas.microsoft.com/office/drawing/2014/main" val="10002"/>
                  </a:ext>
                </a:extLst>
              </a:tr>
              <a:tr h="277813">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客户</a:t>
                      </a:r>
                      <a:r>
                        <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IP</a:t>
                      </a: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77813">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您的</a:t>
                      </a:r>
                      <a:r>
                        <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IP</a:t>
                      </a: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276225">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服务器</a:t>
                      </a:r>
                      <a:r>
                        <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IP</a:t>
                      </a: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277813">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网关</a:t>
                      </a:r>
                      <a:r>
                        <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IP</a:t>
                      </a: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277813">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客户硬件地址</a:t>
                      </a:r>
                      <a:r>
                        <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(16B)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277813">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服务器名字</a:t>
                      </a:r>
                      <a:r>
                        <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(64B)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r h="276225">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引导文件名</a:t>
                      </a:r>
                      <a:r>
                        <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(128B)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r h="277813">
                <a:tc gridSpan="4">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选项</a:t>
                      </a:r>
                      <a:r>
                        <a:rPr kumimoji="0" lang="en-US" altLang="zh-CN" sz="20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a:t>
                      </a:r>
                      <a:r>
                        <a:rPr kumimoji="0" lang="zh-CN" altLang="en-US" sz="20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最大</a:t>
                      </a:r>
                      <a:r>
                        <a:rPr kumimoji="0" lang="en-US" altLang="zh-CN" sz="20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321B)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0"/>
                  </a:ext>
                </a:extLst>
              </a:tr>
            </a:tbl>
          </a:graphicData>
        </a:graphic>
      </p:graphicFrame>
      <p:graphicFrame>
        <p:nvGraphicFramePr>
          <p:cNvPr id="788519" name="Group 39"/>
          <p:cNvGraphicFramePr>
            <a:graphicFrameLocks noGrp="1"/>
          </p:cNvGraphicFramePr>
          <p:nvPr/>
        </p:nvGraphicFramePr>
        <p:xfrm>
          <a:off x="3432176" y="1304290"/>
          <a:ext cx="5256213" cy="396240"/>
        </p:xfrm>
        <a:graphic>
          <a:graphicData uri="http://schemas.openxmlformats.org/drawingml/2006/table">
            <a:tbl>
              <a:tblPr/>
              <a:tblGrid>
                <a:gridCol w="1800225">
                  <a:extLst>
                    <a:ext uri="{9D8B030D-6E8A-4147-A177-3AD203B41FA5}">
                      <a16:colId xmlns:a16="http://schemas.microsoft.com/office/drawing/2014/main" val="20000"/>
                    </a:ext>
                  </a:extLst>
                </a:gridCol>
                <a:gridCol w="3455988">
                  <a:extLst>
                    <a:ext uri="{9D8B030D-6E8A-4147-A177-3AD203B41FA5}">
                      <a16:colId xmlns:a16="http://schemas.microsoft.com/office/drawing/2014/main" val="20001"/>
                    </a:ext>
                  </a:extLst>
                </a:gridCol>
              </a:tblGrid>
              <a:tr h="360363">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UDP</a:t>
                      </a:r>
                      <a:r>
                        <a:rPr kumimoji="0" lang="zh-CN" altLang="en-US" sz="2000" b="0" i="0" u="none" strike="noStrike" cap="none" normalizeH="0" baseline="0">
                          <a:ln>
                            <a:noFill/>
                          </a:ln>
                          <a:solidFill>
                            <a:schemeClr val="tx1"/>
                          </a:solidFill>
                          <a:effectLst/>
                          <a:latin typeface="Arial" panose="020B0604020202020204" pitchFamily="34" charset="0"/>
                          <a:ea typeface="黑体" panose="02010609060101010101" pitchFamily="49" charset="-122"/>
                        </a:rPr>
                        <a:t>首部</a:t>
                      </a:r>
                      <a:endParaRPr kumimoji="0" lang="zh-CN" altLang="en-US" sz="12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C80000"/>
                        </a:buClr>
                        <a:buSzPct val="8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rgbClr val="00C800"/>
                        </a:buClr>
                        <a:buSzPct val="80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rgbClr val="0000C8"/>
                        </a:buClr>
                        <a:buSzPct val="8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rgbClr val="FF7F00"/>
                        </a:buClr>
                        <a:buSzPct val="8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UDP</a:t>
                      </a:r>
                      <a:r>
                        <a:rPr kumimoji="0" lang="zh-CN" altLang="en-US" sz="20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数据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88527" name="Rectangle 47"/>
          <p:cNvSpPr>
            <a:spLocks noChangeArrowheads="1"/>
          </p:cNvSpPr>
          <p:nvPr/>
        </p:nvSpPr>
        <p:spPr bwMode="auto">
          <a:xfrm>
            <a:off x="1774826" y="3860801"/>
            <a:ext cx="8640763" cy="2530475"/>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t>操作码：若是</a:t>
            </a:r>
            <a:r>
              <a:rPr lang="en-US" altLang="zh-CN" sz="2000"/>
              <a:t>client</a:t>
            </a:r>
            <a:r>
              <a:rPr lang="zh-CN" altLang="en-US" sz="2000"/>
              <a:t>送给</a:t>
            </a:r>
            <a:r>
              <a:rPr lang="en-US" altLang="zh-CN" sz="2000"/>
              <a:t>server</a:t>
            </a:r>
            <a:r>
              <a:rPr lang="zh-CN" altLang="en-US" sz="2000"/>
              <a:t>的封包，设为</a:t>
            </a:r>
            <a:r>
              <a:rPr lang="en-US" altLang="zh-CN" sz="2000"/>
              <a:t>1</a:t>
            </a:r>
            <a:r>
              <a:rPr lang="zh-CN" altLang="en-US" sz="2000"/>
              <a:t>，反向为</a:t>
            </a:r>
            <a:r>
              <a:rPr lang="en-US" altLang="zh-CN" sz="2000"/>
              <a:t>2</a:t>
            </a:r>
            <a:r>
              <a:rPr lang="zh-CN" altLang="en-US" sz="2000"/>
              <a:t>；</a:t>
            </a:r>
          </a:p>
          <a:p>
            <a:r>
              <a:rPr lang="zh-CN" altLang="en-US" sz="2000"/>
              <a:t>硬件类型：硬件类别，</a:t>
            </a:r>
            <a:r>
              <a:rPr lang="en-US" altLang="zh-CN" sz="2000"/>
              <a:t>ethernet</a:t>
            </a:r>
            <a:r>
              <a:rPr lang="zh-CN" altLang="en-US" sz="2000"/>
              <a:t>为</a:t>
            </a:r>
            <a:r>
              <a:rPr lang="en-US" altLang="zh-CN" sz="2000"/>
              <a:t>1</a:t>
            </a:r>
            <a:r>
              <a:rPr lang="zh-CN" altLang="en-US" sz="2000"/>
              <a:t>；</a:t>
            </a:r>
          </a:p>
          <a:p>
            <a:r>
              <a:rPr lang="zh-CN" altLang="en-US" sz="2000"/>
              <a:t>硬件地址长度：</a:t>
            </a:r>
            <a:r>
              <a:rPr lang="en-US" altLang="zh-CN" sz="2000"/>
              <a:t>ethernet</a:t>
            </a:r>
            <a:r>
              <a:rPr lang="zh-CN" altLang="en-US" sz="2000"/>
              <a:t>为</a:t>
            </a:r>
            <a:r>
              <a:rPr lang="en-US" altLang="zh-CN" sz="2000"/>
              <a:t>6</a:t>
            </a:r>
            <a:r>
              <a:rPr lang="zh-CN" altLang="en-US" sz="2000"/>
              <a:t>；</a:t>
            </a:r>
          </a:p>
          <a:p>
            <a:r>
              <a:rPr lang="zh-CN" altLang="en-US" sz="2000"/>
              <a:t>跳数：若数据包需经过</a:t>
            </a:r>
            <a:r>
              <a:rPr lang="en-US" altLang="zh-CN" sz="2000"/>
              <a:t>router</a:t>
            </a:r>
            <a:r>
              <a:rPr lang="zh-CN" altLang="en-US" sz="2000"/>
              <a:t>传送，每站加</a:t>
            </a:r>
            <a:r>
              <a:rPr lang="en-US" altLang="zh-CN" sz="2000"/>
              <a:t>1</a:t>
            </a:r>
            <a:r>
              <a:rPr lang="zh-CN" altLang="en-US" sz="2000"/>
              <a:t>，若在同一网内，为</a:t>
            </a:r>
            <a:r>
              <a:rPr lang="en-US" altLang="zh-CN" sz="2000"/>
              <a:t>0</a:t>
            </a:r>
            <a:r>
              <a:rPr lang="zh-CN" altLang="en-US" sz="2000"/>
              <a:t>；</a:t>
            </a:r>
          </a:p>
          <a:p>
            <a:r>
              <a:rPr lang="zh-CN" altLang="en-US" sz="2000"/>
              <a:t>事务标识：随机数，用于客户和服务器之间匹配请求和相应消息；</a:t>
            </a:r>
          </a:p>
          <a:p>
            <a:r>
              <a:rPr lang="zh-CN" altLang="en-US" sz="2000"/>
              <a:t>秒数：由用户指定的时间，指开始地址获取和更新进行后的时间；</a:t>
            </a:r>
          </a:p>
          <a:p>
            <a:r>
              <a:rPr lang="zh-CN" altLang="en-US" sz="2000"/>
              <a:t>标志：从</a:t>
            </a:r>
            <a:r>
              <a:rPr lang="en-US" altLang="zh-CN" sz="2000"/>
              <a:t>0-15bits</a:t>
            </a:r>
            <a:r>
              <a:rPr lang="zh-CN" altLang="en-US" sz="2000"/>
              <a:t>，最左</a:t>
            </a:r>
            <a:r>
              <a:rPr lang="en-US" altLang="zh-CN" sz="2000"/>
              <a:t>1</a:t>
            </a:r>
            <a:r>
              <a:rPr lang="zh-CN" altLang="en-US" sz="2000"/>
              <a:t>位为</a:t>
            </a:r>
            <a:r>
              <a:rPr lang="en-US" altLang="zh-CN" sz="2000"/>
              <a:t>1</a:t>
            </a:r>
            <a:r>
              <a:rPr lang="zh-CN" altLang="en-US" sz="2000"/>
              <a:t>时表示</a:t>
            </a:r>
            <a:r>
              <a:rPr lang="en-US" altLang="zh-CN" sz="2000"/>
              <a:t>server</a:t>
            </a:r>
            <a:r>
              <a:rPr lang="zh-CN" altLang="en-US" sz="2000"/>
              <a:t>将以广播方式传送封包给 </a:t>
            </a:r>
            <a:r>
              <a:rPr lang="en-US" altLang="zh-CN" sz="2000"/>
              <a:t>client</a:t>
            </a:r>
            <a:r>
              <a:rPr lang="zh-CN" altLang="en-US" sz="2000"/>
              <a:t>，其余尚未使用；</a:t>
            </a:r>
          </a:p>
        </p:txBody>
      </p:sp>
      <p:cxnSp>
        <p:nvCxnSpPr>
          <p:cNvPr id="9" name="直接连接符 8">
            <a:extLst>
              <a:ext uri="{FF2B5EF4-FFF2-40B4-BE49-F238E27FC236}">
                <a16:creationId xmlns:a16="http://schemas.microsoft.com/office/drawing/2014/main" id="{673B46A0-99F8-4354-8454-F44CC80A84B6}"/>
              </a:ext>
            </a:extLst>
          </p:cNvPr>
          <p:cNvCxnSpPr/>
          <p:nvPr/>
        </p:nvCxnSpPr>
        <p:spPr>
          <a:xfrm>
            <a:off x="1685764" y="98106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0" name="页脚占位符 3">
            <a:extLst>
              <a:ext uri="{FF2B5EF4-FFF2-40B4-BE49-F238E27FC236}">
                <a16:creationId xmlns:a16="http://schemas.microsoft.com/office/drawing/2014/main" id="{75173F71-7989-49C0-99E1-B5ED739F27F4}"/>
              </a:ext>
            </a:extLst>
          </p:cNvPr>
          <p:cNvSpPr txBox="1">
            <a:spLocks/>
          </p:cNvSpPr>
          <p:nvPr/>
        </p:nvSpPr>
        <p:spPr>
          <a:xfrm>
            <a:off x="1527155" y="6415088"/>
            <a:ext cx="9144000" cy="365125"/>
          </a:xfrm>
          <a:prstGeom prst="rect">
            <a:avLst/>
          </a:prstGeom>
          <a:solidFill>
            <a:schemeClr val="accent2">
              <a:lumMod val="75000"/>
            </a:schemeClr>
          </a:solidFill>
          <a:ln w="0" cap="flat" cmpd="sng" algn="ctr">
            <a:solidFill>
              <a:schemeClr val="accent2">
                <a:shade val="50000"/>
              </a:schemeClr>
            </a:solidFill>
            <a:prstDash val="solid"/>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lstStyle>
            <a:defPPr>
              <a:defRPr lang="zh-CN"/>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a:defRPr/>
            </a:pPr>
            <a:r>
              <a:rPr lang="zh-CN" altLang="en-US" sz="1400" b="1">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extLst>
      <p:ext uri="{BB962C8B-B14F-4D97-AF65-F5344CB8AC3E}">
        <p14:creationId xmlns:p14="http://schemas.microsoft.com/office/powerpoint/2010/main" val="41914387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ECAA83D-68FE-4973-8B4C-AD8CB4936253}" type="slidenum">
              <a:rPr lang="en-US" altLang="zh-CN"/>
              <a:pPr/>
              <a:t>58</a:t>
            </a:fld>
            <a:endParaRPr lang="en-US" altLang="zh-CN"/>
          </a:p>
        </p:txBody>
      </p:sp>
      <p:sp>
        <p:nvSpPr>
          <p:cNvPr id="718850" name="Rectangle 2"/>
          <p:cNvSpPr>
            <a:spLocks noGrp="1" noChangeArrowheads="1"/>
          </p:cNvSpPr>
          <p:nvPr>
            <p:ph type="title"/>
          </p:nvPr>
        </p:nvSpPr>
        <p:spPr>
          <a:xfrm>
            <a:off x="1981200" y="274638"/>
            <a:ext cx="8229600" cy="417502"/>
          </a:xfrm>
        </p:spPr>
        <p:txBody>
          <a:bodyPr/>
          <a:lstStyle/>
          <a:p>
            <a:r>
              <a:rPr lang="en-US" altLang="zh-CN" sz="4000" b="1" dirty="0">
                <a:solidFill>
                  <a:srgbClr val="C00000"/>
                </a:solidFill>
              </a:rPr>
              <a:t>DHCP</a:t>
            </a:r>
            <a:r>
              <a:rPr lang="zh-CN" altLang="en-US" sz="4000" b="1" dirty="0">
                <a:solidFill>
                  <a:srgbClr val="C00000"/>
                </a:solidFill>
              </a:rPr>
              <a:t>工作过程</a:t>
            </a:r>
          </a:p>
        </p:txBody>
      </p:sp>
      <p:sp>
        <p:nvSpPr>
          <p:cNvPr id="718851" name="Rectangle 3"/>
          <p:cNvSpPr>
            <a:spLocks noGrp="1" noChangeArrowheads="1"/>
          </p:cNvSpPr>
          <p:nvPr>
            <p:ph type="body" idx="1"/>
          </p:nvPr>
        </p:nvSpPr>
        <p:spPr>
          <a:xfrm>
            <a:off x="1981200" y="1163633"/>
            <a:ext cx="8229600" cy="4525963"/>
          </a:xfrm>
        </p:spPr>
        <p:txBody>
          <a:bodyPr/>
          <a:lstStyle/>
          <a:p>
            <a:pPr>
              <a:lnSpc>
                <a:spcPct val="90000"/>
              </a:lnSpc>
              <a:buClr>
                <a:srgbClr val="C80000"/>
              </a:buClr>
              <a:buSzPct val="80000"/>
              <a:buFont typeface="Wingdings" panose="05000000000000000000" pitchFamily="2" charset="2"/>
              <a:buChar char="n"/>
            </a:pPr>
            <a:r>
              <a:rPr lang="en-US" altLang="zh-CN" sz="2800" dirty="0">
                <a:solidFill>
                  <a:srgbClr val="000000"/>
                </a:solidFill>
                <a:latin typeface="Times New Roman" panose="02020603050405020304" pitchFamily="18" charset="0"/>
                <a:ea typeface="宋体" panose="02010600030101010101" pitchFamily="2" charset="-122"/>
              </a:rPr>
              <a:t>DHCP</a:t>
            </a:r>
            <a:r>
              <a:rPr lang="zh-CN" altLang="en-US" sz="2800" dirty="0">
                <a:solidFill>
                  <a:srgbClr val="000000"/>
                </a:solidFill>
                <a:latin typeface="Times New Roman" panose="02020603050405020304" pitchFamily="18" charset="0"/>
                <a:ea typeface="宋体" panose="02010600030101010101" pitchFamily="2" charset="-122"/>
              </a:rPr>
              <a:t>工作过程包括：</a:t>
            </a:r>
          </a:p>
          <a:p>
            <a:pPr lvl="1">
              <a:lnSpc>
                <a:spcPct val="90000"/>
              </a:lnSpc>
              <a:buClr>
                <a:srgbClr val="00C800"/>
              </a:buClr>
              <a:buSzPct val="80000"/>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rPr>
              <a:t>请求</a:t>
            </a:r>
            <a:r>
              <a:rPr lang="en-US" altLang="zh-CN" dirty="0">
                <a:latin typeface="Times New Roman" panose="02020603050405020304" pitchFamily="18" charset="0"/>
                <a:ea typeface="宋体" panose="02010600030101010101" pitchFamily="2" charset="-122"/>
              </a:rPr>
              <a:t>IP</a:t>
            </a:r>
            <a:r>
              <a:rPr lang="zh-CN" altLang="en-US" dirty="0">
                <a:latin typeface="Times New Roman" panose="02020603050405020304" pitchFamily="18" charset="0"/>
                <a:ea typeface="宋体" panose="02010600030101010101" pitchFamily="2" charset="-122"/>
              </a:rPr>
              <a:t>地址</a:t>
            </a:r>
          </a:p>
          <a:p>
            <a:pPr lvl="2"/>
            <a:r>
              <a:rPr lang="zh-CN" altLang="en-US" dirty="0"/>
              <a:t>发现阶段</a:t>
            </a:r>
          </a:p>
          <a:p>
            <a:pPr lvl="2"/>
            <a:r>
              <a:rPr lang="zh-CN" altLang="en-US" dirty="0"/>
              <a:t>提供阶段</a:t>
            </a:r>
          </a:p>
          <a:p>
            <a:pPr lvl="2"/>
            <a:r>
              <a:rPr lang="zh-CN" altLang="en-US" dirty="0"/>
              <a:t>选择阶段</a:t>
            </a:r>
          </a:p>
          <a:p>
            <a:pPr lvl="2"/>
            <a:r>
              <a:rPr lang="zh-CN" altLang="en-US" dirty="0"/>
              <a:t>确认阶段</a:t>
            </a:r>
          </a:p>
          <a:p>
            <a:pPr lvl="1">
              <a:lnSpc>
                <a:spcPct val="90000"/>
              </a:lnSpc>
              <a:buClr>
                <a:srgbClr val="00C800"/>
              </a:buClr>
              <a:buSzPct val="80000"/>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rPr>
              <a:t>续租</a:t>
            </a:r>
            <a:r>
              <a:rPr lang="en-US" altLang="zh-CN" dirty="0">
                <a:latin typeface="Times New Roman" panose="02020603050405020304" pitchFamily="18" charset="0"/>
                <a:ea typeface="宋体" panose="02010600030101010101" pitchFamily="2" charset="-122"/>
              </a:rPr>
              <a:t>IP</a:t>
            </a:r>
            <a:r>
              <a:rPr lang="zh-CN" altLang="en-US" dirty="0">
                <a:latin typeface="Times New Roman" panose="02020603050405020304" pitchFamily="18" charset="0"/>
                <a:ea typeface="宋体" panose="02010600030101010101" pitchFamily="2" charset="-122"/>
              </a:rPr>
              <a:t>地址</a:t>
            </a:r>
          </a:p>
          <a:p>
            <a:pPr lvl="2"/>
            <a:r>
              <a:rPr lang="en-US" altLang="zh-CN" dirty="0"/>
              <a:t>DHCP </a:t>
            </a:r>
            <a:r>
              <a:rPr lang="zh-CN" altLang="en-US" dirty="0"/>
              <a:t>服务器分配给 </a:t>
            </a:r>
            <a:r>
              <a:rPr lang="en-US" altLang="zh-CN" dirty="0"/>
              <a:t>DHCP </a:t>
            </a:r>
            <a:r>
              <a:rPr lang="zh-CN" altLang="en-US" dirty="0"/>
              <a:t>客户的 </a:t>
            </a:r>
            <a:r>
              <a:rPr lang="en-US" altLang="zh-CN" dirty="0"/>
              <a:t>IP </a:t>
            </a:r>
            <a:r>
              <a:rPr lang="zh-CN" altLang="en-US" dirty="0"/>
              <a:t>地址的临时的， </a:t>
            </a:r>
            <a:r>
              <a:rPr lang="en-US" altLang="zh-CN" dirty="0"/>
              <a:t>DHCP </a:t>
            </a:r>
            <a:r>
              <a:rPr lang="zh-CN" altLang="en-US" dirty="0"/>
              <a:t>客户只能在一段有限的时间内使用这个分配到的 </a:t>
            </a:r>
            <a:r>
              <a:rPr lang="en-US" altLang="zh-CN" dirty="0"/>
              <a:t>IP </a:t>
            </a:r>
            <a:r>
              <a:rPr lang="zh-CN" altLang="en-US" dirty="0"/>
              <a:t>地址。这段时间称为租用期。 </a:t>
            </a:r>
          </a:p>
          <a:p>
            <a:pPr lvl="1">
              <a:lnSpc>
                <a:spcPct val="90000"/>
              </a:lnSpc>
              <a:buClr>
                <a:srgbClr val="00C800"/>
              </a:buClr>
              <a:buSzPct val="80000"/>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rPr>
              <a:t>释放</a:t>
            </a:r>
            <a:r>
              <a:rPr lang="en-US" altLang="zh-CN" dirty="0">
                <a:latin typeface="Times New Roman" panose="02020603050405020304" pitchFamily="18" charset="0"/>
                <a:ea typeface="宋体" panose="02010600030101010101" pitchFamily="2" charset="-122"/>
              </a:rPr>
              <a:t>IP</a:t>
            </a:r>
            <a:r>
              <a:rPr lang="zh-CN" altLang="en-US" dirty="0">
                <a:latin typeface="Times New Roman" panose="02020603050405020304" pitchFamily="18" charset="0"/>
                <a:ea typeface="宋体" panose="02010600030101010101" pitchFamily="2" charset="-122"/>
              </a:rPr>
              <a:t>地址</a:t>
            </a:r>
          </a:p>
        </p:txBody>
      </p:sp>
      <p:sp>
        <p:nvSpPr>
          <p:cNvPr id="718852" name="Rectangle 4"/>
          <p:cNvSpPr>
            <a:spLocks noChangeArrowheads="1"/>
          </p:cNvSpPr>
          <p:nvPr/>
        </p:nvSpPr>
        <p:spPr bwMode="auto">
          <a:xfrm>
            <a:off x="1558926" y="6597650"/>
            <a:ext cx="23399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000">
                <a:solidFill>
                  <a:schemeClr val="tx1"/>
                </a:solidFill>
                <a:latin typeface="Arial" panose="020B0604020202020204" pitchFamily="34" charset="0"/>
                <a:ea typeface="黑体" panose="02010609060101010101" pitchFamily="49" charset="-122"/>
              </a:defRPr>
            </a:lvl1pPr>
            <a:lvl2pPr>
              <a:defRPr sz="4000">
                <a:solidFill>
                  <a:schemeClr val="tx1"/>
                </a:solidFill>
                <a:latin typeface="Arial" panose="020B0604020202020204" pitchFamily="34" charset="0"/>
                <a:ea typeface="黑体" panose="02010609060101010101" pitchFamily="49" charset="-122"/>
              </a:defRPr>
            </a:lvl2pPr>
            <a:lvl3pPr>
              <a:defRPr sz="4000">
                <a:solidFill>
                  <a:schemeClr val="tx1"/>
                </a:solidFill>
                <a:latin typeface="Arial" panose="020B0604020202020204" pitchFamily="34" charset="0"/>
                <a:ea typeface="黑体" panose="02010609060101010101" pitchFamily="49" charset="-122"/>
              </a:defRPr>
            </a:lvl3pPr>
            <a:lvl4pPr>
              <a:defRPr sz="4000">
                <a:solidFill>
                  <a:schemeClr val="tx1"/>
                </a:solidFill>
                <a:latin typeface="Arial" panose="020B0604020202020204" pitchFamily="34" charset="0"/>
                <a:ea typeface="黑体" panose="02010609060101010101" pitchFamily="49" charset="-122"/>
              </a:defRPr>
            </a:lvl4pPr>
            <a:lvl5pPr>
              <a:defRPr sz="4000">
                <a:solidFill>
                  <a:schemeClr val="tx1"/>
                </a:solidFill>
                <a:latin typeface="Arial" panose="020B0604020202020204" pitchFamily="34" charset="0"/>
                <a:ea typeface="黑体" panose="02010609060101010101" pitchFamily="49" charset="-122"/>
              </a:defRPr>
            </a:lvl5pPr>
            <a:lvl6pPr marL="4572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6pPr>
            <a:lvl7pPr marL="9144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7pPr>
            <a:lvl8pPr marL="13716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8pPr>
            <a:lvl9pPr marL="18288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9pPr>
          </a:lstStyle>
          <a:p>
            <a:r>
              <a:rPr lang="zh-CN" altLang="en-US" sz="1400">
                <a:solidFill>
                  <a:schemeClr val="bg2"/>
                </a:solidFill>
              </a:rPr>
              <a:t>动态主机自动配置</a:t>
            </a:r>
          </a:p>
        </p:txBody>
      </p:sp>
      <p:cxnSp>
        <p:nvCxnSpPr>
          <p:cNvPr id="6" name="直接连接符 5">
            <a:extLst>
              <a:ext uri="{FF2B5EF4-FFF2-40B4-BE49-F238E27FC236}">
                <a16:creationId xmlns:a16="http://schemas.microsoft.com/office/drawing/2014/main" id="{FA96D097-68C1-4C0A-BED4-079D84221949}"/>
              </a:ext>
            </a:extLst>
          </p:cNvPr>
          <p:cNvCxnSpPr/>
          <p:nvPr/>
        </p:nvCxnSpPr>
        <p:spPr>
          <a:xfrm>
            <a:off x="1685764" y="98106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8" name="页脚占位符 3">
            <a:extLst>
              <a:ext uri="{FF2B5EF4-FFF2-40B4-BE49-F238E27FC236}">
                <a16:creationId xmlns:a16="http://schemas.microsoft.com/office/drawing/2014/main" id="{B50319EA-2F58-4DB4-A7AA-F20E32CDFC15}"/>
              </a:ext>
            </a:extLst>
          </p:cNvPr>
          <p:cNvSpPr txBox="1">
            <a:spLocks/>
          </p:cNvSpPr>
          <p:nvPr/>
        </p:nvSpPr>
        <p:spPr>
          <a:xfrm>
            <a:off x="1527155" y="6415088"/>
            <a:ext cx="9144000" cy="365125"/>
          </a:xfrm>
          <a:prstGeom prst="rect">
            <a:avLst/>
          </a:prstGeom>
          <a:solidFill>
            <a:schemeClr val="accent2">
              <a:lumMod val="75000"/>
            </a:schemeClr>
          </a:solidFill>
          <a:ln w="0" cap="flat" cmpd="sng" algn="ctr">
            <a:solidFill>
              <a:schemeClr val="accent2">
                <a:shade val="50000"/>
              </a:schemeClr>
            </a:solidFill>
            <a:prstDash val="solid"/>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lstStyle>
            <a:defPPr>
              <a:defRPr lang="zh-CN"/>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a:defRPr/>
            </a:pPr>
            <a:r>
              <a:rPr lang="zh-CN" altLang="en-US" sz="1400" b="1">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extLst>
      <p:ext uri="{BB962C8B-B14F-4D97-AF65-F5344CB8AC3E}">
        <p14:creationId xmlns:p14="http://schemas.microsoft.com/office/powerpoint/2010/main" val="3053690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5"/>
          <p:cNvSpPr>
            <a:spLocks noGrp="1"/>
          </p:cNvSpPr>
          <p:nvPr>
            <p:ph type="sldNum" sz="quarter" idx="12"/>
          </p:nvPr>
        </p:nvSpPr>
        <p:spPr/>
        <p:txBody>
          <a:bodyPr/>
          <a:lstStyle/>
          <a:p>
            <a:fld id="{77294532-5633-4BAE-9AC8-FBFD025A4B7A}" type="slidenum">
              <a:rPr lang="en-US" altLang="zh-CN"/>
              <a:pPr/>
              <a:t>59</a:t>
            </a:fld>
            <a:endParaRPr lang="en-US" altLang="zh-CN"/>
          </a:p>
        </p:txBody>
      </p:sp>
      <p:grpSp>
        <p:nvGrpSpPr>
          <p:cNvPr id="720983" name="Group 87"/>
          <p:cNvGrpSpPr>
            <a:grpSpLocks/>
          </p:cNvGrpSpPr>
          <p:nvPr/>
        </p:nvGrpSpPr>
        <p:grpSpPr bwMode="auto">
          <a:xfrm>
            <a:off x="1603375" y="981076"/>
            <a:ext cx="8948738" cy="5268913"/>
            <a:chOff x="50" y="618"/>
            <a:chExt cx="5637" cy="3319"/>
          </a:xfrm>
        </p:grpSpPr>
        <p:sp>
          <p:nvSpPr>
            <p:cNvPr id="720899" name="Line 3"/>
            <p:cNvSpPr>
              <a:spLocks noChangeShapeType="1"/>
            </p:cNvSpPr>
            <p:nvPr/>
          </p:nvSpPr>
          <p:spPr bwMode="auto">
            <a:xfrm flipH="1">
              <a:off x="3565" y="930"/>
              <a:ext cx="876"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900" name="Line 4"/>
            <p:cNvSpPr>
              <a:spLocks noChangeShapeType="1"/>
            </p:cNvSpPr>
            <p:nvPr/>
          </p:nvSpPr>
          <p:spPr bwMode="auto">
            <a:xfrm>
              <a:off x="1427" y="1292"/>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901" name="Rectangle 5"/>
            <p:cNvSpPr>
              <a:spLocks noChangeArrowheads="1"/>
            </p:cNvSpPr>
            <p:nvPr/>
          </p:nvSpPr>
          <p:spPr bwMode="auto">
            <a:xfrm>
              <a:off x="363" y="1184"/>
              <a:ext cx="626" cy="21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20902" name="Rectangle 6"/>
            <p:cNvSpPr>
              <a:spLocks noChangeArrowheads="1"/>
            </p:cNvSpPr>
            <p:nvPr/>
          </p:nvSpPr>
          <p:spPr bwMode="auto">
            <a:xfrm>
              <a:off x="2052" y="1210"/>
              <a:ext cx="1689" cy="16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DHCPDISCOVER</a:t>
              </a:r>
            </a:p>
          </p:txBody>
        </p:sp>
        <p:sp>
          <p:nvSpPr>
            <p:cNvPr id="720903" name="Rectangle 7"/>
            <p:cNvSpPr>
              <a:spLocks noChangeArrowheads="1"/>
            </p:cNvSpPr>
            <p:nvPr/>
          </p:nvSpPr>
          <p:spPr bwMode="auto">
            <a:xfrm>
              <a:off x="4742" y="1184"/>
              <a:ext cx="626" cy="21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20904" name="Rectangle 8"/>
            <p:cNvSpPr>
              <a:spLocks noChangeArrowheads="1"/>
            </p:cNvSpPr>
            <p:nvPr/>
          </p:nvSpPr>
          <p:spPr bwMode="auto">
            <a:xfrm>
              <a:off x="4430" y="1210"/>
              <a:ext cx="312" cy="16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20905" name="Rectangle 9"/>
            <p:cNvSpPr>
              <a:spLocks noChangeArrowheads="1"/>
            </p:cNvSpPr>
            <p:nvPr/>
          </p:nvSpPr>
          <p:spPr bwMode="auto">
            <a:xfrm>
              <a:off x="989" y="1210"/>
              <a:ext cx="438" cy="16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20908" name="Line 12"/>
            <p:cNvSpPr>
              <a:spLocks noChangeShapeType="1"/>
            </p:cNvSpPr>
            <p:nvPr/>
          </p:nvSpPr>
          <p:spPr bwMode="auto">
            <a:xfrm flipH="1">
              <a:off x="1426" y="1656"/>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909" name="Rectangle 13"/>
            <p:cNvSpPr>
              <a:spLocks noChangeArrowheads="1"/>
            </p:cNvSpPr>
            <p:nvPr/>
          </p:nvSpPr>
          <p:spPr bwMode="auto">
            <a:xfrm>
              <a:off x="363" y="1548"/>
              <a:ext cx="625" cy="21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20910" name="Rectangle 14"/>
            <p:cNvSpPr>
              <a:spLocks noChangeArrowheads="1"/>
            </p:cNvSpPr>
            <p:nvPr/>
          </p:nvSpPr>
          <p:spPr bwMode="auto">
            <a:xfrm>
              <a:off x="2052" y="1575"/>
              <a:ext cx="1689" cy="16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DHCPOFFER</a:t>
              </a:r>
            </a:p>
          </p:txBody>
        </p:sp>
        <p:sp>
          <p:nvSpPr>
            <p:cNvPr id="720911" name="Rectangle 15"/>
            <p:cNvSpPr>
              <a:spLocks noChangeArrowheads="1"/>
            </p:cNvSpPr>
            <p:nvPr/>
          </p:nvSpPr>
          <p:spPr bwMode="auto">
            <a:xfrm>
              <a:off x="4742" y="1548"/>
              <a:ext cx="626" cy="214"/>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20912" name="Rectangle 16"/>
            <p:cNvSpPr>
              <a:spLocks noChangeArrowheads="1"/>
            </p:cNvSpPr>
            <p:nvPr/>
          </p:nvSpPr>
          <p:spPr bwMode="auto">
            <a:xfrm>
              <a:off x="4430" y="1575"/>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20913" name="Rectangle 17"/>
            <p:cNvSpPr>
              <a:spLocks noChangeArrowheads="1"/>
            </p:cNvSpPr>
            <p:nvPr/>
          </p:nvSpPr>
          <p:spPr bwMode="auto">
            <a:xfrm>
              <a:off x="988" y="1575"/>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20916" name="Line 20"/>
            <p:cNvSpPr>
              <a:spLocks noChangeShapeType="1"/>
            </p:cNvSpPr>
            <p:nvPr/>
          </p:nvSpPr>
          <p:spPr bwMode="auto">
            <a:xfrm>
              <a:off x="1427" y="1985"/>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917" name="Rectangle 21"/>
            <p:cNvSpPr>
              <a:spLocks noChangeArrowheads="1"/>
            </p:cNvSpPr>
            <p:nvPr/>
          </p:nvSpPr>
          <p:spPr bwMode="auto">
            <a:xfrm>
              <a:off x="363" y="1878"/>
              <a:ext cx="626" cy="21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20918" name="Rectangle 22"/>
            <p:cNvSpPr>
              <a:spLocks noChangeArrowheads="1"/>
            </p:cNvSpPr>
            <p:nvPr/>
          </p:nvSpPr>
          <p:spPr bwMode="auto">
            <a:xfrm>
              <a:off x="2052" y="1905"/>
              <a:ext cx="1689" cy="161"/>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DHCPREQUEST</a:t>
              </a:r>
            </a:p>
          </p:txBody>
        </p:sp>
        <p:sp>
          <p:nvSpPr>
            <p:cNvPr id="720919" name="Rectangle 23"/>
            <p:cNvSpPr>
              <a:spLocks noChangeArrowheads="1"/>
            </p:cNvSpPr>
            <p:nvPr/>
          </p:nvSpPr>
          <p:spPr bwMode="auto">
            <a:xfrm>
              <a:off x="4742" y="1878"/>
              <a:ext cx="626" cy="21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20920" name="Rectangle 24"/>
            <p:cNvSpPr>
              <a:spLocks noChangeArrowheads="1"/>
            </p:cNvSpPr>
            <p:nvPr/>
          </p:nvSpPr>
          <p:spPr bwMode="auto">
            <a:xfrm>
              <a:off x="4430" y="1905"/>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20921" name="Rectangle 25"/>
            <p:cNvSpPr>
              <a:spLocks noChangeArrowheads="1"/>
            </p:cNvSpPr>
            <p:nvPr/>
          </p:nvSpPr>
          <p:spPr bwMode="auto">
            <a:xfrm>
              <a:off x="989" y="1905"/>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20924" name="Line 28"/>
            <p:cNvSpPr>
              <a:spLocks noChangeShapeType="1"/>
            </p:cNvSpPr>
            <p:nvPr/>
          </p:nvSpPr>
          <p:spPr bwMode="auto">
            <a:xfrm flipH="1">
              <a:off x="1426" y="2345"/>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925" name="Rectangle 29"/>
            <p:cNvSpPr>
              <a:spLocks noChangeArrowheads="1"/>
            </p:cNvSpPr>
            <p:nvPr/>
          </p:nvSpPr>
          <p:spPr bwMode="auto">
            <a:xfrm>
              <a:off x="363" y="2238"/>
              <a:ext cx="625" cy="21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20926" name="Rectangle 30"/>
            <p:cNvSpPr>
              <a:spLocks noChangeArrowheads="1"/>
            </p:cNvSpPr>
            <p:nvPr/>
          </p:nvSpPr>
          <p:spPr bwMode="auto">
            <a:xfrm>
              <a:off x="2052" y="2265"/>
              <a:ext cx="1689" cy="16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DHCPACK</a:t>
              </a:r>
            </a:p>
          </p:txBody>
        </p:sp>
        <p:sp>
          <p:nvSpPr>
            <p:cNvPr id="720927" name="Rectangle 31"/>
            <p:cNvSpPr>
              <a:spLocks noChangeArrowheads="1"/>
            </p:cNvSpPr>
            <p:nvPr/>
          </p:nvSpPr>
          <p:spPr bwMode="auto">
            <a:xfrm>
              <a:off x="4742" y="2238"/>
              <a:ext cx="626" cy="214"/>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20928" name="Rectangle 32"/>
            <p:cNvSpPr>
              <a:spLocks noChangeArrowheads="1"/>
            </p:cNvSpPr>
            <p:nvPr/>
          </p:nvSpPr>
          <p:spPr bwMode="auto">
            <a:xfrm>
              <a:off x="4430" y="2265"/>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20929" name="Rectangle 33"/>
            <p:cNvSpPr>
              <a:spLocks noChangeArrowheads="1"/>
            </p:cNvSpPr>
            <p:nvPr/>
          </p:nvSpPr>
          <p:spPr bwMode="auto">
            <a:xfrm>
              <a:off x="988" y="2265"/>
              <a:ext cx="438" cy="16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20932" name="Line 36"/>
            <p:cNvSpPr>
              <a:spLocks noChangeShapeType="1"/>
            </p:cNvSpPr>
            <p:nvPr/>
          </p:nvSpPr>
          <p:spPr bwMode="auto">
            <a:xfrm>
              <a:off x="1427" y="2688"/>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933" name="Rectangle 37"/>
            <p:cNvSpPr>
              <a:spLocks noChangeArrowheads="1"/>
            </p:cNvSpPr>
            <p:nvPr/>
          </p:nvSpPr>
          <p:spPr bwMode="auto">
            <a:xfrm>
              <a:off x="363" y="2581"/>
              <a:ext cx="626"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20934" name="Rectangle 38"/>
            <p:cNvSpPr>
              <a:spLocks noChangeArrowheads="1"/>
            </p:cNvSpPr>
            <p:nvPr/>
          </p:nvSpPr>
          <p:spPr bwMode="auto">
            <a:xfrm>
              <a:off x="2052" y="2608"/>
              <a:ext cx="1689" cy="16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DHCPREQUEST</a:t>
              </a:r>
            </a:p>
          </p:txBody>
        </p:sp>
        <p:sp>
          <p:nvSpPr>
            <p:cNvPr id="720935" name="Rectangle 39"/>
            <p:cNvSpPr>
              <a:spLocks noChangeArrowheads="1"/>
            </p:cNvSpPr>
            <p:nvPr/>
          </p:nvSpPr>
          <p:spPr bwMode="auto">
            <a:xfrm>
              <a:off x="4742" y="2581"/>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20936" name="Rectangle 40"/>
            <p:cNvSpPr>
              <a:spLocks noChangeArrowheads="1"/>
            </p:cNvSpPr>
            <p:nvPr/>
          </p:nvSpPr>
          <p:spPr bwMode="auto">
            <a:xfrm>
              <a:off x="4430" y="2608"/>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20937" name="Rectangle 41"/>
            <p:cNvSpPr>
              <a:spLocks noChangeArrowheads="1"/>
            </p:cNvSpPr>
            <p:nvPr/>
          </p:nvSpPr>
          <p:spPr bwMode="auto">
            <a:xfrm>
              <a:off x="989" y="2608"/>
              <a:ext cx="438" cy="16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20940" name="Line 44"/>
            <p:cNvSpPr>
              <a:spLocks noChangeShapeType="1"/>
            </p:cNvSpPr>
            <p:nvPr/>
          </p:nvSpPr>
          <p:spPr bwMode="auto">
            <a:xfrm flipH="1">
              <a:off x="1426" y="3019"/>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941" name="Rectangle 45"/>
            <p:cNvSpPr>
              <a:spLocks noChangeArrowheads="1"/>
            </p:cNvSpPr>
            <p:nvPr/>
          </p:nvSpPr>
          <p:spPr bwMode="auto">
            <a:xfrm>
              <a:off x="363" y="2911"/>
              <a:ext cx="625"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20942" name="Rectangle 46"/>
            <p:cNvSpPr>
              <a:spLocks noChangeArrowheads="1"/>
            </p:cNvSpPr>
            <p:nvPr/>
          </p:nvSpPr>
          <p:spPr bwMode="auto">
            <a:xfrm>
              <a:off x="2052" y="2938"/>
              <a:ext cx="1689" cy="16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rgbClr val="333399"/>
                  </a:solidFill>
                </a:rPr>
                <a:t>DHCPACK</a:t>
              </a:r>
            </a:p>
          </p:txBody>
        </p:sp>
        <p:sp>
          <p:nvSpPr>
            <p:cNvPr id="720943" name="Rectangle 47"/>
            <p:cNvSpPr>
              <a:spLocks noChangeArrowheads="1"/>
            </p:cNvSpPr>
            <p:nvPr/>
          </p:nvSpPr>
          <p:spPr bwMode="auto">
            <a:xfrm>
              <a:off x="4742" y="2911"/>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20944" name="Rectangle 48"/>
            <p:cNvSpPr>
              <a:spLocks noChangeArrowheads="1"/>
            </p:cNvSpPr>
            <p:nvPr/>
          </p:nvSpPr>
          <p:spPr bwMode="auto">
            <a:xfrm>
              <a:off x="4430" y="2938"/>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20945" name="Rectangle 49"/>
            <p:cNvSpPr>
              <a:spLocks noChangeArrowheads="1"/>
            </p:cNvSpPr>
            <p:nvPr/>
          </p:nvSpPr>
          <p:spPr bwMode="auto">
            <a:xfrm>
              <a:off x="988" y="2938"/>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20948" name="Line 52"/>
            <p:cNvSpPr>
              <a:spLocks noChangeShapeType="1"/>
            </p:cNvSpPr>
            <p:nvPr/>
          </p:nvSpPr>
          <p:spPr bwMode="auto">
            <a:xfrm flipH="1">
              <a:off x="1426" y="3354"/>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949" name="Rectangle 53"/>
            <p:cNvSpPr>
              <a:spLocks noChangeArrowheads="1"/>
            </p:cNvSpPr>
            <p:nvPr/>
          </p:nvSpPr>
          <p:spPr bwMode="auto">
            <a:xfrm>
              <a:off x="363" y="3246"/>
              <a:ext cx="625"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20950" name="Rectangle 54"/>
            <p:cNvSpPr>
              <a:spLocks noChangeArrowheads="1"/>
            </p:cNvSpPr>
            <p:nvPr/>
          </p:nvSpPr>
          <p:spPr bwMode="auto">
            <a:xfrm>
              <a:off x="2052" y="3273"/>
              <a:ext cx="1689" cy="16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rgbClr val="333399"/>
                  </a:solidFill>
                </a:rPr>
                <a:t>DHCPNACK</a:t>
              </a:r>
            </a:p>
          </p:txBody>
        </p:sp>
        <p:sp>
          <p:nvSpPr>
            <p:cNvPr id="720951" name="Rectangle 55"/>
            <p:cNvSpPr>
              <a:spLocks noChangeArrowheads="1"/>
            </p:cNvSpPr>
            <p:nvPr/>
          </p:nvSpPr>
          <p:spPr bwMode="auto">
            <a:xfrm>
              <a:off x="4742" y="3246"/>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20952" name="Rectangle 56"/>
            <p:cNvSpPr>
              <a:spLocks noChangeArrowheads="1"/>
            </p:cNvSpPr>
            <p:nvPr/>
          </p:nvSpPr>
          <p:spPr bwMode="auto">
            <a:xfrm>
              <a:off x="4430" y="3273"/>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20953" name="Rectangle 57"/>
            <p:cNvSpPr>
              <a:spLocks noChangeArrowheads="1"/>
            </p:cNvSpPr>
            <p:nvPr/>
          </p:nvSpPr>
          <p:spPr bwMode="auto">
            <a:xfrm>
              <a:off x="988" y="3273"/>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20956" name="Line 60"/>
            <p:cNvSpPr>
              <a:spLocks noChangeShapeType="1"/>
            </p:cNvSpPr>
            <p:nvPr/>
          </p:nvSpPr>
          <p:spPr bwMode="auto">
            <a:xfrm>
              <a:off x="1427" y="3831"/>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957" name="Rectangle 61"/>
            <p:cNvSpPr>
              <a:spLocks noChangeArrowheads="1"/>
            </p:cNvSpPr>
            <p:nvPr/>
          </p:nvSpPr>
          <p:spPr bwMode="auto">
            <a:xfrm>
              <a:off x="363" y="3724"/>
              <a:ext cx="626"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20958" name="Rectangle 62"/>
            <p:cNvSpPr>
              <a:spLocks noChangeArrowheads="1"/>
            </p:cNvSpPr>
            <p:nvPr/>
          </p:nvSpPr>
          <p:spPr bwMode="auto">
            <a:xfrm>
              <a:off x="2052" y="3751"/>
              <a:ext cx="1689" cy="16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DHCPRELEASE</a:t>
              </a:r>
            </a:p>
          </p:txBody>
        </p:sp>
        <p:sp>
          <p:nvSpPr>
            <p:cNvPr id="720959" name="Rectangle 63"/>
            <p:cNvSpPr>
              <a:spLocks noChangeArrowheads="1"/>
            </p:cNvSpPr>
            <p:nvPr/>
          </p:nvSpPr>
          <p:spPr bwMode="auto">
            <a:xfrm>
              <a:off x="4742" y="3724"/>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20960" name="Rectangle 64"/>
            <p:cNvSpPr>
              <a:spLocks noChangeArrowheads="1"/>
            </p:cNvSpPr>
            <p:nvPr/>
          </p:nvSpPr>
          <p:spPr bwMode="auto">
            <a:xfrm>
              <a:off x="4430" y="3751"/>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20961" name="Rectangle 65"/>
            <p:cNvSpPr>
              <a:spLocks noChangeArrowheads="1"/>
            </p:cNvSpPr>
            <p:nvPr/>
          </p:nvSpPr>
          <p:spPr bwMode="auto">
            <a:xfrm>
              <a:off x="989" y="3751"/>
              <a:ext cx="438" cy="16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20964" name="Rectangle 68"/>
            <p:cNvSpPr>
              <a:spLocks noChangeArrowheads="1"/>
            </p:cNvSpPr>
            <p:nvPr/>
          </p:nvSpPr>
          <p:spPr bwMode="auto">
            <a:xfrm>
              <a:off x="4742" y="827"/>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20965" name="Rectangle 69"/>
            <p:cNvSpPr>
              <a:spLocks noChangeArrowheads="1"/>
            </p:cNvSpPr>
            <p:nvPr/>
          </p:nvSpPr>
          <p:spPr bwMode="auto">
            <a:xfrm>
              <a:off x="4430" y="853"/>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20967" name="Text Box 71"/>
            <p:cNvSpPr txBox="1">
              <a:spLocks noChangeArrowheads="1"/>
            </p:cNvSpPr>
            <p:nvPr/>
          </p:nvSpPr>
          <p:spPr bwMode="auto">
            <a:xfrm>
              <a:off x="3616" y="618"/>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rPr>
                <a:t>被动打开</a:t>
              </a:r>
            </a:p>
          </p:txBody>
        </p:sp>
        <p:sp>
          <p:nvSpPr>
            <p:cNvPr id="720968" name="Text Box 72"/>
            <p:cNvSpPr txBox="1">
              <a:spLocks noChangeArrowheads="1"/>
            </p:cNvSpPr>
            <p:nvPr/>
          </p:nvSpPr>
          <p:spPr bwMode="auto">
            <a:xfrm>
              <a:off x="5371" y="754"/>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20969" name="Text Box 73"/>
            <p:cNvSpPr txBox="1">
              <a:spLocks noChangeArrowheads="1"/>
            </p:cNvSpPr>
            <p:nvPr/>
          </p:nvSpPr>
          <p:spPr bwMode="auto">
            <a:xfrm>
              <a:off x="50" y="1115"/>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20970" name="Text Box 74"/>
            <p:cNvSpPr txBox="1">
              <a:spLocks noChangeArrowheads="1"/>
            </p:cNvSpPr>
            <p:nvPr/>
          </p:nvSpPr>
          <p:spPr bwMode="auto">
            <a:xfrm>
              <a:off x="5371" y="1478"/>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20971" name="Text Box 75"/>
            <p:cNvSpPr txBox="1">
              <a:spLocks noChangeArrowheads="1"/>
            </p:cNvSpPr>
            <p:nvPr/>
          </p:nvSpPr>
          <p:spPr bwMode="auto">
            <a:xfrm>
              <a:off x="50" y="1824"/>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20972" name="Text Box 76"/>
            <p:cNvSpPr txBox="1">
              <a:spLocks noChangeArrowheads="1"/>
            </p:cNvSpPr>
            <p:nvPr/>
          </p:nvSpPr>
          <p:spPr bwMode="auto">
            <a:xfrm>
              <a:off x="5368" y="2155"/>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20973" name="Text Box 77"/>
            <p:cNvSpPr txBox="1">
              <a:spLocks noChangeArrowheads="1"/>
            </p:cNvSpPr>
            <p:nvPr/>
          </p:nvSpPr>
          <p:spPr bwMode="auto">
            <a:xfrm>
              <a:off x="50" y="2508"/>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20974" name="Text Box 78"/>
            <p:cNvSpPr txBox="1">
              <a:spLocks noChangeArrowheads="1"/>
            </p:cNvSpPr>
            <p:nvPr/>
          </p:nvSpPr>
          <p:spPr bwMode="auto">
            <a:xfrm>
              <a:off x="5368" y="2867"/>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20975" name="Text Box 79"/>
            <p:cNvSpPr txBox="1">
              <a:spLocks noChangeArrowheads="1"/>
            </p:cNvSpPr>
            <p:nvPr/>
          </p:nvSpPr>
          <p:spPr bwMode="auto">
            <a:xfrm>
              <a:off x="5368" y="3184"/>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20976" name="Text Box 80"/>
            <p:cNvSpPr txBox="1">
              <a:spLocks noChangeArrowheads="1"/>
            </p:cNvSpPr>
            <p:nvPr/>
          </p:nvSpPr>
          <p:spPr bwMode="auto">
            <a:xfrm rot="16200000">
              <a:off x="2576" y="3397"/>
              <a:ext cx="32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333399"/>
                  </a:solidFill>
                </a:rPr>
                <a:t>…</a:t>
              </a:r>
            </a:p>
          </p:txBody>
        </p:sp>
        <p:sp>
          <p:nvSpPr>
            <p:cNvPr id="720977" name="Text Box 81"/>
            <p:cNvSpPr txBox="1">
              <a:spLocks noChangeArrowheads="1"/>
            </p:cNvSpPr>
            <p:nvPr/>
          </p:nvSpPr>
          <p:spPr bwMode="auto">
            <a:xfrm>
              <a:off x="50" y="3602"/>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grpSp>
      <p:sp>
        <p:nvSpPr>
          <p:cNvPr id="720981" name="Rectangle 85"/>
          <p:cNvSpPr>
            <a:spLocks noChangeArrowheads="1"/>
          </p:cNvSpPr>
          <p:nvPr/>
        </p:nvSpPr>
        <p:spPr bwMode="auto">
          <a:xfrm>
            <a:off x="1558926" y="6597650"/>
            <a:ext cx="23399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000">
                <a:solidFill>
                  <a:schemeClr val="tx1"/>
                </a:solidFill>
                <a:latin typeface="Arial" panose="020B0604020202020204" pitchFamily="34" charset="0"/>
                <a:ea typeface="黑体" panose="02010609060101010101" pitchFamily="49" charset="-122"/>
              </a:defRPr>
            </a:lvl1pPr>
            <a:lvl2pPr>
              <a:defRPr sz="4000">
                <a:solidFill>
                  <a:schemeClr val="tx1"/>
                </a:solidFill>
                <a:latin typeface="Arial" panose="020B0604020202020204" pitchFamily="34" charset="0"/>
                <a:ea typeface="黑体" panose="02010609060101010101" pitchFamily="49" charset="-122"/>
              </a:defRPr>
            </a:lvl2pPr>
            <a:lvl3pPr>
              <a:defRPr sz="4000">
                <a:solidFill>
                  <a:schemeClr val="tx1"/>
                </a:solidFill>
                <a:latin typeface="Arial" panose="020B0604020202020204" pitchFamily="34" charset="0"/>
                <a:ea typeface="黑体" panose="02010609060101010101" pitchFamily="49" charset="-122"/>
              </a:defRPr>
            </a:lvl3pPr>
            <a:lvl4pPr>
              <a:defRPr sz="4000">
                <a:solidFill>
                  <a:schemeClr val="tx1"/>
                </a:solidFill>
                <a:latin typeface="Arial" panose="020B0604020202020204" pitchFamily="34" charset="0"/>
                <a:ea typeface="黑体" panose="02010609060101010101" pitchFamily="49" charset="-122"/>
              </a:defRPr>
            </a:lvl4pPr>
            <a:lvl5pPr>
              <a:defRPr sz="4000">
                <a:solidFill>
                  <a:schemeClr val="tx1"/>
                </a:solidFill>
                <a:latin typeface="Arial" panose="020B0604020202020204" pitchFamily="34" charset="0"/>
                <a:ea typeface="黑体" panose="02010609060101010101" pitchFamily="49" charset="-122"/>
              </a:defRPr>
            </a:lvl5pPr>
            <a:lvl6pPr marL="4572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6pPr>
            <a:lvl7pPr marL="9144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7pPr>
            <a:lvl8pPr marL="13716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8pPr>
            <a:lvl9pPr marL="18288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9pPr>
          </a:lstStyle>
          <a:p>
            <a:r>
              <a:rPr lang="zh-CN" altLang="en-US" sz="1400">
                <a:solidFill>
                  <a:schemeClr val="bg2"/>
                </a:solidFill>
              </a:rPr>
              <a:t>动态主机自动配置</a:t>
            </a:r>
          </a:p>
        </p:txBody>
      </p:sp>
      <p:sp>
        <p:nvSpPr>
          <p:cNvPr id="720982" name="Rectangle 86"/>
          <p:cNvSpPr>
            <a:spLocks noGrp="1" noChangeArrowheads="1"/>
          </p:cNvSpPr>
          <p:nvPr>
            <p:ph type="title"/>
          </p:nvPr>
        </p:nvSpPr>
        <p:spPr>
          <a:xfrm>
            <a:off x="1981200" y="274638"/>
            <a:ext cx="8229600" cy="396874"/>
          </a:xfrm>
        </p:spPr>
        <p:txBody>
          <a:bodyPr/>
          <a:lstStyle/>
          <a:p>
            <a:r>
              <a:rPr lang="en-US" altLang="zh-CN" sz="4000" b="1" dirty="0">
                <a:solidFill>
                  <a:srgbClr val="C00000"/>
                </a:solidFill>
              </a:rPr>
              <a:t>DHCP </a:t>
            </a:r>
            <a:r>
              <a:rPr lang="zh-CN" altLang="en-US" sz="4000" b="1" dirty="0">
                <a:solidFill>
                  <a:srgbClr val="C00000"/>
                </a:solidFill>
              </a:rPr>
              <a:t>协议的工作过程</a:t>
            </a:r>
          </a:p>
        </p:txBody>
      </p:sp>
      <p:cxnSp>
        <p:nvCxnSpPr>
          <p:cNvPr id="68" name="直接连接符 67">
            <a:extLst>
              <a:ext uri="{FF2B5EF4-FFF2-40B4-BE49-F238E27FC236}">
                <a16:creationId xmlns:a16="http://schemas.microsoft.com/office/drawing/2014/main" id="{57382607-FF9B-4DAC-9360-F7202C14FD11}"/>
              </a:ext>
            </a:extLst>
          </p:cNvPr>
          <p:cNvCxnSpPr/>
          <p:nvPr/>
        </p:nvCxnSpPr>
        <p:spPr>
          <a:xfrm>
            <a:off x="1685764" y="98106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70" name="页脚占位符 3">
            <a:extLst>
              <a:ext uri="{FF2B5EF4-FFF2-40B4-BE49-F238E27FC236}">
                <a16:creationId xmlns:a16="http://schemas.microsoft.com/office/drawing/2014/main" id="{ADBD697C-0AFE-4188-9F05-91764ACEF1AC}"/>
              </a:ext>
            </a:extLst>
          </p:cNvPr>
          <p:cNvSpPr txBox="1">
            <a:spLocks/>
          </p:cNvSpPr>
          <p:nvPr/>
        </p:nvSpPr>
        <p:spPr>
          <a:xfrm>
            <a:off x="1527155" y="6415088"/>
            <a:ext cx="9144000" cy="365125"/>
          </a:xfrm>
          <a:prstGeom prst="rect">
            <a:avLst/>
          </a:prstGeom>
          <a:solidFill>
            <a:schemeClr val="accent2">
              <a:lumMod val="75000"/>
            </a:schemeClr>
          </a:solidFill>
          <a:ln w="0" cap="flat" cmpd="sng" algn="ctr">
            <a:solidFill>
              <a:schemeClr val="accent2">
                <a:shade val="50000"/>
              </a:schemeClr>
            </a:solidFill>
            <a:prstDash val="solid"/>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lstStyle>
            <a:defPPr>
              <a:defRPr lang="zh-CN"/>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a:defRPr/>
            </a:pPr>
            <a:r>
              <a:rPr lang="zh-CN" altLang="en-US" sz="1400" b="1">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extLst>
      <p:ext uri="{BB962C8B-B14F-4D97-AF65-F5344CB8AC3E}">
        <p14:creationId xmlns:p14="http://schemas.microsoft.com/office/powerpoint/2010/main" val="423262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5">
            <a:extLst>
              <a:ext uri="{FF2B5EF4-FFF2-40B4-BE49-F238E27FC236}">
                <a16:creationId xmlns:a16="http://schemas.microsoft.com/office/drawing/2014/main" id="{8C47BEED-0A6C-4CB9-9064-722CA6474194}"/>
              </a:ext>
            </a:extLst>
          </p:cNvPr>
          <p:cNvSpPr>
            <a:spLocks noGrp="1"/>
          </p:cNvSpPr>
          <p:nvPr>
            <p:ph type="sldNum" sz="quarter" idx="12"/>
          </p:nvPr>
        </p:nvSpPr>
        <p:spPr/>
        <p:txBody>
          <a:bodyPr/>
          <a:lstStyle/>
          <a:p>
            <a:fld id="{E7D2AE0B-0D5F-4CD7-8D90-ED1C1DB43572}" type="slidenum">
              <a:rPr lang="en-US" altLang="zh-CN"/>
              <a:pPr/>
              <a:t>6</a:t>
            </a:fld>
            <a:endParaRPr lang="en-US" altLang="zh-CN"/>
          </a:p>
        </p:txBody>
      </p:sp>
      <p:sp>
        <p:nvSpPr>
          <p:cNvPr id="609282" name="Rectangle 2">
            <a:extLst>
              <a:ext uri="{FF2B5EF4-FFF2-40B4-BE49-F238E27FC236}">
                <a16:creationId xmlns:a16="http://schemas.microsoft.com/office/drawing/2014/main" id="{F3FB0944-A260-46DC-9A37-B23C7F3A8D75}"/>
              </a:ext>
            </a:extLst>
          </p:cNvPr>
          <p:cNvSpPr>
            <a:spLocks noGrp="1" noChangeArrowheads="1"/>
          </p:cNvSpPr>
          <p:nvPr>
            <p:ph type="title"/>
          </p:nvPr>
        </p:nvSpPr>
        <p:spPr>
          <a:xfrm>
            <a:off x="1973208" y="-27975"/>
            <a:ext cx="8229600" cy="1143000"/>
          </a:xfrm>
        </p:spPr>
        <p:txBody>
          <a:bodyPr/>
          <a:lstStyle/>
          <a:p>
            <a:r>
              <a:rPr lang="zh-CN" altLang="en-US" sz="4000" b="1" dirty="0">
                <a:solidFill>
                  <a:srgbClr val="C00000"/>
                </a:solidFill>
              </a:rPr>
              <a:t>数据报分段示例</a:t>
            </a:r>
          </a:p>
        </p:txBody>
      </p:sp>
      <p:sp>
        <p:nvSpPr>
          <p:cNvPr id="609283" name="Rectangle 3">
            <a:extLst>
              <a:ext uri="{FF2B5EF4-FFF2-40B4-BE49-F238E27FC236}">
                <a16:creationId xmlns:a16="http://schemas.microsoft.com/office/drawing/2014/main" id="{BB32A486-8513-4447-8C76-78DFCBB5994C}"/>
              </a:ext>
            </a:extLst>
          </p:cNvPr>
          <p:cNvSpPr>
            <a:spLocks noGrp="1" noChangeArrowheads="1"/>
          </p:cNvSpPr>
          <p:nvPr>
            <p:ph type="body" idx="1"/>
          </p:nvPr>
        </p:nvSpPr>
        <p:spPr>
          <a:xfrm>
            <a:off x="1143001" y="1052513"/>
            <a:ext cx="9274174" cy="1439862"/>
          </a:xfrm>
        </p:spPr>
        <p:txBody>
          <a:bodyPr>
            <a:normAutofit lnSpcReduction="10000"/>
          </a:bodyPr>
          <a:lstStyle/>
          <a:p>
            <a:pPr marL="0" indent="0">
              <a:buClr>
                <a:srgbClr val="C00000"/>
              </a:buClr>
              <a:buNone/>
            </a:pPr>
            <a:r>
              <a:rPr lang="en-US" altLang="zh-CN" sz="3200" kern="100" dirty="0">
                <a:effectLst/>
                <a:latin typeface="宋体" panose="02010600030101010101" pitchFamily="2" charset="-122"/>
                <a:cs typeface="Times New Roman" panose="02020603050405020304" pitchFamily="18" charset="0"/>
              </a:rPr>
              <a:t>Ping -L 3000 172.16.0.253</a:t>
            </a:r>
            <a:endParaRPr lang="en-US" altLang="zh-CN" sz="3000" dirty="0">
              <a:latin typeface="楷体" panose="02010609060101010101" pitchFamily="49" charset="-122"/>
              <a:ea typeface="楷体" panose="02010609060101010101" pitchFamily="49" charset="-122"/>
            </a:endParaRPr>
          </a:p>
          <a:p>
            <a:pPr marL="0" indent="0">
              <a:buClr>
                <a:srgbClr val="C00000"/>
              </a:buClr>
              <a:buNone/>
            </a:pPr>
            <a:r>
              <a:rPr lang="zh-CN" altLang="en-US" sz="3000" dirty="0">
                <a:latin typeface="楷体" panose="02010609060101010101" pitchFamily="49" charset="-122"/>
                <a:ea typeface="楷体" panose="02010609060101010101" pitchFamily="49" charset="-122"/>
              </a:rPr>
              <a:t>即：数据报的总长度为</a:t>
            </a:r>
            <a:r>
              <a:rPr lang="en-US" altLang="zh-CN" sz="3000" dirty="0">
                <a:latin typeface="楷体" panose="02010609060101010101" pitchFamily="49" charset="-122"/>
                <a:ea typeface="楷体" panose="02010609060101010101" pitchFamily="49" charset="-122"/>
              </a:rPr>
              <a:t>3028</a:t>
            </a:r>
            <a:r>
              <a:rPr lang="zh-CN" altLang="en-US" sz="3000" dirty="0">
                <a:latin typeface="楷体" panose="02010609060101010101" pitchFamily="49" charset="-122"/>
                <a:ea typeface="楷体" panose="02010609060101010101" pitchFamily="49" charset="-122"/>
              </a:rPr>
              <a:t>字节</a:t>
            </a:r>
            <a:r>
              <a:rPr lang="en-US" altLang="zh-CN" sz="3000" dirty="0">
                <a:latin typeface="楷体" panose="02010609060101010101" pitchFamily="49" charset="-122"/>
                <a:ea typeface="楷体" panose="02010609060101010101" pitchFamily="49" charset="-122"/>
              </a:rPr>
              <a:t>(IP</a:t>
            </a:r>
            <a:r>
              <a:rPr lang="zh-CN" altLang="en-US" sz="3000" dirty="0">
                <a:latin typeface="楷体" panose="02010609060101010101" pitchFamily="49" charset="-122"/>
                <a:ea typeface="楷体" panose="02010609060101010101" pitchFamily="49" charset="-122"/>
              </a:rPr>
              <a:t>首部</a:t>
            </a:r>
            <a:r>
              <a:rPr lang="en-US" altLang="zh-CN" sz="3000" dirty="0">
                <a:latin typeface="楷体" panose="02010609060101010101" pitchFamily="49" charset="-122"/>
                <a:ea typeface="楷体" panose="02010609060101010101" pitchFamily="49" charset="-122"/>
              </a:rPr>
              <a:t>20</a:t>
            </a:r>
            <a:r>
              <a:rPr lang="zh-CN" altLang="en-US" sz="3000" dirty="0">
                <a:latin typeface="楷体" panose="02010609060101010101" pitchFamily="49" charset="-122"/>
                <a:ea typeface="楷体" panose="02010609060101010101" pitchFamily="49" charset="-122"/>
              </a:rPr>
              <a:t>，</a:t>
            </a:r>
            <a:r>
              <a:rPr lang="en-US" altLang="zh-CN" sz="3000" dirty="0">
                <a:latin typeface="楷体" panose="02010609060101010101" pitchFamily="49" charset="-122"/>
                <a:ea typeface="楷体" panose="02010609060101010101" pitchFamily="49" charset="-122"/>
              </a:rPr>
              <a:t>ICMP</a:t>
            </a:r>
            <a:r>
              <a:rPr lang="zh-CN" altLang="en-US" sz="3000" dirty="0">
                <a:latin typeface="楷体" panose="02010609060101010101" pitchFamily="49" charset="-122"/>
                <a:ea typeface="楷体" panose="02010609060101010101" pitchFamily="49" charset="-122"/>
              </a:rPr>
              <a:t>首部</a:t>
            </a:r>
            <a:r>
              <a:rPr lang="en-US" altLang="zh-CN" sz="3000" dirty="0">
                <a:latin typeface="楷体" panose="02010609060101010101" pitchFamily="49" charset="-122"/>
                <a:ea typeface="楷体" panose="02010609060101010101" pitchFamily="49" charset="-122"/>
              </a:rPr>
              <a:t>8</a:t>
            </a:r>
            <a:r>
              <a:rPr lang="zh-CN" altLang="en-US" sz="3000" dirty="0">
                <a:latin typeface="楷体" panose="02010609060101010101" pitchFamily="49" charset="-122"/>
                <a:ea typeface="楷体" panose="02010609060101010101" pitchFamily="49" charset="-122"/>
              </a:rPr>
              <a:t>，</a:t>
            </a:r>
            <a:r>
              <a:rPr lang="en-US" altLang="zh-CN" sz="3000" dirty="0">
                <a:latin typeface="楷体" panose="02010609060101010101" pitchFamily="49" charset="-122"/>
                <a:ea typeface="楷体" panose="02010609060101010101" pitchFamily="49" charset="-122"/>
              </a:rPr>
              <a:t> ICMP </a:t>
            </a:r>
            <a:r>
              <a:rPr lang="zh-CN" altLang="en-US" sz="3000" dirty="0">
                <a:latin typeface="楷体" panose="02010609060101010101" pitchFamily="49" charset="-122"/>
                <a:ea typeface="楷体" panose="02010609060101010101" pitchFamily="49" charset="-122"/>
              </a:rPr>
              <a:t>数据</a:t>
            </a:r>
            <a:r>
              <a:rPr lang="en-US" altLang="zh-CN" sz="3000" dirty="0">
                <a:latin typeface="楷体" panose="02010609060101010101" pitchFamily="49" charset="-122"/>
                <a:ea typeface="楷体" panose="02010609060101010101" pitchFamily="49" charset="-122"/>
              </a:rPr>
              <a:t>3000</a:t>
            </a:r>
            <a:r>
              <a:rPr lang="zh-CN" altLang="en-US" sz="3000" dirty="0">
                <a:latin typeface="楷体" panose="02010609060101010101" pitchFamily="49" charset="-122"/>
                <a:ea typeface="楷体" panose="02010609060101010101" pitchFamily="49" charset="-122"/>
              </a:rPr>
              <a:t>），以太网的</a:t>
            </a:r>
            <a:r>
              <a:rPr lang="en-US" altLang="zh-CN" sz="3000" dirty="0">
                <a:latin typeface="楷体" panose="02010609060101010101" pitchFamily="49" charset="-122"/>
                <a:ea typeface="楷体" panose="02010609060101010101" pitchFamily="49" charset="-122"/>
              </a:rPr>
              <a:t>MTU</a:t>
            </a:r>
            <a:r>
              <a:rPr lang="zh-CN" altLang="en-US" sz="3000" dirty="0">
                <a:latin typeface="楷体" panose="02010609060101010101" pitchFamily="49" charset="-122"/>
                <a:ea typeface="楷体" panose="02010609060101010101" pitchFamily="49" charset="-122"/>
              </a:rPr>
              <a:t>为</a:t>
            </a:r>
            <a:r>
              <a:rPr lang="en-US" altLang="zh-CN" sz="3000" dirty="0">
                <a:latin typeface="楷体" panose="02010609060101010101" pitchFamily="49" charset="-122"/>
                <a:ea typeface="楷体" panose="02010609060101010101" pitchFamily="49" charset="-122"/>
              </a:rPr>
              <a:t>1500</a:t>
            </a:r>
            <a:r>
              <a:rPr lang="zh-CN" altLang="en-US" sz="3000" dirty="0">
                <a:latin typeface="楷体" panose="02010609060101010101" pitchFamily="49" charset="-122"/>
                <a:ea typeface="楷体" panose="02010609060101010101" pitchFamily="49" charset="-122"/>
              </a:rPr>
              <a:t>字节</a:t>
            </a:r>
          </a:p>
        </p:txBody>
      </p:sp>
      <p:sp>
        <p:nvSpPr>
          <p:cNvPr id="609285" name="Rectangle 5">
            <a:extLst>
              <a:ext uri="{FF2B5EF4-FFF2-40B4-BE49-F238E27FC236}">
                <a16:creationId xmlns:a16="http://schemas.microsoft.com/office/drawing/2014/main" id="{3F11202B-ABD3-4448-A4D8-9FE22EE9BC4D}"/>
              </a:ext>
            </a:extLst>
          </p:cNvPr>
          <p:cNvSpPr>
            <a:spLocks noChangeArrowheads="1"/>
          </p:cNvSpPr>
          <p:nvPr/>
        </p:nvSpPr>
        <p:spPr bwMode="auto">
          <a:xfrm>
            <a:off x="4302126" y="2924175"/>
            <a:ext cx="4830763" cy="46355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Tahoma" panose="020B0604030504040204" pitchFamily="34" charset="0"/>
            </a:endParaRPr>
          </a:p>
        </p:txBody>
      </p:sp>
      <p:sp>
        <p:nvSpPr>
          <p:cNvPr id="609286" name="Text Box 6">
            <a:extLst>
              <a:ext uri="{FF2B5EF4-FFF2-40B4-BE49-F238E27FC236}">
                <a16:creationId xmlns:a16="http://schemas.microsoft.com/office/drawing/2014/main" id="{8CE9E4C3-AF8F-450E-AFDF-D36DB95574DE}"/>
              </a:ext>
            </a:extLst>
          </p:cNvPr>
          <p:cNvSpPr txBox="1">
            <a:spLocks noChangeArrowheads="1"/>
          </p:cNvSpPr>
          <p:nvPr/>
        </p:nvSpPr>
        <p:spPr bwMode="auto">
          <a:xfrm>
            <a:off x="2108201" y="6129338"/>
            <a:ext cx="1822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rPr>
              <a:t>偏移 </a:t>
            </a:r>
            <a:r>
              <a:rPr kumimoji="1" lang="en-US" altLang="zh-CN" sz="2000">
                <a:solidFill>
                  <a:srgbClr val="333399"/>
                </a:solidFill>
              </a:rPr>
              <a:t>= 0/8 = 0</a:t>
            </a:r>
          </a:p>
        </p:txBody>
      </p:sp>
      <p:sp>
        <p:nvSpPr>
          <p:cNvPr id="609287" name="Rectangle 7">
            <a:extLst>
              <a:ext uri="{FF2B5EF4-FFF2-40B4-BE49-F238E27FC236}">
                <a16:creationId xmlns:a16="http://schemas.microsoft.com/office/drawing/2014/main" id="{CB536C35-CF3F-433E-915A-C6C89AB0B96B}"/>
              </a:ext>
            </a:extLst>
          </p:cNvPr>
          <p:cNvSpPr>
            <a:spLocks noChangeArrowheads="1"/>
          </p:cNvSpPr>
          <p:nvPr/>
        </p:nvSpPr>
        <p:spPr bwMode="auto">
          <a:xfrm>
            <a:off x="3424238" y="2924175"/>
            <a:ext cx="5708650" cy="46355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p>
            <a:pPr algn="ctr"/>
            <a:endParaRPr lang="zh-CN" altLang="zh-CN" sz="2800">
              <a:latin typeface="Tahoma" panose="020B0604030504040204" pitchFamily="34" charset="0"/>
            </a:endParaRPr>
          </a:p>
        </p:txBody>
      </p:sp>
      <p:sp>
        <p:nvSpPr>
          <p:cNvPr id="609288" name="Line 8">
            <a:extLst>
              <a:ext uri="{FF2B5EF4-FFF2-40B4-BE49-F238E27FC236}">
                <a16:creationId xmlns:a16="http://schemas.microsoft.com/office/drawing/2014/main" id="{4F8C02FC-AFFC-4C50-9201-9313CD082229}"/>
              </a:ext>
            </a:extLst>
          </p:cNvPr>
          <p:cNvSpPr>
            <a:spLocks noChangeShapeType="1"/>
          </p:cNvSpPr>
          <p:nvPr/>
        </p:nvSpPr>
        <p:spPr bwMode="auto">
          <a:xfrm>
            <a:off x="4478338" y="29241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289" name="Line 9">
            <a:extLst>
              <a:ext uri="{FF2B5EF4-FFF2-40B4-BE49-F238E27FC236}">
                <a16:creationId xmlns:a16="http://schemas.microsoft.com/office/drawing/2014/main" id="{A9AB2888-1792-4CB2-8DA0-A3D972F7E768}"/>
              </a:ext>
            </a:extLst>
          </p:cNvPr>
          <p:cNvSpPr>
            <a:spLocks noChangeShapeType="1"/>
          </p:cNvSpPr>
          <p:nvPr/>
        </p:nvSpPr>
        <p:spPr bwMode="auto">
          <a:xfrm>
            <a:off x="4654550" y="29241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290" name="Line 10">
            <a:extLst>
              <a:ext uri="{FF2B5EF4-FFF2-40B4-BE49-F238E27FC236}">
                <a16:creationId xmlns:a16="http://schemas.microsoft.com/office/drawing/2014/main" id="{BD91E743-0270-4362-93AE-8A4E4A9D5985}"/>
              </a:ext>
            </a:extLst>
          </p:cNvPr>
          <p:cNvSpPr>
            <a:spLocks noChangeShapeType="1"/>
          </p:cNvSpPr>
          <p:nvPr/>
        </p:nvSpPr>
        <p:spPr bwMode="auto">
          <a:xfrm>
            <a:off x="4830763" y="29241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291" name="Line 11">
            <a:extLst>
              <a:ext uri="{FF2B5EF4-FFF2-40B4-BE49-F238E27FC236}">
                <a16:creationId xmlns:a16="http://schemas.microsoft.com/office/drawing/2014/main" id="{DF7435B4-0184-466B-BEE0-63A5578C2179}"/>
              </a:ext>
            </a:extLst>
          </p:cNvPr>
          <p:cNvSpPr>
            <a:spLocks noChangeShapeType="1"/>
          </p:cNvSpPr>
          <p:nvPr/>
        </p:nvSpPr>
        <p:spPr bwMode="auto">
          <a:xfrm>
            <a:off x="8956675" y="29241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292" name="Rectangle 12">
            <a:extLst>
              <a:ext uri="{FF2B5EF4-FFF2-40B4-BE49-F238E27FC236}">
                <a16:creationId xmlns:a16="http://schemas.microsoft.com/office/drawing/2014/main" id="{99C8DDF7-1FF6-42FA-B546-68987E42D6AA}"/>
              </a:ext>
            </a:extLst>
          </p:cNvPr>
          <p:cNvSpPr>
            <a:spLocks noChangeArrowheads="1"/>
          </p:cNvSpPr>
          <p:nvPr/>
        </p:nvSpPr>
        <p:spPr bwMode="auto">
          <a:xfrm>
            <a:off x="2547939" y="4625975"/>
            <a:ext cx="1754187" cy="46355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Tahoma" panose="020B0604030504040204" pitchFamily="34" charset="0"/>
            </a:endParaRPr>
          </a:p>
        </p:txBody>
      </p:sp>
      <p:sp>
        <p:nvSpPr>
          <p:cNvPr id="609293" name="Line 13">
            <a:extLst>
              <a:ext uri="{FF2B5EF4-FFF2-40B4-BE49-F238E27FC236}">
                <a16:creationId xmlns:a16="http://schemas.microsoft.com/office/drawing/2014/main" id="{738667C4-006F-468D-BF98-2F574CCB9D34}"/>
              </a:ext>
            </a:extLst>
          </p:cNvPr>
          <p:cNvSpPr>
            <a:spLocks noChangeShapeType="1"/>
          </p:cNvSpPr>
          <p:nvPr/>
        </p:nvSpPr>
        <p:spPr bwMode="auto">
          <a:xfrm>
            <a:off x="2722563" y="46259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294" name="Line 14">
            <a:extLst>
              <a:ext uri="{FF2B5EF4-FFF2-40B4-BE49-F238E27FC236}">
                <a16:creationId xmlns:a16="http://schemas.microsoft.com/office/drawing/2014/main" id="{1051B104-2369-47DA-8C05-02012FCAB3C9}"/>
              </a:ext>
            </a:extLst>
          </p:cNvPr>
          <p:cNvSpPr>
            <a:spLocks noChangeShapeType="1"/>
          </p:cNvSpPr>
          <p:nvPr/>
        </p:nvSpPr>
        <p:spPr bwMode="auto">
          <a:xfrm>
            <a:off x="2898775" y="46259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295" name="Line 15">
            <a:extLst>
              <a:ext uri="{FF2B5EF4-FFF2-40B4-BE49-F238E27FC236}">
                <a16:creationId xmlns:a16="http://schemas.microsoft.com/office/drawing/2014/main" id="{E7C015D0-38CF-4179-9F7C-671F7F84D012}"/>
              </a:ext>
            </a:extLst>
          </p:cNvPr>
          <p:cNvSpPr>
            <a:spLocks noChangeShapeType="1"/>
          </p:cNvSpPr>
          <p:nvPr/>
        </p:nvSpPr>
        <p:spPr bwMode="auto">
          <a:xfrm>
            <a:off x="3074988" y="46259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296" name="Line 16">
            <a:extLst>
              <a:ext uri="{FF2B5EF4-FFF2-40B4-BE49-F238E27FC236}">
                <a16:creationId xmlns:a16="http://schemas.microsoft.com/office/drawing/2014/main" id="{490A01D3-0933-4F00-ABA2-AD9A78395D79}"/>
              </a:ext>
            </a:extLst>
          </p:cNvPr>
          <p:cNvSpPr>
            <a:spLocks noChangeShapeType="1"/>
          </p:cNvSpPr>
          <p:nvPr/>
        </p:nvSpPr>
        <p:spPr bwMode="auto">
          <a:xfrm>
            <a:off x="4125913" y="46259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297" name="Text Box 17">
            <a:extLst>
              <a:ext uri="{FF2B5EF4-FFF2-40B4-BE49-F238E27FC236}">
                <a16:creationId xmlns:a16="http://schemas.microsoft.com/office/drawing/2014/main" id="{1D8DB785-A041-4585-B5FB-3026DB84CCC8}"/>
              </a:ext>
            </a:extLst>
          </p:cNvPr>
          <p:cNvSpPr txBox="1">
            <a:spLocks noChangeArrowheads="1"/>
          </p:cNvSpPr>
          <p:nvPr/>
        </p:nvSpPr>
        <p:spPr bwMode="auto">
          <a:xfrm>
            <a:off x="9190039" y="2997200"/>
            <a:ext cx="1430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a:solidFill>
                  <a:srgbClr val="333399"/>
                </a:solidFill>
              </a:rPr>
              <a:t>偏移 </a:t>
            </a:r>
            <a:r>
              <a:rPr kumimoji="1" lang="en-US" altLang="zh-CN" sz="1600">
                <a:solidFill>
                  <a:srgbClr val="333399"/>
                </a:solidFill>
              </a:rPr>
              <a:t>= 0/8= 0</a:t>
            </a:r>
          </a:p>
        </p:txBody>
      </p:sp>
      <p:sp>
        <p:nvSpPr>
          <p:cNvPr id="609298" name="Text Box 18">
            <a:extLst>
              <a:ext uri="{FF2B5EF4-FFF2-40B4-BE49-F238E27FC236}">
                <a16:creationId xmlns:a16="http://schemas.microsoft.com/office/drawing/2014/main" id="{C1CEB0F3-F49B-4040-A292-923BC8298697}"/>
              </a:ext>
            </a:extLst>
          </p:cNvPr>
          <p:cNvSpPr txBox="1">
            <a:spLocks noChangeArrowheads="1"/>
          </p:cNvSpPr>
          <p:nvPr/>
        </p:nvSpPr>
        <p:spPr bwMode="auto">
          <a:xfrm>
            <a:off x="4830763" y="6129338"/>
            <a:ext cx="24961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rPr>
              <a:t>偏移 </a:t>
            </a:r>
            <a:r>
              <a:rPr kumimoji="1" lang="en-US" altLang="zh-CN" sz="2000" dirty="0">
                <a:solidFill>
                  <a:srgbClr val="333399"/>
                </a:solidFill>
              </a:rPr>
              <a:t>= 1480/8 = 185</a:t>
            </a:r>
          </a:p>
        </p:txBody>
      </p:sp>
      <p:sp>
        <p:nvSpPr>
          <p:cNvPr id="609299" name="Text Box 19">
            <a:extLst>
              <a:ext uri="{FF2B5EF4-FFF2-40B4-BE49-F238E27FC236}">
                <a16:creationId xmlns:a16="http://schemas.microsoft.com/office/drawing/2014/main" id="{A71EC825-A046-4201-87E2-3D7ECAB7921C}"/>
              </a:ext>
            </a:extLst>
          </p:cNvPr>
          <p:cNvSpPr txBox="1">
            <a:spLocks noChangeArrowheads="1"/>
          </p:cNvSpPr>
          <p:nvPr/>
        </p:nvSpPr>
        <p:spPr bwMode="auto">
          <a:xfrm>
            <a:off x="7900988" y="6129338"/>
            <a:ext cx="24961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rPr>
              <a:t>偏移 </a:t>
            </a:r>
            <a:r>
              <a:rPr kumimoji="1" lang="en-US" altLang="zh-CN" sz="2000" dirty="0">
                <a:solidFill>
                  <a:srgbClr val="333399"/>
                </a:solidFill>
              </a:rPr>
              <a:t>= 2960/8 = 370</a:t>
            </a:r>
          </a:p>
        </p:txBody>
      </p:sp>
      <p:sp>
        <p:nvSpPr>
          <p:cNvPr id="609300" name="Line 20">
            <a:extLst>
              <a:ext uri="{FF2B5EF4-FFF2-40B4-BE49-F238E27FC236}">
                <a16:creationId xmlns:a16="http://schemas.microsoft.com/office/drawing/2014/main" id="{BD6FD4FD-AD27-4692-8D1D-C4621AB1FE5C}"/>
              </a:ext>
            </a:extLst>
          </p:cNvPr>
          <p:cNvSpPr>
            <a:spLocks noChangeShapeType="1"/>
          </p:cNvSpPr>
          <p:nvPr/>
        </p:nvSpPr>
        <p:spPr bwMode="auto">
          <a:xfrm flipV="1">
            <a:off x="9136208" y="3387725"/>
            <a:ext cx="0" cy="36988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01" name="Line 21">
            <a:extLst>
              <a:ext uri="{FF2B5EF4-FFF2-40B4-BE49-F238E27FC236}">
                <a16:creationId xmlns:a16="http://schemas.microsoft.com/office/drawing/2014/main" id="{0E534055-BA56-4DF3-864C-3587CD64A21A}"/>
              </a:ext>
            </a:extLst>
          </p:cNvPr>
          <p:cNvSpPr>
            <a:spLocks noChangeShapeType="1"/>
          </p:cNvSpPr>
          <p:nvPr/>
        </p:nvSpPr>
        <p:spPr bwMode="auto">
          <a:xfrm flipV="1">
            <a:off x="4386263" y="3387725"/>
            <a:ext cx="0" cy="36988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02" name="Line 22">
            <a:extLst>
              <a:ext uri="{FF2B5EF4-FFF2-40B4-BE49-F238E27FC236}">
                <a16:creationId xmlns:a16="http://schemas.microsoft.com/office/drawing/2014/main" id="{90C1E1CD-0FF5-41BB-ADE4-EE989468050F}"/>
              </a:ext>
            </a:extLst>
          </p:cNvPr>
          <p:cNvSpPr>
            <a:spLocks noChangeShapeType="1"/>
          </p:cNvSpPr>
          <p:nvPr/>
        </p:nvSpPr>
        <p:spPr bwMode="auto">
          <a:xfrm flipV="1">
            <a:off x="4274611" y="5089525"/>
            <a:ext cx="0" cy="36988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03" name="Line 23">
            <a:extLst>
              <a:ext uri="{FF2B5EF4-FFF2-40B4-BE49-F238E27FC236}">
                <a16:creationId xmlns:a16="http://schemas.microsoft.com/office/drawing/2014/main" id="{37FBB260-4F7D-49CC-B010-1836E6C13EA8}"/>
              </a:ext>
            </a:extLst>
          </p:cNvPr>
          <p:cNvSpPr>
            <a:spLocks noChangeShapeType="1"/>
          </p:cNvSpPr>
          <p:nvPr/>
        </p:nvSpPr>
        <p:spPr bwMode="auto">
          <a:xfrm flipV="1">
            <a:off x="5618554" y="5089525"/>
            <a:ext cx="0" cy="36988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04" name="Line 24">
            <a:extLst>
              <a:ext uri="{FF2B5EF4-FFF2-40B4-BE49-F238E27FC236}">
                <a16:creationId xmlns:a16="http://schemas.microsoft.com/office/drawing/2014/main" id="{232D2AF3-BF13-4409-91D8-AE00F8FBB948}"/>
              </a:ext>
            </a:extLst>
          </p:cNvPr>
          <p:cNvSpPr>
            <a:spLocks noChangeShapeType="1"/>
          </p:cNvSpPr>
          <p:nvPr/>
        </p:nvSpPr>
        <p:spPr bwMode="auto">
          <a:xfrm flipV="1">
            <a:off x="7288213" y="5089525"/>
            <a:ext cx="0" cy="36988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05" name="Line 25">
            <a:extLst>
              <a:ext uri="{FF2B5EF4-FFF2-40B4-BE49-F238E27FC236}">
                <a16:creationId xmlns:a16="http://schemas.microsoft.com/office/drawing/2014/main" id="{E297B441-EAAB-43E9-B3C2-E5E97060666B}"/>
              </a:ext>
            </a:extLst>
          </p:cNvPr>
          <p:cNvSpPr>
            <a:spLocks noChangeShapeType="1"/>
          </p:cNvSpPr>
          <p:nvPr/>
        </p:nvSpPr>
        <p:spPr bwMode="auto">
          <a:xfrm flipV="1">
            <a:off x="8777245" y="5089525"/>
            <a:ext cx="0" cy="36988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06" name="Line 26">
            <a:extLst>
              <a:ext uri="{FF2B5EF4-FFF2-40B4-BE49-F238E27FC236}">
                <a16:creationId xmlns:a16="http://schemas.microsoft.com/office/drawing/2014/main" id="{EDE2F178-AAD7-47C0-B6ED-6E0BE19044CD}"/>
              </a:ext>
            </a:extLst>
          </p:cNvPr>
          <p:cNvSpPr>
            <a:spLocks noChangeShapeType="1"/>
          </p:cNvSpPr>
          <p:nvPr/>
        </p:nvSpPr>
        <p:spPr bwMode="auto">
          <a:xfrm flipV="1">
            <a:off x="10081636" y="5089525"/>
            <a:ext cx="0" cy="36988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07" name="Text Box 27">
            <a:extLst>
              <a:ext uri="{FF2B5EF4-FFF2-40B4-BE49-F238E27FC236}">
                <a16:creationId xmlns:a16="http://schemas.microsoft.com/office/drawing/2014/main" id="{A541CBB9-1D62-49F4-9DEF-F09029FED1E3}"/>
              </a:ext>
            </a:extLst>
          </p:cNvPr>
          <p:cNvSpPr txBox="1">
            <a:spLocks noChangeArrowheads="1"/>
          </p:cNvSpPr>
          <p:nvPr/>
        </p:nvSpPr>
        <p:spPr bwMode="auto">
          <a:xfrm>
            <a:off x="5319714" y="5365750"/>
            <a:ext cx="7232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333399"/>
                </a:solidFill>
              </a:rPr>
              <a:t>1480</a:t>
            </a:r>
          </a:p>
        </p:txBody>
      </p:sp>
      <p:sp>
        <p:nvSpPr>
          <p:cNvPr id="609308" name="Text Box 28">
            <a:extLst>
              <a:ext uri="{FF2B5EF4-FFF2-40B4-BE49-F238E27FC236}">
                <a16:creationId xmlns:a16="http://schemas.microsoft.com/office/drawing/2014/main" id="{4FCD68E6-07CD-4111-8CA6-A828FEBF737F}"/>
              </a:ext>
            </a:extLst>
          </p:cNvPr>
          <p:cNvSpPr txBox="1">
            <a:spLocks noChangeArrowheads="1"/>
          </p:cNvSpPr>
          <p:nvPr/>
        </p:nvSpPr>
        <p:spPr bwMode="auto">
          <a:xfrm>
            <a:off x="8480426" y="5365750"/>
            <a:ext cx="7232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333399"/>
                </a:solidFill>
              </a:rPr>
              <a:t>2960</a:t>
            </a:r>
          </a:p>
        </p:txBody>
      </p:sp>
      <p:sp>
        <p:nvSpPr>
          <p:cNvPr id="609309" name="Text Box 29">
            <a:extLst>
              <a:ext uri="{FF2B5EF4-FFF2-40B4-BE49-F238E27FC236}">
                <a16:creationId xmlns:a16="http://schemas.microsoft.com/office/drawing/2014/main" id="{B5A629D9-B332-4903-BE95-05D47936C60A}"/>
              </a:ext>
            </a:extLst>
          </p:cNvPr>
          <p:cNvSpPr txBox="1">
            <a:spLocks noChangeArrowheads="1"/>
          </p:cNvSpPr>
          <p:nvPr/>
        </p:nvSpPr>
        <p:spPr bwMode="auto">
          <a:xfrm>
            <a:off x="9623426" y="5343525"/>
            <a:ext cx="7232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333399"/>
                </a:solidFill>
              </a:rPr>
              <a:t>3007</a:t>
            </a:r>
          </a:p>
        </p:txBody>
      </p:sp>
      <p:sp>
        <p:nvSpPr>
          <p:cNvPr id="609310" name="Text Box 30">
            <a:extLst>
              <a:ext uri="{FF2B5EF4-FFF2-40B4-BE49-F238E27FC236}">
                <a16:creationId xmlns:a16="http://schemas.microsoft.com/office/drawing/2014/main" id="{F5D5F201-FDD9-4579-BD22-D0F6571C8C7B}"/>
              </a:ext>
            </a:extLst>
          </p:cNvPr>
          <p:cNvSpPr txBox="1">
            <a:spLocks noChangeArrowheads="1"/>
          </p:cNvSpPr>
          <p:nvPr/>
        </p:nvSpPr>
        <p:spPr bwMode="auto">
          <a:xfrm>
            <a:off x="6897689" y="5343525"/>
            <a:ext cx="7232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rPr>
              <a:t>2799</a:t>
            </a:r>
          </a:p>
        </p:txBody>
      </p:sp>
      <p:sp>
        <p:nvSpPr>
          <p:cNvPr id="609311" name="Text Box 31">
            <a:extLst>
              <a:ext uri="{FF2B5EF4-FFF2-40B4-BE49-F238E27FC236}">
                <a16:creationId xmlns:a16="http://schemas.microsoft.com/office/drawing/2014/main" id="{AE61C677-FD3F-493F-813F-6424CEE0B87C}"/>
              </a:ext>
            </a:extLst>
          </p:cNvPr>
          <p:cNvSpPr txBox="1">
            <a:spLocks noChangeArrowheads="1"/>
          </p:cNvSpPr>
          <p:nvPr/>
        </p:nvSpPr>
        <p:spPr bwMode="auto">
          <a:xfrm>
            <a:off x="3885697" y="5382750"/>
            <a:ext cx="7232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333399"/>
                </a:solidFill>
              </a:rPr>
              <a:t>1479</a:t>
            </a:r>
          </a:p>
        </p:txBody>
      </p:sp>
      <p:sp>
        <p:nvSpPr>
          <p:cNvPr id="609312" name="Text Box 32">
            <a:extLst>
              <a:ext uri="{FF2B5EF4-FFF2-40B4-BE49-F238E27FC236}">
                <a16:creationId xmlns:a16="http://schemas.microsoft.com/office/drawing/2014/main" id="{418E0737-212D-4133-8DD7-DA5FE63BAD3E}"/>
              </a:ext>
            </a:extLst>
          </p:cNvPr>
          <p:cNvSpPr txBox="1">
            <a:spLocks noChangeArrowheads="1"/>
          </p:cNvSpPr>
          <p:nvPr/>
        </p:nvSpPr>
        <p:spPr bwMode="auto">
          <a:xfrm>
            <a:off x="8656639" y="3641725"/>
            <a:ext cx="723275"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333399"/>
                </a:solidFill>
              </a:rPr>
              <a:t>3007</a:t>
            </a:r>
          </a:p>
        </p:txBody>
      </p:sp>
      <p:sp>
        <p:nvSpPr>
          <p:cNvPr id="609313" name="Text Box 33">
            <a:extLst>
              <a:ext uri="{FF2B5EF4-FFF2-40B4-BE49-F238E27FC236}">
                <a16:creationId xmlns:a16="http://schemas.microsoft.com/office/drawing/2014/main" id="{120B1515-1D70-41F5-BECF-2D94BFB4E791}"/>
              </a:ext>
            </a:extLst>
          </p:cNvPr>
          <p:cNvSpPr txBox="1">
            <a:spLocks noChangeArrowheads="1"/>
          </p:cNvSpPr>
          <p:nvPr/>
        </p:nvSpPr>
        <p:spPr bwMode="auto">
          <a:xfrm>
            <a:off x="2095044" y="2744788"/>
            <a:ext cx="121058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dirty="0">
                <a:solidFill>
                  <a:srgbClr val="333399"/>
                </a:solidFill>
              </a:rPr>
              <a:t>需分段的</a:t>
            </a:r>
          </a:p>
          <a:p>
            <a:pPr algn="ctr"/>
            <a:r>
              <a:rPr kumimoji="1" lang="zh-CN" altLang="en-US" sz="2000" dirty="0">
                <a:solidFill>
                  <a:srgbClr val="333399"/>
                </a:solidFill>
              </a:rPr>
              <a:t>数据报</a:t>
            </a:r>
          </a:p>
        </p:txBody>
      </p:sp>
      <p:sp>
        <p:nvSpPr>
          <p:cNvPr id="609315" name="Text Box 35">
            <a:extLst>
              <a:ext uri="{FF2B5EF4-FFF2-40B4-BE49-F238E27FC236}">
                <a16:creationId xmlns:a16="http://schemas.microsoft.com/office/drawing/2014/main" id="{A90AD76E-472D-437E-9AB8-A9BF5EB15266}"/>
              </a:ext>
            </a:extLst>
          </p:cNvPr>
          <p:cNvSpPr txBox="1">
            <a:spLocks noChangeArrowheads="1"/>
          </p:cNvSpPr>
          <p:nvPr/>
        </p:nvSpPr>
        <p:spPr bwMode="auto">
          <a:xfrm>
            <a:off x="2371726" y="5829300"/>
            <a:ext cx="8402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rPr>
              <a:t>分段</a:t>
            </a:r>
            <a:r>
              <a:rPr kumimoji="1" lang="en-US" altLang="zh-CN" sz="2000" dirty="0">
                <a:solidFill>
                  <a:srgbClr val="333399"/>
                </a:solidFill>
              </a:rPr>
              <a:t>1</a:t>
            </a:r>
          </a:p>
        </p:txBody>
      </p:sp>
      <p:sp>
        <p:nvSpPr>
          <p:cNvPr id="609316" name="Text Box 36">
            <a:extLst>
              <a:ext uri="{FF2B5EF4-FFF2-40B4-BE49-F238E27FC236}">
                <a16:creationId xmlns:a16="http://schemas.microsoft.com/office/drawing/2014/main" id="{E5A6D029-B3B4-401C-BA1A-1D52ACC35D64}"/>
              </a:ext>
            </a:extLst>
          </p:cNvPr>
          <p:cNvSpPr txBox="1">
            <a:spLocks noChangeArrowheads="1"/>
          </p:cNvSpPr>
          <p:nvPr/>
        </p:nvSpPr>
        <p:spPr bwMode="auto">
          <a:xfrm>
            <a:off x="3432175" y="2959101"/>
            <a:ext cx="863600" cy="39687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a:solidFill>
                  <a:srgbClr val="333399"/>
                </a:solidFill>
              </a:rPr>
              <a:t>首  部</a:t>
            </a:r>
          </a:p>
        </p:txBody>
      </p:sp>
      <p:sp>
        <p:nvSpPr>
          <p:cNvPr id="609317" name="Line 37">
            <a:extLst>
              <a:ext uri="{FF2B5EF4-FFF2-40B4-BE49-F238E27FC236}">
                <a16:creationId xmlns:a16="http://schemas.microsoft.com/office/drawing/2014/main" id="{1D4974C4-5474-4FE2-AD97-CE57D7EAFB65}"/>
              </a:ext>
            </a:extLst>
          </p:cNvPr>
          <p:cNvSpPr>
            <a:spLocks noChangeShapeType="1"/>
          </p:cNvSpPr>
          <p:nvPr/>
        </p:nvSpPr>
        <p:spPr bwMode="auto">
          <a:xfrm>
            <a:off x="4302125" y="29241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18" name="Rectangle 38">
            <a:extLst>
              <a:ext uri="{FF2B5EF4-FFF2-40B4-BE49-F238E27FC236}">
                <a16:creationId xmlns:a16="http://schemas.microsoft.com/office/drawing/2014/main" id="{012133D0-6A42-46C6-8E1A-199F3FA0FCC7}"/>
              </a:ext>
            </a:extLst>
          </p:cNvPr>
          <p:cNvSpPr>
            <a:spLocks noChangeArrowheads="1"/>
          </p:cNvSpPr>
          <p:nvPr/>
        </p:nvSpPr>
        <p:spPr bwMode="auto">
          <a:xfrm>
            <a:off x="1670050" y="4625975"/>
            <a:ext cx="877888" cy="4635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Tahoma" panose="020B0604030504040204" pitchFamily="34" charset="0"/>
            </a:endParaRPr>
          </a:p>
        </p:txBody>
      </p:sp>
      <p:sp>
        <p:nvSpPr>
          <p:cNvPr id="609319" name="Line 39">
            <a:extLst>
              <a:ext uri="{FF2B5EF4-FFF2-40B4-BE49-F238E27FC236}">
                <a16:creationId xmlns:a16="http://schemas.microsoft.com/office/drawing/2014/main" id="{C323762F-11B8-4D17-9FB7-1FF63A996896}"/>
              </a:ext>
            </a:extLst>
          </p:cNvPr>
          <p:cNvSpPr>
            <a:spLocks noChangeShapeType="1"/>
          </p:cNvSpPr>
          <p:nvPr/>
        </p:nvSpPr>
        <p:spPr bwMode="auto">
          <a:xfrm>
            <a:off x="6059488" y="29241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20" name="Line 40">
            <a:extLst>
              <a:ext uri="{FF2B5EF4-FFF2-40B4-BE49-F238E27FC236}">
                <a16:creationId xmlns:a16="http://schemas.microsoft.com/office/drawing/2014/main" id="{46BD861E-E0E9-40A0-A181-BFFCCA00118B}"/>
              </a:ext>
            </a:extLst>
          </p:cNvPr>
          <p:cNvSpPr>
            <a:spLocks noChangeShapeType="1"/>
          </p:cNvSpPr>
          <p:nvPr/>
        </p:nvSpPr>
        <p:spPr bwMode="auto">
          <a:xfrm>
            <a:off x="7815263" y="29241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21" name="Line 41">
            <a:extLst>
              <a:ext uri="{FF2B5EF4-FFF2-40B4-BE49-F238E27FC236}">
                <a16:creationId xmlns:a16="http://schemas.microsoft.com/office/drawing/2014/main" id="{43934138-9412-4548-ABBB-658B4F0C7AFF}"/>
              </a:ext>
            </a:extLst>
          </p:cNvPr>
          <p:cNvSpPr>
            <a:spLocks noChangeShapeType="1"/>
          </p:cNvSpPr>
          <p:nvPr/>
        </p:nvSpPr>
        <p:spPr bwMode="auto">
          <a:xfrm flipV="1">
            <a:off x="2547939" y="3381375"/>
            <a:ext cx="1747837" cy="1244600"/>
          </a:xfrm>
          <a:prstGeom prst="line">
            <a:avLst/>
          </a:prstGeom>
          <a:noFill/>
          <a:ln w="9525">
            <a:solidFill>
              <a:schemeClr val="folHlink"/>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22" name="Line 42">
            <a:extLst>
              <a:ext uri="{FF2B5EF4-FFF2-40B4-BE49-F238E27FC236}">
                <a16:creationId xmlns:a16="http://schemas.microsoft.com/office/drawing/2014/main" id="{82941EB1-AB8B-43AB-B6EC-3F5537647E36}"/>
              </a:ext>
            </a:extLst>
          </p:cNvPr>
          <p:cNvSpPr>
            <a:spLocks noChangeShapeType="1"/>
          </p:cNvSpPr>
          <p:nvPr/>
        </p:nvSpPr>
        <p:spPr bwMode="auto">
          <a:xfrm flipV="1">
            <a:off x="4302125" y="3376613"/>
            <a:ext cx="1760538" cy="1249362"/>
          </a:xfrm>
          <a:prstGeom prst="line">
            <a:avLst/>
          </a:prstGeom>
          <a:noFill/>
          <a:ln w="9525">
            <a:solidFill>
              <a:schemeClr val="folHlink"/>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23" name="Rectangle 43">
            <a:extLst>
              <a:ext uri="{FF2B5EF4-FFF2-40B4-BE49-F238E27FC236}">
                <a16:creationId xmlns:a16="http://schemas.microsoft.com/office/drawing/2014/main" id="{93852F73-D529-4475-970B-5DA22C4DDC0E}"/>
              </a:ext>
            </a:extLst>
          </p:cNvPr>
          <p:cNvSpPr>
            <a:spLocks noChangeArrowheads="1"/>
          </p:cNvSpPr>
          <p:nvPr/>
        </p:nvSpPr>
        <p:spPr bwMode="auto">
          <a:xfrm>
            <a:off x="5621339" y="4625975"/>
            <a:ext cx="1754187" cy="46355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Tahoma" panose="020B0604030504040204" pitchFamily="34" charset="0"/>
            </a:endParaRPr>
          </a:p>
        </p:txBody>
      </p:sp>
      <p:sp>
        <p:nvSpPr>
          <p:cNvPr id="609324" name="Line 44">
            <a:extLst>
              <a:ext uri="{FF2B5EF4-FFF2-40B4-BE49-F238E27FC236}">
                <a16:creationId xmlns:a16="http://schemas.microsoft.com/office/drawing/2014/main" id="{C68095ED-ACA0-40BB-AF4D-221A1E2AE295}"/>
              </a:ext>
            </a:extLst>
          </p:cNvPr>
          <p:cNvSpPr>
            <a:spLocks noChangeShapeType="1"/>
          </p:cNvSpPr>
          <p:nvPr/>
        </p:nvSpPr>
        <p:spPr bwMode="auto">
          <a:xfrm>
            <a:off x="5795963" y="46259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25" name="Line 45">
            <a:extLst>
              <a:ext uri="{FF2B5EF4-FFF2-40B4-BE49-F238E27FC236}">
                <a16:creationId xmlns:a16="http://schemas.microsoft.com/office/drawing/2014/main" id="{6A3CE548-13F2-40D5-9068-4DB4C99F46C2}"/>
              </a:ext>
            </a:extLst>
          </p:cNvPr>
          <p:cNvSpPr>
            <a:spLocks noChangeShapeType="1"/>
          </p:cNvSpPr>
          <p:nvPr/>
        </p:nvSpPr>
        <p:spPr bwMode="auto">
          <a:xfrm>
            <a:off x="5970588" y="46259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26" name="Line 46">
            <a:extLst>
              <a:ext uri="{FF2B5EF4-FFF2-40B4-BE49-F238E27FC236}">
                <a16:creationId xmlns:a16="http://schemas.microsoft.com/office/drawing/2014/main" id="{A66B6A7A-B7DA-48ED-8C3B-54336997D5A7}"/>
              </a:ext>
            </a:extLst>
          </p:cNvPr>
          <p:cNvSpPr>
            <a:spLocks noChangeShapeType="1"/>
          </p:cNvSpPr>
          <p:nvPr/>
        </p:nvSpPr>
        <p:spPr bwMode="auto">
          <a:xfrm>
            <a:off x="6146800" y="46259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27" name="Line 47">
            <a:extLst>
              <a:ext uri="{FF2B5EF4-FFF2-40B4-BE49-F238E27FC236}">
                <a16:creationId xmlns:a16="http://schemas.microsoft.com/office/drawing/2014/main" id="{753BB085-D4B9-4B71-9A26-BFB1A76FBB72}"/>
              </a:ext>
            </a:extLst>
          </p:cNvPr>
          <p:cNvSpPr>
            <a:spLocks noChangeShapeType="1"/>
          </p:cNvSpPr>
          <p:nvPr/>
        </p:nvSpPr>
        <p:spPr bwMode="auto">
          <a:xfrm>
            <a:off x="7199313" y="46259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28" name="Rectangle 48">
            <a:extLst>
              <a:ext uri="{FF2B5EF4-FFF2-40B4-BE49-F238E27FC236}">
                <a16:creationId xmlns:a16="http://schemas.microsoft.com/office/drawing/2014/main" id="{7589BA88-578C-43AD-9F6C-7268E0CEF3EF}"/>
              </a:ext>
            </a:extLst>
          </p:cNvPr>
          <p:cNvSpPr>
            <a:spLocks noChangeArrowheads="1"/>
          </p:cNvSpPr>
          <p:nvPr/>
        </p:nvSpPr>
        <p:spPr bwMode="auto">
          <a:xfrm>
            <a:off x="4743450" y="4625975"/>
            <a:ext cx="877888" cy="4635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Tahoma" panose="020B0604030504040204" pitchFamily="34" charset="0"/>
            </a:endParaRPr>
          </a:p>
        </p:txBody>
      </p:sp>
      <p:sp>
        <p:nvSpPr>
          <p:cNvPr id="609329" name="Line 49">
            <a:extLst>
              <a:ext uri="{FF2B5EF4-FFF2-40B4-BE49-F238E27FC236}">
                <a16:creationId xmlns:a16="http://schemas.microsoft.com/office/drawing/2014/main" id="{B7511640-A7A6-451D-A1A9-BE3A08014D04}"/>
              </a:ext>
            </a:extLst>
          </p:cNvPr>
          <p:cNvSpPr>
            <a:spLocks noChangeShapeType="1"/>
          </p:cNvSpPr>
          <p:nvPr/>
        </p:nvSpPr>
        <p:spPr bwMode="auto">
          <a:xfrm flipV="1">
            <a:off x="5621338" y="3387725"/>
            <a:ext cx="436562" cy="1238250"/>
          </a:xfrm>
          <a:prstGeom prst="line">
            <a:avLst/>
          </a:prstGeom>
          <a:noFill/>
          <a:ln w="9525">
            <a:solidFill>
              <a:schemeClr val="folHlink"/>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30" name="Line 50">
            <a:extLst>
              <a:ext uri="{FF2B5EF4-FFF2-40B4-BE49-F238E27FC236}">
                <a16:creationId xmlns:a16="http://schemas.microsoft.com/office/drawing/2014/main" id="{2C65C65A-3D52-4778-A27A-DE74D2F5445E}"/>
              </a:ext>
            </a:extLst>
          </p:cNvPr>
          <p:cNvSpPr>
            <a:spLocks noChangeShapeType="1"/>
          </p:cNvSpPr>
          <p:nvPr/>
        </p:nvSpPr>
        <p:spPr bwMode="auto">
          <a:xfrm flipV="1">
            <a:off x="7375526" y="3379789"/>
            <a:ext cx="430213" cy="1246187"/>
          </a:xfrm>
          <a:prstGeom prst="line">
            <a:avLst/>
          </a:prstGeom>
          <a:noFill/>
          <a:ln w="9525">
            <a:solidFill>
              <a:schemeClr val="folHlink"/>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31" name="Rectangle 51">
            <a:extLst>
              <a:ext uri="{FF2B5EF4-FFF2-40B4-BE49-F238E27FC236}">
                <a16:creationId xmlns:a16="http://schemas.microsoft.com/office/drawing/2014/main" id="{59E7B14B-734E-4941-BE8E-4A9A39E92D66}"/>
              </a:ext>
            </a:extLst>
          </p:cNvPr>
          <p:cNvSpPr>
            <a:spLocks noChangeArrowheads="1"/>
          </p:cNvSpPr>
          <p:nvPr/>
        </p:nvSpPr>
        <p:spPr bwMode="auto">
          <a:xfrm>
            <a:off x="8780464" y="4625975"/>
            <a:ext cx="1317625" cy="46355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Tahoma" panose="020B0604030504040204" pitchFamily="34" charset="0"/>
            </a:endParaRPr>
          </a:p>
        </p:txBody>
      </p:sp>
      <p:sp>
        <p:nvSpPr>
          <p:cNvPr id="609332" name="Line 52">
            <a:extLst>
              <a:ext uri="{FF2B5EF4-FFF2-40B4-BE49-F238E27FC236}">
                <a16:creationId xmlns:a16="http://schemas.microsoft.com/office/drawing/2014/main" id="{8DB2B395-B32F-4228-BB97-1C1D8D06A3EF}"/>
              </a:ext>
            </a:extLst>
          </p:cNvPr>
          <p:cNvSpPr>
            <a:spLocks noChangeShapeType="1"/>
          </p:cNvSpPr>
          <p:nvPr/>
        </p:nvSpPr>
        <p:spPr bwMode="auto">
          <a:xfrm>
            <a:off x="8956675" y="46259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33" name="Line 53">
            <a:extLst>
              <a:ext uri="{FF2B5EF4-FFF2-40B4-BE49-F238E27FC236}">
                <a16:creationId xmlns:a16="http://schemas.microsoft.com/office/drawing/2014/main" id="{FBC2EA5A-91BC-4BD0-8D05-07F7285736B9}"/>
              </a:ext>
            </a:extLst>
          </p:cNvPr>
          <p:cNvSpPr>
            <a:spLocks noChangeShapeType="1"/>
          </p:cNvSpPr>
          <p:nvPr/>
        </p:nvSpPr>
        <p:spPr bwMode="auto">
          <a:xfrm>
            <a:off x="9132888" y="46259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34" name="Line 54">
            <a:extLst>
              <a:ext uri="{FF2B5EF4-FFF2-40B4-BE49-F238E27FC236}">
                <a16:creationId xmlns:a16="http://schemas.microsoft.com/office/drawing/2014/main" id="{2586EBB7-AB20-4504-893F-156B13275771}"/>
              </a:ext>
            </a:extLst>
          </p:cNvPr>
          <p:cNvSpPr>
            <a:spLocks noChangeShapeType="1"/>
          </p:cNvSpPr>
          <p:nvPr/>
        </p:nvSpPr>
        <p:spPr bwMode="auto">
          <a:xfrm>
            <a:off x="9309100" y="46259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35" name="Line 55">
            <a:extLst>
              <a:ext uri="{FF2B5EF4-FFF2-40B4-BE49-F238E27FC236}">
                <a16:creationId xmlns:a16="http://schemas.microsoft.com/office/drawing/2014/main" id="{93483F0A-D984-4644-AC05-E3C9DF6EB527}"/>
              </a:ext>
            </a:extLst>
          </p:cNvPr>
          <p:cNvSpPr>
            <a:spLocks noChangeShapeType="1"/>
          </p:cNvSpPr>
          <p:nvPr/>
        </p:nvSpPr>
        <p:spPr bwMode="auto">
          <a:xfrm>
            <a:off x="9923463" y="46259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36" name="Rectangle 56">
            <a:extLst>
              <a:ext uri="{FF2B5EF4-FFF2-40B4-BE49-F238E27FC236}">
                <a16:creationId xmlns:a16="http://schemas.microsoft.com/office/drawing/2014/main" id="{E616DC06-8915-4F12-819E-93E1F35E6090}"/>
              </a:ext>
            </a:extLst>
          </p:cNvPr>
          <p:cNvSpPr>
            <a:spLocks noChangeArrowheads="1"/>
          </p:cNvSpPr>
          <p:nvPr/>
        </p:nvSpPr>
        <p:spPr bwMode="auto">
          <a:xfrm>
            <a:off x="7904163" y="4625975"/>
            <a:ext cx="876300" cy="4635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Tahoma" panose="020B0604030504040204" pitchFamily="34" charset="0"/>
            </a:endParaRPr>
          </a:p>
        </p:txBody>
      </p:sp>
      <p:sp>
        <p:nvSpPr>
          <p:cNvPr id="609337" name="Line 57">
            <a:extLst>
              <a:ext uri="{FF2B5EF4-FFF2-40B4-BE49-F238E27FC236}">
                <a16:creationId xmlns:a16="http://schemas.microsoft.com/office/drawing/2014/main" id="{23293087-4A72-403D-A5E4-EA8398AD7029}"/>
              </a:ext>
            </a:extLst>
          </p:cNvPr>
          <p:cNvSpPr>
            <a:spLocks noChangeShapeType="1"/>
          </p:cNvSpPr>
          <p:nvPr/>
        </p:nvSpPr>
        <p:spPr bwMode="auto">
          <a:xfrm flipH="1" flipV="1">
            <a:off x="9132888" y="3389313"/>
            <a:ext cx="965200" cy="1236662"/>
          </a:xfrm>
          <a:prstGeom prst="line">
            <a:avLst/>
          </a:prstGeom>
          <a:noFill/>
          <a:ln w="9525">
            <a:solidFill>
              <a:schemeClr val="folHlink"/>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38" name="Line 58">
            <a:extLst>
              <a:ext uri="{FF2B5EF4-FFF2-40B4-BE49-F238E27FC236}">
                <a16:creationId xmlns:a16="http://schemas.microsoft.com/office/drawing/2014/main" id="{3D75AE4F-114A-4515-A008-E3033CB143F9}"/>
              </a:ext>
            </a:extLst>
          </p:cNvPr>
          <p:cNvSpPr>
            <a:spLocks noChangeShapeType="1"/>
          </p:cNvSpPr>
          <p:nvPr/>
        </p:nvSpPr>
        <p:spPr bwMode="auto">
          <a:xfrm flipH="1" flipV="1">
            <a:off x="7810501" y="3375025"/>
            <a:ext cx="969963" cy="1250950"/>
          </a:xfrm>
          <a:prstGeom prst="line">
            <a:avLst/>
          </a:prstGeom>
          <a:noFill/>
          <a:ln w="9525">
            <a:solidFill>
              <a:schemeClr val="folHlink"/>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39" name="Line 59">
            <a:extLst>
              <a:ext uri="{FF2B5EF4-FFF2-40B4-BE49-F238E27FC236}">
                <a16:creationId xmlns:a16="http://schemas.microsoft.com/office/drawing/2014/main" id="{07166679-FFC4-4B7C-9332-4B43D107C035}"/>
              </a:ext>
            </a:extLst>
          </p:cNvPr>
          <p:cNvSpPr>
            <a:spLocks noChangeShapeType="1"/>
          </p:cNvSpPr>
          <p:nvPr/>
        </p:nvSpPr>
        <p:spPr bwMode="auto">
          <a:xfrm>
            <a:off x="4286251" y="2698750"/>
            <a:ext cx="482917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40" name="Text Box 60">
            <a:extLst>
              <a:ext uri="{FF2B5EF4-FFF2-40B4-BE49-F238E27FC236}">
                <a16:creationId xmlns:a16="http://schemas.microsoft.com/office/drawing/2014/main" id="{BF7D50BD-D51B-47DF-8E75-2B8FCFDE0DEA}"/>
              </a:ext>
            </a:extLst>
          </p:cNvPr>
          <p:cNvSpPr txBox="1">
            <a:spLocks noChangeArrowheads="1"/>
          </p:cNvSpPr>
          <p:nvPr/>
        </p:nvSpPr>
        <p:spPr bwMode="auto">
          <a:xfrm>
            <a:off x="5183189" y="2492375"/>
            <a:ext cx="2659702"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rPr>
              <a:t>数据部分共 </a:t>
            </a:r>
            <a:r>
              <a:rPr kumimoji="1" lang="en-US" altLang="zh-CN" sz="2000" dirty="0">
                <a:solidFill>
                  <a:srgbClr val="333399"/>
                </a:solidFill>
              </a:rPr>
              <a:t>3008 </a:t>
            </a:r>
            <a:r>
              <a:rPr kumimoji="1" lang="zh-CN" altLang="en-US" sz="2000" dirty="0">
                <a:solidFill>
                  <a:srgbClr val="333399"/>
                </a:solidFill>
              </a:rPr>
              <a:t>字节</a:t>
            </a:r>
          </a:p>
        </p:txBody>
      </p:sp>
      <p:sp>
        <p:nvSpPr>
          <p:cNvPr id="609341" name="Text Box 61">
            <a:extLst>
              <a:ext uri="{FF2B5EF4-FFF2-40B4-BE49-F238E27FC236}">
                <a16:creationId xmlns:a16="http://schemas.microsoft.com/office/drawing/2014/main" id="{BC85ABF7-2C98-4B0B-BD50-35EAC3D96E37}"/>
              </a:ext>
            </a:extLst>
          </p:cNvPr>
          <p:cNvSpPr txBox="1">
            <a:spLocks noChangeArrowheads="1"/>
          </p:cNvSpPr>
          <p:nvPr/>
        </p:nvSpPr>
        <p:spPr bwMode="auto">
          <a:xfrm>
            <a:off x="1670051" y="4625975"/>
            <a:ext cx="9028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rPr>
              <a:t>首部 </a:t>
            </a:r>
            <a:r>
              <a:rPr kumimoji="1" lang="en-US" altLang="zh-CN" sz="2000">
                <a:solidFill>
                  <a:srgbClr val="333399"/>
                </a:solidFill>
              </a:rPr>
              <a:t>1</a:t>
            </a:r>
          </a:p>
        </p:txBody>
      </p:sp>
      <p:sp>
        <p:nvSpPr>
          <p:cNvPr id="609342" name="Text Box 62">
            <a:extLst>
              <a:ext uri="{FF2B5EF4-FFF2-40B4-BE49-F238E27FC236}">
                <a16:creationId xmlns:a16="http://schemas.microsoft.com/office/drawing/2014/main" id="{A4D9BE52-1F35-498A-AFFC-9D9BF7ED677C}"/>
              </a:ext>
            </a:extLst>
          </p:cNvPr>
          <p:cNvSpPr txBox="1">
            <a:spLocks noChangeArrowheads="1"/>
          </p:cNvSpPr>
          <p:nvPr/>
        </p:nvSpPr>
        <p:spPr bwMode="auto">
          <a:xfrm>
            <a:off x="4713289" y="4625975"/>
            <a:ext cx="9028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rPr>
              <a:t>首部 </a:t>
            </a:r>
            <a:r>
              <a:rPr kumimoji="1" lang="en-US" altLang="zh-CN" sz="2000">
                <a:solidFill>
                  <a:srgbClr val="333399"/>
                </a:solidFill>
              </a:rPr>
              <a:t>2</a:t>
            </a:r>
          </a:p>
        </p:txBody>
      </p:sp>
      <p:sp>
        <p:nvSpPr>
          <p:cNvPr id="609343" name="Text Box 63">
            <a:extLst>
              <a:ext uri="{FF2B5EF4-FFF2-40B4-BE49-F238E27FC236}">
                <a16:creationId xmlns:a16="http://schemas.microsoft.com/office/drawing/2014/main" id="{2F6D296C-66CC-48ED-993D-8367CAB34F4B}"/>
              </a:ext>
            </a:extLst>
          </p:cNvPr>
          <p:cNvSpPr txBox="1">
            <a:spLocks noChangeArrowheads="1"/>
          </p:cNvSpPr>
          <p:nvPr/>
        </p:nvSpPr>
        <p:spPr bwMode="auto">
          <a:xfrm>
            <a:off x="7874001" y="4625975"/>
            <a:ext cx="9028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rPr>
              <a:t>首部 </a:t>
            </a:r>
            <a:r>
              <a:rPr kumimoji="1" lang="en-US" altLang="zh-CN" sz="2000">
                <a:solidFill>
                  <a:srgbClr val="333399"/>
                </a:solidFill>
              </a:rPr>
              <a:t>3</a:t>
            </a:r>
          </a:p>
        </p:txBody>
      </p:sp>
      <p:sp>
        <p:nvSpPr>
          <p:cNvPr id="609344" name="Line 64">
            <a:extLst>
              <a:ext uri="{FF2B5EF4-FFF2-40B4-BE49-F238E27FC236}">
                <a16:creationId xmlns:a16="http://schemas.microsoft.com/office/drawing/2014/main" id="{3D07830C-F257-4D7E-BD44-C0606D2EFE19}"/>
              </a:ext>
            </a:extLst>
          </p:cNvPr>
          <p:cNvSpPr>
            <a:spLocks noChangeShapeType="1"/>
          </p:cNvSpPr>
          <p:nvPr/>
        </p:nvSpPr>
        <p:spPr bwMode="auto">
          <a:xfrm flipV="1">
            <a:off x="2547938" y="5089525"/>
            <a:ext cx="0" cy="36988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45" name="Text Box 65">
            <a:extLst>
              <a:ext uri="{FF2B5EF4-FFF2-40B4-BE49-F238E27FC236}">
                <a16:creationId xmlns:a16="http://schemas.microsoft.com/office/drawing/2014/main" id="{17B4CE71-F532-4224-BFF2-4863799C1AB1}"/>
              </a:ext>
            </a:extLst>
          </p:cNvPr>
          <p:cNvSpPr txBox="1">
            <a:spLocks noChangeArrowheads="1"/>
          </p:cNvSpPr>
          <p:nvPr/>
        </p:nvSpPr>
        <p:spPr bwMode="auto">
          <a:xfrm>
            <a:off x="1813720" y="5384368"/>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rPr>
              <a:t>字节 </a:t>
            </a:r>
            <a:r>
              <a:rPr kumimoji="1" lang="en-US" altLang="zh-CN" sz="2000">
                <a:solidFill>
                  <a:srgbClr val="333399"/>
                </a:solidFill>
              </a:rPr>
              <a:t>0</a:t>
            </a:r>
          </a:p>
        </p:txBody>
      </p:sp>
      <p:sp>
        <p:nvSpPr>
          <p:cNvPr id="609346" name="Text Box 66">
            <a:extLst>
              <a:ext uri="{FF2B5EF4-FFF2-40B4-BE49-F238E27FC236}">
                <a16:creationId xmlns:a16="http://schemas.microsoft.com/office/drawing/2014/main" id="{8AEE5349-1985-44D0-943F-163366DBAD1C}"/>
              </a:ext>
            </a:extLst>
          </p:cNvPr>
          <p:cNvSpPr txBox="1">
            <a:spLocks noChangeArrowheads="1"/>
          </p:cNvSpPr>
          <p:nvPr/>
        </p:nvSpPr>
        <p:spPr bwMode="auto">
          <a:xfrm>
            <a:off x="5384801" y="5824538"/>
            <a:ext cx="8402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rPr>
              <a:t>分段</a:t>
            </a:r>
            <a:r>
              <a:rPr kumimoji="1" lang="en-US" altLang="zh-CN" sz="2000" dirty="0">
                <a:solidFill>
                  <a:srgbClr val="333399"/>
                </a:solidFill>
              </a:rPr>
              <a:t>2</a:t>
            </a:r>
          </a:p>
        </p:txBody>
      </p:sp>
      <p:sp>
        <p:nvSpPr>
          <p:cNvPr id="609347" name="Text Box 67">
            <a:extLst>
              <a:ext uri="{FF2B5EF4-FFF2-40B4-BE49-F238E27FC236}">
                <a16:creationId xmlns:a16="http://schemas.microsoft.com/office/drawing/2014/main" id="{CCDE70A0-451E-4F49-992E-0930356D0333}"/>
              </a:ext>
            </a:extLst>
          </p:cNvPr>
          <p:cNvSpPr txBox="1">
            <a:spLocks noChangeArrowheads="1"/>
          </p:cNvSpPr>
          <p:nvPr/>
        </p:nvSpPr>
        <p:spPr bwMode="auto">
          <a:xfrm>
            <a:off x="8283576" y="5824538"/>
            <a:ext cx="8402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333399"/>
                </a:solidFill>
              </a:rPr>
              <a:t>分段</a:t>
            </a:r>
            <a:r>
              <a:rPr kumimoji="1" lang="en-US" altLang="zh-CN" sz="2000" dirty="0">
                <a:solidFill>
                  <a:srgbClr val="333399"/>
                </a:solidFill>
              </a:rPr>
              <a:t>3</a:t>
            </a:r>
          </a:p>
        </p:txBody>
      </p:sp>
      <p:sp>
        <p:nvSpPr>
          <p:cNvPr id="609348" name="Line 68">
            <a:extLst>
              <a:ext uri="{FF2B5EF4-FFF2-40B4-BE49-F238E27FC236}">
                <a16:creationId xmlns:a16="http://schemas.microsoft.com/office/drawing/2014/main" id="{402FE7BC-9524-43B2-AE19-04B69875C51B}"/>
              </a:ext>
            </a:extLst>
          </p:cNvPr>
          <p:cNvSpPr>
            <a:spLocks noChangeShapeType="1"/>
          </p:cNvSpPr>
          <p:nvPr/>
        </p:nvSpPr>
        <p:spPr bwMode="auto">
          <a:xfrm flipV="1">
            <a:off x="6078861" y="3387725"/>
            <a:ext cx="0" cy="36988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49" name="Text Box 69">
            <a:extLst>
              <a:ext uri="{FF2B5EF4-FFF2-40B4-BE49-F238E27FC236}">
                <a16:creationId xmlns:a16="http://schemas.microsoft.com/office/drawing/2014/main" id="{C2CF9ADF-46AB-4FDA-BB2E-77610C98C154}"/>
              </a:ext>
            </a:extLst>
          </p:cNvPr>
          <p:cNvSpPr txBox="1">
            <a:spLocks noChangeArrowheads="1"/>
          </p:cNvSpPr>
          <p:nvPr/>
        </p:nvSpPr>
        <p:spPr bwMode="auto">
          <a:xfrm>
            <a:off x="5743576" y="3660776"/>
            <a:ext cx="74771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333399"/>
                </a:solidFill>
              </a:rPr>
              <a:t>1480</a:t>
            </a:r>
          </a:p>
        </p:txBody>
      </p:sp>
      <p:sp>
        <p:nvSpPr>
          <p:cNvPr id="609350" name="Line 70">
            <a:extLst>
              <a:ext uri="{FF2B5EF4-FFF2-40B4-BE49-F238E27FC236}">
                <a16:creationId xmlns:a16="http://schemas.microsoft.com/office/drawing/2014/main" id="{B89C00EE-5BE7-466F-9E56-87C8311A5F9D}"/>
              </a:ext>
            </a:extLst>
          </p:cNvPr>
          <p:cNvSpPr>
            <a:spLocks noChangeShapeType="1"/>
          </p:cNvSpPr>
          <p:nvPr/>
        </p:nvSpPr>
        <p:spPr bwMode="auto">
          <a:xfrm flipV="1">
            <a:off x="7817718" y="3387725"/>
            <a:ext cx="0" cy="36988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51" name="Text Box 71">
            <a:extLst>
              <a:ext uri="{FF2B5EF4-FFF2-40B4-BE49-F238E27FC236}">
                <a16:creationId xmlns:a16="http://schemas.microsoft.com/office/drawing/2014/main" id="{117719D9-3CAF-43FF-99E4-04FCE84A5409}"/>
              </a:ext>
            </a:extLst>
          </p:cNvPr>
          <p:cNvSpPr txBox="1">
            <a:spLocks noChangeArrowheads="1"/>
          </p:cNvSpPr>
          <p:nvPr/>
        </p:nvSpPr>
        <p:spPr bwMode="auto">
          <a:xfrm>
            <a:off x="7515226" y="3660776"/>
            <a:ext cx="723275"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333399"/>
                </a:solidFill>
              </a:rPr>
              <a:t>2960</a:t>
            </a:r>
          </a:p>
        </p:txBody>
      </p:sp>
      <p:sp>
        <p:nvSpPr>
          <p:cNvPr id="609352" name="Line 72">
            <a:extLst>
              <a:ext uri="{FF2B5EF4-FFF2-40B4-BE49-F238E27FC236}">
                <a16:creationId xmlns:a16="http://schemas.microsoft.com/office/drawing/2014/main" id="{5149EFD4-D05C-4BB9-8178-E4389EBC23F1}"/>
              </a:ext>
            </a:extLst>
          </p:cNvPr>
          <p:cNvSpPr>
            <a:spLocks noChangeShapeType="1"/>
          </p:cNvSpPr>
          <p:nvPr/>
        </p:nvSpPr>
        <p:spPr bwMode="auto">
          <a:xfrm>
            <a:off x="7989888" y="29241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53" name="Line 73">
            <a:extLst>
              <a:ext uri="{FF2B5EF4-FFF2-40B4-BE49-F238E27FC236}">
                <a16:creationId xmlns:a16="http://schemas.microsoft.com/office/drawing/2014/main" id="{2A1B8189-47D6-4F03-9646-FEE5F6F1AB61}"/>
              </a:ext>
            </a:extLst>
          </p:cNvPr>
          <p:cNvSpPr>
            <a:spLocks noChangeShapeType="1"/>
          </p:cNvSpPr>
          <p:nvPr/>
        </p:nvSpPr>
        <p:spPr bwMode="auto">
          <a:xfrm>
            <a:off x="6235700" y="2924175"/>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9354" name="Text Box 74">
            <a:extLst>
              <a:ext uri="{FF2B5EF4-FFF2-40B4-BE49-F238E27FC236}">
                <a16:creationId xmlns:a16="http://schemas.microsoft.com/office/drawing/2014/main" id="{CCFEB255-1DC9-4BF0-BB2C-B9597CEDCD7B}"/>
              </a:ext>
            </a:extLst>
          </p:cNvPr>
          <p:cNvSpPr txBox="1">
            <a:spLocks noChangeArrowheads="1"/>
          </p:cNvSpPr>
          <p:nvPr/>
        </p:nvSpPr>
        <p:spPr bwMode="auto">
          <a:xfrm>
            <a:off x="3630613" y="3681414"/>
            <a:ext cx="9017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rPr>
              <a:t>字节 </a:t>
            </a:r>
            <a:r>
              <a:rPr kumimoji="1" lang="en-US" altLang="zh-CN" sz="2000">
                <a:solidFill>
                  <a:srgbClr val="333399"/>
                </a:solidFill>
              </a:rPr>
              <a:t>0</a:t>
            </a:r>
          </a:p>
        </p:txBody>
      </p:sp>
      <p:sp>
        <p:nvSpPr>
          <p:cNvPr id="609355" name="Rectangle 75">
            <a:extLst>
              <a:ext uri="{FF2B5EF4-FFF2-40B4-BE49-F238E27FC236}">
                <a16:creationId xmlns:a16="http://schemas.microsoft.com/office/drawing/2014/main" id="{4A26B078-7CF0-4D51-95A2-4DF09ADF5D28}"/>
              </a:ext>
            </a:extLst>
          </p:cNvPr>
          <p:cNvSpPr>
            <a:spLocks noChangeArrowheads="1"/>
          </p:cNvSpPr>
          <p:nvPr/>
        </p:nvSpPr>
        <p:spPr bwMode="auto">
          <a:xfrm>
            <a:off x="1558926" y="6597650"/>
            <a:ext cx="23399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000">
                <a:solidFill>
                  <a:schemeClr val="tx1"/>
                </a:solidFill>
                <a:latin typeface="Arial" panose="020B0604020202020204" pitchFamily="34" charset="0"/>
                <a:ea typeface="黑体" panose="02010609060101010101" pitchFamily="49" charset="-122"/>
              </a:defRPr>
            </a:lvl1pPr>
            <a:lvl2pPr>
              <a:defRPr sz="4000">
                <a:solidFill>
                  <a:schemeClr val="tx1"/>
                </a:solidFill>
                <a:latin typeface="Arial" panose="020B0604020202020204" pitchFamily="34" charset="0"/>
                <a:ea typeface="黑体" panose="02010609060101010101" pitchFamily="49" charset="-122"/>
              </a:defRPr>
            </a:lvl2pPr>
            <a:lvl3pPr>
              <a:defRPr sz="4000">
                <a:solidFill>
                  <a:schemeClr val="tx1"/>
                </a:solidFill>
                <a:latin typeface="Arial" panose="020B0604020202020204" pitchFamily="34" charset="0"/>
                <a:ea typeface="黑体" panose="02010609060101010101" pitchFamily="49" charset="-122"/>
              </a:defRPr>
            </a:lvl3pPr>
            <a:lvl4pPr>
              <a:defRPr sz="4000">
                <a:solidFill>
                  <a:schemeClr val="tx1"/>
                </a:solidFill>
                <a:latin typeface="Arial" panose="020B0604020202020204" pitchFamily="34" charset="0"/>
                <a:ea typeface="黑体" panose="02010609060101010101" pitchFamily="49" charset="-122"/>
              </a:defRPr>
            </a:lvl4pPr>
            <a:lvl5pPr>
              <a:defRPr sz="4000">
                <a:solidFill>
                  <a:schemeClr val="tx1"/>
                </a:solidFill>
                <a:latin typeface="Arial" panose="020B0604020202020204" pitchFamily="34" charset="0"/>
                <a:ea typeface="黑体" panose="02010609060101010101" pitchFamily="49" charset="-122"/>
              </a:defRPr>
            </a:lvl5pPr>
            <a:lvl6pPr marL="4572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6pPr>
            <a:lvl7pPr marL="9144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7pPr>
            <a:lvl8pPr marL="13716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8pPr>
            <a:lvl9pPr marL="18288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9pPr>
          </a:lstStyle>
          <a:p>
            <a:r>
              <a:rPr lang="en-US" altLang="zh-CN" sz="1400">
                <a:solidFill>
                  <a:schemeClr val="bg2"/>
                </a:solidFill>
              </a:rPr>
              <a:t>IP</a:t>
            </a:r>
            <a:r>
              <a:rPr lang="zh-CN" altLang="en-US" sz="1400">
                <a:solidFill>
                  <a:schemeClr val="bg2"/>
                </a:solidFill>
              </a:rPr>
              <a:t>报文格式</a:t>
            </a:r>
          </a:p>
        </p:txBody>
      </p:sp>
      <p:cxnSp>
        <p:nvCxnSpPr>
          <p:cNvPr id="77" name="直接连接符 76">
            <a:extLst>
              <a:ext uri="{FF2B5EF4-FFF2-40B4-BE49-F238E27FC236}">
                <a16:creationId xmlns:a16="http://schemas.microsoft.com/office/drawing/2014/main" id="{824D3816-C2EA-4856-9616-4D7F634DBA2C}"/>
              </a:ext>
            </a:extLst>
          </p:cNvPr>
          <p:cNvCxnSpPr/>
          <p:nvPr/>
        </p:nvCxnSpPr>
        <p:spPr>
          <a:xfrm>
            <a:off x="1707195" y="90872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5"/>
          <p:cNvSpPr>
            <a:spLocks noGrp="1"/>
          </p:cNvSpPr>
          <p:nvPr>
            <p:ph type="sldNum" sz="quarter" idx="12"/>
          </p:nvPr>
        </p:nvSpPr>
        <p:spPr/>
        <p:txBody>
          <a:bodyPr/>
          <a:lstStyle/>
          <a:p>
            <a:fld id="{11FCD367-68BD-420F-B287-91FA6E07EA10}" type="slidenum">
              <a:rPr lang="en-US" altLang="zh-CN"/>
              <a:pPr/>
              <a:t>60</a:t>
            </a:fld>
            <a:endParaRPr lang="en-US" altLang="zh-CN"/>
          </a:p>
        </p:txBody>
      </p:sp>
      <p:grpSp>
        <p:nvGrpSpPr>
          <p:cNvPr id="747522" name="Group 2"/>
          <p:cNvGrpSpPr>
            <a:grpSpLocks/>
          </p:cNvGrpSpPr>
          <p:nvPr/>
        </p:nvGrpSpPr>
        <p:grpSpPr bwMode="auto">
          <a:xfrm>
            <a:off x="1603375" y="981076"/>
            <a:ext cx="8948738" cy="5268913"/>
            <a:chOff x="50" y="618"/>
            <a:chExt cx="5637" cy="3319"/>
          </a:xfrm>
        </p:grpSpPr>
        <p:sp>
          <p:nvSpPr>
            <p:cNvPr id="747523" name="Line 3"/>
            <p:cNvSpPr>
              <a:spLocks noChangeShapeType="1"/>
            </p:cNvSpPr>
            <p:nvPr/>
          </p:nvSpPr>
          <p:spPr bwMode="auto">
            <a:xfrm flipH="1">
              <a:off x="3565" y="930"/>
              <a:ext cx="876"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524" name="Line 4"/>
            <p:cNvSpPr>
              <a:spLocks noChangeShapeType="1"/>
            </p:cNvSpPr>
            <p:nvPr/>
          </p:nvSpPr>
          <p:spPr bwMode="auto">
            <a:xfrm>
              <a:off x="1427" y="1292"/>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525" name="Rectangle 5"/>
            <p:cNvSpPr>
              <a:spLocks noChangeArrowheads="1"/>
            </p:cNvSpPr>
            <p:nvPr/>
          </p:nvSpPr>
          <p:spPr bwMode="auto">
            <a:xfrm>
              <a:off x="363" y="1184"/>
              <a:ext cx="626" cy="21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47526" name="Rectangle 6"/>
            <p:cNvSpPr>
              <a:spLocks noChangeArrowheads="1"/>
            </p:cNvSpPr>
            <p:nvPr/>
          </p:nvSpPr>
          <p:spPr bwMode="auto">
            <a:xfrm>
              <a:off x="2052" y="1210"/>
              <a:ext cx="1689" cy="16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DHCPDISCOVER</a:t>
              </a:r>
            </a:p>
          </p:txBody>
        </p:sp>
        <p:sp>
          <p:nvSpPr>
            <p:cNvPr id="747527" name="Rectangle 7"/>
            <p:cNvSpPr>
              <a:spLocks noChangeArrowheads="1"/>
            </p:cNvSpPr>
            <p:nvPr/>
          </p:nvSpPr>
          <p:spPr bwMode="auto">
            <a:xfrm>
              <a:off x="4742" y="1184"/>
              <a:ext cx="626" cy="21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7528" name="Rectangle 8"/>
            <p:cNvSpPr>
              <a:spLocks noChangeArrowheads="1"/>
            </p:cNvSpPr>
            <p:nvPr/>
          </p:nvSpPr>
          <p:spPr bwMode="auto">
            <a:xfrm>
              <a:off x="4430" y="1210"/>
              <a:ext cx="312" cy="16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7529" name="Rectangle 9"/>
            <p:cNvSpPr>
              <a:spLocks noChangeArrowheads="1"/>
            </p:cNvSpPr>
            <p:nvPr/>
          </p:nvSpPr>
          <p:spPr bwMode="auto">
            <a:xfrm>
              <a:off x="989" y="1210"/>
              <a:ext cx="438" cy="16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47530" name="Line 10"/>
            <p:cNvSpPr>
              <a:spLocks noChangeShapeType="1"/>
            </p:cNvSpPr>
            <p:nvPr/>
          </p:nvSpPr>
          <p:spPr bwMode="auto">
            <a:xfrm flipH="1">
              <a:off x="1426" y="1656"/>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531" name="Rectangle 11"/>
            <p:cNvSpPr>
              <a:spLocks noChangeArrowheads="1"/>
            </p:cNvSpPr>
            <p:nvPr/>
          </p:nvSpPr>
          <p:spPr bwMode="auto">
            <a:xfrm>
              <a:off x="363" y="1548"/>
              <a:ext cx="625" cy="21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47532" name="Rectangle 12"/>
            <p:cNvSpPr>
              <a:spLocks noChangeArrowheads="1"/>
            </p:cNvSpPr>
            <p:nvPr/>
          </p:nvSpPr>
          <p:spPr bwMode="auto">
            <a:xfrm>
              <a:off x="2052" y="1575"/>
              <a:ext cx="1689" cy="16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DHCPOFFER</a:t>
              </a:r>
            </a:p>
          </p:txBody>
        </p:sp>
        <p:sp>
          <p:nvSpPr>
            <p:cNvPr id="747533" name="Rectangle 13"/>
            <p:cNvSpPr>
              <a:spLocks noChangeArrowheads="1"/>
            </p:cNvSpPr>
            <p:nvPr/>
          </p:nvSpPr>
          <p:spPr bwMode="auto">
            <a:xfrm>
              <a:off x="4742" y="1548"/>
              <a:ext cx="626" cy="214"/>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7534" name="Rectangle 14"/>
            <p:cNvSpPr>
              <a:spLocks noChangeArrowheads="1"/>
            </p:cNvSpPr>
            <p:nvPr/>
          </p:nvSpPr>
          <p:spPr bwMode="auto">
            <a:xfrm>
              <a:off x="4430" y="1575"/>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7535" name="Rectangle 15"/>
            <p:cNvSpPr>
              <a:spLocks noChangeArrowheads="1"/>
            </p:cNvSpPr>
            <p:nvPr/>
          </p:nvSpPr>
          <p:spPr bwMode="auto">
            <a:xfrm>
              <a:off x="988" y="1575"/>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47536" name="Line 16"/>
            <p:cNvSpPr>
              <a:spLocks noChangeShapeType="1"/>
            </p:cNvSpPr>
            <p:nvPr/>
          </p:nvSpPr>
          <p:spPr bwMode="auto">
            <a:xfrm>
              <a:off x="1427" y="1985"/>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537" name="Rectangle 17"/>
            <p:cNvSpPr>
              <a:spLocks noChangeArrowheads="1"/>
            </p:cNvSpPr>
            <p:nvPr/>
          </p:nvSpPr>
          <p:spPr bwMode="auto">
            <a:xfrm>
              <a:off x="363" y="1878"/>
              <a:ext cx="626" cy="21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47538" name="Rectangle 18"/>
            <p:cNvSpPr>
              <a:spLocks noChangeArrowheads="1"/>
            </p:cNvSpPr>
            <p:nvPr/>
          </p:nvSpPr>
          <p:spPr bwMode="auto">
            <a:xfrm>
              <a:off x="2052" y="1905"/>
              <a:ext cx="1689" cy="161"/>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DHCPREQUEST</a:t>
              </a:r>
            </a:p>
          </p:txBody>
        </p:sp>
        <p:sp>
          <p:nvSpPr>
            <p:cNvPr id="747539" name="Rectangle 19"/>
            <p:cNvSpPr>
              <a:spLocks noChangeArrowheads="1"/>
            </p:cNvSpPr>
            <p:nvPr/>
          </p:nvSpPr>
          <p:spPr bwMode="auto">
            <a:xfrm>
              <a:off x="4742" y="1878"/>
              <a:ext cx="626" cy="21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7540" name="Rectangle 20"/>
            <p:cNvSpPr>
              <a:spLocks noChangeArrowheads="1"/>
            </p:cNvSpPr>
            <p:nvPr/>
          </p:nvSpPr>
          <p:spPr bwMode="auto">
            <a:xfrm>
              <a:off x="4430" y="1905"/>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7541" name="Rectangle 21"/>
            <p:cNvSpPr>
              <a:spLocks noChangeArrowheads="1"/>
            </p:cNvSpPr>
            <p:nvPr/>
          </p:nvSpPr>
          <p:spPr bwMode="auto">
            <a:xfrm>
              <a:off x="989" y="1905"/>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47542" name="Line 22"/>
            <p:cNvSpPr>
              <a:spLocks noChangeShapeType="1"/>
            </p:cNvSpPr>
            <p:nvPr/>
          </p:nvSpPr>
          <p:spPr bwMode="auto">
            <a:xfrm flipH="1">
              <a:off x="1426" y="2345"/>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543" name="Rectangle 23"/>
            <p:cNvSpPr>
              <a:spLocks noChangeArrowheads="1"/>
            </p:cNvSpPr>
            <p:nvPr/>
          </p:nvSpPr>
          <p:spPr bwMode="auto">
            <a:xfrm>
              <a:off x="363" y="2238"/>
              <a:ext cx="625" cy="21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47544" name="Rectangle 24"/>
            <p:cNvSpPr>
              <a:spLocks noChangeArrowheads="1"/>
            </p:cNvSpPr>
            <p:nvPr/>
          </p:nvSpPr>
          <p:spPr bwMode="auto">
            <a:xfrm>
              <a:off x="2052" y="2265"/>
              <a:ext cx="1689" cy="16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DHCPACK</a:t>
              </a:r>
            </a:p>
          </p:txBody>
        </p:sp>
        <p:sp>
          <p:nvSpPr>
            <p:cNvPr id="747545" name="Rectangle 25"/>
            <p:cNvSpPr>
              <a:spLocks noChangeArrowheads="1"/>
            </p:cNvSpPr>
            <p:nvPr/>
          </p:nvSpPr>
          <p:spPr bwMode="auto">
            <a:xfrm>
              <a:off x="4742" y="2238"/>
              <a:ext cx="626" cy="214"/>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7546" name="Rectangle 26"/>
            <p:cNvSpPr>
              <a:spLocks noChangeArrowheads="1"/>
            </p:cNvSpPr>
            <p:nvPr/>
          </p:nvSpPr>
          <p:spPr bwMode="auto">
            <a:xfrm>
              <a:off x="4430" y="2265"/>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7547" name="Rectangle 27"/>
            <p:cNvSpPr>
              <a:spLocks noChangeArrowheads="1"/>
            </p:cNvSpPr>
            <p:nvPr/>
          </p:nvSpPr>
          <p:spPr bwMode="auto">
            <a:xfrm>
              <a:off x="988" y="2265"/>
              <a:ext cx="438" cy="16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47548" name="Line 28"/>
            <p:cNvSpPr>
              <a:spLocks noChangeShapeType="1"/>
            </p:cNvSpPr>
            <p:nvPr/>
          </p:nvSpPr>
          <p:spPr bwMode="auto">
            <a:xfrm>
              <a:off x="1427" y="2688"/>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549" name="Rectangle 29"/>
            <p:cNvSpPr>
              <a:spLocks noChangeArrowheads="1"/>
            </p:cNvSpPr>
            <p:nvPr/>
          </p:nvSpPr>
          <p:spPr bwMode="auto">
            <a:xfrm>
              <a:off x="363" y="2581"/>
              <a:ext cx="626"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47550" name="Rectangle 30"/>
            <p:cNvSpPr>
              <a:spLocks noChangeArrowheads="1"/>
            </p:cNvSpPr>
            <p:nvPr/>
          </p:nvSpPr>
          <p:spPr bwMode="auto">
            <a:xfrm>
              <a:off x="2052" y="2608"/>
              <a:ext cx="1689" cy="16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DHCPREQUEST</a:t>
              </a:r>
            </a:p>
          </p:txBody>
        </p:sp>
        <p:sp>
          <p:nvSpPr>
            <p:cNvPr id="747551" name="Rectangle 31"/>
            <p:cNvSpPr>
              <a:spLocks noChangeArrowheads="1"/>
            </p:cNvSpPr>
            <p:nvPr/>
          </p:nvSpPr>
          <p:spPr bwMode="auto">
            <a:xfrm>
              <a:off x="4742" y="2581"/>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7552" name="Rectangle 32"/>
            <p:cNvSpPr>
              <a:spLocks noChangeArrowheads="1"/>
            </p:cNvSpPr>
            <p:nvPr/>
          </p:nvSpPr>
          <p:spPr bwMode="auto">
            <a:xfrm>
              <a:off x="4430" y="2608"/>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7553" name="Rectangle 33"/>
            <p:cNvSpPr>
              <a:spLocks noChangeArrowheads="1"/>
            </p:cNvSpPr>
            <p:nvPr/>
          </p:nvSpPr>
          <p:spPr bwMode="auto">
            <a:xfrm>
              <a:off x="989" y="2608"/>
              <a:ext cx="438" cy="16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47554" name="Line 34"/>
            <p:cNvSpPr>
              <a:spLocks noChangeShapeType="1"/>
            </p:cNvSpPr>
            <p:nvPr/>
          </p:nvSpPr>
          <p:spPr bwMode="auto">
            <a:xfrm flipH="1">
              <a:off x="1426" y="3019"/>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555" name="Rectangle 35"/>
            <p:cNvSpPr>
              <a:spLocks noChangeArrowheads="1"/>
            </p:cNvSpPr>
            <p:nvPr/>
          </p:nvSpPr>
          <p:spPr bwMode="auto">
            <a:xfrm>
              <a:off x="363" y="2911"/>
              <a:ext cx="625"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47556" name="Rectangle 36"/>
            <p:cNvSpPr>
              <a:spLocks noChangeArrowheads="1"/>
            </p:cNvSpPr>
            <p:nvPr/>
          </p:nvSpPr>
          <p:spPr bwMode="auto">
            <a:xfrm>
              <a:off x="2052" y="2938"/>
              <a:ext cx="1689" cy="16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DHCPNACK</a:t>
              </a:r>
            </a:p>
          </p:txBody>
        </p:sp>
        <p:sp>
          <p:nvSpPr>
            <p:cNvPr id="747557" name="Rectangle 37"/>
            <p:cNvSpPr>
              <a:spLocks noChangeArrowheads="1"/>
            </p:cNvSpPr>
            <p:nvPr/>
          </p:nvSpPr>
          <p:spPr bwMode="auto">
            <a:xfrm>
              <a:off x="4742" y="2911"/>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7558" name="Rectangle 38"/>
            <p:cNvSpPr>
              <a:spLocks noChangeArrowheads="1"/>
            </p:cNvSpPr>
            <p:nvPr/>
          </p:nvSpPr>
          <p:spPr bwMode="auto">
            <a:xfrm>
              <a:off x="4430" y="2938"/>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7559" name="Rectangle 39"/>
            <p:cNvSpPr>
              <a:spLocks noChangeArrowheads="1"/>
            </p:cNvSpPr>
            <p:nvPr/>
          </p:nvSpPr>
          <p:spPr bwMode="auto">
            <a:xfrm>
              <a:off x="988" y="2938"/>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47560" name="Line 40"/>
            <p:cNvSpPr>
              <a:spLocks noChangeShapeType="1"/>
            </p:cNvSpPr>
            <p:nvPr/>
          </p:nvSpPr>
          <p:spPr bwMode="auto">
            <a:xfrm flipH="1">
              <a:off x="1426" y="3354"/>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561" name="Rectangle 41"/>
            <p:cNvSpPr>
              <a:spLocks noChangeArrowheads="1"/>
            </p:cNvSpPr>
            <p:nvPr/>
          </p:nvSpPr>
          <p:spPr bwMode="auto">
            <a:xfrm>
              <a:off x="363" y="3246"/>
              <a:ext cx="625"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47562" name="Rectangle 42"/>
            <p:cNvSpPr>
              <a:spLocks noChangeArrowheads="1"/>
            </p:cNvSpPr>
            <p:nvPr/>
          </p:nvSpPr>
          <p:spPr bwMode="auto">
            <a:xfrm>
              <a:off x="2052" y="3273"/>
              <a:ext cx="1689" cy="16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DHCPACK</a:t>
              </a:r>
            </a:p>
          </p:txBody>
        </p:sp>
        <p:sp>
          <p:nvSpPr>
            <p:cNvPr id="747563" name="Rectangle 43"/>
            <p:cNvSpPr>
              <a:spLocks noChangeArrowheads="1"/>
            </p:cNvSpPr>
            <p:nvPr/>
          </p:nvSpPr>
          <p:spPr bwMode="auto">
            <a:xfrm>
              <a:off x="4742" y="3246"/>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7564" name="Rectangle 44"/>
            <p:cNvSpPr>
              <a:spLocks noChangeArrowheads="1"/>
            </p:cNvSpPr>
            <p:nvPr/>
          </p:nvSpPr>
          <p:spPr bwMode="auto">
            <a:xfrm>
              <a:off x="4430" y="3273"/>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7565" name="Rectangle 45"/>
            <p:cNvSpPr>
              <a:spLocks noChangeArrowheads="1"/>
            </p:cNvSpPr>
            <p:nvPr/>
          </p:nvSpPr>
          <p:spPr bwMode="auto">
            <a:xfrm>
              <a:off x="988" y="3273"/>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47566" name="Line 46"/>
            <p:cNvSpPr>
              <a:spLocks noChangeShapeType="1"/>
            </p:cNvSpPr>
            <p:nvPr/>
          </p:nvSpPr>
          <p:spPr bwMode="auto">
            <a:xfrm>
              <a:off x="1427" y="3831"/>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567" name="Rectangle 47"/>
            <p:cNvSpPr>
              <a:spLocks noChangeArrowheads="1"/>
            </p:cNvSpPr>
            <p:nvPr/>
          </p:nvSpPr>
          <p:spPr bwMode="auto">
            <a:xfrm>
              <a:off x="363" y="3724"/>
              <a:ext cx="626"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47568" name="Rectangle 48"/>
            <p:cNvSpPr>
              <a:spLocks noChangeArrowheads="1"/>
            </p:cNvSpPr>
            <p:nvPr/>
          </p:nvSpPr>
          <p:spPr bwMode="auto">
            <a:xfrm>
              <a:off x="2052" y="3751"/>
              <a:ext cx="1689" cy="16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DHCPRELEASE</a:t>
              </a:r>
            </a:p>
          </p:txBody>
        </p:sp>
        <p:sp>
          <p:nvSpPr>
            <p:cNvPr id="747569" name="Rectangle 49"/>
            <p:cNvSpPr>
              <a:spLocks noChangeArrowheads="1"/>
            </p:cNvSpPr>
            <p:nvPr/>
          </p:nvSpPr>
          <p:spPr bwMode="auto">
            <a:xfrm>
              <a:off x="4742" y="3724"/>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7570" name="Rectangle 50"/>
            <p:cNvSpPr>
              <a:spLocks noChangeArrowheads="1"/>
            </p:cNvSpPr>
            <p:nvPr/>
          </p:nvSpPr>
          <p:spPr bwMode="auto">
            <a:xfrm>
              <a:off x="4430" y="3751"/>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7571" name="Rectangle 51"/>
            <p:cNvSpPr>
              <a:spLocks noChangeArrowheads="1"/>
            </p:cNvSpPr>
            <p:nvPr/>
          </p:nvSpPr>
          <p:spPr bwMode="auto">
            <a:xfrm>
              <a:off x="989" y="3751"/>
              <a:ext cx="438" cy="16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47572" name="Rectangle 52"/>
            <p:cNvSpPr>
              <a:spLocks noChangeArrowheads="1"/>
            </p:cNvSpPr>
            <p:nvPr/>
          </p:nvSpPr>
          <p:spPr bwMode="auto">
            <a:xfrm>
              <a:off x="4742" y="827"/>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7573" name="Rectangle 53"/>
            <p:cNvSpPr>
              <a:spLocks noChangeArrowheads="1"/>
            </p:cNvSpPr>
            <p:nvPr/>
          </p:nvSpPr>
          <p:spPr bwMode="auto">
            <a:xfrm>
              <a:off x="4430" y="853"/>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7574" name="Text Box 54"/>
            <p:cNvSpPr txBox="1">
              <a:spLocks noChangeArrowheads="1"/>
            </p:cNvSpPr>
            <p:nvPr/>
          </p:nvSpPr>
          <p:spPr bwMode="auto">
            <a:xfrm>
              <a:off x="3616" y="618"/>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rPr>
                <a:t>被动打开</a:t>
              </a:r>
            </a:p>
          </p:txBody>
        </p:sp>
        <p:sp>
          <p:nvSpPr>
            <p:cNvPr id="747575" name="Text Box 55"/>
            <p:cNvSpPr txBox="1">
              <a:spLocks noChangeArrowheads="1"/>
            </p:cNvSpPr>
            <p:nvPr/>
          </p:nvSpPr>
          <p:spPr bwMode="auto">
            <a:xfrm>
              <a:off x="5371" y="754"/>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47576" name="Text Box 56"/>
            <p:cNvSpPr txBox="1">
              <a:spLocks noChangeArrowheads="1"/>
            </p:cNvSpPr>
            <p:nvPr/>
          </p:nvSpPr>
          <p:spPr bwMode="auto">
            <a:xfrm>
              <a:off x="50" y="1115"/>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47577" name="Text Box 57"/>
            <p:cNvSpPr txBox="1">
              <a:spLocks noChangeArrowheads="1"/>
            </p:cNvSpPr>
            <p:nvPr/>
          </p:nvSpPr>
          <p:spPr bwMode="auto">
            <a:xfrm>
              <a:off x="5371" y="1478"/>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47578" name="Text Box 58"/>
            <p:cNvSpPr txBox="1">
              <a:spLocks noChangeArrowheads="1"/>
            </p:cNvSpPr>
            <p:nvPr/>
          </p:nvSpPr>
          <p:spPr bwMode="auto">
            <a:xfrm>
              <a:off x="50" y="1824"/>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47579" name="Text Box 59"/>
            <p:cNvSpPr txBox="1">
              <a:spLocks noChangeArrowheads="1"/>
            </p:cNvSpPr>
            <p:nvPr/>
          </p:nvSpPr>
          <p:spPr bwMode="auto">
            <a:xfrm>
              <a:off x="5368" y="2155"/>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47580" name="Text Box 60"/>
            <p:cNvSpPr txBox="1">
              <a:spLocks noChangeArrowheads="1"/>
            </p:cNvSpPr>
            <p:nvPr/>
          </p:nvSpPr>
          <p:spPr bwMode="auto">
            <a:xfrm>
              <a:off x="50" y="2508"/>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47581" name="Text Box 61"/>
            <p:cNvSpPr txBox="1">
              <a:spLocks noChangeArrowheads="1"/>
            </p:cNvSpPr>
            <p:nvPr/>
          </p:nvSpPr>
          <p:spPr bwMode="auto">
            <a:xfrm>
              <a:off x="5368" y="2867"/>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47582" name="Text Box 62"/>
            <p:cNvSpPr txBox="1">
              <a:spLocks noChangeArrowheads="1"/>
            </p:cNvSpPr>
            <p:nvPr/>
          </p:nvSpPr>
          <p:spPr bwMode="auto">
            <a:xfrm>
              <a:off x="5368" y="3184"/>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47583" name="Text Box 63"/>
            <p:cNvSpPr txBox="1">
              <a:spLocks noChangeArrowheads="1"/>
            </p:cNvSpPr>
            <p:nvPr/>
          </p:nvSpPr>
          <p:spPr bwMode="auto">
            <a:xfrm rot="16200000">
              <a:off x="2576" y="3397"/>
              <a:ext cx="32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333399"/>
                  </a:solidFill>
                </a:rPr>
                <a:t>…</a:t>
              </a:r>
            </a:p>
          </p:txBody>
        </p:sp>
        <p:sp>
          <p:nvSpPr>
            <p:cNvPr id="747584" name="Text Box 64"/>
            <p:cNvSpPr txBox="1">
              <a:spLocks noChangeArrowheads="1"/>
            </p:cNvSpPr>
            <p:nvPr/>
          </p:nvSpPr>
          <p:spPr bwMode="auto">
            <a:xfrm>
              <a:off x="50" y="3602"/>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grpSp>
      <p:sp>
        <p:nvSpPr>
          <p:cNvPr id="747585" name="Rectangle 65"/>
          <p:cNvSpPr>
            <a:spLocks noChangeArrowheads="1"/>
          </p:cNvSpPr>
          <p:nvPr/>
        </p:nvSpPr>
        <p:spPr bwMode="auto">
          <a:xfrm>
            <a:off x="1558926" y="6597650"/>
            <a:ext cx="23399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000">
                <a:solidFill>
                  <a:schemeClr val="tx1"/>
                </a:solidFill>
                <a:latin typeface="Arial" panose="020B0604020202020204" pitchFamily="34" charset="0"/>
                <a:ea typeface="黑体" panose="02010609060101010101" pitchFamily="49" charset="-122"/>
              </a:defRPr>
            </a:lvl1pPr>
            <a:lvl2pPr>
              <a:defRPr sz="4000">
                <a:solidFill>
                  <a:schemeClr val="tx1"/>
                </a:solidFill>
                <a:latin typeface="Arial" panose="020B0604020202020204" pitchFamily="34" charset="0"/>
                <a:ea typeface="黑体" panose="02010609060101010101" pitchFamily="49" charset="-122"/>
              </a:defRPr>
            </a:lvl2pPr>
            <a:lvl3pPr>
              <a:defRPr sz="4000">
                <a:solidFill>
                  <a:schemeClr val="tx1"/>
                </a:solidFill>
                <a:latin typeface="Arial" panose="020B0604020202020204" pitchFamily="34" charset="0"/>
                <a:ea typeface="黑体" panose="02010609060101010101" pitchFamily="49" charset="-122"/>
              </a:defRPr>
            </a:lvl3pPr>
            <a:lvl4pPr>
              <a:defRPr sz="4000">
                <a:solidFill>
                  <a:schemeClr val="tx1"/>
                </a:solidFill>
                <a:latin typeface="Arial" panose="020B0604020202020204" pitchFamily="34" charset="0"/>
                <a:ea typeface="黑体" panose="02010609060101010101" pitchFamily="49" charset="-122"/>
              </a:defRPr>
            </a:lvl4pPr>
            <a:lvl5pPr>
              <a:defRPr sz="4000">
                <a:solidFill>
                  <a:schemeClr val="tx1"/>
                </a:solidFill>
                <a:latin typeface="Arial" panose="020B0604020202020204" pitchFamily="34" charset="0"/>
                <a:ea typeface="黑体" panose="02010609060101010101" pitchFamily="49" charset="-122"/>
              </a:defRPr>
            </a:lvl5pPr>
            <a:lvl6pPr marL="4572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6pPr>
            <a:lvl7pPr marL="9144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7pPr>
            <a:lvl8pPr marL="13716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8pPr>
            <a:lvl9pPr marL="18288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9pPr>
          </a:lstStyle>
          <a:p>
            <a:r>
              <a:rPr lang="zh-CN" altLang="en-US" sz="1400">
                <a:solidFill>
                  <a:schemeClr val="bg2"/>
                </a:solidFill>
              </a:rPr>
              <a:t>动态主机自动配置</a:t>
            </a:r>
          </a:p>
        </p:txBody>
      </p:sp>
      <p:sp>
        <p:nvSpPr>
          <p:cNvPr id="747586" name="Rectangle 66"/>
          <p:cNvSpPr>
            <a:spLocks noGrp="1" noChangeArrowheads="1"/>
          </p:cNvSpPr>
          <p:nvPr>
            <p:ph type="title"/>
          </p:nvPr>
        </p:nvSpPr>
        <p:spPr>
          <a:xfrm>
            <a:off x="1981200" y="274638"/>
            <a:ext cx="8229600" cy="468312"/>
          </a:xfrm>
        </p:spPr>
        <p:txBody>
          <a:bodyPr/>
          <a:lstStyle/>
          <a:p>
            <a:r>
              <a:rPr lang="en-US" altLang="zh-CN" sz="4000" b="1" dirty="0">
                <a:solidFill>
                  <a:srgbClr val="C00000"/>
                </a:solidFill>
              </a:rPr>
              <a:t>DHCP </a:t>
            </a:r>
            <a:r>
              <a:rPr lang="zh-CN" altLang="en-US" sz="4000" b="1" dirty="0">
                <a:solidFill>
                  <a:srgbClr val="C00000"/>
                </a:solidFill>
              </a:rPr>
              <a:t>协议的工作过程</a:t>
            </a:r>
            <a:r>
              <a:rPr lang="en-US" altLang="zh-CN" sz="4000" b="1" dirty="0">
                <a:solidFill>
                  <a:srgbClr val="C00000"/>
                </a:solidFill>
              </a:rPr>
              <a:t>(1)</a:t>
            </a:r>
          </a:p>
        </p:txBody>
      </p:sp>
      <p:sp>
        <p:nvSpPr>
          <p:cNvPr id="747588" name="Rectangle 68"/>
          <p:cNvSpPr>
            <a:spLocks noChangeArrowheads="1"/>
          </p:cNvSpPr>
          <p:nvPr/>
        </p:nvSpPr>
        <p:spPr bwMode="auto">
          <a:xfrm>
            <a:off x="1524000" y="3357564"/>
            <a:ext cx="9144000" cy="324008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Tahoma" panose="020B0604030504040204" pitchFamily="34" charset="0"/>
              <a:ea typeface="宋体" panose="02010600030101010101" pitchFamily="2" charset="-122"/>
            </a:endParaRPr>
          </a:p>
        </p:txBody>
      </p:sp>
      <p:sp>
        <p:nvSpPr>
          <p:cNvPr id="747589" name="Text Box 69"/>
          <p:cNvSpPr txBox="1">
            <a:spLocks noChangeArrowheads="1"/>
          </p:cNvSpPr>
          <p:nvPr/>
        </p:nvSpPr>
        <p:spPr bwMode="auto">
          <a:xfrm>
            <a:off x="2063751" y="3429001"/>
            <a:ext cx="7997825" cy="466725"/>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333399"/>
                </a:solidFill>
                <a:sym typeface="Wingdings" panose="05000000000000000000" pitchFamily="2" charset="2"/>
              </a:rPr>
              <a:t> </a:t>
            </a:r>
            <a:r>
              <a:rPr lang="en-US" altLang="zh-CN" sz="2400">
                <a:solidFill>
                  <a:srgbClr val="333399"/>
                </a:solidFill>
              </a:rPr>
              <a:t>DHCP</a:t>
            </a:r>
            <a:r>
              <a:rPr lang="zh-CN" altLang="en-US" sz="2400">
                <a:solidFill>
                  <a:srgbClr val="333399"/>
                </a:solidFill>
              </a:rPr>
              <a:t>服务器被动打开</a:t>
            </a:r>
            <a:r>
              <a:rPr lang="en-US" altLang="zh-CN" sz="2400">
                <a:solidFill>
                  <a:srgbClr val="333399"/>
                </a:solidFill>
              </a:rPr>
              <a:t>UDP</a:t>
            </a:r>
            <a:r>
              <a:rPr lang="zh-CN" altLang="en-US" sz="2400">
                <a:solidFill>
                  <a:srgbClr val="333399"/>
                </a:solidFill>
              </a:rPr>
              <a:t>端口</a:t>
            </a:r>
            <a:r>
              <a:rPr lang="en-US" altLang="zh-CN" sz="2400">
                <a:solidFill>
                  <a:srgbClr val="333399"/>
                </a:solidFill>
              </a:rPr>
              <a:t>67</a:t>
            </a:r>
            <a:r>
              <a:rPr lang="zh-CN" altLang="en-US" sz="2400">
                <a:solidFill>
                  <a:srgbClr val="333399"/>
                </a:solidFill>
              </a:rPr>
              <a:t>，处于等待状态。</a:t>
            </a:r>
          </a:p>
        </p:txBody>
      </p:sp>
      <p:sp>
        <p:nvSpPr>
          <p:cNvPr id="747590" name="Text Box 70"/>
          <p:cNvSpPr txBox="1">
            <a:spLocks noChangeArrowheads="1"/>
          </p:cNvSpPr>
          <p:nvPr/>
        </p:nvSpPr>
        <p:spPr bwMode="auto">
          <a:xfrm>
            <a:off x="2063751" y="4005264"/>
            <a:ext cx="7993063" cy="466725"/>
          </a:xfrm>
          <a:prstGeom prst="rect">
            <a:avLst/>
          </a:prstGeom>
          <a:solidFill>
            <a:srgbClr val="FFFF99"/>
          </a:solidFill>
          <a:ln w="952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333399"/>
                </a:solidFill>
                <a:sym typeface="Wingdings" panose="05000000000000000000" pitchFamily="2" charset="2"/>
              </a:rPr>
              <a:t> </a:t>
            </a:r>
            <a:r>
              <a:rPr lang="en-US" altLang="zh-CN" sz="2400">
                <a:solidFill>
                  <a:srgbClr val="333399"/>
                </a:solidFill>
              </a:rPr>
              <a:t>DHCP</a:t>
            </a:r>
            <a:r>
              <a:rPr lang="zh-CN" altLang="en-US" sz="2400">
                <a:solidFill>
                  <a:srgbClr val="333399"/>
                </a:solidFill>
              </a:rPr>
              <a:t>客户从</a:t>
            </a:r>
            <a:r>
              <a:rPr lang="en-US" altLang="zh-CN" sz="2400">
                <a:solidFill>
                  <a:srgbClr val="333399"/>
                </a:solidFill>
              </a:rPr>
              <a:t>UDP</a:t>
            </a:r>
            <a:r>
              <a:rPr lang="zh-CN" altLang="en-US" sz="2400">
                <a:solidFill>
                  <a:srgbClr val="333399"/>
                </a:solidFill>
              </a:rPr>
              <a:t>端口</a:t>
            </a:r>
            <a:r>
              <a:rPr lang="en-US" altLang="zh-CN" sz="2400">
                <a:solidFill>
                  <a:srgbClr val="333399"/>
                </a:solidFill>
              </a:rPr>
              <a:t>68</a:t>
            </a:r>
            <a:r>
              <a:rPr lang="zh-CN" altLang="en-US" sz="2400">
                <a:solidFill>
                  <a:srgbClr val="333399"/>
                </a:solidFill>
              </a:rPr>
              <a:t>发送</a:t>
            </a:r>
            <a:r>
              <a:rPr lang="en-US" altLang="zh-CN" sz="2400">
                <a:solidFill>
                  <a:srgbClr val="333399"/>
                </a:solidFill>
              </a:rPr>
              <a:t>DHCP</a:t>
            </a:r>
            <a:r>
              <a:rPr lang="zh-CN" altLang="en-US" sz="2400">
                <a:solidFill>
                  <a:srgbClr val="333399"/>
                </a:solidFill>
              </a:rPr>
              <a:t>发现报文。</a:t>
            </a:r>
          </a:p>
        </p:txBody>
      </p:sp>
      <p:sp>
        <p:nvSpPr>
          <p:cNvPr id="747591" name="Text Box 71"/>
          <p:cNvSpPr txBox="1">
            <a:spLocks noChangeArrowheads="1"/>
          </p:cNvSpPr>
          <p:nvPr/>
        </p:nvSpPr>
        <p:spPr bwMode="auto">
          <a:xfrm>
            <a:off x="2063751" y="4613275"/>
            <a:ext cx="7993063" cy="831850"/>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solidFill>
                  <a:srgbClr val="333399"/>
                </a:solidFill>
                <a:sym typeface="Wingdings" panose="05000000000000000000" pitchFamily="2" charset="2"/>
              </a:rPr>
              <a:t></a:t>
            </a:r>
            <a:r>
              <a:rPr lang="zh-CN" altLang="en-US" sz="2400">
                <a:solidFill>
                  <a:srgbClr val="333399"/>
                </a:solidFill>
              </a:rPr>
              <a:t>凡收到</a:t>
            </a:r>
            <a:r>
              <a:rPr lang="en-US" altLang="zh-CN" sz="2400">
                <a:solidFill>
                  <a:srgbClr val="333399"/>
                </a:solidFill>
              </a:rPr>
              <a:t>DHCP</a:t>
            </a:r>
            <a:r>
              <a:rPr lang="zh-CN" altLang="en-US" sz="2400">
                <a:solidFill>
                  <a:srgbClr val="333399"/>
                </a:solidFill>
              </a:rPr>
              <a:t>发现报文的</a:t>
            </a:r>
            <a:r>
              <a:rPr lang="en-US" altLang="zh-CN" sz="2400">
                <a:solidFill>
                  <a:srgbClr val="333399"/>
                </a:solidFill>
              </a:rPr>
              <a:t>DHCP</a:t>
            </a:r>
            <a:r>
              <a:rPr lang="zh-CN" altLang="en-US" sz="2400">
                <a:solidFill>
                  <a:srgbClr val="333399"/>
                </a:solidFill>
              </a:rPr>
              <a:t>服务器都发出</a:t>
            </a:r>
            <a:r>
              <a:rPr lang="en-US" altLang="zh-CN" sz="2400">
                <a:solidFill>
                  <a:srgbClr val="333399"/>
                </a:solidFill>
              </a:rPr>
              <a:t>DHCP</a:t>
            </a:r>
            <a:r>
              <a:rPr lang="zh-CN" altLang="en-US" sz="2400">
                <a:solidFill>
                  <a:srgbClr val="333399"/>
                </a:solidFill>
              </a:rPr>
              <a:t>提供</a:t>
            </a:r>
          </a:p>
          <a:p>
            <a:pPr algn="just"/>
            <a:r>
              <a:rPr lang="zh-CN" altLang="en-US" sz="2400">
                <a:solidFill>
                  <a:srgbClr val="333399"/>
                </a:solidFill>
              </a:rPr>
              <a:t>   报文，因此</a:t>
            </a:r>
            <a:r>
              <a:rPr lang="en-US" altLang="zh-CN" sz="2400">
                <a:solidFill>
                  <a:srgbClr val="333399"/>
                </a:solidFill>
              </a:rPr>
              <a:t>DHCP</a:t>
            </a:r>
            <a:r>
              <a:rPr lang="zh-CN" altLang="en-US" sz="2400">
                <a:solidFill>
                  <a:srgbClr val="333399"/>
                </a:solidFill>
              </a:rPr>
              <a:t>客户可能收到多个</a:t>
            </a:r>
            <a:r>
              <a:rPr lang="en-US" altLang="zh-CN" sz="2400">
                <a:solidFill>
                  <a:srgbClr val="333399"/>
                </a:solidFill>
              </a:rPr>
              <a:t>DHCP</a:t>
            </a:r>
            <a:r>
              <a:rPr lang="zh-CN" altLang="en-US" sz="2400">
                <a:solidFill>
                  <a:srgbClr val="333399"/>
                </a:solidFill>
              </a:rPr>
              <a:t>提供报文。</a:t>
            </a:r>
          </a:p>
        </p:txBody>
      </p:sp>
      <p:sp>
        <p:nvSpPr>
          <p:cNvPr id="747592" name="Text Box 72"/>
          <p:cNvSpPr txBox="1">
            <a:spLocks noChangeArrowheads="1"/>
          </p:cNvSpPr>
          <p:nvPr/>
        </p:nvSpPr>
        <p:spPr bwMode="auto">
          <a:xfrm>
            <a:off x="2063751" y="5662613"/>
            <a:ext cx="7993063" cy="831850"/>
          </a:xfrm>
          <a:prstGeom prst="rect">
            <a:avLst/>
          </a:prstGeom>
          <a:solidFill>
            <a:srgbClr val="FFFF99"/>
          </a:solidFill>
          <a:ln w="952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333399"/>
                </a:solidFill>
                <a:sym typeface="Wingdings" panose="05000000000000000000" pitchFamily="2" charset="2"/>
              </a:rPr>
              <a:t> </a:t>
            </a:r>
            <a:r>
              <a:rPr lang="en-US" altLang="zh-CN" sz="2400">
                <a:solidFill>
                  <a:srgbClr val="333399"/>
                </a:solidFill>
              </a:rPr>
              <a:t>DHCP</a:t>
            </a:r>
            <a:r>
              <a:rPr lang="zh-CN" altLang="en-US" sz="2400">
                <a:solidFill>
                  <a:srgbClr val="333399"/>
                </a:solidFill>
              </a:rPr>
              <a:t>客户从几个</a:t>
            </a:r>
            <a:r>
              <a:rPr lang="en-US" altLang="zh-CN" sz="2400">
                <a:solidFill>
                  <a:srgbClr val="333399"/>
                </a:solidFill>
              </a:rPr>
              <a:t>DHCP</a:t>
            </a:r>
            <a:r>
              <a:rPr lang="zh-CN" altLang="en-US" sz="2400">
                <a:solidFill>
                  <a:srgbClr val="333399"/>
                </a:solidFill>
              </a:rPr>
              <a:t>服务器中选择其中的一个，</a:t>
            </a:r>
          </a:p>
          <a:p>
            <a:r>
              <a:rPr lang="zh-CN" altLang="en-US" sz="2400">
                <a:solidFill>
                  <a:srgbClr val="333399"/>
                </a:solidFill>
              </a:rPr>
              <a:t>    并向所选择的</a:t>
            </a:r>
            <a:r>
              <a:rPr lang="en-US" altLang="zh-CN" sz="2400">
                <a:solidFill>
                  <a:srgbClr val="333399"/>
                </a:solidFill>
              </a:rPr>
              <a:t>DHCP</a:t>
            </a:r>
            <a:r>
              <a:rPr lang="zh-CN" altLang="en-US" sz="2400">
                <a:solidFill>
                  <a:srgbClr val="333399"/>
                </a:solidFill>
              </a:rPr>
              <a:t>服务器发送</a:t>
            </a:r>
            <a:r>
              <a:rPr lang="en-US" altLang="zh-CN" sz="2400">
                <a:solidFill>
                  <a:srgbClr val="333399"/>
                </a:solidFill>
              </a:rPr>
              <a:t>DHCP</a:t>
            </a:r>
            <a:r>
              <a:rPr lang="zh-CN" altLang="en-US" sz="2400">
                <a:solidFill>
                  <a:srgbClr val="333399"/>
                </a:solidFill>
              </a:rPr>
              <a:t>请求报文。</a:t>
            </a:r>
          </a:p>
        </p:txBody>
      </p:sp>
      <p:cxnSp>
        <p:nvCxnSpPr>
          <p:cNvPr id="73" name="直接连接符 72">
            <a:extLst>
              <a:ext uri="{FF2B5EF4-FFF2-40B4-BE49-F238E27FC236}">
                <a16:creationId xmlns:a16="http://schemas.microsoft.com/office/drawing/2014/main" id="{159FF5DC-B632-4B0A-B383-03693929C17F}"/>
              </a:ext>
            </a:extLst>
          </p:cNvPr>
          <p:cNvCxnSpPr/>
          <p:nvPr/>
        </p:nvCxnSpPr>
        <p:spPr>
          <a:xfrm>
            <a:off x="1685764" y="98106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75" name="页脚占位符 3">
            <a:extLst>
              <a:ext uri="{FF2B5EF4-FFF2-40B4-BE49-F238E27FC236}">
                <a16:creationId xmlns:a16="http://schemas.microsoft.com/office/drawing/2014/main" id="{8A0BF157-1B0A-4C9B-88CA-2E4244DD1F10}"/>
              </a:ext>
            </a:extLst>
          </p:cNvPr>
          <p:cNvSpPr txBox="1">
            <a:spLocks/>
          </p:cNvSpPr>
          <p:nvPr/>
        </p:nvSpPr>
        <p:spPr>
          <a:xfrm>
            <a:off x="1527155" y="6415088"/>
            <a:ext cx="9144000" cy="365125"/>
          </a:xfrm>
          <a:prstGeom prst="rect">
            <a:avLst/>
          </a:prstGeom>
          <a:solidFill>
            <a:schemeClr val="accent2">
              <a:lumMod val="75000"/>
            </a:schemeClr>
          </a:solidFill>
          <a:ln w="0" cap="flat" cmpd="sng" algn="ctr">
            <a:solidFill>
              <a:schemeClr val="accent2">
                <a:shade val="50000"/>
              </a:schemeClr>
            </a:solidFill>
            <a:prstDash val="solid"/>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lstStyle>
            <a:defPPr>
              <a:defRPr lang="zh-CN"/>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a:defRPr/>
            </a:pPr>
            <a:r>
              <a:rPr lang="zh-CN" altLang="en-US" sz="1400" b="1">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extLst>
      <p:ext uri="{BB962C8B-B14F-4D97-AF65-F5344CB8AC3E}">
        <p14:creationId xmlns:p14="http://schemas.microsoft.com/office/powerpoint/2010/main" val="34444506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5"/>
          <p:cNvSpPr>
            <a:spLocks noGrp="1"/>
          </p:cNvSpPr>
          <p:nvPr>
            <p:ph type="sldNum" sz="quarter" idx="12"/>
          </p:nvPr>
        </p:nvSpPr>
        <p:spPr/>
        <p:txBody>
          <a:bodyPr/>
          <a:lstStyle/>
          <a:p>
            <a:fld id="{5F31BFF0-13F1-4807-84D3-4D031243630F}" type="slidenum">
              <a:rPr lang="en-US" altLang="zh-CN"/>
              <a:pPr/>
              <a:t>61</a:t>
            </a:fld>
            <a:endParaRPr lang="en-US" altLang="zh-CN"/>
          </a:p>
        </p:txBody>
      </p:sp>
      <p:grpSp>
        <p:nvGrpSpPr>
          <p:cNvPr id="749570" name="Group 2"/>
          <p:cNvGrpSpPr>
            <a:grpSpLocks/>
          </p:cNvGrpSpPr>
          <p:nvPr/>
        </p:nvGrpSpPr>
        <p:grpSpPr bwMode="auto">
          <a:xfrm>
            <a:off x="1603375" y="981076"/>
            <a:ext cx="8948738" cy="5268913"/>
            <a:chOff x="50" y="618"/>
            <a:chExt cx="5637" cy="3319"/>
          </a:xfrm>
        </p:grpSpPr>
        <p:sp>
          <p:nvSpPr>
            <p:cNvPr id="749571" name="Line 3"/>
            <p:cNvSpPr>
              <a:spLocks noChangeShapeType="1"/>
            </p:cNvSpPr>
            <p:nvPr/>
          </p:nvSpPr>
          <p:spPr bwMode="auto">
            <a:xfrm flipH="1">
              <a:off x="3565" y="930"/>
              <a:ext cx="876"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572" name="Line 4"/>
            <p:cNvSpPr>
              <a:spLocks noChangeShapeType="1"/>
            </p:cNvSpPr>
            <p:nvPr/>
          </p:nvSpPr>
          <p:spPr bwMode="auto">
            <a:xfrm>
              <a:off x="1427" y="1292"/>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573" name="Rectangle 5"/>
            <p:cNvSpPr>
              <a:spLocks noChangeArrowheads="1"/>
            </p:cNvSpPr>
            <p:nvPr/>
          </p:nvSpPr>
          <p:spPr bwMode="auto">
            <a:xfrm>
              <a:off x="363" y="1184"/>
              <a:ext cx="626" cy="21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49574" name="Rectangle 6"/>
            <p:cNvSpPr>
              <a:spLocks noChangeArrowheads="1"/>
            </p:cNvSpPr>
            <p:nvPr/>
          </p:nvSpPr>
          <p:spPr bwMode="auto">
            <a:xfrm>
              <a:off x="2052" y="1210"/>
              <a:ext cx="1689" cy="16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DHCPDISCOVER</a:t>
              </a:r>
            </a:p>
          </p:txBody>
        </p:sp>
        <p:sp>
          <p:nvSpPr>
            <p:cNvPr id="749575" name="Rectangle 7"/>
            <p:cNvSpPr>
              <a:spLocks noChangeArrowheads="1"/>
            </p:cNvSpPr>
            <p:nvPr/>
          </p:nvSpPr>
          <p:spPr bwMode="auto">
            <a:xfrm>
              <a:off x="4742" y="1184"/>
              <a:ext cx="626" cy="21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9576" name="Rectangle 8"/>
            <p:cNvSpPr>
              <a:spLocks noChangeArrowheads="1"/>
            </p:cNvSpPr>
            <p:nvPr/>
          </p:nvSpPr>
          <p:spPr bwMode="auto">
            <a:xfrm>
              <a:off x="4430" y="1210"/>
              <a:ext cx="312" cy="16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9577" name="Rectangle 9"/>
            <p:cNvSpPr>
              <a:spLocks noChangeArrowheads="1"/>
            </p:cNvSpPr>
            <p:nvPr/>
          </p:nvSpPr>
          <p:spPr bwMode="auto">
            <a:xfrm>
              <a:off x="989" y="1210"/>
              <a:ext cx="438" cy="16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49578" name="Line 10"/>
            <p:cNvSpPr>
              <a:spLocks noChangeShapeType="1"/>
            </p:cNvSpPr>
            <p:nvPr/>
          </p:nvSpPr>
          <p:spPr bwMode="auto">
            <a:xfrm flipH="1">
              <a:off x="1426" y="1656"/>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579" name="Rectangle 11"/>
            <p:cNvSpPr>
              <a:spLocks noChangeArrowheads="1"/>
            </p:cNvSpPr>
            <p:nvPr/>
          </p:nvSpPr>
          <p:spPr bwMode="auto">
            <a:xfrm>
              <a:off x="363" y="1548"/>
              <a:ext cx="625" cy="21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49580" name="Rectangle 12"/>
            <p:cNvSpPr>
              <a:spLocks noChangeArrowheads="1"/>
            </p:cNvSpPr>
            <p:nvPr/>
          </p:nvSpPr>
          <p:spPr bwMode="auto">
            <a:xfrm>
              <a:off x="2052" y="1575"/>
              <a:ext cx="1689" cy="16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DHCPOFFER</a:t>
              </a:r>
            </a:p>
          </p:txBody>
        </p:sp>
        <p:sp>
          <p:nvSpPr>
            <p:cNvPr id="749581" name="Rectangle 13"/>
            <p:cNvSpPr>
              <a:spLocks noChangeArrowheads="1"/>
            </p:cNvSpPr>
            <p:nvPr/>
          </p:nvSpPr>
          <p:spPr bwMode="auto">
            <a:xfrm>
              <a:off x="4742" y="1548"/>
              <a:ext cx="626" cy="214"/>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9582" name="Rectangle 14"/>
            <p:cNvSpPr>
              <a:spLocks noChangeArrowheads="1"/>
            </p:cNvSpPr>
            <p:nvPr/>
          </p:nvSpPr>
          <p:spPr bwMode="auto">
            <a:xfrm>
              <a:off x="4430" y="1575"/>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9583" name="Rectangle 15"/>
            <p:cNvSpPr>
              <a:spLocks noChangeArrowheads="1"/>
            </p:cNvSpPr>
            <p:nvPr/>
          </p:nvSpPr>
          <p:spPr bwMode="auto">
            <a:xfrm>
              <a:off x="988" y="1575"/>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49584" name="Line 16"/>
            <p:cNvSpPr>
              <a:spLocks noChangeShapeType="1"/>
            </p:cNvSpPr>
            <p:nvPr/>
          </p:nvSpPr>
          <p:spPr bwMode="auto">
            <a:xfrm>
              <a:off x="1427" y="1985"/>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585" name="Rectangle 17"/>
            <p:cNvSpPr>
              <a:spLocks noChangeArrowheads="1"/>
            </p:cNvSpPr>
            <p:nvPr/>
          </p:nvSpPr>
          <p:spPr bwMode="auto">
            <a:xfrm>
              <a:off x="363" y="1878"/>
              <a:ext cx="626" cy="21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49586" name="Rectangle 18"/>
            <p:cNvSpPr>
              <a:spLocks noChangeArrowheads="1"/>
            </p:cNvSpPr>
            <p:nvPr/>
          </p:nvSpPr>
          <p:spPr bwMode="auto">
            <a:xfrm>
              <a:off x="2052" y="1905"/>
              <a:ext cx="1689" cy="161"/>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DHCPREQUEST</a:t>
              </a:r>
            </a:p>
          </p:txBody>
        </p:sp>
        <p:sp>
          <p:nvSpPr>
            <p:cNvPr id="749587" name="Rectangle 19"/>
            <p:cNvSpPr>
              <a:spLocks noChangeArrowheads="1"/>
            </p:cNvSpPr>
            <p:nvPr/>
          </p:nvSpPr>
          <p:spPr bwMode="auto">
            <a:xfrm>
              <a:off x="4742" y="1878"/>
              <a:ext cx="626" cy="21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9588" name="Rectangle 20"/>
            <p:cNvSpPr>
              <a:spLocks noChangeArrowheads="1"/>
            </p:cNvSpPr>
            <p:nvPr/>
          </p:nvSpPr>
          <p:spPr bwMode="auto">
            <a:xfrm>
              <a:off x="4430" y="1905"/>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9589" name="Rectangle 21"/>
            <p:cNvSpPr>
              <a:spLocks noChangeArrowheads="1"/>
            </p:cNvSpPr>
            <p:nvPr/>
          </p:nvSpPr>
          <p:spPr bwMode="auto">
            <a:xfrm>
              <a:off x="989" y="1905"/>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49590" name="Line 22"/>
            <p:cNvSpPr>
              <a:spLocks noChangeShapeType="1"/>
            </p:cNvSpPr>
            <p:nvPr/>
          </p:nvSpPr>
          <p:spPr bwMode="auto">
            <a:xfrm flipH="1">
              <a:off x="1426" y="2345"/>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591" name="Rectangle 23"/>
            <p:cNvSpPr>
              <a:spLocks noChangeArrowheads="1"/>
            </p:cNvSpPr>
            <p:nvPr/>
          </p:nvSpPr>
          <p:spPr bwMode="auto">
            <a:xfrm>
              <a:off x="363" y="2238"/>
              <a:ext cx="625" cy="21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49592" name="Rectangle 24"/>
            <p:cNvSpPr>
              <a:spLocks noChangeArrowheads="1"/>
            </p:cNvSpPr>
            <p:nvPr/>
          </p:nvSpPr>
          <p:spPr bwMode="auto">
            <a:xfrm>
              <a:off x="2052" y="2265"/>
              <a:ext cx="1689" cy="16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DHCPACK</a:t>
              </a:r>
            </a:p>
          </p:txBody>
        </p:sp>
        <p:sp>
          <p:nvSpPr>
            <p:cNvPr id="749593" name="Rectangle 25"/>
            <p:cNvSpPr>
              <a:spLocks noChangeArrowheads="1"/>
            </p:cNvSpPr>
            <p:nvPr/>
          </p:nvSpPr>
          <p:spPr bwMode="auto">
            <a:xfrm>
              <a:off x="4742" y="2238"/>
              <a:ext cx="626" cy="214"/>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9594" name="Rectangle 26"/>
            <p:cNvSpPr>
              <a:spLocks noChangeArrowheads="1"/>
            </p:cNvSpPr>
            <p:nvPr/>
          </p:nvSpPr>
          <p:spPr bwMode="auto">
            <a:xfrm>
              <a:off x="4430" y="2265"/>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9595" name="Rectangle 27"/>
            <p:cNvSpPr>
              <a:spLocks noChangeArrowheads="1"/>
            </p:cNvSpPr>
            <p:nvPr/>
          </p:nvSpPr>
          <p:spPr bwMode="auto">
            <a:xfrm>
              <a:off x="988" y="2265"/>
              <a:ext cx="438" cy="16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49596" name="Line 28"/>
            <p:cNvSpPr>
              <a:spLocks noChangeShapeType="1"/>
            </p:cNvSpPr>
            <p:nvPr/>
          </p:nvSpPr>
          <p:spPr bwMode="auto">
            <a:xfrm>
              <a:off x="1427" y="2688"/>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597" name="Rectangle 29"/>
            <p:cNvSpPr>
              <a:spLocks noChangeArrowheads="1"/>
            </p:cNvSpPr>
            <p:nvPr/>
          </p:nvSpPr>
          <p:spPr bwMode="auto">
            <a:xfrm>
              <a:off x="363" y="2581"/>
              <a:ext cx="626"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49598" name="Rectangle 30"/>
            <p:cNvSpPr>
              <a:spLocks noChangeArrowheads="1"/>
            </p:cNvSpPr>
            <p:nvPr/>
          </p:nvSpPr>
          <p:spPr bwMode="auto">
            <a:xfrm>
              <a:off x="2052" y="2608"/>
              <a:ext cx="1689" cy="16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DHCPREQUEST</a:t>
              </a:r>
            </a:p>
          </p:txBody>
        </p:sp>
        <p:sp>
          <p:nvSpPr>
            <p:cNvPr id="749599" name="Rectangle 31"/>
            <p:cNvSpPr>
              <a:spLocks noChangeArrowheads="1"/>
            </p:cNvSpPr>
            <p:nvPr/>
          </p:nvSpPr>
          <p:spPr bwMode="auto">
            <a:xfrm>
              <a:off x="4742" y="2581"/>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9600" name="Rectangle 32"/>
            <p:cNvSpPr>
              <a:spLocks noChangeArrowheads="1"/>
            </p:cNvSpPr>
            <p:nvPr/>
          </p:nvSpPr>
          <p:spPr bwMode="auto">
            <a:xfrm>
              <a:off x="4430" y="2608"/>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9601" name="Rectangle 33"/>
            <p:cNvSpPr>
              <a:spLocks noChangeArrowheads="1"/>
            </p:cNvSpPr>
            <p:nvPr/>
          </p:nvSpPr>
          <p:spPr bwMode="auto">
            <a:xfrm>
              <a:off x="989" y="2608"/>
              <a:ext cx="438" cy="16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49602" name="Line 34"/>
            <p:cNvSpPr>
              <a:spLocks noChangeShapeType="1"/>
            </p:cNvSpPr>
            <p:nvPr/>
          </p:nvSpPr>
          <p:spPr bwMode="auto">
            <a:xfrm flipH="1">
              <a:off x="1426" y="3019"/>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603" name="Rectangle 35"/>
            <p:cNvSpPr>
              <a:spLocks noChangeArrowheads="1"/>
            </p:cNvSpPr>
            <p:nvPr/>
          </p:nvSpPr>
          <p:spPr bwMode="auto">
            <a:xfrm>
              <a:off x="363" y="2911"/>
              <a:ext cx="625"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49604" name="Rectangle 36"/>
            <p:cNvSpPr>
              <a:spLocks noChangeArrowheads="1"/>
            </p:cNvSpPr>
            <p:nvPr/>
          </p:nvSpPr>
          <p:spPr bwMode="auto">
            <a:xfrm>
              <a:off x="2052" y="2938"/>
              <a:ext cx="1689" cy="16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DHCPNACK</a:t>
              </a:r>
            </a:p>
          </p:txBody>
        </p:sp>
        <p:sp>
          <p:nvSpPr>
            <p:cNvPr id="749605" name="Rectangle 37"/>
            <p:cNvSpPr>
              <a:spLocks noChangeArrowheads="1"/>
            </p:cNvSpPr>
            <p:nvPr/>
          </p:nvSpPr>
          <p:spPr bwMode="auto">
            <a:xfrm>
              <a:off x="4742" y="2911"/>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9606" name="Rectangle 38"/>
            <p:cNvSpPr>
              <a:spLocks noChangeArrowheads="1"/>
            </p:cNvSpPr>
            <p:nvPr/>
          </p:nvSpPr>
          <p:spPr bwMode="auto">
            <a:xfrm>
              <a:off x="4430" y="2938"/>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9607" name="Rectangle 39"/>
            <p:cNvSpPr>
              <a:spLocks noChangeArrowheads="1"/>
            </p:cNvSpPr>
            <p:nvPr/>
          </p:nvSpPr>
          <p:spPr bwMode="auto">
            <a:xfrm>
              <a:off x="988" y="2938"/>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49608" name="Line 40"/>
            <p:cNvSpPr>
              <a:spLocks noChangeShapeType="1"/>
            </p:cNvSpPr>
            <p:nvPr/>
          </p:nvSpPr>
          <p:spPr bwMode="auto">
            <a:xfrm flipH="1">
              <a:off x="1426" y="3354"/>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609" name="Rectangle 41"/>
            <p:cNvSpPr>
              <a:spLocks noChangeArrowheads="1"/>
            </p:cNvSpPr>
            <p:nvPr/>
          </p:nvSpPr>
          <p:spPr bwMode="auto">
            <a:xfrm>
              <a:off x="363" y="3246"/>
              <a:ext cx="625"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49610" name="Rectangle 42"/>
            <p:cNvSpPr>
              <a:spLocks noChangeArrowheads="1"/>
            </p:cNvSpPr>
            <p:nvPr/>
          </p:nvSpPr>
          <p:spPr bwMode="auto">
            <a:xfrm>
              <a:off x="2052" y="3273"/>
              <a:ext cx="1689" cy="16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DHCPACK</a:t>
              </a:r>
            </a:p>
          </p:txBody>
        </p:sp>
        <p:sp>
          <p:nvSpPr>
            <p:cNvPr id="749611" name="Rectangle 43"/>
            <p:cNvSpPr>
              <a:spLocks noChangeArrowheads="1"/>
            </p:cNvSpPr>
            <p:nvPr/>
          </p:nvSpPr>
          <p:spPr bwMode="auto">
            <a:xfrm>
              <a:off x="4742" y="3246"/>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9612" name="Rectangle 44"/>
            <p:cNvSpPr>
              <a:spLocks noChangeArrowheads="1"/>
            </p:cNvSpPr>
            <p:nvPr/>
          </p:nvSpPr>
          <p:spPr bwMode="auto">
            <a:xfrm>
              <a:off x="4430" y="3273"/>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9613" name="Rectangle 45"/>
            <p:cNvSpPr>
              <a:spLocks noChangeArrowheads="1"/>
            </p:cNvSpPr>
            <p:nvPr/>
          </p:nvSpPr>
          <p:spPr bwMode="auto">
            <a:xfrm>
              <a:off x="988" y="3273"/>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49614" name="Line 46"/>
            <p:cNvSpPr>
              <a:spLocks noChangeShapeType="1"/>
            </p:cNvSpPr>
            <p:nvPr/>
          </p:nvSpPr>
          <p:spPr bwMode="auto">
            <a:xfrm>
              <a:off x="1427" y="3831"/>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9615" name="Rectangle 47"/>
            <p:cNvSpPr>
              <a:spLocks noChangeArrowheads="1"/>
            </p:cNvSpPr>
            <p:nvPr/>
          </p:nvSpPr>
          <p:spPr bwMode="auto">
            <a:xfrm>
              <a:off x="363" y="3724"/>
              <a:ext cx="626"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49616" name="Rectangle 48"/>
            <p:cNvSpPr>
              <a:spLocks noChangeArrowheads="1"/>
            </p:cNvSpPr>
            <p:nvPr/>
          </p:nvSpPr>
          <p:spPr bwMode="auto">
            <a:xfrm>
              <a:off x="2052" y="3751"/>
              <a:ext cx="1689" cy="16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DHCPRELEASE</a:t>
              </a:r>
            </a:p>
          </p:txBody>
        </p:sp>
        <p:sp>
          <p:nvSpPr>
            <p:cNvPr id="749617" name="Rectangle 49"/>
            <p:cNvSpPr>
              <a:spLocks noChangeArrowheads="1"/>
            </p:cNvSpPr>
            <p:nvPr/>
          </p:nvSpPr>
          <p:spPr bwMode="auto">
            <a:xfrm>
              <a:off x="4742" y="3724"/>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9618" name="Rectangle 50"/>
            <p:cNvSpPr>
              <a:spLocks noChangeArrowheads="1"/>
            </p:cNvSpPr>
            <p:nvPr/>
          </p:nvSpPr>
          <p:spPr bwMode="auto">
            <a:xfrm>
              <a:off x="4430" y="3751"/>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9619" name="Rectangle 51"/>
            <p:cNvSpPr>
              <a:spLocks noChangeArrowheads="1"/>
            </p:cNvSpPr>
            <p:nvPr/>
          </p:nvSpPr>
          <p:spPr bwMode="auto">
            <a:xfrm>
              <a:off x="989" y="3751"/>
              <a:ext cx="438" cy="16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49620" name="Rectangle 52"/>
            <p:cNvSpPr>
              <a:spLocks noChangeArrowheads="1"/>
            </p:cNvSpPr>
            <p:nvPr/>
          </p:nvSpPr>
          <p:spPr bwMode="auto">
            <a:xfrm>
              <a:off x="4742" y="827"/>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49621" name="Rectangle 53"/>
            <p:cNvSpPr>
              <a:spLocks noChangeArrowheads="1"/>
            </p:cNvSpPr>
            <p:nvPr/>
          </p:nvSpPr>
          <p:spPr bwMode="auto">
            <a:xfrm>
              <a:off x="4430" y="853"/>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49622" name="Text Box 54"/>
            <p:cNvSpPr txBox="1">
              <a:spLocks noChangeArrowheads="1"/>
            </p:cNvSpPr>
            <p:nvPr/>
          </p:nvSpPr>
          <p:spPr bwMode="auto">
            <a:xfrm>
              <a:off x="3616" y="618"/>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rPr>
                <a:t>被动打开</a:t>
              </a:r>
            </a:p>
          </p:txBody>
        </p:sp>
        <p:sp>
          <p:nvSpPr>
            <p:cNvPr id="749623" name="Text Box 55"/>
            <p:cNvSpPr txBox="1">
              <a:spLocks noChangeArrowheads="1"/>
            </p:cNvSpPr>
            <p:nvPr/>
          </p:nvSpPr>
          <p:spPr bwMode="auto">
            <a:xfrm>
              <a:off x="5371" y="754"/>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49624" name="Text Box 56"/>
            <p:cNvSpPr txBox="1">
              <a:spLocks noChangeArrowheads="1"/>
            </p:cNvSpPr>
            <p:nvPr/>
          </p:nvSpPr>
          <p:spPr bwMode="auto">
            <a:xfrm>
              <a:off x="50" y="1115"/>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49625" name="Text Box 57"/>
            <p:cNvSpPr txBox="1">
              <a:spLocks noChangeArrowheads="1"/>
            </p:cNvSpPr>
            <p:nvPr/>
          </p:nvSpPr>
          <p:spPr bwMode="auto">
            <a:xfrm>
              <a:off x="5371" y="1478"/>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49626" name="Text Box 58"/>
            <p:cNvSpPr txBox="1">
              <a:spLocks noChangeArrowheads="1"/>
            </p:cNvSpPr>
            <p:nvPr/>
          </p:nvSpPr>
          <p:spPr bwMode="auto">
            <a:xfrm>
              <a:off x="50" y="1824"/>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49627" name="Text Box 59"/>
            <p:cNvSpPr txBox="1">
              <a:spLocks noChangeArrowheads="1"/>
            </p:cNvSpPr>
            <p:nvPr/>
          </p:nvSpPr>
          <p:spPr bwMode="auto">
            <a:xfrm>
              <a:off x="5368" y="2155"/>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49628" name="Text Box 60"/>
            <p:cNvSpPr txBox="1">
              <a:spLocks noChangeArrowheads="1"/>
            </p:cNvSpPr>
            <p:nvPr/>
          </p:nvSpPr>
          <p:spPr bwMode="auto">
            <a:xfrm>
              <a:off x="50" y="2508"/>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49629" name="Text Box 61"/>
            <p:cNvSpPr txBox="1">
              <a:spLocks noChangeArrowheads="1"/>
            </p:cNvSpPr>
            <p:nvPr/>
          </p:nvSpPr>
          <p:spPr bwMode="auto">
            <a:xfrm>
              <a:off x="5368" y="2867"/>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49630" name="Text Box 62"/>
            <p:cNvSpPr txBox="1">
              <a:spLocks noChangeArrowheads="1"/>
            </p:cNvSpPr>
            <p:nvPr/>
          </p:nvSpPr>
          <p:spPr bwMode="auto">
            <a:xfrm>
              <a:off x="5368" y="3184"/>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49631" name="Text Box 63"/>
            <p:cNvSpPr txBox="1">
              <a:spLocks noChangeArrowheads="1"/>
            </p:cNvSpPr>
            <p:nvPr/>
          </p:nvSpPr>
          <p:spPr bwMode="auto">
            <a:xfrm rot="16200000">
              <a:off x="2576" y="3397"/>
              <a:ext cx="32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333399"/>
                  </a:solidFill>
                </a:rPr>
                <a:t>…</a:t>
              </a:r>
            </a:p>
          </p:txBody>
        </p:sp>
        <p:sp>
          <p:nvSpPr>
            <p:cNvPr id="749632" name="Text Box 64"/>
            <p:cNvSpPr txBox="1">
              <a:spLocks noChangeArrowheads="1"/>
            </p:cNvSpPr>
            <p:nvPr/>
          </p:nvSpPr>
          <p:spPr bwMode="auto">
            <a:xfrm>
              <a:off x="50" y="3602"/>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grpSp>
      <p:sp>
        <p:nvSpPr>
          <p:cNvPr id="749633" name="Rectangle 65"/>
          <p:cNvSpPr>
            <a:spLocks noChangeArrowheads="1"/>
          </p:cNvSpPr>
          <p:nvPr/>
        </p:nvSpPr>
        <p:spPr bwMode="auto">
          <a:xfrm>
            <a:off x="1558926" y="6597650"/>
            <a:ext cx="23399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000">
                <a:solidFill>
                  <a:schemeClr val="tx1"/>
                </a:solidFill>
                <a:latin typeface="Arial" panose="020B0604020202020204" pitchFamily="34" charset="0"/>
                <a:ea typeface="黑体" panose="02010609060101010101" pitchFamily="49" charset="-122"/>
              </a:defRPr>
            </a:lvl1pPr>
            <a:lvl2pPr>
              <a:defRPr sz="4000">
                <a:solidFill>
                  <a:schemeClr val="tx1"/>
                </a:solidFill>
                <a:latin typeface="Arial" panose="020B0604020202020204" pitchFamily="34" charset="0"/>
                <a:ea typeface="黑体" panose="02010609060101010101" pitchFamily="49" charset="-122"/>
              </a:defRPr>
            </a:lvl2pPr>
            <a:lvl3pPr>
              <a:defRPr sz="4000">
                <a:solidFill>
                  <a:schemeClr val="tx1"/>
                </a:solidFill>
                <a:latin typeface="Arial" panose="020B0604020202020204" pitchFamily="34" charset="0"/>
                <a:ea typeface="黑体" panose="02010609060101010101" pitchFamily="49" charset="-122"/>
              </a:defRPr>
            </a:lvl3pPr>
            <a:lvl4pPr>
              <a:defRPr sz="4000">
                <a:solidFill>
                  <a:schemeClr val="tx1"/>
                </a:solidFill>
                <a:latin typeface="Arial" panose="020B0604020202020204" pitchFamily="34" charset="0"/>
                <a:ea typeface="黑体" panose="02010609060101010101" pitchFamily="49" charset="-122"/>
              </a:defRPr>
            </a:lvl4pPr>
            <a:lvl5pPr>
              <a:defRPr sz="4000">
                <a:solidFill>
                  <a:schemeClr val="tx1"/>
                </a:solidFill>
                <a:latin typeface="Arial" panose="020B0604020202020204" pitchFamily="34" charset="0"/>
                <a:ea typeface="黑体" panose="02010609060101010101" pitchFamily="49" charset="-122"/>
              </a:defRPr>
            </a:lvl5pPr>
            <a:lvl6pPr marL="4572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6pPr>
            <a:lvl7pPr marL="9144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7pPr>
            <a:lvl8pPr marL="13716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8pPr>
            <a:lvl9pPr marL="18288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9pPr>
          </a:lstStyle>
          <a:p>
            <a:r>
              <a:rPr lang="zh-CN" altLang="en-US" sz="1400">
                <a:solidFill>
                  <a:schemeClr val="bg2"/>
                </a:solidFill>
              </a:rPr>
              <a:t>动态主机自动配置</a:t>
            </a:r>
          </a:p>
        </p:txBody>
      </p:sp>
      <p:sp>
        <p:nvSpPr>
          <p:cNvPr id="749634" name="Rectangle 66"/>
          <p:cNvSpPr>
            <a:spLocks noGrp="1" noChangeArrowheads="1"/>
          </p:cNvSpPr>
          <p:nvPr>
            <p:ph type="title"/>
          </p:nvPr>
        </p:nvSpPr>
        <p:spPr>
          <a:xfrm>
            <a:off x="1981200" y="274639"/>
            <a:ext cx="8229600" cy="441325"/>
          </a:xfrm>
        </p:spPr>
        <p:txBody>
          <a:bodyPr/>
          <a:lstStyle/>
          <a:p>
            <a:r>
              <a:rPr lang="en-US" altLang="zh-CN" sz="4000" b="1" dirty="0">
                <a:solidFill>
                  <a:srgbClr val="C00000"/>
                </a:solidFill>
              </a:rPr>
              <a:t>DHCP </a:t>
            </a:r>
            <a:r>
              <a:rPr lang="zh-CN" altLang="en-US" sz="4000" b="1" dirty="0">
                <a:solidFill>
                  <a:srgbClr val="C00000"/>
                </a:solidFill>
              </a:rPr>
              <a:t>协议的工作过程</a:t>
            </a:r>
            <a:r>
              <a:rPr lang="en-US" altLang="zh-CN" sz="4000" b="1" dirty="0">
                <a:solidFill>
                  <a:srgbClr val="C00000"/>
                </a:solidFill>
              </a:rPr>
              <a:t>(2)</a:t>
            </a:r>
          </a:p>
        </p:txBody>
      </p:sp>
      <p:sp>
        <p:nvSpPr>
          <p:cNvPr id="749635" name="Rectangle 67"/>
          <p:cNvSpPr>
            <a:spLocks noChangeArrowheads="1"/>
          </p:cNvSpPr>
          <p:nvPr/>
        </p:nvSpPr>
        <p:spPr bwMode="auto">
          <a:xfrm>
            <a:off x="1524000" y="3933826"/>
            <a:ext cx="9144000" cy="26638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Tahoma" panose="020B0604030504040204" pitchFamily="34" charset="0"/>
              <a:ea typeface="宋体" panose="02010600030101010101" pitchFamily="2" charset="-122"/>
            </a:endParaRPr>
          </a:p>
        </p:txBody>
      </p:sp>
      <p:sp>
        <p:nvSpPr>
          <p:cNvPr id="749637" name="Text Box 69"/>
          <p:cNvSpPr txBox="1">
            <a:spLocks noChangeArrowheads="1"/>
          </p:cNvSpPr>
          <p:nvPr/>
        </p:nvSpPr>
        <p:spPr bwMode="auto">
          <a:xfrm>
            <a:off x="2063751" y="4181475"/>
            <a:ext cx="7993063" cy="831850"/>
          </a:xfrm>
          <a:prstGeom prst="rect">
            <a:avLst/>
          </a:prstGeom>
          <a:solidFill>
            <a:srgbClr val="FFFF99"/>
          </a:solidFill>
          <a:ln w="952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a:solidFill>
                  <a:srgbClr val="333399"/>
                </a:solidFill>
                <a:sym typeface="Wingdings" panose="05000000000000000000" pitchFamily="2" charset="2"/>
              </a:rPr>
              <a:t></a:t>
            </a:r>
            <a:r>
              <a:rPr lang="en-US" altLang="zh-CN" sz="2400" dirty="0">
                <a:solidFill>
                  <a:srgbClr val="333399"/>
                </a:solidFill>
              </a:rPr>
              <a:t> </a:t>
            </a:r>
            <a:r>
              <a:rPr lang="zh-CN" altLang="en-US" sz="2400" dirty="0">
                <a:solidFill>
                  <a:srgbClr val="333399"/>
                </a:solidFill>
              </a:rPr>
              <a:t>被选择的</a:t>
            </a:r>
            <a:r>
              <a:rPr lang="en-US" altLang="zh-CN" sz="2400" dirty="0">
                <a:solidFill>
                  <a:srgbClr val="333399"/>
                </a:solidFill>
              </a:rPr>
              <a:t>DHCP</a:t>
            </a:r>
            <a:r>
              <a:rPr lang="zh-CN" altLang="en-US" sz="2400" dirty="0">
                <a:solidFill>
                  <a:srgbClr val="333399"/>
                </a:solidFill>
              </a:rPr>
              <a:t>服务器发送确认报文</a:t>
            </a:r>
            <a:r>
              <a:rPr lang="en-US" altLang="zh-CN" sz="2400" dirty="0">
                <a:solidFill>
                  <a:srgbClr val="333399"/>
                </a:solidFill>
              </a:rPr>
              <a:t>DHCPACK</a:t>
            </a:r>
            <a:r>
              <a:rPr lang="zh-CN" altLang="en-US" sz="2400" dirty="0">
                <a:solidFill>
                  <a:srgbClr val="333399"/>
                </a:solidFill>
              </a:rPr>
              <a:t>，</a:t>
            </a:r>
          </a:p>
          <a:p>
            <a:r>
              <a:rPr lang="zh-CN" altLang="en-US" sz="2400" dirty="0">
                <a:solidFill>
                  <a:srgbClr val="333399"/>
                </a:solidFill>
              </a:rPr>
              <a:t>    进入已绑定状态，并可开始使用得到的临时</a:t>
            </a:r>
            <a:r>
              <a:rPr lang="en-US" altLang="zh-CN" sz="2400" dirty="0">
                <a:solidFill>
                  <a:srgbClr val="333399"/>
                </a:solidFill>
              </a:rPr>
              <a:t>IP</a:t>
            </a:r>
            <a:r>
              <a:rPr lang="zh-CN" altLang="en-US" sz="2400" dirty="0">
                <a:solidFill>
                  <a:srgbClr val="333399"/>
                </a:solidFill>
              </a:rPr>
              <a:t>地址了。</a:t>
            </a:r>
          </a:p>
        </p:txBody>
      </p:sp>
      <p:sp>
        <p:nvSpPr>
          <p:cNvPr id="749639" name="Text Box 71"/>
          <p:cNvSpPr txBox="1">
            <a:spLocks noChangeArrowheads="1"/>
          </p:cNvSpPr>
          <p:nvPr/>
        </p:nvSpPr>
        <p:spPr bwMode="auto">
          <a:xfrm>
            <a:off x="2063751" y="5184776"/>
            <a:ext cx="7993063" cy="1196975"/>
          </a:xfrm>
          <a:prstGeom prst="rect">
            <a:avLst/>
          </a:prstGeom>
          <a:solidFill>
            <a:srgbClr val="FFFF99"/>
          </a:solidFill>
          <a:ln w="952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333399"/>
                </a:solidFill>
              </a:rPr>
              <a:t>DHCP </a:t>
            </a:r>
            <a:r>
              <a:rPr lang="zh-CN" altLang="en-US" sz="2400">
                <a:solidFill>
                  <a:srgbClr val="333399"/>
                </a:solidFill>
              </a:rPr>
              <a:t>客户现在要根据服务器提供的租用期 </a:t>
            </a:r>
            <a:r>
              <a:rPr lang="en-US" altLang="zh-CN" sz="2400">
                <a:solidFill>
                  <a:srgbClr val="333399"/>
                </a:solidFill>
              </a:rPr>
              <a:t>T </a:t>
            </a:r>
            <a:r>
              <a:rPr lang="zh-CN" altLang="en-US" sz="2400">
                <a:solidFill>
                  <a:srgbClr val="333399"/>
                </a:solidFill>
              </a:rPr>
              <a:t>设置两个计时器 </a:t>
            </a:r>
            <a:r>
              <a:rPr lang="en-US" altLang="zh-CN" sz="2400">
                <a:solidFill>
                  <a:srgbClr val="333399"/>
                </a:solidFill>
              </a:rPr>
              <a:t>T1 </a:t>
            </a:r>
            <a:r>
              <a:rPr lang="zh-CN" altLang="en-US" sz="2400">
                <a:solidFill>
                  <a:srgbClr val="333399"/>
                </a:solidFill>
              </a:rPr>
              <a:t>和 </a:t>
            </a:r>
            <a:r>
              <a:rPr lang="en-US" altLang="zh-CN" sz="2400">
                <a:solidFill>
                  <a:srgbClr val="333399"/>
                </a:solidFill>
              </a:rPr>
              <a:t>T2</a:t>
            </a:r>
            <a:r>
              <a:rPr lang="zh-CN" altLang="en-US" sz="2400">
                <a:solidFill>
                  <a:srgbClr val="333399"/>
                </a:solidFill>
              </a:rPr>
              <a:t>，它们的超时时间分别是 </a:t>
            </a:r>
            <a:r>
              <a:rPr lang="en-US" altLang="zh-CN" sz="2400">
                <a:solidFill>
                  <a:srgbClr val="333399"/>
                </a:solidFill>
              </a:rPr>
              <a:t>0.5T </a:t>
            </a:r>
            <a:r>
              <a:rPr lang="zh-CN" altLang="en-US" sz="2400">
                <a:solidFill>
                  <a:srgbClr val="333399"/>
                </a:solidFill>
              </a:rPr>
              <a:t>和 </a:t>
            </a:r>
            <a:r>
              <a:rPr lang="en-US" altLang="zh-CN" sz="2400">
                <a:solidFill>
                  <a:srgbClr val="333399"/>
                </a:solidFill>
              </a:rPr>
              <a:t>0.875T</a:t>
            </a:r>
            <a:r>
              <a:rPr lang="zh-CN" altLang="en-US" sz="2400">
                <a:solidFill>
                  <a:srgbClr val="333399"/>
                </a:solidFill>
              </a:rPr>
              <a:t>。当超时时间到就要请求更新租用期。</a:t>
            </a:r>
          </a:p>
        </p:txBody>
      </p:sp>
      <p:cxnSp>
        <p:nvCxnSpPr>
          <p:cNvPr id="71" name="直接连接符 70">
            <a:extLst>
              <a:ext uri="{FF2B5EF4-FFF2-40B4-BE49-F238E27FC236}">
                <a16:creationId xmlns:a16="http://schemas.microsoft.com/office/drawing/2014/main" id="{C224CEF8-5DEB-4F36-9A48-5AE7C17AAB97}"/>
              </a:ext>
            </a:extLst>
          </p:cNvPr>
          <p:cNvCxnSpPr/>
          <p:nvPr/>
        </p:nvCxnSpPr>
        <p:spPr>
          <a:xfrm>
            <a:off x="1685764" y="98106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73" name="页脚占位符 3">
            <a:extLst>
              <a:ext uri="{FF2B5EF4-FFF2-40B4-BE49-F238E27FC236}">
                <a16:creationId xmlns:a16="http://schemas.microsoft.com/office/drawing/2014/main" id="{E17861E6-36E6-48F5-8CE7-65C666243AC4}"/>
              </a:ext>
            </a:extLst>
          </p:cNvPr>
          <p:cNvSpPr txBox="1">
            <a:spLocks/>
          </p:cNvSpPr>
          <p:nvPr/>
        </p:nvSpPr>
        <p:spPr>
          <a:xfrm>
            <a:off x="1527155" y="6415088"/>
            <a:ext cx="9144000" cy="365125"/>
          </a:xfrm>
          <a:prstGeom prst="rect">
            <a:avLst/>
          </a:prstGeom>
          <a:solidFill>
            <a:schemeClr val="accent2">
              <a:lumMod val="75000"/>
            </a:schemeClr>
          </a:solidFill>
          <a:ln w="0" cap="flat" cmpd="sng" algn="ctr">
            <a:solidFill>
              <a:schemeClr val="accent2">
                <a:shade val="50000"/>
              </a:schemeClr>
            </a:solidFill>
            <a:prstDash val="solid"/>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lstStyle>
            <a:defPPr>
              <a:defRPr lang="zh-CN"/>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a:defRPr/>
            </a:pPr>
            <a:r>
              <a:rPr lang="zh-CN" altLang="en-US" sz="1400" b="1">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extLst>
      <p:ext uri="{BB962C8B-B14F-4D97-AF65-F5344CB8AC3E}">
        <p14:creationId xmlns:p14="http://schemas.microsoft.com/office/powerpoint/2010/main" val="8658419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5"/>
          <p:cNvSpPr>
            <a:spLocks noGrp="1"/>
          </p:cNvSpPr>
          <p:nvPr>
            <p:ph type="sldNum" sz="quarter" idx="12"/>
          </p:nvPr>
        </p:nvSpPr>
        <p:spPr/>
        <p:txBody>
          <a:bodyPr/>
          <a:lstStyle/>
          <a:p>
            <a:fld id="{90BE0834-AF69-41F7-883B-8E3D32E53479}" type="slidenum">
              <a:rPr lang="en-US" altLang="zh-CN"/>
              <a:pPr/>
              <a:t>62</a:t>
            </a:fld>
            <a:endParaRPr lang="en-US" altLang="zh-CN"/>
          </a:p>
        </p:txBody>
      </p:sp>
      <p:grpSp>
        <p:nvGrpSpPr>
          <p:cNvPr id="753666" name="Group 2"/>
          <p:cNvGrpSpPr>
            <a:grpSpLocks/>
          </p:cNvGrpSpPr>
          <p:nvPr/>
        </p:nvGrpSpPr>
        <p:grpSpPr bwMode="auto">
          <a:xfrm>
            <a:off x="1603375" y="981076"/>
            <a:ext cx="8948738" cy="5268913"/>
            <a:chOff x="50" y="618"/>
            <a:chExt cx="5637" cy="3319"/>
          </a:xfrm>
        </p:grpSpPr>
        <p:sp>
          <p:nvSpPr>
            <p:cNvPr id="753667" name="Line 3"/>
            <p:cNvSpPr>
              <a:spLocks noChangeShapeType="1"/>
            </p:cNvSpPr>
            <p:nvPr/>
          </p:nvSpPr>
          <p:spPr bwMode="auto">
            <a:xfrm flipH="1">
              <a:off x="3565" y="930"/>
              <a:ext cx="876"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3668" name="Line 4"/>
            <p:cNvSpPr>
              <a:spLocks noChangeShapeType="1"/>
            </p:cNvSpPr>
            <p:nvPr/>
          </p:nvSpPr>
          <p:spPr bwMode="auto">
            <a:xfrm>
              <a:off x="1427" y="1292"/>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3669" name="Rectangle 5"/>
            <p:cNvSpPr>
              <a:spLocks noChangeArrowheads="1"/>
            </p:cNvSpPr>
            <p:nvPr/>
          </p:nvSpPr>
          <p:spPr bwMode="auto">
            <a:xfrm>
              <a:off x="363" y="1184"/>
              <a:ext cx="626" cy="21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53670" name="Rectangle 6"/>
            <p:cNvSpPr>
              <a:spLocks noChangeArrowheads="1"/>
            </p:cNvSpPr>
            <p:nvPr/>
          </p:nvSpPr>
          <p:spPr bwMode="auto">
            <a:xfrm>
              <a:off x="2052" y="1210"/>
              <a:ext cx="1689" cy="16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DHCPDISCOVER</a:t>
              </a:r>
            </a:p>
          </p:txBody>
        </p:sp>
        <p:sp>
          <p:nvSpPr>
            <p:cNvPr id="753671" name="Rectangle 7"/>
            <p:cNvSpPr>
              <a:spLocks noChangeArrowheads="1"/>
            </p:cNvSpPr>
            <p:nvPr/>
          </p:nvSpPr>
          <p:spPr bwMode="auto">
            <a:xfrm>
              <a:off x="4742" y="1184"/>
              <a:ext cx="626" cy="21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3672" name="Rectangle 8"/>
            <p:cNvSpPr>
              <a:spLocks noChangeArrowheads="1"/>
            </p:cNvSpPr>
            <p:nvPr/>
          </p:nvSpPr>
          <p:spPr bwMode="auto">
            <a:xfrm>
              <a:off x="4430" y="1210"/>
              <a:ext cx="312" cy="16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3673" name="Rectangle 9"/>
            <p:cNvSpPr>
              <a:spLocks noChangeArrowheads="1"/>
            </p:cNvSpPr>
            <p:nvPr/>
          </p:nvSpPr>
          <p:spPr bwMode="auto">
            <a:xfrm>
              <a:off x="989" y="1210"/>
              <a:ext cx="438" cy="16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53674" name="Line 10"/>
            <p:cNvSpPr>
              <a:spLocks noChangeShapeType="1"/>
            </p:cNvSpPr>
            <p:nvPr/>
          </p:nvSpPr>
          <p:spPr bwMode="auto">
            <a:xfrm flipH="1">
              <a:off x="1426" y="1656"/>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3675" name="Rectangle 11"/>
            <p:cNvSpPr>
              <a:spLocks noChangeArrowheads="1"/>
            </p:cNvSpPr>
            <p:nvPr/>
          </p:nvSpPr>
          <p:spPr bwMode="auto">
            <a:xfrm>
              <a:off x="363" y="1548"/>
              <a:ext cx="625" cy="21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53676" name="Rectangle 12"/>
            <p:cNvSpPr>
              <a:spLocks noChangeArrowheads="1"/>
            </p:cNvSpPr>
            <p:nvPr/>
          </p:nvSpPr>
          <p:spPr bwMode="auto">
            <a:xfrm>
              <a:off x="2052" y="1575"/>
              <a:ext cx="1689" cy="16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DHCPOFFER</a:t>
              </a:r>
            </a:p>
          </p:txBody>
        </p:sp>
        <p:sp>
          <p:nvSpPr>
            <p:cNvPr id="753677" name="Rectangle 13"/>
            <p:cNvSpPr>
              <a:spLocks noChangeArrowheads="1"/>
            </p:cNvSpPr>
            <p:nvPr/>
          </p:nvSpPr>
          <p:spPr bwMode="auto">
            <a:xfrm>
              <a:off x="4742" y="1548"/>
              <a:ext cx="626" cy="214"/>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3678" name="Rectangle 14"/>
            <p:cNvSpPr>
              <a:spLocks noChangeArrowheads="1"/>
            </p:cNvSpPr>
            <p:nvPr/>
          </p:nvSpPr>
          <p:spPr bwMode="auto">
            <a:xfrm>
              <a:off x="4430" y="1575"/>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3679" name="Rectangle 15"/>
            <p:cNvSpPr>
              <a:spLocks noChangeArrowheads="1"/>
            </p:cNvSpPr>
            <p:nvPr/>
          </p:nvSpPr>
          <p:spPr bwMode="auto">
            <a:xfrm>
              <a:off x="988" y="1575"/>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53680" name="Line 16"/>
            <p:cNvSpPr>
              <a:spLocks noChangeShapeType="1"/>
            </p:cNvSpPr>
            <p:nvPr/>
          </p:nvSpPr>
          <p:spPr bwMode="auto">
            <a:xfrm>
              <a:off x="1427" y="1985"/>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3681" name="Rectangle 17"/>
            <p:cNvSpPr>
              <a:spLocks noChangeArrowheads="1"/>
            </p:cNvSpPr>
            <p:nvPr/>
          </p:nvSpPr>
          <p:spPr bwMode="auto">
            <a:xfrm>
              <a:off x="363" y="1878"/>
              <a:ext cx="626" cy="21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53682" name="Rectangle 18"/>
            <p:cNvSpPr>
              <a:spLocks noChangeArrowheads="1"/>
            </p:cNvSpPr>
            <p:nvPr/>
          </p:nvSpPr>
          <p:spPr bwMode="auto">
            <a:xfrm>
              <a:off x="2052" y="1905"/>
              <a:ext cx="1689" cy="161"/>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DHCPREQUEST</a:t>
              </a:r>
            </a:p>
          </p:txBody>
        </p:sp>
        <p:sp>
          <p:nvSpPr>
            <p:cNvPr id="753683" name="Rectangle 19"/>
            <p:cNvSpPr>
              <a:spLocks noChangeArrowheads="1"/>
            </p:cNvSpPr>
            <p:nvPr/>
          </p:nvSpPr>
          <p:spPr bwMode="auto">
            <a:xfrm>
              <a:off x="4742" y="1878"/>
              <a:ext cx="626" cy="21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3684" name="Rectangle 20"/>
            <p:cNvSpPr>
              <a:spLocks noChangeArrowheads="1"/>
            </p:cNvSpPr>
            <p:nvPr/>
          </p:nvSpPr>
          <p:spPr bwMode="auto">
            <a:xfrm>
              <a:off x="4430" y="1905"/>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3685" name="Rectangle 21"/>
            <p:cNvSpPr>
              <a:spLocks noChangeArrowheads="1"/>
            </p:cNvSpPr>
            <p:nvPr/>
          </p:nvSpPr>
          <p:spPr bwMode="auto">
            <a:xfrm>
              <a:off x="989" y="1905"/>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53686" name="Line 22"/>
            <p:cNvSpPr>
              <a:spLocks noChangeShapeType="1"/>
            </p:cNvSpPr>
            <p:nvPr/>
          </p:nvSpPr>
          <p:spPr bwMode="auto">
            <a:xfrm flipH="1">
              <a:off x="1426" y="2345"/>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3687" name="Rectangle 23"/>
            <p:cNvSpPr>
              <a:spLocks noChangeArrowheads="1"/>
            </p:cNvSpPr>
            <p:nvPr/>
          </p:nvSpPr>
          <p:spPr bwMode="auto">
            <a:xfrm>
              <a:off x="363" y="2238"/>
              <a:ext cx="625" cy="21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53688" name="Rectangle 24"/>
            <p:cNvSpPr>
              <a:spLocks noChangeArrowheads="1"/>
            </p:cNvSpPr>
            <p:nvPr/>
          </p:nvSpPr>
          <p:spPr bwMode="auto">
            <a:xfrm>
              <a:off x="2052" y="2265"/>
              <a:ext cx="1689" cy="16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DHCPACK</a:t>
              </a:r>
            </a:p>
          </p:txBody>
        </p:sp>
        <p:sp>
          <p:nvSpPr>
            <p:cNvPr id="753689" name="Rectangle 25"/>
            <p:cNvSpPr>
              <a:spLocks noChangeArrowheads="1"/>
            </p:cNvSpPr>
            <p:nvPr/>
          </p:nvSpPr>
          <p:spPr bwMode="auto">
            <a:xfrm>
              <a:off x="4742" y="2238"/>
              <a:ext cx="626" cy="214"/>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3690" name="Rectangle 26"/>
            <p:cNvSpPr>
              <a:spLocks noChangeArrowheads="1"/>
            </p:cNvSpPr>
            <p:nvPr/>
          </p:nvSpPr>
          <p:spPr bwMode="auto">
            <a:xfrm>
              <a:off x="4430" y="2265"/>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3691" name="Rectangle 27"/>
            <p:cNvSpPr>
              <a:spLocks noChangeArrowheads="1"/>
            </p:cNvSpPr>
            <p:nvPr/>
          </p:nvSpPr>
          <p:spPr bwMode="auto">
            <a:xfrm>
              <a:off x="988" y="2265"/>
              <a:ext cx="438" cy="16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53692" name="Line 28"/>
            <p:cNvSpPr>
              <a:spLocks noChangeShapeType="1"/>
            </p:cNvSpPr>
            <p:nvPr/>
          </p:nvSpPr>
          <p:spPr bwMode="auto">
            <a:xfrm>
              <a:off x="1427" y="2688"/>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3693" name="Rectangle 29"/>
            <p:cNvSpPr>
              <a:spLocks noChangeArrowheads="1"/>
            </p:cNvSpPr>
            <p:nvPr/>
          </p:nvSpPr>
          <p:spPr bwMode="auto">
            <a:xfrm>
              <a:off x="363" y="2581"/>
              <a:ext cx="626"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53694" name="Rectangle 30"/>
            <p:cNvSpPr>
              <a:spLocks noChangeArrowheads="1"/>
            </p:cNvSpPr>
            <p:nvPr/>
          </p:nvSpPr>
          <p:spPr bwMode="auto">
            <a:xfrm>
              <a:off x="2052" y="2608"/>
              <a:ext cx="1689" cy="16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DHCPREQUEST</a:t>
              </a:r>
            </a:p>
          </p:txBody>
        </p:sp>
        <p:sp>
          <p:nvSpPr>
            <p:cNvPr id="753695" name="Rectangle 31"/>
            <p:cNvSpPr>
              <a:spLocks noChangeArrowheads="1"/>
            </p:cNvSpPr>
            <p:nvPr/>
          </p:nvSpPr>
          <p:spPr bwMode="auto">
            <a:xfrm>
              <a:off x="4742" y="2581"/>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3696" name="Rectangle 32"/>
            <p:cNvSpPr>
              <a:spLocks noChangeArrowheads="1"/>
            </p:cNvSpPr>
            <p:nvPr/>
          </p:nvSpPr>
          <p:spPr bwMode="auto">
            <a:xfrm>
              <a:off x="4430" y="2608"/>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3697" name="Rectangle 33"/>
            <p:cNvSpPr>
              <a:spLocks noChangeArrowheads="1"/>
            </p:cNvSpPr>
            <p:nvPr/>
          </p:nvSpPr>
          <p:spPr bwMode="auto">
            <a:xfrm>
              <a:off x="989" y="2608"/>
              <a:ext cx="438" cy="16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53698" name="Line 34"/>
            <p:cNvSpPr>
              <a:spLocks noChangeShapeType="1"/>
            </p:cNvSpPr>
            <p:nvPr/>
          </p:nvSpPr>
          <p:spPr bwMode="auto">
            <a:xfrm flipH="1">
              <a:off x="1426" y="3019"/>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3699" name="Rectangle 35"/>
            <p:cNvSpPr>
              <a:spLocks noChangeArrowheads="1"/>
            </p:cNvSpPr>
            <p:nvPr/>
          </p:nvSpPr>
          <p:spPr bwMode="auto">
            <a:xfrm>
              <a:off x="363" y="2911"/>
              <a:ext cx="625"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53700" name="Rectangle 36"/>
            <p:cNvSpPr>
              <a:spLocks noChangeArrowheads="1"/>
            </p:cNvSpPr>
            <p:nvPr/>
          </p:nvSpPr>
          <p:spPr bwMode="auto">
            <a:xfrm>
              <a:off x="2052" y="2938"/>
              <a:ext cx="1689" cy="16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rgbClr val="333399"/>
                  </a:solidFill>
                </a:rPr>
                <a:t>DHCPACK</a:t>
              </a:r>
            </a:p>
          </p:txBody>
        </p:sp>
        <p:sp>
          <p:nvSpPr>
            <p:cNvPr id="753701" name="Rectangle 37"/>
            <p:cNvSpPr>
              <a:spLocks noChangeArrowheads="1"/>
            </p:cNvSpPr>
            <p:nvPr/>
          </p:nvSpPr>
          <p:spPr bwMode="auto">
            <a:xfrm>
              <a:off x="4742" y="2911"/>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3702" name="Rectangle 38"/>
            <p:cNvSpPr>
              <a:spLocks noChangeArrowheads="1"/>
            </p:cNvSpPr>
            <p:nvPr/>
          </p:nvSpPr>
          <p:spPr bwMode="auto">
            <a:xfrm>
              <a:off x="4430" y="2938"/>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3703" name="Rectangle 39"/>
            <p:cNvSpPr>
              <a:spLocks noChangeArrowheads="1"/>
            </p:cNvSpPr>
            <p:nvPr/>
          </p:nvSpPr>
          <p:spPr bwMode="auto">
            <a:xfrm>
              <a:off x="988" y="2938"/>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53704" name="Line 40"/>
            <p:cNvSpPr>
              <a:spLocks noChangeShapeType="1"/>
            </p:cNvSpPr>
            <p:nvPr/>
          </p:nvSpPr>
          <p:spPr bwMode="auto">
            <a:xfrm flipH="1">
              <a:off x="1426" y="3354"/>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3705" name="Rectangle 41"/>
            <p:cNvSpPr>
              <a:spLocks noChangeArrowheads="1"/>
            </p:cNvSpPr>
            <p:nvPr/>
          </p:nvSpPr>
          <p:spPr bwMode="auto">
            <a:xfrm>
              <a:off x="363" y="3246"/>
              <a:ext cx="625"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53706" name="Rectangle 42"/>
            <p:cNvSpPr>
              <a:spLocks noChangeArrowheads="1"/>
            </p:cNvSpPr>
            <p:nvPr/>
          </p:nvSpPr>
          <p:spPr bwMode="auto">
            <a:xfrm>
              <a:off x="2052" y="3273"/>
              <a:ext cx="1689" cy="16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rgbClr val="333399"/>
                  </a:solidFill>
                </a:rPr>
                <a:t>DHCPNACK</a:t>
              </a:r>
            </a:p>
          </p:txBody>
        </p:sp>
        <p:sp>
          <p:nvSpPr>
            <p:cNvPr id="753707" name="Rectangle 43"/>
            <p:cNvSpPr>
              <a:spLocks noChangeArrowheads="1"/>
            </p:cNvSpPr>
            <p:nvPr/>
          </p:nvSpPr>
          <p:spPr bwMode="auto">
            <a:xfrm>
              <a:off x="4742" y="3246"/>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3708" name="Rectangle 44"/>
            <p:cNvSpPr>
              <a:spLocks noChangeArrowheads="1"/>
            </p:cNvSpPr>
            <p:nvPr/>
          </p:nvSpPr>
          <p:spPr bwMode="auto">
            <a:xfrm>
              <a:off x="4430" y="3273"/>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3709" name="Rectangle 45"/>
            <p:cNvSpPr>
              <a:spLocks noChangeArrowheads="1"/>
            </p:cNvSpPr>
            <p:nvPr/>
          </p:nvSpPr>
          <p:spPr bwMode="auto">
            <a:xfrm>
              <a:off x="988" y="3273"/>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53710" name="Line 46"/>
            <p:cNvSpPr>
              <a:spLocks noChangeShapeType="1"/>
            </p:cNvSpPr>
            <p:nvPr/>
          </p:nvSpPr>
          <p:spPr bwMode="auto">
            <a:xfrm>
              <a:off x="1427" y="3831"/>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3711" name="Rectangle 47"/>
            <p:cNvSpPr>
              <a:spLocks noChangeArrowheads="1"/>
            </p:cNvSpPr>
            <p:nvPr/>
          </p:nvSpPr>
          <p:spPr bwMode="auto">
            <a:xfrm>
              <a:off x="363" y="3724"/>
              <a:ext cx="626"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53712" name="Rectangle 48"/>
            <p:cNvSpPr>
              <a:spLocks noChangeArrowheads="1"/>
            </p:cNvSpPr>
            <p:nvPr/>
          </p:nvSpPr>
          <p:spPr bwMode="auto">
            <a:xfrm>
              <a:off x="2052" y="3751"/>
              <a:ext cx="1689" cy="16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DHCPRELEASE</a:t>
              </a:r>
            </a:p>
          </p:txBody>
        </p:sp>
        <p:sp>
          <p:nvSpPr>
            <p:cNvPr id="753713" name="Rectangle 49"/>
            <p:cNvSpPr>
              <a:spLocks noChangeArrowheads="1"/>
            </p:cNvSpPr>
            <p:nvPr/>
          </p:nvSpPr>
          <p:spPr bwMode="auto">
            <a:xfrm>
              <a:off x="4742" y="3724"/>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3714" name="Rectangle 50"/>
            <p:cNvSpPr>
              <a:spLocks noChangeArrowheads="1"/>
            </p:cNvSpPr>
            <p:nvPr/>
          </p:nvSpPr>
          <p:spPr bwMode="auto">
            <a:xfrm>
              <a:off x="4430" y="3751"/>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3715" name="Rectangle 51"/>
            <p:cNvSpPr>
              <a:spLocks noChangeArrowheads="1"/>
            </p:cNvSpPr>
            <p:nvPr/>
          </p:nvSpPr>
          <p:spPr bwMode="auto">
            <a:xfrm>
              <a:off x="989" y="3751"/>
              <a:ext cx="438" cy="16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53716" name="Rectangle 52"/>
            <p:cNvSpPr>
              <a:spLocks noChangeArrowheads="1"/>
            </p:cNvSpPr>
            <p:nvPr/>
          </p:nvSpPr>
          <p:spPr bwMode="auto">
            <a:xfrm>
              <a:off x="4742" y="827"/>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3717" name="Rectangle 53"/>
            <p:cNvSpPr>
              <a:spLocks noChangeArrowheads="1"/>
            </p:cNvSpPr>
            <p:nvPr/>
          </p:nvSpPr>
          <p:spPr bwMode="auto">
            <a:xfrm>
              <a:off x="4430" y="853"/>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3718" name="Text Box 54"/>
            <p:cNvSpPr txBox="1">
              <a:spLocks noChangeArrowheads="1"/>
            </p:cNvSpPr>
            <p:nvPr/>
          </p:nvSpPr>
          <p:spPr bwMode="auto">
            <a:xfrm>
              <a:off x="3616" y="618"/>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rPr>
                <a:t>被动打开</a:t>
              </a:r>
            </a:p>
          </p:txBody>
        </p:sp>
        <p:sp>
          <p:nvSpPr>
            <p:cNvPr id="753719" name="Text Box 55"/>
            <p:cNvSpPr txBox="1">
              <a:spLocks noChangeArrowheads="1"/>
            </p:cNvSpPr>
            <p:nvPr/>
          </p:nvSpPr>
          <p:spPr bwMode="auto">
            <a:xfrm>
              <a:off x="5371" y="754"/>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53720" name="Text Box 56"/>
            <p:cNvSpPr txBox="1">
              <a:spLocks noChangeArrowheads="1"/>
            </p:cNvSpPr>
            <p:nvPr/>
          </p:nvSpPr>
          <p:spPr bwMode="auto">
            <a:xfrm>
              <a:off x="50" y="1115"/>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53721" name="Text Box 57"/>
            <p:cNvSpPr txBox="1">
              <a:spLocks noChangeArrowheads="1"/>
            </p:cNvSpPr>
            <p:nvPr/>
          </p:nvSpPr>
          <p:spPr bwMode="auto">
            <a:xfrm>
              <a:off x="5371" y="1478"/>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53722" name="Text Box 58"/>
            <p:cNvSpPr txBox="1">
              <a:spLocks noChangeArrowheads="1"/>
            </p:cNvSpPr>
            <p:nvPr/>
          </p:nvSpPr>
          <p:spPr bwMode="auto">
            <a:xfrm>
              <a:off x="50" y="1824"/>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53723" name="Text Box 59"/>
            <p:cNvSpPr txBox="1">
              <a:spLocks noChangeArrowheads="1"/>
            </p:cNvSpPr>
            <p:nvPr/>
          </p:nvSpPr>
          <p:spPr bwMode="auto">
            <a:xfrm>
              <a:off x="5368" y="2155"/>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53724" name="Text Box 60"/>
            <p:cNvSpPr txBox="1">
              <a:spLocks noChangeArrowheads="1"/>
            </p:cNvSpPr>
            <p:nvPr/>
          </p:nvSpPr>
          <p:spPr bwMode="auto">
            <a:xfrm>
              <a:off x="50" y="2508"/>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53725" name="Text Box 61"/>
            <p:cNvSpPr txBox="1">
              <a:spLocks noChangeArrowheads="1"/>
            </p:cNvSpPr>
            <p:nvPr/>
          </p:nvSpPr>
          <p:spPr bwMode="auto">
            <a:xfrm>
              <a:off x="5368" y="2867"/>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53726" name="Text Box 62"/>
            <p:cNvSpPr txBox="1">
              <a:spLocks noChangeArrowheads="1"/>
            </p:cNvSpPr>
            <p:nvPr/>
          </p:nvSpPr>
          <p:spPr bwMode="auto">
            <a:xfrm>
              <a:off x="5368" y="3184"/>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53727" name="Text Box 63"/>
            <p:cNvSpPr txBox="1">
              <a:spLocks noChangeArrowheads="1"/>
            </p:cNvSpPr>
            <p:nvPr/>
          </p:nvSpPr>
          <p:spPr bwMode="auto">
            <a:xfrm rot="16200000">
              <a:off x="2576" y="3397"/>
              <a:ext cx="32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333399"/>
                  </a:solidFill>
                </a:rPr>
                <a:t>…</a:t>
              </a:r>
            </a:p>
          </p:txBody>
        </p:sp>
        <p:sp>
          <p:nvSpPr>
            <p:cNvPr id="753728" name="Text Box 64"/>
            <p:cNvSpPr txBox="1">
              <a:spLocks noChangeArrowheads="1"/>
            </p:cNvSpPr>
            <p:nvPr/>
          </p:nvSpPr>
          <p:spPr bwMode="auto">
            <a:xfrm>
              <a:off x="50" y="3602"/>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grpSp>
      <p:sp>
        <p:nvSpPr>
          <p:cNvPr id="753729" name="Rectangle 65"/>
          <p:cNvSpPr>
            <a:spLocks noChangeArrowheads="1"/>
          </p:cNvSpPr>
          <p:nvPr/>
        </p:nvSpPr>
        <p:spPr bwMode="auto">
          <a:xfrm>
            <a:off x="1558926" y="6597650"/>
            <a:ext cx="23399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000">
                <a:solidFill>
                  <a:schemeClr val="tx1"/>
                </a:solidFill>
                <a:latin typeface="Arial" panose="020B0604020202020204" pitchFamily="34" charset="0"/>
                <a:ea typeface="黑体" panose="02010609060101010101" pitchFamily="49" charset="-122"/>
              </a:defRPr>
            </a:lvl1pPr>
            <a:lvl2pPr>
              <a:defRPr sz="4000">
                <a:solidFill>
                  <a:schemeClr val="tx1"/>
                </a:solidFill>
                <a:latin typeface="Arial" panose="020B0604020202020204" pitchFamily="34" charset="0"/>
                <a:ea typeface="黑体" panose="02010609060101010101" pitchFamily="49" charset="-122"/>
              </a:defRPr>
            </a:lvl2pPr>
            <a:lvl3pPr>
              <a:defRPr sz="4000">
                <a:solidFill>
                  <a:schemeClr val="tx1"/>
                </a:solidFill>
                <a:latin typeface="Arial" panose="020B0604020202020204" pitchFamily="34" charset="0"/>
                <a:ea typeface="黑体" panose="02010609060101010101" pitchFamily="49" charset="-122"/>
              </a:defRPr>
            </a:lvl3pPr>
            <a:lvl4pPr>
              <a:defRPr sz="4000">
                <a:solidFill>
                  <a:schemeClr val="tx1"/>
                </a:solidFill>
                <a:latin typeface="Arial" panose="020B0604020202020204" pitchFamily="34" charset="0"/>
                <a:ea typeface="黑体" panose="02010609060101010101" pitchFamily="49" charset="-122"/>
              </a:defRPr>
            </a:lvl4pPr>
            <a:lvl5pPr>
              <a:defRPr sz="4000">
                <a:solidFill>
                  <a:schemeClr val="tx1"/>
                </a:solidFill>
                <a:latin typeface="Arial" panose="020B0604020202020204" pitchFamily="34" charset="0"/>
                <a:ea typeface="黑体" panose="02010609060101010101" pitchFamily="49" charset="-122"/>
              </a:defRPr>
            </a:lvl5pPr>
            <a:lvl6pPr marL="4572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6pPr>
            <a:lvl7pPr marL="9144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7pPr>
            <a:lvl8pPr marL="13716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8pPr>
            <a:lvl9pPr marL="18288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9pPr>
          </a:lstStyle>
          <a:p>
            <a:r>
              <a:rPr lang="zh-CN" altLang="en-US" sz="1400">
                <a:solidFill>
                  <a:schemeClr val="bg2"/>
                </a:solidFill>
              </a:rPr>
              <a:t>动态主机自动配置</a:t>
            </a:r>
          </a:p>
        </p:txBody>
      </p:sp>
      <p:sp>
        <p:nvSpPr>
          <p:cNvPr id="753730" name="Rectangle 66"/>
          <p:cNvSpPr>
            <a:spLocks noGrp="1" noChangeArrowheads="1"/>
          </p:cNvSpPr>
          <p:nvPr>
            <p:ph type="title"/>
          </p:nvPr>
        </p:nvSpPr>
        <p:spPr>
          <a:xfrm>
            <a:off x="1981200" y="274639"/>
            <a:ext cx="8229600" cy="419099"/>
          </a:xfrm>
        </p:spPr>
        <p:txBody>
          <a:bodyPr/>
          <a:lstStyle/>
          <a:p>
            <a:r>
              <a:rPr lang="en-US" altLang="zh-CN" sz="4000" b="1" dirty="0">
                <a:solidFill>
                  <a:srgbClr val="C00000"/>
                </a:solidFill>
              </a:rPr>
              <a:t>DHCP </a:t>
            </a:r>
            <a:r>
              <a:rPr lang="zh-CN" altLang="en-US" sz="4000" b="1" dirty="0">
                <a:solidFill>
                  <a:srgbClr val="C00000"/>
                </a:solidFill>
              </a:rPr>
              <a:t>协议的工作过程</a:t>
            </a:r>
            <a:r>
              <a:rPr lang="en-US" altLang="zh-CN" sz="4000" b="1" dirty="0">
                <a:solidFill>
                  <a:srgbClr val="C00000"/>
                </a:solidFill>
              </a:rPr>
              <a:t>(3)</a:t>
            </a:r>
          </a:p>
        </p:txBody>
      </p:sp>
      <p:sp>
        <p:nvSpPr>
          <p:cNvPr id="753731" name="Rectangle 67"/>
          <p:cNvSpPr>
            <a:spLocks noChangeArrowheads="1"/>
          </p:cNvSpPr>
          <p:nvPr/>
        </p:nvSpPr>
        <p:spPr bwMode="auto">
          <a:xfrm>
            <a:off x="1524000" y="1557339"/>
            <a:ext cx="9144000" cy="237648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Tahoma" panose="020B0604030504040204" pitchFamily="34" charset="0"/>
              <a:ea typeface="宋体" panose="02010600030101010101" pitchFamily="2" charset="-122"/>
            </a:endParaRPr>
          </a:p>
        </p:txBody>
      </p:sp>
      <p:sp>
        <p:nvSpPr>
          <p:cNvPr id="753734" name="Text Box 70"/>
          <p:cNvSpPr txBox="1">
            <a:spLocks noChangeArrowheads="1"/>
          </p:cNvSpPr>
          <p:nvPr/>
        </p:nvSpPr>
        <p:spPr bwMode="auto">
          <a:xfrm>
            <a:off x="2135189" y="1876425"/>
            <a:ext cx="7921625" cy="831850"/>
          </a:xfrm>
          <a:prstGeom prst="rect">
            <a:avLst/>
          </a:prstGeom>
          <a:solidFill>
            <a:srgbClr val="FFFF99"/>
          </a:solidFill>
          <a:ln w="952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333399"/>
                </a:solidFill>
                <a:sym typeface="Wingdings" panose="05000000000000000000" pitchFamily="2" charset="2"/>
              </a:rPr>
              <a:t> </a:t>
            </a:r>
            <a:r>
              <a:rPr lang="zh-CN" altLang="en-US" sz="2400">
                <a:solidFill>
                  <a:srgbClr val="333399"/>
                </a:solidFill>
              </a:rPr>
              <a:t>租用期过了一半</a:t>
            </a:r>
            <a:r>
              <a:rPr lang="en-US" altLang="zh-CN" sz="2400">
                <a:solidFill>
                  <a:srgbClr val="333399"/>
                </a:solidFill>
              </a:rPr>
              <a:t>(T1 </a:t>
            </a:r>
            <a:r>
              <a:rPr lang="zh-CN" altLang="en-US" sz="2400">
                <a:solidFill>
                  <a:srgbClr val="333399"/>
                </a:solidFill>
              </a:rPr>
              <a:t>时间到</a:t>
            </a:r>
            <a:r>
              <a:rPr lang="en-US" altLang="zh-CN" sz="2400">
                <a:solidFill>
                  <a:srgbClr val="333399"/>
                </a:solidFill>
              </a:rPr>
              <a:t>)</a:t>
            </a:r>
            <a:r>
              <a:rPr lang="zh-CN" altLang="en-US" sz="2400">
                <a:solidFill>
                  <a:srgbClr val="333399"/>
                </a:solidFill>
              </a:rPr>
              <a:t>，</a:t>
            </a:r>
            <a:r>
              <a:rPr lang="en-US" altLang="zh-CN" sz="2400">
                <a:solidFill>
                  <a:srgbClr val="333399"/>
                </a:solidFill>
              </a:rPr>
              <a:t>DHCP</a:t>
            </a:r>
            <a:r>
              <a:rPr lang="zh-CN" altLang="en-US" sz="2400">
                <a:solidFill>
                  <a:srgbClr val="333399"/>
                </a:solidFill>
              </a:rPr>
              <a:t>发送</a:t>
            </a:r>
          </a:p>
          <a:p>
            <a:r>
              <a:rPr lang="zh-CN" altLang="en-US" sz="2400">
                <a:solidFill>
                  <a:srgbClr val="333399"/>
                </a:solidFill>
              </a:rPr>
              <a:t>    请求报文</a:t>
            </a:r>
            <a:r>
              <a:rPr lang="en-US" altLang="zh-CN" sz="2400">
                <a:solidFill>
                  <a:srgbClr val="333399"/>
                </a:solidFill>
              </a:rPr>
              <a:t>DHCPREQUEST</a:t>
            </a:r>
            <a:r>
              <a:rPr lang="zh-CN" altLang="en-US" sz="2400">
                <a:solidFill>
                  <a:srgbClr val="333399"/>
                </a:solidFill>
              </a:rPr>
              <a:t>要求更新租用期。 </a:t>
            </a:r>
          </a:p>
        </p:txBody>
      </p:sp>
      <p:sp>
        <p:nvSpPr>
          <p:cNvPr id="753735" name="Text Box 71"/>
          <p:cNvSpPr txBox="1">
            <a:spLocks noChangeArrowheads="1"/>
          </p:cNvSpPr>
          <p:nvPr/>
        </p:nvSpPr>
        <p:spPr bwMode="auto">
          <a:xfrm>
            <a:off x="2135189" y="2884488"/>
            <a:ext cx="7921625" cy="831850"/>
          </a:xfrm>
          <a:prstGeom prst="rect">
            <a:avLst/>
          </a:prstGeom>
          <a:solidFill>
            <a:srgbClr val="FFFF99"/>
          </a:solidFill>
          <a:ln w="952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333399"/>
                </a:solidFill>
                <a:sym typeface="Wingdings" panose="05000000000000000000" pitchFamily="2" charset="2"/>
              </a:rPr>
              <a:t> </a:t>
            </a:r>
            <a:r>
              <a:rPr lang="en-US" altLang="zh-CN" sz="2400">
                <a:solidFill>
                  <a:srgbClr val="333399"/>
                </a:solidFill>
              </a:rPr>
              <a:t>DHCP </a:t>
            </a:r>
            <a:r>
              <a:rPr lang="zh-CN" altLang="en-US" sz="2400">
                <a:solidFill>
                  <a:srgbClr val="333399"/>
                </a:solidFill>
              </a:rPr>
              <a:t>服务器若同意，则发回确认报文</a:t>
            </a:r>
            <a:r>
              <a:rPr lang="en-US" altLang="zh-CN" sz="2400">
                <a:solidFill>
                  <a:srgbClr val="333399"/>
                </a:solidFill>
              </a:rPr>
              <a:t>DHCPACK</a:t>
            </a:r>
            <a:r>
              <a:rPr lang="zh-CN" altLang="en-US" sz="2400">
                <a:solidFill>
                  <a:srgbClr val="333399"/>
                </a:solidFill>
              </a:rPr>
              <a:t>。</a:t>
            </a:r>
          </a:p>
          <a:p>
            <a:r>
              <a:rPr lang="zh-CN" altLang="en-US" sz="2400">
                <a:solidFill>
                  <a:srgbClr val="333399"/>
                </a:solidFill>
              </a:rPr>
              <a:t>    </a:t>
            </a:r>
            <a:r>
              <a:rPr lang="en-US" altLang="zh-CN" sz="2400">
                <a:solidFill>
                  <a:srgbClr val="333399"/>
                </a:solidFill>
              </a:rPr>
              <a:t>DHCP </a:t>
            </a:r>
            <a:r>
              <a:rPr lang="zh-CN" altLang="en-US" sz="2400">
                <a:solidFill>
                  <a:srgbClr val="333399"/>
                </a:solidFill>
              </a:rPr>
              <a:t>客户得到了新的租用期，重新设置计时器。</a:t>
            </a:r>
          </a:p>
        </p:txBody>
      </p:sp>
      <p:cxnSp>
        <p:nvCxnSpPr>
          <p:cNvPr id="71" name="直接连接符 70">
            <a:extLst>
              <a:ext uri="{FF2B5EF4-FFF2-40B4-BE49-F238E27FC236}">
                <a16:creationId xmlns:a16="http://schemas.microsoft.com/office/drawing/2014/main" id="{045CF1DA-B3B3-417B-AE92-B319A9EB47CE}"/>
              </a:ext>
            </a:extLst>
          </p:cNvPr>
          <p:cNvCxnSpPr/>
          <p:nvPr/>
        </p:nvCxnSpPr>
        <p:spPr>
          <a:xfrm>
            <a:off x="1685764" y="98106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73" name="页脚占位符 3">
            <a:extLst>
              <a:ext uri="{FF2B5EF4-FFF2-40B4-BE49-F238E27FC236}">
                <a16:creationId xmlns:a16="http://schemas.microsoft.com/office/drawing/2014/main" id="{CC63E36D-F833-4DAB-A58D-640AEABDED87}"/>
              </a:ext>
            </a:extLst>
          </p:cNvPr>
          <p:cNvSpPr txBox="1">
            <a:spLocks/>
          </p:cNvSpPr>
          <p:nvPr/>
        </p:nvSpPr>
        <p:spPr>
          <a:xfrm>
            <a:off x="1527155" y="6415088"/>
            <a:ext cx="9144000" cy="365125"/>
          </a:xfrm>
          <a:prstGeom prst="rect">
            <a:avLst/>
          </a:prstGeom>
          <a:solidFill>
            <a:schemeClr val="accent2">
              <a:lumMod val="75000"/>
            </a:schemeClr>
          </a:solidFill>
          <a:ln w="0" cap="flat" cmpd="sng" algn="ctr">
            <a:solidFill>
              <a:schemeClr val="accent2">
                <a:shade val="50000"/>
              </a:schemeClr>
            </a:solidFill>
            <a:prstDash val="solid"/>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lstStyle>
            <a:defPPr>
              <a:defRPr lang="zh-CN"/>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a:defRPr/>
            </a:pPr>
            <a:r>
              <a:rPr lang="zh-CN" altLang="en-US" sz="1400" b="1">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extLst>
      <p:ext uri="{BB962C8B-B14F-4D97-AF65-F5344CB8AC3E}">
        <p14:creationId xmlns:p14="http://schemas.microsoft.com/office/powerpoint/2010/main" val="24312397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5"/>
          <p:cNvSpPr>
            <a:spLocks noGrp="1"/>
          </p:cNvSpPr>
          <p:nvPr>
            <p:ph type="sldNum" sz="quarter" idx="12"/>
          </p:nvPr>
        </p:nvSpPr>
        <p:spPr/>
        <p:txBody>
          <a:bodyPr/>
          <a:lstStyle/>
          <a:p>
            <a:fld id="{3E7EA8E7-320C-4D3E-9789-B19DAB999A90}" type="slidenum">
              <a:rPr lang="en-US" altLang="zh-CN"/>
              <a:pPr/>
              <a:t>63</a:t>
            </a:fld>
            <a:endParaRPr lang="en-US" altLang="zh-CN"/>
          </a:p>
        </p:txBody>
      </p:sp>
      <p:grpSp>
        <p:nvGrpSpPr>
          <p:cNvPr id="751618" name="Group 2"/>
          <p:cNvGrpSpPr>
            <a:grpSpLocks/>
          </p:cNvGrpSpPr>
          <p:nvPr/>
        </p:nvGrpSpPr>
        <p:grpSpPr bwMode="auto">
          <a:xfrm>
            <a:off x="1603375" y="981076"/>
            <a:ext cx="8948738" cy="5268913"/>
            <a:chOff x="50" y="618"/>
            <a:chExt cx="5637" cy="3319"/>
          </a:xfrm>
        </p:grpSpPr>
        <p:sp>
          <p:nvSpPr>
            <p:cNvPr id="751619" name="Line 3"/>
            <p:cNvSpPr>
              <a:spLocks noChangeShapeType="1"/>
            </p:cNvSpPr>
            <p:nvPr/>
          </p:nvSpPr>
          <p:spPr bwMode="auto">
            <a:xfrm flipH="1">
              <a:off x="3565" y="930"/>
              <a:ext cx="876"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1620" name="Line 4"/>
            <p:cNvSpPr>
              <a:spLocks noChangeShapeType="1"/>
            </p:cNvSpPr>
            <p:nvPr/>
          </p:nvSpPr>
          <p:spPr bwMode="auto">
            <a:xfrm>
              <a:off x="1427" y="1292"/>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1621" name="Rectangle 5"/>
            <p:cNvSpPr>
              <a:spLocks noChangeArrowheads="1"/>
            </p:cNvSpPr>
            <p:nvPr/>
          </p:nvSpPr>
          <p:spPr bwMode="auto">
            <a:xfrm>
              <a:off x="363" y="1184"/>
              <a:ext cx="626" cy="21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51622" name="Rectangle 6"/>
            <p:cNvSpPr>
              <a:spLocks noChangeArrowheads="1"/>
            </p:cNvSpPr>
            <p:nvPr/>
          </p:nvSpPr>
          <p:spPr bwMode="auto">
            <a:xfrm>
              <a:off x="2052" y="1210"/>
              <a:ext cx="1689" cy="16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DHCPDISCOVER</a:t>
              </a:r>
            </a:p>
          </p:txBody>
        </p:sp>
        <p:sp>
          <p:nvSpPr>
            <p:cNvPr id="751623" name="Rectangle 7"/>
            <p:cNvSpPr>
              <a:spLocks noChangeArrowheads="1"/>
            </p:cNvSpPr>
            <p:nvPr/>
          </p:nvSpPr>
          <p:spPr bwMode="auto">
            <a:xfrm>
              <a:off x="4742" y="1184"/>
              <a:ext cx="626" cy="21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1624" name="Rectangle 8"/>
            <p:cNvSpPr>
              <a:spLocks noChangeArrowheads="1"/>
            </p:cNvSpPr>
            <p:nvPr/>
          </p:nvSpPr>
          <p:spPr bwMode="auto">
            <a:xfrm>
              <a:off x="4430" y="1210"/>
              <a:ext cx="312" cy="16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1625" name="Rectangle 9"/>
            <p:cNvSpPr>
              <a:spLocks noChangeArrowheads="1"/>
            </p:cNvSpPr>
            <p:nvPr/>
          </p:nvSpPr>
          <p:spPr bwMode="auto">
            <a:xfrm>
              <a:off x="989" y="1210"/>
              <a:ext cx="438" cy="162"/>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51626" name="Line 10"/>
            <p:cNvSpPr>
              <a:spLocks noChangeShapeType="1"/>
            </p:cNvSpPr>
            <p:nvPr/>
          </p:nvSpPr>
          <p:spPr bwMode="auto">
            <a:xfrm flipH="1">
              <a:off x="1426" y="1656"/>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1627" name="Rectangle 11"/>
            <p:cNvSpPr>
              <a:spLocks noChangeArrowheads="1"/>
            </p:cNvSpPr>
            <p:nvPr/>
          </p:nvSpPr>
          <p:spPr bwMode="auto">
            <a:xfrm>
              <a:off x="363" y="1548"/>
              <a:ext cx="625" cy="21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51628" name="Rectangle 12"/>
            <p:cNvSpPr>
              <a:spLocks noChangeArrowheads="1"/>
            </p:cNvSpPr>
            <p:nvPr/>
          </p:nvSpPr>
          <p:spPr bwMode="auto">
            <a:xfrm>
              <a:off x="2052" y="1575"/>
              <a:ext cx="1689" cy="16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DHCPOFFER</a:t>
              </a:r>
            </a:p>
          </p:txBody>
        </p:sp>
        <p:sp>
          <p:nvSpPr>
            <p:cNvPr id="751629" name="Rectangle 13"/>
            <p:cNvSpPr>
              <a:spLocks noChangeArrowheads="1"/>
            </p:cNvSpPr>
            <p:nvPr/>
          </p:nvSpPr>
          <p:spPr bwMode="auto">
            <a:xfrm>
              <a:off x="4742" y="1548"/>
              <a:ext cx="626" cy="214"/>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1630" name="Rectangle 14"/>
            <p:cNvSpPr>
              <a:spLocks noChangeArrowheads="1"/>
            </p:cNvSpPr>
            <p:nvPr/>
          </p:nvSpPr>
          <p:spPr bwMode="auto">
            <a:xfrm>
              <a:off x="4430" y="1575"/>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1631" name="Rectangle 15"/>
            <p:cNvSpPr>
              <a:spLocks noChangeArrowheads="1"/>
            </p:cNvSpPr>
            <p:nvPr/>
          </p:nvSpPr>
          <p:spPr bwMode="auto">
            <a:xfrm>
              <a:off x="988" y="1575"/>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51632" name="Line 16"/>
            <p:cNvSpPr>
              <a:spLocks noChangeShapeType="1"/>
            </p:cNvSpPr>
            <p:nvPr/>
          </p:nvSpPr>
          <p:spPr bwMode="auto">
            <a:xfrm>
              <a:off x="1427" y="1985"/>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1633" name="Rectangle 17"/>
            <p:cNvSpPr>
              <a:spLocks noChangeArrowheads="1"/>
            </p:cNvSpPr>
            <p:nvPr/>
          </p:nvSpPr>
          <p:spPr bwMode="auto">
            <a:xfrm>
              <a:off x="363" y="1878"/>
              <a:ext cx="626" cy="21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51634" name="Rectangle 18"/>
            <p:cNvSpPr>
              <a:spLocks noChangeArrowheads="1"/>
            </p:cNvSpPr>
            <p:nvPr/>
          </p:nvSpPr>
          <p:spPr bwMode="auto">
            <a:xfrm>
              <a:off x="2052" y="1905"/>
              <a:ext cx="1689" cy="161"/>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DHCPREQUEST</a:t>
              </a:r>
            </a:p>
          </p:txBody>
        </p:sp>
        <p:sp>
          <p:nvSpPr>
            <p:cNvPr id="751635" name="Rectangle 19"/>
            <p:cNvSpPr>
              <a:spLocks noChangeArrowheads="1"/>
            </p:cNvSpPr>
            <p:nvPr/>
          </p:nvSpPr>
          <p:spPr bwMode="auto">
            <a:xfrm>
              <a:off x="4742" y="1878"/>
              <a:ext cx="626" cy="21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1636" name="Rectangle 20"/>
            <p:cNvSpPr>
              <a:spLocks noChangeArrowheads="1"/>
            </p:cNvSpPr>
            <p:nvPr/>
          </p:nvSpPr>
          <p:spPr bwMode="auto">
            <a:xfrm>
              <a:off x="4430" y="1905"/>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1637" name="Rectangle 21"/>
            <p:cNvSpPr>
              <a:spLocks noChangeArrowheads="1"/>
            </p:cNvSpPr>
            <p:nvPr/>
          </p:nvSpPr>
          <p:spPr bwMode="auto">
            <a:xfrm>
              <a:off x="989" y="1905"/>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51638" name="Line 22"/>
            <p:cNvSpPr>
              <a:spLocks noChangeShapeType="1"/>
            </p:cNvSpPr>
            <p:nvPr/>
          </p:nvSpPr>
          <p:spPr bwMode="auto">
            <a:xfrm flipH="1">
              <a:off x="1426" y="2345"/>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1639" name="Rectangle 23"/>
            <p:cNvSpPr>
              <a:spLocks noChangeArrowheads="1"/>
            </p:cNvSpPr>
            <p:nvPr/>
          </p:nvSpPr>
          <p:spPr bwMode="auto">
            <a:xfrm>
              <a:off x="363" y="2238"/>
              <a:ext cx="625" cy="21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51640" name="Rectangle 24"/>
            <p:cNvSpPr>
              <a:spLocks noChangeArrowheads="1"/>
            </p:cNvSpPr>
            <p:nvPr/>
          </p:nvSpPr>
          <p:spPr bwMode="auto">
            <a:xfrm>
              <a:off x="2052" y="2265"/>
              <a:ext cx="1689" cy="16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DHCPACK</a:t>
              </a:r>
            </a:p>
          </p:txBody>
        </p:sp>
        <p:sp>
          <p:nvSpPr>
            <p:cNvPr id="751641" name="Rectangle 25"/>
            <p:cNvSpPr>
              <a:spLocks noChangeArrowheads="1"/>
            </p:cNvSpPr>
            <p:nvPr/>
          </p:nvSpPr>
          <p:spPr bwMode="auto">
            <a:xfrm>
              <a:off x="4742" y="2238"/>
              <a:ext cx="626" cy="214"/>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1642" name="Rectangle 26"/>
            <p:cNvSpPr>
              <a:spLocks noChangeArrowheads="1"/>
            </p:cNvSpPr>
            <p:nvPr/>
          </p:nvSpPr>
          <p:spPr bwMode="auto">
            <a:xfrm>
              <a:off x="4430" y="2265"/>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1643" name="Rectangle 27"/>
            <p:cNvSpPr>
              <a:spLocks noChangeArrowheads="1"/>
            </p:cNvSpPr>
            <p:nvPr/>
          </p:nvSpPr>
          <p:spPr bwMode="auto">
            <a:xfrm>
              <a:off x="988" y="2265"/>
              <a:ext cx="438" cy="16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51644" name="Line 28"/>
            <p:cNvSpPr>
              <a:spLocks noChangeShapeType="1"/>
            </p:cNvSpPr>
            <p:nvPr/>
          </p:nvSpPr>
          <p:spPr bwMode="auto">
            <a:xfrm>
              <a:off x="1427" y="2688"/>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1645" name="Rectangle 29"/>
            <p:cNvSpPr>
              <a:spLocks noChangeArrowheads="1"/>
            </p:cNvSpPr>
            <p:nvPr/>
          </p:nvSpPr>
          <p:spPr bwMode="auto">
            <a:xfrm>
              <a:off x="363" y="2581"/>
              <a:ext cx="626"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51646" name="Rectangle 30"/>
            <p:cNvSpPr>
              <a:spLocks noChangeArrowheads="1"/>
            </p:cNvSpPr>
            <p:nvPr/>
          </p:nvSpPr>
          <p:spPr bwMode="auto">
            <a:xfrm>
              <a:off x="2052" y="2608"/>
              <a:ext cx="1689" cy="16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DHCPREQUEST</a:t>
              </a:r>
            </a:p>
          </p:txBody>
        </p:sp>
        <p:sp>
          <p:nvSpPr>
            <p:cNvPr id="751647" name="Rectangle 31"/>
            <p:cNvSpPr>
              <a:spLocks noChangeArrowheads="1"/>
            </p:cNvSpPr>
            <p:nvPr/>
          </p:nvSpPr>
          <p:spPr bwMode="auto">
            <a:xfrm>
              <a:off x="4742" y="2581"/>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1648" name="Rectangle 32"/>
            <p:cNvSpPr>
              <a:spLocks noChangeArrowheads="1"/>
            </p:cNvSpPr>
            <p:nvPr/>
          </p:nvSpPr>
          <p:spPr bwMode="auto">
            <a:xfrm>
              <a:off x="4430" y="2608"/>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1649" name="Rectangle 33"/>
            <p:cNvSpPr>
              <a:spLocks noChangeArrowheads="1"/>
            </p:cNvSpPr>
            <p:nvPr/>
          </p:nvSpPr>
          <p:spPr bwMode="auto">
            <a:xfrm>
              <a:off x="989" y="2608"/>
              <a:ext cx="438" cy="16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51650" name="Line 34"/>
            <p:cNvSpPr>
              <a:spLocks noChangeShapeType="1"/>
            </p:cNvSpPr>
            <p:nvPr/>
          </p:nvSpPr>
          <p:spPr bwMode="auto">
            <a:xfrm flipH="1">
              <a:off x="1426" y="3019"/>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1651" name="Rectangle 35"/>
            <p:cNvSpPr>
              <a:spLocks noChangeArrowheads="1"/>
            </p:cNvSpPr>
            <p:nvPr/>
          </p:nvSpPr>
          <p:spPr bwMode="auto">
            <a:xfrm>
              <a:off x="363" y="2911"/>
              <a:ext cx="625"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51652" name="Rectangle 36"/>
            <p:cNvSpPr>
              <a:spLocks noChangeArrowheads="1"/>
            </p:cNvSpPr>
            <p:nvPr/>
          </p:nvSpPr>
          <p:spPr bwMode="auto">
            <a:xfrm>
              <a:off x="2052" y="2938"/>
              <a:ext cx="1689" cy="16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DHCPNACK</a:t>
              </a:r>
            </a:p>
          </p:txBody>
        </p:sp>
        <p:sp>
          <p:nvSpPr>
            <p:cNvPr id="751653" name="Rectangle 37"/>
            <p:cNvSpPr>
              <a:spLocks noChangeArrowheads="1"/>
            </p:cNvSpPr>
            <p:nvPr/>
          </p:nvSpPr>
          <p:spPr bwMode="auto">
            <a:xfrm>
              <a:off x="4742" y="2911"/>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1654" name="Rectangle 38"/>
            <p:cNvSpPr>
              <a:spLocks noChangeArrowheads="1"/>
            </p:cNvSpPr>
            <p:nvPr/>
          </p:nvSpPr>
          <p:spPr bwMode="auto">
            <a:xfrm>
              <a:off x="4430" y="2938"/>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1655" name="Rectangle 39"/>
            <p:cNvSpPr>
              <a:spLocks noChangeArrowheads="1"/>
            </p:cNvSpPr>
            <p:nvPr/>
          </p:nvSpPr>
          <p:spPr bwMode="auto">
            <a:xfrm>
              <a:off x="988" y="2938"/>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51656" name="Line 40"/>
            <p:cNvSpPr>
              <a:spLocks noChangeShapeType="1"/>
            </p:cNvSpPr>
            <p:nvPr/>
          </p:nvSpPr>
          <p:spPr bwMode="auto">
            <a:xfrm flipH="1">
              <a:off x="1426" y="3354"/>
              <a:ext cx="300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1657" name="Rectangle 41"/>
            <p:cNvSpPr>
              <a:spLocks noChangeArrowheads="1"/>
            </p:cNvSpPr>
            <p:nvPr/>
          </p:nvSpPr>
          <p:spPr bwMode="auto">
            <a:xfrm>
              <a:off x="363" y="3246"/>
              <a:ext cx="625"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51658" name="Rectangle 42"/>
            <p:cNvSpPr>
              <a:spLocks noChangeArrowheads="1"/>
            </p:cNvSpPr>
            <p:nvPr/>
          </p:nvSpPr>
          <p:spPr bwMode="auto">
            <a:xfrm>
              <a:off x="2052" y="3273"/>
              <a:ext cx="1689" cy="16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rgbClr val="333399"/>
                  </a:solidFill>
                </a:rPr>
                <a:t>DHCPNACK</a:t>
              </a:r>
            </a:p>
          </p:txBody>
        </p:sp>
        <p:sp>
          <p:nvSpPr>
            <p:cNvPr id="751659" name="Rectangle 43"/>
            <p:cNvSpPr>
              <a:spLocks noChangeArrowheads="1"/>
            </p:cNvSpPr>
            <p:nvPr/>
          </p:nvSpPr>
          <p:spPr bwMode="auto">
            <a:xfrm>
              <a:off x="4742" y="3246"/>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1660" name="Rectangle 44"/>
            <p:cNvSpPr>
              <a:spLocks noChangeArrowheads="1"/>
            </p:cNvSpPr>
            <p:nvPr/>
          </p:nvSpPr>
          <p:spPr bwMode="auto">
            <a:xfrm>
              <a:off x="4430" y="3273"/>
              <a:ext cx="312" cy="16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1661" name="Rectangle 45"/>
            <p:cNvSpPr>
              <a:spLocks noChangeArrowheads="1"/>
            </p:cNvSpPr>
            <p:nvPr/>
          </p:nvSpPr>
          <p:spPr bwMode="auto">
            <a:xfrm>
              <a:off x="988" y="3273"/>
              <a:ext cx="438" cy="161"/>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51662" name="Line 46"/>
            <p:cNvSpPr>
              <a:spLocks noChangeShapeType="1"/>
            </p:cNvSpPr>
            <p:nvPr/>
          </p:nvSpPr>
          <p:spPr bwMode="auto">
            <a:xfrm>
              <a:off x="1427" y="3831"/>
              <a:ext cx="3003"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1663" name="Rectangle 47"/>
            <p:cNvSpPr>
              <a:spLocks noChangeArrowheads="1"/>
            </p:cNvSpPr>
            <p:nvPr/>
          </p:nvSpPr>
          <p:spPr bwMode="auto">
            <a:xfrm>
              <a:off x="363" y="3724"/>
              <a:ext cx="626" cy="21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客户</a:t>
              </a:r>
            </a:p>
          </p:txBody>
        </p:sp>
        <p:sp>
          <p:nvSpPr>
            <p:cNvPr id="751664" name="Rectangle 48"/>
            <p:cNvSpPr>
              <a:spLocks noChangeArrowheads="1"/>
            </p:cNvSpPr>
            <p:nvPr/>
          </p:nvSpPr>
          <p:spPr bwMode="auto">
            <a:xfrm>
              <a:off x="2052" y="3751"/>
              <a:ext cx="1689" cy="16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DHCPRELEASE</a:t>
              </a:r>
            </a:p>
          </p:txBody>
        </p:sp>
        <p:sp>
          <p:nvSpPr>
            <p:cNvPr id="751665" name="Rectangle 49"/>
            <p:cNvSpPr>
              <a:spLocks noChangeArrowheads="1"/>
            </p:cNvSpPr>
            <p:nvPr/>
          </p:nvSpPr>
          <p:spPr bwMode="auto">
            <a:xfrm>
              <a:off x="4742" y="3724"/>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1666" name="Rectangle 50"/>
            <p:cNvSpPr>
              <a:spLocks noChangeArrowheads="1"/>
            </p:cNvSpPr>
            <p:nvPr/>
          </p:nvSpPr>
          <p:spPr bwMode="auto">
            <a:xfrm>
              <a:off x="4430" y="3751"/>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1667" name="Rectangle 51"/>
            <p:cNvSpPr>
              <a:spLocks noChangeArrowheads="1"/>
            </p:cNvSpPr>
            <p:nvPr/>
          </p:nvSpPr>
          <p:spPr bwMode="auto">
            <a:xfrm>
              <a:off x="989" y="3751"/>
              <a:ext cx="438" cy="16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68</a:t>
              </a:r>
            </a:p>
          </p:txBody>
        </p:sp>
        <p:sp>
          <p:nvSpPr>
            <p:cNvPr id="751668" name="Rectangle 52"/>
            <p:cNvSpPr>
              <a:spLocks noChangeArrowheads="1"/>
            </p:cNvSpPr>
            <p:nvPr/>
          </p:nvSpPr>
          <p:spPr bwMode="auto">
            <a:xfrm>
              <a:off x="4742" y="827"/>
              <a:ext cx="626" cy="213"/>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a:solidFill>
                    <a:srgbClr val="333399"/>
                  </a:solidFill>
                </a:rPr>
                <a:t>服务器</a:t>
              </a:r>
            </a:p>
          </p:txBody>
        </p:sp>
        <p:sp>
          <p:nvSpPr>
            <p:cNvPr id="751669" name="Rectangle 53"/>
            <p:cNvSpPr>
              <a:spLocks noChangeArrowheads="1"/>
            </p:cNvSpPr>
            <p:nvPr/>
          </p:nvSpPr>
          <p:spPr bwMode="auto">
            <a:xfrm>
              <a:off x="4430" y="853"/>
              <a:ext cx="312" cy="16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333399"/>
                  </a:solidFill>
                </a:rPr>
                <a:t>67</a:t>
              </a:r>
            </a:p>
          </p:txBody>
        </p:sp>
        <p:sp>
          <p:nvSpPr>
            <p:cNvPr id="751670" name="Text Box 54"/>
            <p:cNvSpPr txBox="1">
              <a:spLocks noChangeArrowheads="1"/>
            </p:cNvSpPr>
            <p:nvPr/>
          </p:nvSpPr>
          <p:spPr bwMode="auto">
            <a:xfrm>
              <a:off x="3616" y="618"/>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333399"/>
                  </a:solidFill>
                </a:rPr>
                <a:t>被动打开</a:t>
              </a:r>
            </a:p>
          </p:txBody>
        </p:sp>
        <p:sp>
          <p:nvSpPr>
            <p:cNvPr id="751671" name="Text Box 55"/>
            <p:cNvSpPr txBox="1">
              <a:spLocks noChangeArrowheads="1"/>
            </p:cNvSpPr>
            <p:nvPr/>
          </p:nvSpPr>
          <p:spPr bwMode="auto">
            <a:xfrm>
              <a:off x="5371" y="754"/>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51672" name="Text Box 56"/>
            <p:cNvSpPr txBox="1">
              <a:spLocks noChangeArrowheads="1"/>
            </p:cNvSpPr>
            <p:nvPr/>
          </p:nvSpPr>
          <p:spPr bwMode="auto">
            <a:xfrm>
              <a:off x="50" y="1115"/>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51673" name="Text Box 57"/>
            <p:cNvSpPr txBox="1">
              <a:spLocks noChangeArrowheads="1"/>
            </p:cNvSpPr>
            <p:nvPr/>
          </p:nvSpPr>
          <p:spPr bwMode="auto">
            <a:xfrm>
              <a:off x="5371" y="1478"/>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51674" name="Text Box 58"/>
            <p:cNvSpPr txBox="1">
              <a:spLocks noChangeArrowheads="1"/>
            </p:cNvSpPr>
            <p:nvPr/>
          </p:nvSpPr>
          <p:spPr bwMode="auto">
            <a:xfrm>
              <a:off x="50" y="1824"/>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51675" name="Text Box 59"/>
            <p:cNvSpPr txBox="1">
              <a:spLocks noChangeArrowheads="1"/>
            </p:cNvSpPr>
            <p:nvPr/>
          </p:nvSpPr>
          <p:spPr bwMode="auto">
            <a:xfrm>
              <a:off x="5368" y="2155"/>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51676" name="Text Box 60"/>
            <p:cNvSpPr txBox="1">
              <a:spLocks noChangeArrowheads="1"/>
            </p:cNvSpPr>
            <p:nvPr/>
          </p:nvSpPr>
          <p:spPr bwMode="auto">
            <a:xfrm>
              <a:off x="50" y="2508"/>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51677" name="Text Box 61"/>
            <p:cNvSpPr txBox="1">
              <a:spLocks noChangeArrowheads="1"/>
            </p:cNvSpPr>
            <p:nvPr/>
          </p:nvSpPr>
          <p:spPr bwMode="auto">
            <a:xfrm>
              <a:off x="5368" y="2867"/>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51678" name="Text Box 62"/>
            <p:cNvSpPr txBox="1">
              <a:spLocks noChangeArrowheads="1"/>
            </p:cNvSpPr>
            <p:nvPr/>
          </p:nvSpPr>
          <p:spPr bwMode="auto">
            <a:xfrm>
              <a:off x="5368" y="3184"/>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sp>
          <p:nvSpPr>
            <p:cNvPr id="751679" name="Text Box 63"/>
            <p:cNvSpPr txBox="1">
              <a:spLocks noChangeArrowheads="1"/>
            </p:cNvSpPr>
            <p:nvPr/>
          </p:nvSpPr>
          <p:spPr bwMode="auto">
            <a:xfrm rot="16200000">
              <a:off x="2576" y="3397"/>
              <a:ext cx="32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333399"/>
                  </a:solidFill>
                </a:rPr>
                <a:t>…</a:t>
              </a:r>
            </a:p>
          </p:txBody>
        </p:sp>
        <p:sp>
          <p:nvSpPr>
            <p:cNvPr id="751680" name="Text Box 64"/>
            <p:cNvSpPr txBox="1">
              <a:spLocks noChangeArrowheads="1"/>
            </p:cNvSpPr>
            <p:nvPr/>
          </p:nvSpPr>
          <p:spPr bwMode="auto">
            <a:xfrm>
              <a:off x="50" y="3602"/>
              <a:ext cx="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sym typeface="Wingdings" panose="05000000000000000000" pitchFamily="2" charset="2"/>
                </a:rPr>
                <a:t></a:t>
              </a:r>
            </a:p>
          </p:txBody>
        </p:sp>
      </p:grpSp>
      <p:sp>
        <p:nvSpPr>
          <p:cNvPr id="751681" name="Rectangle 65"/>
          <p:cNvSpPr>
            <a:spLocks noChangeArrowheads="1"/>
          </p:cNvSpPr>
          <p:nvPr/>
        </p:nvSpPr>
        <p:spPr bwMode="auto">
          <a:xfrm>
            <a:off x="1558926" y="6597650"/>
            <a:ext cx="23399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000">
                <a:solidFill>
                  <a:schemeClr val="tx1"/>
                </a:solidFill>
                <a:latin typeface="Arial" panose="020B0604020202020204" pitchFamily="34" charset="0"/>
                <a:ea typeface="黑体" panose="02010609060101010101" pitchFamily="49" charset="-122"/>
              </a:defRPr>
            </a:lvl1pPr>
            <a:lvl2pPr>
              <a:defRPr sz="4000">
                <a:solidFill>
                  <a:schemeClr val="tx1"/>
                </a:solidFill>
                <a:latin typeface="Arial" panose="020B0604020202020204" pitchFamily="34" charset="0"/>
                <a:ea typeface="黑体" panose="02010609060101010101" pitchFamily="49" charset="-122"/>
              </a:defRPr>
            </a:lvl2pPr>
            <a:lvl3pPr>
              <a:defRPr sz="4000">
                <a:solidFill>
                  <a:schemeClr val="tx1"/>
                </a:solidFill>
                <a:latin typeface="Arial" panose="020B0604020202020204" pitchFamily="34" charset="0"/>
                <a:ea typeface="黑体" panose="02010609060101010101" pitchFamily="49" charset="-122"/>
              </a:defRPr>
            </a:lvl3pPr>
            <a:lvl4pPr>
              <a:defRPr sz="4000">
                <a:solidFill>
                  <a:schemeClr val="tx1"/>
                </a:solidFill>
                <a:latin typeface="Arial" panose="020B0604020202020204" pitchFamily="34" charset="0"/>
                <a:ea typeface="黑体" panose="02010609060101010101" pitchFamily="49" charset="-122"/>
              </a:defRPr>
            </a:lvl4pPr>
            <a:lvl5pPr>
              <a:defRPr sz="4000">
                <a:solidFill>
                  <a:schemeClr val="tx1"/>
                </a:solidFill>
                <a:latin typeface="Arial" panose="020B0604020202020204" pitchFamily="34" charset="0"/>
                <a:ea typeface="黑体" panose="02010609060101010101" pitchFamily="49" charset="-122"/>
              </a:defRPr>
            </a:lvl5pPr>
            <a:lvl6pPr marL="4572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6pPr>
            <a:lvl7pPr marL="9144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7pPr>
            <a:lvl8pPr marL="13716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8pPr>
            <a:lvl9pPr marL="1828800" fontAlgn="base">
              <a:spcBef>
                <a:spcPct val="0"/>
              </a:spcBef>
              <a:spcAft>
                <a:spcPct val="0"/>
              </a:spcAft>
              <a:defRPr sz="4000">
                <a:solidFill>
                  <a:schemeClr val="tx1"/>
                </a:solidFill>
                <a:latin typeface="Arial" panose="020B0604020202020204" pitchFamily="34" charset="0"/>
                <a:ea typeface="黑体" panose="02010609060101010101" pitchFamily="49" charset="-122"/>
              </a:defRPr>
            </a:lvl9pPr>
          </a:lstStyle>
          <a:p>
            <a:r>
              <a:rPr lang="zh-CN" altLang="en-US" sz="1400">
                <a:solidFill>
                  <a:schemeClr val="bg2"/>
                </a:solidFill>
              </a:rPr>
              <a:t>动态主机自动配置</a:t>
            </a:r>
          </a:p>
        </p:txBody>
      </p:sp>
      <p:sp>
        <p:nvSpPr>
          <p:cNvPr id="751682" name="Rectangle 66"/>
          <p:cNvSpPr>
            <a:spLocks noGrp="1" noChangeArrowheads="1"/>
          </p:cNvSpPr>
          <p:nvPr>
            <p:ph type="title"/>
          </p:nvPr>
        </p:nvSpPr>
        <p:spPr>
          <a:xfrm>
            <a:off x="1981200" y="274638"/>
            <a:ext cx="8229600" cy="566738"/>
          </a:xfrm>
        </p:spPr>
        <p:txBody>
          <a:bodyPr/>
          <a:lstStyle/>
          <a:p>
            <a:r>
              <a:rPr lang="en-US" altLang="zh-CN" sz="4000" b="1" dirty="0">
                <a:solidFill>
                  <a:srgbClr val="C00000"/>
                </a:solidFill>
              </a:rPr>
              <a:t>DHCP </a:t>
            </a:r>
            <a:r>
              <a:rPr lang="zh-CN" altLang="en-US" sz="4000" b="1" dirty="0">
                <a:solidFill>
                  <a:srgbClr val="C00000"/>
                </a:solidFill>
              </a:rPr>
              <a:t>协议的工作过程</a:t>
            </a:r>
            <a:r>
              <a:rPr lang="en-US" altLang="zh-CN" sz="4000" b="1" dirty="0">
                <a:solidFill>
                  <a:srgbClr val="C00000"/>
                </a:solidFill>
              </a:rPr>
              <a:t>(3)</a:t>
            </a:r>
          </a:p>
        </p:txBody>
      </p:sp>
      <p:sp>
        <p:nvSpPr>
          <p:cNvPr id="751683" name="Rectangle 67"/>
          <p:cNvSpPr>
            <a:spLocks noChangeArrowheads="1"/>
          </p:cNvSpPr>
          <p:nvPr/>
        </p:nvSpPr>
        <p:spPr bwMode="auto">
          <a:xfrm>
            <a:off x="1524000" y="1052513"/>
            <a:ext cx="9144000" cy="396081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800">
              <a:latin typeface="Tahoma" panose="020B0604030504040204" pitchFamily="34" charset="0"/>
              <a:ea typeface="宋体" panose="02010600030101010101" pitchFamily="2" charset="-122"/>
            </a:endParaRPr>
          </a:p>
        </p:txBody>
      </p:sp>
      <p:sp>
        <p:nvSpPr>
          <p:cNvPr id="751687" name="Text Box 71"/>
          <p:cNvSpPr txBox="1">
            <a:spLocks noChangeArrowheads="1"/>
          </p:cNvSpPr>
          <p:nvPr/>
        </p:nvSpPr>
        <p:spPr bwMode="auto">
          <a:xfrm>
            <a:off x="2200764" y="1194471"/>
            <a:ext cx="8064896" cy="1196975"/>
          </a:xfrm>
          <a:prstGeom prst="rect">
            <a:avLst/>
          </a:prstGeom>
          <a:solidFill>
            <a:srgbClr val="FFFF99"/>
          </a:solidFill>
          <a:ln w="952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olidFill>
                  <a:srgbClr val="333399"/>
                </a:solidFill>
                <a:sym typeface="Wingdings" panose="05000000000000000000" pitchFamily="2" charset="2"/>
              </a:rPr>
              <a:t> </a:t>
            </a:r>
            <a:r>
              <a:rPr lang="en-US" altLang="zh-CN" sz="2400" dirty="0">
                <a:solidFill>
                  <a:srgbClr val="333399"/>
                </a:solidFill>
              </a:rPr>
              <a:t>DHCP</a:t>
            </a:r>
            <a:r>
              <a:rPr lang="zh-CN" altLang="en-US" sz="2400" dirty="0">
                <a:solidFill>
                  <a:srgbClr val="333399"/>
                </a:solidFill>
              </a:rPr>
              <a:t>服务器若不同意，则发回否认报文</a:t>
            </a:r>
            <a:r>
              <a:rPr lang="en-US" altLang="zh-CN" sz="2400" dirty="0">
                <a:solidFill>
                  <a:srgbClr val="333399"/>
                </a:solidFill>
              </a:rPr>
              <a:t>DHCPNACK</a:t>
            </a:r>
            <a:r>
              <a:rPr lang="zh-CN" altLang="en-US" sz="2400" dirty="0">
                <a:solidFill>
                  <a:srgbClr val="333399"/>
                </a:solidFill>
              </a:rPr>
              <a:t>。</a:t>
            </a:r>
          </a:p>
          <a:p>
            <a:r>
              <a:rPr lang="zh-CN" altLang="en-US" sz="2400" dirty="0">
                <a:solidFill>
                  <a:srgbClr val="333399"/>
                </a:solidFill>
              </a:rPr>
              <a:t>    这时 </a:t>
            </a:r>
            <a:r>
              <a:rPr lang="en-US" altLang="zh-CN" sz="2400" dirty="0">
                <a:solidFill>
                  <a:srgbClr val="333399"/>
                </a:solidFill>
              </a:rPr>
              <a:t>DHCP </a:t>
            </a:r>
            <a:r>
              <a:rPr lang="zh-CN" altLang="en-US" sz="2400" dirty="0">
                <a:solidFill>
                  <a:srgbClr val="333399"/>
                </a:solidFill>
              </a:rPr>
              <a:t>客户必须立即停止使用原来的 </a:t>
            </a:r>
            <a:r>
              <a:rPr lang="en-US" altLang="zh-CN" sz="2400" dirty="0">
                <a:solidFill>
                  <a:srgbClr val="333399"/>
                </a:solidFill>
              </a:rPr>
              <a:t>IP </a:t>
            </a:r>
            <a:r>
              <a:rPr lang="zh-CN" altLang="en-US" sz="2400" dirty="0">
                <a:solidFill>
                  <a:srgbClr val="333399"/>
                </a:solidFill>
              </a:rPr>
              <a:t>地址，</a:t>
            </a:r>
          </a:p>
          <a:p>
            <a:r>
              <a:rPr lang="zh-CN" altLang="en-US" sz="2400" dirty="0">
                <a:solidFill>
                  <a:srgbClr val="333399"/>
                </a:solidFill>
              </a:rPr>
              <a:t>    必须重新申请 </a:t>
            </a:r>
            <a:r>
              <a:rPr lang="en-US" altLang="zh-CN" sz="2400" dirty="0">
                <a:solidFill>
                  <a:srgbClr val="333399"/>
                </a:solidFill>
              </a:rPr>
              <a:t>IP </a:t>
            </a:r>
            <a:r>
              <a:rPr lang="zh-CN" altLang="en-US" sz="2400" dirty="0">
                <a:solidFill>
                  <a:srgbClr val="333399"/>
                </a:solidFill>
              </a:rPr>
              <a:t>地址（回到步骤</a:t>
            </a:r>
            <a:r>
              <a:rPr lang="zh-CN" altLang="en-US" sz="2400" dirty="0">
                <a:solidFill>
                  <a:srgbClr val="333399"/>
                </a:solidFill>
                <a:sym typeface="Wingdings" panose="05000000000000000000" pitchFamily="2" charset="2"/>
              </a:rPr>
              <a:t></a:t>
            </a:r>
            <a:r>
              <a:rPr lang="zh-CN" altLang="en-US" sz="2400" dirty="0">
                <a:solidFill>
                  <a:srgbClr val="333399"/>
                </a:solidFill>
              </a:rPr>
              <a:t>）。</a:t>
            </a:r>
          </a:p>
        </p:txBody>
      </p:sp>
      <p:sp>
        <p:nvSpPr>
          <p:cNvPr id="751688" name="Text Box 72"/>
          <p:cNvSpPr txBox="1">
            <a:spLocks noChangeArrowheads="1"/>
          </p:cNvSpPr>
          <p:nvPr/>
        </p:nvSpPr>
        <p:spPr bwMode="auto">
          <a:xfrm>
            <a:off x="2289176" y="2538414"/>
            <a:ext cx="7921625" cy="1196975"/>
          </a:xfrm>
          <a:prstGeom prst="rect">
            <a:avLst/>
          </a:prstGeom>
          <a:solidFill>
            <a:srgbClr val="FFFF99"/>
          </a:solidFill>
          <a:ln w="952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333399"/>
                </a:solidFill>
              </a:rPr>
              <a:t>若</a:t>
            </a:r>
            <a:r>
              <a:rPr lang="en-US" altLang="zh-CN" sz="2400" dirty="0">
                <a:solidFill>
                  <a:srgbClr val="333399"/>
                </a:solidFill>
              </a:rPr>
              <a:t>DHCP</a:t>
            </a:r>
            <a:r>
              <a:rPr lang="zh-CN" altLang="en-US" sz="2400" dirty="0">
                <a:solidFill>
                  <a:srgbClr val="333399"/>
                </a:solidFill>
              </a:rPr>
              <a:t>服务器不响应</a:t>
            </a:r>
            <a:r>
              <a:rPr lang="zh-CN" altLang="en-US" sz="2400" dirty="0">
                <a:solidFill>
                  <a:srgbClr val="333399"/>
                </a:solidFill>
                <a:sym typeface="Wingdings" panose="05000000000000000000" pitchFamily="2" charset="2"/>
              </a:rPr>
              <a:t></a:t>
            </a:r>
            <a:r>
              <a:rPr lang="zh-CN" altLang="en-US" sz="2400" dirty="0">
                <a:solidFill>
                  <a:srgbClr val="333399"/>
                </a:solidFill>
              </a:rPr>
              <a:t>的请求报文</a:t>
            </a:r>
            <a:r>
              <a:rPr lang="en-US" altLang="zh-CN" sz="2400" dirty="0">
                <a:solidFill>
                  <a:srgbClr val="333399"/>
                </a:solidFill>
              </a:rPr>
              <a:t>DHCPREQUEST</a:t>
            </a:r>
            <a:r>
              <a:rPr lang="zh-CN" altLang="en-US" sz="2400" dirty="0">
                <a:solidFill>
                  <a:srgbClr val="333399"/>
                </a:solidFill>
              </a:rPr>
              <a:t>，则在租用期过了</a:t>
            </a:r>
            <a:r>
              <a:rPr lang="en-US" altLang="zh-CN" sz="2400" dirty="0">
                <a:solidFill>
                  <a:srgbClr val="333399"/>
                </a:solidFill>
              </a:rPr>
              <a:t>87.5%</a:t>
            </a:r>
            <a:r>
              <a:rPr lang="zh-CN" altLang="en-US" sz="2400" dirty="0">
                <a:solidFill>
                  <a:srgbClr val="333399"/>
                </a:solidFill>
              </a:rPr>
              <a:t>时，</a:t>
            </a:r>
            <a:r>
              <a:rPr lang="en-US" altLang="zh-CN" sz="2400" dirty="0">
                <a:solidFill>
                  <a:srgbClr val="333399"/>
                </a:solidFill>
              </a:rPr>
              <a:t>DHCP</a:t>
            </a:r>
            <a:r>
              <a:rPr lang="zh-CN" altLang="en-US" sz="2400" dirty="0">
                <a:solidFill>
                  <a:srgbClr val="333399"/>
                </a:solidFill>
              </a:rPr>
              <a:t>客户必须重新发送请求报文 </a:t>
            </a:r>
            <a:r>
              <a:rPr lang="en-US" altLang="zh-CN" sz="2400" dirty="0">
                <a:solidFill>
                  <a:srgbClr val="333399"/>
                </a:solidFill>
              </a:rPr>
              <a:t>DHCPREQUEST(</a:t>
            </a:r>
            <a:r>
              <a:rPr lang="zh-CN" altLang="en-US" sz="2400" dirty="0">
                <a:solidFill>
                  <a:srgbClr val="333399"/>
                </a:solidFill>
              </a:rPr>
              <a:t>重复</a:t>
            </a:r>
            <a:r>
              <a:rPr lang="zh-CN" altLang="en-US" sz="2400" dirty="0">
                <a:solidFill>
                  <a:srgbClr val="333399"/>
                </a:solidFill>
                <a:sym typeface="Wingdings" panose="05000000000000000000" pitchFamily="2" charset="2"/>
              </a:rPr>
              <a:t></a:t>
            </a:r>
            <a:r>
              <a:rPr lang="en-US" altLang="zh-CN" sz="2400" dirty="0">
                <a:solidFill>
                  <a:srgbClr val="333399"/>
                </a:solidFill>
              </a:rPr>
              <a:t>)</a:t>
            </a:r>
            <a:r>
              <a:rPr lang="zh-CN" altLang="en-US" sz="2400" dirty="0">
                <a:solidFill>
                  <a:srgbClr val="333399"/>
                </a:solidFill>
              </a:rPr>
              <a:t>，然后又继续后面的步骤。 </a:t>
            </a:r>
          </a:p>
        </p:txBody>
      </p:sp>
      <p:sp>
        <p:nvSpPr>
          <p:cNvPr id="751689" name="Text Box 73"/>
          <p:cNvSpPr txBox="1">
            <a:spLocks noChangeArrowheads="1"/>
          </p:cNvSpPr>
          <p:nvPr/>
        </p:nvSpPr>
        <p:spPr bwMode="auto">
          <a:xfrm>
            <a:off x="2135189" y="3965575"/>
            <a:ext cx="7921625" cy="831850"/>
          </a:xfrm>
          <a:prstGeom prst="rect">
            <a:avLst/>
          </a:prstGeom>
          <a:solidFill>
            <a:srgbClr val="FFFF99"/>
          </a:solidFill>
          <a:ln w="952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333399"/>
                </a:solidFill>
                <a:sym typeface="Wingdings" panose="05000000000000000000" pitchFamily="2" charset="2"/>
              </a:rPr>
              <a:t> </a:t>
            </a:r>
            <a:r>
              <a:rPr lang="en-US" altLang="zh-CN" sz="2400">
                <a:solidFill>
                  <a:srgbClr val="333399"/>
                </a:solidFill>
              </a:rPr>
              <a:t>DHCP</a:t>
            </a:r>
            <a:r>
              <a:rPr lang="zh-CN" altLang="en-US" sz="2400">
                <a:solidFill>
                  <a:srgbClr val="333399"/>
                </a:solidFill>
              </a:rPr>
              <a:t>客户可随时提前终止租用期，这时只需向</a:t>
            </a:r>
            <a:r>
              <a:rPr lang="en-US" altLang="zh-CN" sz="2400">
                <a:solidFill>
                  <a:srgbClr val="333399"/>
                </a:solidFill>
              </a:rPr>
              <a:t>DHCP</a:t>
            </a:r>
          </a:p>
          <a:p>
            <a:r>
              <a:rPr lang="en-US" altLang="zh-CN" sz="2400">
                <a:solidFill>
                  <a:srgbClr val="333399"/>
                </a:solidFill>
              </a:rPr>
              <a:t>    </a:t>
            </a:r>
            <a:r>
              <a:rPr lang="zh-CN" altLang="en-US" sz="2400">
                <a:solidFill>
                  <a:srgbClr val="333399"/>
                </a:solidFill>
              </a:rPr>
              <a:t>服务器发送释放报文</a:t>
            </a:r>
            <a:r>
              <a:rPr lang="en-US" altLang="zh-CN" sz="2400">
                <a:solidFill>
                  <a:srgbClr val="333399"/>
                </a:solidFill>
              </a:rPr>
              <a:t>DHCPRELEASE </a:t>
            </a:r>
            <a:r>
              <a:rPr lang="zh-CN" altLang="en-US" sz="2400">
                <a:solidFill>
                  <a:srgbClr val="333399"/>
                </a:solidFill>
              </a:rPr>
              <a:t>即可。</a:t>
            </a:r>
          </a:p>
        </p:txBody>
      </p:sp>
      <p:cxnSp>
        <p:nvCxnSpPr>
          <p:cNvPr id="72" name="直接连接符 71">
            <a:extLst>
              <a:ext uri="{FF2B5EF4-FFF2-40B4-BE49-F238E27FC236}">
                <a16:creationId xmlns:a16="http://schemas.microsoft.com/office/drawing/2014/main" id="{1C79CAD6-7AC2-4D1E-BDFE-DBDD1CC43320}"/>
              </a:ext>
            </a:extLst>
          </p:cNvPr>
          <p:cNvCxnSpPr/>
          <p:nvPr/>
        </p:nvCxnSpPr>
        <p:spPr>
          <a:xfrm>
            <a:off x="1685764" y="98106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74" name="页脚占位符 3">
            <a:extLst>
              <a:ext uri="{FF2B5EF4-FFF2-40B4-BE49-F238E27FC236}">
                <a16:creationId xmlns:a16="http://schemas.microsoft.com/office/drawing/2014/main" id="{254AAB2C-D3B9-4E2A-B696-B4CD28E458FF}"/>
              </a:ext>
            </a:extLst>
          </p:cNvPr>
          <p:cNvSpPr txBox="1">
            <a:spLocks/>
          </p:cNvSpPr>
          <p:nvPr/>
        </p:nvSpPr>
        <p:spPr>
          <a:xfrm>
            <a:off x="1527155" y="6415088"/>
            <a:ext cx="9144000" cy="365125"/>
          </a:xfrm>
          <a:prstGeom prst="rect">
            <a:avLst/>
          </a:prstGeom>
          <a:solidFill>
            <a:schemeClr val="accent2">
              <a:lumMod val="75000"/>
            </a:schemeClr>
          </a:solidFill>
          <a:ln w="0" cap="flat" cmpd="sng" algn="ctr">
            <a:solidFill>
              <a:schemeClr val="accent2">
                <a:shade val="50000"/>
              </a:schemeClr>
            </a:solidFill>
            <a:prstDash val="solid"/>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lstStyle>
            <a:defPPr>
              <a:defRPr lang="zh-CN"/>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a:defRPr/>
            </a:pPr>
            <a:r>
              <a:rPr lang="zh-CN" altLang="en-US" sz="1400" b="1">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extLst>
      <p:ext uri="{BB962C8B-B14F-4D97-AF65-F5344CB8AC3E}">
        <p14:creationId xmlns:p14="http://schemas.microsoft.com/office/powerpoint/2010/main" val="2509452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7F707DB-54D3-46E5-A972-64311AC6B796}" type="slidenum">
              <a:rPr lang="en-US" altLang="zh-CN"/>
              <a:pPr/>
              <a:t>64</a:t>
            </a:fld>
            <a:endParaRPr lang="en-US" altLang="zh-CN"/>
          </a:p>
        </p:txBody>
      </p:sp>
      <p:sp>
        <p:nvSpPr>
          <p:cNvPr id="291842" name="Rectangle 2"/>
          <p:cNvSpPr>
            <a:spLocks noGrp="1" noChangeArrowheads="1"/>
          </p:cNvSpPr>
          <p:nvPr>
            <p:ph type="title"/>
          </p:nvPr>
        </p:nvSpPr>
        <p:spPr>
          <a:xfrm>
            <a:off x="3688960" y="21084"/>
            <a:ext cx="8229600" cy="1143000"/>
          </a:xfrm>
        </p:spPr>
        <p:txBody>
          <a:bodyPr/>
          <a:lstStyle/>
          <a:p>
            <a:pPr algn="ctr"/>
            <a:r>
              <a:rPr lang="zh-CN" altLang="en-US" dirty="0"/>
              <a:t>电子邮件服务</a:t>
            </a:r>
          </a:p>
        </p:txBody>
      </p:sp>
      <p:sp>
        <p:nvSpPr>
          <p:cNvPr id="291843" name="Rectangle 3"/>
          <p:cNvSpPr>
            <a:spLocks noGrp="1" noChangeArrowheads="1"/>
          </p:cNvSpPr>
          <p:nvPr>
            <p:ph type="body" idx="1"/>
          </p:nvPr>
        </p:nvSpPr>
        <p:spPr>
          <a:xfrm>
            <a:off x="1981200" y="1600201"/>
            <a:ext cx="8435280" cy="4525963"/>
          </a:xfrm>
        </p:spPr>
        <p:txBody>
          <a:bodyPr/>
          <a:lstStyle/>
          <a:p>
            <a:pPr>
              <a:lnSpc>
                <a:spcPct val="90000"/>
              </a:lnSpc>
              <a:buClr>
                <a:srgbClr val="C00000"/>
              </a:buClr>
              <a:buFont typeface="Wingdings" panose="05000000000000000000" pitchFamily="2" charset="2"/>
              <a:buChar char="n"/>
            </a:pPr>
            <a:r>
              <a:rPr lang="en-US" altLang="zh-CN" dirty="0">
                <a:latin typeface="楷体" panose="02010609060101010101" pitchFamily="49" charset="-122"/>
                <a:ea typeface="楷体" panose="02010609060101010101" pitchFamily="49" charset="-122"/>
              </a:rPr>
              <a:t>Email</a:t>
            </a:r>
            <a:r>
              <a:rPr lang="zh-CN" altLang="en-US" dirty="0">
                <a:latin typeface="楷体" panose="02010609060101010101" pitchFamily="49" charset="-122"/>
                <a:ea typeface="楷体" panose="02010609060101010101" pitchFamily="49" charset="-122"/>
              </a:rPr>
              <a:t>是</a:t>
            </a:r>
            <a:r>
              <a:rPr lang="en-US" altLang="zh-CN" dirty="0">
                <a:latin typeface="楷体" panose="02010609060101010101" pitchFamily="49" charset="-122"/>
                <a:ea typeface="楷体" panose="02010609060101010101" pitchFamily="49" charset="-122"/>
              </a:rPr>
              <a:t>Internet</a:t>
            </a:r>
            <a:r>
              <a:rPr lang="zh-CN" altLang="en-US" dirty="0">
                <a:latin typeface="楷体" panose="02010609060101010101" pitchFamily="49" charset="-122"/>
                <a:ea typeface="楷体" panose="02010609060101010101" pitchFamily="49" charset="-122"/>
              </a:rPr>
              <a:t>上使用最多的一种应用。</a:t>
            </a:r>
          </a:p>
          <a:p>
            <a:pPr>
              <a:lnSpc>
                <a:spcPct val="90000"/>
              </a:lnSpc>
              <a:buClr>
                <a:srgbClr val="C00000"/>
              </a:buClr>
              <a:buFont typeface="Wingdings" panose="05000000000000000000" pitchFamily="2" charset="2"/>
              <a:buChar char="n"/>
            </a:pPr>
            <a:r>
              <a:rPr lang="zh-CN" altLang="en-US" dirty="0">
                <a:latin typeface="楷体" panose="02010609060101010101" pitchFamily="49" charset="-122"/>
                <a:ea typeface="楷体" panose="02010609060101010101" pitchFamily="49" charset="-122"/>
              </a:rPr>
              <a:t>一个电子邮件系统由</a:t>
            </a: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部分组成：</a:t>
            </a:r>
          </a:p>
          <a:p>
            <a:pPr lvl="1"/>
            <a:r>
              <a:rPr lang="zh-CN" altLang="en-US" dirty="0"/>
              <a:t>用户代理：用户与电子邮件系统的接口，是用户机上运行的程序。</a:t>
            </a:r>
          </a:p>
          <a:p>
            <a:pPr lvl="1"/>
            <a:r>
              <a:rPr lang="zh-CN" altLang="en-US" dirty="0"/>
              <a:t>邮件服务器：收发邮件，运行邮件服务程序。</a:t>
            </a:r>
          </a:p>
          <a:p>
            <a:pPr lvl="1"/>
            <a:r>
              <a:rPr lang="zh-CN" altLang="en-US" dirty="0"/>
              <a:t>电子邮件协议： </a:t>
            </a:r>
            <a:r>
              <a:rPr lang="en-US" altLang="zh-CN" dirty="0"/>
              <a:t>SMTP</a:t>
            </a:r>
            <a:r>
              <a:rPr lang="zh-CN" altLang="en-US" dirty="0"/>
              <a:t>、</a:t>
            </a:r>
            <a:r>
              <a:rPr lang="en-US" altLang="zh-CN" dirty="0"/>
              <a:t>POP3</a:t>
            </a:r>
            <a:r>
              <a:rPr lang="zh-CN" altLang="en-US" dirty="0"/>
              <a:t>、</a:t>
            </a:r>
            <a:r>
              <a:rPr lang="en-US" altLang="zh-CN" dirty="0"/>
              <a:t>IMAP</a:t>
            </a:r>
          </a:p>
          <a:p>
            <a:pPr>
              <a:lnSpc>
                <a:spcPct val="90000"/>
              </a:lnSpc>
              <a:buClr>
                <a:srgbClr val="C00000"/>
              </a:buClr>
              <a:buFont typeface="Wingdings" panose="05000000000000000000" pitchFamily="2" charset="2"/>
              <a:buChar char="n"/>
            </a:pPr>
            <a:r>
              <a:rPr lang="zh-CN" altLang="en-US" dirty="0">
                <a:latin typeface="楷体" panose="02010609060101010101" pitchFamily="49" charset="-122"/>
                <a:ea typeface="楷体" panose="02010609060101010101" pitchFamily="49" charset="-122"/>
              </a:rPr>
              <a:t>电子邮件不是一种“终端到终端”的服务，而是一种“</a:t>
            </a:r>
            <a:r>
              <a:rPr lang="zh-CN" altLang="en-US" dirty="0">
                <a:solidFill>
                  <a:srgbClr val="FF0000"/>
                </a:solidFill>
                <a:latin typeface="楷体" panose="02010609060101010101" pitchFamily="49" charset="-122"/>
                <a:ea typeface="楷体" panose="02010609060101010101" pitchFamily="49" charset="-122"/>
              </a:rPr>
              <a:t>存贮转发式</a:t>
            </a:r>
            <a:r>
              <a:rPr lang="zh-CN" altLang="en-US" dirty="0">
                <a:latin typeface="楷体" panose="02010609060101010101" pitchFamily="49" charset="-122"/>
                <a:ea typeface="楷体" panose="02010609060101010101" pitchFamily="49" charset="-122"/>
              </a:rPr>
              <a:t>”服务。 </a:t>
            </a:r>
          </a:p>
          <a:p>
            <a:endParaRPr lang="en-US" altLang="zh-CN" dirty="0"/>
          </a:p>
        </p:txBody>
      </p:sp>
      <p:cxnSp>
        <p:nvCxnSpPr>
          <p:cNvPr id="8" name="直接连接符 7">
            <a:extLst>
              <a:ext uri="{FF2B5EF4-FFF2-40B4-BE49-F238E27FC236}">
                <a16:creationId xmlns:a16="http://schemas.microsoft.com/office/drawing/2014/main" id="{02406CD1-B197-4D4C-9B8D-CCF398C76899}"/>
              </a:ext>
            </a:extLst>
          </p:cNvPr>
          <p:cNvCxnSpPr/>
          <p:nvPr/>
        </p:nvCxnSpPr>
        <p:spPr>
          <a:xfrm>
            <a:off x="3616952" y="1001812"/>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2" name="页脚占位符 3">
            <a:extLst>
              <a:ext uri="{FF2B5EF4-FFF2-40B4-BE49-F238E27FC236}">
                <a16:creationId xmlns:a16="http://schemas.microsoft.com/office/drawing/2014/main" id="{7A237FFE-3184-4FE8-A474-8EA57D285A53}"/>
              </a:ext>
            </a:extLst>
          </p:cNvPr>
          <p:cNvSpPr>
            <a:spLocks noGrp="1"/>
          </p:cNvSpPr>
          <p:nvPr>
            <p:ph type="ftr" sz="quarter" idx="11"/>
          </p:nvPr>
        </p:nvSpPr>
        <p:spPr>
          <a:xfrm>
            <a:off x="1524000" y="6492876"/>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l" fontAlgn="base">
              <a:spcBef>
                <a:spcPct val="0"/>
              </a:spcBef>
              <a:spcAft>
                <a:spcPct val="0"/>
              </a:spcAft>
              <a:defRPr/>
            </a:pPr>
            <a:r>
              <a:rPr lang="zh-CN" altLang="en-US" sz="1400" b="1" dirty="0">
                <a:latin typeface="华文行楷" pitchFamily="2" charset="-122"/>
                <a:ea typeface="华文行楷" pitchFamily="2" charset="-122"/>
              </a:rPr>
              <a:t> </a:t>
            </a:r>
          </a:p>
        </p:txBody>
      </p:sp>
      <p:sp>
        <p:nvSpPr>
          <p:cNvPr id="2" name="标题 1">
            <a:extLst>
              <a:ext uri="{FF2B5EF4-FFF2-40B4-BE49-F238E27FC236}">
                <a16:creationId xmlns:a16="http://schemas.microsoft.com/office/drawing/2014/main" id="{BFB09A33-74DC-F2B0-0B39-91A8267E93B5}"/>
              </a:ext>
            </a:extLst>
          </p:cNvPr>
          <p:cNvSpPr txBox="1">
            <a:spLocks/>
          </p:cNvSpPr>
          <p:nvPr/>
        </p:nvSpPr>
        <p:spPr bwMode="auto">
          <a:xfrm>
            <a:off x="-1259093" y="-162272"/>
            <a:ext cx="729342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r>
              <a:rPr lang="zh-CN" altLang="en-US" b="1">
                <a:solidFill>
                  <a:srgbClr val="FF0000"/>
                </a:solidFill>
              </a:rPr>
              <a:t>实验八 </a:t>
            </a:r>
            <a:r>
              <a:rPr lang="en-US" altLang="zh-CN" b="1">
                <a:solidFill>
                  <a:srgbClr val="FF0000"/>
                </a:solidFill>
              </a:rPr>
              <a:t>SMTP POP</a:t>
            </a:r>
            <a:endParaRPr lang="zh-CN" altLang="en-US" b="1" dirty="0">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灯片编号占位符 5"/>
          <p:cNvSpPr>
            <a:spLocks noGrp="1"/>
          </p:cNvSpPr>
          <p:nvPr>
            <p:ph type="sldNum" sz="quarter" idx="12"/>
          </p:nvPr>
        </p:nvSpPr>
        <p:spPr/>
        <p:txBody>
          <a:bodyPr/>
          <a:lstStyle/>
          <a:p>
            <a:fld id="{278E05CC-808F-415C-8F58-35824D229805}" type="slidenum">
              <a:rPr lang="en-US" altLang="zh-CN"/>
              <a:pPr/>
              <a:t>65</a:t>
            </a:fld>
            <a:endParaRPr lang="en-US" altLang="zh-CN"/>
          </a:p>
        </p:txBody>
      </p:sp>
      <p:grpSp>
        <p:nvGrpSpPr>
          <p:cNvPr id="2" name="Group 438"/>
          <p:cNvGrpSpPr>
            <a:grpSpLocks/>
          </p:cNvGrpSpPr>
          <p:nvPr/>
        </p:nvGrpSpPr>
        <p:grpSpPr bwMode="auto">
          <a:xfrm flipH="1">
            <a:off x="9336089" y="4437063"/>
            <a:ext cx="884237" cy="1014412"/>
            <a:chOff x="246" y="1767"/>
            <a:chExt cx="557" cy="639"/>
          </a:xfrm>
        </p:grpSpPr>
        <p:grpSp>
          <p:nvGrpSpPr>
            <p:cNvPr id="3" name="Group 439"/>
            <p:cNvGrpSpPr>
              <a:grpSpLocks/>
            </p:cNvGrpSpPr>
            <p:nvPr/>
          </p:nvGrpSpPr>
          <p:grpSpPr bwMode="auto">
            <a:xfrm>
              <a:off x="246" y="1943"/>
              <a:ext cx="557" cy="463"/>
              <a:chOff x="246" y="1943"/>
              <a:chExt cx="557" cy="463"/>
            </a:xfrm>
          </p:grpSpPr>
          <p:sp>
            <p:nvSpPr>
              <p:cNvPr id="367032" name="Freeform 440"/>
              <p:cNvSpPr>
                <a:spLocks/>
              </p:cNvSpPr>
              <p:nvPr/>
            </p:nvSpPr>
            <p:spPr bwMode="auto">
              <a:xfrm>
                <a:off x="373" y="2005"/>
                <a:ext cx="196" cy="295"/>
              </a:xfrm>
              <a:custGeom>
                <a:avLst/>
                <a:gdLst/>
                <a:ahLst/>
                <a:cxnLst>
                  <a:cxn ang="0">
                    <a:pos x="652" y="26"/>
                  </a:cxn>
                  <a:cxn ang="0">
                    <a:pos x="982" y="1347"/>
                  </a:cxn>
                  <a:cxn ang="0">
                    <a:pos x="0" y="1477"/>
                  </a:cxn>
                  <a:cxn ang="0">
                    <a:pos x="252" y="0"/>
                  </a:cxn>
                </a:cxnLst>
                <a:rect l="0" t="0" r="r" b="b"/>
                <a:pathLst>
                  <a:path w="982" h="1477">
                    <a:moveTo>
                      <a:pt x="652" y="26"/>
                    </a:moveTo>
                    <a:lnTo>
                      <a:pt x="982" y="1347"/>
                    </a:lnTo>
                    <a:lnTo>
                      <a:pt x="0" y="1477"/>
                    </a:lnTo>
                    <a:lnTo>
                      <a:pt x="252" y="0"/>
                    </a:lnTo>
                  </a:path>
                </a:pathLst>
              </a:custGeom>
              <a:noFill/>
              <a:ln w="17463">
                <a:solidFill>
                  <a:srgbClr val="000000"/>
                </a:solidFill>
                <a:prstDash val="solid"/>
                <a:round/>
                <a:headEnd/>
                <a:tailEnd/>
              </a:ln>
            </p:spPr>
            <p:txBody>
              <a:bodyPr/>
              <a:lstStyle/>
              <a:p>
                <a:endParaRPr lang="zh-CN" altLang="en-US"/>
              </a:p>
            </p:txBody>
          </p:sp>
          <p:grpSp>
            <p:nvGrpSpPr>
              <p:cNvPr id="4" name="Group 441"/>
              <p:cNvGrpSpPr>
                <a:grpSpLocks/>
              </p:cNvGrpSpPr>
              <p:nvPr/>
            </p:nvGrpSpPr>
            <p:grpSpPr bwMode="auto">
              <a:xfrm>
                <a:off x="246" y="1943"/>
                <a:ext cx="551" cy="121"/>
                <a:chOff x="246" y="1943"/>
                <a:chExt cx="551" cy="121"/>
              </a:xfrm>
            </p:grpSpPr>
            <p:sp>
              <p:nvSpPr>
                <p:cNvPr id="367034" name="Freeform 442"/>
                <p:cNvSpPr>
                  <a:spLocks/>
                </p:cNvSpPr>
                <p:nvPr/>
              </p:nvSpPr>
              <p:spPr bwMode="auto">
                <a:xfrm>
                  <a:off x="246" y="1943"/>
                  <a:ext cx="551" cy="104"/>
                </a:xfrm>
                <a:custGeom>
                  <a:avLst/>
                  <a:gdLst/>
                  <a:ahLst/>
                  <a:cxnLst>
                    <a:cxn ang="0">
                      <a:pos x="2751" y="270"/>
                    </a:cxn>
                    <a:cxn ang="0">
                      <a:pos x="1016" y="522"/>
                    </a:cxn>
                    <a:cxn ang="0">
                      <a:pos x="0" y="132"/>
                    </a:cxn>
                    <a:cxn ang="0">
                      <a:pos x="1302" y="0"/>
                    </a:cxn>
                    <a:cxn ang="0">
                      <a:pos x="2751" y="270"/>
                    </a:cxn>
                  </a:cxnLst>
                  <a:rect l="0" t="0" r="r" b="b"/>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367035" name="Freeform 443"/>
                <p:cNvSpPr>
                  <a:spLocks/>
                </p:cNvSpPr>
                <p:nvPr/>
              </p:nvSpPr>
              <p:spPr bwMode="auto">
                <a:xfrm>
                  <a:off x="450" y="1997"/>
                  <a:ext cx="345" cy="67"/>
                </a:xfrm>
                <a:custGeom>
                  <a:avLst/>
                  <a:gdLst/>
                  <a:ahLst/>
                  <a:cxnLst>
                    <a:cxn ang="0">
                      <a:pos x="1728" y="0"/>
                    </a:cxn>
                    <a:cxn ang="0">
                      <a:pos x="0" y="251"/>
                    </a:cxn>
                    <a:cxn ang="0">
                      <a:pos x="0" y="337"/>
                    </a:cxn>
                    <a:cxn ang="0">
                      <a:pos x="1728" y="88"/>
                    </a:cxn>
                    <a:cxn ang="0">
                      <a:pos x="1728" y="0"/>
                    </a:cxn>
                  </a:cxnLst>
                  <a:rect l="0" t="0" r="r" b="b"/>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prstDash val="solid"/>
                  <a:round/>
                  <a:headEnd/>
                  <a:tailEnd/>
                </a:ln>
              </p:spPr>
              <p:txBody>
                <a:bodyPr/>
                <a:lstStyle/>
                <a:p>
                  <a:endParaRPr lang="zh-CN" altLang="en-US"/>
                </a:p>
              </p:txBody>
            </p:sp>
            <p:sp>
              <p:nvSpPr>
                <p:cNvPr id="367036" name="Freeform 444"/>
                <p:cNvSpPr>
                  <a:spLocks/>
                </p:cNvSpPr>
                <p:nvPr/>
              </p:nvSpPr>
              <p:spPr bwMode="auto">
                <a:xfrm>
                  <a:off x="246" y="1969"/>
                  <a:ext cx="204" cy="95"/>
                </a:xfrm>
                <a:custGeom>
                  <a:avLst/>
                  <a:gdLst/>
                  <a:ahLst/>
                  <a:cxnLst>
                    <a:cxn ang="0">
                      <a:pos x="1016" y="476"/>
                    </a:cxn>
                    <a:cxn ang="0">
                      <a:pos x="1016" y="390"/>
                    </a:cxn>
                    <a:cxn ang="0">
                      <a:pos x="0" y="0"/>
                    </a:cxn>
                    <a:cxn ang="0">
                      <a:pos x="0" y="60"/>
                    </a:cxn>
                    <a:cxn ang="0">
                      <a:pos x="1016" y="476"/>
                    </a:cxn>
                  </a:cxnLst>
                  <a:rect l="0" t="0" r="r" b="b"/>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prstDash val="solid"/>
                  <a:round/>
                  <a:headEnd/>
                  <a:tailEnd/>
                </a:ln>
              </p:spPr>
              <p:txBody>
                <a:bodyPr/>
                <a:lstStyle/>
                <a:p>
                  <a:endParaRPr lang="zh-CN" altLang="en-US"/>
                </a:p>
              </p:txBody>
            </p:sp>
          </p:grpSp>
          <p:sp>
            <p:nvSpPr>
              <p:cNvPr id="367037" name="Freeform 445"/>
              <p:cNvSpPr>
                <a:spLocks/>
              </p:cNvSpPr>
              <p:nvPr/>
            </p:nvSpPr>
            <p:spPr bwMode="auto">
              <a:xfrm>
                <a:off x="564" y="2028"/>
                <a:ext cx="239" cy="378"/>
              </a:xfrm>
              <a:custGeom>
                <a:avLst/>
                <a:gdLst/>
                <a:ahLst/>
                <a:cxnLst>
                  <a:cxn ang="0">
                    <a:pos x="660" y="0"/>
                  </a:cxn>
                  <a:cxn ang="0">
                    <a:pos x="1195" y="1747"/>
                  </a:cxn>
                  <a:cxn ang="0">
                    <a:pos x="0" y="1893"/>
                  </a:cxn>
                  <a:cxn ang="0">
                    <a:pos x="191" y="35"/>
                  </a:cxn>
                </a:cxnLst>
                <a:rect l="0" t="0" r="r" b="b"/>
                <a:pathLst>
                  <a:path w="1195" h="1893">
                    <a:moveTo>
                      <a:pt x="660" y="0"/>
                    </a:moveTo>
                    <a:lnTo>
                      <a:pt x="1195" y="1747"/>
                    </a:lnTo>
                    <a:lnTo>
                      <a:pt x="0" y="1893"/>
                    </a:lnTo>
                    <a:lnTo>
                      <a:pt x="191" y="35"/>
                    </a:lnTo>
                  </a:path>
                </a:pathLst>
              </a:custGeom>
              <a:noFill/>
              <a:ln w="17463">
                <a:solidFill>
                  <a:srgbClr val="000000"/>
                </a:solidFill>
                <a:prstDash val="solid"/>
                <a:round/>
                <a:headEnd/>
                <a:tailEnd/>
              </a:ln>
            </p:spPr>
            <p:txBody>
              <a:bodyPr/>
              <a:lstStyle/>
              <a:p>
                <a:endParaRPr lang="zh-CN" altLang="en-US"/>
              </a:p>
            </p:txBody>
          </p:sp>
        </p:grpSp>
        <p:grpSp>
          <p:nvGrpSpPr>
            <p:cNvPr id="5" name="Group 446"/>
            <p:cNvGrpSpPr>
              <a:grpSpLocks/>
            </p:cNvGrpSpPr>
            <p:nvPr/>
          </p:nvGrpSpPr>
          <p:grpSpPr bwMode="auto">
            <a:xfrm>
              <a:off x="325" y="1767"/>
              <a:ext cx="383" cy="268"/>
              <a:chOff x="325" y="1767"/>
              <a:chExt cx="383" cy="268"/>
            </a:xfrm>
          </p:grpSpPr>
          <p:grpSp>
            <p:nvGrpSpPr>
              <p:cNvPr id="6" name="Group 447"/>
              <p:cNvGrpSpPr>
                <a:grpSpLocks/>
              </p:cNvGrpSpPr>
              <p:nvPr/>
            </p:nvGrpSpPr>
            <p:grpSpPr bwMode="auto">
              <a:xfrm>
                <a:off x="412" y="1767"/>
                <a:ext cx="296" cy="243"/>
                <a:chOff x="412" y="1767"/>
                <a:chExt cx="296" cy="243"/>
              </a:xfrm>
            </p:grpSpPr>
            <p:grpSp>
              <p:nvGrpSpPr>
                <p:cNvPr id="7" name="Group 448"/>
                <p:cNvGrpSpPr>
                  <a:grpSpLocks/>
                </p:cNvGrpSpPr>
                <p:nvPr/>
              </p:nvGrpSpPr>
              <p:grpSpPr bwMode="auto">
                <a:xfrm>
                  <a:off x="412" y="1767"/>
                  <a:ext cx="296" cy="243"/>
                  <a:chOff x="412" y="1767"/>
                  <a:chExt cx="296" cy="243"/>
                </a:xfrm>
              </p:grpSpPr>
              <p:grpSp>
                <p:nvGrpSpPr>
                  <p:cNvPr id="8" name="Group 449"/>
                  <p:cNvGrpSpPr>
                    <a:grpSpLocks/>
                  </p:cNvGrpSpPr>
                  <p:nvPr/>
                </p:nvGrpSpPr>
                <p:grpSpPr bwMode="auto">
                  <a:xfrm>
                    <a:off x="412" y="1904"/>
                    <a:ext cx="296" cy="106"/>
                    <a:chOff x="412" y="1904"/>
                    <a:chExt cx="296" cy="106"/>
                  </a:xfrm>
                </p:grpSpPr>
                <p:sp>
                  <p:nvSpPr>
                    <p:cNvPr id="367042" name="Freeform 450"/>
                    <p:cNvSpPr>
                      <a:spLocks/>
                    </p:cNvSpPr>
                    <p:nvPr/>
                  </p:nvSpPr>
                  <p:spPr bwMode="auto">
                    <a:xfrm>
                      <a:off x="412" y="1904"/>
                      <a:ext cx="170" cy="106"/>
                    </a:xfrm>
                    <a:custGeom>
                      <a:avLst/>
                      <a:gdLst/>
                      <a:ahLst/>
                      <a:cxnLst>
                        <a:cxn ang="0">
                          <a:pos x="848" y="162"/>
                        </a:cxn>
                        <a:cxn ang="0">
                          <a:pos x="848" y="530"/>
                        </a:cxn>
                        <a:cxn ang="0">
                          <a:pos x="0" y="258"/>
                        </a:cxn>
                        <a:cxn ang="0">
                          <a:pos x="0" y="0"/>
                        </a:cxn>
                        <a:cxn ang="0">
                          <a:pos x="848" y="162"/>
                        </a:cxn>
                      </a:cxnLst>
                      <a:rect l="0" t="0" r="r" b="b"/>
                      <a:pathLst>
                        <a:path w="848" h="530">
                          <a:moveTo>
                            <a:pt x="848" y="162"/>
                          </a:moveTo>
                          <a:lnTo>
                            <a:pt x="848" y="530"/>
                          </a:lnTo>
                          <a:lnTo>
                            <a:pt x="0" y="258"/>
                          </a:lnTo>
                          <a:lnTo>
                            <a:pt x="0" y="0"/>
                          </a:lnTo>
                          <a:lnTo>
                            <a:pt x="848" y="162"/>
                          </a:lnTo>
                          <a:close/>
                        </a:path>
                      </a:pathLst>
                    </a:custGeom>
                    <a:solidFill>
                      <a:srgbClr val="A0A0A0"/>
                    </a:solidFill>
                    <a:ln w="3175">
                      <a:solidFill>
                        <a:srgbClr val="000000"/>
                      </a:solidFill>
                      <a:prstDash val="solid"/>
                      <a:round/>
                      <a:headEnd/>
                      <a:tailEnd/>
                    </a:ln>
                  </p:spPr>
                  <p:txBody>
                    <a:bodyPr/>
                    <a:lstStyle/>
                    <a:p>
                      <a:endParaRPr lang="zh-CN" altLang="en-US"/>
                    </a:p>
                  </p:txBody>
                </p:sp>
                <p:sp>
                  <p:nvSpPr>
                    <p:cNvPr id="367043" name="Freeform 451"/>
                    <p:cNvSpPr>
                      <a:spLocks/>
                    </p:cNvSpPr>
                    <p:nvPr/>
                  </p:nvSpPr>
                  <p:spPr bwMode="auto">
                    <a:xfrm>
                      <a:off x="582" y="1929"/>
                      <a:ext cx="126" cy="81"/>
                    </a:xfrm>
                    <a:custGeom>
                      <a:avLst/>
                      <a:gdLst/>
                      <a:ahLst/>
                      <a:cxnLst>
                        <a:cxn ang="0">
                          <a:pos x="0" y="36"/>
                        </a:cxn>
                        <a:cxn ang="0">
                          <a:pos x="0" y="404"/>
                        </a:cxn>
                        <a:cxn ang="0">
                          <a:pos x="631" y="312"/>
                        </a:cxn>
                        <a:cxn ang="0">
                          <a:pos x="631" y="0"/>
                        </a:cxn>
                        <a:cxn ang="0">
                          <a:pos x="0" y="36"/>
                        </a:cxn>
                      </a:cxnLst>
                      <a:rect l="0" t="0" r="r" b="b"/>
                      <a:pathLst>
                        <a:path w="631" h="404">
                          <a:moveTo>
                            <a:pt x="0" y="36"/>
                          </a:moveTo>
                          <a:lnTo>
                            <a:pt x="0" y="404"/>
                          </a:lnTo>
                          <a:lnTo>
                            <a:pt x="631" y="312"/>
                          </a:lnTo>
                          <a:lnTo>
                            <a:pt x="631" y="0"/>
                          </a:lnTo>
                          <a:lnTo>
                            <a:pt x="0" y="36"/>
                          </a:lnTo>
                          <a:close/>
                        </a:path>
                      </a:pathLst>
                    </a:custGeom>
                    <a:solidFill>
                      <a:srgbClr val="808080"/>
                    </a:solidFill>
                    <a:ln w="3175">
                      <a:solidFill>
                        <a:srgbClr val="000000"/>
                      </a:solidFill>
                      <a:prstDash val="solid"/>
                      <a:round/>
                      <a:headEnd/>
                      <a:tailEnd/>
                    </a:ln>
                  </p:spPr>
                  <p:txBody>
                    <a:bodyPr/>
                    <a:lstStyle/>
                    <a:p>
                      <a:endParaRPr lang="zh-CN" altLang="en-US"/>
                    </a:p>
                  </p:txBody>
                </p:sp>
                <p:sp>
                  <p:nvSpPr>
                    <p:cNvPr id="367044" name="Freeform 452"/>
                    <p:cNvSpPr>
                      <a:spLocks/>
                    </p:cNvSpPr>
                    <p:nvPr/>
                  </p:nvSpPr>
                  <p:spPr bwMode="auto">
                    <a:xfrm>
                      <a:off x="412" y="1904"/>
                      <a:ext cx="296" cy="32"/>
                    </a:xfrm>
                    <a:custGeom>
                      <a:avLst/>
                      <a:gdLst/>
                      <a:ahLst/>
                      <a:cxnLst>
                        <a:cxn ang="0">
                          <a:pos x="1479" y="126"/>
                        </a:cxn>
                        <a:cxn ang="0">
                          <a:pos x="842" y="162"/>
                        </a:cxn>
                        <a:cxn ang="0">
                          <a:pos x="0" y="0"/>
                        </a:cxn>
                        <a:cxn ang="0">
                          <a:pos x="619" y="0"/>
                        </a:cxn>
                        <a:cxn ang="0">
                          <a:pos x="1479" y="126"/>
                        </a:cxn>
                      </a:cxnLst>
                      <a:rect l="0" t="0" r="r" b="b"/>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prstDash val="solid"/>
                      <a:round/>
                      <a:headEnd/>
                      <a:tailEnd/>
                    </a:ln>
                  </p:spPr>
                  <p:txBody>
                    <a:bodyPr/>
                    <a:lstStyle/>
                    <a:p>
                      <a:endParaRPr lang="zh-CN" altLang="en-US"/>
                    </a:p>
                  </p:txBody>
                </p:sp>
              </p:grpSp>
              <p:sp>
                <p:nvSpPr>
                  <p:cNvPr id="367045" name="Freeform 453"/>
                  <p:cNvSpPr>
                    <a:spLocks/>
                  </p:cNvSpPr>
                  <p:nvPr/>
                </p:nvSpPr>
                <p:spPr bwMode="auto">
                  <a:xfrm>
                    <a:off x="504" y="1895"/>
                    <a:ext cx="108" cy="30"/>
                  </a:xfrm>
                  <a:custGeom>
                    <a:avLst/>
                    <a:gdLst/>
                    <a:ahLst/>
                    <a:cxnLst>
                      <a:cxn ang="0">
                        <a:pos x="538" y="86"/>
                      </a:cxn>
                      <a:cxn ang="0">
                        <a:pos x="538" y="135"/>
                      </a:cxn>
                      <a:cxn ang="0">
                        <a:pos x="287" y="151"/>
                      </a:cxn>
                      <a:cxn ang="0">
                        <a:pos x="0" y="97"/>
                      </a:cxn>
                      <a:cxn ang="0">
                        <a:pos x="0" y="0"/>
                      </a:cxn>
                      <a:cxn ang="0">
                        <a:pos x="538" y="86"/>
                      </a:cxn>
                    </a:cxnLst>
                    <a:rect l="0" t="0" r="r" b="b"/>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prstDash val="solid"/>
                    <a:round/>
                    <a:headEnd/>
                    <a:tailEnd/>
                  </a:ln>
                </p:spPr>
                <p:txBody>
                  <a:bodyPr/>
                  <a:lstStyle/>
                  <a:p>
                    <a:endParaRPr lang="zh-CN" altLang="en-US"/>
                  </a:p>
                </p:txBody>
              </p:sp>
              <p:grpSp>
                <p:nvGrpSpPr>
                  <p:cNvPr id="9" name="Group 454"/>
                  <p:cNvGrpSpPr>
                    <a:grpSpLocks/>
                  </p:cNvGrpSpPr>
                  <p:nvPr/>
                </p:nvGrpSpPr>
                <p:grpSpPr bwMode="auto">
                  <a:xfrm>
                    <a:off x="446" y="1767"/>
                    <a:ext cx="239" cy="151"/>
                    <a:chOff x="446" y="1767"/>
                    <a:chExt cx="239" cy="151"/>
                  </a:xfrm>
                </p:grpSpPr>
                <p:sp>
                  <p:nvSpPr>
                    <p:cNvPr id="367047" name="Freeform 455"/>
                    <p:cNvSpPr>
                      <a:spLocks/>
                    </p:cNvSpPr>
                    <p:nvPr/>
                  </p:nvSpPr>
                  <p:spPr bwMode="auto">
                    <a:xfrm>
                      <a:off x="446" y="1767"/>
                      <a:ext cx="137" cy="148"/>
                    </a:xfrm>
                    <a:custGeom>
                      <a:avLst/>
                      <a:gdLst/>
                      <a:ahLst/>
                      <a:cxnLst>
                        <a:cxn ang="0">
                          <a:pos x="589" y="740"/>
                        </a:cxn>
                        <a:cxn ang="0">
                          <a:pos x="686" y="24"/>
                        </a:cxn>
                        <a:cxn ang="0">
                          <a:pos x="95" y="0"/>
                        </a:cxn>
                        <a:cxn ang="0">
                          <a:pos x="0" y="638"/>
                        </a:cxn>
                        <a:cxn ang="0">
                          <a:pos x="589" y="740"/>
                        </a:cxn>
                      </a:cxnLst>
                      <a:rect l="0" t="0" r="r" b="b"/>
                      <a:pathLst>
                        <a:path w="686" h="740">
                          <a:moveTo>
                            <a:pt x="589" y="740"/>
                          </a:moveTo>
                          <a:lnTo>
                            <a:pt x="686" y="24"/>
                          </a:lnTo>
                          <a:lnTo>
                            <a:pt x="95" y="0"/>
                          </a:lnTo>
                          <a:lnTo>
                            <a:pt x="0" y="638"/>
                          </a:lnTo>
                          <a:lnTo>
                            <a:pt x="589" y="740"/>
                          </a:lnTo>
                          <a:close/>
                        </a:path>
                      </a:pathLst>
                    </a:custGeom>
                    <a:solidFill>
                      <a:srgbClr val="A0A0A0"/>
                    </a:solidFill>
                    <a:ln w="3175">
                      <a:solidFill>
                        <a:srgbClr val="000000"/>
                      </a:solidFill>
                      <a:prstDash val="solid"/>
                      <a:round/>
                      <a:headEnd/>
                      <a:tailEnd/>
                    </a:ln>
                  </p:spPr>
                  <p:txBody>
                    <a:bodyPr/>
                    <a:lstStyle/>
                    <a:p>
                      <a:endParaRPr lang="zh-CN" altLang="en-US"/>
                    </a:p>
                  </p:txBody>
                </p:sp>
                <p:sp>
                  <p:nvSpPr>
                    <p:cNvPr id="367048" name="Freeform 456"/>
                    <p:cNvSpPr>
                      <a:spLocks/>
                    </p:cNvSpPr>
                    <p:nvPr/>
                  </p:nvSpPr>
                  <p:spPr bwMode="auto">
                    <a:xfrm>
                      <a:off x="564" y="1771"/>
                      <a:ext cx="121" cy="147"/>
                    </a:xfrm>
                    <a:custGeom>
                      <a:avLst/>
                      <a:gdLst/>
                      <a:ahLst/>
                      <a:cxnLst>
                        <a:cxn ang="0">
                          <a:pos x="97" y="0"/>
                        </a:cxn>
                        <a:cxn ang="0">
                          <a:pos x="608" y="163"/>
                        </a:cxn>
                        <a:cxn ang="0">
                          <a:pos x="536" y="735"/>
                        </a:cxn>
                        <a:cxn ang="0">
                          <a:pos x="0" y="717"/>
                        </a:cxn>
                        <a:cxn ang="0">
                          <a:pos x="97" y="0"/>
                        </a:cxn>
                      </a:cxnLst>
                      <a:rect l="0" t="0" r="r" b="b"/>
                      <a:pathLst>
                        <a:path w="608" h="735">
                          <a:moveTo>
                            <a:pt x="97" y="0"/>
                          </a:moveTo>
                          <a:lnTo>
                            <a:pt x="608" y="163"/>
                          </a:lnTo>
                          <a:lnTo>
                            <a:pt x="536" y="735"/>
                          </a:lnTo>
                          <a:lnTo>
                            <a:pt x="0" y="717"/>
                          </a:lnTo>
                          <a:lnTo>
                            <a:pt x="97" y="0"/>
                          </a:lnTo>
                          <a:close/>
                        </a:path>
                      </a:pathLst>
                    </a:custGeom>
                    <a:solidFill>
                      <a:srgbClr val="808080"/>
                    </a:solidFill>
                    <a:ln w="3175">
                      <a:solidFill>
                        <a:srgbClr val="000000"/>
                      </a:solidFill>
                      <a:prstDash val="solid"/>
                      <a:round/>
                      <a:headEnd/>
                      <a:tailEnd/>
                    </a:ln>
                  </p:spPr>
                  <p:txBody>
                    <a:bodyPr/>
                    <a:lstStyle/>
                    <a:p>
                      <a:endParaRPr lang="zh-CN" altLang="en-US"/>
                    </a:p>
                  </p:txBody>
                </p:sp>
                <p:sp>
                  <p:nvSpPr>
                    <p:cNvPr id="367049" name="Freeform 457"/>
                    <p:cNvSpPr>
                      <a:spLocks/>
                    </p:cNvSpPr>
                    <p:nvPr/>
                  </p:nvSpPr>
                  <p:spPr bwMode="auto">
                    <a:xfrm>
                      <a:off x="462" y="1781"/>
                      <a:ext cx="98" cy="112"/>
                    </a:xfrm>
                    <a:custGeom>
                      <a:avLst/>
                      <a:gdLst/>
                      <a:ahLst/>
                      <a:cxnLst>
                        <a:cxn ang="0">
                          <a:pos x="493" y="25"/>
                        </a:cxn>
                        <a:cxn ang="0">
                          <a:pos x="423" y="557"/>
                        </a:cxn>
                        <a:cxn ang="0">
                          <a:pos x="0" y="494"/>
                        </a:cxn>
                        <a:cxn ang="0">
                          <a:pos x="73" y="0"/>
                        </a:cxn>
                        <a:cxn ang="0">
                          <a:pos x="493" y="25"/>
                        </a:cxn>
                      </a:cxnLst>
                      <a:rect l="0" t="0" r="r" b="b"/>
                      <a:pathLst>
                        <a:path w="493" h="557">
                          <a:moveTo>
                            <a:pt x="493" y="25"/>
                          </a:moveTo>
                          <a:lnTo>
                            <a:pt x="423" y="557"/>
                          </a:lnTo>
                          <a:lnTo>
                            <a:pt x="0" y="494"/>
                          </a:lnTo>
                          <a:lnTo>
                            <a:pt x="73" y="0"/>
                          </a:lnTo>
                          <a:lnTo>
                            <a:pt x="493" y="25"/>
                          </a:lnTo>
                          <a:close/>
                        </a:path>
                      </a:pathLst>
                    </a:custGeom>
                    <a:solidFill>
                      <a:srgbClr val="00C0C0"/>
                    </a:solidFill>
                    <a:ln w="3175">
                      <a:solidFill>
                        <a:srgbClr val="000000"/>
                      </a:solidFill>
                      <a:prstDash val="solid"/>
                      <a:round/>
                      <a:headEnd/>
                      <a:tailEnd/>
                    </a:ln>
                  </p:spPr>
                  <p:txBody>
                    <a:bodyPr/>
                    <a:lstStyle/>
                    <a:p>
                      <a:endParaRPr lang="zh-CN" altLang="en-US"/>
                    </a:p>
                  </p:txBody>
                </p:sp>
              </p:grpSp>
            </p:grpSp>
            <p:grpSp>
              <p:nvGrpSpPr>
                <p:cNvPr id="10" name="Group 458"/>
                <p:cNvGrpSpPr>
                  <a:grpSpLocks/>
                </p:cNvGrpSpPr>
                <p:nvPr/>
              </p:nvGrpSpPr>
              <p:grpSpPr bwMode="auto">
                <a:xfrm>
                  <a:off x="424" y="1915"/>
                  <a:ext cx="97" cy="69"/>
                  <a:chOff x="424" y="1915"/>
                  <a:chExt cx="97" cy="69"/>
                </a:xfrm>
              </p:grpSpPr>
              <p:sp>
                <p:nvSpPr>
                  <p:cNvPr id="367051" name="Freeform 459"/>
                  <p:cNvSpPr>
                    <a:spLocks/>
                  </p:cNvSpPr>
                  <p:nvPr/>
                </p:nvSpPr>
                <p:spPr bwMode="auto">
                  <a:xfrm>
                    <a:off x="424" y="1915"/>
                    <a:ext cx="97" cy="69"/>
                  </a:xfrm>
                  <a:custGeom>
                    <a:avLst/>
                    <a:gdLst/>
                    <a:ahLst/>
                    <a:cxnLst>
                      <a:cxn ang="0">
                        <a:pos x="0" y="0"/>
                      </a:cxn>
                      <a:cxn ang="0">
                        <a:pos x="483" y="104"/>
                      </a:cxn>
                      <a:cxn ang="0">
                        <a:pos x="483" y="346"/>
                      </a:cxn>
                      <a:cxn ang="0">
                        <a:pos x="0" y="195"/>
                      </a:cxn>
                      <a:cxn ang="0">
                        <a:pos x="0" y="0"/>
                      </a:cxn>
                    </a:cxnLst>
                    <a:rect l="0" t="0" r="r" b="b"/>
                    <a:pathLst>
                      <a:path w="483" h="346">
                        <a:moveTo>
                          <a:pt x="0" y="0"/>
                        </a:moveTo>
                        <a:lnTo>
                          <a:pt x="483" y="104"/>
                        </a:lnTo>
                        <a:lnTo>
                          <a:pt x="483" y="346"/>
                        </a:lnTo>
                        <a:lnTo>
                          <a:pt x="0" y="195"/>
                        </a:lnTo>
                        <a:lnTo>
                          <a:pt x="0" y="0"/>
                        </a:lnTo>
                        <a:close/>
                      </a:path>
                    </a:pathLst>
                  </a:custGeom>
                  <a:solidFill>
                    <a:srgbClr val="404040"/>
                  </a:solidFill>
                  <a:ln w="3175">
                    <a:solidFill>
                      <a:srgbClr val="000000"/>
                    </a:solidFill>
                    <a:prstDash val="solid"/>
                    <a:round/>
                    <a:headEnd/>
                    <a:tailEnd/>
                  </a:ln>
                </p:spPr>
                <p:txBody>
                  <a:bodyPr/>
                  <a:lstStyle/>
                  <a:p>
                    <a:endParaRPr lang="zh-CN" altLang="en-US"/>
                  </a:p>
                </p:txBody>
              </p:sp>
              <p:sp>
                <p:nvSpPr>
                  <p:cNvPr id="367052" name="Line 460"/>
                  <p:cNvSpPr>
                    <a:spLocks noChangeShapeType="1"/>
                  </p:cNvSpPr>
                  <p:nvPr/>
                </p:nvSpPr>
                <p:spPr bwMode="auto">
                  <a:xfrm flipH="1" flipV="1">
                    <a:off x="433" y="1933"/>
                    <a:ext cx="26" cy="6"/>
                  </a:xfrm>
                  <a:prstGeom prst="line">
                    <a:avLst/>
                  </a:prstGeom>
                  <a:noFill/>
                  <a:ln w="6350">
                    <a:solidFill>
                      <a:srgbClr val="000000"/>
                    </a:solidFill>
                    <a:round/>
                    <a:headEnd/>
                    <a:tailEnd/>
                  </a:ln>
                </p:spPr>
                <p:txBody>
                  <a:bodyPr/>
                  <a:lstStyle/>
                  <a:p>
                    <a:endParaRPr lang="zh-CN" altLang="en-US"/>
                  </a:p>
                </p:txBody>
              </p:sp>
              <p:sp>
                <p:nvSpPr>
                  <p:cNvPr id="367053" name="Line 461"/>
                  <p:cNvSpPr>
                    <a:spLocks noChangeShapeType="1"/>
                  </p:cNvSpPr>
                  <p:nvPr/>
                </p:nvSpPr>
                <p:spPr bwMode="auto">
                  <a:xfrm>
                    <a:off x="472" y="1941"/>
                    <a:ext cx="34" cy="7"/>
                  </a:xfrm>
                  <a:prstGeom prst="line">
                    <a:avLst/>
                  </a:prstGeom>
                  <a:noFill/>
                  <a:ln w="6350">
                    <a:solidFill>
                      <a:srgbClr val="000000"/>
                    </a:solidFill>
                    <a:round/>
                    <a:headEnd/>
                    <a:tailEnd/>
                  </a:ln>
                </p:spPr>
                <p:txBody>
                  <a:bodyPr/>
                  <a:lstStyle/>
                  <a:p>
                    <a:endParaRPr lang="zh-CN" altLang="en-US"/>
                  </a:p>
                </p:txBody>
              </p:sp>
              <p:sp>
                <p:nvSpPr>
                  <p:cNvPr id="367054" name="Line 462"/>
                  <p:cNvSpPr>
                    <a:spLocks noChangeShapeType="1"/>
                  </p:cNvSpPr>
                  <p:nvPr/>
                </p:nvSpPr>
                <p:spPr bwMode="auto">
                  <a:xfrm>
                    <a:off x="465" y="1924"/>
                    <a:ext cx="1" cy="45"/>
                  </a:xfrm>
                  <a:prstGeom prst="line">
                    <a:avLst/>
                  </a:prstGeom>
                  <a:noFill/>
                  <a:ln w="3175">
                    <a:solidFill>
                      <a:srgbClr val="000000"/>
                    </a:solidFill>
                    <a:round/>
                    <a:headEnd/>
                    <a:tailEnd/>
                  </a:ln>
                </p:spPr>
                <p:txBody>
                  <a:bodyPr/>
                  <a:lstStyle/>
                  <a:p>
                    <a:endParaRPr lang="zh-CN" altLang="en-US"/>
                  </a:p>
                </p:txBody>
              </p:sp>
              <p:sp>
                <p:nvSpPr>
                  <p:cNvPr id="367055" name="Line 463"/>
                  <p:cNvSpPr>
                    <a:spLocks noChangeShapeType="1"/>
                  </p:cNvSpPr>
                  <p:nvPr/>
                </p:nvSpPr>
                <p:spPr bwMode="auto">
                  <a:xfrm>
                    <a:off x="511" y="1934"/>
                    <a:ext cx="1" cy="49"/>
                  </a:xfrm>
                  <a:prstGeom prst="line">
                    <a:avLst/>
                  </a:prstGeom>
                  <a:noFill/>
                  <a:ln w="3175">
                    <a:solidFill>
                      <a:srgbClr val="000000"/>
                    </a:solidFill>
                    <a:round/>
                    <a:headEnd/>
                    <a:tailEnd/>
                  </a:ln>
                </p:spPr>
                <p:txBody>
                  <a:bodyPr/>
                  <a:lstStyle/>
                  <a:p>
                    <a:endParaRPr lang="zh-CN" altLang="en-US"/>
                  </a:p>
                </p:txBody>
              </p:sp>
              <p:sp>
                <p:nvSpPr>
                  <p:cNvPr id="367056" name="Line 464"/>
                  <p:cNvSpPr>
                    <a:spLocks noChangeShapeType="1"/>
                  </p:cNvSpPr>
                  <p:nvPr/>
                </p:nvSpPr>
                <p:spPr bwMode="auto">
                  <a:xfrm>
                    <a:off x="425" y="1933"/>
                    <a:ext cx="88" cy="22"/>
                  </a:xfrm>
                  <a:prstGeom prst="line">
                    <a:avLst/>
                  </a:prstGeom>
                  <a:noFill/>
                  <a:ln w="3175">
                    <a:solidFill>
                      <a:srgbClr val="000000"/>
                    </a:solidFill>
                    <a:round/>
                    <a:headEnd/>
                    <a:tailEnd/>
                  </a:ln>
                </p:spPr>
                <p:txBody>
                  <a:bodyPr/>
                  <a:lstStyle/>
                  <a:p>
                    <a:endParaRPr lang="zh-CN" altLang="en-US"/>
                  </a:p>
                </p:txBody>
              </p:sp>
              <p:sp>
                <p:nvSpPr>
                  <p:cNvPr id="367057" name="Line 465"/>
                  <p:cNvSpPr>
                    <a:spLocks noChangeShapeType="1"/>
                  </p:cNvSpPr>
                  <p:nvPr/>
                </p:nvSpPr>
                <p:spPr bwMode="auto">
                  <a:xfrm flipH="1" flipV="1">
                    <a:off x="424" y="1926"/>
                    <a:ext cx="89" cy="21"/>
                  </a:xfrm>
                  <a:prstGeom prst="line">
                    <a:avLst/>
                  </a:prstGeom>
                  <a:noFill/>
                  <a:ln w="3175">
                    <a:solidFill>
                      <a:srgbClr val="000000"/>
                    </a:solidFill>
                    <a:round/>
                    <a:headEnd/>
                    <a:tailEnd/>
                  </a:ln>
                </p:spPr>
                <p:txBody>
                  <a:bodyPr/>
                  <a:lstStyle/>
                  <a:p>
                    <a:endParaRPr lang="zh-CN" altLang="en-US"/>
                  </a:p>
                </p:txBody>
              </p:sp>
            </p:grpSp>
          </p:grpSp>
          <p:grpSp>
            <p:nvGrpSpPr>
              <p:cNvPr id="11" name="Group 466"/>
              <p:cNvGrpSpPr>
                <a:grpSpLocks/>
              </p:cNvGrpSpPr>
              <p:nvPr/>
            </p:nvGrpSpPr>
            <p:grpSpPr bwMode="auto">
              <a:xfrm>
                <a:off x="325" y="1917"/>
                <a:ext cx="231" cy="118"/>
                <a:chOff x="325" y="1917"/>
                <a:chExt cx="231" cy="118"/>
              </a:xfrm>
            </p:grpSpPr>
            <p:grpSp>
              <p:nvGrpSpPr>
                <p:cNvPr id="12" name="Group 467"/>
                <p:cNvGrpSpPr>
                  <a:grpSpLocks/>
                </p:cNvGrpSpPr>
                <p:nvPr/>
              </p:nvGrpSpPr>
              <p:grpSpPr bwMode="auto">
                <a:xfrm>
                  <a:off x="504" y="1981"/>
                  <a:ext cx="37" cy="28"/>
                  <a:chOff x="504" y="1981"/>
                  <a:chExt cx="37" cy="28"/>
                </a:xfrm>
              </p:grpSpPr>
              <p:sp>
                <p:nvSpPr>
                  <p:cNvPr id="367060" name="Freeform 468"/>
                  <p:cNvSpPr>
                    <a:spLocks/>
                  </p:cNvSpPr>
                  <p:nvPr/>
                </p:nvSpPr>
                <p:spPr bwMode="auto">
                  <a:xfrm>
                    <a:off x="531" y="1981"/>
                    <a:ext cx="10" cy="28"/>
                  </a:xfrm>
                  <a:custGeom>
                    <a:avLst/>
                    <a:gdLst/>
                    <a:ahLst/>
                    <a:cxnLst>
                      <a:cxn ang="0">
                        <a:pos x="37" y="0"/>
                      </a:cxn>
                      <a:cxn ang="0">
                        <a:pos x="53" y="131"/>
                      </a:cxn>
                      <a:cxn ang="0">
                        <a:pos x="14" y="140"/>
                      </a:cxn>
                      <a:cxn ang="0">
                        <a:pos x="0" y="6"/>
                      </a:cxn>
                      <a:cxn ang="0">
                        <a:pos x="37" y="0"/>
                      </a:cxn>
                    </a:cxnLst>
                    <a:rect l="0" t="0" r="r" b="b"/>
                    <a:pathLst>
                      <a:path w="53" h="140">
                        <a:moveTo>
                          <a:pt x="37" y="0"/>
                        </a:moveTo>
                        <a:lnTo>
                          <a:pt x="53" y="131"/>
                        </a:lnTo>
                        <a:lnTo>
                          <a:pt x="14" y="140"/>
                        </a:lnTo>
                        <a:lnTo>
                          <a:pt x="0" y="6"/>
                        </a:lnTo>
                        <a:lnTo>
                          <a:pt x="37" y="0"/>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367061" name="Freeform 469"/>
                  <p:cNvSpPr>
                    <a:spLocks/>
                  </p:cNvSpPr>
                  <p:nvPr/>
                </p:nvSpPr>
                <p:spPr bwMode="auto">
                  <a:xfrm>
                    <a:off x="504" y="1985"/>
                    <a:ext cx="29" cy="24"/>
                  </a:xfrm>
                  <a:custGeom>
                    <a:avLst/>
                    <a:gdLst/>
                    <a:ahLst/>
                    <a:cxnLst>
                      <a:cxn ang="0">
                        <a:pos x="136" y="5"/>
                      </a:cxn>
                      <a:cxn ang="0">
                        <a:pos x="148" y="122"/>
                      </a:cxn>
                      <a:cxn ang="0">
                        <a:pos x="0" y="61"/>
                      </a:cxn>
                      <a:cxn ang="0">
                        <a:pos x="58" y="43"/>
                      </a:cxn>
                      <a:cxn ang="0">
                        <a:pos x="111" y="70"/>
                      </a:cxn>
                      <a:cxn ang="0">
                        <a:pos x="94" y="0"/>
                      </a:cxn>
                      <a:cxn ang="0">
                        <a:pos x="136" y="5"/>
                      </a:cxn>
                    </a:cxnLst>
                    <a:rect l="0" t="0" r="r" b="b"/>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prstDash val="solid"/>
                    <a:round/>
                    <a:headEnd/>
                    <a:tailEnd/>
                  </a:ln>
                </p:spPr>
                <p:txBody>
                  <a:bodyPr/>
                  <a:lstStyle/>
                  <a:p>
                    <a:endParaRPr lang="zh-CN" altLang="en-US"/>
                  </a:p>
                </p:txBody>
              </p:sp>
            </p:grpSp>
            <p:grpSp>
              <p:nvGrpSpPr>
                <p:cNvPr id="13" name="Group 470"/>
                <p:cNvGrpSpPr>
                  <a:grpSpLocks/>
                </p:cNvGrpSpPr>
                <p:nvPr/>
              </p:nvGrpSpPr>
              <p:grpSpPr bwMode="auto">
                <a:xfrm>
                  <a:off x="325" y="1917"/>
                  <a:ext cx="231" cy="118"/>
                  <a:chOff x="325" y="1917"/>
                  <a:chExt cx="231" cy="118"/>
                </a:xfrm>
              </p:grpSpPr>
              <p:sp>
                <p:nvSpPr>
                  <p:cNvPr id="367063" name="Freeform 471"/>
                  <p:cNvSpPr>
                    <a:spLocks/>
                  </p:cNvSpPr>
                  <p:nvPr/>
                </p:nvSpPr>
                <p:spPr bwMode="auto">
                  <a:xfrm>
                    <a:off x="326" y="1917"/>
                    <a:ext cx="226" cy="105"/>
                  </a:xfrm>
                  <a:custGeom>
                    <a:avLst/>
                    <a:gdLst/>
                    <a:ahLst/>
                    <a:cxnLst>
                      <a:cxn ang="0">
                        <a:pos x="1132" y="223"/>
                      </a:cxn>
                      <a:cxn ang="0">
                        <a:pos x="589" y="525"/>
                      </a:cxn>
                      <a:cxn ang="0">
                        <a:pos x="0" y="230"/>
                      </a:cxn>
                      <a:cxn ang="0">
                        <a:pos x="452" y="0"/>
                      </a:cxn>
                      <a:cxn ang="0">
                        <a:pos x="1132" y="223"/>
                      </a:cxn>
                    </a:cxnLst>
                    <a:rect l="0" t="0" r="r" b="b"/>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prstDash val="solid"/>
                    <a:round/>
                    <a:headEnd/>
                    <a:tailEnd/>
                  </a:ln>
                </p:spPr>
                <p:txBody>
                  <a:bodyPr/>
                  <a:lstStyle/>
                  <a:p>
                    <a:endParaRPr lang="zh-CN" altLang="en-US"/>
                  </a:p>
                </p:txBody>
              </p:sp>
              <p:sp>
                <p:nvSpPr>
                  <p:cNvPr id="367064" name="Freeform 472"/>
                  <p:cNvSpPr>
                    <a:spLocks/>
                  </p:cNvSpPr>
                  <p:nvPr/>
                </p:nvSpPr>
                <p:spPr bwMode="auto">
                  <a:xfrm>
                    <a:off x="443" y="1961"/>
                    <a:ext cx="113" cy="74"/>
                  </a:xfrm>
                  <a:custGeom>
                    <a:avLst/>
                    <a:gdLst/>
                    <a:ahLst/>
                    <a:cxnLst>
                      <a:cxn ang="0">
                        <a:pos x="547" y="0"/>
                      </a:cxn>
                      <a:cxn ang="0">
                        <a:pos x="0" y="307"/>
                      </a:cxn>
                      <a:cxn ang="0">
                        <a:pos x="16" y="371"/>
                      </a:cxn>
                      <a:cxn ang="0">
                        <a:pos x="566" y="60"/>
                      </a:cxn>
                      <a:cxn ang="0">
                        <a:pos x="547" y="0"/>
                      </a:cxn>
                    </a:cxnLst>
                    <a:rect l="0" t="0" r="r" b="b"/>
                    <a:pathLst>
                      <a:path w="566" h="371">
                        <a:moveTo>
                          <a:pt x="547" y="0"/>
                        </a:moveTo>
                        <a:lnTo>
                          <a:pt x="0" y="307"/>
                        </a:lnTo>
                        <a:lnTo>
                          <a:pt x="16" y="371"/>
                        </a:lnTo>
                        <a:lnTo>
                          <a:pt x="566" y="60"/>
                        </a:lnTo>
                        <a:lnTo>
                          <a:pt x="547" y="0"/>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367065" name="Freeform 473"/>
                  <p:cNvSpPr>
                    <a:spLocks/>
                  </p:cNvSpPr>
                  <p:nvPr/>
                </p:nvSpPr>
                <p:spPr bwMode="auto">
                  <a:xfrm>
                    <a:off x="325" y="1963"/>
                    <a:ext cx="121" cy="72"/>
                  </a:xfrm>
                  <a:custGeom>
                    <a:avLst/>
                    <a:gdLst/>
                    <a:ahLst/>
                    <a:cxnLst>
                      <a:cxn ang="0">
                        <a:pos x="605" y="363"/>
                      </a:cxn>
                      <a:cxn ang="0">
                        <a:pos x="587" y="295"/>
                      </a:cxn>
                      <a:cxn ang="0">
                        <a:pos x="0" y="0"/>
                      </a:cxn>
                      <a:cxn ang="0">
                        <a:pos x="21" y="53"/>
                      </a:cxn>
                      <a:cxn ang="0">
                        <a:pos x="605" y="363"/>
                      </a:cxn>
                    </a:cxnLst>
                    <a:rect l="0" t="0" r="r" b="b"/>
                    <a:pathLst>
                      <a:path w="605" h="363">
                        <a:moveTo>
                          <a:pt x="605" y="363"/>
                        </a:moveTo>
                        <a:lnTo>
                          <a:pt x="587" y="295"/>
                        </a:lnTo>
                        <a:lnTo>
                          <a:pt x="0" y="0"/>
                        </a:lnTo>
                        <a:lnTo>
                          <a:pt x="21" y="53"/>
                        </a:lnTo>
                        <a:lnTo>
                          <a:pt x="605" y="363"/>
                        </a:lnTo>
                        <a:close/>
                      </a:path>
                    </a:pathLst>
                  </a:custGeom>
                  <a:solidFill>
                    <a:srgbClr val="404040"/>
                  </a:solidFill>
                  <a:ln w="3175">
                    <a:solidFill>
                      <a:srgbClr val="000000"/>
                    </a:solidFill>
                    <a:prstDash val="solid"/>
                    <a:round/>
                    <a:headEnd/>
                    <a:tailEnd/>
                  </a:ln>
                </p:spPr>
                <p:txBody>
                  <a:bodyPr/>
                  <a:lstStyle/>
                  <a:p>
                    <a:endParaRPr lang="zh-CN" altLang="en-US"/>
                  </a:p>
                </p:txBody>
              </p:sp>
              <p:sp>
                <p:nvSpPr>
                  <p:cNvPr id="367066" name="Freeform 474"/>
                  <p:cNvSpPr>
                    <a:spLocks/>
                  </p:cNvSpPr>
                  <p:nvPr/>
                </p:nvSpPr>
                <p:spPr bwMode="auto">
                  <a:xfrm>
                    <a:off x="417" y="1966"/>
                    <a:ext cx="90" cy="46"/>
                  </a:xfrm>
                  <a:custGeom>
                    <a:avLst/>
                    <a:gdLst/>
                    <a:ahLst/>
                    <a:cxnLst>
                      <a:cxn ang="0">
                        <a:pos x="454" y="59"/>
                      </a:cxn>
                      <a:cxn ang="0">
                        <a:pos x="297" y="0"/>
                      </a:cxn>
                      <a:cxn ang="0">
                        <a:pos x="0" y="161"/>
                      </a:cxn>
                      <a:cxn ang="0">
                        <a:pos x="151" y="230"/>
                      </a:cxn>
                      <a:cxn ang="0">
                        <a:pos x="454" y="59"/>
                      </a:cxn>
                    </a:cxnLst>
                    <a:rect l="0" t="0" r="r" b="b"/>
                    <a:pathLst>
                      <a:path w="454" h="230">
                        <a:moveTo>
                          <a:pt x="454" y="59"/>
                        </a:moveTo>
                        <a:lnTo>
                          <a:pt x="297" y="0"/>
                        </a:lnTo>
                        <a:lnTo>
                          <a:pt x="0" y="161"/>
                        </a:lnTo>
                        <a:lnTo>
                          <a:pt x="151" y="230"/>
                        </a:lnTo>
                        <a:lnTo>
                          <a:pt x="454" y="59"/>
                        </a:lnTo>
                        <a:close/>
                      </a:path>
                    </a:pathLst>
                  </a:custGeom>
                  <a:solidFill>
                    <a:srgbClr val="A0A0A0"/>
                  </a:solidFill>
                  <a:ln w="9525">
                    <a:noFill/>
                    <a:round/>
                    <a:headEnd/>
                    <a:tailEnd/>
                  </a:ln>
                </p:spPr>
                <p:txBody>
                  <a:bodyPr/>
                  <a:lstStyle/>
                  <a:p>
                    <a:endParaRPr lang="zh-CN" altLang="en-US"/>
                  </a:p>
                </p:txBody>
              </p:sp>
              <p:sp>
                <p:nvSpPr>
                  <p:cNvPr id="367067" name="Freeform 475"/>
                  <p:cNvSpPr>
                    <a:spLocks/>
                  </p:cNvSpPr>
                  <p:nvPr/>
                </p:nvSpPr>
                <p:spPr bwMode="auto">
                  <a:xfrm>
                    <a:off x="336" y="1934"/>
                    <a:ext cx="134" cy="61"/>
                  </a:xfrm>
                  <a:custGeom>
                    <a:avLst/>
                    <a:gdLst/>
                    <a:ahLst/>
                    <a:cxnLst>
                      <a:cxn ang="0">
                        <a:pos x="669" y="150"/>
                      </a:cxn>
                      <a:cxn ang="0">
                        <a:pos x="377" y="309"/>
                      </a:cxn>
                      <a:cxn ang="0">
                        <a:pos x="0" y="132"/>
                      </a:cxn>
                      <a:cxn ang="0">
                        <a:pos x="273" y="0"/>
                      </a:cxn>
                      <a:cxn ang="0">
                        <a:pos x="669" y="150"/>
                      </a:cxn>
                    </a:cxnLst>
                    <a:rect l="0" t="0" r="r" b="b"/>
                    <a:pathLst>
                      <a:path w="669" h="309">
                        <a:moveTo>
                          <a:pt x="669" y="150"/>
                        </a:moveTo>
                        <a:lnTo>
                          <a:pt x="377" y="309"/>
                        </a:lnTo>
                        <a:lnTo>
                          <a:pt x="0" y="132"/>
                        </a:lnTo>
                        <a:lnTo>
                          <a:pt x="273" y="0"/>
                        </a:lnTo>
                        <a:lnTo>
                          <a:pt x="669" y="150"/>
                        </a:lnTo>
                        <a:close/>
                      </a:path>
                    </a:pathLst>
                  </a:custGeom>
                  <a:solidFill>
                    <a:srgbClr val="A0A0A0"/>
                  </a:solidFill>
                  <a:ln w="9525">
                    <a:noFill/>
                    <a:round/>
                    <a:headEnd/>
                    <a:tailEnd/>
                  </a:ln>
                </p:spPr>
                <p:txBody>
                  <a:bodyPr/>
                  <a:lstStyle/>
                  <a:p>
                    <a:endParaRPr lang="zh-CN" altLang="en-US"/>
                  </a:p>
                </p:txBody>
              </p:sp>
              <p:sp>
                <p:nvSpPr>
                  <p:cNvPr id="367068" name="Freeform 476"/>
                  <p:cNvSpPr>
                    <a:spLocks/>
                  </p:cNvSpPr>
                  <p:nvPr/>
                </p:nvSpPr>
                <p:spPr bwMode="auto">
                  <a:xfrm>
                    <a:off x="393" y="1920"/>
                    <a:ext cx="148" cy="57"/>
                  </a:xfrm>
                  <a:custGeom>
                    <a:avLst/>
                    <a:gdLst/>
                    <a:ahLst/>
                    <a:cxnLst>
                      <a:cxn ang="0">
                        <a:pos x="584" y="283"/>
                      </a:cxn>
                      <a:cxn ang="0">
                        <a:pos x="738" y="205"/>
                      </a:cxn>
                      <a:cxn ang="0">
                        <a:pos x="118" y="0"/>
                      </a:cxn>
                      <a:cxn ang="0">
                        <a:pos x="0" y="60"/>
                      </a:cxn>
                      <a:cxn ang="0">
                        <a:pos x="584" y="283"/>
                      </a:cxn>
                    </a:cxnLst>
                    <a:rect l="0" t="0" r="r" b="b"/>
                    <a:pathLst>
                      <a:path w="738" h="283">
                        <a:moveTo>
                          <a:pt x="584" y="283"/>
                        </a:moveTo>
                        <a:lnTo>
                          <a:pt x="738" y="205"/>
                        </a:lnTo>
                        <a:lnTo>
                          <a:pt x="118" y="0"/>
                        </a:lnTo>
                        <a:lnTo>
                          <a:pt x="0" y="60"/>
                        </a:lnTo>
                        <a:lnTo>
                          <a:pt x="584" y="283"/>
                        </a:lnTo>
                        <a:close/>
                      </a:path>
                    </a:pathLst>
                  </a:custGeom>
                  <a:solidFill>
                    <a:srgbClr val="A0A0A0"/>
                  </a:solidFill>
                  <a:ln w="9525">
                    <a:noFill/>
                    <a:round/>
                    <a:headEnd/>
                    <a:tailEnd/>
                  </a:ln>
                </p:spPr>
                <p:txBody>
                  <a:bodyPr/>
                  <a:lstStyle/>
                  <a:p>
                    <a:endParaRPr lang="zh-CN" altLang="en-US"/>
                  </a:p>
                </p:txBody>
              </p:sp>
              <p:sp>
                <p:nvSpPr>
                  <p:cNvPr id="367069" name="Line 477"/>
                  <p:cNvSpPr>
                    <a:spLocks noChangeShapeType="1"/>
                  </p:cNvSpPr>
                  <p:nvPr/>
                </p:nvSpPr>
                <p:spPr bwMode="auto">
                  <a:xfrm flipH="1" flipV="1">
                    <a:off x="411" y="1923"/>
                    <a:ext cx="128" cy="44"/>
                  </a:xfrm>
                  <a:prstGeom prst="line">
                    <a:avLst/>
                  </a:prstGeom>
                  <a:noFill/>
                  <a:ln w="6350">
                    <a:solidFill>
                      <a:srgbClr val="808080"/>
                    </a:solidFill>
                    <a:round/>
                    <a:headEnd/>
                    <a:tailEnd/>
                  </a:ln>
                </p:spPr>
                <p:txBody>
                  <a:bodyPr/>
                  <a:lstStyle/>
                  <a:p>
                    <a:endParaRPr lang="zh-CN" altLang="en-US"/>
                  </a:p>
                </p:txBody>
              </p:sp>
              <p:sp>
                <p:nvSpPr>
                  <p:cNvPr id="367070" name="Line 478"/>
                  <p:cNvSpPr>
                    <a:spLocks noChangeShapeType="1"/>
                  </p:cNvSpPr>
                  <p:nvPr/>
                </p:nvSpPr>
                <p:spPr bwMode="auto">
                  <a:xfrm flipH="1" flipV="1">
                    <a:off x="404" y="1925"/>
                    <a:ext cx="124" cy="45"/>
                  </a:xfrm>
                  <a:prstGeom prst="line">
                    <a:avLst/>
                  </a:prstGeom>
                  <a:noFill/>
                  <a:ln w="6350">
                    <a:solidFill>
                      <a:srgbClr val="808080"/>
                    </a:solidFill>
                    <a:round/>
                    <a:headEnd/>
                    <a:tailEnd/>
                  </a:ln>
                </p:spPr>
                <p:txBody>
                  <a:bodyPr/>
                  <a:lstStyle/>
                  <a:p>
                    <a:endParaRPr lang="zh-CN" altLang="en-US"/>
                  </a:p>
                </p:txBody>
              </p:sp>
              <p:sp>
                <p:nvSpPr>
                  <p:cNvPr id="367071" name="Line 479"/>
                  <p:cNvSpPr>
                    <a:spLocks noChangeShapeType="1"/>
                  </p:cNvSpPr>
                  <p:nvPr/>
                </p:nvSpPr>
                <p:spPr bwMode="auto">
                  <a:xfrm flipH="1" flipV="1">
                    <a:off x="399" y="1930"/>
                    <a:ext cx="121" cy="46"/>
                  </a:xfrm>
                  <a:prstGeom prst="line">
                    <a:avLst/>
                  </a:prstGeom>
                  <a:noFill/>
                  <a:ln w="6350">
                    <a:solidFill>
                      <a:srgbClr val="808080"/>
                    </a:solidFill>
                    <a:round/>
                    <a:headEnd/>
                    <a:tailEnd/>
                  </a:ln>
                </p:spPr>
                <p:txBody>
                  <a:bodyPr/>
                  <a:lstStyle/>
                  <a:p>
                    <a:endParaRPr lang="zh-CN" altLang="en-US"/>
                  </a:p>
                </p:txBody>
              </p:sp>
              <p:sp>
                <p:nvSpPr>
                  <p:cNvPr id="367072" name="Line 480"/>
                  <p:cNvSpPr>
                    <a:spLocks noChangeShapeType="1"/>
                  </p:cNvSpPr>
                  <p:nvPr/>
                </p:nvSpPr>
                <p:spPr bwMode="auto">
                  <a:xfrm flipH="1" flipV="1">
                    <a:off x="384" y="1937"/>
                    <a:ext cx="119" cy="48"/>
                  </a:xfrm>
                  <a:prstGeom prst="line">
                    <a:avLst/>
                  </a:prstGeom>
                  <a:noFill/>
                  <a:ln w="6350">
                    <a:solidFill>
                      <a:srgbClr val="808080"/>
                    </a:solidFill>
                    <a:round/>
                    <a:headEnd/>
                    <a:tailEnd/>
                  </a:ln>
                </p:spPr>
                <p:txBody>
                  <a:bodyPr/>
                  <a:lstStyle/>
                  <a:p>
                    <a:endParaRPr lang="zh-CN" altLang="en-US"/>
                  </a:p>
                </p:txBody>
              </p:sp>
              <p:sp>
                <p:nvSpPr>
                  <p:cNvPr id="367073" name="Line 481"/>
                  <p:cNvSpPr>
                    <a:spLocks noChangeShapeType="1"/>
                  </p:cNvSpPr>
                  <p:nvPr/>
                </p:nvSpPr>
                <p:spPr bwMode="auto">
                  <a:xfrm flipH="1" flipV="1">
                    <a:off x="375" y="1942"/>
                    <a:ext cx="118" cy="48"/>
                  </a:xfrm>
                  <a:prstGeom prst="line">
                    <a:avLst/>
                  </a:prstGeom>
                  <a:noFill/>
                  <a:ln w="6350">
                    <a:solidFill>
                      <a:srgbClr val="808080"/>
                    </a:solidFill>
                    <a:round/>
                    <a:headEnd/>
                    <a:tailEnd/>
                  </a:ln>
                </p:spPr>
                <p:txBody>
                  <a:bodyPr/>
                  <a:lstStyle/>
                  <a:p>
                    <a:endParaRPr lang="zh-CN" altLang="en-US"/>
                  </a:p>
                </p:txBody>
              </p:sp>
              <p:sp>
                <p:nvSpPr>
                  <p:cNvPr id="367074" name="Line 482"/>
                  <p:cNvSpPr>
                    <a:spLocks noChangeShapeType="1"/>
                  </p:cNvSpPr>
                  <p:nvPr/>
                </p:nvSpPr>
                <p:spPr bwMode="auto">
                  <a:xfrm flipH="1" flipV="1">
                    <a:off x="365" y="1946"/>
                    <a:ext cx="119" cy="51"/>
                  </a:xfrm>
                  <a:prstGeom prst="line">
                    <a:avLst/>
                  </a:prstGeom>
                  <a:noFill/>
                  <a:ln w="6350">
                    <a:solidFill>
                      <a:srgbClr val="808080"/>
                    </a:solidFill>
                    <a:round/>
                    <a:headEnd/>
                    <a:tailEnd/>
                  </a:ln>
                </p:spPr>
                <p:txBody>
                  <a:bodyPr/>
                  <a:lstStyle/>
                  <a:p>
                    <a:endParaRPr lang="zh-CN" altLang="en-US"/>
                  </a:p>
                </p:txBody>
              </p:sp>
              <p:sp>
                <p:nvSpPr>
                  <p:cNvPr id="367075" name="Line 483"/>
                  <p:cNvSpPr>
                    <a:spLocks noChangeShapeType="1"/>
                  </p:cNvSpPr>
                  <p:nvPr/>
                </p:nvSpPr>
                <p:spPr bwMode="auto">
                  <a:xfrm flipH="1" flipV="1">
                    <a:off x="358" y="1951"/>
                    <a:ext cx="114" cy="50"/>
                  </a:xfrm>
                  <a:prstGeom prst="line">
                    <a:avLst/>
                  </a:prstGeom>
                  <a:noFill/>
                  <a:ln w="6350">
                    <a:solidFill>
                      <a:srgbClr val="808080"/>
                    </a:solidFill>
                    <a:round/>
                    <a:headEnd/>
                    <a:tailEnd/>
                  </a:ln>
                </p:spPr>
                <p:txBody>
                  <a:bodyPr/>
                  <a:lstStyle/>
                  <a:p>
                    <a:endParaRPr lang="zh-CN" altLang="en-US"/>
                  </a:p>
                </p:txBody>
              </p:sp>
              <p:sp>
                <p:nvSpPr>
                  <p:cNvPr id="367076" name="Line 484"/>
                  <p:cNvSpPr>
                    <a:spLocks noChangeShapeType="1"/>
                  </p:cNvSpPr>
                  <p:nvPr/>
                </p:nvSpPr>
                <p:spPr bwMode="auto">
                  <a:xfrm flipH="1" flipV="1">
                    <a:off x="347" y="1956"/>
                    <a:ext cx="114" cy="51"/>
                  </a:xfrm>
                  <a:prstGeom prst="line">
                    <a:avLst/>
                  </a:prstGeom>
                  <a:noFill/>
                  <a:ln w="6350">
                    <a:solidFill>
                      <a:srgbClr val="808080"/>
                    </a:solidFill>
                    <a:round/>
                    <a:headEnd/>
                    <a:tailEnd/>
                  </a:ln>
                </p:spPr>
                <p:txBody>
                  <a:bodyPr/>
                  <a:lstStyle/>
                  <a:p>
                    <a:endParaRPr lang="zh-CN" altLang="en-US"/>
                  </a:p>
                </p:txBody>
              </p:sp>
              <p:sp>
                <p:nvSpPr>
                  <p:cNvPr id="367077" name="Line 485"/>
                  <p:cNvSpPr>
                    <a:spLocks noChangeShapeType="1"/>
                  </p:cNvSpPr>
                  <p:nvPr/>
                </p:nvSpPr>
                <p:spPr bwMode="auto">
                  <a:xfrm flipH="1">
                    <a:off x="437" y="1974"/>
                    <a:ext cx="61" cy="34"/>
                  </a:xfrm>
                  <a:prstGeom prst="line">
                    <a:avLst/>
                  </a:prstGeom>
                  <a:noFill/>
                  <a:ln w="6350">
                    <a:solidFill>
                      <a:srgbClr val="808080"/>
                    </a:solidFill>
                    <a:round/>
                    <a:headEnd/>
                    <a:tailEnd/>
                  </a:ln>
                </p:spPr>
                <p:txBody>
                  <a:bodyPr/>
                  <a:lstStyle/>
                  <a:p>
                    <a:endParaRPr lang="zh-CN" altLang="en-US"/>
                  </a:p>
                </p:txBody>
              </p:sp>
              <p:sp>
                <p:nvSpPr>
                  <p:cNvPr id="367078" name="Line 486"/>
                  <p:cNvSpPr>
                    <a:spLocks noChangeShapeType="1"/>
                  </p:cNvSpPr>
                  <p:nvPr/>
                </p:nvSpPr>
                <p:spPr bwMode="auto">
                  <a:xfrm flipH="1">
                    <a:off x="426" y="1970"/>
                    <a:ext cx="58" cy="32"/>
                  </a:xfrm>
                  <a:prstGeom prst="line">
                    <a:avLst/>
                  </a:prstGeom>
                  <a:noFill/>
                  <a:ln w="6350">
                    <a:solidFill>
                      <a:srgbClr val="808080"/>
                    </a:solidFill>
                    <a:round/>
                    <a:headEnd/>
                    <a:tailEnd/>
                  </a:ln>
                </p:spPr>
                <p:txBody>
                  <a:bodyPr/>
                  <a:lstStyle/>
                  <a:p>
                    <a:endParaRPr lang="zh-CN" altLang="en-US"/>
                  </a:p>
                </p:txBody>
              </p:sp>
              <p:sp>
                <p:nvSpPr>
                  <p:cNvPr id="367079" name="Line 487"/>
                  <p:cNvSpPr>
                    <a:spLocks noChangeShapeType="1"/>
                  </p:cNvSpPr>
                  <p:nvPr/>
                </p:nvSpPr>
                <p:spPr bwMode="auto">
                  <a:xfrm flipH="1">
                    <a:off x="401" y="1959"/>
                    <a:ext cx="58" cy="31"/>
                  </a:xfrm>
                  <a:prstGeom prst="line">
                    <a:avLst/>
                  </a:prstGeom>
                  <a:noFill/>
                  <a:ln w="6350">
                    <a:solidFill>
                      <a:srgbClr val="808080"/>
                    </a:solidFill>
                    <a:round/>
                    <a:headEnd/>
                    <a:tailEnd/>
                  </a:ln>
                </p:spPr>
                <p:txBody>
                  <a:bodyPr/>
                  <a:lstStyle/>
                  <a:p>
                    <a:endParaRPr lang="zh-CN" altLang="en-US"/>
                  </a:p>
                </p:txBody>
              </p:sp>
              <p:sp>
                <p:nvSpPr>
                  <p:cNvPr id="367080" name="Line 488"/>
                  <p:cNvSpPr>
                    <a:spLocks noChangeShapeType="1"/>
                  </p:cNvSpPr>
                  <p:nvPr/>
                </p:nvSpPr>
                <p:spPr bwMode="auto">
                  <a:xfrm flipH="1">
                    <a:off x="387" y="1954"/>
                    <a:ext cx="58" cy="31"/>
                  </a:xfrm>
                  <a:prstGeom prst="line">
                    <a:avLst/>
                  </a:prstGeom>
                  <a:noFill/>
                  <a:ln w="6350">
                    <a:solidFill>
                      <a:srgbClr val="808080"/>
                    </a:solidFill>
                    <a:round/>
                    <a:headEnd/>
                    <a:tailEnd/>
                  </a:ln>
                </p:spPr>
                <p:txBody>
                  <a:bodyPr/>
                  <a:lstStyle/>
                  <a:p>
                    <a:endParaRPr lang="zh-CN" altLang="en-US"/>
                  </a:p>
                </p:txBody>
              </p:sp>
              <p:sp>
                <p:nvSpPr>
                  <p:cNvPr id="367081" name="Line 489"/>
                  <p:cNvSpPr>
                    <a:spLocks noChangeShapeType="1"/>
                  </p:cNvSpPr>
                  <p:nvPr/>
                </p:nvSpPr>
                <p:spPr bwMode="auto">
                  <a:xfrm flipH="1">
                    <a:off x="375" y="1949"/>
                    <a:ext cx="56" cy="31"/>
                  </a:xfrm>
                  <a:prstGeom prst="line">
                    <a:avLst/>
                  </a:prstGeom>
                  <a:noFill/>
                  <a:ln w="6350">
                    <a:solidFill>
                      <a:srgbClr val="808080"/>
                    </a:solidFill>
                    <a:round/>
                    <a:headEnd/>
                    <a:tailEnd/>
                  </a:ln>
                </p:spPr>
                <p:txBody>
                  <a:bodyPr/>
                  <a:lstStyle/>
                  <a:p>
                    <a:endParaRPr lang="zh-CN" altLang="en-US"/>
                  </a:p>
                </p:txBody>
              </p:sp>
              <p:sp>
                <p:nvSpPr>
                  <p:cNvPr id="367082" name="Line 490"/>
                  <p:cNvSpPr>
                    <a:spLocks noChangeShapeType="1"/>
                  </p:cNvSpPr>
                  <p:nvPr/>
                </p:nvSpPr>
                <p:spPr bwMode="auto">
                  <a:xfrm flipH="1">
                    <a:off x="364" y="1944"/>
                    <a:ext cx="53" cy="28"/>
                  </a:xfrm>
                  <a:prstGeom prst="line">
                    <a:avLst/>
                  </a:prstGeom>
                  <a:noFill/>
                  <a:ln w="6350">
                    <a:solidFill>
                      <a:srgbClr val="808080"/>
                    </a:solidFill>
                    <a:round/>
                    <a:headEnd/>
                    <a:tailEnd/>
                  </a:ln>
                </p:spPr>
                <p:txBody>
                  <a:bodyPr/>
                  <a:lstStyle/>
                  <a:p>
                    <a:endParaRPr lang="zh-CN" altLang="en-US"/>
                  </a:p>
                </p:txBody>
              </p:sp>
              <p:sp>
                <p:nvSpPr>
                  <p:cNvPr id="367083" name="Line 491"/>
                  <p:cNvSpPr>
                    <a:spLocks noChangeShapeType="1"/>
                  </p:cNvSpPr>
                  <p:nvPr/>
                </p:nvSpPr>
                <p:spPr bwMode="auto">
                  <a:xfrm flipH="1">
                    <a:off x="352" y="1939"/>
                    <a:ext cx="55" cy="28"/>
                  </a:xfrm>
                  <a:prstGeom prst="line">
                    <a:avLst/>
                  </a:prstGeom>
                  <a:noFill/>
                  <a:ln w="6350">
                    <a:solidFill>
                      <a:srgbClr val="808080"/>
                    </a:solidFill>
                    <a:round/>
                    <a:headEnd/>
                    <a:tailEnd/>
                  </a:ln>
                </p:spPr>
                <p:txBody>
                  <a:bodyPr/>
                  <a:lstStyle/>
                  <a:p>
                    <a:endParaRPr lang="zh-CN" altLang="en-US"/>
                  </a:p>
                </p:txBody>
              </p:sp>
              <p:sp>
                <p:nvSpPr>
                  <p:cNvPr id="367084" name="Line 492"/>
                  <p:cNvSpPr>
                    <a:spLocks noChangeShapeType="1"/>
                  </p:cNvSpPr>
                  <p:nvPr/>
                </p:nvSpPr>
                <p:spPr bwMode="auto">
                  <a:xfrm flipH="1">
                    <a:off x="494" y="1955"/>
                    <a:ext cx="28" cy="14"/>
                  </a:xfrm>
                  <a:prstGeom prst="line">
                    <a:avLst/>
                  </a:prstGeom>
                  <a:noFill/>
                  <a:ln w="6350">
                    <a:solidFill>
                      <a:srgbClr val="808080"/>
                    </a:solidFill>
                    <a:round/>
                    <a:headEnd/>
                    <a:tailEnd/>
                  </a:ln>
                </p:spPr>
                <p:txBody>
                  <a:bodyPr/>
                  <a:lstStyle/>
                  <a:p>
                    <a:endParaRPr lang="zh-CN" altLang="en-US"/>
                  </a:p>
                </p:txBody>
              </p:sp>
              <p:sp>
                <p:nvSpPr>
                  <p:cNvPr id="367085" name="Line 493"/>
                  <p:cNvSpPr>
                    <a:spLocks noChangeShapeType="1"/>
                  </p:cNvSpPr>
                  <p:nvPr/>
                </p:nvSpPr>
                <p:spPr bwMode="auto">
                  <a:xfrm flipH="1">
                    <a:off x="477" y="1949"/>
                    <a:ext cx="26" cy="14"/>
                  </a:xfrm>
                  <a:prstGeom prst="line">
                    <a:avLst/>
                  </a:prstGeom>
                  <a:noFill/>
                  <a:ln w="6350">
                    <a:solidFill>
                      <a:srgbClr val="808080"/>
                    </a:solidFill>
                    <a:round/>
                    <a:headEnd/>
                    <a:tailEnd/>
                  </a:ln>
                </p:spPr>
                <p:txBody>
                  <a:bodyPr/>
                  <a:lstStyle/>
                  <a:p>
                    <a:endParaRPr lang="zh-CN" altLang="en-US"/>
                  </a:p>
                </p:txBody>
              </p:sp>
              <p:sp>
                <p:nvSpPr>
                  <p:cNvPr id="367086" name="Line 494"/>
                  <p:cNvSpPr>
                    <a:spLocks noChangeShapeType="1"/>
                  </p:cNvSpPr>
                  <p:nvPr/>
                </p:nvSpPr>
                <p:spPr bwMode="auto">
                  <a:xfrm flipH="1">
                    <a:off x="460" y="1943"/>
                    <a:ext cx="28" cy="14"/>
                  </a:xfrm>
                  <a:prstGeom prst="line">
                    <a:avLst/>
                  </a:prstGeom>
                  <a:noFill/>
                  <a:ln w="6350">
                    <a:solidFill>
                      <a:srgbClr val="808080"/>
                    </a:solidFill>
                    <a:round/>
                    <a:headEnd/>
                    <a:tailEnd/>
                  </a:ln>
                </p:spPr>
                <p:txBody>
                  <a:bodyPr/>
                  <a:lstStyle/>
                  <a:p>
                    <a:endParaRPr lang="zh-CN" altLang="en-US"/>
                  </a:p>
                </p:txBody>
              </p:sp>
              <p:sp>
                <p:nvSpPr>
                  <p:cNvPr id="367087" name="Line 495"/>
                  <p:cNvSpPr>
                    <a:spLocks noChangeShapeType="1"/>
                  </p:cNvSpPr>
                  <p:nvPr/>
                </p:nvSpPr>
                <p:spPr bwMode="auto">
                  <a:xfrm flipH="1">
                    <a:off x="443" y="1937"/>
                    <a:ext cx="27" cy="13"/>
                  </a:xfrm>
                  <a:prstGeom prst="line">
                    <a:avLst/>
                  </a:prstGeom>
                  <a:noFill/>
                  <a:ln w="6350">
                    <a:solidFill>
                      <a:srgbClr val="808080"/>
                    </a:solidFill>
                    <a:round/>
                    <a:headEnd/>
                    <a:tailEnd/>
                  </a:ln>
                </p:spPr>
                <p:txBody>
                  <a:bodyPr/>
                  <a:lstStyle/>
                  <a:p>
                    <a:endParaRPr lang="zh-CN" altLang="en-US"/>
                  </a:p>
                </p:txBody>
              </p:sp>
              <p:sp>
                <p:nvSpPr>
                  <p:cNvPr id="367088" name="Line 496"/>
                  <p:cNvSpPr>
                    <a:spLocks noChangeShapeType="1"/>
                  </p:cNvSpPr>
                  <p:nvPr/>
                </p:nvSpPr>
                <p:spPr bwMode="auto">
                  <a:xfrm flipH="1">
                    <a:off x="427" y="1931"/>
                    <a:ext cx="26" cy="14"/>
                  </a:xfrm>
                  <a:prstGeom prst="line">
                    <a:avLst/>
                  </a:prstGeom>
                  <a:noFill/>
                  <a:ln w="6350">
                    <a:solidFill>
                      <a:srgbClr val="808080"/>
                    </a:solidFill>
                    <a:round/>
                    <a:headEnd/>
                    <a:tailEnd/>
                  </a:ln>
                </p:spPr>
                <p:txBody>
                  <a:bodyPr/>
                  <a:lstStyle/>
                  <a:p>
                    <a:endParaRPr lang="zh-CN" altLang="en-US"/>
                  </a:p>
                </p:txBody>
              </p:sp>
              <p:sp>
                <p:nvSpPr>
                  <p:cNvPr id="367089" name="Line 497"/>
                  <p:cNvSpPr>
                    <a:spLocks noChangeShapeType="1"/>
                  </p:cNvSpPr>
                  <p:nvPr/>
                </p:nvSpPr>
                <p:spPr bwMode="auto">
                  <a:xfrm flipH="1">
                    <a:off x="408" y="1925"/>
                    <a:ext cx="24" cy="13"/>
                  </a:xfrm>
                  <a:prstGeom prst="line">
                    <a:avLst/>
                  </a:prstGeom>
                  <a:noFill/>
                  <a:ln w="6350">
                    <a:solidFill>
                      <a:srgbClr val="808080"/>
                    </a:solidFill>
                    <a:round/>
                    <a:headEnd/>
                    <a:tailEnd/>
                  </a:ln>
                </p:spPr>
                <p:txBody>
                  <a:bodyPr/>
                  <a:lstStyle/>
                  <a:p>
                    <a:endParaRPr lang="zh-CN" altLang="en-US"/>
                  </a:p>
                </p:txBody>
              </p:sp>
            </p:grpSp>
          </p:grpSp>
        </p:grpSp>
      </p:grpSp>
      <p:sp>
        <p:nvSpPr>
          <p:cNvPr id="366594" name="Rectangle 2"/>
          <p:cNvSpPr>
            <a:spLocks noGrp="1" noChangeArrowheads="1"/>
          </p:cNvSpPr>
          <p:nvPr>
            <p:ph type="title"/>
          </p:nvPr>
        </p:nvSpPr>
        <p:spPr>
          <a:xfrm>
            <a:off x="1991544" y="-171400"/>
            <a:ext cx="8229600" cy="1143000"/>
          </a:xfrm>
        </p:spPr>
        <p:txBody>
          <a:bodyPr/>
          <a:lstStyle/>
          <a:p>
            <a:r>
              <a:rPr lang="zh-CN" altLang="en-US" dirty="0"/>
              <a:t>电子邮件的主要组成 </a:t>
            </a:r>
          </a:p>
        </p:txBody>
      </p:sp>
      <p:sp>
        <p:nvSpPr>
          <p:cNvPr id="366596" name="Line 4"/>
          <p:cNvSpPr>
            <a:spLocks noChangeShapeType="1"/>
          </p:cNvSpPr>
          <p:nvPr/>
        </p:nvSpPr>
        <p:spPr bwMode="auto">
          <a:xfrm flipH="1" flipV="1">
            <a:off x="2622550" y="4886325"/>
            <a:ext cx="762000" cy="76200"/>
          </a:xfrm>
          <a:prstGeom prst="line">
            <a:avLst/>
          </a:prstGeom>
          <a:noFill/>
          <a:ln w="38100">
            <a:solidFill>
              <a:srgbClr val="333399"/>
            </a:solidFill>
            <a:round/>
            <a:headEnd/>
            <a:tailEnd type="none" w="sm" len="lg"/>
          </a:ln>
          <a:effectLst/>
        </p:spPr>
        <p:txBody>
          <a:bodyPr wrap="none" anchor="ctr"/>
          <a:lstStyle/>
          <a:p>
            <a:endParaRPr lang="zh-CN" altLang="en-US"/>
          </a:p>
        </p:txBody>
      </p:sp>
      <p:sp>
        <p:nvSpPr>
          <p:cNvPr id="366597" name="Freeform 5"/>
          <p:cNvSpPr>
            <a:spLocks/>
          </p:cNvSpPr>
          <p:nvPr/>
        </p:nvSpPr>
        <p:spPr bwMode="auto">
          <a:xfrm>
            <a:off x="9004300" y="4821239"/>
            <a:ext cx="762000" cy="142875"/>
          </a:xfrm>
          <a:custGeom>
            <a:avLst/>
            <a:gdLst/>
            <a:ahLst/>
            <a:cxnLst>
              <a:cxn ang="0">
                <a:pos x="480" y="0"/>
              </a:cxn>
              <a:cxn ang="0">
                <a:pos x="0" y="90"/>
              </a:cxn>
            </a:cxnLst>
            <a:rect l="0" t="0" r="r" b="b"/>
            <a:pathLst>
              <a:path w="480" h="90">
                <a:moveTo>
                  <a:pt x="480" y="0"/>
                </a:moveTo>
                <a:lnTo>
                  <a:pt x="0" y="90"/>
                </a:lnTo>
              </a:path>
            </a:pathLst>
          </a:custGeom>
          <a:noFill/>
          <a:ln w="38100" cmpd="sng">
            <a:solidFill>
              <a:srgbClr val="333399"/>
            </a:solidFill>
            <a:round/>
            <a:headEnd type="none" w="med" len="med"/>
            <a:tailEnd type="none" w="sm" len="lg"/>
          </a:ln>
          <a:effectLst/>
        </p:spPr>
        <p:txBody>
          <a:bodyPr wrap="none" anchor="ctr"/>
          <a:lstStyle/>
          <a:p>
            <a:endParaRPr lang="zh-CN" altLang="en-US"/>
          </a:p>
        </p:txBody>
      </p:sp>
      <p:sp>
        <p:nvSpPr>
          <p:cNvPr id="366598" name="Line 6"/>
          <p:cNvSpPr>
            <a:spLocks noChangeShapeType="1"/>
          </p:cNvSpPr>
          <p:nvPr/>
        </p:nvSpPr>
        <p:spPr bwMode="auto">
          <a:xfrm flipH="1" flipV="1">
            <a:off x="7404100" y="5038725"/>
            <a:ext cx="781050" cy="0"/>
          </a:xfrm>
          <a:prstGeom prst="line">
            <a:avLst/>
          </a:prstGeom>
          <a:noFill/>
          <a:ln w="38100">
            <a:solidFill>
              <a:srgbClr val="333399"/>
            </a:solidFill>
            <a:round/>
            <a:headEnd/>
            <a:tailEnd type="none" w="sm" len="lg"/>
          </a:ln>
          <a:effectLst/>
        </p:spPr>
        <p:txBody>
          <a:bodyPr wrap="none" anchor="ctr"/>
          <a:lstStyle/>
          <a:p>
            <a:endParaRPr lang="zh-CN" altLang="en-US"/>
          </a:p>
        </p:txBody>
      </p:sp>
      <p:sp>
        <p:nvSpPr>
          <p:cNvPr id="366599" name="Line 7"/>
          <p:cNvSpPr>
            <a:spLocks noChangeShapeType="1"/>
          </p:cNvSpPr>
          <p:nvPr/>
        </p:nvSpPr>
        <p:spPr bwMode="auto">
          <a:xfrm flipH="1" flipV="1">
            <a:off x="4375150" y="5026025"/>
            <a:ext cx="781050" cy="0"/>
          </a:xfrm>
          <a:prstGeom prst="line">
            <a:avLst/>
          </a:prstGeom>
          <a:noFill/>
          <a:ln w="38100">
            <a:solidFill>
              <a:srgbClr val="333399"/>
            </a:solidFill>
            <a:round/>
            <a:headEnd/>
            <a:tailEnd type="none" w="sm" len="lg"/>
          </a:ln>
          <a:effectLst/>
        </p:spPr>
        <p:txBody>
          <a:bodyPr wrap="none" anchor="ctr"/>
          <a:lstStyle/>
          <a:p>
            <a:endParaRPr lang="zh-CN" altLang="en-US"/>
          </a:p>
        </p:txBody>
      </p:sp>
      <p:sp>
        <p:nvSpPr>
          <p:cNvPr id="366600" name="Text Box 8"/>
          <p:cNvSpPr txBox="1">
            <a:spLocks noChangeArrowheads="1"/>
          </p:cNvSpPr>
          <p:nvPr/>
        </p:nvSpPr>
        <p:spPr bwMode="auto">
          <a:xfrm>
            <a:off x="1774825" y="5734051"/>
            <a:ext cx="869950" cy="366713"/>
          </a:xfrm>
          <a:prstGeom prst="rect">
            <a:avLst/>
          </a:prstGeom>
          <a:noFill/>
          <a:ln w="9525">
            <a:noFill/>
            <a:miter lim="800000"/>
            <a:headEnd/>
            <a:tailEnd/>
          </a:ln>
          <a:effectLst/>
        </p:spPr>
        <p:txBody>
          <a:bodyPr wrap="none">
            <a:spAutoFit/>
          </a:bodyPr>
          <a:lstStyle/>
          <a:p>
            <a:r>
              <a:rPr kumimoji="1" lang="zh-CN" altLang="en-US">
                <a:solidFill>
                  <a:srgbClr val="333399"/>
                </a:solidFill>
              </a:rPr>
              <a:t>发送方</a:t>
            </a:r>
          </a:p>
        </p:txBody>
      </p:sp>
      <p:sp>
        <p:nvSpPr>
          <p:cNvPr id="366601" name="Text Box 9"/>
          <p:cNvSpPr txBox="1">
            <a:spLocks noChangeArrowheads="1"/>
          </p:cNvSpPr>
          <p:nvPr/>
        </p:nvSpPr>
        <p:spPr bwMode="auto">
          <a:xfrm>
            <a:off x="2927350" y="6021388"/>
            <a:ext cx="1098550" cy="366712"/>
          </a:xfrm>
          <a:prstGeom prst="rect">
            <a:avLst/>
          </a:prstGeom>
          <a:noFill/>
          <a:ln w="9525">
            <a:noFill/>
            <a:miter lim="800000"/>
            <a:headEnd/>
            <a:tailEnd/>
          </a:ln>
          <a:effectLst/>
        </p:spPr>
        <p:txBody>
          <a:bodyPr wrap="none">
            <a:spAutoFit/>
          </a:bodyPr>
          <a:lstStyle/>
          <a:p>
            <a:r>
              <a:rPr kumimoji="1" lang="zh-CN" altLang="en-US">
                <a:solidFill>
                  <a:srgbClr val="333399"/>
                </a:solidFill>
              </a:rPr>
              <a:t>邮件缓存</a:t>
            </a:r>
          </a:p>
        </p:txBody>
      </p:sp>
      <p:sp>
        <p:nvSpPr>
          <p:cNvPr id="366602" name="Text Box 10"/>
          <p:cNvSpPr txBox="1">
            <a:spLocks noChangeArrowheads="1"/>
          </p:cNvSpPr>
          <p:nvPr/>
        </p:nvSpPr>
        <p:spPr bwMode="auto">
          <a:xfrm>
            <a:off x="7042150" y="5956300"/>
            <a:ext cx="1327150" cy="641350"/>
          </a:xfrm>
          <a:prstGeom prst="rect">
            <a:avLst/>
          </a:prstGeom>
          <a:noFill/>
          <a:ln w="9525">
            <a:noFill/>
            <a:miter lim="800000"/>
            <a:headEnd/>
            <a:tailEnd/>
          </a:ln>
          <a:effectLst/>
        </p:spPr>
        <p:txBody>
          <a:bodyPr wrap="none">
            <a:spAutoFit/>
          </a:bodyPr>
          <a:lstStyle/>
          <a:p>
            <a:r>
              <a:rPr kumimoji="1" lang="en-US" altLang="zh-CN">
                <a:solidFill>
                  <a:srgbClr val="333399"/>
                </a:solidFill>
              </a:rPr>
              <a:t>   </a:t>
            </a:r>
            <a:r>
              <a:rPr kumimoji="1" lang="zh-CN" altLang="en-US">
                <a:solidFill>
                  <a:srgbClr val="333399"/>
                </a:solidFill>
              </a:rPr>
              <a:t>接收端</a:t>
            </a:r>
          </a:p>
          <a:p>
            <a:r>
              <a:rPr kumimoji="1" lang="zh-CN" altLang="en-US">
                <a:solidFill>
                  <a:srgbClr val="333399"/>
                </a:solidFill>
              </a:rPr>
              <a:t>邮件服务器</a:t>
            </a:r>
          </a:p>
        </p:txBody>
      </p:sp>
      <p:sp>
        <p:nvSpPr>
          <p:cNvPr id="366603" name="Oval 11"/>
          <p:cNvSpPr>
            <a:spLocks noChangeArrowheads="1"/>
          </p:cNvSpPr>
          <p:nvPr/>
        </p:nvSpPr>
        <p:spPr bwMode="auto">
          <a:xfrm>
            <a:off x="7880350" y="4351339"/>
            <a:ext cx="1296988" cy="1296987"/>
          </a:xfrm>
          <a:prstGeom prst="ellipse">
            <a:avLst/>
          </a:prstGeom>
          <a:solidFill>
            <a:srgbClr val="66FF66"/>
          </a:solidFill>
          <a:ln w="19050">
            <a:solidFill>
              <a:schemeClr val="folHlink"/>
            </a:solidFill>
            <a:round/>
            <a:headEnd/>
            <a:tailEnd/>
          </a:ln>
          <a:effectLst>
            <a:outerShdw dist="35921" dir="2700000" algn="ctr" rotWithShape="0">
              <a:schemeClr val="bg2"/>
            </a:outerShdw>
          </a:effectLst>
        </p:spPr>
        <p:txBody>
          <a:bodyPr wrap="none" anchor="ctr"/>
          <a:lstStyle/>
          <a:p>
            <a:pPr algn="ctr"/>
            <a:endParaRPr lang="zh-CN" altLang="zh-CN"/>
          </a:p>
        </p:txBody>
      </p:sp>
      <p:grpSp>
        <p:nvGrpSpPr>
          <p:cNvPr id="14" name="Group 12"/>
          <p:cNvGrpSpPr>
            <a:grpSpLocks/>
          </p:cNvGrpSpPr>
          <p:nvPr/>
        </p:nvGrpSpPr>
        <p:grpSpPr bwMode="auto">
          <a:xfrm>
            <a:off x="8262938" y="4460875"/>
            <a:ext cx="457200" cy="457200"/>
            <a:chOff x="2351" y="2975"/>
            <a:chExt cx="481" cy="433"/>
          </a:xfrm>
        </p:grpSpPr>
        <p:sp>
          <p:nvSpPr>
            <p:cNvPr id="366605" name="Rectangle 13"/>
            <p:cNvSpPr>
              <a:spLocks noChangeArrowheads="1"/>
            </p:cNvSpPr>
            <p:nvPr/>
          </p:nvSpPr>
          <p:spPr bwMode="auto">
            <a:xfrm rot="-5400000">
              <a:off x="2376" y="2952"/>
              <a:ext cx="432" cy="48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66606" name="Line 14"/>
            <p:cNvSpPr>
              <a:spLocks noChangeShapeType="1"/>
            </p:cNvSpPr>
            <p:nvPr/>
          </p:nvSpPr>
          <p:spPr bwMode="auto">
            <a:xfrm rot="-10800000">
              <a:off x="2351" y="3321"/>
              <a:ext cx="480" cy="0"/>
            </a:xfrm>
            <a:prstGeom prst="line">
              <a:avLst/>
            </a:prstGeom>
            <a:noFill/>
            <a:ln w="9525">
              <a:solidFill>
                <a:schemeClr val="tx1"/>
              </a:solidFill>
              <a:round/>
              <a:headEnd/>
              <a:tailEnd/>
            </a:ln>
            <a:effectLst/>
          </p:spPr>
          <p:txBody>
            <a:bodyPr wrap="none" anchor="ctr"/>
            <a:lstStyle/>
            <a:p>
              <a:endParaRPr lang="zh-CN" altLang="en-US"/>
            </a:p>
          </p:txBody>
        </p:sp>
        <p:sp>
          <p:nvSpPr>
            <p:cNvPr id="366607" name="Line 15"/>
            <p:cNvSpPr>
              <a:spLocks noChangeShapeType="1"/>
            </p:cNvSpPr>
            <p:nvPr/>
          </p:nvSpPr>
          <p:spPr bwMode="auto">
            <a:xfrm rot="-10800000">
              <a:off x="2351" y="3234"/>
              <a:ext cx="480" cy="0"/>
            </a:xfrm>
            <a:prstGeom prst="line">
              <a:avLst/>
            </a:prstGeom>
            <a:noFill/>
            <a:ln w="9525">
              <a:solidFill>
                <a:schemeClr val="tx1"/>
              </a:solidFill>
              <a:round/>
              <a:headEnd/>
              <a:tailEnd/>
            </a:ln>
            <a:effectLst/>
          </p:spPr>
          <p:txBody>
            <a:bodyPr wrap="none" anchor="ctr"/>
            <a:lstStyle/>
            <a:p>
              <a:endParaRPr lang="zh-CN" altLang="en-US"/>
            </a:p>
          </p:txBody>
        </p:sp>
        <p:sp>
          <p:nvSpPr>
            <p:cNvPr id="366608" name="Line 16"/>
            <p:cNvSpPr>
              <a:spLocks noChangeShapeType="1"/>
            </p:cNvSpPr>
            <p:nvPr/>
          </p:nvSpPr>
          <p:spPr bwMode="auto">
            <a:xfrm rot="-10800000">
              <a:off x="2351" y="3148"/>
              <a:ext cx="480" cy="0"/>
            </a:xfrm>
            <a:prstGeom prst="line">
              <a:avLst/>
            </a:prstGeom>
            <a:noFill/>
            <a:ln w="9525">
              <a:solidFill>
                <a:schemeClr val="tx1"/>
              </a:solidFill>
              <a:round/>
              <a:headEnd/>
              <a:tailEnd/>
            </a:ln>
            <a:effectLst/>
          </p:spPr>
          <p:txBody>
            <a:bodyPr wrap="none" anchor="ctr"/>
            <a:lstStyle/>
            <a:p>
              <a:endParaRPr lang="zh-CN" altLang="en-US"/>
            </a:p>
          </p:txBody>
        </p:sp>
        <p:sp>
          <p:nvSpPr>
            <p:cNvPr id="366609" name="Line 17"/>
            <p:cNvSpPr>
              <a:spLocks noChangeShapeType="1"/>
            </p:cNvSpPr>
            <p:nvPr/>
          </p:nvSpPr>
          <p:spPr bwMode="auto">
            <a:xfrm rot="-10800000">
              <a:off x="2351" y="3061"/>
              <a:ext cx="480" cy="0"/>
            </a:xfrm>
            <a:prstGeom prst="line">
              <a:avLst/>
            </a:prstGeom>
            <a:noFill/>
            <a:ln w="9525">
              <a:solidFill>
                <a:schemeClr val="tx1"/>
              </a:solidFill>
              <a:round/>
              <a:headEnd/>
              <a:tailEnd/>
            </a:ln>
            <a:effectLst/>
          </p:spPr>
          <p:txBody>
            <a:bodyPr wrap="none" anchor="ctr"/>
            <a:lstStyle/>
            <a:p>
              <a:endParaRPr lang="zh-CN" altLang="en-US"/>
            </a:p>
          </p:txBody>
        </p:sp>
        <p:sp>
          <p:nvSpPr>
            <p:cNvPr id="366610" name="Line 18"/>
            <p:cNvSpPr>
              <a:spLocks noChangeShapeType="1"/>
            </p:cNvSpPr>
            <p:nvPr/>
          </p:nvSpPr>
          <p:spPr bwMode="auto">
            <a:xfrm rot="-16200000">
              <a:off x="2519" y="3191"/>
              <a:ext cx="432" cy="0"/>
            </a:xfrm>
            <a:prstGeom prst="line">
              <a:avLst/>
            </a:prstGeom>
            <a:noFill/>
            <a:ln w="9525">
              <a:solidFill>
                <a:schemeClr val="tx1"/>
              </a:solidFill>
              <a:round/>
              <a:headEnd/>
              <a:tailEnd/>
            </a:ln>
            <a:effectLst/>
          </p:spPr>
          <p:txBody>
            <a:bodyPr wrap="none" anchor="ctr"/>
            <a:lstStyle/>
            <a:p>
              <a:endParaRPr lang="zh-CN" altLang="en-US"/>
            </a:p>
          </p:txBody>
        </p:sp>
        <p:sp>
          <p:nvSpPr>
            <p:cNvPr id="366611" name="Line 19"/>
            <p:cNvSpPr>
              <a:spLocks noChangeShapeType="1"/>
            </p:cNvSpPr>
            <p:nvPr/>
          </p:nvSpPr>
          <p:spPr bwMode="auto">
            <a:xfrm rot="-16200000">
              <a:off x="2423" y="3191"/>
              <a:ext cx="432" cy="0"/>
            </a:xfrm>
            <a:prstGeom prst="line">
              <a:avLst/>
            </a:prstGeom>
            <a:noFill/>
            <a:ln w="9525">
              <a:solidFill>
                <a:schemeClr val="tx1"/>
              </a:solidFill>
              <a:round/>
              <a:headEnd/>
              <a:tailEnd/>
            </a:ln>
            <a:effectLst/>
          </p:spPr>
          <p:txBody>
            <a:bodyPr wrap="none" anchor="ctr"/>
            <a:lstStyle/>
            <a:p>
              <a:endParaRPr lang="zh-CN" altLang="en-US"/>
            </a:p>
          </p:txBody>
        </p:sp>
        <p:sp>
          <p:nvSpPr>
            <p:cNvPr id="366612" name="Line 20"/>
            <p:cNvSpPr>
              <a:spLocks noChangeShapeType="1"/>
            </p:cNvSpPr>
            <p:nvPr/>
          </p:nvSpPr>
          <p:spPr bwMode="auto">
            <a:xfrm rot="-16200000">
              <a:off x="2327" y="3191"/>
              <a:ext cx="432" cy="0"/>
            </a:xfrm>
            <a:prstGeom prst="line">
              <a:avLst/>
            </a:prstGeom>
            <a:noFill/>
            <a:ln w="9525">
              <a:solidFill>
                <a:schemeClr val="tx1"/>
              </a:solidFill>
              <a:round/>
              <a:headEnd/>
              <a:tailEnd/>
            </a:ln>
            <a:effectLst/>
          </p:spPr>
          <p:txBody>
            <a:bodyPr wrap="none" anchor="ctr"/>
            <a:lstStyle/>
            <a:p>
              <a:endParaRPr lang="zh-CN" altLang="en-US"/>
            </a:p>
          </p:txBody>
        </p:sp>
        <p:sp>
          <p:nvSpPr>
            <p:cNvPr id="366613" name="Line 21"/>
            <p:cNvSpPr>
              <a:spLocks noChangeShapeType="1"/>
            </p:cNvSpPr>
            <p:nvPr/>
          </p:nvSpPr>
          <p:spPr bwMode="auto">
            <a:xfrm rot="-16200000">
              <a:off x="2231" y="3191"/>
              <a:ext cx="432"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15" name="Group 22"/>
          <p:cNvGrpSpPr>
            <a:grpSpLocks/>
          </p:cNvGrpSpPr>
          <p:nvPr/>
        </p:nvGrpSpPr>
        <p:grpSpPr bwMode="auto">
          <a:xfrm>
            <a:off x="8158163" y="5013325"/>
            <a:ext cx="730250" cy="457200"/>
            <a:chOff x="1296" y="768"/>
            <a:chExt cx="556" cy="336"/>
          </a:xfrm>
        </p:grpSpPr>
        <p:sp>
          <p:nvSpPr>
            <p:cNvPr id="366615" name="Rectangle 23"/>
            <p:cNvSpPr>
              <a:spLocks noChangeArrowheads="1"/>
            </p:cNvSpPr>
            <p:nvPr/>
          </p:nvSpPr>
          <p:spPr bwMode="auto">
            <a:xfrm>
              <a:off x="1296" y="768"/>
              <a:ext cx="556" cy="336"/>
            </a:xfrm>
            <a:prstGeom prst="rect">
              <a:avLst/>
            </a:prstGeom>
            <a:solidFill>
              <a:srgbClr val="FFFF99"/>
            </a:solidFill>
            <a:ln w="12700">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a:solidFill>
                  <a:srgbClr val="333399"/>
                </a:solidFill>
              </a:endParaRPr>
            </a:p>
          </p:txBody>
        </p:sp>
        <p:grpSp>
          <p:nvGrpSpPr>
            <p:cNvPr id="16" name="Group 24"/>
            <p:cNvGrpSpPr>
              <a:grpSpLocks/>
            </p:cNvGrpSpPr>
            <p:nvPr/>
          </p:nvGrpSpPr>
          <p:grpSpPr bwMode="auto">
            <a:xfrm>
              <a:off x="1367" y="829"/>
              <a:ext cx="393" cy="214"/>
              <a:chOff x="2928" y="3744"/>
              <a:chExt cx="528" cy="336"/>
            </a:xfrm>
          </p:grpSpPr>
          <p:grpSp>
            <p:nvGrpSpPr>
              <p:cNvPr id="17" name="Group 25"/>
              <p:cNvGrpSpPr>
                <a:grpSpLocks/>
              </p:cNvGrpSpPr>
              <p:nvPr/>
            </p:nvGrpSpPr>
            <p:grpSpPr bwMode="auto">
              <a:xfrm>
                <a:off x="3024" y="3744"/>
                <a:ext cx="432" cy="240"/>
                <a:chOff x="2736" y="3648"/>
                <a:chExt cx="432" cy="240"/>
              </a:xfrm>
            </p:grpSpPr>
            <p:grpSp>
              <p:nvGrpSpPr>
                <p:cNvPr id="18" name="Group 26"/>
                <p:cNvGrpSpPr>
                  <a:grpSpLocks/>
                </p:cNvGrpSpPr>
                <p:nvPr/>
              </p:nvGrpSpPr>
              <p:grpSpPr bwMode="auto">
                <a:xfrm>
                  <a:off x="2736" y="3648"/>
                  <a:ext cx="432" cy="240"/>
                  <a:chOff x="2592" y="3504"/>
                  <a:chExt cx="576" cy="384"/>
                </a:xfrm>
              </p:grpSpPr>
              <p:sp>
                <p:nvSpPr>
                  <p:cNvPr id="366619" name="Rectangle 27"/>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366620" name="Freeform 28"/>
                  <p:cNvSpPr>
                    <a:spLocks/>
                  </p:cNvSpPr>
                  <p:nvPr/>
                </p:nvSpPr>
                <p:spPr bwMode="auto">
                  <a:xfrm>
                    <a:off x="2592" y="3504"/>
                    <a:ext cx="576" cy="240"/>
                  </a:xfrm>
                  <a:custGeom>
                    <a:avLst/>
                    <a:gdLst/>
                    <a:ahLst/>
                    <a:cxnLst>
                      <a:cxn ang="0">
                        <a:pos x="0" y="0"/>
                      </a:cxn>
                      <a:cxn ang="0">
                        <a:pos x="288" y="240"/>
                      </a:cxn>
                      <a:cxn ang="0">
                        <a:pos x="576" y="0"/>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p:spPr>
                <p:txBody>
                  <a:bodyPr wrap="none" anchor="ctr"/>
                  <a:lstStyle/>
                  <a:p>
                    <a:endParaRPr lang="zh-CN" altLang="en-US"/>
                  </a:p>
                </p:txBody>
              </p:sp>
              <p:sp>
                <p:nvSpPr>
                  <p:cNvPr id="366621" name="Line 29"/>
                  <p:cNvSpPr>
                    <a:spLocks noChangeShapeType="1"/>
                  </p:cNvSpPr>
                  <p:nvPr/>
                </p:nvSpPr>
                <p:spPr bwMode="auto">
                  <a:xfrm flipV="1">
                    <a:off x="2592" y="3704"/>
                    <a:ext cx="232" cy="184"/>
                  </a:xfrm>
                  <a:prstGeom prst="line">
                    <a:avLst/>
                  </a:prstGeom>
                  <a:noFill/>
                  <a:ln w="9525">
                    <a:solidFill>
                      <a:schemeClr val="tx1"/>
                    </a:solidFill>
                    <a:round/>
                    <a:headEnd/>
                    <a:tailEnd/>
                  </a:ln>
                  <a:effectLst/>
                </p:spPr>
                <p:txBody>
                  <a:bodyPr wrap="none" anchor="ctr"/>
                  <a:lstStyle/>
                  <a:p>
                    <a:endParaRPr lang="zh-CN" altLang="en-US"/>
                  </a:p>
                </p:txBody>
              </p:sp>
              <p:sp>
                <p:nvSpPr>
                  <p:cNvPr id="366622" name="Line 30"/>
                  <p:cNvSpPr>
                    <a:spLocks noChangeShapeType="1"/>
                  </p:cNvSpPr>
                  <p:nvPr/>
                </p:nvSpPr>
                <p:spPr bwMode="auto">
                  <a:xfrm flipH="1" flipV="1">
                    <a:off x="2936" y="3704"/>
                    <a:ext cx="232" cy="184"/>
                  </a:xfrm>
                  <a:prstGeom prst="line">
                    <a:avLst/>
                  </a:prstGeom>
                  <a:noFill/>
                  <a:ln w="9525">
                    <a:solidFill>
                      <a:schemeClr val="tx1"/>
                    </a:solidFill>
                    <a:round/>
                    <a:headEnd/>
                    <a:tailEnd/>
                  </a:ln>
                  <a:effectLst/>
                </p:spPr>
                <p:txBody>
                  <a:bodyPr wrap="none" anchor="ctr"/>
                  <a:lstStyle/>
                  <a:p>
                    <a:endParaRPr lang="zh-CN" altLang="en-US"/>
                  </a:p>
                </p:txBody>
              </p:sp>
            </p:grpSp>
            <p:sp>
              <p:nvSpPr>
                <p:cNvPr id="366623" name="Line 31"/>
                <p:cNvSpPr>
                  <a:spLocks noChangeShapeType="1"/>
                </p:cNvSpPr>
                <p:nvPr/>
              </p:nvSpPr>
              <p:spPr bwMode="auto">
                <a:xfrm>
                  <a:off x="2736" y="3648"/>
                  <a:ext cx="424"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19" name="Group 32"/>
              <p:cNvGrpSpPr>
                <a:grpSpLocks/>
              </p:cNvGrpSpPr>
              <p:nvPr/>
            </p:nvGrpSpPr>
            <p:grpSpPr bwMode="auto">
              <a:xfrm>
                <a:off x="2976" y="3792"/>
                <a:ext cx="432" cy="240"/>
                <a:chOff x="2736" y="3648"/>
                <a:chExt cx="432" cy="240"/>
              </a:xfrm>
            </p:grpSpPr>
            <p:grpSp>
              <p:nvGrpSpPr>
                <p:cNvPr id="20" name="Group 33"/>
                <p:cNvGrpSpPr>
                  <a:grpSpLocks/>
                </p:cNvGrpSpPr>
                <p:nvPr/>
              </p:nvGrpSpPr>
              <p:grpSpPr bwMode="auto">
                <a:xfrm>
                  <a:off x="2736" y="3648"/>
                  <a:ext cx="432" cy="240"/>
                  <a:chOff x="2592" y="3504"/>
                  <a:chExt cx="576" cy="384"/>
                </a:xfrm>
              </p:grpSpPr>
              <p:sp>
                <p:nvSpPr>
                  <p:cNvPr id="366626" name="Rectangle 34"/>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366627" name="Freeform 35"/>
                  <p:cNvSpPr>
                    <a:spLocks/>
                  </p:cNvSpPr>
                  <p:nvPr/>
                </p:nvSpPr>
                <p:spPr bwMode="auto">
                  <a:xfrm>
                    <a:off x="2592" y="3504"/>
                    <a:ext cx="576" cy="240"/>
                  </a:xfrm>
                  <a:custGeom>
                    <a:avLst/>
                    <a:gdLst/>
                    <a:ahLst/>
                    <a:cxnLst>
                      <a:cxn ang="0">
                        <a:pos x="0" y="0"/>
                      </a:cxn>
                      <a:cxn ang="0">
                        <a:pos x="288" y="240"/>
                      </a:cxn>
                      <a:cxn ang="0">
                        <a:pos x="576" y="0"/>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p:spPr>
                <p:txBody>
                  <a:bodyPr wrap="none" anchor="ctr"/>
                  <a:lstStyle/>
                  <a:p>
                    <a:endParaRPr lang="zh-CN" altLang="en-US"/>
                  </a:p>
                </p:txBody>
              </p:sp>
              <p:sp>
                <p:nvSpPr>
                  <p:cNvPr id="366628" name="Line 36"/>
                  <p:cNvSpPr>
                    <a:spLocks noChangeShapeType="1"/>
                  </p:cNvSpPr>
                  <p:nvPr/>
                </p:nvSpPr>
                <p:spPr bwMode="auto">
                  <a:xfrm flipV="1">
                    <a:off x="2592" y="3704"/>
                    <a:ext cx="232" cy="184"/>
                  </a:xfrm>
                  <a:prstGeom prst="line">
                    <a:avLst/>
                  </a:prstGeom>
                  <a:noFill/>
                  <a:ln w="9525">
                    <a:solidFill>
                      <a:schemeClr val="tx1"/>
                    </a:solidFill>
                    <a:round/>
                    <a:headEnd/>
                    <a:tailEnd/>
                  </a:ln>
                  <a:effectLst/>
                </p:spPr>
                <p:txBody>
                  <a:bodyPr wrap="none" anchor="ctr"/>
                  <a:lstStyle/>
                  <a:p>
                    <a:endParaRPr lang="zh-CN" altLang="en-US"/>
                  </a:p>
                </p:txBody>
              </p:sp>
              <p:sp>
                <p:nvSpPr>
                  <p:cNvPr id="366629" name="Line 37"/>
                  <p:cNvSpPr>
                    <a:spLocks noChangeShapeType="1"/>
                  </p:cNvSpPr>
                  <p:nvPr/>
                </p:nvSpPr>
                <p:spPr bwMode="auto">
                  <a:xfrm flipH="1" flipV="1">
                    <a:off x="2936" y="3704"/>
                    <a:ext cx="232" cy="184"/>
                  </a:xfrm>
                  <a:prstGeom prst="line">
                    <a:avLst/>
                  </a:prstGeom>
                  <a:noFill/>
                  <a:ln w="9525">
                    <a:solidFill>
                      <a:schemeClr val="tx1"/>
                    </a:solidFill>
                    <a:round/>
                    <a:headEnd/>
                    <a:tailEnd/>
                  </a:ln>
                  <a:effectLst/>
                </p:spPr>
                <p:txBody>
                  <a:bodyPr wrap="none" anchor="ctr"/>
                  <a:lstStyle/>
                  <a:p>
                    <a:endParaRPr lang="zh-CN" altLang="en-US"/>
                  </a:p>
                </p:txBody>
              </p:sp>
            </p:grpSp>
            <p:sp>
              <p:nvSpPr>
                <p:cNvPr id="366630" name="Line 38"/>
                <p:cNvSpPr>
                  <a:spLocks noChangeShapeType="1"/>
                </p:cNvSpPr>
                <p:nvPr/>
              </p:nvSpPr>
              <p:spPr bwMode="auto">
                <a:xfrm>
                  <a:off x="2736" y="3648"/>
                  <a:ext cx="424"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21" name="Group 39"/>
              <p:cNvGrpSpPr>
                <a:grpSpLocks/>
              </p:cNvGrpSpPr>
              <p:nvPr/>
            </p:nvGrpSpPr>
            <p:grpSpPr bwMode="auto">
              <a:xfrm>
                <a:off x="2928" y="3840"/>
                <a:ext cx="432" cy="240"/>
                <a:chOff x="2736" y="3648"/>
                <a:chExt cx="432" cy="240"/>
              </a:xfrm>
            </p:grpSpPr>
            <p:grpSp>
              <p:nvGrpSpPr>
                <p:cNvPr id="22" name="Group 40"/>
                <p:cNvGrpSpPr>
                  <a:grpSpLocks/>
                </p:cNvGrpSpPr>
                <p:nvPr/>
              </p:nvGrpSpPr>
              <p:grpSpPr bwMode="auto">
                <a:xfrm>
                  <a:off x="2736" y="3648"/>
                  <a:ext cx="432" cy="240"/>
                  <a:chOff x="2592" y="3504"/>
                  <a:chExt cx="576" cy="384"/>
                </a:xfrm>
              </p:grpSpPr>
              <p:sp>
                <p:nvSpPr>
                  <p:cNvPr id="366633" name="Rectangle 41"/>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366634" name="Freeform 42"/>
                  <p:cNvSpPr>
                    <a:spLocks/>
                  </p:cNvSpPr>
                  <p:nvPr/>
                </p:nvSpPr>
                <p:spPr bwMode="auto">
                  <a:xfrm>
                    <a:off x="2592" y="3504"/>
                    <a:ext cx="576" cy="240"/>
                  </a:xfrm>
                  <a:custGeom>
                    <a:avLst/>
                    <a:gdLst/>
                    <a:ahLst/>
                    <a:cxnLst>
                      <a:cxn ang="0">
                        <a:pos x="0" y="0"/>
                      </a:cxn>
                      <a:cxn ang="0">
                        <a:pos x="288" y="240"/>
                      </a:cxn>
                      <a:cxn ang="0">
                        <a:pos x="576" y="0"/>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p:spPr>
                <p:txBody>
                  <a:bodyPr wrap="none" anchor="ctr"/>
                  <a:lstStyle/>
                  <a:p>
                    <a:endParaRPr lang="zh-CN" altLang="en-US"/>
                  </a:p>
                </p:txBody>
              </p:sp>
              <p:sp>
                <p:nvSpPr>
                  <p:cNvPr id="366635" name="Line 43"/>
                  <p:cNvSpPr>
                    <a:spLocks noChangeShapeType="1"/>
                  </p:cNvSpPr>
                  <p:nvPr/>
                </p:nvSpPr>
                <p:spPr bwMode="auto">
                  <a:xfrm flipV="1">
                    <a:off x="2592" y="3704"/>
                    <a:ext cx="232" cy="184"/>
                  </a:xfrm>
                  <a:prstGeom prst="line">
                    <a:avLst/>
                  </a:prstGeom>
                  <a:noFill/>
                  <a:ln w="9525">
                    <a:solidFill>
                      <a:schemeClr val="tx1"/>
                    </a:solidFill>
                    <a:round/>
                    <a:headEnd/>
                    <a:tailEnd/>
                  </a:ln>
                  <a:effectLst/>
                </p:spPr>
                <p:txBody>
                  <a:bodyPr wrap="none" anchor="ctr"/>
                  <a:lstStyle/>
                  <a:p>
                    <a:endParaRPr lang="zh-CN" altLang="en-US"/>
                  </a:p>
                </p:txBody>
              </p:sp>
              <p:sp>
                <p:nvSpPr>
                  <p:cNvPr id="366636" name="Line 44"/>
                  <p:cNvSpPr>
                    <a:spLocks noChangeShapeType="1"/>
                  </p:cNvSpPr>
                  <p:nvPr/>
                </p:nvSpPr>
                <p:spPr bwMode="auto">
                  <a:xfrm flipH="1" flipV="1">
                    <a:off x="2936" y="3704"/>
                    <a:ext cx="232" cy="184"/>
                  </a:xfrm>
                  <a:prstGeom prst="line">
                    <a:avLst/>
                  </a:prstGeom>
                  <a:noFill/>
                  <a:ln w="9525">
                    <a:solidFill>
                      <a:schemeClr val="tx1"/>
                    </a:solidFill>
                    <a:round/>
                    <a:headEnd/>
                    <a:tailEnd/>
                  </a:ln>
                  <a:effectLst/>
                </p:spPr>
                <p:txBody>
                  <a:bodyPr wrap="none" anchor="ctr"/>
                  <a:lstStyle/>
                  <a:p>
                    <a:endParaRPr lang="zh-CN" altLang="en-US"/>
                  </a:p>
                </p:txBody>
              </p:sp>
            </p:grpSp>
            <p:sp>
              <p:nvSpPr>
                <p:cNvPr id="366637" name="Line 45"/>
                <p:cNvSpPr>
                  <a:spLocks noChangeShapeType="1"/>
                </p:cNvSpPr>
                <p:nvPr/>
              </p:nvSpPr>
              <p:spPr bwMode="auto">
                <a:xfrm>
                  <a:off x="2736" y="3648"/>
                  <a:ext cx="424" cy="0"/>
                </a:xfrm>
                <a:prstGeom prst="line">
                  <a:avLst/>
                </a:prstGeom>
                <a:noFill/>
                <a:ln w="9525">
                  <a:solidFill>
                    <a:schemeClr val="tx1"/>
                  </a:solidFill>
                  <a:round/>
                  <a:headEnd/>
                  <a:tailEnd/>
                </a:ln>
                <a:effectLst/>
              </p:spPr>
              <p:txBody>
                <a:bodyPr wrap="none" anchor="ctr"/>
                <a:lstStyle/>
                <a:p>
                  <a:endParaRPr lang="zh-CN" altLang="en-US"/>
                </a:p>
              </p:txBody>
            </p:sp>
          </p:grpSp>
        </p:grpSp>
      </p:grpSp>
      <p:grpSp>
        <p:nvGrpSpPr>
          <p:cNvPr id="23" name="Group 46"/>
          <p:cNvGrpSpPr>
            <a:grpSpLocks/>
          </p:cNvGrpSpPr>
          <p:nvPr/>
        </p:nvGrpSpPr>
        <p:grpSpPr bwMode="auto">
          <a:xfrm>
            <a:off x="1946275" y="4567238"/>
            <a:ext cx="884238" cy="1014412"/>
            <a:chOff x="246" y="1767"/>
            <a:chExt cx="557" cy="639"/>
          </a:xfrm>
        </p:grpSpPr>
        <p:grpSp>
          <p:nvGrpSpPr>
            <p:cNvPr id="24" name="Group 47"/>
            <p:cNvGrpSpPr>
              <a:grpSpLocks/>
            </p:cNvGrpSpPr>
            <p:nvPr/>
          </p:nvGrpSpPr>
          <p:grpSpPr bwMode="auto">
            <a:xfrm>
              <a:off x="246" y="1943"/>
              <a:ext cx="557" cy="463"/>
              <a:chOff x="246" y="1943"/>
              <a:chExt cx="557" cy="463"/>
            </a:xfrm>
          </p:grpSpPr>
          <p:sp>
            <p:nvSpPr>
              <p:cNvPr id="366640" name="Freeform 48"/>
              <p:cNvSpPr>
                <a:spLocks/>
              </p:cNvSpPr>
              <p:nvPr/>
            </p:nvSpPr>
            <p:spPr bwMode="auto">
              <a:xfrm>
                <a:off x="373" y="2005"/>
                <a:ext cx="196" cy="295"/>
              </a:xfrm>
              <a:custGeom>
                <a:avLst/>
                <a:gdLst/>
                <a:ahLst/>
                <a:cxnLst>
                  <a:cxn ang="0">
                    <a:pos x="652" y="26"/>
                  </a:cxn>
                  <a:cxn ang="0">
                    <a:pos x="982" y="1347"/>
                  </a:cxn>
                  <a:cxn ang="0">
                    <a:pos x="0" y="1477"/>
                  </a:cxn>
                  <a:cxn ang="0">
                    <a:pos x="252" y="0"/>
                  </a:cxn>
                </a:cxnLst>
                <a:rect l="0" t="0" r="r" b="b"/>
                <a:pathLst>
                  <a:path w="982" h="1477">
                    <a:moveTo>
                      <a:pt x="652" y="26"/>
                    </a:moveTo>
                    <a:lnTo>
                      <a:pt x="982" y="1347"/>
                    </a:lnTo>
                    <a:lnTo>
                      <a:pt x="0" y="1477"/>
                    </a:lnTo>
                    <a:lnTo>
                      <a:pt x="252" y="0"/>
                    </a:lnTo>
                  </a:path>
                </a:pathLst>
              </a:custGeom>
              <a:noFill/>
              <a:ln w="17463">
                <a:solidFill>
                  <a:srgbClr val="000000"/>
                </a:solidFill>
                <a:prstDash val="solid"/>
                <a:round/>
                <a:headEnd/>
                <a:tailEnd/>
              </a:ln>
            </p:spPr>
            <p:txBody>
              <a:bodyPr/>
              <a:lstStyle/>
              <a:p>
                <a:endParaRPr lang="zh-CN" altLang="en-US"/>
              </a:p>
            </p:txBody>
          </p:sp>
          <p:grpSp>
            <p:nvGrpSpPr>
              <p:cNvPr id="25" name="Group 49"/>
              <p:cNvGrpSpPr>
                <a:grpSpLocks/>
              </p:cNvGrpSpPr>
              <p:nvPr/>
            </p:nvGrpSpPr>
            <p:grpSpPr bwMode="auto">
              <a:xfrm>
                <a:off x="246" y="1943"/>
                <a:ext cx="551" cy="121"/>
                <a:chOff x="246" y="1943"/>
                <a:chExt cx="551" cy="121"/>
              </a:xfrm>
            </p:grpSpPr>
            <p:sp>
              <p:nvSpPr>
                <p:cNvPr id="366642" name="Freeform 50"/>
                <p:cNvSpPr>
                  <a:spLocks/>
                </p:cNvSpPr>
                <p:nvPr/>
              </p:nvSpPr>
              <p:spPr bwMode="auto">
                <a:xfrm>
                  <a:off x="246" y="1943"/>
                  <a:ext cx="551" cy="104"/>
                </a:xfrm>
                <a:custGeom>
                  <a:avLst/>
                  <a:gdLst/>
                  <a:ahLst/>
                  <a:cxnLst>
                    <a:cxn ang="0">
                      <a:pos x="2751" y="270"/>
                    </a:cxn>
                    <a:cxn ang="0">
                      <a:pos x="1016" y="522"/>
                    </a:cxn>
                    <a:cxn ang="0">
                      <a:pos x="0" y="132"/>
                    </a:cxn>
                    <a:cxn ang="0">
                      <a:pos x="1302" y="0"/>
                    </a:cxn>
                    <a:cxn ang="0">
                      <a:pos x="2751" y="270"/>
                    </a:cxn>
                  </a:cxnLst>
                  <a:rect l="0" t="0" r="r" b="b"/>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366643" name="Freeform 51"/>
                <p:cNvSpPr>
                  <a:spLocks/>
                </p:cNvSpPr>
                <p:nvPr/>
              </p:nvSpPr>
              <p:spPr bwMode="auto">
                <a:xfrm>
                  <a:off x="450" y="1997"/>
                  <a:ext cx="345" cy="67"/>
                </a:xfrm>
                <a:custGeom>
                  <a:avLst/>
                  <a:gdLst/>
                  <a:ahLst/>
                  <a:cxnLst>
                    <a:cxn ang="0">
                      <a:pos x="1728" y="0"/>
                    </a:cxn>
                    <a:cxn ang="0">
                      <a:pos x="0" y="251"/>
                    </a:cxn>
                    <a:cxn ang="0">
                      <a:pos x="0" y="337"/>
                    </a:cxn>
                    <a:cxn ang="0">
                      <a:pos x="1728" y="88"/>
                    </a:cxn>
                    <a:cxn ang="0">
                      <a:pos x="1728" y="0"/>
                    </a:cxn>
                  </a:cxnLst>
                  <a:rect l="0" t="0" r="r" b="b"/>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prstDash val="solid"/>
                  <a:round/>
                  <a:headEnd/>
                  <a:tailEnd/>
                </a:ln>
              </p:spPr>
              <p:txBody>
                <a:bodyPr/>
                <a:lstStyle/>
                <a:p>
                  <a:endParaRPr lang="zh-CN" altLang="en-US"/>
                </a:p>
              </p:txBody>
            </p:sp>
            <p:sp>
              <p:nvSpPr>
                <p:cNvPr id="366644" name="Freeform 52"/>
                <p:cNvSpPr>
                  <a:spLocks/>
                </p:cNvSpPr>
                <p:nvPr/>
              </p:nvSpPr>
              <p:spPr bwMode="auto">
                <a:xfrm>
                  <a:off x="246" y="1969"/>
                  <a:ext cx="204" cy="95"/>
                </a:xfrm>
                <a:custGeom>
                  <a:avLst/>
                  <a:gdLst/>
                  <a:ahLst/>
                  <a:cxnLst>
                    <a:cxn ang="0">
                      <a:pos x="1016" y="476"/>
                    </a:cxn>
                    <a:cxn ang="0">
                      <a:pos x="1016" y="390"/>
                    </a:cxn>
                    <a:cxn ang="0">
                      <a:pos x="0" y="0"/>
                    </a:cxn>
                    <a:cxn ang="0">
                      <a:pos x="0" y="60"/>
                    </a:cxn>
                    <a:cxn ang="0">
                      <a:pos x="1016" y="476"/>
                    </a:cxn>
                  </a:cxnLst>
                  <a:rect l="0" t="0" r="r" b="b"/>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prstDash val="solid"/>
                  <a:round/>
                  <a:headEnd/>
                  <a:tailEnd/>
                </a:ln>
              </p:spPr>
              <p:txBody>
                <a:bodyPr/>
                <a:lstStyle/>
                <a:p>
                  <a:endParaRPr lang="zh-CN" altLang="en-US"/>
                </a:p>
              </p:txBody>
            </p:sp>
          </p:grpSp>
          <p:sp>
            <p:nvSpPr>
              <p:cNvPr id="366645" name="Freeform 53"/>
              <p:cNvSpPr>
                <a:spLocks/>
              </p:cNvSpPr>
              <p:nvPr/>
            </p:nvSpPr>
            <p:spPr bwMode="auto">
              <a:xfrm>
                <a:off x="564" y="2028"/>
                <a:ext cx="239" cy="378"/>
              </a:xfrm>
              <a:custGeom>
                <a:avLst/>
                <a:gdLst/>
                <a:ahLst/>
                <a:cxnLst>
                  <a:cxn ang="0">
                    <a:pos x="660" y="0"/>
                  </a:cxn>
                  <a:cxn ang="0">
                    <a:pos x="1195" y="1747"/>
                  </a:cxn>
                  <a:cxn ang="0">
                    <a:pos x="0" y="1893"/>
                  </a:cxn>
                  <a:cxn ang="0">
                    <a:pos x="191" y="35"/>
                  </a:cxn>
                </a:cxnLst>
                <a:rect l="0" t="0" r="r" b="b"/>
                <a:pathLst>
                  <a:path w="1195" h="1893">
                    <a:moveTo>
                      <a:pt x="660" y="0"/>
                    </a:moveTo>
                    <a:lnTo>
                      <a:pt x="1195" y="1747"/>
                    </a:lnTo>
                    <a:lnTo>
                      <a:pt x="0" y="1893"/>
                    </a:lnTo>
                    <a:lnTo>
                      <a:pt x="191" y="35"/>
                    </a:lnTo>
                  </a:path>
                </a:pathLst>
              </a:custGeom>
              <a:noFill/>
              <a:ln w="17463">
                <a:solidFill>
                  <a:srgbClr val="000000"/>
                </a:solidFill>
                <a:prstDash val="solid"/>
                <a:round/>
                <a:headEnd/>
                <a:tailEnd/>
              </a:ln>
            </p:spPr>
            <p:txBody>
              <a:bodyPr/>
              <a:lstStyle/>
              <a:p>
                <a:endParaRPr lang="zh-CN" altLang="en-US"/>
              </a:p>
            </p:txBody>
          </p:sp>
        </p:grpSp>
        <p:grpSp>
          <p:nvGrpSpPr>
            <p:cNvPr id="26" name="Group 54"/>
            <p:cNvGrpSpPr>
              <a:grpSpLocks/>
            </p:cNvGrpSpPr>
            <p:nvPr/>
          </p:nvGrpSpPr>
          <p:grpSpPr bwMode="auto">
            <a:xfrm>
              <a:off x="325" y="1767"/>
              <a:ext cx="383" cy="268"/>
              <a:chOff x="325" y="1767"/>
              <a:chExt cx="383" cy="268"/>
            </a:xfrm>
          </p:grpSpPr>
          <p:grpSp>
            <p:nvGrpSpPr>
              <p:cNvPr id="27" name="Group 55"/>
              <p:cNvGrpSpPr>
                <a:grpSpLocks/>
              </p:cNvGrpSpPr>
              <p:nvPr/>
            </p:nvGrpSpPr>
            <p:grpSpPr bwMode="auto">
              <a:xfrm>
                <a:off x="412" y="1767"/>
                <a:ext cx="296" cy="243"/>
                <a:chOff x="412" y="1767"/>
                <a:chExt cx="296" cy="243"/>
              </a:xfrm>
            </p:grpSpPr>
            <p:grpSp>
              <p:nvGrpSpPr>
                <p:cNvPr id="28" name="Group 56"/>
                <p:cNvGrpSpPr>
                  <a:grpSpLocks/>
                </p:cNvGrpSpPr>
                <p:nvPr/>
              </p:nvGrpSpPr>
              <p:grpSpPr bwMode="auto">
                <a:xfrm>
                  <a:off x="412" y="1767"/>
                  <a:ext cx="296" cy="243"/>
                  <a:chOff x="412" y="1767"/>
                  <a:chExt cx="296" cy="243"/>
                </a:xfrm>
              </p:grpSpPr>
              <p:grpSp>
                <p:nvGrpSpPr>
                  <p:cNvPr id="29" name="Group 57"/>
                  <p:cNvGrpSpPr>
                    <a:grpSpLocks/>
                  </p:cNvGrpSpPr>
                  <p:nvPr/>
                </p:nvGrpSpPr>
                <p:grpSpPr bwMode="auto">
                  <a:xfrm>
                    <a:off x="412" y="1904"/>
                    <a:ext cx="296" cy="106"/>
                    <a:chOff x="412" y="1904"/>
                    <a:chExt cx="296" cy="106"/>
                  </a:xfrm>
                </p:grpSpPr>
                <p:sp>
                  <p:nvSpPr>
                    <p:cNvPr id="366650" name="Freeform 58"/>
                    <p:cNvSpPr>
                      <a:spLocks/>
                    </p:cNvSpPr>
                    <p:nvPr/>
                  </p:nvSpPr>
                  <p:spPr bwMode="auto">
                    <a:xfrm>
                      <a:off x="412" y="1904"/>
                      <a:ext cx="170" cy="106"/>
                    </a:xfrm>
                    <a:custGeom>
                      <a:avLst/>
                      <a:gdLst/>
                      <a:ahLst/>
                      <a:cxnLst>
                        <a:cxn ang="0">
                          <a:pos x="848" y="162"/>
                        </a:cxn>
                        <a:cxn ang="0">
                          <a:pos x="848" y="530"/>
                        </a:cxn>
                        <a:cxn ang="0">
                          <a:pos x="0" y="258"/>
                        </a:cxn>
                        <a:cxn ang="0">
                          <a:pos x="0" y="0"/>
                        </a:cxn>
                        <a:cxn ang="0">
                          <a:pos x="848" y="162"/>
                        </a:cxn>
                      </a:cxnLst>
                      <a:rect l="0" t="0" r="r" b="b"/>
                      <a:pathLst>
                        <a:path w="848" h="530">
                          <a:moveTo>
                            <a:pt x="848" y="162"/>
                          </a:moveTo>
                          <a:lnTo>
                            <a:pt x="848" y="530"/>
                          </a:lnTo>
                          <a:lnTo>
                            <a:pt x="0" y="258"/>
                          </a:lnTo>
                          <a:lnTo>
                            <a:pt x="0" y="0"/>
                          </a:lnTo>
                          <a:lnTo>
                            <a:pt x="848" y="162"/>
                          </a:lnTo>
                          <a:close/>
                        </a:path>
                      </a:pathLst>
                    </a:custGeom>
                    <a:solidFill>
                      <a:srgbClr val="A0A0A0"/>
                    </a:solidFill>
                    <a:ln w="3175">
                      <a:solidFill>
                        <a:srgbClr val="000000"/>
                      </a:solidFill>
                      <a:prstDash val="solid"/>
                      <a:round/>
                      <a:headEnd/>
                      <a:tailEnd/>
                    </a:ln>
                  </p:spPr>
                  <p:txBody>
                    <a:bodyPr/>
                    <a:lstStyle/>
                    <a:p>
                      <a:endParaRPr lang="zh-CN" altLang="en-US"/>
                    </a:p>
                  </p:txBody>
                </p:sp>
                <p:sp>
                  <p:nvSpPr>
                    <p:cNvPr id="366651" name="Freeform 59"/>
                    <p:cNvSpPr>
                      <a:spLocks/>
                    </p:cNvSpPr>
                    <p:nvPr/>
                  </p:nvSpPr>
                  <p:spPr bwMode="auto">
                    <a:xfrm>
                      <a:off x="582" y="1929"/>
                      <a:ext cx="126" cy="81"/>
                    </a:xfrm>
                    <a:custGeom>
                      <a:avLst/>
                      <a:gdLst/>
                      <a:ahLst/>
                      <a:cxnLst>
                        <a:cxn ang="0">
                          <a:pos x="0" y="36"/>
                        </a:cxn>
                        <a:cxn ang="0">
                          <a:pos x="0" y="404"/>
                        </a:cxn>
                        <a:cxn ang="0">
                          <a:pos x="631" y="312"/>
                        </a:cxn>
                        <a:cxn ang="0">
                          <a:pos x="631" y="0"/>
                        </a:cxn>
                        <a:cxn ang="0">
                          <a:pos x="0" y="36"/>
                        </a:cxn>
                      </a:cxnLst>
                      <a:rect l="0" t="0" r="r" b="b"/>
                      <a:pathLst>
                        <a:path w="631" h="404">
                          <a:moveTo>
                            <a:pt x="0" y="36"/>
                          </a:moveTo>
                          <a:lnTo>
                            <a:pt x="0" y="404"/>
                          </a:lnTo>
                          <a:lnTo>
                            <a:pt x="631" y="312"/>
                          </a:lnTo>
                          <a:lnTo>
                            <a:pt x="631" y="0"/>
                          </a:lnTo>
                          <a:lnTo>
                            <a:pt x="0" y="36"/>
                          </a:lnTo>
                          <a:close/>
                        </a:path>
                      </a:pathLst>
                    </a:custGeom>
                    <a:solidFill>
                      <a:srgbClr val="808080"/>
                    </a:solidFill>
                    <a:ln w="3175">
                      <a:solidFill>
                        <a:srgbClr val="000000"/>
                      </a:solidFill>
                      <a:prstDash val="solid"/>
                      <a:round/>
                      <a:headEnd/>
                      <a:tailEnd/>
                    </a:ln>
                  </p:spPr>
                  <p:txBody>
                    <a:bodyPr/>
                    <a:lstStyle/>
                    <a:p>
                      <a:endParaRPr lang="zh-CN" altLang="en-US"/>
                    </a:p>
                  </p:txBody>
                </p:sp>
                <p:sp>
                  <p:nvSpPr>
                    <p:cNvPr id="366652" name="Freeform 60"/>
                    <p:cNvSpPr>
                      <a:spLocks/>
                    </p:cNvSpPr>
                    <p:nvPr/>
                  </p:nvSpPr>
                  <p:spPr bwMode="auto">
                    <a:xfrm>
                      <a:off x="412" y="1904"/>
                      <a:ext cx="296" cy="32"/>
                    </a:xfrm>
                    <a:custGeom>
                      <a:avLst/>
                      <a:gdLst/>
                      <a:ahLst/>
                      <a:cxnLst>
                        <a:cxn ang="0">
                          <a:pos x="1479" y="126"/>
                        </a:cxn>
                        <a:cxn ang="0">
                          <a:pos x="842" y="162"/>
                        </a:cxn>
                        <a:cxn ang="0">
                          <a:pos x="0" y="0"/>
                        </a:cxn>
                        <a:cxn ang="0">
                          <a:pos x="619" y="0"/>
                        </a:cxn>
                        <a:cxn ang="0">
                          <a:pos x="1479" y="126"/>
                        </a:cxn>
                      </a:cxnLst>
                      <a:rect l="0" t="0" r="r" b="b"/>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prstDash val="solid"/>
                      <a:round/>
                      <a:headEnd/>
                      <a:tailEnd/>
                    </a:ln>
                  </p:spPr>
                  <p:txBody>
                    <a:bodyPr/>
                    <a:lstStyle/>
                    <a:p>
                      <a:endParaRPr lang="zh-CN" altLang="en-US"/>
                    </a:p>
                  </p:txBody>
                </p:sp>
              </p:grpSp>
              <p:sp>
                <p:nvSpPr>
                  <p:cNvPr id="366653" name="Freeform 61"/>
                  <p:cNvSpPr>
                    <a:spLocks/>
                  </p:cNvSpPr>
                  <p:nvPr/>
                </p:nvSpPr>
                <p:spPr bwMode="auto">
                  <a:xfrm>
                    <a:off x="504" y="1895"/>
                    <a:ext cx="108" cy="30"/>
                  </a:xfrm>
                  <a:custGeom>
                    <a:avLst/>
                    <a:gdLst/>
                    <a:ahLst/>
                    <a:cxnLst>
                      <a:cxn ang="0">
                        <a:pos x="538" y="86"/>
                      </a:cxn>
                      <a:cxn ang="0">
                        <a:pos x="538" y="135"/>
                      </a:cxn>
                      <a:cxn ang="0">
                        <a:pos x="287" y="151"/>
                      </a:cxn>
                      <a:cxn ang="0">
                        <a:pos x="0" y="97"/>
                      </a:cxn>
                      <a:cxn ang="0">
                        <a:pos x="0" y="0"/>
                      </a:cxn>
                      <a:cxn ang="0">
                        <a:pos x="538" y="86"/>
                      </a:cxn>
                    </a:cxnLst>
                    <a:rect l="0" t="0" r="r" b="b"/>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prstDash val="solid"/>
                    <a:round/>
                    <a:headEnd/>
                    <a:tailEnd/>
                  </a:ln>
                </p:spPr>
                <p:txBody>
                  <a:bodyPr/>
                  <a:lstStyle/>
                  <a:p>
                    <a:endParaRPr lang="zh-CN" altLang="en-US"/>
                  </a:p>
                </p:txBody>
              </p:sp>
              <p:grpSp>
                <p:nvGrpSpPr>
                  <p:cNvPr id="30" name="Group 62"/>
                  <p:cNvGrpSpPr>
                    <a:grpSpLocks/>
                  </p:cNvGrpSpPr>
                  <p:nvPr/>
                </p:nvGrpSpPr>
                <p:grpSpPr bwMode="auto">
                  <a:xfrm>
                    <a:off x="446" y="1767"/>
                    <a:ext cx="239" cy="151"/>
                    <a:chOff x="446" y="1767"/>
                    <a:chExt cx="239" cy="151"/>
                  </a:xfrm>
                </p:grpSpPr>
                <p:sp>
                  <p:nvSpPr>
                    <p:cNvPr id="366655" name="Freeform 63"/>
                    <p:cNvSpPr>
                      <a:spLocks/>
                    </p:cNvSpPr>
                    <p:nvPr/>
                  </p:nvSpPr>
                  <p:spPr bwMode="auto">
                    <a:xfrm>
                      <a:off x="446" y="1767"/>
                      <a:ext cx="137" cy="148"/>
                    </a:xfrm>
                    <a:custGeom>
                      <a:avLst/>
                      <a:gdLst/>
                      <a:ahLst/>
                      <a:cxnLst>
                        <a:cxn ang="0">
                          <a:pos x="589" y="740"/>
                        </a:cxn>
                        <a:cxn ang="0">
                          <a:pos x="686" y="24"/>
                        </a:cxn>
                        <a:cxn ang="0">
                          <a:pos x="95" y="0"/>
                        </a:cxn>
                        <a:cxn ang="0">
                          <a:pos x="0" y="638"/>
                        </a:cxn>
                        <a:cxn ang="0">
                          <a:pos x="589" y="740"/>
                        </a:cxn>
                      </a:cxnLst>
                      <a:rect l="0" t="0" r="r" b="b"/>
                      <a:pathLst>
                        <a:path w="686" h="740">
                          <a:moveTo>
                            <a:pt x="589" y="740"/>
                          </a:moveTo>
                          <a:lnTo>
                            <a:pt x="686" y="24"/>
                          </a:lnTo>
                          <a:lnTo>
                            <a:pt x="95" y="0"/>
                          </a:lnTo>
                          <a:lnTo>
                            <a:pt x="0" y="638"/>
                          </a:lnTo>
                          <a:lnTo>
                            <a:pt x="589" y="740"/>
                          </a:lnTo>
                          <a:close/>
                        </a:path>
                      </a:pathLst>
                    </a:custGeom>
                    <a:solidFill>
                      <a:srgbClr val="A0A0A0"/>
                    </a:solidFill>
                    <a:ln w="3175">
                      <a:solidFill>
                        <a:srgbClr val="000000"/>
                      </a:solidFill>
                      <a:prstDash val="solid"/>
                      <a:round/>
                      <a:headEnd/>
                      <a:tailEnd/>
                    </a:ln>
                  </p:spPr>
                  <p:txBody>
                    <a:bodyPr/>
                    <a:lstStyle/>
                    <a:p>
                      <a:endParaRPr lang="zh-CN" altLang="en-US"/>
                    </a:p>
                  </p:txBody>
                </p:sp>
                <p:sp>
                  <p:nvSpPr>
                    <p:cNvPr id="366656" name="Freeform 64"/>
                    <p:cNvSpPr>
                      <a:spLocks/>
                    </p:cNvSpPr>
                    <p:nvPr/>
                  </p:nvSpPr>
                  <p:spPr bwMode="auto">
                    <a:xfrm>
                      <a:off x="564" y="1771"/>
                      <a:ext cx="121" cy="147"/>
                    </a:xfrm>
                    <a:custGeom>
                      <a:avLst/>
                      <a:gdLst/>
                      <a:ahLst/>
                      <a:cxnLst>
                        <a:cxn ang="0">
                          <a:pos x="97" y="0"/>
                        </a:cxn>
                        <a:cxn ang="0">
                          <a:pos x="608" y="163"/>
                        </a:cxn>
                        <a:cxn ang="0">
                          <a:pos x="536" y="735"/>
                        </a:cxn>
                        <a:cxn ang="0">
                          <a:pos x="0" y="717"/>
                        </a:cxn>
                        <a:cxn ang="0">
                          <a:pos x="97" y="0"/>
                        </a:cxn>
                      </a:cxnLst>
                      <a:rect l="0" t="0" r="r" b="b"/>
                      <a:pathLst>
                        <a:path w="608" h="735">
                          <a:moveTo>
                            <a:pt x="97" y="0"/>
                          </a:moveTo>
                          <a:lnTo>
                            <a:pt x="608" y="163"/>
                          </a:lnTo>
                          <a:lnTo>
                            <a:pt x="536" y="735"/>
                          </a:lnTo>
                          <a:lnTo>
                            <a:pt x="0" y="717"/>
                          </a:lnTo>
                          <a:lnTo>
                            <a:pt x="97" y="0"/>
                          </a:lnTo>
                          <a:close/>
                        </a:path>
                      </a:pathLst>
                    </a:custGeom>
                    <a:solidFill>
                      <a:srgbClr val="808080"/>
                    </a:solidFill>
                    <a:ln w="3175">
                      <a:solidFill>
                        <a:srgbClr val="000000"/>
                      </a:solidFill>
                      <a:prstDash val="solid"/>
                      <a:round/>
                      <a:headEnd/>
                      <a:tailEnd/>
                    </a:ln>
                  </p:spPr>
                  <p:txBody>
                    <a:bodyPr/>
                    <a:lstStyle/>
                    <a:p>
                      <a:endParaRPr lang="zh-CN" altLang="en-US"/>
                    </a:p>
                  </p:txBody>
                </p:sp>
                <p:sp>
                  <p:nvSpPr>
                    <p:cNvPr id="366657" name="Freeform 65"/>
                    <p:cNvSpPr>
                      <a:spLocks/>
                    </p:cNvSpPr>
                    <p:nvPr/>
                  </p:nvSpPr>
                  <p:spPr bwMode="auto">
                    <a:xfrm>
                      <a:off x="462" y="1781"/>
                      <a:ext cx="98" cy="112"/>
                    </a:xfrm>
                    <a:custGeom>
                      <a:avLst/>
                      <a:gdLst/>
                      <a:ahLst/>
                      <a:cxnLst>
                        <a:cxn ang="0">
                          <a:pos x="493" y="25"/>
                        </a:cxn>
                        <a:cxn ang="0">
                          <a:pos x="423" y="557"/>
                        </a:cxn>
                        <a:cxn ang="0">
                          <a:pos x="0" y="494"/>
                        </a:cxn>
                        <a:cxn ang="0">
                          <a:pos x="73" y="0"/>
                        </a:cxn>
                        <a:cxn ang="0">
                          <a:pos x="493" y="25"/>
                        </a:cxn>
                      </a:cxnLst>
                      <a:rect l="0" t="0" r="r" b="b"/>
                      <a:pathLst>
                        <a:path w="493" h="557">
                          <a:moveTo>
                            <a:pt x="493" y="25"/>
                          </a:moveTo>
                          <a:lnTo>
                            <a:pt x="423" y="557"/>
                          </a:lnTo>
                          <a:lnTo>
                            <a:pt x="0" y="494"/>
                          </a:lnTo>
                          <a:lnTo>
                            <a:pt x="73" y="0"/>
                          </a:lnTo>
                          <a:lnTo>
                            <a:pt x="493" y="25"/>
                          </a:lnTo>
                          <a:close/>
                        </a:path>
                      </a:pathLst>
                    </a:custGeom>
                    <a:solidFill>
                      <a:srgbClr val="00C0C0"/>
                    </a:solidFill>
                    <a:ln w="3175">
                      <a:solidFill>
                        <a:srgbClr val="000000"/>
                      </a:solidFill>
                      <a:prstDash val="solid"/>
                      <a:round/>
                      <a:headEnd/>
                      <a:tailEnd/>
                    </a:ln>
                  </p:spPr>
                  <p:txBody>
                    <a:bodyPr/>
                    <a:lstStyle/>
                    <a:p>
                      <a:endParaRPr lang="zh-CN" altLang="en-US"/>
                    </a:p>
                  </p:txBody>
                </p:sp>
              </p:grpSp>
            </p:grpSp>
            <p:grpSp>
              <p:nvGrpSpPr>
                <p:cNvPr id="31" name="Group 66"/>
                <p:cNvGrpSpPr>
                  <a:grpSpLocks/>
                </p:cNvGrpSpPr>
                <p:nvPr/>
              </p:nvGrpSpPr>
              <p:grpSpPr bwMode="auto">
                <a:xfrm>
                  <a:off x="424" y="1915"/>
                  <a:ext cx="97" cy="69"/>
                  <a:chOff x="424" y="1915"/>
                  <a:chExt cx="97" cy="69"/>
                </a:xfrm>
              </p:grpSpPr>
              <p:sp>
                <p:nvSpPr>
                  <p:cNvPr id="366659" name="Freeform 67"/>
                  <p:cNvSpPr>
                    <a:spLocks/>
                  </p:cNvSpPr>
                  <p:nvPr/>
                </p:nvSpPr>
                <p:spPr bwMode="auto">
                  <a:xfrm>
                    <a:off x="424" y="1915"/>
                    <a:ext cx="97" cy="69"/>
                  </a:xfrm>
                  <a:custGeom>
                    <a:avLst/>
                    <a:gdLst/>
                    <a:ahLst/>
                    <a:cxnLst>
                      <a:cxn ang="0">
                        <a:pos x="0" y="0"/>
                      </a:cxn>
                      <a:cxn ang="0">
                        <a:pos x="483" y="104"/>
                      </a:cxn>
                      <a:cxn ang="0">
                        <a:pos x="483" y="346"/>
                      </a:cxn>
                      <a:cxn ang="0">
                        <a:pos x="0" y="195"/>
                      </a:cxn>
                      <a:cxn ang="0">
                        <a:pos x="0" y="0"/>
                      </a:cxn>
                    </a:cxnLst>
                    <a:rect l="0" t="0" r="r" b="b"/>
                    <a:pathLst>
                      <a:path w="483" h="346">
                        <a:moveTo>
                          <a:pt x="0" y="0"/>
                        </a:moveTo>
                        <a:lnTo>
                          <a:pt x="483" y="104"/>
                        </a:lnTo>
                        <a:lnTo>
                          <a:pt x="483" y="346"/>
                        </a:lnTo>
                        <a:lnTo>
                          <a:pt x="0" y="195"/>
                        </a:lnTo>
                        <a:lnTo>
                          <a:pt x="0" y="0"/>
                        </a:lnTo>
                        <a:close/>
                      </a:path>
                    </a:pathLst>
                  </a:custGeom>
                  <a:solidFill>
                    <a:srgbClr val="404040"/>
                  </a:solidFill>
                  <a:ln w="3175">
                    <a:solidFill>
                      <a:srgbClr val="000000"/>
                    </a:solidFill>
                    <a:prstDash val="solid"/>
                    <a:round/>
                    <a:headEnd/>
                    <a:tailEnd/>
                  </a:ln>
                </p:spPr>
                <p:txBody>
                  <a:bodyPr/>
                  <a:lstStyle/>
                  <a:p>
                    <a:endParaRPr lang="zh-CN" altLang="en-US"/>
                  </a:p>
                </p:txBody>
              </p:sp>
              <p:sp>
                <p:nvSpPr>
                  <p:cNvPr id="366660" name="Line 68"/>
                  <p:cNvSpPr>
                    <a:spLocks noChangeShapeType="1"/>
                  </p:cNvSpPr>
                  <p:nvPr/>
                </p:nvSpPr>
                <p:spPr bwMode="auto">
                  <a:xfrm flipH="1" flipV="1">
                    <a:off x="433" y="1933"/>
                    <a:ext cx="26" cy="6"/>
                  </a:xfrm>
                  <a:prstGeom prst="line">
                    <a:avLst/>
                  </a:prstGeom>
                  <a:noFill/>
                  <a:ln w="6350">
                    <a:solidFill>
                      <a:srgbClr val="000000"/>
                    </a:solidFill>
                    <a:round/>
                    <a:headEnd/>
                    <a:tailEnd/>
                  </a:ln>
                </p:spPr>
                <p:txBody>
                  <a:bodyPr/>
                  <a:lstStyle/>
                  <a:p>
                    <a:endParaRPr lang="zh-CN" altLang="en-US"/>
                  </a:p>
                </p:txBody>
              </p:sp>
              <p:sp>
                <p:nvSpPr>
                  <p:cNvPr id="366661" name="Line 69"/>
                  <p:cNvSpPr>
                    <a:spLocks noChangeShapeType="1"/>
                  </p:cNvSpPr>
                  <p:nvPr/>
                </p:nvSpPr>
                <p:spPr bwMode="auto">
                  <a:xfrm>
                    <a:off x="472" y="1941"/>
                    <a:ext cx="34" cy="7"/>
                  </a:xfrm>
                  <a:prstGeom prst="line">
                    <a:avLst/>
                  </a:prstGeom>
                  <a:noFill/>
                  <a:ln w="6350">
                    <a:solidFill>
                      <a:srgbClr val="000000"/>
                    </a:solidFill>
                    <a:round/>
                    <a:headEnd/>
                    <a:tailEnd/>
                  </a:ln>
                </p:spPr>
                <p:txBody>
                  <a:bodyPr/>
                  <a:lstStyle/>
                  <a:p>
                    <a:endParaRPr lang="zh-CN" altLang="en-US"/>
                  </a:p>
                </p:txBody>
              </p:sp>
              <p:sp>
                <p:nvSpPr>
                  <p:cNvPr id="366662" name="Line 70"/>
                  <p:cNvSpPr>
                    <a:spLocks noChangeShapeType="1"/>
                  </p:cNvSpPr>
                  <p:nvPr/>
                </p:nvSpPr>
                <p:spPr bwMode="auto">
                  <a:xfrm>
                    <a:off x="465" y="1924"/>
                    <a:ext cx="1" cy="45"/>
                  </a:xfrm>
                  <a:prstGeom prst="line">
                    <a:avLst/>
                  </a:prstGeom>
                  <a:noFill/>
                  <a:ln w="3175">
                    <a:solidFill>
                      <a:srgbClr val="000000"/>
                    </a:solidFill>
                    <a:round/>
                    <a:headEnd/>
                    <a:tailEnd/>
                  </a:ln>
                </p:spPr>
                <p:txBody>
                  <a:bodyPr/>
                  <a:lstStyle/>
                  <a:p>
                    <a:endParaRPr lang="zh-CN" altLang="en-US"/>
                  </a:p>
                </p:txBody>
              </p:sp>
              <p:sp>
                <p:nvSpPr>
                  <p:cNvPr id="366663" name="Line 71"/>
                  <p:cNvSpPr>
                    <a:spLocks noChangeShapeType="1"/>
                  </p:cNvSpPr>
                  <p:nvPr/>
                </p:nvSpPr>
                <p:spPr bwMode="auto">
                  <a:xfrm>
                    <a:off x="511" y="1934"/>
                    <a:ext cx="1" cy="49"/>
                  </a:xfrm>
                  <a:prstGeom prst="line">
                    <a:avLst/>
                  </a:prstGeom>
                  <a:noFill/>
                  <a:ln w="3175">
                    <a:solidFill>
                      <a:srgbClr val="000000"/>
                    </a:solidFill>
                    <a:round/>
                    <a:headEnd/>
                    <a:tailEnd/>
                  </a:ln>
                </p:spPr>
                <p:txBody>
                  <a:bodyPr/>
                  <a:lstStyle/>
                  <a:p>
                    <a:endParaRPr lang="zh-CN" altLang="en-US"/>
                  </a:p>
                </p:txBody>
              </p:sp>
              <p:sp>
                <p:nvSpPr>
                  <p:cNvPr id="366664" name="Line 72"/>
                  <p:cNvSpPr>
                    <a:spLocks noChangeShapeType="1"/>
                  </p:cNvSpPr>
                  <p:nvPr/>
                </p:nvSpPr>
                <p:spPr bwMode="auto">
                  <a:xfrm>
                    <a:off x="425" y="1933"/>
                    <a:ext cx="88" cy="22"/>
                  </a:xfrm>
                  <a:prstGeom prst="line">
                    <a:avLst/>
                  </a:prstGeom>
                  <a:noFill/>
                  <a:ln w="3175">
                    <a:solidFill>
                      <a:srgbClr val="000000"/>
                    </a:solidFill>
                    <a:round/>
                    <a:headEnd/>
                    <a:tailEnd/>
                  </a:ln>
                </p:spPr>
                <p:txBody>
                  <a:bodyPr/>
                  <a:lstStyle/>
                  <a:p>
                    <a:endParaRPr lang="zh-CN" altLang="en-US"/>
                  </a:p>
                </p:txBody>
              </p:sp>
              <p:sp>
                <p:nvSpPr>
                  <p:cNvPr id="366665" name="Line 73"/>
                  <p:cNvSpPr>
                    <a:spLocks noChangeShapeType="1"/>
                  </p:cNvSpPr>
                  <p:nvPr/>
                </p:nvSpPr>
                <p:spPr bwMode="auto">
                  <a:xfrm flipH="1" flipV="1">
                    <a:off x="424" y="1926"/>
                    <a:ext cx="89" cy="21"/>
                  </a:xfrm>
                  <a:prstGeom prst="line">
                    <a:avLst/>
                  </a:prstGeom>
                  <a:noFill/>
                  <a:ln w="3175">
                    <a:solidFill>
                      <a:srgbClr val="000000"/>
                    </a:solidFill>
                    <a:round/>
                    <a:headEnd/>
                    <a:tailEnd/>
                  </a:ln>
                </p:spPr>
                <p:txBody>
                  <a:bodyPr/>
                  <a:lstStyle/>
                  <a:p>
                    <a:endParaRPr lang="zh-CN" altLang="en-US"/>
                  </a:p>
                </p:txBody>
              </p:sp>
            </p:grpSp>
          </p:grpSp>
          <p:grpSp>
            <p:nvGrpSpPr>
              <p:cNvPr id="366592" name="Group 74"/>
              <p:cNvGrpSpPr>
                <a:grpSpLocks/>
              </p:cNvGrpSpPr>
              <p:nvPr/>
            </p:nvGrpSpPr>
            <p:grpSpPr bwMode="auto">
              <a:xfrm>
                <a:off x="325" y="1917"/>
                <a:ext cx="231" cy="118"/>
                <a:chOff x="325" y="1917"/>
                <a:chExt cx="231" cy="118"/>
              </a:xfrm>
            </p:grpSpPr>
            <p:grpSp>
              <p:nvGrpSpPr>
                <p:cNvPr id="366593" name="Group 75"/>
                <p:cNvGrpSpPr>
                  <a:grpSpLocks/>
                </p:cNvGrpSpPr>
                <p:nvPr/>
              </p:nvGrpSpPr>
              <p:grpSpPr bwMode="auto">
                <a:xfrm>
                  <a:off x="504" y="1981"/>
                  <a:ext cx="37" cy="28"/>
                  <a:chOff x="504" y="1981"/>
                  <a:chExt cx="37" cy="28"/>
                </a:xfrm>
              </p:grpSpPr>
              <p:sp>
                <p:nvSpPr>
                  <p:cNvPr id="366668" name="Freeform 76"/>
                  <p:cNvSpPr>
                    <a:spLocks/>
                  </p:cNvSpPr>
                  <p:nvPr/>
                </p:nvSpPr>
                <p:spPr bwMode="auto">
                  <a:xfrm>
                    <a:off x="531" y="1981"/>
                    <a:ext cx="10" cy="28"/>
                  </a:xfrm>
                  <a:custGeom>
                    <a:avLst/>
                    <a:gdLst/>
                    <a:ahLst/>
                    <a:cxnLst>
                      <a:cxn ang="0">
                        <a:pos x="37" y="0"/>
                      </a:cxn>
                      <a:cxn ang="0">
                        <a:pos x="53" y="131"/>
                      </a:cxn>
                      <a:cxn ang="0">
                        <a:pos x="14" y="140"/>
                      </a:cxn>
                      <a:cxn ang="0">
                        <a:pos x="0" y="6"/>
                      </a:cxn>
                      <a:cxn ang="0">
                        <a:pos x="37" y="0"/>
                      </a:cxn>
                    </a:cxnLst>
                    <a:rect l="0" t="0" r="r" b="b"/>
                    <a:pathLst>
                      <a:path w="53" h="140">
                        <a:moveTo>
                          <a:pt x="37" y="0"/>
                        </a:moveTo>
                        <a:lnTo>
                          <a:pt x="53" y="131"/>
                        </a:lnTo>
                        <a:lnTo>
                          <a:pt x="14" y="140"/>
                        </a:lnTo>
                        <a:lnTo>
                          <a:pt x="0" y="6"/>
                        </a:lnTo>
                        <a:lnTo>
                          <a:pt x="37" y="0"/>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366669" name="Freeform 77"/>
                  <p:cNvSpPr>
                    <a:spLocks/>
                  </p:cNvSpPr>
                  <p:nvPr/>
                </p:nvSpPr>
                <p:spPr bwMode="auto">
                  <a:xfrm>
                    <a:off x="504" y="1985"/>
                    <a:ext cx="29" cy="24"/>
                  </a:xfrm>
                  <a:custGeom>
                    <a:avLst/>
                    <a:gdLst/>
                    <a:ahLst/>
                    <a:cxnLst>
                      <a:cxn ang="0">
                        <a:pos x="136" y="5"/>
                      </a:cxn>
                      <a:cxn ang="0">
                        <a:pos x="148" y="122"/>
                      </a:cxn>
                      <a:cxn ang="0">
                        <a:pos x="0" y="61"/>
                      </a:cxn>
                      <a:cxn ang="0">
                        <a:pos x="58" y="43"/>
                      </a:cxn>
                      <a:cxn ang="0">
                        <a:pos x="111" y="70"/>
                      </a:cxn>
                      <a:cxn ang="0">
                        <a:pos x="94" y="0"/>
                      </a:cxn>
                      <a:cxn ang="0">
                        <a:pos x="136" y="5"/>
                      </a:cxn>
                    </a:cxnLst>
                    <a:rect l="0" t="0" r="r" b="b"/>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prstDash val="solid"/>
                    <a:round/>
                    <a:headEnd/>
                    <a:tailEnd/>
                  </a:ln>
                </p:spPr>
                <p:txBody>
                  <a:bodyPr/>
                  <a:lstStyle/>
                  <a:p>
                    <a:endParaRPr lang="zh-CN" altLang="en-US"/>
                  </a:p>
                </p:txBody>
              </p:sp>
            </p:grpSp>
            <p:grpSp>
              <p:nvGrpSpPr>
                <p:cNvPr id="366595" name="Group 78"/>
                <p:cNvGrpSpPr>
                  <a:grpSpLocks/>
                </p:cNvGrpSpPr>
                <p:nvPr/>
              </p:nvGrpSpPr>
              <p:grpSpPr bwMode="auto">
                <a:xfrm>
                  <a:off x="325" y="1917"/>
                  <a:ext cx="231" cy="118"/>
                  <a:chOff x="325" y="1917"/>
                  <a:chExt cx="231" cy="118"/>
                </a:xfrm>
              </p:grpSpPr>
              <p:sp>
                <p:nvSpPr>
                  <p:cNvPr id="366671" name="Freeform 79"/>
                  <p:cNvSpPr>
                    <a:spLocks/>
                  </p:cNvSpPr>
                  <p:nvPr/>
                </p:nvSpPr>
                <p:spPr bwMode="auto">
                  <a:xfrm>
                    <a:off x="326" y="1917"/>
                    <a:ext cx="226" cy="105"/>
                  </a:xfrm>
                  <a:custGeom>
                    <a:avLst/>
                    <a:gdLst/>
                    <a:ahLst/>
                    <a:cxnLst>
                      <a:cxn ang="0">
                        <a:pos x="1132" y="223"/>
                      </a:cxn>
                      <a:cxn ang="0">
                        <a:pos x="589" y="525"/>
                      </a:cxn>
                      <a:cxn ang="0">
                        <a:pos x="0" y="230"/>
                      </a:cxn>
                      <a:cxn ang="0">
                        <a:pos x="452" y="0"/>
                      </a:cxn>
                      <a:cxn ang="0">
                        <a:pos x="1132" y="223"/>
                      </a:cxn>
                    </a:cxnLst>
                    <a:rect l="0" t="0" r="r" b="b"/>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prstDash val="solid"/>
                    <a:round/>
                    <a:headEnd/>
                    <a:tailEnd/>
                  </a:ln>
                </p:spPr>
                <p:txBody>
                  <a:bodyPr/>
                  <a:lstStyle/>
                  <a:p>
                    <a:endParaRPr lang="zh-CN" altLang="en-US"/>
                  </a:p>
                </p:txBody>
              </p:sp>
              <p:sp>
                <p:nvSpPr>
                  <p:cNvPr id="366672" name="Freeform 80"/>
                  <p:cNvSpPr>
                    <a:spLocks/>
                  </p:cNvSpPr>
                  <p:nvPr/>
                </p:nvSpPr>
                <p:spPr bwMode="auto">
                  <a:xfrm>
                    <a:off x="443" y="1961"/>
                    <a:ext cx="113" cy="74"/>
                  </a:xfrm>
                  <a:custGeom>
                    <a:avLst/>
                    <a:gdLst/>
                    <a:ahLst/>
                    <a:cxnLst>
                      <a:cxn ang="0">
                        <a:pos x="547" y="0"/>
                      </a:cxn>
                      <a:cxn ang="0">
                        <a:pos x="0" y="307"/>
                      </a:cxn>
                      <a:cxn ang="0">
                        <a:pos x="16" y="371"/>
                      </a:cxn>
                      <a:cxn ang="0">
                        <a:pos x="566" y="60"/>
                      </a:cxn>
                      <a:cxn ang="0">
                        <a:pos x="547" y="0"/>
                      </a:cxn>
                    </a:cxnLst>
                    <a:rect l="0" t="0" r="r" b="b"/>
                    <a:pathLst>
                      <a:path w="566" h="371">
                        <a:moveTo>
                          <a:pt x="547" y="0"/>
                        </a:moveTo>
                        <a:lnTo>
                          <a:pt x="0" y="307"/>
                        </a:lnTo>
                        <a:lnTo>
                          <a:pt x="16" y="371"/>
                        </a:lnTo>
                        <a:lnTo>
                          <a:pt x="566" y="60"/>
                        </a:lnTo>
                        <a:lnTo>
                          <a:pt x="547" y="0"/>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366673" name="Freeform 81"/>
                  <p:cNvSpPr>
                    <a:spLocks/>
                  </p:cNvSpPr>
                  <p:nvPr/>
                </p:nvSpPr>
                <p:spPr bwMode="auto">
                  <a:xfrm>
                    <a:off x="325" y="1963"/>
                    <a:ext cx="121" cy="72"/>
                  </a:xfrm>
                  <a:custGeom>
                    <a:avLst/>
                    <a:gdLst/>
                    <a:ahLst/>
                    <a:cxnLst>
                      <a:cxn ang="0">
                        <a:pos x="605" y="363"/>
                      </a:cxn>
                      <a:cxn ang="0">
                        <a:pos x="587" y="295"/>
                      </a:cxn>
                      <a:cxn ang="0">
                        <a:pos x="0" y="0"/>
                      </a:cxn>
                      <a:cxn ang="0">
                        <a:pos x="21" y="53"/>
                      </a:cxn>
                      <a:cxn ang="0">
                        <a:pos x="605" y="363"/>
                      </a:cxn>
                    </a:cxnLst>
                    <a:rect l="0" t="0" r="r" b="b"/>
                    <a:pathLst>
                      <a:path w="605" h="363">
                        <a:moveTo>
                          <a:pt x="605" y="363"/>
                        </a:moveTo>
                        <a:lnTo>
                          <a:pt x="587" y="295"/>
                        </a:lnTo>
                        <a:lnTo>
                          <a:pt x="0" y="0"/>
                        </a:lnTo>
                        <a:lnTo>
                          <a:pt x="21" y="53"/>
                        </a:lnTo>
                        <a:lnTo>
                          <a:pt x="605" y="363"/>
                        </a:lnTo>
                        <a:close/>
                      </a:path>
                    </a:pathLst>
                  </a:custGeom>
                  <a:solidFill>
                    <a:srgbClr val="404040"/>
                  </a:solidFill>
                  <a:ln w="3175">
                    <a:solidFill>
                      <a:srgbClr val="000000"/>
                    </a:solidFill>
                    <a:prstDash val="solid"/>
                    <a:round/>
                    <a:headEnd/>
                    <a:tailEnd/>
                  </a:ln>
                </p:spPr>
                <p:txBody>
                  <a:bodyPr/>
                  <a:lstStyle/>
                  <a:p>
                    <a:endParaRPr lang="zh-CN" altLang="en-US"/>
                  </a:p>
                </p:txBody>
              </p:sp>
              <p:sp>
                <p:nvSpPr>
                  <p:cNvPr id="366674" name="Freeform 82"/>
                  <p:cNvSpPr>
                    <a:spLocks/>
                  </p:cNvSpPr>
                  <p:nvPr/>
                </p:nvSpPr>
                <p:spPr bwMode="auto">
                  <a:xfrm>
                    <a:off x="417" y="1966"/>
                    <a:ext cx="90" cy="46"/>
                  </a:xfrm>
                  <a:custGeom>
                    <a:avLst/>
                    <a:gdLst/>
                    <a:ahLst/>
                    <a:cxnLst>
                      <a:cxn ang="0">
                        <a:pos x="454" y="59"/>
                      </a:cxn>
                      <a:cxn ang="0">
                        <a:pos x="297" y="0"/>
                      </a:cxn>
                      <a:cxn ang="0">
                        <a:pos x="0" y="161"/>
                      </a:cxn>
                      <a:cxn ang="0">
                        <a:pos x="151" y="230"/>
                      </a:cxn>
                      <a:cxn ang="0">
                        <a:pos x="454" y="59"/>
                      </a:cxn>
                    </a:cxnLst>
                    <a:rect l="0" t="0" r="r" b="b"/>
                    <a:pathLst>
                      <a:path w="454" h="230">
                        <a:moveTo>
                          <a:pt x="454" y="59"/>
                        </a:moveTo>
                        <a:lnTo>
                          <a:pt x="297" y="0"/>
                        </a:lnTo>
                        <a:lnTo>
                          <a:pt x="0" y="161"/>
                        </a:lnTo>
                        <a:lnTo>
                          <a:pt x="151" y="230"/>
                        </a:lnTo>
                        <a:lnTo>
                          <a:pt x="454" y="59"/>
                        </a:lnTo>
                        <a:close/>
                      </a:path>
                    </a:pathLst>
                  </a:custGeom>
                  <a:solidFill>
                    <a:srgbClr val="A0A0A0"/>
                  </a:solidFill>
                  <a:ln w="9525">
                    <a:noFill/>
                    <a:round/>
                    <a:headEnd/>
                    <a:tailEnd/>
                  </a:ln>
                </p:spPr>
                <p:txBody>
                  <a:bodyPr/>
                  <a:lstStyle/>
                  <a:p>
                    <a:endParaRPr lang="zh-CN" altLang="en-US"/>
                  </a:p>
                </p:txBody>
              </p:sp>
              <p:sp>
                <p:nvSpPr>
                  <p:cNvPr id="366675" name="Freeform 83"/>
                  <p:cNvSpPr>
                    <a:spLocks/>
                  </p:cNvSpPr>
                  <p:nvPr/>
                </p:nvSpPr>
                <p:spPr bwMode="auto">
                  <a:xfrm>
                    <a:off x="336" y="1934"/>
                    <a:ext cx="134" cy="61"/>
                  </a:xfrm>
                  <a:custGeom>
                    <a:avLst/>
                    <a:gdLst/>
                    <a:ahLst/>
                    <a:cxnLst>
                      <a:cxn ang="0">
                        <a:pos x="669" y="150"/>
                      </a:cxn>
                      <a:cxn ang="0">
                        <a:pos x="377" y="309"/>
                      </a:cxn>
                      <a:cxn ang="0">
                        <a:pos x="0" y="132"/>
                      </a:cxn>
                      <a:cxn ang="0">
                        <a:pos x="273" y="0"/>
                      </a:cxn>
                      <a:cxn ang="0">
                        <a:pos x="669" y="150"/>
                      </a:cxn>
                    </a:cxnLst>
                    <a:rect l="0" t="0" r="r" b="b"/>
                    <a:pathLst>
                      <a:path w="669" h="309">
                        <a:moveTo>
                          <a:pt x="669" y="150"/>
                        </a:moveTo>
                        <a:lnTo>
                          <a:pt x="377" y="309"/>
                        </a:lnTo>
                        <a:lnTo>
                          <a:pt x="0" y="132"/>
                        </a:lnTo>
                        <a:lnTo>
                          <a:pt x="273" y="0"/>
                        </a:lnTo>
                        <a:lnTo>
                          <a:pt x="669" y="150"/>
                        </a:lnTo>
                        <a:close/>
                      </a:path>
                    </a:pathLst>
                  </a:custGeom>
                  <a:solidFill>
                    <a:srgbClr val="A0A0A0"/>
                  </a:solidFill>
                  <a:ln w="9525">
                    <a:noFill/>
                    <a:round/>
                    <a:headEnd/>
                    <a:tailEnd/>
                  </a:ln>
                </p:spPr>
                <p:txBody>
                  <a:bodyPr/>
                  <a:lstStyle/>
                  <a:p>
                    <a:endParaRPr lang="zh-CN" altLang="en-US"/>
                  </a:p>
                </p:txBody>
              </p:sp>
              <p:sp>
                <p:nvSpPr>
                  <p:cNvPr id="366676" name="Freeform 84"/>
                  <p:cNvSpPr>
                    <a:spLocks/>
                  </p:cNvSpPr>
                  <p:nvPr/>
                </p:nvSpPr>
                <p:spPr bwMode="auto">
                  <a:xfrm>
                    <a:off x="393" y="1920"/>
                    <a:ext cx="148" cy="57"/>
                  </a:xfrm>
                  <a:custGeom>
                    <a:avLst/>
                    <a:gdLst/>
                    <a:ahLst/>
                    <a:cxnLst>
                      <a:cxn ang="0">
                        <a:pos x="584" y="283"/>
                      </a:cxn>
                      <a:cxn ang="0">
                        <a:pos x="738" y="205"/>
                      </a:cxn>
                      <a:cxn ang="0">
                        <a:pos x="118" y="0"/>
                      </a:cxn>
                      <a:cxn ang="0">
                        <a:pos x="0" y="60"/>
                      </a:cxn>
                      <a:cxn ang="0">
                        <a:pos x="584" y="283"/>
                      </a:cxn>
                    </a:cxnLst>
                    <a:rect l="0" t="0" r="r" b="b"/>
                    <a:pathLst>
                      <a:path w="738" h="283">
                        <a:moveTo>
                          <a:pt x="584" y="283"/>
                        </a:moveTo>
                        <a:lnTo>
                          <a:pt x="738" y="205"/>
                        </a:lnTo>
                        <a:lnTo>
                          <a:pt x="118" y="0"/>
                        </a:lnTo>
                        <a:lnTo>
                          <a:pt x="0" y="60"/>
                        </a:lnTo>
                        <a:lnTo>
                          <a:pt x="584" y="283"/>
                        </a:lnTo>
                        <a:close/>
                      </a:path>
                    </a:pathLst>
                  </a:custGeom>
                  <a:solidFill>
                    <a:srgbClr val="A0A0A0"/>
                  </a:solidFill>
                  <a:ln w="9525">
                    <a:noFill/>
                    <a:round/>
                    <a:headEnd/>
                    <a:tailEnd/>
                  </a:ln>
                </p:spPr>
                <p:txBody>
                  <a:bodyPr/>
                  <a:lstStyle/>
                  <a:p>
                    <a:endParaRPr lang="zh-CN" altLang="en-US"/>
                  </a:p>
                </p:txBody>
              </p:sp>
              <p:sp>
                <p:nvSpPr>
                  <p:cNvPr id="366677" name="Line 85"/>
                  <p:cNvSpPr>
                    <a:spLocks noChangeShapeType="1"/>
                  </p:cNvSpPr>
                  <p:nvPr/>
                </p:nvSpPr>
                <p:spPr bwMode="auto">
                  <a:xfrm flipH="1" flipV="1">
                    <a:off x="411" y="1923"/>
                    <a:ext cx="128" cy="44"/>
                  </a:xfrm>
                  <a:prstGeom prst="line">
                    <a:avLst/>
                  </a:prstGeom>
                  <a:noFill/>
                  <a:ln w="6350">
                    <a:solidFill>
                      <a:srgbClr val="808080"/>
                    </a:solidFill>
                    <a:round/>
                    <a:headEnd/>
                    <a:tailEnd/>
                  </a:ln>
                </p:spPr>
                <p:txBody>
                  <a:bodyPr/>
                  <a:lstStyle/>
                  <a:p>
                    <a:endParaRPr lang="zh-CN" altLang="en-US"/>
                  </a:p>
                </p:txBody>
              </p:sp>
              <p:sp>
                <p:nvSpPr>
                  <p:cNvPr id="366678" name="Line 86"/>
                  <p:cNvSpPr>
                    <a:spLocks noChangeShapeType="1"/>
                  </p:cNvSpPr>
                  <p:nvPr/>
                </p:nvSpPr>
                <p:spPr bwMode="auto">
                  <a:xfrm flipH="1" flipV="1">
                    <a:off x="404" y="1925"/>
                    <a:ext cx="124" cy="45"/>
                  </a:xfrm>
                  <a:prstGeom prst="line">
                    <a:avLst/>
                  </a:prstGeom>
                  <a:noFill/>
                  <a:ln w="6350">
                    <a:solidFill>
                      <a:srgbClr val="808080"/>
                    </a:solidFill>
                    <a:round/>
                    <a:headEnd/>
                    <a:tailEnd/>
                  </a:ln>
                </p:spPr>
                <p:txBody>
                  <a:bodyPr/>
                  <a:lstStyle/>
                  <a:p>
                    <a:endParaRPr lang="zh-CN" altLang="en-US"/>
                  </a:p>
                </p:txBody>
              </p:sp>
              <p:sp>
                <p:nvSpPr>
                  <p:cNvPr id="366679" name="Line 87"/>
                  <p:cNvSpPr>
                    <a:spLocks noChangeShapeType="1"/>
                  </p:cNvSpPr>
                  <p:nvPr/>
                </p:nvSpPr>
                <p:spPr bwMode="auto">
                  <a:xfrm flipH="1" flipV="1">
                    <a:off x="399" y="1930"/>
                    <a:ext cx="121" cy="46"/>
                  </a:xfrm>
                  <a:prstGeom prst="line">
                    <a:avLst/>
                  </a:prstGeom>
                  <a:noFill/>
                  <a:ln w="6350">
                    <a:solidFill>
                      <a:srgbClr val="808080"/>
                    </a:solidFill>
                    <a:round/>
                    <a:headEnd/>
                    <a:tailEnd/>
                  </a:ln>
                </p:spPr>
                <p:txBody>
                  <a:bodyPr/>
                  <a:lstStyle/>
                  <a:p>
                    <a:endParaRPr lang="zh-CN" altLang="en-US"/>
                  </a:p>
                </p:txBody>
              </p:sp>
              <p:sp>
                <p:nvSpPr>
                  <p:cNvPr id="366680" name="Line 88"/>
                  <p:cNvSpPr>
                    <a:spLocks noChangeShapeType="1"/>
                  </p:cNvSpPr>
                  <p:nvPr/>
                </p:nvSpPr>
                <p:spPr bwMode="auto">
                  <a:xfrm flipH="1" flipV="1">
                    <a:off x="384" y="1937"/>
                    <a:ext cx="119" cy="48"/>
                  </a:xfrm>
                  <a:prstGeom prst="line">
                    <a:avLst/>
                  </a:prstGeom>
                  <a:noFill/>
                  <a:ln w="6350">
                    <a:solidFill>
                      <a:srgbClr val="808080"/>
                    </a:solidFill>
                    <a:round/>
                    <a:headEnd/>
                    <a:tailEnd/>
                  </a:ln>
                </p:spPr>
                <p:txBody>
                  <a:bodyPr/>
                  <a:lstStyle/>
                  <a:p>
                    <a:endParaRPr lang="zh-CN" altLang="en-US"/>
                  </a:p>
                </p:txBody>
              </p:sp>
              <p:sp>
                <p:nvSpPr>
                  <p:cNvPr id="366681" name="Line 89"/>
                  <p:cNvSpPr>
                    <a:spLocks noChangeShapeType="1"/>
                  </p:cNvSpPr>
                  <p:nvPr/>
                </p:nvSpPr>
                <p:spPr bwMode="auto">
                  <a:xfrm flipH="1" flipV="1">
                    <a:off x="375" y="1942"/>
                    <a:ext cx="118" cy="48"/>
                  </a:xfrm>
                  <a:prstGeom prst="line">
                    <a:avLst/>
                  </a:prstGeom>
                  <a:noFill/>
                  <a:ln w="6350">
                    <a:solidFill>
                      <a:srgbClr val="808080"/>
                    </a:solidFill>
                    <a:round/>
                    <a:headEnd/>
                    <a:tailEnd/>
                  </a:ln>
                </p:spPr>
                <p:txBody>
                  <a:bodyPr/>
                  <a:lstStyle/>
                  <a:p>
                    <a:endParaRPr lang="zh-CN" altLang="en-US"/>
                  </a:p>
                </p:txBody>
              </p:sp>
              <p:sp>
                <p:nvSpPr>
                  <p:cNvPr id="366682" name="Line 90"/>
                  <p:cNvSpPr>
                    <a:spLocks noChangeShapeType="1"/>
                  </p:cNvSpPr>
                  <p:nvPr/>
                </p:nvSpPr>
                <p:spPr bwMode="auto">
                  <a:xfrm flipH="1" flipV="1">
                    <a:off x="365" y="1946"/>
                    <a:ext cx="119" cy="51"/>
                  </a:xfrm>
                  <a:prstGeom prst="line">
                    <a:avLst/>
                  </a:prstGeom>
                  <a:noFill/>
                  <a:ln w="6350">
                    <a:solidFill>
                      <a:srgbClr val="808080"/>
                    </a:solidFill>
                    <a:round/>
                    <a:headEnd/>
                    <a:tailEnd/>
                  </a:ln>
                </p:spPr>
                <p:txBody>
                  <a:bodyPr/>
                  <a:lstStyle/>
                  <a:p>
                    <a:endParaRPr lang="zh-CN" altLang="en-US"/>
                  </a:p>
                </p:txBody>
              </p:sp>
              <p:sp>
                <p:nvSpPr>
                  <p:cNvPr id="366683" name="Line 91"/>
                  <p:cNvSpPr>
                    <a:spLocks noChangeShapeType="1"/>
                  </p:cNvSpPr>
                  <p:nvPr/>
                </p:nvSpPr>
                <p:spPr bwMode="auto">
                  <a:xfrm flipH="1" flipV="1">
                    <a:off x="358" y="1951"/>
                    <a:ext cx="114" cy="50"/>
                  </a:xfrm>
                  <a:prstGeom prst="line">
                    <a:avLst/>
                  </a:prstGeom>
                  <a:noFill/>
                  <a:ln w="6350">
                    <a:solidFill>
                      <a:srgbClr val="808080"/>
                    </a:solidFill>
                    <a:round/>
                    <a:headEnd/>
                    <a:tailEnd/>
                  </a:ln>
                </p:spPr>
                <p:txBody>
                  <a:bodyPr/>
                  <a:lstStyle/>
                  <a:p>
                    <a:endParaRPr lang="zh-CN" altLang="en-US"/>
                  </a:p>
                </p:txBody>
              </p:sp>
              <p:sp>
                <p:nvSpPr>
                  <p:cNvPr id="366684" name="Line 92"/>
                  <p:cNvSpPr>
                    <a:spLocks noChangeShapeType="1"/>
                  </p:cNvSpPr>
                  <p:nvPr/>
                </p:nvSpPr>
                <p:spPr bwMode="auto">
                  <a:xfrm flipH="1" flipV="1">
                    <a:off x="347" y="1956"/>
                    <a:ext cx="114" cy="51"/>
                  </a:xfrm>
                  <a:prstGeom prst="line">
                    <a:avLst/>
                  </a:prstGeom>
                  <a:noFill/>
                  <a:ln w="6350">
                    <a:solidFill>
                      <a:srgbClr val="808080"/>
                    </a:solidFill>
                    <a:round/>
                    <a:headEnd/>
                    <a:tailEnd/>
                  </a:ln>
                </p:spPr>
                <p:txBody>
                  <a:bodyPr/>
                  <a:lstStyle/>
                  <a:p>
                    <a:endParaRPr lang="zh-CN" altLang="en-US"/>
                  </a:p>
                </p:txBody>
              </p:sp>
              <p:sp>
                <p:nvSpPr>
                  <p:cNvPr id="366685" name="Line 93"/>
                  <p:cNvSpPr>
                    <a:spLocks noChangeShapeType="1"/>
                  </p:cNvSpPr>
                  <p:nvPr/>
                </p:nvSpPr>
                <p:spPr bwMode="auto">
                  <a:xfrm flipH="1">
                    <a:off x="437" y="1974"/>
                    <a:ext cx="61" cy="34"/>
                  </a:xfrm>
                  <a:prstGeom prst="line">
                    <a:avLst/>
                  </a:prstGeom>
                  <a:noFill/>
                  <a:ln w="6350">
                    <a:solidFill>
                      <a:srgbClr val="808080"/>
                    </a:solidFill>
                    <a:round/>
                    <a:headEnd/>
                    <a:tailEnd/>
                  </a:ln>
                </p:spPr>
                <p:txBody>
                  <a:bodyPr/>
                  <a:lstStyle/>
                  <a:p>
                    <a:endParaRPr lang="zh-CN" altLang="en-US"/>
                  </a:p>
                </p:txBody>
              </p:sp>
              <p:sp>
                <p:nvSpPr>
                  <p:cNvPr id="366686" name="Line 94"/>
                  <p:cNvSpPr>
                    <a:spLocks noChangeShapeType="1"/>
                  </p:cNvSpPr>
                  <p:nvPr/>
                </p:nvSpPr>
                <p:spPr bwMode="auto">
                  <a:xfrm flipH="1">
                    <a:off x="426" y="1970"/>
                    <a:ext cx="58" cy="32"/>
                  </a:xfrm>
                  <a:prstGeom prst="line">
                    <a:avLst/>
                  </a:prstGeom>
                  <a:noFill/>
                  <a:ln w="6350">
                    <a:solidFill>
                      <a:srgbClr val="808080"/>
                    </a:solidFill>
                    <a:round/>
                    <a:headEnd/>
                    <a:tailEnd/>
                  </a:ln>
                </p:spPr>
                <p:txBody>
                  <a:bodyPr/>
                  <a:lstStyle/>
                  <a:p>
                    <a:endParaRPr lang="zh-CN" altLang="en-US"/>
                  </a:p>
                </p:txBody>
              </p:sp>
              <p:sp>
                <p:nvSpPr>
                  <p:cNvPr id="366687" name="Line 95"/>
                  <p:cNvSpPr>
                    <a:spLocks noChangeShapeType="1"/>
                  </p:cNvSpPr>
                  <p:nvPr/>
                </p:nvSpPr>
                <p:spPr bwMode="auto">
                  <a:xfrm flipH="1">
                    <a:off x="401" y="1959"/>
                    <a:ext cx="58" cy="31"/>
                  </a:xfrm>
                  <a:prstGeom prst="line">
                    <a:avLst/>
                  </a:prstGeom>
                  <a:noFill/>
                  <a:ln w="6350">
                    <a:solidFill>
                      <a:srgbClr val="808080"/>
                    </a:solidFill>
                    <a:round/>
                    <a:headEnd/>
                    <a:tailEnd/>
                  </a:ln>
                </p:spPr>
                <p:txBody>
                  <a:bodyPr/>
                  <a:lstStyle/>
                  <a:p>
                    <a:endParaRPr lang="zh-CN" altLang="en-US"/>
                  </a:p>
                </p:txBody>
              </p:sp>
              <p:sp>
                <p:nvSpPr>
                  <p:cNvPr id="366688" name="Line 96"/>
                  <p:cNvSpPr>
                    <a:spLocks noChangeShapeType="1"/>
                  </p:cNvSpPr>
                  <p:nvPr/>
                </p:nvSpPr>
                <p:spPr bwMode="auto">
                  <a:xfrm flipH="1">
                    <a:off x="387" y="1954"/>
                    <a:ext cx="58" cy="31"/>
                  </a:xfrm>
                  <a:prstGeom prst="line">
                    <a:avLst/>
                  </a:prstGeom>
                  <a:noFill/>
                  <a:ln w="6350">
                    <a:solidFill>
                      <a:srgbClr val="808080"/>
                    </a:solidFill>
                    <a:round/>
                    <a:headEnd/>
                    <a:tailEnd/>
                  </a:ln>
                </p:spPr>
                <p:txBody>
                  <a:bodyPr/>
                  <a:lstStyle/>
                  <a:p>
                    <a:endParaRPr lang="zh-CN" altLang="en-US"/>
                  </a:p>
                </p:txBody>
              </p:sp>
              <p:sp>
                <p:nvSpPr>
                  <p:cNvPr id="366689" name="Line 97"/>
                  <p:cNvSpPr>
                    <a:spLocks noChangeShapeType="1"/>
                  </p:cNvSpPr>
                  <p:nvPr/>
                </p:nvSpPr>
                <p:spPr bwMode="auto">
                  <a:xfrm flipH="1">
                    <a:off x="375" y="1949"/>
                    <a:ext cx="56" cy="31"/>
                  </a:xfrm>
                  <a:prstGeom prst="line">
                    <a:avLst/>
                  </a:prstGeom>
                  <a:noFill/>
                  <a:ln w="6350">
                    <a:solidFill>
                      <a:srgbClr val="808080"/>
                    </a:solidFill>
                    <a:round/>
                    <a:headEnd/>
                    <a:tailEnd/>
                  </a:ln>
                </p:spPr>
                <p:txBody>
                  <a:bodyPr/>
                  <a:lstStyle/>
                  <a:p>
                    <a:endParaRPr lang="zh-CN" altLang="en-US"/>
                  </a:p>
                </p:txBody>
              </p:sp>
              <p:sp>
                <p:nvSpPr>
                  <p:cNvPr id="366690" name="Line 98"/>
                  <p:cNvSpPr>
                    <a:spLocks noChangeShapeType="1"/>
                  </p:cNvSpPr>
                  <p:nvPr/>
                </p:nvSpPr>
                <p:spPr bwMode="auto">
                  <a:xfrm flipH="1">
                    <a:off x="364" y="1944"/>
                    <a:ext cx="53" cy="28"/>
                  </a:xfrm>
                  <a:prstGeom prst="line">
                    <a:avLst/>
                  </a:prstGeom>
                  <a:noFill/>
                  <a:ln w="6350">
                    <a:solidFill>
                      <a:srgbClr val="808080"/>
                    </a:solidFill>
                    <a:round/>
                    <a:headEnd/>
                    <a:tailEnd/>
                  </a:ln>
                </p:spPr>
                <p:txBody>
                  <a:bodyPr/>
                  <a:lstStyle/>
                  <a:p>
                    <a:endParaRPr lang="zh-CN" altLang="en-US"/>
                  </a:p>
                </p:txBody>
              </p:sp>
              <p:sp>
                <p:nvSpPr>
                  <p:cNvPr id="366691" name="Line 99"/>
                  <p:cNvSpPr>
                    <a:spLocks noChangeShapeType="1"/>
                  </p:cNvSpPr>
                  <p:nvPr/>
                </p:nvSpPr>
                <p:spPr bwMode="auto">
                  <a:xfrm flipH="1">
                    <a:off x="352" y="1939"/>
                    <a:ext cx="55" cy="28"/>
                  </a:xfrm>
                  <a:prstGeom prst="line">
                    <a:avLst/>
                  </a:prstGeom>
                  <a:noFill/>
                  <a:ln w="6350">
                    <a:solidFill>
                      <a:srgbClr val="808080"/>
                    </a:solidFill>
                    <a:round/>
                    <a:headEnd/>
                    <a:tailEnd/>
                  </a:ln>
                </p:spPr>
                <p:txBody>
                  <a:bodyPr/>
                  <a:lstStyle/>
                  <a:p>
                    <a:endParaRPr lang="zh-CN" altLang="en-US"/>
                  </a:p>
                </p:txBody>
              </p:sp>
              <p:sp>
                <p:nvSpPr>
                  <p:cNvPr id="366692" name="Line 100"/>
                  <p:cNvSpPr>
                    <a:spLocks noChangeShapeType="1"/>
                  </p:cNvSpPr>
                  <p:nvPr/>
                </p:nvSpPr>
                <p:spPr bwMode="auto">
                  <a:xfrm flipH="1">
                    <a:off x="494" y="1955"/>
                    <a:ext cx="28" cy="14"/>
                  </a:xfrm>
                  <a:prstGeom prst="line">
                    <a:avLst/>
                  </a:prstGeom>
                  <a:noFill/>
                  <a:ln w="6350">
                    <a:solidFill>
                      <a:srgbClr val="808080"/>
                    </a:solidFill>
                    <a:round/>
                    <a:headEnd/>
                    <a:tailEnd/>
                  </a:ln>
                </p:spPr>
                <p:txBody>
                  <a:bodyPr/>
                  <a:lstStyle/>
                  <a:p>
                    <a:endParaRPr lang="zh-CN" altLang="en-US"/>
                  </a:p>
                </p:txBody>
              </p:sp>
              <p:sp>
                <p:nvSpPr>
                  <p:cNvPr id="366693" name="Line 101"/>
                  <p:cNvSpPr>
                    <a:spLocks noChangeShapeType="1"/>
                  </p:cNvSpPr>
                  <p:nvPr/>
                </p:nvSpPr>
                <p:spPr bwMode="auto">
                  <a:xfrm flipH="1">
                    <a:off x="477" y="1949"/>
                    <a:ext cx="26" cy="14"/>
                  </a:xfrm>
                  <a:prstGeom prst="line">
                    <a:avLst/>
                  </a:prstGeom>
                  <a:noFill/>
                  <a:ln w="6350">
                    <a:solidFill>
                      <a:srgbClr val="808080"/>
                    </a:solidFill>
                    <a:round/>
                    <a:headEnd/>
                    <a:tailEnd/>
                  </a:ln>
                </p:spPr>
                <p:txBody>
                  <a:bodyPr/>
                  <a:lstStyle/>
                  <a:p>
                    <a:endParaRPr lang="zh-CN" altLang="en-US"/>
                  </a:p>
                </p:txBody>
              </p:sp>
              <p:sp>
                <p:nvSpPr>
                  <p:cNvPr id="366694" name="Line 102"/>
                  <p:cNvSpPr>
                    <a:spLocks noChangeShapeType="1"/>
                  </p:cNvSpPr>
                  <p:nvPr/>
                </p:nvSpPr>
                <p:spPr bwMode="auto">
                  <a:xfrm flipH="1">
                    <a:off x="460" y="1943"/>
                    <a:ext cx="28" cy="14"/>
                  </a:xfrm>
                  <a:prstGeom prst="line">
                    <a:avLst/>
                  </a:prstGeom>
                  <a:noFill/>
                  <a:ln w="6350">
                    <a:solidFill>
                      <a:srgbClr val="808080"/>
                    </a:solidFill>
                    <a:round/>
                    <a:headEnd/>
                    <a:tailEnd/>
                  </a:ln>
                </p:spPr>
                <p:txBody>
                  <a:bodyPr/>
                  <a:lstStyle/>
                  <a:p>
                    <a:endParaRPr lang="zh-CN" altLang="en-US"/>
                  </a:p>
                </p:txBody>
              </p:sp>
              <p:sp>
                <p:nvSpPr>
                  <p:cNvPr id="366695" name="Line 103"/>
                  <p:cNvSpPr>
                    <a:spLocks noChangeShapeType="1"/>
                  </p:cNvSpPr>
                  <p:nvPr/>
                </p:nvSpPr>
                <p:spPr bwMode="auto">
                  <a:xfrm flipH="1">
                    <a:off x="443" y="1937"/>
                    <a:ext cx="27" cy="13"/>
                  </a:xfrm>
                  <a:prstGeom prst="line">
                    <a:avLst/>
                  </a:prstGeom>
                  <a:noFill/>
                  <a:ln w="6350">
                    <a:solidFill>
                      <a:srgbClr val="808080"/>
                    </a:solidFill>
                    <a:round/>
                    <a:headEnd/>
                    <a:tailEnd/>
                  </a:ln>
                </p:spPr>
                <p:txBody>
                  <a:bodyPr/>
                  <a:lstStyle/>
                  <a:p>
                    <a:endParaRPr lang="zh-CN" altLang="en-US"/>
                  </a:p>
                </p:txBody>
              </p:sp>
              <p:sp>
                <p:nvSpPr>
                  <p:cNvPr id="366696" name="Line 104"/>
                  <p:cNvSpPr>
                    <a:spLocks noChangeShapeType="1"/>
                  </p:cNvSpPr>
                  <p:nvPr/>
                </p:nvSpPr>
                <p:spPr bwMode="auto">
                  <a:xfrm flipH="1">
                    <a:off x="427" y="1931"/>
                    <a:ext cx="26" cy="14"/>
                  </a:xfrm>
                  <a:prstGeom prst="line">
                    <a:avLst/>
                  </a:prstGeom>
                  <a:noFill/>
                  <a:ln w="6350">
                    <a:solidFill>
                      <a:srgbClr val="808080"/>
                    </a:solidFill>
                    <a:round/>
                    <a:headEnd/>
                    <a:tailEnd/>
                  </a:ln>
                </p:spPr>
                <p:txBody>
                  <a:bodyPr/>
                  <a:lstStyle/>
                  <a:p>
                    <a:endParaRPr lang="zh-CN" altLang="en-US"/>
                  </a:p>
                </p:txBody>
              </p:sp>
              <p:sp>
                <p:nvSpPr>
                  <p:cNvPr id="366697" name="Line 105"/>
                  <p:cNvSpPr>
                    <a:spLocks noChangeShapeType="1"/>
                  </p:cNvSpPr>
                  <p:nvPr/>
                </p:nvSpPr>
                <p:spPr bwMode="auto">
                  <a:xfrm flipH="1">
                    <a:off x="408" y="1925"/>
                    <a:ext cx="24" cy="13"/>
                  </a:xfrm>
                  <a:prstGeom prst="line">
                    <a:avLst/>
                  </a:prstGeom>
                  <a:noFill/>
                  <a:ln w="6350">
                    <a:solidFill>
                      <a:srgbClr val="808080"/>
                    </a:solidFill>
                    <a:round/>
                    <a:headEnd/>
                    <a:tailEnd/>
                  </a:ln>
                </p:spPr>
                <p:txBody>
                  <a:bodyPr/>
                  <a:lstStyle/>
                  <a:p>
                    <a:endParaRPr lang="zh-CN" altLang="en-US"/>
                  </a:p>
                </p:txBody>
              </p:sp>
            </p:grpSp>
          </p:grpSp>
        </p:grpSp>
      </p:grpSp>
      <p:grpSp>
        <p:nvGrpSpPr>
          <p:cNvPr id="366604" name="Group 106"/>
          <p:cNvGrpSpPr>
            <a:grpSpLocks/>
          </p:cNvGrpSpPr>
          <p:nvPr/>
        </p:nvGrpSpPr>
        <p:grpSpPr bwMode="auto">
          <a:xfrm>
            <a:off x="2011363" y="4733925"/>
            <a:ext cx="87312" cy="171450"/>
            <a:chOff x="287" y="1872"/>
            <a:chExt cx="55" cy="108"/>
          </a:xfrm>
        </p:grpSpPr>
        <p:sp>
          <p:nvSpPr>
            <p:cNvPr id="366699" name="Freeform 107"/>
            <p:cNvSpPr>
              <a:spLocks/>
            </p:cNvSpPr>
            <p:nvPr/>
          </p:nvSpPr>
          <p:spPr bwMode="auto">
            <a:xfrm>
              <a:off x="287" y="1872"/>
              <a:ext cx="55" cy="108"/>
            </a:xfrm>
            <a:custGeom>
              <a:avLst/>
              <a:gdLst/>
              <a:ahLst/>
              <a:cxnLst>
                <a:cxn ang="0">
                  <a:pos x="0" y="192"/>
                </a:cxn>
                <a:cxn ang="0">
                  <a:pos x="53" y="121"/>
                </a:cxn>
                <a:cxn ang="0">
                  <a:pos x="104" y="84"/>
                </a:cxn>
                <a:cxn ang="0">
                  <a:pos x="125" y="30"/>
                </a:cxn>
                <a:cxn ang="0">
                  <a:pos x="137" y="6"/>
                </a:cxn>
                <a:cxn ang="0">
                  <a:pos x="195" y="0"/>
                </a:cxn>
                <a:cxn ang="0">
                  <a:pos x="276" y="45"/>
                </a:cxn>
                <a:cxn ang="0">
                  <a:pos x="255" y="143"/>
                </a:cxn>
                <a:cxn ang="0">
                  <a:pos x="232" y="198"/>
                </a:cxn>
                <a:cxn ang="0">
                  <a:pos x="179" y="365"/>
                </a:cxn>
                <a:cxn ang="0">
                  <a:pos x="92" y="540"/>
                </a:cxn>
                <a:cxn ang="0">
                  <a:pos x="0" y="192"/>
                </a:cxn>
              </a:cxnLst>
              <a:rect l="0" t="0" r="r" b="b"/>
              <a:pathLst>
                <a:path w="276" h="540">
                  <a:moveTo>
                    <a:pt x="0" y="192"/>
                  </a:moveTo>
                  <a:lnTo>
                    <a:pt x="53" y="121"/>
                  </a:lnTo>
                  <a:lnTo>
                    <a:pt x="104" y="84"/>
                  </a:lnTo>
                  <a:lnTo>
                    <a:pt x="125" y="30"/>
                  </a:lnTo>
                  <a:lnTo>
                    <a:pt x="137" y="6"/>
                  </a:lnTo>
                  <a:lnTo>
                    <a:pt x="195" y="0"/>
                  </a:lnTo>
                  <a:lnTo>
                    <a:pt x="276" y="45"/>
                  </a:lnTo>
                  <a:lnTo>
                    <a:pt x="255" y="143"/>
                  </a:lnTo>
                  <a:lnTo>
                    <a:pt x="232" y="198"/>
                  </a:lnTo>
                  <a:lnTo>
                    <a:pt x="179" y="365"/>
                  </a:lnTo>
                  <a:lnTo>
                    <a:pt x="92" y="540"/>
                  </a:lnTo>
                  <a:lnTo>
                    <a:pt x="0" y="192"/>
                  </a:lnTo>
                  <a:close/>
                </a:path>
              </a:pathLst>
            </a:custGeom>
            <a:solidFill>
              <a:srgbClr val="C0C0C0"/>
            </a:solidFill>
            <a:ln w="3175">
              <a:solidFill>
                <a:srgbClr val="000000"/>
              </a:solidFill>
              <a:prstDash val="solid"/>
              <a:round/>
              <a:headEnd/>
              <a:tailEnd/>
            </a:ln>
          </p:spPr>
          <p:txBody>
            <a:bodyPr/>
            <a:lstStyle/>
            <a:p>
              <a:endParaRPr lang="zh-CN" altLang="en-US"/>
            </a:p>
          </p:txBody>
        </p:sp>
        <p:sp>
          <p:nvSpPr>
            <p:cNvPr id="366700" name="Freeform 108"/>
            <p:cNvSpPr>
              <a:spLocks/>
            </p:cNvSpPr>
            <p:nvPr/>
          </p:nvSpPr>
          <p:spPr bwMode="auto">
            <a:xfrm>
              <a:off x="296" y="1880"/>
              <a:ext cx="43" cy="77"/>
            </a:xfrm>
            <a:custGeom>
              <a:avLst/>
              <a:gdLst/>
              <a:ahLst/>
              <a:cxnLst>
                <a:cxn ang="0">
                  <a:pos x="91" y="0"/>
                </a:cxn>
                <a:cxn ang="0">
                  <a:pos x="115" y="25"/>
                </a:cxn>
                <a:cxn ang="0">
                  <a:pos x="165" y="46"/>
                </a:cxn>
                <a:cxn ang="0">
                  <a:pos x="216" y="44"/>
                </a:cxn>
                <a:cxn ang="0">
                  <a:pos x="185" y="132"/>
                </a:cxn>
                <a:cxn ang="0">
                  <a:pos x="147" y="128"/>
                </a:cxn>
                <a:cxn ang="0">
                  <a:pos x="118" y="112"/>
                </a:cxn>
                <a:cxn ang="0">
                  <a:pos x="134" y="138"/>
                </a:cxn>
                <a:cxn ang="0">
                  <a:pos x="177" y="146"/>
                </a:cxn>
                <a:cxn ang="0">
                  <a:pos x="145" y="242"/>
                </a:cxn>
                <a:cxn ang="0">
                  <a:pos x="124" y="312"/>
                </a:cxn>
                <a:cxn ang="0">
                  <a:pos x="115" y="271"/>
                </a:cxn>
                <a:cxn ang="0">
                  <a:pos x="103" y="197"/>
                </a:cxn>
                <a:cxn ang="0">
                  <a:pos x="102" y="155"/>
                </a:cxn>
                <a:cxn ang="0">
                  <a:pos x="94" y="173"/>
                </a:cxn>
                <a:cxn ang="0">
                  <a:pos x="94" y="222"/>
                </a:cxn>
                <a:cxn ang="0">
                  <a:pos x="103" y="290"/>
                </a:cxn>
                <a:cxn ang="0">
                  <a:pos x="110" y="333"/>
                </a:cxn>
                <a:cxn ang="0">
                  <a:pos x="91" y="385"/>
                </a:cxn>
                <a:cxn ang="0">
                  <a:pos x="55" y="250"/>
                </a:cxn>
                <a:cxn ang="0">
                  <a:pos x="39" y="204"/>
                </a:cxn>
                <a:cxn ang="0">
                  <a:pos x="12" y="135"/>
                </a:cxn>
                <a:cxn ang="0">
                  <a:pos x="0" y="115"/>
                </a:cxn>
                <a:cxn ang="0">
                  <a:pos x="16" y="88"/>
                </a:cxn>
                <a:cxn ang="0">
                  <a:pos x="64" y="64"/>
                </a:cxn>
                <a:cxn ang="0">
                  <a:pos x="81" y="87"/>
                </a:cxn>
                <a:cxn ang="0">
                  <a:pos x="71" y="46"/>
                </a:cxn>
                <a:cxn ang="0">
                  <a:pos x="91" y="0"/>
                </a:cxn>
              </a:cxnLst>
              <a:rect l="0" t="0" r="r" b="b"/>
              <a:pathLst>
                <a:path w="216" h="385">
                  <a:moveTo>
                    <a:pt x="91" y="0"/>
                  </a:moveTo>
                  <a:lnTo>
                    <a:pt x="115" y="25"/>
                  </a:lnTo>
                  <a:lnTo>
                    <a:pt x="165" y="46"/>
                  </a:lnTo>
                  <a:lnTo>
                    <a:pt x="216" y="44"/>
                  </a:lnTo>
                  <a:lnTo>
                    <a:pt x="185" y="132"/>
                  </a:lnTo>
                  <a:lnTo>
                    <a:pt x="147" y="128"/>
                  </a:lnTo>
                  <a:lnTo>
                    <a:pt x="118" y="112"/>
                  </a:lnTo>
                  <a:lnTo>
                    <a:pt x="134" y="138"/>
                  </a:lnTo>
                  <a:lnTo>
                    <a:pt x="177" y="146"/>
                  </a:lnTo>
                  <a:lnTo>
                    <a:pt x="145" y="242"/>
                  </a:lnTo>
                  <a:lnTo>
                    <a:pt x="124" y="312"/>
                  </a:lnTo>
                  <a:lnTo>
                    <a:pt x="115" y="271"/>
                  </a:lnTo>
                  <a:lnTo>
                    <a:pt x="103" y="197"/>
                  </a:lnTo>
                  <a:lnTo>
                    <a:pt x="102" y="155"/>
                  </a:lnTo>
                  <a:lnTo>
                    <a:pt x="94" y="173"/>
                  </a:lnTo>
                  <a:lnTo>
                    <a:pt x="94" y="222"/>
                  </a:lnTo>
                  <a:lnTo>
                    <a:pt x="103" y="290"/>
                  </a:lnTo>
                  <a:lnTo>
                    <a:pt x="110" y="333"/>
                  </a:lnTo>
                  <a:lnTo>
                    <a:pt x="91" y="385"/>
                  </a:lnTo>
                  <a:lnTo>
                    <a:pt x="55" y="250"/>
                  </a:lnTo>
                  <a:lnTo>
                    <a:pt x="39" y="204"/>
                  </a:lnTo>
                  <a:lnTo>
                    <a:pt x="12" y="135"/>
                  </a:lnTo>
                  <a:lnTo>
                    <a:pt x="0" y="115"/>
                  </a:lnTo>
                  <a:lnTo>
                    <a:pt x="16" y="88"/>
                  </a:lnTo>
                  <a:lnTo>
                    <a:pt x="64" y="64"/>
                  </a:lnTo>
                  <a:lnTo>
                    <a:pt x="81" y="87"/>
                  </a:lnTo>
                  <a:lnTo>
                    <a:pt x="71" y="46"/>
                  </a:lnTo>
                  <a:lnTo>
                    <a:pt x="91" y="0"/>
                  </a:lnTo>
                  <a:close/>
                </a:path>
              </a:pathLst>
            </a:custGeom>
            <a:solidFill>
              <a:srgbClr val="E0E0E0"/>
            </a:solidFill>
            <a:ln w="9525">
              <a:noFill/>
              <a:round/>
              <a:headEnd/>
              <a:tailEnd/>
            </a:ln>
          </p:spPr>
          <p:txBody>
            <a:bodyPr/>
            <a:lstStyle/>
            <a:p>
              <a:endParaRPr lang="zh-CN" altLang="en-US"/>
            </a:p>
          </p:txBody>
        </p:sp>
      </p:grpSp>
      <p:grpSp>
        <p:nvGrpSpPr>
          <p:cNvPr id="366614" name="Group 109"/>
          <p:cNvGrpSpPr>
            <a:grpSpLocks/>
          </p:cNvGrpSpPr>
          <p:nvPr/>
        </p:nvGrpSpPr>
        <p:grpSpPr bwMode="auto">
          <a:xfrm>
            <a:off x="1997076" y="4635500"/>
            <a:ext cx="111125" cy="120650"/>
            <a:chOff x="278" y="1810"/>
            <a:chExt cx="70" cy="76"/>
          </a:xfrm>
        </p:grpSpPr>
        <p:sp>
          <p:nvSpPr>
            <p:cNvPr id="366702" name="Freeform 110"/>
            <p:cNvSpPr>
              <a:spLocks/>
            </p:cNvSpPr>
            <p:nvPr/>
          </p:nvSpPr>
          <p:spPr bwMode="auto">
            <a:xfrm>
              <a:off x="297" y="1815"/>
              <a:ext cx="51" cy="71"/>
            </a:xfrm>
            <a:custGeom>
              <a:avLst/>
              <a:gdLst/>
              <a:ahLst/>
              <a:cxnLst>
                <a:cxn ang="0">
                  <a:pos x="3" y="130"/>
                </a:cxn>
                <a:cxn ang="0">
                  <a:pos x="11" y="155"/>
                </a:cxn>
                <a:cxn ang="0">
                  <a:pos x="26" y="167"/>
                </a:cxn>
                <a:cxn ang="0">
                  <a:pos x="35" y="187"/>
                </a:cxn>
                <a:cxn ang="0">
                  <a:pos x="45" y="203"/>
                </a:cxn>
                <a:cxn ang="0">
                  <a:pos x="61" y="218"/>
                </a:cxn>
                <a:cxn ang="0">
                  <a:pos x="73" y="227"/>
                </a:cxn>
                <a:cxn ang="0">
                  <a:pos x="93" y="238"/>
                </a:cxn>
                <a:cxn ang="0">
                  <a:pos x="96" y="252"/>
                </a:cxn>
                <a:cxn ang="0">
                  <a:pos x="96" y="270"/>
                </a:cxn>
                <a:cxn ang="0">
                  <a:pos x="91" y="315"/>
                </a:cxn>
                <a:cxn ang="0">
                  <a:pos x="127" y="341"/>
                </a:cxn>
                <a:cxn ang="0">
                  <a:pos x="157" y="354"/>
                </a:cxn>
                <a:cxn ang="0">
                  <a:pos x="182" y="356"/>
                </a:cxn>
                <a:cxn ang="0">
                  <a:pos x="207" y="354"/>
                </a:cxn>
                <a:cxn ang="0">
                  <a:pos x="216" y="325"/>
                </a:cxn>
                <a:cxn ang="0">
                  <a:pos x="222" y="260"/>
                </a:cxn>
                <a:cxn ang="0">
                  <a:pos x="237" y="237"/>
                </a:cxn>
                <a:cxn ang="0">
                  <a:pos x="248" y="204"/>
                </a:cxn>
                <a:cxn ang="0">
                  <a:pos x="250" y="173"/>
                </a:cxn>
                <a:cxn ang="0">
                  <a:pos x="255" y="131"/>
                </a:cxn>
                <a:cxn ang="0">
                  <a:pos x="256" y="107"/>
                </a:cxn>
                <a:cxn ang="0">
                  <a:pos x="255" y="92"/>
                </a:cxn>
                <a:cxn ang="0">
                  <a:pos x="248" y="66"/>
                </a:cxn>
                <a:cxn ang="0">
                  <a:pos x="234" y="52"/>
                </a:cxn>
                <a:cxn ang="0">
                  <a:pos x="215" y="48"/>
                </a:cxn>
                <a:cxn ang="0">
                  <a:pos x="208" y="33"/>
                </a:cxn>
                <a:cxn ang="0">
                  <a:pos x="191" y="23"/>
                </a:cxn>
                <a:cxn ang="0">
                  <a:pos x="173" y="33"/>
                </a:cxn>
                <a:cxn ang="0">
                  <a:pos x="160" y="12"/>
                </a:cxn>
                <a:cxn ang="0">
                  <a:pos x="140" y="5"/>
                </a:cxn>
                <a:cxn ang="0">
                  <a:pos x="118" y="24"/>
                </a:cxn>
                <a:cxn ang="0">
                  <a:pos x="108" y="0"/>
                </a:cxn>
                <a:cxn ang="0">
                  <a:pos x="78" y="3"/>
                </a:cxn>
                <a:cxn ang="0">
                  <a:pos x="63" y="42"/>
                </a:cxn>
                <a:cxn ang="0">
                  <a:pos x="60" y="64"/>
                </a:cxn>
                <a:cxn ang="0">
                  <a:pos x="57" y="93"/>
                </a:cxn>
                <a:cxn ang="0">
                  <a:pos x="51" y="131"/>
                </a:cxn>
                <a:cxn ang="0">
                  <a:pos x="43" y="116"/>
                </a:cxn>
                <a:cxn ang="0">
                  <a:pos x="39" y="89"/>
                </a:cxn>
                <a:cxn ang="0">
                  <a:pos x="34" y="70"/>
                </a:cxn>
                <a:cxn ang="0">
                  <a:pos x="27" y="61"/>
                </a:cxn>
                <a:cxn ang="0">
                  <a:pos x="12" y="54"/>
                </a:cxn>
                <a:cxn ang="0">
                  <a:pos x="4" y="57"/>
                </a:cxn>
                <a:cxn ang="0">
                  <a:pos x="0" y="66"/>
                </a:cxn>
                <a:cxn ang="0">
                  <a:pos x="5" y="80"/>
                </a:cxn>
                <a:cxn ang="0">
                  <a:pos x="7" y="107"/>
                </a:cxn>
                <a:cxn ang="0">
                  <a:pos x="3" y="130"/>
                </a:cxn>
              </a:cxnLst>
              <a:rect l="0" t="0" r="r" b="b"/>
              <a:pathLst>
                <a:path w="256" h="356">
                  <a:moveTo>
                    <a:pt x="3" y="130"/>
                  </a:moveTo>
                  <a:lnTo>
                    <a:pt x="11" y="155"/>
                  </a:lnTo>
                  <a:lnTo>
                    <a:pt x="26" y="167"/>
                  </a:lnTo>
                  <a:lnTo>
                    <a:pt x="35" y="187"/>
                  </a:lnTo>
                  <a:lnTo>
                    <a:pt x="45" y="203"/>
                  </a:lnTo>
                  <a:lnTo>
                    <a:pt x="61" y="218"/>
                  </a:lnTo>
                  <a:lnTo>
                    <a:pt x="73" y="227"/>
                  </a:lnTo>
                  <a:lnTo>
                    <a:pt x="93" y="238"/>
                  </a:lnTo>
                  <a:lnTo>
                    <a:pt x="96" y="252"/>
                  </a:lnTo>
                  <a:lnTo>
                    <a:pt x="96" y="270"/>
                  </a:lnTo>
                  <a:lnTo>
                    <a:pt x="91" y="315"/>
                  </a:lnTo>
                  <a:lnTo>
                    <a:pt x="127" y="341"/>
                  </a:lnTo>
                  <a:lnTo>
                    <a:pt x="157" y="354"/>
                  </a:lnTo>
                  <a:lnTo>
                    <a:pt x="182" y="356"/>
                  </a:lnTo>
                  <a:lnTo>
                    <a:pt x="207" y="354"/>
                  </a:lnTo>
                  <a:lnTo>
                    <a:pt x="216" y="325"/>
                  </a:lnTo>
                  <a:lnTo>
                    <a:pt x="222" y="260"/>
                  </a:lnTo>
                  <a:lnTo>
                    <a:pt x="237" y="237"/>
                  </a:lnTo>
                  <a:lnTo>
                    <a:pt x="248" y="204"/>
                  </a:lnTo>
                  <a:lnTo>
                    <a:pt x="250" y="173"/>
                  </a:lnTo>
                  <a:lnTo>
                    <a:pt x="255" y="131"/>
                  </a:lnTo>
                  <a:lnTo>
                    <a:pt x="256" y="107"/>
                  </a:lnTo>
                  <a:lnTo>
                    <a:pt x="255" y="92"/>
                  </a:lnTo>
                  <a:lnTo>
                    <a:pt x="248" y="66"/>
                  </a:lnTo>
                  <a:lnTo>
                    <a:pt x="234" y="52"/>
                  </a:lnTo>
                  <a:lnTo>
                    <a:pt x="215" y="48"/>
                  </a:lnTo>
                  <a:lnTo>
                    <a:pt x="208" y="33"/>
                  </a:lnTo>
                  <a:lnTo>
                    <a:pt x="191" y="23"/>
                  </a:lnTo>
                  <a:lnTo>
                    <a:pt x="173" y="33"/>
                  </a:lnTo>
                  <a:lnTo>
                    <a:pt x="160" y="12"/>
                  </a:lnTo>
                  <a:lnTo>
                    <a:pt x="140" y="5"/>
                  </a:lnTo>
                  <a:lnTo>
                    <a:pt x="118" y="24"/>
                  </a:lnTo>
                  <a:lnTo>
                    <a:pt x="108" y="0"/>
                  </a:lnTo>
                  <a:lnTo>
                    <a:pt x="78" y="3"/>
                  </a:lnTo>
                  <a:lnTo>
                    <a:pt x="63" y="42"/>
                  </a:lnTo>
                  <a:lnTo>
                    <a:pt x="60" y="64"/>
                  </a:lnTo>
                  <a:lnTo>
                    <a:pt x="57" y="93"/>
                  </a:lnTo>
                  <a:lnTo>
                    <a:pt x="51" y="131"/>
                  </a:lnTo>
                  <a:lnTo>
                    <a:pt x="43" y="116"/>
                  </a:lnTo>
                  <a:lnTo>
                    <a:pt x="39" y="89"/>
                  </a:lnTo>
                  <a:lnTo>
                    <a:pt x="34" y="70"/>
                  </a:lnTo>
                  <a:lnTo>
                    <a:pt x="27" y="61"/>
                  </a:lnTo>
                  <a:lnTo>
                    <a:pt x="12" y="54"/>
                  </a:lnTo>
                  <a:lnTo>
                    <a:pt x="4" y="57"/>
                  </a:lnTo>
                  <a:lnTo>
                    <a:pt x="0" y="66"/>
                  </a:lnTo>
                  <a:lnTo>
                    <a:pt x="5" y="80"/>
                  </a:lnTo>
                  <a:lnTo>
                    <a:pt x="7" y="107"/>
                  </a:lnTo>
                  <a:lnTo>
                    <a:pt x="3" y="130"/>
                  </a:lnTo>
                  <a:close/>
                </a:path>
              </a:pathLst>
            </a:custGeom>
            <a:solidFill>
              <a:srgbClr val="FFC080"/>
            </a:solidFill>
            <a:ln w="3175">
              <a:solidFill>
                <a:srgbClr val="402000"/>
              </a:solidFill>
              <a:prstDash val="solid"/>
              <a:round/>
              <a:headEnd/>
              <a:tailEnd/>
            </a:ln>
          </p:spPr>
          <p:txBody>
            <a:bodyPr/>
            <a:lstStyle/>
            <a:p>
              <a:endParaRPr lang="zh-CN" altLang="en-US"/>
            </a:p>
          </p:txBody>
        </p:sp>
        <p:sp>
          <p:nvSpPr>
            <p:cNvPr id="366703" name="Freeform 111"/>
            <p:cNvSpPr>
              <a:spLocks/>
            </p:cNvSpPr>
            <p:nvPr/>
          </p:nvSpPr>
          <p:spPr bwMode="auto">
            <a:xfrm>
              <a:off x="320" y="1820"/>
              <a:ext cx="26" cy="27"/>
            </a:xfrm>
            <a:custGeom>
              <a:avLst/>
              <a:gdLst/>
              <a:ahLst/>
              <a:cxnLst>
                <a:cxn ang="0">
                  <a:pos x="6" y="2"/>
                </a:cxn>
                <a:cxn ang="0">
                  <a:pos x="13" y="30"/>
                </a:cxn>
                <a:cxn ang="0">
                  <a:pos x="22" y="49"/>
                </a:cxn>
                <a:cxn ang="0">
                  <a:pos x="11" y="91"/>
                </a:cxn>
                <a:cxn ang="0">
                  <a:pos x="18" y="100"/>
                </a:cxn>
                <a:cxn ang="0">
                  <a:pos x="28" y="104"/>
                </a:cxn>
                <a:cxn ang="0">
                  <a:pos x="41" y="102"/>
                </a:cxn>
                <a:cxn ang="0">
                  <a:pos x="51" y="79"/>
                </a:cxn>
                <a:cxn ang="0">
                  <a:pos x="60" y="61"/>
                </a:cxn>
                <a:cxn ang="0">
                  <a:pos x="55" y="36"/>
                </a:cxn>
                <a:cxn ang="0">
                  <a:pos x="53" y="9"/>
                </a:cxn>
                <a:cxn ang="0">
                  <a:pos x="60" y="12"/>
                </a:cxn>
                <a:cxn ang="0">
                  <a:pos x="62" y="37"/>
                </a:cxn>
                <a:cxn ang="0">
                  <a:pos x="65" y="54"/>
                </a:cxn>
                <a:cxn ang="0">
                  <a:pos x="65" y="68"/>
                </a:cxn>
                <a:cxn ang="0">
                  <a:pos x="56" y="83"/>
                </a:cxn>
                <a:cxn ang="0">
                  <a:pos x="47" y="100"/>
                </a:cxn>
                <a:cxn ang="0">
                  <a:pos x="46" y="116"/>
                </a:cxn>
                <a:cxn ang="0">
                  <a:pos x="56" y="123"/>
                </a:cxn>
                <a:cxn ang="0">
                  <a:pos x="75" y="120"/>
                </a:cxn>
                <a:cxn ang="0">
                  <a:pos x="86" y="106"/>
                </a:cxn>
                <a:cxn ang="0">
                  <a:pos x="104" y="84"/>
                </a:cxn>
                <a:cxn ang="0">
                  <a:pos x="103" y="70"/>
                </a:cxn>
                <a:cxn ang="0">
                  <a:pos x="101" y="45"/>
                </a:cxn>
                <a:cxn ang="0">
                  <a:pos x="107" y="65"/>
                </a:cxn>
                <a:cxn ang="0">
                  <a:pos x="108" y="84"/>
                </a:cxn>
                <a:cxn ang="0">
                  <a:pos x="94" y="103"/>
                </a:cxn>
                <a:cxn ang="0">
                  <a:pos x="93" y="117"/>
                </a:cxn>
                <a:cxn ang="0">
                  <a:pos x="96" y="128"/>
                </a:cxn>
                <a:cxn ang="0">
                  <a:pos x="104" y="131"/>
                </a:cxn>
                <a:cxn ang="0">
                  <a:pos x="113" y="125"/>
                </a:cxn>
                <a:cxn ang="0">
                  <a:pos x="129" y="109"/>
                </a:cxn>
                <a:cxn ang="0">
                  <a:pos x="116" y="127"/>
                </a:cxn>
                <a:cxn ang="0">
                  <a:pos x="111" y="134"/>
                </a:cxn>
                <a:cxn ang="0">
                  <a:pos x="97" y="134"/>
                </a:cxn>
                <a:cxn ang="0">
                  <a:pos x="91" y="126"/>
                </a:cxn>
                <a:cxn ang="0">
                  <a:pos x="87" y="114"/>
                </a:cxn>
                <a:cxn ang="0">
                  <a:pos x="79" y="125"/>
                </a:cxn>
                <a:cxn ang="0">
                  <a:pos x="63" y="127"/>
                </a:cxn>
                <a:cxn ang="0">
                  <a:pos x="49" y="127"/>
                </a:cxn>
                <a:cxn ang="0">
                  <a:pos x="43" y="116"/>
                </a:cxn>
                <a:cxn ang="0">
                  <a:pos x="41" y="106"/>
                </a:cxn>
                <a:cxn ang="0">
                  <a:pos x="35" y="109"/>
                </a:cxn>
                <a:cxn ang="0">
                  <a:pos x="24" y="109"/>
                </a:cxn>
                <a:cxn ang="0">
                  <a:pos x="11" y="101"/>
                </a:cxn>
                <a:cxn ang="0">
                  <a:pos x="8" y="86"/>
                </a:cxn>
                <a:cxn ang="0">
                  <a:pos x="18" y="51"/>
                </a:cxn>
                <a:cxn ang="0">
                  <a:pos x="7" y="29"/>
                </a:cxn>
                <a:cxn ang="0">
                  <a:pos x="0" y="0"/>
                </a:cxn>
                <a:cxn ang="0">
                  <a:pos x="6" y="2"/>
                </a:cxn>
              </a:cxnLst>
              <a:rect l="0" t="0" r="r" b="b"/>
              <a:pathLst>
                <a:path w="129" h="134">
                  <a:moveTo>
                    <a:pt x="6" y="2"/>
                  </a:moveTo>
                  <a:lnTo>
                    <a:pt x="13" y="30"/>
                  </a:lnTo>
                  <a:lnTo>
                    <a:pt x="22" y="49"/>
                  </a:lnTo>
                  <a:lnTo>
                    <a:pt x="11" y="91"/>
                  </a:lnTo>
                  <a:lnTo>
                    <a:pt x="18" y="100"/>
                  </a:lnTo>
                  <a:lnTo>
                    <a:pt x="28" y="104"/>
                  </a:lnTo>
                  <a:lnTo>
                    <a:pt x="41" y="102"/>
                  </a:lnTo>
                  <a:lnTo>
                    <a:pt x="51" y="79"/>
                  </a:lnTo>
                  <a:lnTo>
                    <a:pt x="60" y="61"/>
                  </a:lnTo>
                  <a:lnTo>
                    <a:pt x="55" y="36"/>
                  </a:lnTo>
                  <a:lnTo>
                    <a:pt x="53" y="9"/>
                  </a:lnTo>
                  <a:lnTo>
                    <a:pt x="60" y="12"/>
                  </a:lnTo>
                  <a:lnTo>
                    <a:pt x="62" y="37"/>
                  </a:lnTo>
                  <a:lnTo>
                    <a:pt x="65" y="54"/>
                  </a:lnTo>
                  <a:lnTo>
                    <a:pt x="65" y="68"/>
                  </a:lnTo>
                  <a:lnTo>
                    <a:pt x="56" y="83"/>
                  </a:lnTo>
                  <a:lnTo>
                    <a:pt x="47" y="100"/>
                  </a:lnTo>
                  <a:lnTo>
                    <a:pt x="46" y="116"/>
                  </a:lnTo>
                  <a:lnTo>
                    <a:pt x="56" y="123"/>
                  </a:lnTo>
                  <a:lnTo>
                    <a:pt x="75" y="120"/>
                  </a:lnTo>
                  <a:lnTo>
                    <a:pt x="86" y="106"/>
                  </a:lnTo>
                  <a:lnTo>
                    <a:pt x="104" y="84"/>
                  </a:lnTo>
                  <a:lnTo>
                    <a:pt x="103" y="70"/>
                  </a:lnTo>
                  <a:lnTo>
                    <a:pt x="101" y="45"/>
                  </a:lnTo>
                  <a:lnTo>
                    <a:pt x="107" y="65"/>
                  </a:lnTo>
                  <a:lnTo>
                    <a:pt x="108" y="84"/>
                  </a:lnTo>
                  <a:lnTo>
                    <a:pt x="94" y="103"/>
                  </a:lnTo>
                  <a:lnTo>
                    <a:pt x="93" y="117"/>
                  </a:lnTo>
                  <a:lnTo>
                    <a:pt x="96" y="128"/>
                  </a:lnTo>
                  <a:lnTo>
                    <a:pt x="104" y="131"/>
                  </a:lnTo>
                  <a:lnTo>
                    <a:pt x="113" y="125"/>
                  </a:lnTo>
                  <a:lnTo>
                    <a:pt x="129" y="109"/>
                  </a:lnTo>
                  <a:lnTo>
                    <a:pt x="116" y="127"/>
                  </a:lnTo>
                  <a:lnTo>
                    <a:pt x="111" y="134"/>
                  </a:lnTo>
                  <a:lnTo>
                    <a:pt x="97" y="134"/>
                  </a:lnTo>
                  <a:lnTo>
                    <a:pt x="91" y="126"/>
                  </a:lnTo>
                  <a:lnTo>
                    <a:pt x="87" y="114"/>
                  </a:lnTo>
                  <a:lnTo>
                    <a:pt x="79" y="125"/>
                  </a:lnTo>
                  <a:lnTo>
                    <a:pt x="63" y="127"/>
                  </a:lnTo>
                  <a:lnTo>
                    <a:pt x="49" y="127"/>
                  </a:lnTo>
                  <a:lnTo>
                    <a:pt x="43" y="116"/>
                  </a:lnTo>
                  <a:lnTo>
                    <a:pt x="41" y="106"/>
                  </a:lnTo>
                  <a:lnTo>
                    <a:pt x="35" y="109"/>
                  </a:lnTo>
                  <a:lnTo>
                    <a:pt x="24" y="109"/>
                  </a:lnTo>
                  <a:lnTo>
                    <a:pt x="11" y="101"/>
                  </a:lnTo>
                  <a:lnTo>
                    <a:pt x="8" y="86"/>
                  </a:lnTo>
                  <a:lnTo>
                    <a:pt x="18" y="51"/>
                  </a:lnTo>
                  <a:lnTo>
                    <a:pt x="7" y="29"/>
                  </a:lnTo>
                  <a:lnTo>
                    <a:pt x="0" y="0"/>
                  </a:lnTo>
                  <a:lnTo>
                    <a:pt x="6" y="2"/>
                  </a:lnTo>
                  <a:close/>
                </a:path>
              </a:pathLst>
            </a:custGeom>
            <a:solidFill>
              <a:srgbClr val="402000"/>
            </a:solidFill>
            <a:ln w="9525">
              <a:noFill/>
              <a:round/>
              <a:headEnd/>
              <a:tailEnd/>
            </a:ln>
          </p:spPr>
          <p:txBody>
            <a:bodyPr/>
            <a:lstStyle/>
            <a:p>
              <a:endParaRPr lang="zh-CN" altLang="en-US"/>
            </a:p>
          </p:txBody>
        </p:sp>
        <p:sp>
          <p:nvSpPr>
            <p:cNvPr id="366704" name="Freeform 112"/>
            <p:cNvSpPr>
              <a:spLocks/>
            </p:cNvSpPr>
            <p:nvPr/>
          </p:nvSpPr>
          <p:spPr bwMode="auto">
            <a:xfrm>
              <a:off x="325" y="1834"/>
              <a:ext cx="4" cy="1"/>
            </a:xfrm>
            <a:custGeom>
              <a:avLst/>
              <a:gdLst/>
              <a:ahLst/>
              <a:cxnLst>
                <a:cxn ang="0">
                  <a:pos x="0" y="5"/>
                </a:cxn>
                <a:cxn ang="0">
                  <a:pos x="6" y="4"/>
                </a:cxn>
                <a:cxn ang="0">
                  <a:pos x="20" y="4"/>
                </a:cxn>
                <a:cxn ang="0">
                  <a:pos x="5" y="0"/>
                </a:cxn>
                <a:cxn ang="0">
                  <a:pos x="0" y="5"/>
                </a:cxn>
              </a:cxnLst>
              <a:rect l="0" t="0" r="r" b="b"/>
              <a:pathLst>
                <a:path w="20" h="5">
                  <a:moveTo>
                    <a:pt x="0" y="5"/>
                  </a:moveTo>
                  <a:lnTo>
                    <a:pt x="6" y="4"/>
                  </a:lnTo>
                  <a:lnTo>
                    <a:pt x="20" y="4"/>
                  </a:lnTo>
                  <a:lnTo>
                    <a:pt x="5" y="0"/>
                  </a:lnTo>
                  <a:lnTo>
                    <a:pt x="0" y="5"/>
                  </a:lnTo>
                  <a:close/>
                </a:path>
              </a:pathLst>
            </a:custGeom>
            <a:solidFill>
              <a:srgbClr val="402000"/>
            </a:solidFill>
            <a:ln w="9525">
              <a:noFill/>
              <a:round/>
              <a:headEnd/>
              <a:tailEnd/>
            </a:ln>
          </p:spPr>
          <p:txBody>
            <a:bodyPr/>
            <a:lstStyle/>
            <a:p>
              <a:endParaRPr lang="zh-CN" altLang="en-US"/>
            </a:p>
          </p:txBody>
        </p:sp>
        <p:sp>
          <p:nvSpPr>
            <p:cNvPr id="366705" name="Freeform 113"/>
            <p:cNvSpPr>
              <a:spLocks/>
            </p:cNvSpPr>
            <p:nvPr/>
          </p:nvSpPr>
          <p:spPr bwMode="auto">
            <a:xfrm>
              <a:off x="330" y="1838"/>
              <a:ext cx="6" cy="2"/>
            </a:xfrm>
            <a:custGeom>
              <a:avLst/>
              <a:gdLst/>
              <a:ahLst/>
              <a:cxnLst>
                <a:cxn ang="0">
                  <a:pos x="27" y="7"/>
                </a:cxn>
                <a:cxn ang="0">
                  <a:pos x="23" y="3"/>
                </a:cxn>
                <a:cxn ang="0">
                  <a:pos x="17" y="1"/>
                </a:cxn>
                <a:cxn ang="0">
                  <a:pos x="6" y="0"/>
                </a:cxn>
                <a:cxn ang="0">
                  <a:pos x="0" y="9"/>
                </a:cxn>
                <a:cxn ang="0">
                  <a:pos x="8" y="3"/>
                </a:cxn>
                <a:cxn ang="0">
                  <a:pos x="15" y="2"/>
                </a:cxn>
                <a:cxn ang="0">
                  <a:pos x="27" y="7"/>
                </a:cxn>
              </a:cxnLst>
              <a:rect l="0" t="0" r="r" b="b"/>
              <a:pathLst>
                <a:path w="27" h="9">
                  <a:moveTo>
                    <a:pt x="27" y="7"/>
                  </a:moveTo>
                  <a:lnTo>
                    <a:pt x="23" y="3"/>
                  </a:lnTo>
                  <a:lnTo>
                    <a:pt x="17" y="1"/>
                  </a:lnTo>
                  <a:lnTo>
                    <a:pt x="6" y="0"/>
                  </a:lnTo>
                  <a:lnTo>
                    <a:pt x="0" y="9"/>
                  </a:lnTo>
                  <a:lnTo>
                    <a:pt x="8" y="3"/>
                  </a:lnTo>
                  <a:lnTo>
                    <a:pt x="15" y="2"/>
                  </a:lnTo>
                  <a:lnTo>
                    <a:pt x="27" y="7"/>
                  </a:lnTo>
                  <a:close/>
                </a:path>
              </a:pathLst>
            </a:custGeom>
            <a:solidFill>
              <a:srgbClr val="402000"/>
            </a:solidFill>
            <a:ln w="9525">
              <a:noFill/>
              <a:round/>
              <a:headEnd/>
              <a:tailEnd/>
            </a:ln>
          </p:spPr>
          <p:txBody>
            <a:bodyPr/>
            <a:lstStyle/>
            <a:p>
              <a:endParaRPr lang="zh-CN" altLang="en-US"/>
            </a:p>
          </p:txBody>
        </p:sp>
        <p:sp>
          <p:nvSpPr>
            <p:cNvPr id="366706" name="Freeform 114"/>
            <p:cNvSpPr>
              <a:spLocks/>
            </p:cNvSpPr>
            <p:nvPr/>
          </p:nvSpPr>
          <p:spPr bwMode="auto">
            <a:xfrm>
              <a:off x="340" y="1841"/>
              <a:ext cx="4" cy="1"/>
            </a:xfrm>
            <a:custGeom>
              <a:avLst/>
              <a:gdLst/>
              <a:ahLst/>
              <a:cxnLst>
                <a:cxn ang="0">
                  <a:pos x="0" y="2"/>
                </a:cxn>
                <a:cxn ang="0">
                  <a:pos x="4" y="0"/>
                </a:cxn>
                <a:cxn ang="0">
                  <a:pos x="11" y="0"/>
                </a:cxn>
                <a:cxn ang="0">
                  <a:pos x="20" y="4"/>
                </a:cxn>
                <a:cxn ang="0">
                  <a:pos x="15" y="3"/>
                </a:cxn>
                <a:cxn ang="0">
                  <a:pos x="11" y="1"/>
                </a:cxn>
                <a:cxn ang="0">
                  <a:pos x="0" y="2"/>
                </a:cxn>
              </a:cxnLst>
              <a:rect l="0" t="0" r="r" b="b"/>
              <a:pathLst>
                <a:path w="20" h="4">
                  <a:moveTo>
                    <a:pt x="0" y="2"/>
                  </a:moveTo>
                  <a:lnTo>
                    <a:pt x="4" y="0"/>
                  </a:lnTo>
                  <a:lnTo>
                    <a:pt x="11" y="0"/>
                  </a:lnTo>
                  <a:lnTo>
                    <a:pt x="20" y="4"/>
                  </a:lnTo>
                  <a:lnTo>
                    <a:pt x="15" y="3"/>
                  </a:lnTo>
                  <a:lnTo>
                    <a:pt x="11" y="1"/>
                  </a:lnTo>
                  <a:lnTo>
                    <a:pt x="0" y="2"/>
                  </a:lnTo>
                  <a:close/>
                </a:path>
              </a:pathLst>
            </a:custGeom>
            <a:solidFill>
              <a:srgbClr val="402000"/>
            </a:solidFill>
            <a:ln w="9525">
              <a:noFill/>
              <a:round/>
              <a:headEnd/>
              <a:tailEnd/>
            </a:ln>
          </p:spPr>
          <p:txBody>
            <a:bodyPr/>
            <a:lstStyle/>
            <a:p>
              <a:endParaRPr lang="zh-CN" altLang="en-US"/>
            </a:p>
          </p:txBody>
        </p:sp>
        <p:sp>
          <p:nvSpPr>
            <p:cNvPr id="366707" name="Freeform 115"/>
            <p:cNvSpPr>
              <a:spLocks/>
            </p:cNvSpPr>
            <p:nvPr/>
          </p:nvSpPr>
          <p:spPr bwMode="auto">
            <a:xfrm>
              <a:off x="323" y="1845"/>
              <a:ext cx="6" cy="15"/>
            </a:xfrm>
            <a:custGeom>
              <a:avLst/>
              <a:gdLst/>
              <a:ahLst/>
              <a:cxnLst>
                <a:cxn ang="0">
                  <a:pos x="0" y="0"/>
                </a:cxn>
                <a:cxn ang="0">
                  <a:pos x="17" y="19"/>
                </a:cxn>
                <a:cxn ang="0">
                  <a:pos x="25" y="42"/>
                </a:cxn>
                <a:cxn ang="0">
                  <a:pos x="26" y="74"/>
                </a:cxn>
                <a:cxn ang="0">
                  <a:pos x="31" y="49"/>
                </a:cxn>
                <a:cxn ang="0">
                  <a:pos x="29" y="29"/>
                </a:cxn>
                <a:cxn ang="0">
                  <a:pos x="24" y="20"/>
                </a:cxn>
                <a:cxn ang="0">
                  <a:pos x="0" y="0"/>
                </a:cxn>
              </a:cxnLst>
              <a:rect l="0" t="0" r="r" b="b"/>
              <a:pathLst>
                <a:path w="31" h="74">
                  <a:moveTo>
                    <a:pt x="0" y="0"/>
                  </a:moveTo>
                  <a:lnTo>
                    <a:pt x="17" y="19"/>
                  </a:lnTo>
                  <a:lnTo>
                    <a:pt x="25" y="42"/>
                  </a:lnTo>
                  <a:lnTo>
                    <a:pt x="26" y="74"/>
                  </a:lnTo>
                  <a:lnTo>
                    <a:pt x="31" y="49"/>
                  </a:lnTo>
                  <a:lnTo>
                    <a:pt x="29" y="29"/>
                  </a:lnTo>
                  <a:lnTo>
                    <a:pt x="24" y="20"/>
                  </a:lnTo>
                  <a:lnTo>
                    <a:pt x="0" y="0"/>
                  </a:lnTo>
                  <a:close/>
                </a:path>
              </a:pathLst>
            </a:custGeom>
            <a:solidFill>
              <a:srgbClr val="402000"/>
            </a:solidFill>
            <a:ln w="9525">
              <a:noFill/>
              <a:round/>
              <a:headEnd/>
              <a:tailEnd/>
            </a:ln>
          </p:spPr>
          <p:txBody>
            <a:bodyPr/>
            <a:lstStyle/>
            <a:p>
              <a:endParaRPr lang="zh-CN" altLang="en-US"/>
            </a:p>
          </p:txBody>
        </p:sp>
        <p:sp>
          <p:nvSpPr>
            <p:cNvPr id="366708" name="Freeform 116"/>
            <p:cNvSpPr>
              <a:spLocks/>
            </p:cNvSpPr>
            <p:nvPr/>
          </p:nvSpPr>
          <p:spPr bwMode="auto">
            <a:xfrm>
              <a:off x="308" y="1839"/>
              <a:ext cx="10" cy="5"/>
            </a:xfrm>
            <a:custGeom>
              <a:avLst/>
              <a:gdLst/>
              <a:ahLst/>
              <a:cxnLst>
                <a:cxn ang="0">
                  <a:pos x="0" y="11"/>
                </a:cxn>
                <a:cxn ang="0">
                  <a:pos x="19" y="13"/>
                </a:cxn>
                <a:cxn ang="0">
                  <a:pos x="50" y="25"/>
                </a:cxn>
                <a:cxn ang="0">
                  <a:pos x="28" y="9"/>
                </a:cxn>
                <a:cxn ang="0">
                  <a:pos x="1" y="0"/>
                </a:cxn>
                <a:cxn ang="0">
                  <a:pos x="0" y="11"/>
                </a:cxn>
              </a:cxnLst>
              <a:rect l="0" t="0" r="r" b="b"/>
              <a:pathLst>
                <a:path w="50" h="25">
                  <a:moveTo>
                    <a:pt x="0" y="11"/>
                  </a:moveTo>
                  <a:lnTo>
                    <a:pt x="19" y="13"/>
                  </a:lnTo>
                  <a:lnTo>
                    <a:pt x="50" y="25"/>
                  </a:lnTo>
                  <a:lnTo>
                    <a:pt x="28" y="9"/>
                  </a:lnTo>
                  <a:lnTo>
                    <a:pt x="1" y="0"/>
                  </a:lnTo>
                  <a:lnTo>
                    <a:pt x="0" y="11"/>
                  </a:lnTo>
                  <a:close/>
                </a:path>
              </a:pathLst>
            </a:custGeom>
            <a:solidFill>
              <a:srgbClr val="402000"/>
            </a:solidFill>
            <a:ln w="9525">
              <a:noFill/>
              <a:round/>
              <a:headEnd/>
              <a:tailEnd/>
            </a:ln>
          </p:spPr>
          <p:txBody>
            <a:bodyPr/>
            <a:lstStyle/>
            <a:p>
              <a:endParaRPr lang="zh-CN" altLang="en-US"/>
            </a:p>
          </p:txBody>
        </p:sp>
        <p:sp>
          <p:nvSpPr>
            <p:cNvPr id="366709" name="Freeform 117"/>
            <p:cNvSpPr>
              <a:spLocks/>
            </p:cNvSpPr>
            <p:nvPr/>
          </p:nvSpPr>
          <p:spPr bwMode="auto">
            <a:xfrm>
              <a:off x="321" y="1862"/>
              <a:ext cx="7" cy="7"/>
            </a:xfrm>
            <a:custGeom>
              <a:avLst/>
              <a:gdLst/>
              <a:ahLst/>
              <a:cxnLst>
                <a:cxn ang="0">
                  <a:pos x="39" y="0"/>
                </a:cxn>
                <a:cxn ang="0">
                  <a:pos x="20" y="21"/>
                </a:cxn>
                <a:cxn ang="0">
                  <a:pos x="0" y="33"/>
                </a:cxn>
                <a:cxn ang="0">
                  <a:pos x="26" y="25"/>
                </a:cxn>
                <a:cxn ang="0">
                  <a:pos x="39" y="0"/>
                </a:cxn>
              </a:cxnLst>
              <a:rect l="0" t="0" r="r" b="b"/>
              <a:pathLst>
                <a:path w="39" h="33">
                  <a:moveTo>
                    <a:pt x="39" y="0"/>
                  </a:moveTo>
                  <a:lnTo>
                    <a:pt x="20" y="21"/>
                  </a:lnTo>
                  <a:lnTo>
                    <a:pt x="0" y="33"/>
                  </a:lnTo>
                  <a:lnTo>
                    <a:pt x="26" y="25"/>
                  </a:lnTo>
                  <a:lnTo>
                    <a:pt x="39" y="0"/>
                  </a:lnTo>
                  <a:close/>
                </a:path>
              </a:pathLst>
            </a:custGeom>
            <a:solidFill>
              <a:srgbClr val="402000"/>
            </a:solidFill>
            <a:ln w="9525">
              <a:noFill/>
              <a:round/>
              <a:headEnd/>
              <a:tailEnd/>
            </a:ln>
          </p:spPr>
          <p:txBody>
            <a:bodyPr/>
            <a:lstStyle/>
            <a:p>
              <a:endParaRPr lang="zh-CN" altLang="en-US"/>
            </a:p>
          </p:txBody>
        </p:sp>
        <p:sp>
          <p:nvSpPr>
            <p:cNvPr id="366710" name="Freeform 118"/>
            <p:cNvSpPr>
              <a:spLocks/>
            </p:cNvSpPr>
            <p:nvPr/>
          </p:nvSpPr>
          <p:spPr bwMode="auto">
            <a:xfrm>
              <a:off x="332" y="1858"/>
              <a:ext cx="7" cy="7"/>
            </a:xfrm>
            <a:custGeom>
              <a:avLst/>
              <a:gdLst/>
              <a:ahLst/>
              <a:cxnLst>
                <a:cxn ang="0">
                  <a:pos x="0" y="0"/>
                </a:cxn>
                <a:cxn ang="0">
                  <a:pos x="3" y="13"/>
                </a:cxn>
                <a:cxn ang="0">
                  <a:pos x="22" y="29"/>
                </a:cxn>
                <a:cxn ang="0">
                  <a:pos x="38" y="35"/>
                </a:cxn>
                <a:cxn ang="0">
                  <a:pos x="12" y="32"/>
                </a:cxn>
                <a:cxn ang="0">
                  <a:pos x="3" y="21"/>
                </a:cxn>
                <a:cxn ang="0">
                  <a:pos x="2" y="9"/>
                </a:cxn>
                <a:cxn ang="0">
                  <a:pos x="0" y="0"/>
                </a:cxn>
              </a:cxnLst>
              <a:rect l="0" t="0" r="r" b="b"/>
              <a:pathLst>
                <a:path w="38" h="35">
                  <a:moveTo>
                    <a:pt x="0" y="0"/>
                  </a:moveTo>
                  <a:lnTo>
                    <a:pt x="3" y="13"/>
                  </a:lnTo>
                  <a:lnTo>
                    <a:pt x="22" y="29"/>
                  </a:lnTo>
                  <a:lnTo>
                    <a:pt x="38" y="35"/>
                  </a:lnTo>
                  <a:lnTo>
                    <a:pt x="12" y="32"/>
                  </a:lnTo>
                  <a:lnTo>
                    <a:pt x="3" y="21"/>
                  </a:lnTo>
                  <a:lnTo>
                    <a:pt x="2" y="9"/>
                  </a:lnTo>
                  <a:lnTo>
                    <a:pt x="0" y="0"/>
                  </a:lnTo>
                  <a:close/>
                </a:path>
              </a:pathLst>
            </a:custGeom>
            <a:solidFill>
              <a:srgbClr val="402000"/>
            </a:solidFill>
            <a:ln w="9525">
              <a:noFill/>
              <a:round/>
              <a:headEnd/>
              <a:tailEnd/>
            </a:ln>
          </p:spPr>
          <p:txBody>
            <a:bodyPr/>
            <a:lstStyle/>
            <a:p>
              <a:endParaRPr lang="zh-CN" altLang="en-US"/>
            </a:p>
          </p:txBody>
        </p:sp>
        <p:sp>
          <p:nvSpPr>
            <p:cNvPr id="366711" name="Freeform 119"/>
            <p:cNvSpPr>
              <a:spLocks/>
            </p:cNvSpPr>
            <p:nvPr/>
          </p:nvSpPr>
          <p:spPr bwMode="auto">
            <a:xfrm>
              <a:off x="278" y="1810"/>
              <a:ext cx="41" cy="31"/>
            </a:xfrm>
            <a:custGeom>
              <a:avLst/>
              <a:gdLst/>
              <a:ahLst/>
              <a:cxnLst>
                <a:cxn ang="0">
                  <a:pos x="165" y="158"/>
                </a:cxn>
                <a:cxn ang="0">
                  <a:pos x="201" y="76"/>
                </a:cxn>
                <a:cxn ang="0">
                  <a:pos x="132" y="31"/>
                </a:cxn>
                <a:cxn ang="0">
                  <a:pos x="29" y="0"/>
                </a:cxn>
                <a:cxn ang="0">
                  <a:pos x="0" y="87"/>
                </a:cxn>
                <a:cxn ang="0">
                  <a:pos x="94" y="114"/>
                </a:cxn>
                <a:cxn ang="0">
                  <a:pos x="165" y="158"/>
                </a:cxn>
              </a:cxnLst>
              <a:rect l="0" t="0" r="r" b="b"/>
              <a:pathLst>
                <a:path w="201" h="158">
                  <a:moveTo>
                    <a:pt x="165" y="158"/>
                  </a:moveTo>
                  <a:lnTo>
                    <a:pt x="201" y="76"/>
                  </a:lnTo>
                  <a:lnTo>
                    <a:pt x="132" y="31"/>
                  </a:lnTo>
                  <a:lnTo>
                    <a:pt x="29" y="0"/>
                  </a:lnTo>
                  <a:lnTo>
                    <a:pt x="0" y="87"/>
                  </a:lnTo>
                  <a:lnTo>
                    <a:pt x="94" y="114"/>
                  </a:lnTo>
                  <a:lnTo>
                    <a:pt x="165" y="158"/>
                  </a:lnTo>
                  <a:close/>
                </a:path>
              </a:pathLst>
            </a:custGeom>
            <a:solidFill>
              <a:srgbClr val="FFFFFF"/>
            </a:solidFill>
            <a:ln w="3175">
              <a:solidFill>
                <a:srgbClr val="000000"/>
              </a:solidFill>
              <a:prstDash val="solid"/>
              <a:round/>
              <a:headEnd/>
              <a:tailEnd/>
            </a:ln>
          </p:spPr>
          <p:txBody>
            <a:bodyPr/>
            <a:lstStyle/>
            <a:p>
              <a:endParaRPr lang="zh-CN" altLang="en-US"/>
            </a:p>
          </p:txBody>
        </p:sp>
        <p:sp>
          <p:nvSpPr>
            <p:cNvPr id="366712" name="Oval 120"/>
            <p:cNvSpPr>
              <a:spLocks noChangeArrowheads="1"/>
            </p:cNvSpPr>
            <p:nvPr/>
          </p:nvSpPr>
          <p:spPr bwMode="auto">
            <a:xfrm>
              <a:off x="304" y="1824"/>
              <a:ext cx="7" cy="9"/>
            </a:xfrm>
            <a:prstGeom prst="ellipse">
              <a:avLst/>
            </a:prstGeom>
            <a:solidFill>
              <a:srgbClr val="FFFFFF"/>
            </a:solidFill>
            <a:ln w="3175">
              <a:solidFill>
                <a:srgbClr val="000000"/>
              </a:solidFill>
              <a:round/>
              <a:headEnd/>
              <a:tailEnd/>
            </a:ln>
          </p:spPr>
          <p:txBody>
            <a:bodyPr/>
            <a:lstStyle/>
            <a:p>
              <a:endParaRPr lang="zh-CN" altLang="en-US"/>
            </a:p>
          </p:txBody>
        </p:sp>
        <p:sp>
          <p:nvSpPr>
            <p:cNvPr id="366713" name="Freeform 121"/>
            <p:cNvSpPr>
              <a:spLocks/>
            </p:cNvSpPr>
            <p:nvPr/>
          </p:nvSpPr>
          <p:spPr bwMode="auto">
            <a:xfrm>
              <a:off x="297" y="1826"/>
              <a:ext cx="10" cy="22"/>
            </a:xfrm>
            <a:custGeom>
              <a:avLst/>
              <a:gdLst/>
              <a:ahLst/>
              <a:cxnLst>
                <a:cxn ang="0">
                  <a:pos x="4" y="74"/>
                </a:cxn>
                <a:cxn ang="0">
                  <a:pos x="7" y="55"/>
                </a:cxn>
                <a:cxn ang="0">
                  <a:pos x="5" y="36"/>
                </a:cxn>
                <a:cxn ang="0">
                  <a:pos x="4" y="23"/>
                </a:cxn>
                <a:cxn ang="0">
                  <a:pos x="0" y="13"/>
                </a:cxn>
                <a:cxn ang="0">
                  <a:pos x="4" y="4"/>
                </a:cxn>
                <a:cxn ang="0">
                  <a:pos x="11" y="0"/>
                </a:cxn>
                <a:cxn ang="0">
                  <a:pos x="27" y="6"/>
                </a:cxn>
                <a:cxn ang="0">
                  <a:pos x="33" y="16"/>
                </a:cxn>
                <a:cxn ang="0">
                  <a:pos x="37" y="27"/>
                </a:cxn>
                <a:cxn ang="0">
                  <a:pos x="39" y="39"/>
                </a:cxn>
                <a:cxn ang="0">
                  <a:pos x="40" y="59"/>
                </a:cxn>
                <a:cxn ang="0">
                  <a:pos x="52" y="79"/>
                </a:cxn>
                <a:cxn ang="0">
                  <a:pos x="23" y="111"/>
                </a:cxn>
                <a:cxn ang="0">
                  <a:pos x="11" y="103"/>
                </a:cxn>
                <a:cxn ang="0">
                  <a:pos x="4" y="74"/>
                </a:cxn>
              </a:cxnLst>
              <a:rect l="0" t="0" r="r" b="b"/>
              <a:pathLst>
                <a:path w="52" h="111">
                  <a:moveTo>
                    <a:pt x="4" y="74"/>
                  </a:moveTo>
                  <a:lnTo>
                    <a:pt x="7" y="55"/>
                  </a:lnTo>
                  <a:lnTo>
                    <a:pt x="5" y="36"/>
                  </a:lnTo>
                  <a:lnTo>
                    <a:pt x="4" y="23"/>
                  </a:lnTo>
                  <a:lnTo>
                    <a:pt x="0" y="13"/>
                  </a:lnTo>
                  <a:lnTo>
                    <a:pt x="4" y="4"/>
                  </a:lnTo>
                  <a:lnTo>
                    <a:pt x="11" y="0"/>
                  </a:lnTo>
                  <a:lnTo>
                    <a:pt x="27" y="6"/>
                  </a:lnTo>
                  <a:lnTo>
                    <a:pt x="33" y="16"/>
                  </a:lnTo>
                  <a:lnTo>
                    <a:pt x="37" y="27"/>
                  </a:lnTo>
                  <a:lnTo>
                    <a:pt x="39" y="39"/>
                  </a:lnTo>
                  <a:lnTo>
                    <a:pt x="40" y="59"/>
                  </a:lnTo>
                  <a:lnTo>
                    <a:pt x="52" y="79"/>
                  </a:lnTo>
                  <a:lnTo>
                    <a:pt x="23" y="111"/>
                  </a:lnTo>
                  <a:lnTo>
                    <a:pt x="11" y="103"/>
                  </a:lnTo>
                  <a:lnTo>
                    <a:pt x="4" y="74"/>
                  </a:lnTo>
                  <a:close/>
                </a:path>
              </a:pathLst>
            </a:custGeom>
            <a:solidFill>
              <a:srgbClr val="FFC080"/>
            </a:solidFill>
            <a:ln w="3175">
              <a:solidFill>
                <a:srgbClr val="402000"/>
              </a:solidFill>
              <a:prstDash val="solid"/>
              <a:round/>
              <a:headEnd/>
              <a:tailEnd/>
            </a:ln>
          </p:spPr>
          <p:txBody>
            <a:bodyPr/>
            <a:lstStyle/>
            <a:p>
              <a:endParaRPr lang="zh-CN" altLang="en-US"/>
            </a:p>
          </p:txBody>
        </p:sp>
        <p:sp>
          <p:nvSpPr>
            <p:cNvPr id="366714" name="Freeform 122"/>
            <p:cNvSpPr>
              <a:spLocks/>
            </p:cNvSpPr>
            <p:nvPr/>
          </p:nvSpPr>
          <p:spPr bwMode="auto">
            <a:xfrm>
              <a:off x="301" y="1841"/>
              <a:ext cx="7" cy="7"/>
            </a:xfrm>
            <a:custGeom>
              <a:avLst/>
              <a:gdLst/>
              <a:ahLst/>
              <a:cxnLst>
                <a:cxn ang="0">
                  <a:pos x="24" y="0"/>
                </a:cxn>
                <a:cxn ang="0">
                  <a:pos x="35" y="4"/>
                </a:cxn>
                <a:cxn ang="0">
                  <a:pos x="9" y="34"/>
                </a:cxn>
                <a:cxn ang="0">
                  <a:pos x="0" y="26"/>
                </a:cxn>
                <a:cxn ang="0">
                  <a:pos x="24" y="0"/>
                </a:cxn>
              </a:cxnLst>
              <a:rect l="0" t="0" r="r" b="b"/>
              <a:pathLst>
                <a:path w="35" h="34">
                  <a:moveTo>
                    <a:pt x="24" y="0"/>
                  </a:moveTo>
                  <a:lnTo>
                    <a:pt x="35" y="4"/>
                  </a:lnTo>
                  <a:lnTo>
                    <a:pt x="9" y="34"/>
                  </a:lnTo>
                  <a:lnTo>
                    <a:pt x="0" y="26"/>
                  </a:lnTo>
                  <a:lnTo>
                    <a:pt x="24" y="0"/>
                  </a:lnTo>
                  <a:close/>
                </a:path>
              </a:pathLst>
            </a:custGeom>
            <a:solidFill>
              <a:srgbClr val="FFC080"/>
            </a:solidFill>
            <a:ln w="9525">
              <a:noFill/>
              <a:round/>
              <a:headEnd/>
              <a:tailEnd/>
            </a:ln>
          </p:spPr>
          <p:txBody>
            <a:bodyPr/>
            <a:lstStyle/>
            <a:p>
              <a:endParaRPr lang="zh-CN" altLang="en-US"/>
            </a:p>
          </p:txBody>
        </p:sp>
        <p:sp>
          <p:nvSpPr>
            <p:cNvPr id="366715" name="Freeform 123"/>
            <p:cNvSpPr>
              <a:spLocks/>
            </p:cNvSpPr>
            <p:nvPr/>
          </p:nvSpPr>
          <p:spPr bwMode="auto">
            <a:xfrm>
              <a:off x="312" y="1815"/>
              <a:ext cx="9" cy="20"/>
            </a:xfrm>
            <a:custGeom>
              <a:avLst/>
              <a:gdLst/>
              <a:ahLst/>
              <a:cxnLst>
                <a:cxn ang="0">
                  <a:pos x="0" y="23"/>
                </a:cxn>
                <a:cxn ang="0">
                  <a:pos x="4" y="43"/>
                </a:cxn>
                <a:cxn ang="0">
                  <a:pos x="6" y="51"/>
                </a:cxn>
                <a:cxn ang="0">
                  <a:pos x="7" y="64"/>
                </a:cxn>
                <a:cxn ang="0">
                  <a:pos x="5" y="73"/>
                </a:cxn>
                <a:cxn ang="0">
                  <a:pos x="7" y="84"/>
                </a:cxn>
                <a:cxn ang="0">
                  <a:pos x="14" y="95"/>
                </a:cxn>
                <a:cxn ang="0">
                  <a:pos x="21" y="96"/>
                </a:cxn>
                <a:cxn ang="0">
                  <a:pos x="34" y="97"/>
                </a:cxn>
                <a:cxn ang="0">
                  <a:pos x="43" y="91"/>
                </a:cxn>
                <a:cxn ang="0">
                  <a:pos x="46" y="88"/>
                </a:cxn>
                <a:cxn ang="0">
                  <a:pos x="48" y="77"/>
                </a:cxn>
                <a:cxn ang="0">
                  <a:pos x="48" y="59"/>
                </a:cxn>
                <a:cxn ang="0">
                  <a:pos x="48" y="48"/>
                </a:cxn>
                <a:cxn ang="0">
                  <a:pos x="46" y="32"/>
                </a:cxn>
                <a:cxn ang="0">
                  <a:pos x="44" y="22"/>
                </a:cxn>
                <a:cxn ang="0">
                  <a:pos x="36" y="0"/>
                </a:cxn>
                <a:cxn ang="0">
                  <a:pos x="7" y="1"/>
                </a:cxn>
                <a:cxn ang="0">
                  <a:pos x="0" y="23"/>
                </a:cxn>
              </a:cxnLst>
              <a:rect l="0" t="0" r="r" b="b"/>
              <a:pathLst>
                <a:path w="48" h="97">
                  <a:moveTo>
                    <a:pt x="0" y="23"/>
                  </a:moveTo>
                  <a:lnTo>
                    <a:pt x="4" y="43"/>
                  </a:lnTo>
                  <a:lnTo>
                    <a:pt x="6" y="51"/>
                  </a:lnTo>
                  <a:lnTo>
                    <a:pt x="7" y="64"/>
                  </a:lnTo>
                  <a:lnTo>
                    <a:pt x="5" y="73"/>
                  </a:lnTo>
                  <a:lnTo>
                    <a:pt x="7" y="84"/>
                  </a:lnTo>
                  <a:lnTo>
                    <a:pt x="14" y="95"/>
                  </a:lnTo>
                  <a:lnTo>
                    <a:pt x="21" y="96"/>
                  </a:lnTo>
                  <a:lnTo>
                    <a:pt x="34" y="97"/>
                  </a:lnTo>
                  <a:lnTo>
                    <a:pt x="43" y="91"/>
                  </a:lnTo>
                  <a:lnTo>
                    <a:pt x="46" y="88"/>
                  </a:lnTo>
                  <a:lnTo>
                    <a:pt x="48" y="77"/>
                  </a:lnTo>
                  <a:lnTo>
                    <a:pt x="48" y="59"/>
                  </a:lnTo>
                  <a:lnTo>
                    <a:pt x="48" y="48"/>
                  </a:lnTo>
                  <a:lnTo>
                    <a:pt x="46" y="32"/>
                  </a:lnTo>
                  <a:lnTo>
                    <a:pt x="44" y="22"/>
                  </a:lnTo>
                  <a:lnTo>
                    <a:pt x="36" y="0"/>
                  </a:lnTo>
                  <a:lnTo>
                    <a:pt x="7" y="1"/>
                  </a:lnTo>
                  <a:lnTo>
                    <a:pt x="0" y="23"/>
                  </a:lnTo>
                  <a:close/>
                </a:path>
              </a:pathLst>
            </a:custGeom>
            <a:solidFill>
              <a:srgbClr val="FFC080"/>
            </a:solidFill>
            <a:ln w="3175">
              <a:solidFill>
                <a:srgbClr val="402000"/>
              </a:solidFill>
              <a:prstDash val="solid"/>
              <a:round/>
              <a:headEnd/>
              <a:tailEnd/>
            </a:ln>
          </p:spPr>
          <p:txBody>
            <a:bodyPr/>
            <a:lstStyle/>
            <a:p>
              <a:endParaRPr lang="zh-CN" altLang="en-US"/>
            </a:p>
          </p:txBody>
        </p:sp>
        <p:sp>
          <p:nvSpPr>
            <p:cNvPr id="366716" name="Freeform 124"/>
            <p:cNvSpPr>
              <a:spLocks/>
            </p:cNvSpPr>
            <p:nvPr/>
          </p:nvSpPr>
          <p:spPr bwMode="auto">
            <a:xfrm>
              <a:off x="315" y="1828"/>
              <a:ext cx="5" cy="4"/>
            </a:xfrm>
            <a:custGeom>
              <a:avLst/>
              <a:gdLst/>
              <a:ahLst/>
              <a:cxnLst>
                <a:cxn ang="0">
                  <a:pos x="24" y="5"/>
                </a:cxn>
                <a:cxn ang="0">
                  <a:pos x="12" y="0"/>
                </a:cxn>
                <a:cxn ang="0">
                  <a:pos x="3" y="1"/>
                </a:cxn>
                <a:cxn ang="0">
                  <a:pos x="0" y="5"/>
                </a:cxn>
                <a:cxn ang="0">
                  <a:pos x="1" y="20"/>
                </a:cxn>
                <a:cxn ang="0">
                  <a:pos x="3" y="8"/>
                </a:cxn>
                <a:cxn ang="0">
                  <a:pos x="5" y="4"/>
                </a:cxn>
                <a:cxn ang="0">
                  <a:pos x="24" y="5"/>
                </a:cxn>
              </a:cxnLst>
              <a:rect l="0" t="0" r="r" b="b"/>
              <a:pathLst>
                <a:path w="24" h="20">
                  <a:moveTo>
                    <a:pt x="24" y="5"/>
                  </a:moveTo>
                  <a:lnTo>
                    <a:pt x="12" y="0"/>
                  </a:lnTo>
                  <a:lnTo>
                    <a:pt x="3" y="1"/>
                  </a:lnTo>
                  <a:lnTo>
                    <a:pt x="0" y="5"/>
                  </a:lnTo>
                  <a:lnTo>
                    <a:pt x="1" y="20"/>
                  </a:lnTo>
                  <a:lnTo>
                    <a:pt x="3" y="8"/>
                  </a:lnTo>
                  <a:lnTo>
                    <a:pt x="5" y="4"/>
                  </a:lnTo>
                  <a:lnTo>
                    <a:pt x="24" y="5"/>
                  </a:lnTo>
                  <a:close/>
                </a:path>
              </a:pathLst>
            </a:custGeom>
            <a:solidFill>
              <a:srgbClr val="402000"/>
            </a:solidFill>
            <a:ln w="9525">
              <a:noFill/>
              <a:round/>
              <a:headEnd/>
              <a:tailEnd/>
            </a:ln>
          </p:spPr>
          <p:txBody>
            <a:bodyPr/>
            <a:lstStyle/>
            <a:p>
              <a:endParaRPr lang="zh-CN" altLang="en-US"/>
            </a:p>
          </p:txBody>
        </p:sp>
      </p:grpSp>
      <p:sp>
        <p:nvSpPr>
          <p:cNvPr id="366743" name="Freeform 151"/>
          <p:cNvSpPr>
            <a:spLocks/>
          </p:cNvSpPr>
          <p:nvPr/>
        </p:nvSpPr>
        <p:spPr bwMode="auto">
          <a:xfrm>
            <a:off x="1870076" y="4530725"/>
            <a:ext cx="168275" cy="184150"/>
          </a:xfrm>
          <a:custGeom>
            <a:avLst/>
            <a:gdLst/>
            <a:ahLst/>
            <a:cxnLst>
              <a:cxn ang="0">
                <a:pos x="357" y="20"/>
              </a:cxn>
              <a:cxn ang="0">
                <a:pos x="403" y="53"/>
              </a:cxn>
              <a:cxn ang="0">
                <a:pos x="428" y="94"/>
              </a:cxn>
              <a:cxn ang="0">
                <a:pos x="451" y="138"/>
              </a:cxn>
              <a:cxn ang="0">
                <a:pos x="464" y="161"/>
              </a:cxn>
              <a:cxn ang="0">
                <a:pos x="464" y="186"/>
              </a:cxn>
              <a:cxn ang="0">
                <a:pos x="453" y="216"/>
              </a:cxn>
              <a:cxn ang="0">
                <a:pos x="476" y="239"/>
              </a:cxn>
              <a:cxn ang="0">
                <a:pos x="511" y="301"/>
              </a:cxn>
              <a:cxn ang="0">
                <a:pos x="529" y="334"/>
              </a:cxn>
              <a:cxn ang="0">
                <a:pos x="529" y="346"/>
              </a:cxn>
              <a:cxn ang="0">
                <a:pos x="526" y="357"/>
              </a:cxn>
              <a:cxn ang="0">
                <a:pos x="510" y="361"/>
              </a:cxn>
              <a:cxn ang="0">
                <a:pos x="487" y="362"/>
              </a:cxn>
              <a:cxn ang="0">
                <a:pos x="475" y="366"/>
              </a:cxn>
              <a:cxn ang="0">
                <a:pos x="476" y="391"/>
              </a:cxn>
              <a:cxn ang="0">
                <a:pos x="483" y="421"/>
              </a:cxn>
              <a:cxn ang="0">
                <a:pos x="469" y="437"/>
              </a:cxn>
              <a:cxn ang="0">
                <a:pos x="473" y="459"/>
              </a:cxn>
              <a:cxn ang="0">
                <a:pos x="462" y="472"/>
              </a:cxn>
              <a:cxn ang="0">
                <a:pos x="452" y="511"/>
              </a:cxn>
              <a:cxn ang="0">
                <a:pos x="436" y="523"/>
              </a:cxn>
              <a:cxn ang="0">
                <a:pos x="411" y="523"/>
              </a:cxn>
              <a:cxn ang="0">
                <a:pos x="375" y="517"/>
              </a:cxn>
              <a:cxn ang="0">
                <a:pos x="339" y="511"/>
              </a:cxn>
              <a:cxn ang="0">
                <a:pos x="342" y="580"/>
              </a:cxn>
              <a:cxn ang="0">
                <a:pos x="60" y="488"/>
              </a:cxn>
              <a:cxn ang="0">
                <a:pos x="83" y="435"/>
              </a:cxn>
              <a:cxn ang="0">
                <a:pos x="78" y="394"/>
              </a:cxn>
              <a:cxn ang="0">
                <a:pos x="0" y="316"/>
              </a:cxn>
              <a:cxn ang="0">
                <a:pos x="0" y="111"/>
              </a:cxn>
              <a:cxn ang="0">
                <a:pos x="52" y="55"/>
              </a:cxn>
              <a:cxn ang="0">
                <a:pos x="117" y="25"/>
              </a:cxn>
              <a:cxn ang="0">
                <a:pos x="186" y="0"/>
              </a:cxn>
              <a:cxn ang="0">
                <a:pos x="276" y="13"/>
              </a:cxn>
              <a:cxn ang="0">
                <a:pos x="357" y="20"/>
              </a:cxn>
            </a:cxnLst>
            <a:rect l="0" t="0" r="r" b="b"/>
            <a:pathLst>
              <a:path w="529" h="580">
                <a:moveTo>
                  <a:pt x="357" y="20"/>
                </a:moveTo>
                <a:lnTo>
                  <a:pt x="403" y="53"/>
                </a:lnTo>
                <a:lnTo>
                  <a:pt x="428" y="94"/>
                </a:lnTo>
                <a:lnTo>
                  <a:pt x="451" y="138"/>
                </a:lnTo>
                <a:lnTo>
                  <a:pt x="464" y="161"/>
                </a:lnTo>
                <a:lnTo>
                  <a:pt x="464" y="186"/>
                </a:lnTo>
                <a:lnTo>
                  <a:pt x="453" y="216"/>
                </a:lnTo>
                <a:lnTo>
                  <a:pt x="476" y="239"/>
                </a:lnTo>
                <a:lnTo>
                  <a:pt x="511" y="301"/>
                </a:lnTo>
                <a:lnTo>
                  <a:pt x="529" y="334"/>
                </a:lnTo>
                <a:lnTo>
                  <a:pt x="529" y="346"/>
                </a:lnTo>
                <a:lnTo>
                  <a:pt x="526" y="357"/>
                </a:lnTo>
                <a:lnTo>
                  <a:pt x="510" y="361"/>
                </a:lnTo>
                <a:lnTo>
                  <a:pt x="487" y="362"/>
                </a:lnTo>
                <a:lnTo>
                  <a:pt x="475" y="366"/>
                </a:lnTo>
                <a:lnTo>
                  <a:pt x="476" y="391"/>
                </a:lnTo>
                <a:lnTo>
                  <a:pt x="483" y="421"/>
                </a:lnTo>
                <a:lnTo>
                  <a:pt x="469" y="437"/>
                </a:lnTo>
                <a:lnTo>
                  <a:pt x="473" y="459"/>
                </a:lnTo>
                <a:lnTo>
                  <a:pt x="462" y="472"/>
                </a:lnTo>
                <a:lnTo>
                  <a:pt x="452" y="511"/>
                </a:lnTo>
                <a:lnTo>
                  <a:pt x="436" y="523"/>
                </a:lnTo>
                <a:lnTo>
                  <a:pt x="411" y="523"/>
                </a:lnTo>
                <a:lnTo>
                  <a:pt x="375" y="517"/>
                </a:lnTo>
                <a:lnTo>
                  <a:pt x="339" y="511"/>
                </a:lnTo>
                <a:lnTo>
                  <a:pt x="342" y="580"/>
                </a:lnTo>
                <a:lnTo>
                  <a:pt x="60" y="488"/>
                </a:lnTo>
                <a:lnTo>
                  <a:pt x="83" y="435"/>
                </a:lnTo>
                <a:lnTo>
                  <a:pt x="78" y="394"/>
                </a:lnTo>
                <a:lnTo>
                  <a:pt x="0" y="316"/>
                </a:lnTo>
                <a:lnTo>
                  <a:pt x="0" y="111"/>
                </a:lnTo>
                <a:lnTo>
                  <a:pt x="52" y="55"/>
                </a:lnTo>
                <a:lnTo>
                  <a:pt x="117" y="25"/>
                </a:lnTo>
                <a:lnTo>
                  <a:pt x="186" y="0"/>
                </a:lnTo>
                <a:lnTo>
                  <a:pt x="276" y="13"/>
                </a:lnTo>
                <a:lnTo>
                  <a:pt x="357" y="20"/>
                </a:lnTo>
                <a:close/>
              </a:path>
            </a:pathLst>
          </a:custGeom>
          <a:solidFill>
            <a:srgbClr val="FFC080"/>
          </a:solidFill>
          <a:ln w="3175">
            <a:solidFill>
              <a:srgbClr val="402000"/>
            </a:solidFill>
            <a:prstDash val="solid"/>
            <a:round/>
            <a:headEnd/>
            <a:tailEnd/>
          </a:ln>
        </p:spPr>
        <p:txBody>
          <a:bodyPr/>
          <a:lstStyle/>
          <a:p>
            <a:endParaRPr lang="zh-CN" altLang="en-US"/>
          </a:p>
        </p:txBody>
      </p:sp>
      <p:sp>
        <p:nvSpPr>
          <p:cNvPr id="366744" name="Freeform 152"/>
          <p:cNvSpPr>
            <a:spLocks/>
          </p:cNvSpPr>
          <p:nvPr/>
        </p:nvSpPr>
        <p:spPr bwMode="auto">
          <a:xfrm>
            <a:off x="2019301" y="4641850"/>
            <a:ext cx="9525" cy="1588"/>
          </a:xfrm>
          <a:custGeom>
            <a:avLst/>
            <a:gdLst/>
            <a:ahLst/>
            <a:cxnLst>
              <a:cxn ang="0">
                <a:pos x="30" y="2"/>
              </a:cxn>
              <a:cxn ang="0">
                <a:pos x="23" y="6"/>
              </a:cxn>
              <a:cxn ang="0">
                <a:pos x="8" y="5"/>
              </a:cxn>
              <a:cxn ang="0">
                <a:pos x="2" y="6"/>
              </a:cxn>
              <a:cxn ang="0">
                <a:pos x="0" y="1"/>
              </a:cxn>
              <a:cxn ang="0">
                <a:pos x="9" y="0"/>
              </a:cxn>
              <a:cxn ang="0">
                <a:pos x="30" y="2"/>
              </a:cxn>
            </a:cxnLst>
            <a:rect l="0" t="0" r="r" b="b"/>
            <a:pathLst>
              <a:path w="30" h="6">
                <a:moveTo>
                  <a:pt x="30" y="2"/>
                </a:moveTo>
                <a:lnTo>
                  <a:pt x="23" y="6"/>
                </a:lnTo>
                <a:lnTo>
                  <a:pt x="8" y="5"/>
                </a:lnTo>
                <a:lnTo>
                  <a:pt x="2" y="6"/>
                </a:lnTo>
                <a:lnTo>
                  <a:pt x="0" y="1"/>
                </a:lnTo>
                <a:lnTo>
                  <a:pt x="9" y="0"/>
                </a:lnTo>
                <a:lnTo>
                  <a:pt x="30" y="2"/>
                </a:lnTo>
                <a:close/>
              </a:path>
            </a:pathLst>
          </a:custGeom>
          <a:solidFill>
            <a:srgbClr val="402000"/>
          </a:solidFill>
          <a:ln w="9525">
            <a:noFill/>
            <a:round/>
            <a:headEnd/>
            <a:tailEnd/>
          </a:ln>
        </p:spPr>
        <p:txBody>
          <a:bodyPr/>
          <a:lstStyle/>
          <a:p>
            <a:endParaRPr lang="zh-CN" altLang="en-US"/>
          </a:p>
        </p:txBody>
      </p:sp>
      <p:sp>
        <p:nvSpPr>
          <p:cNvPr id="366745" name="Freeform 153"/>
          <p:cNvSpPr>
            <a:spLocks/>
          </p:cNvSpPr>
          <p:nvPr/>
        </p:nvSpPr>
        <p:spPr bwMode="auto">
          <a:xfrm>
            <a:off x="2016126" y="4635500"/>
            <a:ext cx="3175" cy="6350"/>
          </a:xfrm>
          <a:custGeom>
            <a:avLst/>
            <a:gdLst/>
            <a:ahLst/>
            <a:cxnLst>
              <a:cxn ang="0">
                <a:pos x="11" y="0"/>
              </a:cxn>
              <a:cxn ang="0">
                <a:pos x="3" y="6"/>
              </a:cxn>
              <a:cxn ang="0">
                <a:pos x="3" y="12"/>
              </a:cxn>
              <a:cxn ang="0">
                <a:pos x="2" y="22"/>
              </a:cxn>
              <a:cxn ang="0">
                <a:pos x="0" y="8"/>
              </a:cxn>
              <a:cxn ang="0">
                <a:pos x="0" y="1"/>
              </a:cxn>
              <a:cxn ang="0">
                <a:pos x="11" y="0"/>
              </a:cxn>
            </a:cxnLst>
            <a:rect l="0" t="0" r="r" b="b"/>
            <a:pathLst>
              <a:path w="11" h="22">
                <a:moveTo>
                  <a:pt x="11" y="0"/>
                </a:moveTo>
                <a:lnTo>
                  <a:pt x="3" y="6"/>
                </a:lnTo>
                <a:lnTo>
                  <a:pt x="3" y="12"/>
                </a:lnTo>
                <a:lnTo>
                  <a:pt x="2" y="22"/>
                </a:lnTo>
                <a:lnTo>
                  <a:pt x="0" y="8"/>
                </a:lnTo>
                <a:lnTo>
                  <a:pt x="0" y="1"/>
                </a:lnTo>
                <a:lnTo>
                  <a:pt x="11" y="0"/>
                </a:lnTo>
                <a:close/>
              </a:path>
            </a:pathLst>
          </a:custGeom>
          <a:solidFill>
            <a:srgbClr val="402000"/>
          </a:solidFill>
          <a:ln w="9525">
            <a:noFill/>
            <a:round/>
            <a:headEnd/>
            <a:tailEnd/>
          </a:ln>
        </p:spPr>
        <p:txBody>
          <a:bodyPr/>
          <a:lstStyle/>
          <a:p>
            <a:endParaRPr lang="zh-CN" altLang="en-US"/>
          </a:p>
        </p:txBody>
      </p:sp>
      <p:sp>
        <p:nvSpPr>
          <p:cNvPr id="366746" name="Freeform 154"/>
          <p:cNvSpPr>
            <a:spLocks/>
          </p:cNvSpPr>
          <p:nvPr/>
        </p:nvSpPr>
        <p:spPr bwMode="auto">
          <a:xfrm>
            <a:off x="2008188" y="4613275"/>
            <a:ext cx="4762" cy="12700"/>
          </a:xfrm>
          <a:custGeom>
            <a:avLst/>
            <a:gdLst/>
            <a:ahLst/>
            <a:cxnLst>
              <a:cxn ang="0">
                <a:pos x="0" y="0"/>
              </a:cxn>
              <a:cxn ang="0">
                <a:pos x="9" y="24"/>
              </a:cxn>
              <a:cxn ang="0">
                <a:pos x="13" y="42"/>
              </a:cxn>
              <a:cxn ang="0">
                <a:pos x="6" y="30"/>
              </a:cxn>
              <a:cxn ang="0">
                <a:pos x="0" y="0"/>
              </a:cxn>
            </a:cxnLst>
            <a:rect l="0" t="0" r="r" b="b"/>
            <a:pathLst>
              <a:path w="13" h="42">
                <a:moveTo>
                  <a:pt x="0" y="0"/>
                </a:moveTo>
                <a:lnTo>
                  <a:pt x="9" y="24"/>
                </a:lnTo>
                <a:lnTo>
                  <a:pt x="13" y="42"/>
                </a:lnTo>
                <a:lnTo>
                  <a:pt x="6" y="30"/>
                </a:lnTo>
                <a:lnTo>
                  <a:pt x="0" y="0"/>
                </a:lnTo>
                <a:close/>
              </a:path>
            </a:pathLst>
          </a:custGeom>
          <a:solidFill>
            <a:srgbClr val="402000"/>
          </a:solidFill>
          <a:ln w="9525">
            <a:noFill/>
            <a:round/>
            <a:headEnd/>
            <a:tailEnd/>
          </a:ln>
        </p:spPr>
        <p:txBody>
          <a:bodyPr/>
          <a:lstStyle/>
          <a:p>
            <a:endParaRPr lang="zh-CN" altLang="en-US"/>
          </a:p>
        </p:txBody>
      </p:sp>
      <p:sp>
        <p:nvSpPr>
          <p:cNvPr id="366747" name="Freeform 155"/>
          <p:cNvSpPr>
            <a:spLocks/>
          </p:cNvSpPr>
          <p:nvPr/>
        </p:nvSpPr>
        <p:spPr bwMode="auto">
          <a:xfrm>
            <a:off x="1990725" y="4598988"/>
            <a:ext cx="19050" cy="11112"/>
          </a:xfrm>
          <a:custGeom>
            <a:avLst/>
            <a:gdLst/>
            <a:ahLst/>
            <a:cxnLst>
              <a:cxn ang="0">
                <a:pos x="56" y="0"/>
              </a:cxn>
              <a:cxn ang="0">
                <a:pos x="45" y="20"/>
              </a:cxn>
              <a:cxn ang="0">
                <a:pos x="47" y="26"/>
              </a:cxn>
              <a:cxn ang="0">
                <a:pos x="47" y="29"/>
              </a:cxn>
              <a:cxn ang="0">
                <a:pos x="51" y="36"/>
              </a:cxn>
              <a:cxn ang="0">
                <a:pos x="43" y="24"/>
              </a:cxn>
              <a:cxn ang="0">
                <a:pos x="32" y="24"/>
              </a:cxn>
              <a:cxn ang="0">
                <a:pos x="20" y="20"/>
              </a:cxn>
              <a:cxn ang="0">
                <a:pos x="0" y="19"/>
              </a:cxn>
              <a:cxn ang="0">
                <a:pos x="20" y="7"/>
              </a:cxn>
              <a:cxn ang="0">
                <a:pos x="56" y="0"/>
              </a:cxn>
            </a:cxnLst>
            <a:rect l="0" t="0" r="r" b="b"/>
            <a:pathLst>
              <a:path w="56" h="36">
                <a:moveTo>
                  <a:pt x="56" y="0"/>
                </a:moveTo>
                <a:lnTo>
                  <a:pt x="45" y="20"/>
                </a:lnTo>
                <a:lnTo>
                  <a:pt x="47" y="26"/>
                </a:lnTo>
                <a:lnTo>
                  <a:pt x="47" y="29"/>
                </a:lnTo>
                <a:lnTo>
                  <a:pt x="51" y="36"/>
                </a:lnTo>
                <a:lnTo>
                  <a:pt x="43" y="24"/>
                </a:lnTo>
                <a:lnTo>
                  <a:pt x="32" y="24"/>
                </a:lnTo>
                <a:lnTo>
                  <a:pt x="20" y="20"/>
                </a:lnTo>
                <a:lnTo>
                  <a:pt x="0" y="19"/>
                </a:lnTo>
                <a:lnTo>
                  <a:pt x="20" y="7"/>
                </a:lnTo>
                <a:lnTo>
                  <a:pt x="56" y="0"/>
                </a:lnTo>
                <a:close/>
              </a:path>
            </a:pathLst>
          </a:custGeom>
          <a:solidFill>
            <a:srgbClr val="402000"/>
          </a:solidFill>
          <a:ln w="9525">
            <a:noFill/>
            <a:round/>
            <a:headEnd/>
            <a:tailEnd/>
          </a:ln>
        </p:spPr>
        <p:txBody>
          <a:bodyPr/>
          <a:lstStyle/>
          <a:p>
            <a:endParaRPr lang="zh-CN" altLang="en-US"/>
          </a:p>
        </p:txBody>
      </p:sp>
      <p:sp>
        <p:nvSpPr>
          <p:cNvPr id="366748" name="Freeform 156"/>
          <p:cNvSpPr>
            <a:spLocks/>
          </p:cNvSpPr>
          <p:nvPr/>
        </p:nvSpPr>
        <p:spPr bwMode="auto">
          <a:xfrm>
            <a:off x="1982788" y="4581526"/>
            <a:ext cx="31750" cy="11113"/>
          </a:xfrm>
          <a:custGeom>
            <a:avLst/>
            <a:gdLst/>
            <a:ahLst/>
            <a:cxnLst>
              <a:cxn ang="0">
                <a:pos x="96" y="17"/>
              </a:cxn>
              <a:cxn ang="0">
                <a:pos x="92" y="29"/>
              </a:cxn>
              <a:cxn ang="0">
                <a:pos x="81" y="34"/>
              </a:cxn>
              <a:cxn ang="0">
                <a:pos x="66" y="24"/>
              </a:cxn>
              <a:cxn ang="0">
                <a:pos x="47" y="17"/>
              </a:cxn>
              <a:cxn ang="0">
                <a:pos x="15" y="17"/>
              </a:cxn>
              <a:cxn ang="0">
                <a:pos x="0" y="18"/>
              </a:cxn>
              <a:cxn ang="0">
                <a:pos x="24" y="9"/>
              </a:cxn>
              <a:cxn ang="0">
                <a:pos x="41" y="4"/>
              </a:cxn>
              <a:cxn ang="0">
                <a:pos x="39" y="0"/>
              </a:cxn>
              <a:cxn ang="0">
                <a:pos x="56" y="7"/>
              </a:cxn>
              <a:cxn ang="0">
                <a:pos x="54" y="2"/>
              </a:cxn>
              <a:cxn ang="0">
                <a:pos x="68" y="9"/>
              </a:cxn>
              <a:cxn ang="0">
                <a:pos x="79" y="9"/>
              </a:cxn>
              <a:cxn ang="0">
                <a:pos x="96" y="17"/>
              </a:cxn>
            </a:cxnLst>
            <a:rect l="0" t="0" r="r" b="b"/>
            <a:pathLst>
              <a:path w="96" h="34">
                <a:moveTo>
                  <a:pt x="96" y="17"/>
                </a:moveTo>
                <a:lnTo>
                  <a:pt x="92" y="29"/>
                </a:lnTo>
                <a:lnTo>
                  <a:pt x="81" y="34"/>
                </a:lnTo>
                <a:lnTo>
                  <a:pt x="66" y="24"/>
                </a:lnTo>
                <a:lnTo>
                  <a:pt x="47" y="17"/>
                </a:lnTo>
                <a:lnTo>
                  <a:pt x="15" y="17"/>
                </a:lnTo>
                <a:lnTo>
                  <a:pt x="0" y="18"/>
                </a:lnTo>
                <a:lnTo>
                  <a:pt x="24" y="9"/>
                </a:lnTo>
                <a:lnTo>
                  <a:pt x="41" y="4"/>
                </a:lnTo>
                <a:lnTo>
                  <a:pt x="39" y="0"/>
                </a:lnTo>
                <a:lnTo>
                  <a:pt x="56" y="7"/>
                </a:lnTo>
                <a:lnTo>
                  <a:pt x="54" y="2"/>
                </a:lnTo>
                <a:lnTo>
                  <a:pt x="68" y="9"/>
                </a:lnTo>
                <a:lnTo>
                  <a:pt x="79" y="9"/>
                </a:lnTo>
                <a:lnTo>
                  <a:pt x="96" y="17"/>
                </a:lnTo>
                <a:close/>
              </a:path>
            </a:pathLst>
          </a:custGeom>
          <a:solidFill>
            <a:srgbClr val="402000"/>
          </a:solidFill>
          <a:ln w="9525">
            <a:noFill/>
            <a:round/>
            <a:headEnd/>
            <a:tailEnd/>
          </a:ln>
        </p:spPr>
        <p:txBody>
          <a:bodyPr/>
          <a:lstStyle/>
          <a:p>
            <a:endParaRPr lang="zh-CN" altLang="en-US"/>
          </a:p>
        </p:txBody>
      </p:sp>
      <p:sp>
        <p:nvSpPr>
          <p:cNvPr id="366749" name="Freeform 157"/>
          <p:cNvSpPr>
            <a:spLocks/>
          </p:cNvSpPr>
          <p:nvPr/>
        </p:nvSpPr>
        <p:spPr bwMode="auto">
          <a:xfrm>
            <a:off x="1927226" y="4597401"/>
            <a:ext cx="17463" cy="34925"/>
          </a:xfrm>
          <a:custGeom>
            <a:avLst/>
            <a:gdLst/>
            <a:ahLst/>
            <a:cxnLst>
              <a:cxn ang="0">
                <a:pos x="56" y="21"/>
              </a:cxn>
              <a:cxn ang="0">
                <a:pos x="39" y="8"/>
              </a:cxn>
              <a:cxn ang="0">
                <a:pos x="19" y="11"/>
              </a:cxn>
              <a:cxn ang="0">
                <a:pos x="8" y="29"/>
              </a:cxn>
              <a:cxn ang="0">
                <a:pos x="6" y="55"/>
              </a:cxn>
              <a:cxn ang="0">
                <a:pos x="8" y="75"/>
              </a:cxn>
              <a:cxn ang="0">
                <a:pos x="15" y="91"/>
              </a:cxn>
              <a:cxn ang="0">
                <a:pos x="24" y="66"/>
              </a:cxn>
              <a:cxn ang="0">
                <a:pos x="35" y="52"/>
              </a:cxn>
              <a:cxn ang="0">
                <a:pos x="53" y="42"/>
              </a:cxn>
              <a:cxn ang="0">
                <a:pos x="38" y="62"/>
              </a:cxn>
              <a:cxn ang="0">
                <a:pos x="22" y="79"/>
              </a:cxn>
              <a:cxn ang="0">
                <a:pos x="21" y="95"/>
              </a:cxn>
              <a:cxn ang="0">
                <a:pos x="28" y="110"/>
              </a:cxn>
              <a:cxn ang="0">
                <a:pos x="37" y="113"/>
              </a:cxn>
              <a:cxn ang="0">
                <a:pos x="14" y="107"/>
              </a:cxn>
              <a:cxn ang="0">
                <a:pos x="2" y="83"/>
              </a:cxn>
              <a:cxn ang="0">
                <a:pos x="0" y="52"/>
              </a:cxn>
              <a:cxn ang="0">
                <a:pos x="2" y="24"/>
              </a:cxn>
              <a:cxn ang="0">
                <a:pos x="15" y="5"/>
              </a:cxn>
              <a:cxn ang="0">
                <a:pos x="32" y="0"/>
              </a:cxn>
              <a:cxn ang="0">
                <a:pos x="48" y="3"/>
              </a:cxn>
              <a:cxn ang="0">
                <a:pos x="56" y="21"/>
              </a:cxn>
            </a:cxnLst>
            <a:rect l="0" t="0" r="r" b="b"/>
            <a:pathLst>
              <a:path w="56" h="113">
                <a:moveTo>
                  <a:pt x="56" y="21"/>
                </a:moveTo>
                <a:lnTo>
                  <a:pt x="39" y="8"/>
                </a:lnTo>
                <a:lnTo>
                  <a:pt x="19" y="11"/>
                </a:lnTo>
                <a:lnTo>
                  <a:pt x="8" y="29"/>
                </a:lnTo>
                <a:lnTo>
                  <a:pt x="6" y="55"/>
                </a:lnTo>
                <a:lnTo>
                  <a:pt x="8" y="75"/>
                </a:lnTo>
                <a:lnTo>
                  <a:pt x="15" y="91"/>
                </a:lnTo>
                <a:lnTo>
                  <a:pt x="24" y="66"/>
                </a:lnTo>
                <a:lnTo>
                  <a:pt x="35" y="52"/>
                </a:lnTo>
                <a:lnTo>
                  <a:pt x="53" y="42"/>
                </a:lnTo>
                <a:lnTo>
                  <a:pt x="38" y="62"/>
                </a:lnTo>
                <a:lnTo>
                  <a:pt x="22" y="79"/>
                </a:lnTo>
                <a:lnTo>
                  <a:pt x="21" y="95"/>
                </a:lnTo>
                <a:lnTo>
                  <a:pt x="28" y="110"/>
                </a:lnTo>
                <a:lnTo>
                  <a:pt x="37" y="113"/>
                </a:lnTo>
                <a:lnTo>
                  <a:pt x="14" y="107"/>
                </a:lnTo>
                <a:lnTo>
                  <a:pt x="2" y="83"/>
                </a:lnTo>
                <a:lnTo>
                  <a:pt x="0" y="52"/>
                </a:lnTo>
                <a:lnTo>
                  <a:pt x="2" y="24"/>
                </a:lnTo>
                <a:lnTo>
                  <a:pt x="15" y="5"/>
                </a:lnTo>
                <a:lnTo>
                  <a:pt x="32" y="0"/>
                </a:lnTo>
                <a:lnTo>
                  <a:pt x="48" y="3"/>
                </a:lnTo>
                <a:lnTo>
                  <a:pt x="56" y="21"/>
                </a:lnTo>
                <a:close/>
              </a:path>
            </a:pathLst>
          </a:custGeom>
          <a:solidFill>
            <a:srgbClr val="402000"/>
          </a:solidFill>
          <a:ln w="9525">
            <a:noFill/>
            <a:round/>
            <a:headEnd/>
            <a:tailEnd/>
          </a:ln>
        </p:spPr>
        <p:txBody>
          <a:bodyPr/>
          <a:lstStyle/>
          <a:p>
            <a:endParaRPr lang="zh-CN" altLang="en-US"/>
          </a:p>
        </p:txBody>
      </p:sp>
      <p:sp>
        <p:nvSpPr>
          <p:cNvPr id="366750" name="Freeform 158"/>
          <p:cNvSpPr>
            <a:spLocks/>
          </p:cNvSpPr>
          <p:nvPr/>
        </p:nvSpPr>
        <p:spPr bwMode="auto">
          <a:xfrm>
            <a:off x="1920876" y="4591051"/>
            <a:ext cx="28575" cy="49213"/>
          </a:xfrm>
          <a:custGeom>
            <a:avLst/>
            <a:gdLst/>
            <a:ahLst/>
            <a:cxnLst>
              <a:cxn ang="0">
                <a:pos x="91" y="38"/>
              </a:cxn>
              <a:cxn ang="0">
                <a:pos x="76" y="13"/>
              </a:cxn>
              <a:cxn ang="0">
                <a:pos x="54" y="7"/>
              </a:cxn>
              <a:cxn ang="0">
                <a:pos x="24" y="12"/>
              </a:cxn>
              <a:cxn ang="0">
                <a:pos x="14" y="25"/>
              </a:cxn>
              <a:cxn ang="0">
                <a:pos x="7" y="48"/>
              </a:cxn>
              <a:cxn ang="0">
                <a:pos x="7" y="66"/>
              </a:cxn>
              <a:cxn ang="0">
                <a:pos x="11" y="79"/>
              </a:cxn>
              <a:cxn ang="0">
                <a:pos x="11" y="98"/>
              </a:cxn>
              <a:cxn ang="0">
                <a:pos x="15" y="120"/>
              </a:cxn>
              <a:cxn ang="0">
                <a:pos x="34" y="142"/>
              </a:cxn>
              <a:cxn ang="0">
                <a:pos x="47" y="142"/>
              </a:cxn>
              <a:cxn ang="0">
                <a:pos x="63" y="142"/>
              </a:cxn>
              <a:cxn ang="0">
                <a:pos x="63" y="144"/>
              </a:cxn>
              <a:cxn ang="0">
                <a:pos x="51" y="153"/>
              </a:cxn>
              <a:cxn ang="0">
                <a:pos x="36" y="151"/>
              </a:cxn>
              <a:cxn ang="0">
                <a:pos x="19" y="144"/>
              </a:cxn>
              <a:cxn ang="0">
                <a:pos x="6" y="121"/>
              </a:cxn>
              <a:cxn ang="0">
                <a:pos x="5" y="86"/>
              </a:cxn>
              <a:cxn ang="0">
                <a:pos x="0" y="62"/>
              </a:cxn>
              <a:cxn ang="0">
                <a:pos x="0" y="41"/>
              </a:cxn>
              <a:cxn ang="0">
                <a:pos x="9" y="23"/>
              </a:cxn>
              <a:cxn ang="0">
                <a:pos x="18" y="7"/>
              </a:cxn>
              <a:cxn ang="0">
                <a:pos x="42" y="0"/>
              </a:cxn>
              <a:cxn ang="0">
                <a:pos x="76" y="5"/>
              </a:cxn>
              <a:cxn ang="0">
                <a:pos x="89" y="13"/>
              </a:cxn>
              <a:cxn ang="0">
                <a:pos x="91" y="38"/>
              </a:cxn>
            </a:cxnLst>
            <a:rect l="0" t="0" r="r" b="b"/>
            <a:pathLst>
              <a:path w="91" h="153">
                <a:moveTo>
                  <a:pt x="91" y="38"/>
                </a:moveTo>
                <a:lnTo>
                  <a:pt x="76" y="13"/>
                </a:lnTo>
                <a:lnTo>
                  <a:pt x="54" y="7"/>
                </a:lnTo>
                <a:lnTo>
                  <a:pt x="24" y="12"/>
                </a:lnTo>
                <a:lnTo>
                  <a:pt x="14" y="25"/>
                </a:lnTo>
                <a:lnTo>
                  <a:pt x="7" y="48"/>
                </a:lnTo>
                <a:lnTo>
                  <a:pt x="7" y="66"/>
                </a:lnTo>
                <a:lnTo>
                  <a:pt x="11" y="79"/>
                </a:lnTo>
                <a:lnTo>
                  <a:pt x="11" y="98"/>
                </a:lnTo>
                <a:lnTo>
                  <a:pt x="15" y="120"/>
                </a:lnTo>
                <a:lnTo>
                  <a:pt x="34" y="142"/>
                </a:lnTo>
                <a:lnTo>
                  <a:pt x="47" y="142"/>
                </a:lnTo>
                <a:lnTo>
                  <a:pt x="63" y="142"/>
                </a:lnTo>
                <a:lnTo>
                  <a:pt x="63" y="144"/>
                </a:lnTo>
                <a:lnTo>
                  <a:pt x="51" y="153"/>
                </a:lnTo>
                <a:lnTo>
                  <a:pt x="36" y="151"/>
                </a:lnTo>
                <a:lnTo>
                  <a:pt x="19" y="144"/>
                </a:lnTo>
                <a:lnTo>
                  <a:pt x="6" y="121"/>
                </a:lnTo>
                <a:lnTo>
                  <a:pt x="5" y="86"/>
                </a:lnTo>
                <a:lnTo>
                  <a:pt x="0" y="62"/>
                </a:lnTo>
                <a:lnTo>
                  <a:pt x="0" y="41"/>
                </a:lnTo>
                <a:lnTo>
                  <a:pt x="9" y="23"/>
                </a:lnTo>
                <a:lnTo>
                  <a:pt x="18" y="7"/>
                </a:lnTo>
                <a:lnTo>
                  <a:pt x="42" y="0"/>
                </a:lnTo>
                <a:lnTo>
                  <a:pt x="76" y="5"/>
                </a:lnTo>
                <a:lnTo>
                  <a:pt x="89" y="13"/>
                </a:lnTo>
                <a:lnTo>
                  <a:pt x="91" y="38"/>
                </a:lnTo>
                <a:close/>
              </a:path>
            </a:pathLst>
          </a:custGeom>
          <a:solidFill>
            <a:srgbClr val="402000"/>
          </a:solidFill>
          <a:ln w="9525">
            <a:noFill/>
            <a:round/>
            <a:headEnd/>
            <a:tailEnd/>
          </a:ln>
        </p:spPr>
        <p:txBody>
          <a:bodyPr/>
          <a:lstStyle/>
          <a:p>
            <a:endParaRPr lang="zh-CN" altLang="en-US"/>
          </a:p>
        </p:txBody>
      </p:sp>
      <p:sp>
        <p:nvSpPr>
          <p:cNvPr id="366751" name="Freeform 159"/>
          <p:cNvSpPr>
            <a:spLocks/>
          </p:cNvSpPr>
          <p:nvPr/>
        </p:nvSpPr>
        <p:spPr bwMode="auto">
          <a:xfrm>
            <a:off x="1938339" y="4643439"/>
            <a:ext cx="26987" cy="41275"/>
          </a:xfrm>
          <a:custGeom>
            <a:avLst/>
            <a:gdLst/>
            <a:ahLst/>
            <a:cxnLst>
              <a:cxn ang="0">
                <a:pos x="0" y="0"/>
              </a:cxn>
              <a:cxn ang="0">
                <a:pos x="10" y="27"/>
              </a:cxn>
              <a:cxn ang="0">
                <a:pos x="27" y="57"/>
              </a:cxn>
              <a:cxn ang="0">
                <a:pos x="45" y="83"/>
              </a:cxn>
              <a:cxn ang="0">
                <a:pos x="70" y="116"/>
              </a:cxn>
              <a:cxn ang="0">
                <a:pos x="83" y="127"/>
              </a:cxn>
              <a:cxn ang="0">
                <a:pos x="55" y="113"/>
              </a:cxn>
              <a:cxn ang="0">
                <a:pos x="33" y="82"/>
              </a:cxn>
              <a:cxn ang="0">
                <a:pos x="12" y="46"/>
              </a:cxn>
              <a:cxn ang="0">
                <a:pos x="0" y="0"/>
              </a:cxn>
            </a:cxnLst>
            <a:rect l="0" t="0" r="r" b="b"/>
            <a:pathLst>
              <a:path w="83" h="127">
                <a:moveTo>
                  <a:pt x="0" y="0"/>
                </a:moveTo>
                <a:lnTo>
                  <a:pt x="10" y="27"/>
                </a:lnTo>
                <a:lnTo>
                  <a:pt x="27" y="57"/>
                </a:lnTo>
                <a:lnTo>
                  <a:pt x="45" y="83"/>
                </a:lnTo>
                <a:lnTo>
                  <a:pt x="70" y="116"/>
                </a:lnTo>
                <a:lnTo>
                  <a:pt x="83" y="127"/>
                </a:lnTo>
                <a:lnTo>
                  <a:pt x="55" y="113"/>
                </a:lnTo>
                <a:lnTo>
                  <a:pt x="33" y="82"/>
                </a:lnTo>
                <a:lnTo>
                  <a:pt x="12" y="46"/>
                </a:lnTo>
                <a:lnTo>
                  <a:pt x="0" y="0"/>
                </a:lnTo>
                <a:close/>
              </a:path>
            </a:pathLst>
          </a:custGeom>
          <a:solidFill>
            <a:srgbClr val="402000"/>
          </a:solidFill>
          <a:ln w="9525">
            <a:noFill/>
            <a:round/>
            <a:headEnd/>
            <a:tailEnd/>
          </a:ln>
        </p:spPr>
        <p:txBody>
          <a:bodyPr/>
          <a:lstStyle/>
          <a:p>
            <a:endParaRPr lang="zh-CN" altLang="en-US"/>
          </a:p>
        </p:txBody>
      </p:sp>
      <p:sp>
        <p:nvSpPr>
          <p:cNvPr id="366752" name="Freeform 160"/>
          <p:cNvSpPr>
            <a:spLocks/>
          </p:cNvSpPr>
          <p:nvPr/>
        </p:nvSpPr>
        <p:spPr bwMode="auto">
          <a:xfrm>
            <a:off x="1857376" y="4505325"/>
            <a:ext cx="150813" cy="152400"/>
          </a:xfrm>
          <a:custGeom>
            <a:avLst/>
            <a:gdLst/>
            <a:ahLst/>
            <a:cxnLst>
              <a:cxn ang="0">
                <a:pos x="440" y="138"/>
              </a:cxn>
              <a:cxn ang="0">
                <a:pos x="367" y="127"/>
              </a:cxn>
              <a:cxn ang="0">
                <a:pos x="320" y="133"/>
              </a:cxn>
              <a:cxn ang="0">
                <a:pos x="290" y="168"/>
              </a:cxn>
              <a:cxn ang="0">
                <a:pos x="308" y="209"/>
              </a:cxn>
              <a:cxn ang="0">
                <a:pos x="331" y="224"/>
              </a:cxn>
              <a:cxn ang="0">
                <a:pos x="338" y="262"/>
              </a:cxn>
              <a:cxn ang="0">
                <a:pos x="324" y="287"/>
              </a:cxn>
              <a:cxn ang="0">
                <a:pos x="335" y="325"/>
              </a:cxn>
              <a:cxn ang="0">
                <a:pos x="306" y="325"/>
              </a:cxn>
              <a:cxn ang="0">
                <a:pos x="298" y="282"/>
              </a:cxn>
              <a:cxn ang="0">
                <a:pos x="280" y="262"/>
              </a:cxn>
              <a:cxn ang="0">
                <a:pos x="243" y="262"/>
              </a:cxn>
              <a:cxn ang="0">
                <a:pos x="209" y="271"/>
              </a:cxn>
              <a:cxn ang="0">
                <a:pos x="197" y="301"/>
              </a:cxn>
              <a:cxn ang="0">
                <a:pos x="193" y="341"/>
              </a:cxn>
              <a:cxn ang="0">
                <a:pos x="197" y="370"/>
              </a:cxn>
              <a:cxn ang="0">
                <a:pos x="197" y="391"/>
              </a:cxn>
              <a:cxn ang="0">
                <a:pos x="195" y="416"/>
              </a:cxn>
              <a:cxn ang="0">
                <a:pos x="172" y="439"/>
              </a:cxn>
              <a:cxn ang="0">
                <a:pos x="156" y="453"/>
              </a:cxn>
              <a:cxn ang="0">
                <a:pos x="115" y="480"/>
              </a:cxn>
              <a:cxn ang="0">
                <a:pos x="37" y="399"/>
              </a:cxn>
              <a:cxn ang="0">
                <a:pos x="14" y="334"/>
              </a:cxn>
              <a:cxn ang="0">
                <a:pos x="5" y="229"/>
              </a:cxn>
              <a:cxn ang="0">
                <a:pos x="0" y="154"/>
              </a:cxn>
              <a:cxn ang="0">
                <a:pos x="9" y="82"/>
              </a:cxn>
              <a:cxn ang="0">
                <a:pos x="30" y="42"/>
              </a:cxn>
              <a:cxn ang="0">
                <a:pos x="78" y="15"/>
              </a:cxn>
              <a:cxn ang="0">
                <a:pos x="121" y="7"/>
              </a:cxn>
              <a:cxn ang="0">
                <a:pos x="204" y="0"/>
              </a:cxn>
              <a:cxn ang="0">
                <a:pos x="285" y="5"/>
              </a:cxn>
              <a:cxn ang="0">
                <a:pos x="387" y="22"/>
              </a:cxn>
              <a:cxn ang="0">
                <a:pos x="432" y="44"/>
              </a:cxn>
              <a:cxn ang="0">
                <a:pos x="455" y="67"/>
              </a:cxn>
              <a:cxn ang="0">
                <a:pos x="478" y="102"/>
              </a:cxn>
              <a:cxn ang="0">
                <a:pos x="475" y="120"/>
              </a:cxn>
              <a:cxn ang="0">
                <a:pos x="440" y="138"/>
              </a:cxn>
            </a:cxnLst>
            <a:rect l="0" t="0" r="r" b="b"/>
            <a:pathLst>
              <a:path w="478" h="480">
                <a:moveTo>
                  <a:pt x="440" y="138"/>
                </a:moveTo>
                <a:lnTo>
                  <a:pt x="367" y="127"/>
                </a:lnTo>
                <a:lnTo>
                  <a:pt x="320" y="133"/>
                </a:lnTo>
                <a:lnTo>
                  <a:pt x="290" y="168"/>
                </a:lnTo>
                <a:lnTo>
                  <a:pt x="308" y="209"/>
                </a:lnTo>
                <a:lnTo>
                  <a:pt x="331" y="224"/>
                </a:lnTo>
                <a:lnTo>
                  <a:pt x="338" y="262"/>
                </a:lnTo>
                <a:lnTo>
                  <a:pt x="324" y="287"/>
                </a:lnTo>
                <a:lnTo>
                  <a:pt x="335" y="325"/>
                </a:lnTo>
                <a:lnTo>
                  <a:pt x="306" y="325"/>
                </a:lnTo>
                <a:lnTo>
                  <a:pt x="298" y="282"/>
                </a:lnTo>
                <a:lnTo>
                  <a:pt x="280" y="262"/>
                </a:lnTo>
                <a:lnTo>
                  <a:pt x="243" y="262"/>
                </a:lnTo>
                <a:lnTo>
                  <a:pt x="209" y="271"/>
                </a:lnTo>
                <a:lnTo>
                  <a:pt x="197" y="301"/>
                </a:lnTo>
                <a:lnTo>
                  <a:pt x="193" y="341"/>
                </a:lnTo>
                <a:lnTo>
                  <a:pt x="197" y="370"/>
                </a:lnTo>
                <a:lnTo>
                  <a:pt x="197" y="391"/>
                </a:lnTo>
                <a:lnTo>
                  <a:pt x="195" y="416"/>
                </a:lnTo>
                <a:lnTo>
                  <a:pt x="172" y="439"/>
                </a:lnTo>
                <a:lnTo>
                  <a:pt x="156" y="453"/>
                </a:lnTo>
                <a:lnTo>
                  <a:pt x="115" y="480"/>
                </a:lnTo>
                <a:lnTo>
                  <a:pt x="37" y="399"/>
                </a:lnTo>
                <a:lnTo>
                  <a:pt x="14" y="334"/>
                </a:lnTo>
                <a:lnTo>
                  <a:pt x="5" y="229"/>
                </a:lnTo>
                <a:lnTo>
                  <a:pt x="0" y="154"/>
                </a:lnTo>
                <a:lnTo>
                  <a:pt x="9" y="82"/>
                </a:lnTo>
                <a:lnTo>
                  <a:pt x="30" y="42"/>
                </a:lnTo>
                <a:lnTo>
                  <a:pt x="78" y="15"/>
                </a:lnTo>
                <a:lnTo>
                  <a:pt x="121" y="7"/>
                </a:lnTo>
                <a:lnTo>
                  <a:pt x="204" y="0"/>
                </a:lnTo>
                <a:lnTo>
                  <a:pt x="285" y="5"/>
                </a:lnTo>
                <a:lnTo>
                  <a:pt x="387" y="22"/>
                </a:lnTo>
                <a:lnTo>
                  <a:pt x="432" y="44"/>
                </a:lnTo>
                <a:lnTo>
                  <a:pt x="455" y="67"/>
                </a:lnTo>
                <a:lnTo>
                  <a:pt x="478" y="102"/>
                </a:lnTo>
                <a:lnTo>
                  <a:pt x="475" y="120"/>
                </a:lnTo>
                <a:lnTo>
                  <a:pt x="440" y="138"/>
                </a:lnTo>
                <a:close/>
              </a:path>
            </a:pathLst>
          </a:custGeom>
          <a:solidFill>
            <a:srgbClr val="603000"/>
          </a:solidFill>
          <a:ln w="9525">
            <a:noFill/>
            <a:round/>
            <a:headEnd/>
            <a:tailEnd/>
          </a:ln>
        </p:spPr>
        <p:txBody>
          <a:bodyPr/>
          <a:lstStyle/>
          <a:p>
            <a:endParaRPr lang="zh-CN" altLang="en-US"/>
          </a:p>
        </p:txBody>
      </p:sp>
      <p:sp>
        <p:nvSpPr>
          <p:cNvPr id="366753" name="Freeform 161"/>
          <p:cNvSpPr>
            <a:spLocks/>
          </p:cNvSpPr>
          <p:nvPr/>
        </p:nvSpPr>
        <p:spPr bwMode="auto">
          <a:xfrm>
            <a:off x="1860551" y="4506913"/>
            <a:ext cx="144463" cy="146050"/>
          </a:xfrm>
          <a:custGeom>
            <a:avLst/>
            <a:gdLst/>
            <a:ahLst/>
            <a:cxnLst>
              <a:cxn ang="0">
                <a:pos x="436" y="69"/>
              </a:cxn>
              <a:cxn ang="0">
                <a:pos x="444" y="108"/>
              </a:cxn>
              <a:cxn ang="0">
                <a:pos x="339" y="113"/>
              </a:cxn>
              <a:cxn ang="0">
                <a:pos x="247" y="90"/>
              </a:cxn>
              <a:cxn ang="0">
                <a:pos x="291" y="105"/>
              </a:cxn>
              <a:cxn ang="0">
                <a:pos x="302" y="120"/>
              </a:cxn>
              <a:cxn ang="0">
                <a:pos x="256" y="116"/>
              </a:cxn>
              <a:cxn ang="0">
                <a:pos x="246" y="122"/>
              </a:cxn>
              <a:cxn ang="0">
                <a:pos x="272" y="154"/>
              </a:cxn>
              <a:cxn ang="0">
                <a:pos x="264" y="161"/>
              </a:cxn>
              <a:cxn ang="0">
                <a:pos x="289" y="199"/>
              </a:cxn>
              <a:cxn ang="0">
                <a:pos x="205" y="181"/>
              </a:cxn>
              <a:cxn ang="0">
                <a:pos x="315" y="222"/>
              </a:cxn>
              <a:cxn ang="0">
                <a:pos x="254" y="214"/>
              </a:cxn>
              <a:cxn ang="0">
                <a:pos x="309" y="242"/>
              </a:cxn>
              <a:cxn ang="0">
                <a:pos x="291" y="255"/>
              </a:cxn>
              <a:cxn ang="0">
                <a:pos x="202" y="246"/>
              </a:cxn>
              <a:cxn ang="0">
                <a:pos x="137" y="253"/>
              </a:cxn>
              <a:cxn ang="0">
                <a:pos x="141" y="271"/>
              </a:cxn>
              <a:cxn ang="0">
                <a:pos x="126" y="280"/>
              </a:cxn>
              <a:cxn ang="0">
                <a:pos x="178" y="317"/>
              </a:cxn>
              <a:cxn ang="0">
                <a:pos x="131" y="315"/>
              </a:cxn>
              <a:cxn ang="0">
                <a:pos x="178" y="365"/>
              </a:cxn>
              <a:cxn ang="0">
                <a:pos x="145" y="363"/>
              </a:cxn>
              <a:cxn ang="0">
                <a:pos x="159" y="418"/>
              </a:cxn>
              <a:cxn ang="0">
                <a:pos x="100" y="337"/>
              </a:cxn>
              <a:cxn ang="0">
                <a:pos x="156" y="429"/>
              </a:cxn>
              <a:cxn ang="0">
                <a:pos x="88" y="395"/>
              </a:cxn>
              <a:cxn ang="0">
                <a:pos x="104" y="430"/>
              </a:cxn>
              <a:cxn ang="0">
                <a:pos x="69" y="429"/>
              </a:cxn>
              <a:cxn ang="0">
                <a:pos x="12" y="275"/>
              </a:cxn>
              <a:cxn ang="0">
                <a:pos x="39" y="181"/>
              </a:cxn>
              <a:cxn ang="0">
                <a:pos x="88" y="189"/>
              </a:cxn>
              <a:cxn ang="0">
                <a:pos x="5" y="158"/>
              </a:cxn>
              <a:cxn ang="0">
                <a:pos x="61" y="100"/>
              </a:cxn>
              <a:cxn ang="0">
                <a:pos x="97" y="100"/>
              </a:cxn>
              <a:cxn ang="0">
                <a:pos x="21" y="49"/>
              </a:cxn>
              <a:cxn ang="0">
                <a:pos x="111" y="28"/>
              </a:cxn>
              <a:cxn ang="0">
                <a:pos x="86" y="10"/>
              </a:cxn>
              <a:cxn ang="0">
                <a:pos x="198" y="8"/>
              </a:cxn>
              <a:cxn ang="0">
                <a:pos x="241" y="23"/>
              </a:cxn>
              <a:cxn ang="0">
                <a:pos x="249" y="2"/>
              </a:cxn>
              <a:cxn ang="0">
                <a:pos x="337" y="37"/>
              </a:cxn>
              <a:cxn ang="0">
                <a:pos x="322" y="10"/>
              </a:cxn>
            </a:cxnLst>
            <a:rect l="0" t="0" r="r" b="b"/>
            <a:pathLst>
              <a:path w="455" h="460">
                <a:moveTo>
                  <a:pt x="379" y="28"/>
                </a:moveTo>
                <a:lnTo>
                  <a:pt x="418" y="44"/>
                </a:lnTo>
                <a:lnTo>
                  <a:pt x="436" y="69"/>
                </a:lnTo>
                <a:lnTo>
                  <a:pt x="447" y="85"/>
                </a:lnTo>
                <a:lnTo>
                  <a:pt x="455" y="98"/>
                </a:lnTo>
                <a:lnTo>
                  <a:pt x="444" y="108"/>
                </a:lnTo>
                <a:lnTo>
                  <a:pt x="425" y="120"/>
                </a:lnTo>
                <a:lnTo>
                  <a:pt x="376" y="113"/>
                </a:lnTo>
                <a:lnTo>
                  <a:pt x="339" y="113"/>
                </a:lnTo>
                <a:lnTo>
                  <a:pt x="315" y="100"/>
                </a:lnTo>
                <a:lnTo>
                  <a:pt x="279" y="92"/>
                </a:lnTo>
                <a:lnTo>
                  <a:pt x="247" y="90"/>
                </a:lnTo>
                <a:lnTo>
                  <a:pt x="209" y="92"/>
                </a:lnTo>
                <a:lnTo>
                  <a:pt x="264" y="98"/>
                </a:lnTo>
                <a:lnTo>
                  <a:pt x="291" y="105"/>
                </a:lnTo>
                <a:lnTo>
                  <a:pt x="311" y="113"/>
                </a:lnTo>
                <a:lnTo>
                  <a:pt x="315" y="115"/>
                </a:lnTo>
                <a:lnTo>
                  <a:pt x="302" y="120"/>
                </a:lnTo>
                <a:lnTo>
                  <a:pt x="291" y="131"/>
                </a:lnTo>
                <a:lnTo>
                  <a:pt x="272" y="120"/>
                </a:lnTo>
                <a:lnTo>
                  <a:pt x="256" y="116"/>
                </a:lnTo>
                <a:lnTo>
                  <a:pt x="223" y="110"/>
                </a:lnTo>
                <a:lnTo>
                  <a:pt x="212" y="110"/>
                </a:lnTo>
                <a:lnTo>
                  <a:pt x="246" y="122"/>
                </a:lnTo>
                <a:lnTo>
                  <a:pt x="270" y="133"/>
                </a:lnTo>
                <a:lnTo>
                  <a:pt x="283" y="142"/>
                </a:lnTo>
                <a:lnTo>
                  <a:pt x="272" y="154"/>
                </a:lnTo>
                <a:lnTo>
                  <a:pt x="246" y="145"/>
                </a:lnTo>
                <a:lnTo>
                  <a:pt x="223" y="140"/>
                </a:lnTo>
                <a:lnTo>
                  <a:pt x="264" y="161"/>
                </a:lnTo>
                <a:lnTo>
                  <a:pt x="277" y="170"/>
                </a:lnTo>
                <a:lnTo>
                  <a:pt x="281" y="189"/>
                </a:lnTo>
                <a:lnTo>
                  <a:pt x="289" y="199"/>
                </a:lnTo>
                <a:lnTo>
                  <a:pt x="264" y="187"/>
                </a:lnTo>
                <a:lnTo>
                  <a:pt x="241" y="183"/>
                </a:lnTo>
                <a:lnTo>
                  <a:pt x="205" y="181"/>
                </a:lnTo>
                <a:lnTo>
                  <a:pt x="259" y="197"/>
                </a:lnTo>
                <a:lnTo>
                  <a:pt x="293" y="210"/>
                </a:lnTo>
                <a:lnTo>
                  <a:pt x="315" y="222"/>
                </a:lnTo>
                <a:lnTo>
                  <a:pt x="318" y="239"/>
                </a:lnTo>
                <a:lnTo>
                  <a:pt x="291" y="227"/>
                </a:lnTo>
                <a:lnTo>
                  <a:pt x="254" y="214"/>
                </a:lnTo>
                <a:lnTo>
                  <a:pt x="237" y="214"/>
                </a:lnTo>
                <a:lnTo>
                  <a:pt x="277" y="228"/>
                </a:lnTo>
                <a:lnTo>
                  <a:pt x="309" y="242"/>
                </a:lnTo>
                <a:lnTo>
                  <a:pt x="320" y="253"/>
                </a:lnTo>
                <a:lnTo>
                  <a:pt x="315" y="264"/>
                </a:lnTo>
                <a:lnTo>
                  <a:pt x="291" y="255"/>
                </a:lnTo>
                <a:lnTo>
                  <a:pt x="269" y="246"/>
                </a:lnTo>
                <a:lnTo>
                  <a:pt x="221" y="244"/>
                </a:lnTo>
                <a:lnTo>
                  <a:pt x="202" y="246"/>
                </a:lnTo>
                <a:lnTo>
                  <a:pt x="158" y="249"/>
                </a:lnTo>
                <a:lnTo>
                  <a:pt x="107" y="242"/>
                </a:lnTo>
                <a:lnTo>
                  <a:pt x="137" y="253"/>
                </a:lnTo>
                <a:lnTo>
                  <a:pt x="191" y="262"/>
                </a:lnTo>
                <a:lnTo>
                  <a:pt x="181" y="280"/>
                </a:lnTo>
                <a:lnTo>
                  <a:pt x="141" y="271"/>
                </a:lnTo>
                <a:lnTo>
                  <a:pt x="104" y="258"/>
                </a:lnTo>
                <a:lnTo>
                  <a:pt x="79" y="246"/>
                </a:lnTo>
                <a:lnTo>
                  <a:pt x="126" y="280"/>
                </a:lnTo>
                <a:lnTo>
                  <a:pt x="156" y="290"/>
                </a:lnTo>
                <a:lnTo>
                  <a:pt x="181" y="298"/>
                </a:lnTo>
                <a:lnTo>
                  <a:pt x="178" y="317"/>
                </a:lnTo>
                <a:lnTo>
                  <a:pt x="141" y="310"/>
                </a:lnTo>
                <a:lnTo>
                  <a:pt x="113" y="302"/>
                </a:lnTo>
                <a:lnTo>
                  <a:pt x="131" y="315"/>
                </a:lnTo>
                <a:lnTo>
                  <a:pt x="161" y="323"/>
                </a:lnTo>
                <a:lnTo>
                  <a:pt x="178" y="325"/>
                </a:lnTo>
                <a:lnTo>
                  <a:pt x="178" y="365"/>
                </a:lnTo>
                <a:lnTo>
                  <a:pt x="143" y="351"/>
                </a:lnTo>
                <a:lnTo>
                  <a:pt x="116" y="341"/>
                </a:lnTo>
                <a:lnTo>
                  <a:pt x="145" y="363"/>
                </a:lnTo>
                <a:lnTo>
                  <a:pt x="182" y="379"/>
                </a:lnTo>
                <a:lnTo>
                  <a:pt x="181" y="397"/>
                </a:lnTo>
                <a:lnTo>
                  <a:pt x="159" y="418"/>
                </a:lnTo>
                <a:lnTo>
                  <a:pt x="141" y="395"/>
                </a:lnTo>
                <a:lnTo>
                  <a:pt x="116" y="365"/>
                </a:lnTo>
                <a:lnTo>
                  <a:pt x="100" y="337"/>
                </a:lnTo>
                <a:lnTo>
                  <a:pt x="116" y="381"/>
                </a:lnTo>
                <a:lnTo>
                  <a:pt x="131" y="397"/>
                </a:lnTo>
                <a:lnTo>
                  <a:pt x="156" y="429"/>
                </a:lnTo>
                <a:lnTo>
                  <a:pt x="137" y="449"/>
                </a:lnTo>
                <a:lnTo>
                  <a:pt x="109" y="424"/>
                </a:lnTo>
                <a:lnTo>
                  <a:pt x="88" y="395"/>
                </a:lnTo>
                <a:lnTo>
                  <a:pt x="69" y="363"/>
                </a:lnTo>
                <a:lnTo>
                  <a:pt x="86" y="409"/>
                </a:lnTo>
                <a:lnTo>
                  <a:pt x="104" y="430"/>
                </a:lnTo>
                <a:lnTo>
                  <a:pt x="121" y="452"/>
                </a:lnTo>
                <a:lnTo>
                  <a:pt x="107" y="460"/>
                </a:lnTo>
                <a:lnTo>
                  <a:pt x="69" y="429"/>
                </a:lnTo>
                <a:lnTo>
                  <a:pt x="34" y="379"/>
                </a:lnTo>
                <a:lnTo>
                  <a:pt x="21" y="341"/>
                </a:lnTo>
                <a:lnTo>
                  <a:pt x="12" y="275"/>
                </a:lnTo>
                <a:lnTo>
                  <a:pt x="7" y="227"/>
                </a:lnTo>
                <a:lnTo>
                  <a:pt x="0" y="170"/>
                </a:lnTo>
                <a:lnTo>
                  <a:pt x="39" y="181"/>
                </a:lnTo>
                <a:lnTo>
                  <a:pt x="81" y="197"/>
                </a:lnTo>
                <a:lnTo>
                  <a:pt x="145" y="212"/>
                </a:lnTo>
                <a:lnTo>
                  <a:pt x="88" y="189"/>
                </a:lnTo>
                <a:lnTo>
                  <a:pt x="67" y="177"/>
                </a:lnTo>
                <a:lnTo>
                  <a:pt x="26" y="162"/>
                </a:lnTo>
                <a:lnTo>
                  <a:pt x="5" y="158"/>
                </a:lnTo>
                <a:lnTo>
                  <a:pt x="5" y="129"/>
                </a:lnTo>
                <a:lnTo>
                  <a:pt x="10" y="92"/>
                </a:lnTo>
                <a:lnTo>
                  <a:pt x="61" y="100"/>
                </a:lnTo>
                <a:lnTo>
                  <a:pt x="94" y="110"/>
                </a:lnTo>
                <a:lnTo>
                  <a:pt x="135" y="129"/>
                </a:lnTo>
                <a:lnTo>
                  <a:pt x="97" y="100"/>
                </a:lnTo>
                <a:lnTo>
                  <a:pt x="54" y="88"/>
                </a:lnTo>
                <a:lnTo>
                  <a:pt x="12" y="77"/>
                </a:lnTo>
                <a:lnTo>
                  <a:pt x="21" y="49"/>
                </a:lnTo>
                <a:lnTo>
                  <a:pt x="34" y="31"/>
                </a:lnTo>
                <a:lnTo>
                  <a:pt x="73" y="19"/>
                </a:lnTo>
                <a:lnTo>
                  <a:pt x="111" y="28"/>
                </a:lnTo>
                <a:lnTo>
                  <a:pt x="145" y="53"/>
                </a:lnTo>
                <a:lnTo>
                  <a:pt x="121" y="25"/>
                </a:lnTo>
                <a:lnTo>
                  <a:pt x="86" y="10"/>
                </a:lnTo>
                <a:lnTo>
                  <a:pt x="126" y="4"/>
                </a:lnTo>
                <a:lnTo>
                  <a:pt x="156" y="2"/>
                </a:lnTo>
                <a:lnTo>
                  <a:pt x="198" y="8"/>
                </a:lnTo>
                <a:lnTo>
                  <a:pt x="226" y="27"/>
                </a:lnTo>
                <a:lnTo>
                  <a:pt x="272" y="35"/>
                </a:lnTo>
                <a:lnTo>
                  <a:pt x="241" y="23"/>
                </a:lnTo>
                <a:lnTo>
                  <a:pt x="218" y="8"/>
                </a:lnTo>
                <a:lnTo>
                  <a:pt x="205" y="0"/>
                </a:lnTo>
                <a:lnTo>
                  <a:pt x="249" y="2"/>
                </a:lnTo>
                <a:lnTo>
                  <a:pt x="289" y="4"/>
                </a:lnTo>
                <a:lnTo>
                  <a:pt x="313" y="15"/>
                </a:lnTo>
                <a:lnTo>
                  <a:pt x="337" y="37"/>
                </a:lnTo>
                <a:lnTo>
                  <a:pt x="356" y="67"/>
                </a:lnTo>
                <a:lnTo>
                  <a:pt x="346" y="33"/>
                </a:lnTo>
                <a:lnTo>
                  <a:pt x="322" y="10"/>
                </a:lnTo>
                <a:lnTo>
                  <a:pt x="379" y="28"/>
                </a:lnTo>
                <a:close/>
              </a:path>
            </a:pathLst>
          </a:custGeom>
          <a:solidFill>
            <a:schemeClr val="tx1"/>
          </a:solidFill>
          <a:ln w="9525">
            <a:noFill/>
            <a:round/>
            <a:headEnd/>
            <a:tailEnd/>
          </a:ln>
        </p:spPr>
        <p:txBody>
          <a:bodyPr/>
          <a:lstStyle/>
          <a:p>
            <a:endParaRPr lang="zh-CN" altLang="en-US"/>
          </a:p>
        </p:txBody>
      </p:sp>
      <p:grpSp>
        <p:nvGrpSpPr>
          <p:cNvPr id="366616" name="Group 173"/>
          <p:cNvGrpSpPr>
            <a:grpSpLocks/>
          </p:cNvGrpSpPr>
          <p:nvPr/>
        </p:nvGrpSpPr>
        <p:grpSpPr bwMode="auto">
          <a:xfrm>
            <a:off x="1812925" y="4664076"/>
            <a:ext cx="363538" cy="415925"/>
            <a:chOff x="162" y="1828"/>
            <a:chExt cx="229" cy="262"/>
          </a:xfrm>
        </p:grpSpPr>
        <p:sp>
          <p:nvSpPr>
            <p:cNvPr id="366766" name="Freeform 174"/>
            <p:cNvSpPr>
              <a:spLocks/>
            </p:cNvSpPr>
            <p:nvPr/>
          </p:nvSpPr>
          <p:spPr bwMode="auto">
            <a:xfrm>
              <a:off x="286" y="1828"/>
              <a:ext cx="7" cy="5"/>
            </a:xfrm>
            <a:custGeom>
              <a:avLst/>
              <a:gdLst/>
              <a:ahLst/>
              <a:cxnLst>
                <a:cxn ang="0">
                  <a:pos x="37" y="0"/>
                </a:cxn>
                <a:cxn ang="0">
                  <a:pos x="26" y="7"/>
                </a:cxn>
                <a:cxn ang="0">
                  <a:pos x="16" y="10"/>
                </a:cxn>
                <a:cxn ang="0">
                  <a:pos x="6" y="16"/>
                </a:cxn>
                <a:cxn ang="0">
                  <a:pos x="0" y="25"/>
                </a:cxn>
                <a:cxn ang="0">
                  <a:pos x="9" y="22"/>
                </a:cxn>
                <a:cxn ang="0">
                  <a:pos x="26" y="17"/>
                </a:cxn>
                <a:cxn ang="0">
                  <a:pos x="37" y="0"/>
                </a:cxn>
              </a:cxnLst>
              <a:rect l="0" t="0" r="r" b="b"/>
              <a:pathLst>
                <a:path w="37" h="25">
                  <a:moveTo>
                    <a:pt x="37" y="0"/>
                  </a:moveTo>
                  <a:lnTo>
                    <a:pt x="26" y="7"/>
                  </a:lnTo>
                  <a:lnTo>
                    <a:pt x="16" y="10"/>
                  </a:lnTo>
                  <a:lnTo>
                    <a:pt x="6" y="16"/>
                  </a:lnTo>
                  <a:lnTo>
                    <a:pt x="0" y="25"/>
                  </a:lnTo>
                  <a:lnTo>
                    <a:pt x="9" y="22"/>
                  </a:lnTo>
                  <a:lnTo>
                    <a:pt x="26" y="17"/>
                  </a:lnTo>
                  <a:lnTo>
                    <a:pt x="37" y="0"/>
                  </a:lnTo>
                  <a:close/>
                </a:path>
              </a:pathLst>
            </a:custGeom>
            <a:solidFill>
              <a:srgbClr val="402000"/>
            </a:solidFill>
            <a:ln w="9525">
              <a:noFill/>
              <a:round/>
              <a:headEnd/>
              <a:tailEnd/>
            </a:ln>
          </p:spPr>
          <p:txBody>
            <a:bodyPr/>
            <a:lstStyle/>
            <a:p>
              <a:endParaRPr lang="zh-CN" altLang="en-US"/>
            </a:p>
          </p:txBody>
        </p:sp>
        <p:sp>
          <p:nvSpPr>
            <p:cNvPr id="366767" name="Freeform 175"/>
            <p:cNvSpPr>
              <a:spLocks/>
            </p:cNvSpPr>
            <p:nvPr/>
          </p:nvSpPr>
          <p:spPr bwMode="auto">
            <a:xfrm>
              <a:off x="289" y="1837"/>
              <a:ext cx="2" cy="3"/>
            </a:xfrm>
            <a:custGeom>
              <a:avLst/>
              <a:gdLst/>
              <a:ahLst/>
              <a:cxnLst>
                <a:cxn ang="0">
                  <a:pos x="9" y="0"/>
                </a:cxn>
                <a:cxn ang="0">
                  <a:pos x="0" y="0"/>
                </a:cxn>
                <a:cxn ang="0">
                  <a:pos x="0" y="16"/>
                </a:cxn>
                <a:cxn ang="0">
                  <a:pos x="9" y="0"/>
                </a:cxn>
              </a:cxnLst>
              <a:rect l="0" t="0" r="r" b="b"/>
              <a:pathLst>
                <a:path w="9" h="16">
                  <a:moveTo>
                    <a:pt x="9" y="0"/>
                  </a:moveTo>
                  <a:lnTo>
                    <a:pt x="0" y="0"/>
                  </a:lnTo>
                  <a:lnTo>
                    <a:pt x="0" y="16"/>
                  </a:lnTo>
                  <a:lnTo>
                    <a:pt x="9" y="0"/>
                  </a:lnTo>
                  <a:close/>
                </a:path>
              </a:pathLst>
            </a:custGeom>
            <a:solidFill>
              <a:srgbClr val="402000"/>
            </a:solidFill>
            <a:ln w="9525">
              <a:noFill/>
              <a:round/>
              <a:headEnd/>
              <a:tailEnd/>
            </a:ln>
          </p:spPr>
          <p:txBody>
            <a:bodyPr/>
            <a:lstStyle/>
            <a:p>
              <a:endParaRPr lang="zh-CN" altLang="en-US"/>
            </a:p>
          </p:txBody>
        </p:sp>
        <p:sp>
          <p:nvSpPr>
            <p:cNvPr id="366768" name="Freeform 176"/>
            <p:cNvSpPr>
              <a:spLocks/>
            </p:cNvSpPr>
            <p:nvPr/>
          </p:nvSpPr>
          <p:spPr bwMode="auto">
            <a:xfrm>
              <a:off x="260" y="1863"/>
              <a:ext cx="62" cy="154"/>
            </a:xfrm>
            <a:custGeom>
              <a:avLst/>
              <a:gdLst/>
              <a:ahLst/>
              <a:cxnLst>
                <a:cxn ang="0">
                  <a:pos x="46" y="0"/>
                </a:cxn>
                <a:cxn ang="0">
                  <a:pos x="75" y="32"/>
                </a:cxn>
                <a:cxn ang="0">
                  <a:pos x="84" y="78"/>
                </a:cxn>
                <a:cxn ang="0">
                  <a:pos x="127" y="122"/>
                </a:cxn>
                <a:cxn ang="0">
                  <a:pos x="218" y="330"/>
                </a:cxn>
                <a:cxn ang="0">
                  <a:pos x="269" y="519"/>
                </a:cxn>
                <a:cxn ang="0">
                  <a:pos x="309" y="772"/>
                </a:cxn>
                <a:cxn ang="0">
                  <a:pos x="182" y="659"/>
                </a:cxn>
                <a:cxn ang="0">
                  <a:pos x="0" y="100"/>
                </a:cxn>
                <a:cxn ang="0">
                  <a:pos x="46" y="0"/>
                </a:cxn>
              </a:cxnLst>
              <a:rect l="0" t="0" r="r" b="b"/>
              <a:pathLst>
                <a:path w="309" h="772">
                  <a:moveTo>
                    <a:pt x="46" y="0"/>
                  </a:moveTo>
                  <a:lnTo>
                    <a:pt x="75" y="32"/>
                  </a:lnTo>
                  <a:lnTo>
                    <a:pt x="84" y="78"/>
                  </a:lnTo>
                  <a:lnTo>
                    <a:pt x="127" y="122"/>
                  </a:lnTo>
                  <a:lnTo>
                    <a:pt x="218" y="330"/>
                  </a:lnTo>
                  <a:lnTo>
                    <a:pt x="269" y="519"/>
                  </a:lnTo>
                  <a:lnTo>
                    <a:pt x="309" y="772"/>
                  </a:lnTo>
                  <a:lnTo>
                    <a:pt x="182" y="659"/>
                  </a:lnTo>
                  <a:lnTo>
                    <a:pt x="0" y="100"/>
                  </a:lnTo>
                  <a:lnTo>
                    <a:pt x="46" y="0"/>
                  </a:lnTo>
                  <a:close/>
                </a:path>
              </a:pathLst>
            </a:custGeom>
            <a:solidFill>
              <a:srgbClr val="400000"/>
            </a:solidFill>
            <a:ln w="3175">
              <a:solidFill>
                <a:srgbClr val="000000"/>
              </a:solidFill>
              <a:prstDash val="solid"/>
              <a:round/>
              <a:headEnd/>
              <a:tailEnd/>
            </a:ln>
          </p:spPr>
          <p:txBody>
            <a:bodyPr/>
            <a:lstStyle/>
            <a:p>
              <a:endParaRPr lang="zh-CN" altLang="en-US"/>
            </a:p>
          </p:txBody>
        </p:sp>
        <p:sp>
          <p:nvSpPr>
            <p:cNvPr id="366769" name="Freeform 177"/>
            <p:cNvSpPr>
              <a:spLocks/>
            </p:cNvSpPr>
            <p:nvPr/>
          </p:nvSpPr>
          <p:spPr bwMode="auto">
            <a:xfrm>
              <a:off x="162" y="1833"/>
              <a:ext cx="229" cy="257"/>
            </a:xfrm>
            <a:custGeom>
              <a:avLst/>
              <a:gdLst/>
              <a:ahLst/>
              <a:cxnLst>
                <a:cxn ang="0">
                  <a:pos x="212" y="67"/>
                </a:cxn>
                <a:cxn ang="0">
                  <a:pos x="247" y="0"/>
                </a:cxn>
                <a:cxn ang="0">
                  <a:pos x="528" y="116"/>
                </a:cxn>
                <a:cxn ang="0">
                  <a:pos x="541" y="206"/>
                </a:cxn>
                <a:cxn ang="0">
                  <a:pos x="563" y="238"/>
                </a:cxn>
                <a:cxn ang="0">
                  <a:pos x="595" y="274"/>
                </a:cxn>
                <a:cxn ang="0">
                  <a:pos x="614" y="339"/>
                </a:cxn>
                <a:cxn ang="0">
                  <a:pos x="676" y="487"/>
                </a:cxn>
                <a:cxn ang="0">
                  <a:pos x="727" y="663"/>
                </a:cxn>
                <a:cxn ang="0">
                  <a:pos x="748" y="780"/>
                </a:cxn>
                <a:cxn ang="0">
                  <a:pos x="974" y="785"/>
                </a:cxn>
                <a:cxn ang="0">
                  <a:pos x="1011" y="807"/>
                </a:cxn>
                <a:cxn ang="0">
                  <a:pos x="1115" y="807"/>
                </a:cxn>
                <a:cxn ang="0">
                  <a:pos x="1143" y="853"/>
                </a:cxn>
                <a:cxn ang="0">
                  <a:pos x="1147" y="907"/>
                </a:cxn>
                <a:cxn ang="0">
                  <a:pos x="1137" y="956"/>
                </a:cxn>
                <a:cxn ang="0">
                  <a:pos x="1042" y="974"/>
                </a:cxn>
                <a:cxn ang="0">
                  <a:pos x="997" y="1041"/>
                </a:cxn>
                <a:cxn ang="0">
                  <a:pos x="907" y="1064"/>
                </a:cxn>
                <a:cxn ang="0">
                  <a:pos x="840" y="1064"/>
                </a:cxn>
                <a:cxn ang="0">
                  <a:pos x="763" y="1079"/>
                </a:cxn>
                <a:cxn ang="0">
                  <a:pos x="759" y="1110"/>
                </a:cxn>
                <a:cxn ang="0">
                  <a:pos x="763" y="1177"/>
                </a:cxn>
                <a:cxn ang="0">
                  <a:pos x="754" y="1223"/>
                </a:cxn>
                <a:cxn ang="0">
                  <a:pos x="713" y="1227"/>
                </a:cxn>
                <a:cxn ang="0">
                  <a:pos x="663" y="1236"/>
                </a:cxn>
                <a:cxn ang="0">
                  <a:pos x="614" y="1282"/>
                </a:cxn>
                <a:cxn ang="0">
                  <a:pos x="554" y="1282"/>
                </a:cxn>
                <a:cxn ang="0">
                  <a:pos x="501" y="1276"/>
                </a:cxn>
                <a:cxn ang="0">
                  <a:pos x="420" y="1250"/>
                </a:cxn>
                <a:cxn ang="0">
                  <a:pos x="330" y="1259"/>
                </a:cxn>
                <a:cxn ang="0">
                  <a:pos x="238" y="1285"/>
                </a:cxn>
                <a:cxn ang="0">
                  <a:pos x="153" y="1267"/>
                </a:cxn>
                <a:cxn ang="0">
                  <a:pos x="95" y="1200"/>
                </a:cxn>
                <a:cxn ang="0">
                  <a:pos x="99" y="1128"/>
                </a:cxn>
                <a:cxn ang="0">
                  <a:pos x="76" y="1038"/>
                </a:cxn>
                <a:cxn ang="0">
                  <a:pos x="64" y="920"/>
                </a:cxn>
                <a:cxn ang="0">
                  <a:pos x="36" y="812"/>
                </a:cxn>
                <a:cxn ang="0">
                  <a:pos x="0" y="650"/>
                </a:cxn>
                <a:cxn ang="0">
                  <a:pos x="4" y="487"/>
                </a:cxn>
                <a:cxn ang="0">
                  <a:pos x="4" y="342"/>
                </a:cxn>
                <a:cxn ang="0">
                  <a:pos x="14" y="243"/>
                </a:cxn>
                <a:cxn ang="0">
                  <a:pos x="36" y="198"/>
                </a:cxn>
                <a:cxn ang="0">
                  <a:pos x="87" y="162"/>
                </a:cxn>
                <a:cxn ang="0">
                  <a:pos x="145" y="102"/>
                </a:cxn>
                <a:cxn ang="0">
                  <a:pos x="212" y="67"/>
                </a:cxn>
              </a:cxnLst>
              <a:rect l="0" t="0" r="r" b="b"/>
              <a:pathLst>
                <a:path w="1147" h="1285">
                  <a:moveTo>
                    <a:pt x="212" y="67"/>
                  </a:moveTo>
                  <a:lnTo>
                    <a:pt x="247" y="0"/>
                  </a:lnTo>
                  <a:lnTo>
                    <a:pt x="528" y="116"/>
                  </a:lnTo>
                  <a:lnTo>
                    <a:pt x="541" y="206"/>
                  </a:lnTo>
                  <a:lnTo>
                    <a:pt x="563" y="238"/>
                  </a:lnTo>
                  <a:lnTo>
                    <a:pt x="595" y="274"/>
                  </a:lnTo>
                  <a:lnTo>
                    <a:pt x="614" y="339"/>
                  </a:lnTo>
                  <a:lnTo>
                    <a:pt x="676" y="487"/>
                  </a:lnTo>
                  <a:lnTo>
                    <a:pt x="727" y="663"/>
                  </a:lnTo>
                  <a:lnTo>
                    <a:pt x="748" y="780"/>
                  </a:lnTo>
                  <a:lnTo>
                    <a:pt x="974" y="785"/>
                  </a:lnTo>
                  <a:lnTo>
                    <a:pt x="1011" y="807"/>
                  </a:lnTo>
                  <a:lnTo>
                    <a:pt x="1115" y="807"/>
                  </a:lnTo>
                  <a:lnTo>
                    <a:pt x="1143" y="853"/>
                  </a:lnTo>
                  <a:lnTo>
                    <a:pt x="1147" y="907"/>
                  </a:lnTo>
                  <a:lnTo>
                    <a:pt x="1137" y="956"/>
                  </a:lnTo>
                  <a:lnTo>
                    <a:pt x="1042" y="974"/>
                  </a:lnTo>
                  <a:lnTo>
                    <a:pt x="997" y="1041"/>
                  </a:lnTo>
                  <a:lnTo>
                    <a:pt x="907" y="1064"/>
                  </a:lnTo>
                  <a:lnTo>
                    <a:pt x="840" y="1064"/>
                  </a:lnTo>
                  <a:lnTo>
                    <a:pt x="763" y="1079"/>
                  </a:lnTo>
                  <a:lnTo>
                    <a:pt x="759" y="1110"/>
                  </a:lnTo>
                  <a:lnTo>
                    <a:pt x="763" y="1177"/>
                  </a:lnTo>
                  <a:lnTo>
                    <a:pt x="754" y="1223"/>
                  </a:lnTo>
                  <a:lnTo>
                    <a:pt x="713" y="1227"/>
                  </a:lnTo>
                  <a:lnTo>
                    <a:pt x="663" y="1236"/>
                  </a:lnTo>
                  <a:lnTo>
                    <a:pt x="614" y="1282"/>
                  </a:lnTo>
                  <a:lnTo>
                    <a:pt x="554" y="1282"/>
                  </a:lnTo>
                  <a:lnTo>
                    <a:pt x="501" y="1276"/>
                  </a:lnTo>
                  <a:lnTo>
                    <a:pt x="420" y="1250"/>
                  </a:lnTo>
                  <a:lnTo>
                    <a:pt x="330" y="1259"/>
                  </a:lnTo>
                  <a:lnTo>
                    <a:pt x="238" y="1285"/>
                  </a:lnTo>
                  <a:lnTo>
                    <a:pt x="153" y="1267"/>
                  </a:lnTo>
                  <a:lnTo>
                    <a:pt x="95" y="1200"/>
                  </a:lnTo>
                  <a:lnTo>
                    <a:pt x="99" y="1128"/>
                  </a:lnTo>
                  <a:lnTo>
                    <a:pt x="76" y="1038"/>
                  </a:lnTo>
                  <a:lnTo>
                    <a:pt x="64" y="920"/>
                  </a:lnTo>
                  <a:lnTo>
                    <a:pt x="36" y="812"/>
                  </a:lnTo>
                  <a:lnTo>
                    <a:pt x="0" y="650"/>
                  </a:lnTo>
                  <a:lnTo>
                    <a:pt x="4" y="487"/>
                  </a:lnTo>
                  <a:lnTo>
                    <a:pt x="4" y="342"/>
                  </a:lnTo>
                  <a:lnTo>
                    <a:pt x="14" y="243"/>
                  </a:lnTo>
                  <a:lnTo>
                    <a:pt x="36" y="198"/>
                  </a:lnTo>
                  <a:lnTo>
                    <a:pt x="87" y="162"/>
                  </a:lnTo>
                  <a:lnTo>
                    <a:pt x="145" y="102"/>
                  </a:lnTo>
                  <a:lnTo>
                    <a:pt x="212" y="67"/>
                  </a:lnTo>
                  <a:close/>
                </a:path>
              </a:pathLst>
            </a:custGeom>
            <a:solidFill>
              <a:srgbClr val="C0C0C0"/>
            </a:solidFill>
            <a:ln w="3175">
              <a:solidFill>
                <a:srgbClr val="000000"/>
              </a:solidFill>
              <a:prstDash val="solid"/>
              <a:round/>
              <a:headEnd/>
              <a:tailEnd/>
            </a:ln>
          </p:spPr>
          <p:txBody>
            <a:bodyPr/>
            <a:lstStyle/>
            <a:p>
              <a:endParaRPr lang="zh-CN" altLang="en-US"/>
            </a:p>
          </p:txBody>
        </p:sp>
        <p:sp>
          <p:nvSpPr>
            <p:cNvPr id="366770" name="Freeform 178"/>
            <p:cNvSpPr>
              <a:spLocks/>
            </p:cNvSpPr>
            <p:nvPr/>
          </p:nvSpPr>
          <p:spPr bwMode="auto">
            <a:xfrm>
              <a:off x="166" y="1848"/>
              <a:ext cx="145" cy="240"/>
            </a:xfrm>
            <a:custGeom>
              <a:avLst/>
              <a:gdLst/>
              <a:ahLst/>
              <a:cxnLst>
                <a:cxn ang="0">
                  <a:pos x="630" y="990"/>
                </a:cxn>
                <a:cxn ang="0">
                  <a:pos x="460" y="978"/>
                </a:cxn>
                <a:cxn ang="0">
                  <a:pos x="314" y="932"/>
                </a:cxn>
                <a:cxn ang="0">
                  <a:pos x="256" y="825"/>
                </a:cxn>
                <a:cxn ang="0">
                  <a:pos x="274" y="753"/>
                </a:cxn>
                <a:cxn ang="0">
                  <a:pos x="162" y="600"/>
                </a:cxn>
                <a:cxn ang="0">
                  <a:pos x="266" y="668"/>
                </a:cxn>
                <a:cxn ang="0">
                  <a:pos x="211" y="532"/>
                </a:cxn>
                <a:cxn ang="0">
                  <a:pos x="121" y="355"/>
                </a:cxn>
                <a:cxn ang="0">
                  <a:pos x="256" y="504"/>
                </a:cxn>
                <a:cxn ang="0">
                  <a:pos x="274" y="271"/>
                </a:cxn>
                <a:cxn ang="0">
                  <a:pos x="341" y="190"/>
                </a:cxn>
                <a:cxn ang="0">
                  <a:pos x="437" y="153"/>
                </a:cxn>
                <a:cxn ang="0">
                  <a:pos x="251" y="90"/>
                </a:cxn>
                <a:cxn ang="0">
                  <a:pos x="167" y="162"/>
                </a:cxn>
                <a:cxn ang="0">
                  <a:pos x="220" y="90"/>
                </a:cxn>
                <a:cxn ang="0">
                  <a:pos x="324" y="60"/>
                </a:cxn>
                <a:cxn ang="0">
                  <a:pos x="251" y="32"/>
                </a:cxn>
                <a:cxn ang="0">
                  <a:pos x="188" y="0"/>
                </a:cxn>
                <a:cxn ang="0">
                  <a:pos x="104" y="68"/>
                </a:cxn>
                <a:cxn ang="0">
                  <a:pos x="27" y="130"/>
                </a:cxn>
                <a:cxn ang="0">
                  <a:pos x="0" y="240"/>
                </a:cxn>
                <a:cxn ang="0">
                  <a:pos x="5" y="450"/>
                </a:cxn>
                <a:cxn ang="0">
                  <a:pos x="31" y="698"/>
                </a:cxn>
                <a:cxn ang="0">
                  <a:pos x="73" y="941"/>
                </a:cxn>
                <a:cxn ang="0">
                  <a:pos x="90" y="1095"/>
                </a:cxn>
                <a:cxn ang="0">
                  <a:pos x="131" y="1166"/>
                </a:cxn>
                <a:cxn ang="0">
                  <a:pos x="225" y="1198"/>
                </a:cxn>
                <a:cxn ang="0">
                  <a:pos x="288" y="1181"/>
                </a:cxn>
                <a:cxn ang="0">
                  <a:pos x="337" y="1118"/>
                </a:cxn>
                <a:cxn ang="0">
                  <a:pos x="356" y="1099"/>
                </a:cxn>
                <a:cxn ang="0">
                  <a:pos x="433" y="1163"/>
                </a:cxn>
                <a:cxn ang="0">
                  <a:pos x="527" y="1185"/>
                </a:cxn>
                <a:cxn ang="0">
                  <a:pos x="603" y="1172"/>
                </a:cxn>
                <a:cxn ang="0">
                  <a:pos x="553" y="1122"/>
                </a:cxn>
                <a:cxn ang="0">
                  <a:pos x="472" y="1036"/>
                </a:cxn>
                <a:cxn ang="0">
                  <a:pos x="598" y="1108"/>
                </a:cxn>
                <a:cxn ang="0">
                  <a:pos x="702" y="1140"/>
                </a:cxn>
                <a:cxn ang="0">
                  <a:pos x="725" y="1095"/>
                </a:cxn>
              </a:cxnLst>
              <a:rect l="0" t="0" r="r" b="b"/>
              <a:pathLst>
                <a:path w="725" h="1198">
                  <a:moveTo>
                    <a:pt x="725" y="1005"/>
                  </a:moveTo>
                  <a:lnTo>
                    <a:pt x="630" y="990"/>
                  </a:lnTo>
                  <a:lnTo>
                    <a:pt x="549" y="986"/>
                  </a:lnTo>
                  <a:lnTo>
                    <a:pt x="460" y="978"/>
                  </a:lnTo>
                  <a:lnTo>
                    <a:pt x="359" y="963"/>
                  </a:lnTo>
                  <a:lnTo>
                    <a:pt x="314" y="932"/>
                  </a:lnTo>
                  <a:lnTo>
                    <a:pt x="193" y="780"/>
                  </a:lnTo>
                  <a:lnTo>
                    <a:pt x="256" y="825"/>
                  </a:lnTo>
                  <a:lnTo>
                    <a:pt x="297" y="861"/>
                  </a:lnTo>
                  <a:lnTo>
                    <a:pt x="274" y="753"/>
                  </a:lnTo>
                  <a:lnTo>
                    <a:pt x="228" y="712"/>
                  </a:lnTo>
                  <a:lnTo>
                    <a:pt x="162" y="600"/>
                  </a:lnTo>
                  <a:lnTo>
                    <a:pt x="225" y="653"/>
                  </a:lnTo>
                  <a:lnTo>
                    <a:pt x="266" y="668"/>
                  </a:lnTo>
                  <a:lnTo>
                    <a:pt x="256" y="590"/>
                  </a:lnTo>
                  <a:lnTo>
                    <a:pt x="211" y="532"/>
                  </a:lnTo>
                  <a:lnTo>
                    <a:pt x="167" y="487"/>
                  </a:lnTo>
                  <a:lnTo>
                    <a:pt x="121" y="355"/>
                  </a:lnTo>
                  <a:lnTo>
                    <a:pt x="207" y="464"/>
                  </a:lnTo>
                  <a:lnTo>
                    <a:pt x="256" y="504"/>
                  </a:lnTo>
                  <a:lnTo>
                    <a:pt x="261" y="337"/>
                  </a:lnTo>
                  <a:lnTo>
                    <a:pt x="274" y="271"/>
                  </a:lnTo>
                  <a:lnTo>
                    <a:pt x="301" y="240"/>
                  </a:lnTo>
                  <a:lnTo>
                    <a:pt x="341" y="190"/>
                  </a:lnTo>
                  <a:lnTo>
                    <a:pt x="405" y="167"/>
                  </a:lnTo>
                  <a:lnTo>
                    <a:pt x="437" y="153"/>
                  </a:lnTo>
                  <a:lnTo>
                    <a:pt x="347" y="68"/>
                  </a:lnTo>
                  <a:lnTo>
                    <a:pt x="251" y="90"/>
                  </a:lnTo>
                  <a:lnTo>
                    <a:pt x="188" y="127"/>
                  </a:lnTo>
                  <a:lnTo>
                    <a:pt x="167" y="162"/>
                  </a:lnTo>
                  <a:lnTo>
                    <a:pt x="184" y="107"/>
                  </a:lnTo>
                  <a:lnTo>
                    <a:pt x="220" y="90"/>
                  </a:lnTo>
                  <a:lnTo>
                    <a:pt x="278" y="68"/>
                  </a:lnTo>
                  <a:lnTo>
                    <a:pt x="324" y="60"/>
                  </a:lnTo>
                  <a:lnTo>
                    <a:pt x="297" y="45"/>
                  </a:lnTo>
                  <a:lnTo>
                    <a:pt x="251" y="32"/>
                  </a:lnTo>
                  <a:lnTo>
                    <a:pt x="211" y="17"/>
                  </a:lnTo>
                  <a:lnTo>
                    <a:pt x="188" y="0"/>
                  </a:lnTo>
                  <a:lnTo>
                    <a:pt x="136" y="37"/>
                  </a:lnTo>
                  <a:lnTo>
                    <a:pt x="104" y="68"/>
                  </a:lnTo>
                  <a:lnTo>
                    <a:pt x="73" y="107"/>
                  </a:lnTo>
                  <a:lnTo>
                    <a:pt x="27" y="130"/>
                  </a:lnTo>
                  <a:lnTo>
                    <a:pt x="18" y="172"/>
                  </a:lnTo>
                  <a:lnTo>
                    <a:pt x="0" y="240"/>
                  </a:lnTo>
                  <a:lnTo>
                    <a:pt x="0" y="342"/>
                  </a:lnTo>
                  <a:lnTo>
                    <a:pt x="5" y="450"/>
                  </a:lnTo>
                  <a:lnTo>
                    <a:pt x="8" y="573"/>
                  </a:lnTo>
                  <a:lnTo>
                    <a:pt x="31" y="698"/>
                  </a:lnTo>
                  <a:lnTo>
                    <a:pt x="58" y="830"/>
                  </a:lnTo>
                  <a:lnTo>
                    <a:pt x="73" y="941"/>
                  </a:lnTo>
                  <a:lnTo>
                    <a:pt x="95" y="1022"/>
                  </a:lnTo>
                  <a:lnTo>
                    <a:pt x="90" y="1095"/>
                  </a:lnTo>
                  <a:lnTo>
                    <a:pt x="99" y="1135"/>
                  </a:lnTo>
                  <a:lnTo>
                    <a:pt x="131" y="1166"/>
                  </a:lnTo>
                  <a:lnTo>
                    <a:pt x="171" y="1193"/>
                  </a:lnTo>
                  <a:lnTo>
                    <a:pt x="225" y="1198"/>
                  </a:lnTo>
                  <a:lnTo>
                    <a:pt x="251" y="1185"/>
                  </a:lnTo>
                  <a:lnTo>
                    <a:pt x="288" y="1181"/>
                  </a:lnTo>
                  <a:lnTo>
                    <a:pt x="374" y="1163"/>
                  </a:lnTo>
                  <a:lnTo>
                    <a:pt x="337" y="1118"/>
                  </a:lnTo>
                  <a:lnTo>
                    <a:pt x="297" y="1053"/>
                  </a:lnTo>
                  <a:lnTo>
                    <a:pt x="356" y="1099"/>
                  </a:lnTo>
                  <a:lnTo>
                    <a:pt x="401" y="1140"/>
                  </a:lnTo>
                  <a:lnTo>
                    <a:pt x="433" y="1163"/>
                  </a:lnTo>
                  <a:lnTo>
                    <a:pt x="477" y="1185"/>
                  </a:lnTo>
                  <a:lnTo>
                    <a:pt x="527" y="1185"/>
                  </a:lnTo>
                  <a:lnTo>
                    <a:pt x="575" y="1185"/>
                  </a:lnTo>
                  <a:lnTo>
                    <a:pt x="603" y="1172"/>
                  </a:lnTo>
                  <a:lnTo>
                    <a:pt x="616" y="1158"/>
                  </a:lnTo>
                  <a:lnTo>
                    <a:pt x="553" y="1122"/>
                  </a:lnTo>
                  <a:lnTo>
                    <a:pt x="491" y="1063"/>
                  </a:lnTo>
                  <a:lnTo>
                    <a:pt x="472" y="1036"/>
                  </a:lnTo>
                  <a:lnTo>
                    <a:pt x="523" y="1050"/>
                  </a:lnTo>
                  <a:lnTo>
                    <a:pt x="598" y="1108"/>
                  </a:lnTo>
                  <a:lnTo>
                    <a:pt x="630" y="1135"/>
                  </a:lnTo>
                  <a:lnTo>
                    <a:pt x="702" y="1140"/>
                  </a:lnTo>
                  <a:lnTo>
                    <a:pt x="725" y="1126"/>
                  </a:lnTo>
                  <a:lnTo>
                    <a:pt x="725" y="1095"/>
                  </a:lnTo>
                  <a:lnTo>
                    <a:pt x="725" y="1005"/>
                  </a:lnTo>
                  <a:close/>
                </a:path>
              </a:pathLst>
            </a:custGeom>
            <a:solidFill>
              <a:srgbClr val="E0E0E0"/>
            </a:solidFill>
            <a:ln w="9525">
              <a:noFill/>
              <a:round/>
              <a:headEnd/>
              <a:tailEnd/>
            </a:ln>
          </p:spPr>
          <p:txBody>
            <a:bodyPr/>
            <a:lstStyle/>
            <a:p>
              <a:endParaRPr lang="zh-CN" altLang="en-US"/>
            </a:p>
          </p:txBody>
        </p:sp>
        <p:sp>
          <p:nvSpPr>
            <p:cNvPr id="366771" name="Freeform 179"/>
            <p:cNvSpPr>
              <a:spLocks/>
            </p:cNvSpPr>
            <p:nvPr/>
          </p:nvSpPr>
          <p:spPr bwMode="auto">
            <a:xfrm>
              <a:off x="176" y="1968"/>
              <a:ext cx="43" cy="110"/>
            </a:xfrm>
            <a:custGeom>
              <a:avLst/>
              <a:gdLst/>
              <a:ahLst/>
              <a:cxnLst>
                <a:cxn ang="0">
                  <a:pos x="211" y="553"/>
                </a:cxn>
                <a:cxn ang="0">
                  <a:pos x="173" y="535"/>
                </a:cxn>
                <a:cxn ang="0">
                  <a:pos x="134" y="490"/>
                </a:cxn>
                <a:cxn ang="0">
                  <a:pos x="99" y="410"/>
                </a:cxn>
                <a:cxn ang="0">
                  <a:pos x="81" y="342"/>
                </a:cxn>
                <a:cxn ang="0">
                  <a:pos x="53" y="265"/>
                </a:cxn>
                <a:cxn ang="0">
                  <a:pos x="41" y="192"/>
                </a:cxn>
                <a:cxn ang="0">
                  <a:pos x="19" y="81"/>
                </a:cxn>
                <a:cxn ang="0">
                  <a:pos x="0" y="0"/>
                </a:cxn>
                <a:cxn ang="0">
                  <a:pos x="45" y="162"/>
                </a:cxn>
                <a:cxn ang="0">
                  <a:pos x="81" y="287"/>
                </a:cxn>
                <a:cxn ang="0">
                  <a:pos x="121" y="373"/>
                </a:cxn>
                <a:cxn ang="0">
                  <a:pos x="183" y="463"/>
                </a:cxn>
                <a:cxn ang="0">
                  <a:pos x="211" y="553"/>
                </a:cxn>
              </a:cxnLst>
              <a:rect l="0" t="0" r="r" b="b"/>
              <a:pathLst>
                <a:path w="211" h="553">
                  <a:moveTo>
                    <a:pt x="211" y="553"/>
                  </a:moveTo>
                  <a:lnTo>
                    <a:pt x="173" y="535"/>
                  </a:lnTo>
                  <a:lnTo>
                    <a:pt x="134" y="490"/>
                  </a:lnTo>
                  <a:lnTo>
                    <a:pt x="99" y="410"/>
                  </a:lnTo>
                  <a:lnTo>
                    <a:pt x="81" y="342"/>
                  </a:lnTo>
                  <a:lnTo>
                    <a:pt x="53" y="265"/>
                  </a:lnTo>
                  <a:lnTo>
                    <a:pt x="41" y="192"/>
                  </a:lnTo>
                  <a:lnTo>
                    <a:pt x="19" y="81"/>
                  </a:lnTo>
                  <a:lnTo>
                    <a:pt x="0" y="0"/>
                  </a:lnTo>
                  <a:lnTo>
                    <a:pt x="45" y="162"/>
                  </a:lnTo>
                  <a:lnTo>
                    <a:pt x="81" y="287"/>
                  </a:lnTo>
                  <a:lnTo>
                    <a:pt x="121" y="373"/>
                  </a:lnTo>
                  <a:lnTo>
                    <a:pt x="183" y="463"/>
                  </a:lnTo>
                  <a:lnTo>
                    <a:pt x="211" y="553"/>
                  </a:lnTo>
                  <a:close/>
                </a:path>
              </a:pathLst>
            </a:custGeom>
            <a:solidFill>
              <a:srgbClr val="C0C0C0"/>
            </a:solidFill>
            <a:ln w="9525">
              <a:noFill/>
              <a:round/>
              <a:headEnd/>
              <a:tailEnd/>
            </a:ln>
          </p:spPr>
          <p:txBody>
            <a:bodyPr/>
            <a:lstStyle/>
            <a:p>
              <a:endParaRPr lang="zh-CN" altLang="en-US"/>
            </a:p>
          </p:txBody>
        </p:sp>
        <p:sp>
          <p:nvSpPr>
            <p:cNvPr id="366772" name="Freeform 180"/>
            <p:cNvSpPr>
              <a:spLocks/>
            </p:cNvSpPr>
            <p:nvPr/>
          </p:nvSpPr>
          <p:spPr bwMode="auto">
            <a:xfrm>
              <a:off x="220" y="1878"/>
              <a:ext cx="167" cy="167"/>
            </a:xfrm>
            <a:custGeom>
              <a:avLst/>
              <a:gdLst/>
              <a:ahLst/>
              <a:cxnLst>
                <a:cxn ang="0">
                  <a:pos x="253" y="30"/>
                </a:cxn>
                <a:cxn ang="0">
                  <a:pos x="326" y="153"/>
                </a:cxn>
                <a:cxn ang="0">
                  <a:pos x="311" y="272"/>
                </a:cxn>
                <a:cxn ang="0">
                  <a:pos x="320" y="408"/>
                </a:cxn>
                <a:cxn ang="0">
                  <a:pos x="320" y="445"/>
                </a:cxn>
                <a:cxn ang="0">
                  <a:pos x="311" y="490"/>
                </a:cxn>
                <a:cxn ang="0">
                  <a:pos x="347" y="521"/>
                </a:cxn>
                <a:cxn ang="0">
                  <a:pos x="378" y="557"/>
                </a:cxn>
                <a:cxn ang="0">
                  <a:pos x="433" y="557"/>
                </a:cxn>
                <a:cxn ang="0">
                  <a:pos x="622" y="567"/>
                </a:cxn>
                <a:cxn ang="0">
                  <a:pos x="717" y="594"/>
                </a:cxn>
                <a:cxn ang="0">
                  <a:pos x="838" y="625"/>
                </a:cxn>
                <a:cxn ang="0">
                  <a:pos x="833" y="719"/>
                </a:cxn>
                <a:cxn ang="0">
                  <a:pos x="762" y="700"/>
                </a:cxn>
                <a:cxn ang="0">
                  <a:pos x="743" y="656"/>
                </a:cxn>
                <a:cxn ang="0">
                  <a:pos x="734" y="738"/>
                </a:cxn>
                <a:cxn ang="0">
                  <a:pos x="685" y="800"/>
                </a:cxn>
                <a:cxn ang="0">
                  <a:pos x="550" y="828"/>
                </a:cxn>
                <a:cxn ang="0">
                  <a:pos x="569" y="782"/>
                </a:cxn>
                <a:cxn ang="0">
                  <a:pos x="639" y="700"/>
                </a:cxn>
                <a:cxn ang="0">
                  <a:pos x="582" y="665"/>
                </a:cxn>
                <a:cxn ang="0">
                  <a:pos x="550" y="742"/>
                </a:cxn>
                <a:cxn ang="0">
                  <a:pos x="456" y="823"/>
                </a:cxn>
                <a:cxn ang="0">
                  <a:pos x="329" y="823"/>
                </a:cxn>
                <a:cxn ang="0">
                  <a:pos x="469" y="727"/>
                </a:cxn>
                <a:cxn ang="0">
                  <a:pos x="528" y="665"/>
                </a:cxn>
                <a:cxn ang="0">
                  <a:pos x="497" y="633"/>
                </a:cxn>
                <a:cxn ang="0">
                  <a:pos x="447" y="697"/>
                </a:cxn>
                <a:cxn ang="0">
                  <a:pos x="356" y="765"/>
                </a:cxn>
                <a:cxn ang="0">
                  <a:pos x="280" y="805"/>
                </a:cxn>
                <a:cxn ang="0">
                  <a:pos x="181" y="813"/>
                </a:cxn>
                <a:cxn ang="0">
                  <a:pos x="244" y="765"/>
                </a:cxn>
                <a:cxn ang="0">
                  <a:pos x="320" y="700"/>
                </a:cxn>
                <a:cxn ang="0">
                  <a:pos x="298" y="665"/>
                </a:cxn>
                <a:cxn ang="0">
                  <a:pos x="262" y="723"/>
                </a:cxn>
                <a:cxn ang="0">
                  <a:pos x="185" y="779"/>
                </a:cxn>
                <a:cxn ang="0">
                  <a:pos x="91" y="787"/>
                </a:cxn>
                <a:cxn ang="0">
                  <a:pos x="42" y="709"/>
                </a:cxn>
                <a:cxn ang="0">
                  <a:pos x="212" y="683"/>
                </a:cxn>
                <a:cxn ang="0">
                  <a:pos x="315" y="621"/>
                </a:cxn>
                <a:cxn ang="0">
                  <a:pos x="334" y="567"/>
                </a:cxn>
                <a:cxn ang="0">
                  <a:pos x="293" y="594"/>
                </a:cxn>
                <a:cxn ang="0">
                  <a:pos x="176" y="669"/>
                </a:cxn>
                <a:cxn ang="0">
                  <a:pos x="42" y="709"/>
                </a:cxn>
                <a:cxn ang="0">
                  <a:pos x="14" y="548"/>
                </a:cxn>
                <a:cxn ang="0">
                  <a:pos x="91" y="530"/>
                </a:cxn>
                <a:cxn ang="0">
                  <a:pos x="253" y="544"/>
                </a:cxn>
                <a:cxn ang="0">
                  <a:pos x="280" y="513"/>
                </a:cxn>
                <a:cxn ang="0">
                  <a:pos x="196" y="526"/>
                </a:cxn>
                <a:cxn ang="0">
                  <a:pos x="14" y="490"/>
                </a:cxn>
                <a:cxn ang="0">
                  <a:pos x="5" y="345"/>
                </a:cxn>
                <a:cxn ang="0">
                  <a:pos x="10" y="188"/>
                </a:cxn>
                <a:cxn ang="0">
                  <a:pos x="100" y="108"/>
                </a:cxn>
                <a:cxn ang="0">
                  <a:pos x="10" y="143"/>
                </a:cxn>
                <a:cxn ang="0">
                  <a:pos x="60" y="48"/>
                </a:cxn>
                <a:cxn ang="0">
                  <a:pos x="155" y="0"/>
                </a:cxn>
              </a:cxnLst>
              <a:rect l="0" t="0" r="r" b="b"/>
              <a:pathLst>
                <a:path w="838" h="832">
                  <a:moveTo>
                    <a:pt x="155" y="0"/>
                  </a:moveTo>
                  <a:lnTo>
                    <a:pt x="253" y="30"/>
                  </a:lnTo>
                  <a:lnTo>
                    <a:pt x="298" y="70"/>
                  </a:lnTo>
                  <a:lnTo>
                    <a:pt x="326" y="153"/>
                  </a:lnTo>
                  <a:lnTo>
                    <a:pt x="326" y="228"/>
                  </a:lnTo>
                  <a:lnTo>
                    <a:pt x="311" y="272"/>
                  </a:lnTo>
                  <a:lnTo>
                    <a:pt x="320" y="350"/>
                  </a:lnTo>
                  <a:lnTo>
                    <a:pt x="320" y="408"/>
                  </a:lnTo>
                  <a:lnTo>
                    <a:pt x="306" y="423"/>
                  </a:lnTo>
                  <a:lnTo>
                    <a:pt x="320" y="445"/>
                  </a:lnTo>
                  <a:lnTo>
                    <a:pt x="329" y="467"/>
                  </a:lnTo>
                  <a:lnTo>
                    <a:pt x="311" y="490"/>
                  </a:lnTo>
                  <a:lnTo>
                    <a:pt x="311" y="513"/>
                  </a:lnTo>
                  <a:lnTo>
                    <a:pt x="347" y="521"/>
                  </a:lnTo>
                  <a:lnTo>
                    <a:pt x="343" y="544"/>
                  </a:lnTo>
                  <a:lnTo>
                    <a:pt x="378" y="557"/>
                  </a:lnTo>
                  <a:lnTo>
                    <a:pt x="411" y="548"/>
                  </a:lnTo>
                  <a:lnTo>
                    <a:pt x="433" y="557"/>
                  </a:lnTo>
                  <a:lnTo>
                    <a:pt x="532" y="571"/>
                  </a:lnTo>
                  <a:lnTo>
                    <a:pt x="622" y="567"/>
                  </a:lnTo>
                  <a:lnTo>
                    <a:pt x="679" y="571"/>
                  </a:lnTo>
                  <a:lnTo>
                    <a:pt x="717" y="594"/>
                  </a:lnTo>
                  <a:lnTo>
                    <a:pt x="807" y="594"/>
                  </a:lnTo>
                  <a:lnTo>
                    <a:pt x="838" y="625"/>
                  </a:lnTo>
                  <a:lnTo>
                    <a:pt x="838" y="660"/>
                  </a:lnTo>
                  <a:lnTo>
                    <a:pt x="833" y="719"/>
                  </a:lnTo>
                  <a:lnTo>
                    <a:pt x="762" y="738"/>
                  </a:lnTo>
                  <a:lnTo>
                    <a:pt x="762" y="700"/>
                  </a:lnTo>
                  <a:lnTo>
                    <a:pt x="757" y="669"/>
                  </a:lnTo>
                  <a:lnTo>
                    <a:pt x="743" y="656"/>
                  </a:lnTo>
                  <a:lnTo>
                    <a:pt x="739" y="692"/>
                  </a:lnTo>
                  <a:lnTo>
                    <a:pt x="734" y="738"/>
                  </a:lnTo>
                  <a:lnTo>
                    <a:pt x="717" y="765"/>
                  </a:lnTo>
                  <a:lnTo>
                    <a:pt x="685" y="800"/>
                  </a:lnTo>
                  <a:lnTo>
                    <a:pt x="610" y="818"/>
                  </a:lnTo>
                  <a:lnTo>
                    <a:pt x="550" y="828"/>
                  </a:lnTo>
                  <a:lnTo>
                    <a:pt x="482" y="832"/>
                  </a:lnTo>
                  <a:lnTo>
                    <a:pt x="569" y="782"/>
                  </a:lnTo>
                  <a:lnTo>
                    <a:pt x="627" y="738"/>
                  </a:lnTo>
                  <a:lnTo>
                    <a:pt x="639" y="700"/>
                  </a:lnTo>
                  <a:lnTo>
                    <a:pt x="631" y="669"/>
                  </a:lnTo>
                  <a:lnTo>
                    <a:pt x="582" y="665"/>
                  </a:lnTo>
                  <a:lnTo>
                    <a:pt x="564" y="700"/>
                  </a:lnTo>
                  <a:lnTo>
                    <a:pt x="550" y="742"/>
                  </a:lnTo>
                  <a:lnTo>
                    <a:pt x="505" y="787"/>
                  </a:lnTo>
                  <a:lnTo>
                    <a:pt x="456" y="823"/>
                  </a:lnTo>
                  <a:lnTo>
                    <a:pt x="406" y="828"/>
                  </a:lnTo>
                  <a:lnTo>
                    <a:pt x="329" y="823"/>
                  </a:lnTo>
                  <a:lnTo>
                    <a:pt x="411" y="759"/>
                  </a:lnTo>
                  <a:lnTo>
                    <a:pt x="469" y="727"/>
                  </a:lnTo>
                  <a:lnTo>
                    <a:pt x="514" y="692"/>
                  </a:lnTo>
                  <a:lnTo>
                    <a:pt x="528" y="665"/>
                  </a:lnTo>
                  <a:lnTo>
                    <a:pt x="524" y="637"/>
                  </a:lnTo>
                  <a:lnTo>
                    <a:pt x="497" y="633"/>
                  </a:lnTo>
                  <a:lnTo>
                    <a:pt x="465" y="660"/>
                  </a:lnTo>
                  <a:lnTo>
                    <a:pt x="447" y="697"/>
                  </a:lnTo>
                  <a:lnTo>
                    <a:pt x="406" y="742"/>
                  </a:lnTo>
                  <a:lnTo>
                    <a:pt x="356" y="765"/>
                  </a:lnTo>
                  <a:lnTo>
                    <a:pt x="320" y="787"/>
                  </a:lnTo>
                  <a:lnTo>
                    <a:pt x="280" y="805"/>
                  </a:lnTo>
                  <a:lnTo>
                    <a:pt x="234" y="813"/>
                  </a:lnTo>
                  <a:lnTo>
                    <a:pt x="181" y="813"/>
                  </a:lnTo>
                  <a:lnTo>
                    <a:pt x="129" y="804"/>
                  </a:lnTo>
                  <a:lnTo>
                    <a:pt x="244" y="765"/>
                  </a:lnTo>
                  <a:lnTo>
                    <a:pt x="288" y="742"/>
                  </a:lnTo>
                  <a:lnTo>
                    <a:pt x="320" y="700"/>
                  </a:lnTo>
                  <a:lnTo>
                    <a:pt x="326" y="665"/>
                  </a:lnTo>
                  <a:lnTo>
                    <a:pt x="298" y="665"/>
                  </a:lnTo>
                  <a:lnTo>
                    <a:pt x="285" y="697"/>
                  </a:lnTo>
                  <a:lnTo>
                    <a:pt x="262" y="723"/>
                  </a:lnTo>
                  <a:lnTo>
                    <a:pt x="225" y="751"/>
                  </a:lnTo>
                  <a:lnTo>
                    <a:pt x="185" y="779"/>
                  </a:lnTo>
                  <a:lnTo>
                    <a:pt x="132" y="802"/>
                  </a:lnTo>
                  <a:lnTo>
                    <a:pt x="91" y="787"/>
                  </a:lnTo>
                  <a:lnTo>
                    <a:pt x="72" y="765"/>
                  </a:lnTo>
                  <a:lnTo>
                    <a:pt x="42" y="709"/>
                  </a:lnTo>
                  <a:lnTo>
                    <a:pt x="100" y="697"/>
                  </a:lnTo>
                  <a:lnTo>
                    <a:pt x="212" y="683"/>
                  </a:lnTo>
                  <a:lnTo>
                    <a:pt x="280" y="652"/>
                  </a:lnTo>
                  <a:lnTo>
                    <a:pt x="315" y="621"/>
                  </a:lnTo>
                  <a:lnTo>
                    <a:pt x="329" y="585"/>
                  </a:lnTo>
                  <a:lnTo>
                    <a:pt x="334" y="567"/>
                  </a:lnTo>
                  <a:lnTo>
                    <a:pt x="315" y="567"/>
                  </a:lnTo>
                  <a:lnTo>
                    <a:pt x="293" y="594"/>
                  </a:lnTo>
                  <a:lnTo>
                    <a:pt x="257" y="642"/>
                  </a:lnTo>
                  <a:lnTo>
                    <a:pt x="176" y="669"/>
                  </a:lnTo>
                  <a:lnTo>
                    <a:pt x="100" y="693"/>
                  </a:lnTo>
                  <a:lnTo>
                    <a:pt x="42" y="709"/>
                  </a:lnTo>
                  <a:lnTo>
                    <a:pt x="19" y="616"/>
                  </a:lnTo>
                  <a:lnTo>
                    <a:pt x="14" y="548"/>
                  </a:lnTo>
                  <a:lnTo>
                    <a:pt x="14" y="489"/>
                  </a:lnTo>
                  <a:lnTo>
                    <a:pt x="91" y="530"/>
                  </a:lnTo>
                  <a:lnTo>
                    <a:pt x="181" y="548"/>
                  </a:lnTo>
                  <a:lnTo>
                    <a:pt x="253" y="544"/>
                  </a:lnTo>
                  <a:lnTo>
                    <a:pt x="271" y="536"/>
                  </a:lnTo>
                  <a:lnTo>
                    <a:pt x="280" y="513"/>
                  </a:lnTo>
                  <a:lnTo>
                    <a:pt x="239" y="513"/>
                  </a:lnTo>
                  <a:lnTo>
                    <a:pt x="196" y="526"/>
                  </a:lnTo>
                  <a:lnTo>
                    <a:pt x="88" y="530"/>
                  </a:lnTo>
                  <a:lnTo>
                    <a:pt x="14" y="490"/>
                  </a:lnTo>
                  <a:lnTo>
                    <a:pt x="10" y="405"/>
                  </a:lnTo>
                  <a:lnTo>
                    <a:pt x="5" y="345"/>
                  </a:lnTo>
                  <a:lnTo>
                    <a:pt x="0" y="287"/>
                  </a:lnTo>
                  <a:lnTo>
                    <a:pt x="10" y="188"/>
                  </a:lnTo>
                  <a:lnTo>
                    <a:pt x="32" y="153"/>
                  </a:lnTo>
                  <a:lnTo>
                    <a:pt x="100" y="108"/>
                  </a:lnTo>
                  <a:lnTo>
                    <a:pt x="78" y="113"/>
                  </a:lnTo>
                  <a:lnTo>
                    <a:pt x="10" y="143"/>
                  </a:lnTo>
                  <a:lnTo>
                    <a:pt x="37" y="81"/>
                  </a:lnTo>
                  <a:lnTo>
                    <a:pt x="60" y="48"/>
                  </a:lnTo>
                  <a:lnTo>
                    <a:pt x="78" y="26"/>
                  </a:lnTo>
                  <a:lnTo>
                    <a:pt x="155" y="0"/>
                  </a:lnTo>
                  <a:close/>
                </a:path>
              </a:pathLst>
            </a:custGeom>
            <a:solidFill>
              <a:srgbClr val="E0E0E0"/>
            </a:solidFill>
            <a:ln w="9525">
              <a:noFill/>
              <a:round/>
              <a:headEnd/>
              <a:tailEnd/>
            </a:ln>
          </p:spPr>
          <p:txBody>
            <a:bodyPr/>
            <a:lstStyle/>
            <a:p>
              <a:endParaRPr lang="zh-CN" altLang="en-US"/>
            </a:p>
          </p:txBody>
        </p:sp>
        <p:sp>
          <p:nvSpPr>
            <p:cNvPr id="366773" name="Freeform 181"/>
            <p:cNvSpPr>
              <a:spLocks/>
            </p:cNvSpPr>
            <p:nvPr/>
          </p:nvSpPr>
          <p:spPr bwMode="auto">
            <a:xfrm>
              <a:off x="231" y="1940"/>
              <a:ext cx="42" cy="38"/>
            </a:xfrm>
            <a:custGeom>
              <a:avLst/>
              <a:gdLst/>
              <a:ahLst/>
              <a:cxnLst>
                <a:cxn ang="0">
                  <a:pos x="209" y="0"/>
                </a:cxn>
                <a:cxn ang="0">
                  <a:pos x="209" y="15"/>
                </a:cxn>
                <a:cxn ang="0">
                  <a:pos x="182" y="51"/>
                </a:cxn>
                <a:cxn ang="0">
                  <a:pos x="157" y="71"/>
                </a:cxn>
                <a:cxn ang="0">
                  <a:pos x="100" y="113"/>
                </a:cxn>
                <a:cxn ang="0">
                  <a:pos x="77" y="130"/>
                </a:cxn>
                <a:cxn ang="0">
                  <a:pos x="25" y="170"/>
                </a:cxn>
                <a:cxn ang="0">
                  <a:pos x="82" y="152"/>
                </a:cxn>
                <a:cxn ang="0">
                  <a:pos x="140" y="135"/>
                </a:cxn>
                <a:cxn ang="0">
                  <a:pos x="198" y="130"/>
                </a:cxn>
                <a:cxn ang="0">
                  <a:pos x="194" y="147"/>
                </a:cxn>
                <a:cxn ang="0">
                  <a:pos x="100" y="164"/>
                </a:cxn>
                <a:cxn ang="0">
                  <a:pos x="52" y="184"/>
                </a:cxn>
                <a:cxn ang="0">
                  <a:pos x="25" y="187"/>
                </a:cxn>
                <a:cxn ang="0">
                  <a:pos x="2" y="180"/>
                </a:cxn>
                <a:cxn ang="0">
                  <a:pos x="0" y="158"/>
                </a:cxn>
                <a:cxn ang="0">
                  <a:pos x="18" y="141"/>
                </a:cxn>
                <a:cxn ang="0">
                  <a:pos x="44" y="116"/>
                </a:cxn>
                <a:cxn ang="0">
                  <a:pos x="75" y="80"/>
                </a:cxn>
                <a:cxn ang="0">
                  <a:pos x="107" y="40"/>
                </a:cxn>
                <a:cxn ang="0">
                  <a:pos x="144" y="12"/>
                </a:cxn>
                <a:cxn ang="0">
                  <a:pos x="184" y="2"/>
                </a:cxn>
                <a:cxn ang="0">
                  <a:pos x="209" y="0"/>
                </a:cxn>
              </a:cxnLst>
              <a:rect l="0" t="0" r="r" b="b"/>
              <a:pathLst>
                <a:path w="209" h="187">
                  <a:moveTo>
                    <a:pt x="209" y="0"/>
                  </a:moveTo>
                  <a:lnTo>
                    <a:pt x="209" y="15"/>
                  </a:lnTo>
                  <a:lnTo>
                    <a:pt x="182" y="51"/>
                  </a:lnTo>
                  <a:lnTo>
                    <a:pt x="157" y="71"/>
                  </a:lnTo>
                  <a:lnTo>
                    <a:pt x="100" y="113"/>
                  </a:lnTo>
                  <a:lnTo>
                    <a:pt x="77" y="130"/>
                  </a:lnTo>
                  <a:lnTo>
                    <a:pt x="25" y="170"/>
                  </a:lnTo>
                  <a:lnTo>
                    <a:pt x="82" y="152"/>
                  </a:lnTo>
                  <a:lnTo>
                    <a:pt x="140" y="135"/>
                  </a:lnTo>
                  <a:lnTo>
                    <a:pt x="198" y="130"/>
                  </a:lnTo>
                  <a:lnTo>
                    <a:pt x="194" y="147"/>
                  </a:lnTo>
                  <a:lnTo>
                    <a:pt x="100" y="164"/>
                  </a:lnTo>
                  <a:lnTo>
                    <a:pt x="52" y="184"/>
                  </a:lnTo>
                  <a:lnTo>
                    <a:pt x="25" y="187"/>
                  </a:lnTo>
                  <a:lnTo>
                    <a:pt x="2" y="180"/>
                  </a:lnTo>
                  <a:lnTo>
                    <a:pt x="0" y="158"/>
                  </a:lnTo>
                  <a:lnTo>
                    <a:pt x="18" y="141"/>
                  </a:lnTo>
                  <a:lnTo>
                    <a:pt x="44" y="116"/>
                  </a:lnTo>
                  <a:lnTo>
                    <a:pt x="75" y="80"/>
                  </a:lnTo>
                  <a:lnTo>
                    <a:pt x="107" y="40"/>
                  </a:lnTo>
                  <a:lnTo>
                    <a:pt x="144" y="12"/>
                  </a:lnTo>
                  <a:lnTo>
                    <a:pt x="184" y="2"/>
                  </a:lnTo>
                  <a:lnTo>
                    <a:pt x="209" y="0"/>
                  </a:lnTo>
                  <a:close/>
                </a:path>
              </a:pathLst>
            </a:custGeom>
            <a:solidFill>
              <a:srgbClr val="C0C0C0"/>
            </a:solidFill>
            <a:ln w="9525">
              <a:noFill/>
              <a:round/>
              <a:headEnd/>
              <a:tailEnd/>
            </a:ln>
          </p:spPr>
          <p:txBody>
            <a:bodyPr/>
            <a:lstStyle/>
            <a:p>
              <a:endParaRPr lang="zh-CN" altLang="en-US"/>
            </a:p>
          </p:txBody>
        </p:sp>
        <p:sp>
          <p:nvSpPr>
            <p:cNvPr id="366774" name="Freeform 182"/>
            <p:cNvSpPr>
              <a:spLocks/>
            </p:cNvSpPr>
            <p:nvPr/>
          </p:nvSpPr>
          <p:spPr bwMode="auto">
            <a:xfrm>
              <a:off x="232" y="1909"/>
              <a:ext cx="39" cy="49"/>
            </a:xfrm>
            <a:custGeom>
              <a:avLst/>
              <a:gdLst/>
              <a:ahLst/>
              <a:cxnLst>
                <a:cxn ang="0">
                  <a:pos x="156" y="0"/>
                </a:cxn>
                <a:cxn ang="0">
                  <a:pos x="183" y="4"/>
                </a:cxn>
                <a:cxn ang="0">
                  <a:pos x="192" y="27"/>
                </a:cxn>
                <a:cxn ang="0">
                  <a:pos x="190" y="46"/>
                </a:cxn>
                <a:cxn ang="0">
                  <a:pos x="174" y="71"/>
                </a:cxn>
                <a:cxn ang="0">
                  <a:pos x="152" y="78"/>
                </a:cxn>
                <a:cxn ang="0">
                  <a:pos x="110" y="106"/>
                </a:cxn>
                <a:cxn ang="0">
                  <a:pos x="69" y="140"/>
                </a:cxn>
                <a:cxn ang="0">
                  <a:pos x="41" y="184"/>
                </a:cxn>
                <a:cxn ang="0">
                  <a:pos x="8" y="231"/>
                </a:cxn>
                <a:cxn ang="0">
                  <a:pos x="0" y="246"/>
                </a:cxn>
                <a:cxn ang="0">
                  <a:pos x="8" y="190"/>
                </a:cxn>
                <a:cxn ang="0">
                  <a:pos x="16" y="141"/>
                </a:cxn>
                <a:cxn ang="0">
                  <a:pos x="31" y="99"/>
                </a:cxn>
                <a:cxn ang="0">
                  <a:pos x="57" y="60"/>
                </a:cxn>
                <a:cxn ang="0">
                  <a:pos x="128" y="6"/>
                </a:cxn>
                <a:cxn ang="0">
                  <a:pos x="156" y="0"/>
                </a:cxn>
              </a:cxnLst>
              <a:rect l="0" t="0" r="r" b="b"/>
              <a:pathLst>
                <a:path w="192" h="246">
                  <a:moveTo>
                    <a:pt x="156" y="0"/>
                  </a:moveTo>
                  <a:lnTo>
                    <a:pt x="183" y="4"/>
                  </a:lnTo>
                  <a:lnTo>
                    <a:pt x="192" y="27"/>
                  </a:lnTo>
                  <a:lnTo>
                    <a:pt x="190" y="46"/>
                  </a:lnTo>
                  <a:lnTo>
                    <a:pt x="174" y="71"/>
                  </a:lnTo>
                  <a:lnTo>
                    <a:pt x="152" y="78"/>
                  </a:lnTo>
                  <a:lnTo>
                    <a:pt x="110" y="106"/>
                  </a:lnTo>
                  <a:lnTo>
                    <a:pt x="69" y="140"/>
                  </a:lnTo>
                  <a:lnTo>
                    <a:pt x="41" y="184"/>
                  </a:lnTo>
                  <a:lnTo>
                    <a:pt x="8" y="231"/>
                  </a:lnTo>
                  <a:lnTo>
                    <a:pt x="0" y="246"/>
                  </a:lnTo>
                  <a:lnTo>
                    <a:pt x="8" y="190"/>
                  </a:lnTo>
                  <a:lnTo>
                    <a:pt x="16" y="141"/>
                  </a:lnTo>
                  <a:lnTo>
                    <a:pt x="31" y="99"/>
                  </a:lnTo>
                  <a:lnTo>
                    <a:pt x="57" y="60"/>
                  </a:lnTo>
                  <a:lnTo>
                    <a:pt x="128" y="6"/>
                  </a:lnTo>
                  <a:lnTo>
                    <a:pt x="156" y="0"/>
                  </a:lnTo>
                  <a:close/>
                </a:path>
              </a:pathLst>
            </a:custGeom>
            <a:solidFill>
              <a:srgbClr val="C0C0C0"/>
            </a:solidFill>
            <a:ln w="9525">
              <a:noFill/>
              <a:round/>
              <a:headEnd/>
              <a:tailEnd/>
            </a:ln>
          </p:spPr>
          <p:txBody>
            <a:bodyPr/>
            <a:lstStyle/>
            <a:p>
              <a:endParaRPr lang="zh-CN" altLang="en-US"/>
            </a:p>
          </p:txBody>
        </p:sp>
        <p:sp>
          <p:nvSpPr>
            <p:cNvPr id="366775" name="Freeform 183"/>
            <p:cNvSpPr>
              <a:spLocks/>
            </p:cNvSpPr>
            <p:nvPr/>
          </p:nvSpPr>
          <p:spPr bwMode="auto">
            <a:xfrm>
              <a:off x="237" y="1860"/>
              <a:ext cx="41" cy="29"/>
            </a:xfrm>
            <a:custGeom>
              <a:avLst/>
              <a:gdLst/>
              <a:ahLst/>
              <a:cxnLst>
                <a:cxn ang="0">
                  <a:pos x="204" y="141"/>
                </a:cxn>
                <a:cxn ang="0">
                  <a:pos x="169" y="110"/>
                </a:cxn>
                <a:cxn ang="0">
                  <a:pos x="111" y="89"/>
                </a:cxn>
                <a:cxn ang="0">
                  <a:pos x="71" y="78"/>
                </a:cxn>
                <a:cxn ang="0">
                  <a:pos x="0" y="0"/>
                </a:cxn>
                <a:cxn ang="0">
                  <a:pos x="53" y="30"/>
                </a:cxn>
                <a:cxn ang="0">
                  <a:pos x="103" y="51"/>
                </a:cxn>
                <a:cxn ang="0">
                  <a:pos x="138" y="69"/>
                </a:cxn>
                <a:cxn ang="0">
                  <a:pos x="155" y="89"/>
                </a:cxn>
                <a:cxn ang="0">
                  <a:pos x="204" y="141"/>
                </a:cxn>
              </a:cxnLst>
              <a:rect l="0" t="0" r="r" b="b"/>
              <a:pathLst>
                <a:path w="204" h="141">
                  <a:moveTo>
                    <a:pt x="204" y="141"/>
                  </a:moveTo>
                  <a:lnTo>
                    <a:pt x="169" y="110"/>
                  </a:lnTo>
                  <a:lnTo>
                    <a:pt x="111" y="89"/>
                  </a:lnTo>
                  <a:lnTo>
                    <a:pt x="71" y="78"/>
                  </a:lnTo>
                  <a:lnTo>
                    <a:pt x="0" y="0"/>
                  </a:lnTo>
                  <a:lnTo>
                    <a:pt x="53" y="30"/>
                  </a:lnTo>
                  <a:lnTo>
                    <a:pt x="103" y="51"/>
                  </a:lnTo>
                  <a:lnTo>
                    <a:pt x="138" y="69"/>
                  </a:lnTo>
                  <a:lnTo>
                    <a:pt x="155" y="89"/>
                  </a:lnTo>
                  <a:lnTo>
                    <a:pt x="204" y="141"/>
                  </a:lnTo>
                  <a:close/>
                </a:path>
              </a:pathLst>
            </a:custGeom>
            <a:solidFill>
              <a:srgbClr val="E0E0E0"/>
            </a:solidFill>
            <a:ln w="9525">
              <a:noFill/>
              <a:round/>
              <a:headEnd/>
              <a:tailEnd/>
            </a:ln>
          </p:spPr>
          <p:txBody>
            <a:bodyPr/>
            <a:lstStyle/>
            <a:p>
              <a:endParaRPr lang="zh-CN" altLang="en-US"/>
            </a:p>
          </p:txBody>
        </p:sp>
        <p:sp>
          <p:nvSpPr>
            <p:cNvPr id="366776" name="Freeform 184"/>
            <p:cNvSpPr>
              <a:spLocks/>
            </p:cNvSpPr>
            <p:nvPr/>
          </p:nvSpPr>
          <p:spPr bwMode="auto">
            <a:xfrm>
              <a:off x="286" y="1913"/>
              <a:ext cx="23" cy="73"/>
            </a:xfrm>
            <a:custGeom>
              <a:avLst/>
              <a:gdLst/>
              <a:ahLst/>
              <a:cxnLst>
                <a:cxn ang="0">
                  <a:pos x="115" y="368"/>
                </a:cxn>
                <a:cxn ang="0">
                  <a:pos x="58" y="368"/>
                </a:cxn>
                <a:cxn ang="0">
                  <a:pos x="40" y="364"/>
                </a:cxn>
                <a:cxn ang="0">
                  <a:pos x="40" y="349"/>
                </a:cxn>
                <a:cxn ang="0">
                  <a:pos x="28" y="336"/>
                </a:cxn>
                <a:cxn ang="0">
                  <a:pos x="9" y="323"/>
                </a:cxn>
                <a:cxn ang="0">
                  <a:pos x="19" y="309"/>
                </a:cxn>
                <a:cxn ang="0">
                  <a:pos x="19" y="291"/>
                </a:cxn>
                <a:cxn ang="0">
                  <a:pos x="5" y="269"/>
                </a:cxn>
                <a:cxn ang="0">
                  <a:pos x="5" y="246"/>
                </a:cxn>
                <a:cxn ang="0">
                  <a:pos x="14" y="219"/>
                </a:cxn>
                <a:cxn ang="0">
                  <a:pos x="14" y="161"/>
                </a:cxn>
                <a:cxn ang="0">
                  <a:pos x="0" y="107"/>
                </a:cxn>
                <a:cxn ang="0">
                  <a:pos x="5" y="67"/>
                </a:cxn>
                <a:cxn ang="0">
                  <a:pos x="5" y="0"/>
                </a:cxn>
                <a:cxn ang="0">
                  <a:pos x="40" y="101"/>
                </a:cxn>
                <a:cxn ang="0">
                  <a:pos x="71" y="197"/>
                </a:cxn>
                <a:cxn ang="0">
                  <a:pos x="93" y="300"/>
                </a:cxn>
                <a:cxn ang="0">
                  <a:pos x="115" y="368"/>
                </a:cxn>
              </a:cxnLst>
              <a:rect l="0" t="0" r="r" b="b"/>
              <a:pathLst>
                <a:path w="115" h="368">
                  <a:moveTo>
                    <a:pt x="115" y="368"/>
                  </a:moveTo>
                  <a:lnTo>
                    <a:pt x="58" y="368"/>
                  </a:lnTo>
                  <a:lnTo>
                    <a:pt x="40" y="364"/>
                  </a:lnTo>
                  <a:lnTo>
                    <a:pt x="40" y="349"/>
                  </a:lnTo>
                  <a:lnTo>
                    <a:pt x="28" y="336"/>
                  </a:lnTo>
                  <a:lnTo>
                    <a:pt x="9" y="323"/>
                  </a:lnTo>
                  <a:lnTo>
                    <a:pt x="19" y="309"/>
                  </a:lnTo>
                  <a:lnTo>
                    <a:pt x="19" y="291"/>
                  </a:lnTo>
                  <a:lnTo>
                    <a:pt x="5" y="269"/>
                  </a:lnTo>
                  <a:lnTo>
                    <a:pt x="5" y="246"/>
                  </a:lnTo>
                  <a:lnTo>
                    <a:pt x="14" y="219"/>
                  </a:lnTo>
                  <a:lnTo>
                    <a:pt x="14" y="161"/>
                  </a:lnTo>
                  <a:lnTo>
                    <a:pt x="0" y="107"/>
                  </a:lnTo>
                  <a:lnTo>
                    <a:pt x="5" y="67"/>
                  </a:lnTo>
                  <a:lnTo>
                    <a:pt x="5" y="0"/>
                  </a:lnTo>
                  <a:lnTo>
                    <a:pt x="40" y="101"/>
                  </a:lnTo>
                  <a:lnTo>
                    <a:pt x="71" y="197"/>
                  </a:lnTo>
                  <a:lnTo>
                    <a:pt x="93" y="300"/>
                  </a:lnTo>
                  <a:lnTo>
                    <a:pt x="115" y="368"/>
                  </a:lnTo>
                  <a:close/>
                </a:path>
              </a:pathLst>
            </a:custGeom>
            <a:solidFill>
              <a:srgbClr val="E0E0E0"/>
            </a:solidFill>
            <a:ln w="9525">
              <a:noFill/>
              <a:round/>
              <a:headEnd/>
              <a:tailEnd/>
            </a:ln>
          </p:spPr>
          <p:txBody>
            <a:bodyPr/>
            <a:lstStyle/>
            <a:p>
              <a:endParaRPr lang="zh-CN" altLang="en-US"/>
            </a:p>
          </p:txBody>
        </p:sp>
        <p:sp>
          <p:nvSpPr>
            <p:cNvPr id="366777" name="Freeform 185"/>
            <p:cNvSpPr>
              <a:spLocks/>
            </p:cNvSpPr>
            <p:nvPr/>
          </p:nvSpPr>
          <p:spPr bwMode="auto">
            <a:xfrm>
              <a:off x="233" y="1992"/>
              <a:ext cx="41" cy="14"/>
            </a:xfrm>
            <a:custGeom>
              <a:avLst/>
              <a:gdLst/>
              <a:ahLst/>
              <a:cxnLst>
                <a:cxn ang="0">
                  <a:pos x="42" y="34"/>
                </a:cxn>
                <a:cxn ang="0">
                  <a:pos x="87" y="15"/>
                </a:cxn>
                <a:cxn ang="0">
                  <a:pos x="129" y="3"/>
                </a:cxn>
                <a:cxn ang="0">
                  <a:pos x="184" y="0"/>
                </a:cxn>
                <a:cxn ang="0">
                  <a:pos x="206" y="4"/>
                </a:cxn>
                <a:cxn ang="0">
                  <a:pos x="196" y="26"/>
                </a:cxn>
                <a:cxn ang="0">
                  <a:pos x="174" y="43"/>
                </a:cxn>
                <a:cxn ang="0">
                  <a:pos x="126" y="57"/>
                </a:cxn>
                <a:cxn ang="0">
                  <a:pos x="50" y="69"/>
                </a:cxn>
                <a:cxn ang="0">
                  <a:pos x="0" y="65"/>
                </a:cxn>
                <a:cxn ang="0">
                  <a:pos x="42" y="34"/>
                </a:cxn>
              </a:cxnLst>
              <a:rect l="0" t="0" r="r" b="b"/>
              <a:pathLst>
                <a:path w="206" h="69">
                  <a:moveTo>
                    <a:pt x="42" y="34"/>
                  </a:moveTo>
                  <a:lnTo>
                    <a:pt x="87" y="15"/>
                  </a:lnTo>
                  <a:lnTo>
                    <a:pt x="129" y="3"/>
                  </a:lnTo>
                  <a:lnTo>
                    <a:pt x="184" y="0"/>
                  </a:lnTo>
                  <a:lnTo>
                    <a:pt x="206" y="4"/>
                  </a:lnTo>
                  <a:lnTo>
                    <a:pt x="196" y="26"/>
                  </a:lnTo>
                  <a:lnTo>
                    <a:pt x="174" y="43"/>
                  </a:lnTo>
                  <a:lnTo>
                    <a:pt x="126" y="57"/>
                  </a:lnTo>
                  <a:lnTo>
                    <a:pt x="50" y="69"/>
                  </a:lnTo>
                  <a:lnTo>
                    <a:pt x="0" y="65"/>
                  </a:lnTo>
                  <a:lnTo>
                    <a:pt x="42" y="34"/>
                  </a:lnTo>
                  <a:close/>
                </a:path>
              </a:pathLst>
            </a:custGeom>
            <a:solidFill>
              <a:srgbClr val="C0C0C0"/>
            </a:solidFill>
            <a:ln w="9525">
              <a:noFill/>
              <a:round/>
              <a:headEnd/>
              <a:tailEnd/>
            </a:ln>
          </p:spPr>
          <p:txBody>
            <a:bodyPr/>
            <a:lstStyle/>
            <a:p>
              <a:endParaRPr lang="zh-CN" altLang="en-US"/>
            </a:p>
          </p:txBody>
        </p:sp>
        <p:sp>
          <p:nvSpPr>
            <p:cNvPr id="366778" name="Freeform 186"/>
            <p:cNvSpPr>
              <a:spLocks/>
            </p:cNvSpPr>
            <p:nvPr/>
          </p:nvSpPr>
          <p:spPr bwMode="auto">
            <a:xfrm>
              <a:off x="284" y="1999"/>
              <a:ext cx="25" cy="31"/>
            </a:xfrm>
            <a:custGeom>
              <a:avLst/>
              <a:gdLst/>
              <a:ahLst/>
              <a:cxnLst>
                <a:cxn ang="0">
                  <a:pos x="67" y="43"/>
                </a:cxn>
                <a:cxn ang="0">
                  <a:pos x="82" y="9"/>
                </a:cxn>
                <a:cxn ang="0">
                  <a:pos x="106" y="0"/>
                </a:cxn>
                <a:cxn ang="0">
                  <a:pos x="122" y="7"/>
                </a:cxn>
                <a:cxn ang="0">
                  <a:pos x="124" y="25"/>
                </a:cxn>
                <a:cxn ang="0">
                  <a:pos x="114" y="55"/>
                </a:cxn>
                <a:cxn ang="0">
                  <a:pos x="95" y="82"/>
                </a:cxn>
                <a:cxn ang="0">
                  <a:pos x="73" y="108"/>
                </a:cxn>
                <a:cxn ang="0">
                  <a:pos x="45" y="133"/>
                </a:cxn>
                <a:cxn ang="0">
                  <a:pos x="0" y="154"/>
                </a:cxn>
                <a:cxn ang="0">
                  <a:pos x="40" y="110"/>
                </a:cxn>
                <a:cxn ang="0">
                  <a:pos x="53" y="78"/>
                </a:cxn>
                <a:cxn ang="0">
                  <a:pos x="67" y="43"/>
                </a:cxn>
              </a:cxnLst>
              <a:rect l="0" t="0" r="r" b="b"/>
              <a:pathLst>
                <a:path w="124" h="154">
                  <a:moveTo>
                    <a:pt x="67" y="43"/>
                  </a:moveTo>
                  <a:lnTo>
                    <a:pt x="82" y="9"/>
                  </a:lnTo>
                  <a:lnTo>
                    <a:pt x="106" y="0"/>
                  </a:lnTo>
                  <a:lnTo>
                    <a:pt x="122" y="7"/>
                  </a:lnTo>
                  <a:lnTo>
                    <a:pt x="124" y="25"/>
                  </a:lnTo>
                  <a:lnTo>
                    <a:pt x="114" y="55"/>
                  </a:lnTo>
                  <a:lnTo>
                    <a:pt x="95" y="82"/>
                  </a:lnTo>
                  <a:lnTo>
                    <a:pt x="73" y="108"/>
                  </a:lnTo>
                  <a:lnTo>
                    <a:pt x="45" y="133"/>
                  </a:lnTo>
                  <a:lnTo>
                    <a:pt x="0" y="154"/>
                  </a:lnTo>
                  <a:lnTo>
                    <a:pt x="40" y="110"/>
                  </a:lnTo>
                  <a:lnTo>
                    <a:pt x="53" y="78"/>
                  </a:lnTo>
                  <a:lnTo>
                    <a:pt x="67" y="43"/>
                  </a:lnTo>
                  <a:close/>
                </a:path>
              </a:pathLst>
            </a:custGeom>
            <a:solidFill>
              <a:srgbClr val="C0C0C0"/>
            </a:solidFill>
            <a:ln w="9525">
              <a:noFill/>
              <a:round/>
              <a:headEnd/>
              <a:tailEnd/>
            </a:ln>
          </p:spPr>
          <p:txBody>
            <a:bodyPr/>
            <a:lstStyle/>
            <a:p>
              <a:endParaRPr lang="zh-CN" altLang="en-US"/>
            </a:p>
          </p:txBody>
        </p:sp>
        <p:sp>
          <p:nvSpPr>
            <p:cNvPr id="366779" name="Freeform 187"/>
            <p:cNvSpPr>
              <a:spLocks/>
            </p:cNvSpPr>
            <p:nvPr/>
          </p:nvSpPr>
          <p:spPr bwMode="auto">
            <a:xfrm>
              <a:off x="208" y="1836"/>
              <a:ext cx="60" cy="37"/>
            </a:xfrm>
            <a:custGeom>
              <a:avLst/>
              <a:gdLst/>
              <a:ahLst/>
              <a:cxnLst>
                <a:cxn ang="0">
                  <a:pos x="298" y="186"/>
                </a:cxn>
                <a:cxn ang="0">
                  <a:pos x="289" y="109"/>
                </a:cxn>
                <a:cxn ang="0">
                  <a:pos x="226" y="82"/>
                </a:cxn>
                <a:cxn ang="0">
                  <a:pos x="142" y="49"/>
                </a:cxn>
                <a:cxn ang="0">
                  <a:pos x="80" y="25"/>
                </a:cxn>
                <a:cxn ang="0">
                  <a:pos x="23" y="0"/>
                </a:cxn>
                <a:cxn ang="0">
                  <a:pos x="0" y="53"/>
                </a:cxn>
                <a:cxn ang="0">
                  <a:pos x="55" y="84"/>
                </a:cxn>
                <a:cxn ang="0">
                  <a:pos x="119" y="107"/>
                </a:cxn>
                <a:cxn ang="0">
                  <a:pos x="168" y="122"/>
                </a:cxn>
                <a:cxn ang="0">
                  <a:pos x="229" y="154"/>
                </a:cxn>
                <a:cxn ang="0">
                  <a:pos x="298" y="186"/>
                </a:cxn>
              </a:cxnLst>
              <a:rect l="0" t="0" r="r" b="b"/>
              <a:pathLst>
                <a:path w="298" h="186">
                  <a:moveTo>
                    <a:pt x="298" y="186"/>
                  </a:moveTo>
                  <a:lnTo>
                    <a:pt x="289" y="109"/>
                  </a:lnTo>
                  <a:lnTo>
                    <a:pt x="226" y="82"/>
                  </a:lnTo>
                  <a:lnTo>
                    <a:pt x="142" y="49"/>
                  </a:lnTo>
                  <a:lnTo>
                    <a:pt x="80" y="25"/>
                  </a:lnTo>
                  <a:lnTo>
                    <a:pt x="23" y="0"/>
                  </a:lnTo>
                  <a:lnTo>
                    <a:pt x="0" y="53"/>
                  </a:lnTo>
                  <a:lnTo>
                    <a:pt x="55" y="84"/>
                  </a:lnTo>
                  <a:lnTo>
                    <a:pt x="119" y="107"/>
                  </a:lnTo>
                  <a:lnTo>
                    <a:pt x="168" y="122"/>
                  </a:lnTo>
                  <a:lnTo>
                    <a:pt x="229" y="154"/>
                  </a:lnTo>
                  <a:lnTo>
                    <a:pt x="298" y="186"/>
                  </a:lnTo>
                  <a:close/>
                </a:path>
              </a:pathLst>
            </a:custGeom>
            <a:solidFill>
              <a:srgbClr val="E0E0E0"/>
            </a:solidFill>
            <a:ln w="9525">
              <a:noFill/>
              <a:round/>
              <a:headEnd/>
              <a:tailEnd/>
            </a:ln>
          </p:spPr>
          <p:txBody>
            <a:bodyPr/>
            <a:lstStyle/>
            <a:p>
              <a:endParaRPr lang="zh-CN" altLang="en-US"/>
            </a:p>
          </p:txBody>
        </p:sp>
      </p:grpSp>
      <p:grpSp>
        <p:nvGrpSpPr>
          <p:cNvPr id="366617" name="Group 393"/>
          <p:cNvGrpSpPr>
            <a:grpSpLocks/>
          </p:cNvGrpSpPr>
          <p:nvPr/>
        </p:nvGrpSpPr>
        <p:grpSpPr bwMode="auto">
          <a:xfrm>
            <a:off x="1779588" y="4876800"/>
            <a:ext cx="647700" cy="704850"/>
            <a:chOff x="161" y="3072"/>
            <a:chExt cx="408" cy="444"/>
          </a:xfrm>
        </p:grpSpPr>
        <p:grpSp>
          <p:nvGrpSpPr>
            <p:cNvPr id="366618" name="Group 125"/>
            <p:cNvGrpSpPr>
              <a:grpSpLocks/>
            </p:cNvGrpSpPr>
            <p:nvPr/>
          </p:nvGrpSpPr>
          <p:grpSpPr bwMode="auto">
            <a:xfrm>
              <a:off x="395" y="3425"/>
              <a:ext cx="139" cy="71"/>
              <a:chOff x="375" y="2315"/>
              <a:chExt cx="139" cy="71"/>
            </a:xfrm>
          </p:grpSpPr>
          <p:sp>
            <p:nvSpPr>
              <p:cNvPr id="366718" name="Freeform 126"/>
              <p:cNvSpPr>
                <a:spLocks/>
              </p:cNvSpPr>
              <p:nvPr/>
            </p:nvSpPr>
            <p:spPr bwMode="auto">
              <a:xfrm>
                <a:off x="375" y="2315"/>
                <a:ext cx="139" cy="71"/>
              </a:xfrm>
              <a:custGeom>
                <a:avLst/>
                <a:gdLst/>
                <a:ahLst/>
                <a:cxnLst>
                  <a:cxn ang="0">
                    <a:pos x="279" y="11"/>
                  </a:cxn>
                  <a:cxn ang="0">
                    <a:pos x="274" y="104"/>
                  </a:cxn>
                  <a:cxn ang="0">
                    <a:pos x="455" y="189"/>
                  </a:cxn>
                  <a:cxn ang="0">
                    <a:pos x="607" y="226"/>
                  </a:cxn>
                  <a:cxn ang="0">
                    <a:pos x="691" y="263"/>
                  </a:cxn>
                  <a:cxn ang="0">
                    <a:pos x="687" y="313"/>
                  </a:cxn>
                  <a:cxn ang="0">
                    <a:pos x="577" y="343"/>
                  </a:cxn>
                  <a:cxn ang="0">
                    <a:pos x="413" y="355"/>
                  </a:cxn>
                  <a:cxn ang="0">
                    <a:pos x="274" y="331"/>
                  </a:cxn>
                  <a:cxn ang="0">
                    <a:pos x="188" y="307"/>
                  </a:cxn>
                  <a:cxn ang="0">
                    <a:pos x="183" y="334"/>
                  </a:cxn>
                  <a:cxn ang="0">
                    <a:pos x="74" y="331"/>
                  </a:cxn>
                  <a:cxn ang="0">
                    <a:pos x="7" y="318"/>
                  </a:cxn>
                  <a:cxn ang="0">
                    <a:pos x="7" y="270"/>
                  </a:cxn>
                  <a:cxn ang="0">
                    <a:pos x="0" y="242"/>
                  </a:cxn>
                  <a:cxn ang="0">
                    <a:pos x="0" y="173"/>
                  </a:cxn>
                  <a:cxn ang="0">
                    <a:pos x="18" y="135"/>
                  </a:cxn>
                  <a:cxn ang="0">
                    <a:pos x="53" y="91"/>
                  </a:cxn>
                  <a:cxn ang="0">
                    <a:pos x="60" y="0"/>
                  </a:cxn>
                  <a:cxn ang="0">
                    <a:pos x="279" y="11"/>
                  </a:cxn>
                </a:cxnLst>
                <a:rect l="0" t="0" r="r" b="b"/>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366719" name="Freeform 127"/>
              <p:cNvSpPr>
                <a:spLocks/>
              </p:cNvSpPr>
              <p:nvPr/>
            </p:nvSpPr>
            <p:spPr bwMode="auto">
              <a:xfrm>
                <a:off x="421" y="2341"/>
                <a:ext cx="42" cy="22"/>
              </a:xfrm>
              <a:custGeom>
                <a:avLst/>
                <a:gdLst/>
                <a:ahLst/>
                <a:cxnLst>
                  <a:cxn ang="0">
                    <a:pos x="53" y="0"/>
                  </a:cxn>
                  <a:cxn ang="0">
                    <a:pos x="0" y="58"/>
                  </a:cxn>
                  <a:cxn ang="0">
                    <a:pos x="186" y="110"/>
                  </a:cxn>
                  <a:cxn ang="0">
                    <a:pos x="208" y="70"/>
                  </a:cxn>
                  <a:cxn ang="0">
                    <a:pos x="53" y="0"/>
                  </a:cxn>
                </a:cxnLst>
                <a:rect l="0" t="0" r="r" b="b"/>
                <a:pathLst>
                  <a:path w="208" h="110">
                    <a:moveTo>
                      <a:pt x="53" y="0"/>
                    </a:moveTo>
                    <a:lnTo>
                      <a:pt x="0" y="58"/>
                    </a:lnTo>
                    <a:lnTo>
                      <a:pt x="186" y="110"/>
                    </a:lnTo>
                    <a:lnTo>
                      <a:pt x="208" y="70"/>
                    </a:lnTo>
                    <a:lnTo>
                      <a:pt x="53" y="0"/>
                    </a:lnTo>
                    <a:close/>
                  </a:path>
                </a:pathLst>
              </a:custGeom>
              <a:solidFill>
                <a:srgbClr val="808080"/>
              </a:solidFill>
              <a:ln w="9525">
                <a:noFill/>
                <a:round/>
                <a:headEnd/>
                <a:tailEnd/>
              </a:ln>
            </p:spPr>
            <p:txBody>
              <a:bodyPr/>
              <a:lstStyle/>
              <a:p>
                <a:endParaRPr lang="zh-CN" altLang="en-US"/>
              </a:p>
            </p:txBody>
          </p:sp>
          <p:sp>
            <p:nvSpPr>
              <p:cNvPr id="366720" name="Freeform 128"/>
              <p:cNvSpPr>
                <a:spLocks/>
              </p:cNvSpPr>
              <p:nvPr/>
            </p:nvSpPr>
            <p:spPr bwMode="auto">
              <a:xfrm>
                <a:off x="463" y="2356"/>
                <a:ext cx="46" cy="13"/>
              </a:xfrm>
              <a:custGeom>
                <a:avLst/>
                <a:gdLst/>
                <a:ahLst/>
                <a:cxnLst>
                  <a:cxn ang="0">
                    <a:pos x="27" y="0"/>
                  </a:cxn>
                  <a:cxn ang="0">
                    <a:pos x="0" y="32"/>
                  </a:cxn>
                  <a:cxn ang="0">
                    <a:pos x="115" y="62"/>
                  </a:cxn>
                  <a:cxn ang="0">
                    <a:pos x="168" y="67"/>
                  </a:cxn>
                  <a:cxn ang="0">
                    <a:pos x="233" y="64"/>
                  </a:cxn>
                  <a:cxn ang="0">
                    <a:pos x="165" y="30"/>
                  </a:cxn>
                  <a:cxn ang="0">
                    <a:pos x="27" y="0"/>
                  </a:cxn>
                </a:cxnLst>
                <a:rect l="0" t="0" r="r" b="b"/>
                <a:pathLst>
                  <a:path w="233" h="67">
                    <a:moveTo>
                      <a:pt x="27" y="0"/>
                    </a:moveTo>
                    <a:lnTo>
                      <a:pt x="0" y="32"/>
                    </a:lnTo>
                    <a:lnTo>
                      <a:pt x="115" y="62"/>
                    </a:lnTo>
                    <a:lnTo>
                      <a:pt x="168" y="67"/>
                    </a:lnTo>
                    <a:lnTo>
                      <a:pt x="233" y="64"/>
                    </a:lnTo>
                    <a:lnTo>
                      <a:pt x="165" y="30"/>
                    </a:lnTo>
                    <a:lnTo>
                      <a:pt x="27" y="0"/>
                    </a:lnTo>
                    <a:close/>
                  </a:path>
                </a:pathLst>
              </a:custGeom>
              <a:solidFill>
                <a:srgbClr val="808080"/>
              </a:solidFill>
              <a:ln w="9525">
                <a:noFill/>
                <a:round/>
                <a:headEnd/>
                <a:tailEnd/>
              </a:ln>
            </p:spPr>
            <p:txBody>
              <a:bodyPr/>
              <a:lstStyle/>
              <a:p>
                <a:endParaRPr lang="zh-CN" altLang="en-US"/>
              </a:p>
            </p:txBody>
          </p:sp>
          <p:sp>
            <p:nvSpPr>
              <p:cNvPr id="366721" name="Freeform 129"/>
              <p:cNvSpPr>
                <a:spLocks/>
              </p:cNvSpPr>
              <p:nvPr/>
            </p:nvSpPr>
            <p:spPr bwMode="auto">
              <a:xfrm>
                <a:off x="376" y="2341"/>
                <a:ext cx="134" cy="41"/>
              </a:xfrm>
              <a:custGeom>
                <a:avLst/>
                <a:gdLst/>
                <a:ahLst/>
                <a:cxnLst>
                  <a:cxn ang="0">
                    <a:pos x="670" y="178"/>
                  </a:cxn>
                  <a:cxn ang="0">
                    <a:pos x="670" y="146"/>
                  </a:cxn>
                  <a:cxn ang="0">
                    <a:pos x="582" y="155"/>
                  </a:cxn>
                  <a:cxn ang="0">
                    <a:pos x="442" y="134"/>
                  </a:cxn>
                  <a:cxn ang="0">
                    <a:pos x="361" y="116"/>
                  </a:cxn>
                  <a:cxn ang="0">
                    <a:pos x="206" y="66"/>
                  </a:cxn>
                  <a:cxn ang="0">
                    <a:pos x="140" y="58"/>
                  </a:cxn>
                  <a:cxn ang="0">
                    <a:pos x="73" y="34"/>
                  </a:cxn>
                  <a:cxn ang="0">
                    <a:pos x="40" y="0"/>
                  </a:cxn>
                  <a:cxn ang="0">
                    <a:pos x="0" y="43"/>
                  </a:cxn>
                  <a:cxn ang="0">
                    <a:pos x="0" y="132"/>
                  </a:cxn>
                  <a:cxn ang="0">
                    <a:pos x="49" y="146"/>
                  </a:cxn>
                  <a:cxn ang="0">
                    <a:pos x="170" y="162"/>
                  </a:cxn>
                  <a:cxn ang="0">
                    <a:pos x="218" y="167"/>
                  </a:cxn>
                  <a:cxn ang="0">
                    <a:pos x="298" y="196"/>
                  </a:cxn>
                  <a:cxn ang="0">
                    <a:pos x="388" y="209"/>
                  </a:cxn>
                  <a:cxn ang="0">
                    <a:pos x="452" y="209"/>
                  </a:cxn>
                  <a:cxn ang="0">
                    <a:pos x="553" y="209"/>
                  </a:cxn>
                  <a:cxn ang="0">
                    <a:pos x="670" y="178"/>
                  </a:cxn>
                </a:cxnLst>
                <a:rect l="0" t="0" r="r" b="b"/>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w="9525">
                <a:noFill/>
                <a:round/>
                <a:headEnd/>
                <a:tailEnd/>
              </a:ln>
            </p:spPr>
            <p:txBody>
              <a:bodyPr/>
              <a:lstStyle/>
              <a:p>
                <a:endParaRPr lang="zh-CN" altLang="en-US"/>
              </a:p>
            </p:txBody>
          </p:sp>
          <p:sp>
            <p:nvSpPr>
              <p:cNvPr id="366722" name="Freeform 130"/>
              <p:cNvSpPr>
                <a:spLocks/>
              </p:cNvSpPr>
              <p:nvPr/>
            </p:nvSpPr>
            <p:spPr bwMode="auto">
              <a:xfrm>
                <a:off x="386" y="2317"/>
                <a:ext cx="44" cy="34"/>
              </a:xfrm>
              <a:custGeom>
                <a:avLst/>
                <a:gdLst/>
                <a:ahLst/>
                <a:cxnLst>
                  <a:cxn ang="0">
                    <a:pos x="214" y="11"/>
                  </a:cxn>
                  <a:cxn ang="0">
                    <a:pos x="207" y="96"/>
                  </a:cxn>
                  <a:cxn ang="0">
                    <a:pos x="219" y="114"/>
                  </a:cxn>
                  <a:cxn ang="0">
                    <a:pos x="170" y="171"/>
                  </a:cxn>
                  <a:cxn ang="0">
                    <a:pos x="103" y="171"/>
                  </a:cxn>
                  <a:cxn ang="0">
                    <a:pos x="26" y="146"/>
                  </a:cxn>
                  <a:cxn ang="0">
                    <a:pos x="0" y="112"/>
                  </a:cxn>
                  <a:cxn ang="0">
                    <a:pos x="15" y="89"/>
                  </a:cxn>
                  <a:cxn ang="0">
                    <a:pos x="20" y="0"/>
                  </a:cxn>
                  <a:cxn ang="0">
                    <a:pos x="214" y="11"/>
                  </a:cxn>
                </a:cxnLst>
                <a:rect l="0" t="0" r="r" b="b"/>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w="9525">
                <a:noFill/>
                <a:round/>
                <a:headEnd/>
                <a:tailEnd/>
              </a:ln>
            </p:spPr>
            <p:txBody>
              <a:bodyPr/>
              <a:lstStyle/>
              <a:p>
                <a:endParaRPr lang="zh-CN" altLang="en-US"/>
              </a:p>
            </p:txBody>
          </p:sp>
        </p:grpSp>
        <p:grpSp>
          <p:nvGrpSpPr>
            <p:cNvPr id="366624" name="Group 131"/>
            <p:cNvGrpSpPr>
              <a:grpSpLocks/>
            </p:cNvGrpSpPr>
            <p:nvPr/>
          </p:nvGrpSpPr>
          <p:grpSpPr bwMode="auto">
            <a:xfrm>
              <a:off x="398" y="3301"/>
              <a:ext cx="58" cy="142"/>
              <a:chOff x="378" y="2191"/>
              <a:chExt cx="58" cy="142"/>
            </a:xfrm>
          </p:grpSpPr>
          <p:sp>
            <p:nvSpPr>
              <p:cNvPr id="366724" name="Freeform 132"/>
              <p:cNvSpPr>
                <a:spLocks/>
              </p:cNvSpPr>
              <p:nvPr/>
            </p:nvSpPr>
            <p:spPr bwMode="auto">
              <a:xfrm>
                <a:off x="378" y="2191"/>
                <a:ext cx="58" cy="142"/>
              </a:xfrm>
              <a:custGeom>
                <a:avLst/>
                <a:gdLst/>
                <a:ahLst/>
                <a:cxnLst>
                  <a:cxn ang="0">
                    <a:pos x="24" y="15"/>
                  </a:cxn>
                  <a:cxn ang="0">
                    <a:pos x="6" y="256"/>
                  </a:cxn>
                  <a:cxn ang="0">
                    <a:pos x="10" y="454"/>
                  </a:cxn>
                  <a:cxn ang="0">
                    <a:pos x="0" y="678"/>
                  </a:cxn>
                  <a:cxn ang="0">
                    <a:pos x="144" y="710"/>
                  </a:cxn>
                  <a:cxn ang="0">
                    <a:pos x="283" y="710"/>
                  </a:cxn>
                  <a:cxn ang="0">
                    <a:pos x="292" y="0"/>
                  </a:cxn>
                  <a:cxn ang="0">
                    <a:pos x="24" y="15"/>
                  </a:cxn>
                </a:cxnLst>
                <a:rect l="0" t="0" r="r" b="b"/>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366725" name="Freeform 133"/>
              <p:cNvSpPr>
                <a:spLocks/>
              </p:cNvSpPr>
              <p:nvPr/>
            </p:nvSpPr>
            <p:spPr bwMode="auto">
              <a:xfrm>
                <a:off x="383" y="2193"/>
                <a:ext cx="50" cy="136"/>
              </a:xfrm>
              <a:custGeom>
                <a:avLst/>
                <a:gdLst/>
                <a:ahLst/>
                <a:cxnLst>
                  <a:cxn ang="0">
                    <a:pos x="23" y="21"/>
                  </a:cxn>
                  <a:cxn ang="0">
                    <a:pos x="0" y="223"/>
                  </a:cxn>
                  <a:cxn ang="0">
                    <a:pos x="5" y="385"/>
                  </a:cxn>
                  <a:cxn ang="0">
                    <a:pos x="5" y="633"/>
                  </a:cxn>
                  <a:cxn ang="0">
                    <a:pos x="128" y="681"/>
                  </a:cxn>
                  <a:cxn ang="0">
                    <a:pos x="238" y="681"/>
                  </a:cxn>
                  <a:cxn ang="0">
                    <a:pos x="252" y="0"/>
                  </a:cxn>
                  <a:cxn ang="0">
                    <a:pos x="23" y="21"/>
                  </a:cxn>
                </a:cxnLst>
                <a:rect l="0" t="0" r="r" b="b"/>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w="9525">
                <a:noFill/>
                <a:round/>
                <a:headEnd/>
                <a:tailEnd/>
              </a:ln>
            </p:spPr>
            <p:txBody>
              <a:bodyPr/>
              <a:lstStyle/>
              <a:p>
                <a:endParaRPr lang="zh-CN" altLang="en-US"/>
              </a:p>
            </p:txBody>
          </p:sp>
        </p:grpSp>
        <p:grpSp>
          <p:nvGrpSpPr>
            <p:cNvPr id="366625" name="Group 134"/>
            <p:cNvGrpSpPr>
              <a:grpSpLocks/>
            </p:cNvGrpSpPr>
            <p:nvPr/>
          </p:nvGrpSpPr>
          <p:grpSpPr bwMode="auto">
            <a:xfrm>
              <a:off x="428" y="3445"/>
              <a:ext cx="141" cy="71"/>
              <a:chOff x="408" y="2335"/>
              <a:chExt cx="141" cy="71"/>
            </a:xfrm>
          </p:grpSpPr>
          <p:sp>
            <p:nvSpPr>
              <p:cNvPr id="366727" name="Freeform 135"/>
              <p:cNvSpPr>
                <a:spLocks/>
              </p:cNvSpPr>
              <p:nvPr/>
            </p:nvSpPr>
            <p:spPr bwMode="auto">
              <a:xfrm>
                <a:off x="408" y="2335"/>
                <a:ext cx="141" cy="71"/>
              </a:xfrm>
              <a:custGeom>
                <a:avLst/>
                <a:gdLst/>
                <a:ahLst/>
                <a:cxnLst>
                  <a:cxn ang="0">
                    <a:pos x="285" y="13"/>
                  </a:cxn>
                  <a:cxn ang="0">
                    <a:pos x="280" y="104"/>
                  </a:cxn>
                  <a:cxn ang="0">
                    <a:pos x="463" y="191"/>
                  </a:cxn>
                  <a:cxn ang="0">
                    <a:pos x="617" y="227"/>
                  </a:cxn>
                  <a:cxn ang="0">
                    <a:pos x="703" y="264"/>
                  </a:cxn>
                  <a:cxn ang="0">
                    <a:pos x="698" y="314"/>
                  </a:cxn>
                  <a:cxn ang="0">
                    <a:pos x="588" y="345"/>
                  </a:cxn>
                  <a:cxn ang="0">
                    <a:pos x="420" y="356"/>
                  </a:cxn>
                  <a:cxn ang="0">
                    <a:pos x="280" y="332"/>
                  </a:cxn>
                  <a:cxn ang="0">
                    <a:pos x="194" y="307"/>
                  </a:cxn>
                  <a:cxn ang="0">
                    <a:pos x="188" y="335"/>
                  </a:cxn>
                  <a:cxn ang="0">
                    <a:pos x="76" y="332"/>
                  </a:cxn>
                  <a:cxn ang="0">
                    <a:pos x="8" y="320"/>
                  </a:cxn>
                  <a:cxn ang="0">
                    <a:pos x="8" y="271"/>
                  </a:cxn>
                  <a:cxn ang="0">
                    <a:pos x="0" y="243"/>
                  </a:cxn>
                  <a:cxn ang="0">
                    <a:pos x="0" y="174"/>
                  </a:cxn>
                  <a:cxn ang="0">
                    <a:pos x="22" y="136"/>
                  </a:cxn>
                  <a:cxn ang="0">
                    <a:pos x="56" y="94"/>
                  </a:cxn>
                  <a:cxn ang="0">
                    <a:pos x="64" y="0"/>
                  </a:cxn>
                  <a:cxn ang="0">
                    <a:pos x="285" y="13"/>
                  </a:cxn>
                </a:cxnLst>
                <a:rect l="0" t="0" r="r" b="b"/>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366728" name="Freeform 136"/>
              <p:cNvSpPr>
                <a:spLocks/>
              </p:cNvSpPr>
              <p:nvPr/>
            </p:nvSpPr>
            <p:spPr bwMode="auto">
              <a:xfrm>
                <a:off x="455" y="2361"/>
                <a:ext cx="42" cy="22"/>
              </a:xfrm>
              <a:custGeom>
                <a:avLst/>
                <a:gdLst/>
                <a:ahLst/>
                <a:cxnLst>
                  <a:cxn ang="0">
                    <a:pos x="53" y="0"/>
                  </a:cxn>
                  <a:cxn ang="0">
                    <a:pos x="0" y="60"/>
                  </a:cxn>
                  <a:cxn ang="0">
                    <a:pos x="187" y="111"/>
                  </a:cxn>
                  <a:cxn ang="0">
                    <a:pos x="210" y="71"/>
                  </a:cxn>
                  <a:cxn ang="0">
                    <a:pos x="53" y="0"/>
                  </a:cxn>
                </a:cxnLst>
                <a:rect l="0" t="0" r="r" b="b"/>
                <a:pathLst>
                  <a:path w="210" h="111">
                    <a:moveTo>
                      <a:pt x="53" y="0"/>
                    </a:moveTo>
                    <a:lnTo>
                      <a:pt x="0" y="60"/>
                    </a:lnTo>
                    <a:lnTo>
                      <a:pt x="187" y="111"/>
                    </a:lnTo>
                    <a:lnTo>
                      <a:pt x="210" y="71"/>
                    </a:lnTo>
                    <a:lnTo>
                      <a:pt x="53" y="0"/>
                    </a:lnTo>
                    <a:close/>
                  </a:path>
                </a:pathLst>
              </a:custGeom>
              <a:solidFill>
                <a:srgbClr val="808080"/>
              </a:solidFill>
              <a:ln w="9525">
                <a:noFill/>
                <a:round/>
                <a:headEnd/>
                <a:tailEnd/>
              </a:ln>
            </p:spPr>
            <p:txBody>
              <a:bodyPr/>
              <a:lstStyle/>
              <a:p>
                <a:endParaRPr lang="zh-CN" altLang="en-US"/>
              </a:p>
            </p:txBody>
          </p:sp>
          <p:sp>
            <p:nvSpPr>
              <p:cNvPr id="366729" name="Freeform 137"/>
              <p:cNvSpPr>
                <a:spLocks/>
              </p:cNvSpPr>
              <p:nvPr/>
            </p:nvSpPr>
            <p:spPr bwMode="auto">
              <a:xfrm>
                <a:off x="497" y="2377"/>
                <a:ext cx="47" cy="13"/>
              </a:xfrm>
              <a:custGeom>
                <a:avLst/>
                <a:gdLst/>
                <a:ahLst/>
                <a:cxnLst>
                  <a:cxn ang="0">
                    <a:pos x="27" y="0"/>
                  </a:cxn>
                  <a:cxn ang="0">
                    <a:pos x="0" y="31"/>
                  </a:cxn>
                  <a:cxn ang="0">
                    <a:pos x="116" y="59"/>
                  </a:cxn>
                  <a:cxn ang="0">
                    <a:pos x="171" y="66"/>
                  </a:cxn>
                  <a:cxn ang="0">
                    <a:pos x="237" y="61"/>
                  </a:cxn>
                  <a:cxn ang="0">
                    <a:pos x="168" y="28"/>
                  </a:cxn>
                  <a:cxn ang="0">
                    <a:pos x="27" y="0"/>
                  </a:cxn>
                </a:cxnLst>
                <a:rect l="0" t="0" r="r" b="b"/>
                <a:pathLst>
                  <a:path w="237" h="66">
                    <a:moveTo>
                      <a:pt x="27" y="0"/>
                    </a:moveTo>
                    <a:lnTo>
                      <a:pt x="0" y="31"/>
                    </a:lnTo>
                    <a:lnTo>
                      <a:pt x="116" y="59"/>
                    </a:lnTo>
                    <a:lnTo>
                      <a:pt x="171" y="66"/>
                    </a:lnTo>
                    <a:lnTo>
                      <a:pt x="237" y="61"/>
                    </a:lnTo>
                    <a:lnTo>
                      <a:pt x="168" y="28"/>
                    </a:lnTo>
                    <a:lnTo>
                      <a:pt x="27" y="0"/>
                    </a:lnTo>
                    <a:close/>
                  </a:path>
                </a:pathLst>
              </a:custGeom>
              <a:solidFill>
                <a:srgbClr val="808080"/>
              </a:solidFill>
              <a:ln w="9525">
                <a:noFill/>
                <a:round/>
                <a:headEnd/>
                <a:tailEnd/>
              </a:ln>
            </p:spPr>
            <p:txBody>
              <a:bodyPr/>
              <a:lstStyle/>
              <a:p>
                <a:endParaRPr lang="zh-CN" altLang="en-US"/>
              </a:p>
            </p:txBody>
          </p:sp>
          <p:sp>
            <p:nvSpPr>
              <p:cNvPr id="366730" name="Freeform 138"/>
              <p:cNvSpPr>
                <a:spLocks/>
              </p:cNvSpPr>
              <p:nvPr/>
            </p:nvSpPr>
            <p:spPr bwMode="auto">
              <a:xfrm>
                <a:off x="410" y="2361"/>
                <a:ext cx="135" cy="42"/>
              </a:xfrm>
              <a:custGeom>
                <a:avLst/>
                <a:gdLst/>
                <a:ahLst/>
                <a:cxnLst>
                  <a:cxn ang="0">
                    <a:pos x="678" y="178"/>
                  </a:cxn>
                  <a:cxn ang="0">
                    <a:pos x="678" y="147"/>
                  </a:cxn>
                  <a:cxn ang="0">
                    <a:pos x="590" y="156"/>
                  </a:cxn>
                  <a:cxn ang="0">
                    <a:pos x="446" y="136"/>
                  </a:cxn>
                  <a:cxn ang="0">
                    <a:pos x="365" y="117"/>
                  </a:cxn>
                  <a:cxn ang="0">
                    <a:pos x="209" y="66"/>
                  </a:cxn>
                  <a:cxn ang="0">
                    <a:pos x="140" y="60"/>
                  </a:cxn>
                  <a:cxn ang="0">
                    <a:pos x="74" y="35"/>
                  </a:cxn>
                  <a:cxn ang="0">
                    <a:pos x="39" y="0"/>
                  </a:cxn>
                  <a:cxn ang="0">
                    <a:pos x="0" y="44"/>
                  </a:cxn>
                  <a:cxn ang="0">
                    <a:pos x="0" y="133"/>
                  </a:cxn>
                  <a:cxn ang="0">
                    <a:pos x="50" y="147"/>
                  </a:cxn>
                  <a:cxn ang="0">
                    <a:pos x="171" y="162"/>
                  </a:cxn>
                  <a:cxn ang="0">
                    <a:pos x="220" y="170"/>
                  </a:cxn>
                  <a:cxn ang="0">
                    <a:pos x="300" y="197"/>
                  </a:cxn>
                  <a:cxn ang="0">
                    <a:pos x="392" y="211"/>
                  </a:cxn>
                  <a:cxn ang="0">
                    <a:pos x="458" y="211"/>
                  </a:cxn>
                  <a:cxn ang="0">
                    <a:pos x="560" y="211"/>
                  </a:cxn>
                  <a:cxn ang="0">
                    <a:pos x="678" y="178"/>
                  </a:cxn>
                </a:cxnLst>
                <a:rect l="0" t="0" r="r" b="b"/>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w="9525">
                <a:noFill/>
                <a:round/>
                <a:headEnd/>
                <a:tailEnd/>
              </a:ln>
            </p:spPr>
            <p:txBody>
              <a:bodyPr/>
              <a:lstStyle/>
              <a:p>
                <a:endParaRPr lang="zh-CN" altLang="en-US"/>
              </a:p>
            </p:txBody>
          </p:sp>
          <p:sp>
            <p:nvSpPr>
              <p:cNvPr id="366731" name="Freeform 139"/>
              <p:cNvSpPr>
                <a:spLocks/>
              </p:cNvSpPr>
              <p:nvPr/>
            </p:nvSpPr>
            <p:spPr bwMode="auto">
              <a:xfrm>
                <a:off x="419" y="2337"/>
                <a:ext cx="45" cy="34"/>
              </a:xfrm>
              <a:custGeom>
                <a:avLst/>
                <a:gdLst/>
                <a:ahLst/>
                <a:cxnLst>
                  <a:cxn ang="0">
                    <a:pos x="216" y="12"/>
                  </a:cxn>
                  <a:cxn ang="0">
                    <a:pos x="210" y="95"/>
                  </a:cxn>
                  <a:cxn ang="0">
                    <a:pos x="224" y="114"/>
                  </a:cxn>
                  <a:cxn ang="0">
                    <a:pos x="173" y="170"/>
                  </a:cxn>
                  <a:cxn ang="0">
                    <a:pos x="105" y="170"/>
                  </a:cxn>
                  <a:cxn ang="0">
                    <a:pos x="28" y="145"/>
                  </a:cxn>
                  <a:cxn ang="0">
                    <a:pos x="0" y="112"/>
                  </a:cxn>
                  <a:cxn ang="0">
                    <a:pos x="16" y="89"/>
                  </a:cxn>
                  <a:cxn ang="0">
                    <a:pos x="20" y="0"/>
                  </a:cxn>
                  <a:cxn ang="0">
                    <a:pos x="216" y="12"/>
                  </a:cxn>
                </a:cxnLst>
                <a:rect l="0" t="0" r="r" b="b"/>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w="9525">
                <a:noFill/>
                <a:round/>
                <a:headEnd/>
                <a:tailEnd/>
              </a:ln>
            </p:spPr>
            <p:txBody>
              <a:bodyPr/>
              <a:lstStyle/>
              <a:p>
                <a:endParaRPr lang="zh-CN" altLang="en-US"/>
              </a:p>
            </p:txBody>
          </p:sp>
        </p:grpSp>
        <p:sp>
          <p:nvSpPr>
            <p:cNvPr id="366732" name="Oval 140"/>
            <p:cNvSpPr>
              <a:spLocks noChangeArrowheads="1"/>
            </p:cNvSpPr>
            <p:nvPr/>
          </p:nvSpPr>
          <p:spPr bwMode="auto">
            <a:xfrm>
              <a:off x="218" y="3446"/>
              <a:ext cx="167" cy="65"/>
            </a:xfrm>
            <a:prstGeom prst="ellipse">
              <a:avLst/>
            </a:prstGeom>
            <a:solidFill>
              <a:srgbClr val="606060"/>
            </a:solidFill>
            <a:ln w="3175">
              <a:solidFill>
                <a:srgbClr val="000000"/>
              </a:solidFill>
              <a:round/>
              <a:headEnd/>
              <a:tailEnd/>
            </a:ln>
          </p:spPr>
          <p:txBody>
            <a:bodyPr/>
            <a:lstStyle/>
            <a:p>
              <a:endParaRPr lang="zh-CN" altLang="zh-CN"/>
            </a:p>
          </p:txBody>
        </p:sp>
        <p:sp>
          <p:nvSpPr>
            <p:cNvPr id="366733" name="Rectangle 141"/>
            <p:cNvSpPr>
              <a:spLocks noChangeArrowheads="1"/>
            </p:cNvSpPr>
            <p:nvPr/>
          </p:nvSpPr>
          <p:spPr bwMode="auto">
            <a:xfrm>
              <a:off x="279" y="3317"/>
              <a:ext cx="44" cy="148"/>
            </a:xfrm>
            <a:prstGeom prst="rect">
              <a:avLst/>
            </a:prstGeom>
            <a:solidFill>
              <a:srgbClr val="606060"/>
            </a:solidFill>
            <a:ln w="3175">
              <a:solidFill>
                <a:srgbClr val="000000"/>
              </a:solidFill>
              <a:miter lim="800000"/>
              <a:headEnd/>
              <a:tailEnd/>
            </a:ln>
          </p:spPr>
          <p:txBody>
            <a:bodyPr/>
            <a:lstStyle/>
            <a:p>
              <a:endParaRPr lang="zh-CN" altLang="zh-CN"/>
            </a:p>
          </p:txBody>
        </p:sp>
        <p:grpSp>
          <p:nvGrpSpPr>
            <p:cNvPr id="366631" name="Group 142"/>
            <p:cNvGrpSpPr>
              <a:grpSpLocks/>
            </p:cNvGrpSpPr>
            <p:nvPr/>
          </p:nvGrpSpPr>
          <p:grpSpPr bwMode="auto">
            <a:xfrm>
              <a:off x="202" y="3261"/>
              <a:ext cx="221" cy="77"/>
              <a:chOff x="182" y="2151"/>
              <a:chExt cx="221" cy="77"/>
            </a:xfrm>
          </p:grpSpPr>
          <p:sp>
            <p:nvSpPr>
              <p:cNvPr id="366735" name="Freeform 143"/>
              <p:cNvSpPr>
                <a:spLocks/>
              </p:cNvSpPr>
              <p:nvPr/>
            </p:nvSpPr>
            <p:spPr bwMode="auto">
              <a:xfrm>
                <a:off x="182" y="2151"/>
                <a:ext cx="221" cy="77"/>
              </a:xfrm>
              <a:custGeom>
                <a:avLst/>
                <a:gdLst/>
                <a:ahLst/>
                <a:cxnLst>
                  <a:cxn ang="0">
                    <a:pos x="1106" y="202"/>
                  </a:cxn>
                  <a:cxn ang="0">
                    <a:pos x="1099" y="321"/>
                  </a:cxn>
                  <a:cxn ang="0">
                    <a:pos x="735" y="386"/>
                  </a:cxn>
                  <a:cxn ang="0">
                    <a:pos x="334" y="386"/>
                  </a:cxn>
                  <a:cxn ang="0">
                    <a:pos x="19" y="288"/>
                  </a:cxn>
                  <a:cxn ang="0">
                    <a:pos x="0" y="10"/>
                  </a:cxn>
                  <a:cxn ang="0">
                    <a:pos x="625" y="0"/>
                  </a:cxn>
                  <a:cxn ang="0">
                    <a:pos x="1106" y="202"/>
                  </a:cxn>
                </a:cxnLst>
                <a:rect l="0" t="0" r="r" b="b"/>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prstDash val="solid"/>
                <a:round/>
                <a:headEnd/>
                <a:tailEnd/>
              </a:ln>
            </p:spPr>
            <p:txBody>
              <a:bodyPr/>
              <a:lstStyle/>
              <a:p>
                <a:endParaRPr lang="zh-CN" altLang="en-US"/>
              </a:p>
            </p:txBody>
          </p:sp>
          <p:sp>
            <p:nvSpPr>
              <p:cNvPr id="366736" name="Freeform 144"/>
              <p:cNvSpPr>
                <a:spLocks/>
              </p:cNvSpPr>
              <p:nvPr/>
            </p:nvSpPr>
            <p:spPr bwMode="auto">
              <a:xfrm>
                <a:off x="187" y="2180"/>
                <a:ext cx="211" cy="45"/>
              </a:xfrm>
              <a:custGeom>
                <a:avLst/>
                <a:gdLst/>
                <a:ahLst/>
                <a:cxnLst>
                  <a:cxn ang="0">
                    <a:pos x="1055" y="75"/>
                  </a:cxn>
                  <a:cxn ang="0">
                    <a:pos x="1049" y="162"/>
                  </a:cxn>
                  <a:cxn ang="0">
                    <a:pos x="721" y="221"/>
                  </a:cxn>
                  <a:cxn ang="0">
                    <a:pos x="296" y="221"/>
                  </a:cxn>
                  <a:cxn ang="0">
                    <a:pos x="0" y="119"/>
                  </a:cxn>
                  <a:cxn ang="0">
                    <a:pos x="0" y="0"/>
                  </a:cxn>
                  <a:cxn ang="0">
                    <a:pos x="283" y="119"/>
                  </a:cxn>
                  <a:cxn ang="0">
                    <a:pos x="716" y="124"/>
                  </a:cxn>
                  <a:cxn ang="0">
                    <a:pos x="1055" y="75"/>
                  </a:cxn>
                </a:cxnLst>
                <a:rect l="0" t="0" r="r" b="b"/>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w="9525">
                <a:noFill/>
                <a:round/>
                <a:headEnd/>
                <a:tailEnd/>
              </a:ln>
            </p:spPr>
            <p:txBody>
              <a:bodyPr/>
              <a:lstStyle/>
              <a:p>
                <a:endParaRPr lang="zh-CN" altLang="en-US"/>
              </a:p>
            </p:txBody>
          </p:sp>
        </p:grpSp>
        <p:sp>
          <p:nvSpPr>
            <p:cNvPr id="366737" name="Freeform 145"/>
            <p:cNvSpPr>
              <a:spLocks/>
            </p:cNvSpPr>
            <p:nvPr/>
          </p:nvSpPr>
          <p:spPr bwMode="auto">
            <a:xfrm>
              <a:off x="195" y="3180"/>
              <a:ext cx="302" cy="280"/>
            </a:xfrm>
            <a:custGeom>
              <a:avLst/>
              <a:gdLst/>
              <a:ahLst/>
              <a:cxnLst>
                <a:cxn ang="0">
                  <a:pos x="1501" y="789"/>
                </a:cxn>
                <a:cxn ang="0">
                  <a:pos x="1493" y="649"/>
                </a:cxn>
                <a:cxn ang="0">
                  <a:pos x="1495" y="499"/>
                </a:cxn>
                <a:cxn ang="0">
                  <a:pos x="1489" y="385"/>
                </a:cxn>
                <a:cxn ang="0">
                  <a:pos x="1424" y="317"/>
                </a:cxn>
                <a:cxn ang="0">
                  <a:pos x="1345" y="278"/>
                </a:cxn>
                <a:cxn ang="0">
                  <a:pos x="1166" y="213"/>
                </a:cxn>
                <a:cxn ang="0">
                  <a:pos x="903" y="149"/>
                </a:cxn>
                <a:cxn ang="0">
                  <a:pos x="852" y="144"/>
                </a:cxn>
                <a:cxn ang="0">
                  <a:pos x="817" y="149"/>
                </a:cxn>
                <a:cxn ang="0">
                  <a:pos x="809" y="135"/>
                </a:cxn>
                <a:cxn ang="0">
                  <a:pos x="794" y="122"/>
                </a:cxn>
                <a:cxn ang="0">
                  <a:pos x="777" y="125"/>
                </a:cxn>
                <a:cxn ang="0">
                  <a:pos x="754" y="126"/>
                </a:cxn>
                <a:cxn ang="0">
                  <a:pos x="745" y="100"/>
                </a:cxn>
                <a:cxn ang="0">
                  <a:pos x="726" y="85"/>
                </a:cxn>
                <a:cxn ang="0">
                  <a:pos x="704" y="82"/>
                </a:cxn>
                <a:cxn ang="0">
                  <a:pos x="678" y="82"/>
                </a:cxn>
                <a:cxn ang="0">
                  <a:pos x="681" y="59"/>
                </a:cxn>
                <a:cxn ang="0">
                  <a:pos x="651" y="0"/>
                </a:cxn>
                <a:cxn ang="0">
                  <a:pos x="37" y="16"/>
                </a:cxn>
                <a:cxn ang="0">
                  <a:pos x="39" y="79"/>
                </a:cxn>
                <a:cxn ang="0">
                  <a:pos x="28" y="135"/>
                </a:cxn>
                <a:cxn ang="0">
                  <a:pos x="18" y="175"/>
                </a:cxn>
                <a:cxn ang="0">
                  <a:pos x="8" y="225"/>
                </a:cxn>
                <a:cxn ang="0">
                  <a:pos x="0" y="306"/>
                </a:cxn>
                <a:cxn ang="0">
                  <a:pos x="9" y="354"/>
                </a:cxn>
                <a:cxn ang="0">
                  <a:pos x="28" y="399"/>
                </a:cxn>
                <a:cxn ang="0">
                  <a:pos x="49" y="438"/>
                </a:cxn>
                <a:cxn ang="0">
                  <a:pos x="78" y="451"/>
                </a:cxn>
                <a:cxn ang="0">
                  <a:pos x="122" y="464"/>
                </a:cxn>
                <a:cxn ang="0">
                  <a:pos x="180" y="483"/>
                </a:cxn>
                <a:cxn ang="0">
                  <a:pos x="208" y="514"/>
                </a:cxn>
                <a:cxn ang="0">
                  <a:pos x="240" y="541"/>
                </a:cxn>
                <a:cxn ang="0">
                  <a:pos x="289" y="564"/>
                </a:cxn>
                <a:cxn ang="0">
                  <a:pos x="348" y="582"/>
                </a:cxn>
                <a:cxn ang="0">
                  <a:pos x="441" y="594"/>
                </a:cxn>
                <a:cxn ang="0">
                  <a:pos x="520" y="594"/>
                </a:cxn>
                <a:cxn ang="0">
                  <a:pos x="581" y="587"/>
                </a:cxn>
                <a:cxn ang="0">
                  <a:pos x="637" y="582"/>
                </a:cxn>
                <a:cxn ang="0">
                  <a:pos x="678" y="604"/>
                </a:cxn>
                <a:cxn ang="0">
                  <a:pos x="758" y="600"/>
                </a:cxn>
                <a:cxn ang="0">
                  <a:pos x="1078" y="645"/>
                </a:cxn>
                <a:cxn ang="0">
                  <a:pos x="1165" y="655"/>
                </a:cxn>
                <a:cxn ang="0">
                  <a:pos x="1133" y="845"/>
                </a:cxn>
                <a:cxn ang="0">
                  <a:pos x="1130" y="942"/>
                </a:cxn>
                <a:cxn ang="0">
                  <a:pos x="1149" y="1066"/>
                </a:cxn>
                <a:cxn ang="0">
                  <a:pos x="1169" y="1212"/>
                </a:cxn>
                <a:cxn ang="0">
                  <a:pos x="1169" y="1363"/>
                </a:cxn>
                <a:cxn ang="0">
                  <a:pos x="1244" y="1385"/>
                </a:cxn>
                <a:cxn ang="0">
                  <a:pos x="1339" y="1395"/>
                </a:cxn>
                <a:cxn ang="0">
                  <a:pos x="1420" y="1401"/>
                </a:cxn>
                <a:cxn ang="0">
                  <a:pos x="1507" y="1391"/>
                </a:cxn>
                <a:cxn ang="0">
                  <a:pos x="1501" y="1252"/>
                </a:cxn>
                <a:cxn ang="0">
                  <a:pos x="1501" y="1024"/>
                </a:cxn>
                <a:cxn ang="0">
                  <a:pos x="1501" y="824"/>
                </a:cxn>
                <a:cxn ang="0">
                  <a:pos x="1501" y="789"/>
                </a:cxn>
              </a:cxnLst>
              <a:rect l="0" t="0" r="r" b="b"/>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366738" name="Freeform 146"/>
            <p:cNvSpPr>
              <a:spLocks/>
            </p:cNvSpPr>
            <p:nvPr/>
          </p:nvSpPr>
          <p:spPr bwMode="auto">
            <a:xfrm>
              <a:off x="199" y="3191"/>
              <a:ext cx="295" cy="265"/>
            </a:xfrm>
            <a:custGeom>
              <a:avLst/>
              <a:gdLst/>
              <a:ahLst/>
              <a:cxnLst>
                <a:cxn ang="0">
                  <a:pos x="46" y="66"/>
                </a:cxn>
                <a:cxn ang="0">
                  <a:pos x="10" y="144"/>
                </a:cxn>
                <a:cxn ang="0">
                  <a:pos x="39" y="367"/>
                </a:cxn>
                <a:cxn ang="0">
                  <a:pos x="120" y="367"/>
                </a:cxn>
                <a:cxn ang="0">
                  <a:pos x="211" y="449"/>
                </a:cxn>
                <a:cxn ang="0">
                  <a:pos x="421" y="504"/>
                </a:cxn>
                <a:cxn ang="0">
                  <a:pos x="620" y="504"/>
                </a:cxn>
                <a:cxn ang="0">
                  <a:pos x="546" y="423"/>
                </a:cxn>
                <a:cxn ang="0">
                  <a:pos x="641" y="501"/>
                </a:cxn>
                <a:cxn ang="0">
                  <a:pos x="737" y="520"/>
                </a:cxn>
                <a:cxn ang="0">
                  <a:pos x="672" y="469"/>
                </a:cxn>
                <a:cxn ang="0">
                  <a:pos x="776" y="527"/>
                </a:cxn>
                <a:cxn ang="0">
                  <a:pos x="1114" y="572"/>
                </a:cxn>
                <a:cxn ang="0">
                  <a:pos x="1122" y="833"/>
                </a:cxn>
                <a:cxn ang="0">
                  <a:pos x="1159" y="1288"/>
                </a:cxn>
                <a:cxn ang="0">
                  <a:pos x="1360" y="1324"/>
                </a:cxn>
                <a:cxn ang="0">
                  <a:pos x="1468" y="998"/>
                </a:cxn>
                <a:cxn ang="0">
                  <a:pos x="1451" y="579"/>
                </a:cxn>
                <a:cxn ang="0">
                  <a:pos x="1455" y="381"/>
                </a:cxn>
                <a:cxn ang="0">
                  <a:pos x="1355" y="261"/>
                </a:cxn>
                <a:cxn ang="0">
                  <a:pos x="1057" y="150"/>
                </a:cxn>
                <a:cxn ang="0">
                  <a:pos x="809" y="98"/>
                </a:cxn>
                <a:cxn ang="0">
                  <a:pos x="662" y="205"/>
                </a:cxn>
                <a:cxn ang="0">
                  <a:pos x="767" y="131"/>
                </a:cxn>
                <a:cxn ang="0">
                  <a:pos x="776" y="79"/>
                </a:cxn>
                <a:cxn ang="0">
                  <a:pos x="725" y="98"/>
                </a:cxn>
                <a:cxn ang="0">
                  <a:pos x="656" y="137"/>
                </a:cxn>
                <a:cxn ang="0">
                  <a:pos x="722" y="68"/>
                </a:cxn>
                <a:cxn ang="0">
                  <a:pos x="669" y="36"/>
                </a:cxn>
                <a:cxn ang="0">
                  <a:pos x="569" y="112"/>
                </a:cxn>
                <a:cxn ang="0">
                  <a:pos x="646" y="20"/>
                </a:cxn>
                <a:cxn ang="0">
                  <a:pos x="597" y="7"/>
                </a:cxn>
                <a:cxn ang="0">
                  <a:pos x="523" y="63"/>
                </a:cxn>
                <a:cxn ang="0">
                  <a:pos x="386" y="40"/>
                </a:cxn>
                <a:cxn ang="0">
                  <a:pos x="345" y="72"/>
                </a:cxn>
                <a:cxn ang="0">
                  <a:pos x="211" y="95"/>
                </a:cxn>
                <a:cxn ang="0">
                  <a:pos x="185" y="45"/>
                </a:cxn>
                <a:cxn ang="0">
                  <a:pos x="130" y="91"/>
                </a:cxn>
                <a:cxn ang="0">
                  <a:pos x="72" y="40"/>
                </a:cxn>
              </a:cxnLst>
              <a:rect l="0" t="0" r="r" b="b"/>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w="9525">
              <a:noFill/>
              <a:round/>
              <a:headEnd/>
              <a:tailEnd/>
            </a:ln>
          </p:spPr>
          <p:txBody>
            <a:bodyPr/>
            <a:lstStyle/>
            <a:p>
              <a:endParaRPr lang="zh-CN" altLang="en-US"/>
            </a:p>
          </p:txBody>
        </p:sp>
        <p:sp>
          <p:nvSpPr>
            <p:cNvPr id="366739" name="Freeform 147"/>
            <p:cNvSpPr>
              <a:spLocks/>
            </p:cNvSpPr>
            <p:nvPr/>
          </p:nvSpPr>
          <p:spPr bwMode="auto">
            <a:xfrm>
              <a:off x="240" y="3235"/>
              <a:ext cx="40" cy="7"/>
            </a:xfrm>
            <a:custGeom>
              <a:avLst/>
              <a:gdLst/>
              <a:ahLst/>
              <a:cxnLst>
                <a:cxn ang="0">
                  <a:pos x="0" y="0"/>
                </a:cxn>
                <a:cxn ang="0">
                  <a:pos x="93" y="33"/>
                </a:cxn>
                <a:cxn ang="0">
                  <a:pos x="199" y="25"/>
                </a:cxn>
                <a:cxn ang="0">
                  <a:pos x="0" y="0"/>
                </a:cxn>
              </a:cxnLst>
              <a:rect l="0" t="0" r="r" b="b"/>
              <a:pathLst>
                <a:path w="199" h="33">
                  <a:moveTo>
                    <a:pt x="0" y="0"/>
                  </a:moveTo>
                  <a:lnTo>
                    <a:pt x="93" y="33"/>
                  </a:lnTo>
                  <a:lnTo>
                    <a:pt x="199" y="25"/>
                  </a:lnTo>
                  <a:lnTo>
                    <a:pt x="0" y="0"/>
                  </a:lnTo>
                  <a:close/>
                </a:path>
              </a:pathLst>
            </a:custGeom>
            <a:solidFill>
              <a:srgbClr val="606060"/>
            </a:solidFill>
            <a:ln w="9525">
              <a:noFill/>
              <a:round/>
              <a:headEnd/>
              <a:tailEnd/>
            </a:ln>
          </p:spPr>
          <p:txBody>
            <a:bodyPr/>
            <a:lstStyle/>
            <a:p>
              <a:endParaRPr lang="zh-CN" altLang="en-US"/>
            </a:p>
          </p:txBody>
        </p:sp>
        <p:sp>
          <p:nvSpPr>
            <p:cNvPr id="366740" name="Freeform 148"/>
            <p:cNvSpPr>
              <a:spLocks/>
            </p:cNvSpPr>
            <p:nvPr/>
          </p:nvSpPr>
          <p:spPr bwMode="auto">
            <a:xfrm>
              <a:off x="200" y="3224"/>
              <a:ext cx="25" cy="8"/>
            </a:xfrm>
            <a:custGeom>
              <a:avLst/>
              <a:gdLst/>
              <a:ahLst/>
              <a:cxnLst>
                <a:cxn ang="0">
                  <a:pos x="0" y="0"/>
                </a:cxn>
                <a:cxn ang="0">
                  <a:pos x="32" y="25"/>
                </a:cxn>
                <a:cxn ang="0">
                  <a:pos x="122" y="38"/>
                </a:cxn>
                <a:cxn ang="0">
                  <a:pos x="30" y="40"/>
                </a:cxn>
                <a:cxn ang="0">
                  <a:pos x="0" y="0"/>
                </a:cxn>
              </a:cxnLst>
              <a:rect l="0" t="0" r="r" b="b"/>
              <a:pathLst>
                <a:path w="122" h="40">
                  <a:moveTo>
                    <a:pt x="0" y="0"/>
                  </a:moveTo>
                  <a:lnTo>
                    <a:pt x="32" y="25"/>
                  </a:lnTo>
                  <a:lnTo>
                    <a:pt x="122" y="38"/>
                  </a:lnTo>
                  <a:lnTo>
                    <a:pt x="30" y="40"/>
                  </a:lnTo>
                  <a:lnTo>
                    <a:pt x="0" y="0"/>
                  </a:lnTo>
                  <a:close/>
                </a:path>
              </a:pathLst>
            </a:custGeom>
            <a:solidFill>
              <a:srgbClr val="606060"/>
            </a:solidFill>
            <a:ln w="9525">
              <a:noFill/>
              <a:round/>
              <a:headEnd/>
              <a:tailEnd/>
            </a:ln>
          </p:spPr>
          <p:txBody>
            <a:bodyPr/>
            <a:lstStyle/>
            <a:p>
              <a:endParaRPr lang="zh-CN" altLang="en-US"/>
            </a:p>
          </p:txBody>
        </p:sp>
        <p:sp>
          <p:nvSpPr>
            <p:cNvPr id="366741" name="Freeform 149"/>
            <p:cNvSpPr>
              <a:spLocks/>
            </p:cNvSpPr>
            <p:nvPr/>
          </p:nvSpPr>
          <p:spPr bwMode="auto">
            <a:xfrm>
              <a:off x="302" y="3218"/>
              <a:ext cx="38" cy="20"/>
            </a:xfrm>
            <a:custGeom>
              <a:avLst/>
              <a:gdLst/>
              <a:ahLst/>
              <a:cxnLst>
                <a:cxn ang="0">
                  <a:pos x="0" y="0"/>
                </a:cxn>
                <a:cxn ang="0">
                  <a:pos x="84" y="9"/>
                </a:cxn>
                <a:cxn ang="0">
                  <a:pos x="101" y="23"/>
                </a:cxn>
                <a:cxn ang="0">
                  <a:pos x="101" y="54"/>
                </a:cxn>
                <a:cxn ang="0">
                  <a:pos x="106" y="89"/>
                </a:cxn>
                <a:cxn ang="0">
                  <a:pos x="187" y="102"/>
                </a:cxn>
                <a:cxn ang="0">
                  <a:pos x="90" y="98"/>
                </a:cxn>
                <a:cxn ang="0">
                  <a:pos x="74" y="34"/>
                </a:cxn>
                <a:cxn ang="0">
                  <a:pos x="0" y="0"/>
                </a:cxn>
              </a:cxnLst>
              <a:rect l="0" t="0" r="r" b="b"/>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w="9525">
              <a:noFill/>
              <a:round/>
              <a:headEnd/>
              <a:tailEnd/>
            </a:ln>
          </p:spPr>
          <p:txBody>
            <a:bodyPr/>
            <a:lstStyle/>
            <a:p>
              <a:endParaRPr lang="zh-CN" altLang="en-US"/>
            </a:p>
          </p:txBody>
        </p:sp>
        <p:sp>
          <p:nvSpPr>
            <p:cNvPr id="366742" name="Freeform 150"/>
            <p:cNvSpPr>
              <a:spLocks/>
            </p:cNvSpPr>
            <p:nvPr/>
          </p:nvSpPr>
          <p:spPr bwMode="auto">
            <a:xfrm>
              <a:off x="340" y="3264"/>
              <a:ext cx="122" cy="30"/>
            </a:xfrm>
            <a:custGeom>
              <a:avLst/>
              <a:gdLst/>
              <a:ahLst/>
              <a:cxnLst>
                <a:cxn ang="0">
                  <a:pos x="0" y="0"/>
                </a:cxn>
                <a:cxn ang="0">
                  <a:pos x="154" y="7"/>
                </a:cxn>
                <a:cxn ang="0">
                  <a:pos x="313" y="44"/>
                </a:cxn>
                <a:cxn ang="0">
                  <a:pos x="431" y="51"/>
                </a:cxn>
                <a:cxn ang="0">
                  <a:pos x="527" y="71"/>
                </a:cxn>
                <a:cxn ang="0">
                  <a:pos x="563" y="122"/>
                </a:cxn>
                <a:cxn ang="0">
                  <a:pos x="609" y="150"/>
                </a:cxn>
                <a:cxn ang="0">
                  <a:pos x="563" y="141"/>
                </a:cxn>
                <a:cxn ang="0">
                  <a:pos x="521" y="84"/>
                </a:cxn>
                <a:cxn ang="0">
                  <a:pos x="392" y="58"/>
                </a:cxn>
                <a:cxn ang="0">
                  <a:pos x="313" y="58"/>
                </a:cxn>
                <a:cxn ang="0">
                  <a:pos x="252" y="44"/>
                </a:cxn>
                <a:cxn ang="0">
                  <a:pos x="146" y="17"/>
                </a:cxn>
                <a:cxn ang="0">
                  <a:pos x="0" y="0"/>
                </a:cxn>
              </a:cxnLst>
              <a:rect l="0" t="0" r="r" b="b"/>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w="9525">
              <a:noFill/>
              <a:round/>
              <a:headEnd/>
              <a:tailEnd/>
            </a:ln>
          </p:spPr>
          <p:txBody>
            <a:bodyPr/>
            <a:lstStyle/>
            <a:p>
              <a:endParaRPr lang="zh-CN" altLang="en-US"/>
            </a:p>
          </p:txBody>
        </p:sp>
        <p:grpSp>
          <p:nvGrpSpPr>
            <p:cNvPr id="366632" name="Group 162"/>
            <p:cNvGrpSpPr>
              <a:grpSpLocks/>
            </p:cNvGrpSpPr>
            <p:nvPr/>
          </p:nvGrpSpPr>
          <p:grpSpPr bwMode="auto">
            <a:xfrm>
              <a:off x="397" y="3072"/>
              <a:ext cx="99" cy="61"/>
              <a:chOff x="377" y="1962"/>
              <a:chExt cx="99" cy="61"/>
            </a:xfrm>
          </p:grpSpPr>
          <p:sp>
            <p:nvSpPr>
              <p:cNvPr id="366755" name="Freeform 163"/>
              <p:cNvSpPr>
                <a:spLocks/>
              </p:cNvSpPr>
              <p:nvPr/>
            </p:nvSpPr>
            <p:spPr bwMode="auto">
              <a:xfrm>
                <a:off x="377" y="1962"/>
                <a:ext cx="99" cy="61"/>
              </a:xfrm>
              <a:custGeom>
                <a:avLst/>
                <a:gdLst/>
                <a:ahLst/>
                <a:cxnLst>
                  <a:cxn ang="0">
                    <a:pos x="0" y="182"/>
                  </a:cxn>
                  <a:cxn ang="0">
                    <a:pos x="61" y="168"/>
                  </a:cxn>
                  <a:cxn ang="0">
                    <a:pos x="84" y="163"/>
                  </a:cxn>
                  <a:cxn ang="0">
                    <a:pos x="98" y="150"/>
                  </a:cxn>
                  <a:cxn ang="0">
                    <a:pos x="112" y="130"/>
                  </a:cxn>
                  <a:cxn ang="0">
                    <a:pos x="142" y="102"/>
                  </a:cxn>
                  <a:cxn ang="0">
                    <a:pos x="197" y="56"/>
                  </a:cxn>
                  <a:cxn ang="0">
                    <a:pos x="206" y="41"/>
                  </a:cxn>
                  <a:cxn ang="0">
                    <a:pos x="221" y="28"/>
                  </a:cxn>
                  <a:cxn ang="0">
                    <a:pos x="249" y="23"/>
                  </a:cxn>
                  <a:cxn ang="0">
                    <a:pos x="336" y="8"/>
                  </a:cxn>
                  <a:cxn ang="0">
                    <a:pos x="360" y="0"/>
                  </a:cxn>
                  <a:cxn ang="0">
                    <a:pos x="382" y="11"/>
                  </a:cxn>
                  <a:cxn ang="0">
                    <a:pos x="393" y="20"/>
                  </a:cxn>
                  <a:cxn ang="0">
                    <a:pos x="443" y="37"/>
                  </a:cxn>
                  <a:cxn ang="0">
                    <a:pos x="464" y="45"/>
                  </a:cxn>
                  <a:cxn ang="0">
                    <a:pos x="471" y="53"/>
                  </a:cxn>
                  <a:cxn ang="0">
                    <a:pos x="481" y="81"/>
                  </a:cxn>
                  <a:cxn ang="0">
                    <a:pos x="486" y="96"/>
                  </a:cxn>
                  <a:cxn ang="0">
                    <a:pos x="490" y="104"/>
                  </a:cxn>
                  <a:cxn ang="0">
                    <a:pos x="497" y="119"/>
                  </a:cxn>
                  <a:cxn ang="0">
                    <a:pos x="497" y="129"/>
                  </a:cxn>
                  <a:cxn ang="0">
                    <a:pos x="487" y="137"/>
                  </a:cxn>
                  <a:cxn ang="0">
                    <a:pos x="466" y="136"/>
                  </a:cxn>
                  <a:cxn ang="0">
                    <a:pos x="434" y="121"/>
                  </a:cxn>
                  <a:cxn ang="0">
                    <a:pos x="393" y="113"/>
                  </a:cxn>
                  <a:cxn ang="0">
                    <a:pos x="356" y="119"/>
                  </a:cxn>
                  <a:cxn ang="0">
                    <a:pos x="395" y="128"/>
                  </a:cxn>
                  <a:cxn ang="0">
                    <a:pos x="422" y="137"/>
                  </a:cxn>
                  <a:cxn ang="0">
                    <a:pos x="454" y="150"/>
                  </a:cxn>
                  <a:cxn ang="0">
                    <a:pos x="462" y="161"/>
                  </a:cxn>
                  <a:cxn ang="0">
                    <a:pos x="462" y="173"/>
                  </a:cxn>
                  <a:cxn ang="0">
                    <a:pos x="449" y="182"/>
                  </a:cxn>
                  <a:cxn ang="0">
                    <a:pos x="435" y="179"/>
                  </a:cxn>
                  <a:cxn ang="0">
                    <a:pos x="391" y="168"/>
                  </a:cxn>
                  <a:cxn ang="0">
                    <a:pos x="351" y="166"/>
                  </a:cxn>
                  <a:cxn ang="0">
                    <a:pos x="320" y="168"/>
                  </a:cxn>
                  <a:cxn ang="0">
                    <a:pos x="303" y="179"/>
                  </a:cxn>
                  <a:cxn ang="0">
                    <a:pos x="282" y="200"/>
                  </a:cxn>
                  <a:cxn ang="0">
                    <a:pos x="267" y="223"/>
                  </a:cxn>
                  <a:cxn ang="0">
                    <a:pos x="251" y="246"/>
                  </a:cxn>
                  <a:cxn ang="0">
                    <a:pos x="237" y="263"/>
                  </a:cxn>
                  <a:cxn ang="0">
                    <a:pos x="213" y="280"/>
                  </a:cxn>
                  <a:cxn ang="0">
                    <a:pos x="190" y="284"/>
                  </a:cxn>
                  <a:cxn ang="0">
                    <a:pos x="165" y="287"/>
                  </a:cxn>
                  <a:cxn ang="0">
                    <a:pos x="135" y="284"/>
                  </a:cxn>
                  <a:cxn ang="0">
                    <a:pos x="112" y="282"/>
                  </a:cxn>
                  <a:cxn ang="0">
                    <a:pos x="82" y="290"/>
                  </a:cxn>
                  <a:cxn ang="0">
                    <a:pos x="0" y="305"/>
                  </a:cxn>
                  <a:cxn ang="0">
                    <a:pos x="0" y="182"/>
                  </a:cxn>
                </a:cxnLst>
                <a:rect l="0" t="0" r="r" b="b"/>
                <a:pathLst>
                  <a:path w="497" h="305">
                    <a:moveTo>
                      <a:pt x="0" y="182"/>
                    </a:moveTo>
                    <a:lnTo>
                      <a:pt x="61" y="168"/>
                    </a:lnTo>
                    <a:lnTo>
                      <a:pt x="84" y="163"/>
                    </a:lnTo>
                    <a:lnTo>
                      <a:pt x="98" y="150"/>
                    </a:lnTo>
                    <a:lnTo>
                      <a:pt x="112" y="130"/>
                    </a:lnTo>
                    <a:lnTo>
                      <a:pt x="142" y="102"/>
                    </a:lnTo>
                    <a:lnTo>
                      <a:pt x="197" y="56"/>
                    </a:lnTo>
                    <a:lnTo>
                      <a:pt x="206" y="41"/>
                    </a:lnTo>
                    <a:lnTo>
                      <a:pt x="221" y="28"/>
                    </a:lnTo>
                    <a:lnTo>
                      <a:pt x="249" y="23"/>
                    </a:lnTo>
                    <a:lnTo>
                      <a:pt x="336" y="8"/>
                    </a:lnTo>
                    <a:lnTo>
                      <a:pt x="360" y="0"/>
                    </a:lnTo>
                    <a:lnTo>
                      <a:pt x="382" y="11"/>
                    </a:lnTo>
                    <a:lnTo>
                      <a:pt x="393" y="20"/>
                    </a:lnTo>
                    <a:lnTo>
                      <a:pt x="443" y="37"/>
                    </a:lnTo>
                    <a:lnTo>
                      <a:pt x="464" y="45"/>
                    </a:lnTo>
                    <a:lnTo>
                      <a:pt x="471" y="53"/>
                    </a:lnTo>
                    <a:lnTo>
                      <a:pt x="481" y="81"/>
                    </a:lnTo>
                    <a:lnTo>
                      <a:pt x="486" y="96"/>
                    </a:lnTo>
                    <a:lnTo>
                      <a:pt x="490" y="104"/>
                    </a:lnTo>
                    <a:lnTo>
                      <a:pt x="497" y="119"/>
                    </a:lnTo>
                    <a:lnTo>
                      <a:pt x="497" y="129"/>
                    </a:lnTo>
                    <a:lnTo>
                      <a:pt x="487" y="137"/>
                    </a:lnTo>
                    <a:lnTo>
                      <a:pt x="466" y="136"/>
                    </a:lnTo>
                    <a:lnTo>
                      <a:pt x="434" y="121"/>
                    </a:lnTo>
                    <a:lnTo>
                      <a:pt x="393" y="113"/>
                    </a:lnTo>
                    <a:lnTo>
                      <a:pt x="356" y="119"/>
                    </a:lnTo>
                    <a:lnTo>
                      <a:pt x="395" y="128"/>
                    </a:lnTo>
                    <a:lnTo>
                      <a:pt x="422" y="137"/>
                    </a:lnTo>
                    <a:lnTo>
                      <a:pt x="454" y="150"/>
                    </a:lnTo>
                    <a:lnTo>
                      <a:pt x="462" y="161"/>
                    </a:lnTo>
                    <a:lnTo>
                      <a:pt x="462" y="173"/>
                    </a:lnTo>
                    <a:lnTo>
                      <a:pt x="449" y="182"/>
                    </a:lnTo>
                    <a:lnTo>
                      <a:pt x="435" y="179"/>
                    </a:lnTo>
                    <a:lnTo>
                      <a:pt x="391" y="168"/>
                    </a:lnTo>
                    <a:lnTo>
                      <a:pt x="351" y="166"/>
                    </a:lnTo>
                    <a:lnTo>
                      <a:pt x="320" y="168"/>
                    </a:lnTo>
                    <a:lnTo>
                      <a:pt x="303" y="179"/>
                    </a:lnTo>
                    <a:lnTo>
                      <a:pt x="282" y="200"/>
                    </a:lnTo>
                    <a:lnTo>
                      <a:pt x="267" y="223"/>
                    </a:lnTo>
                    <a:lnTo>
                      <a:pt x="251" y="246"/>
                    </a:lnTo>
                    <a:lnTo>
                      <a:pt x="237" y="263"/>
                    </a:lnTo>
                    <a:lnTo>
                      <a:pt x="213" y="280"/>
                    </a:lnTo>
                    <a:lnTo>
                      <a:pt x="190" y="284"/>
                    </a:lnTo>
                    <a:lnTo>
                      <a:pt x="165" y="287"/>
                    </a:lnTo>
                    <a:lnTo>
                      <a:pt x="135" y="284"/>
                    </a:lnTo>
                    <a:lnTo>
                      <a:pt x="112" y="282"/>
                    </a:lnTo>
                    <a:lnTo>
                      <a:pt x="82" y="290"/>
                    </a:lnTo>
                    <a:lnTo>
                      <a:pt x="0" y="305"/>
                    </a:lnTo>
                    <a:lnTo>
                      <a:pt x="0" y="182"/>
                    </a:lnTo>
                    <a:close/>
                  </a:path>
                </a:pathLst>
              </a:custGeom>
              <a:solidFill>
                <a:srgbClr val="FFC080"/>
              </a:solidFill>
              <a:ln w="3175">
                <a:solidFill>
                  <a:srgbClr val="402000"/>
                </a:solidFill>
                <a:prstDash val="solid"/>
                <a:round/>
                <a:headEnd/>
                <a:tailEnd/>
              </a:ln>
            </p:spPr>
            <p:txBody>
              <a:bodyPr/>
              <a:lstStyle/>
              <a:p>
                <a:endParaRPr lang="zh-CN" altLang="en-US"/>
              </a:p>
            </p:txBody>
          </p:sp>
          <p:sp>
            <p:nvSpPr>
              <p:cNvPr id="366756" name="Freeform 164"/>
              <p:cNvSpPr>
                <a:spLocks/>
              </p:cNvSpPr>
              <p:nvPr/>
            </p:nvSpPr>
            <p:spPr bwMode="auto">
              <a:xfrm>
                <a:off x="439" y="1973"/>
                <a:ext cx="32" cy="7"/>
              </a:xfrm>
              <a:custGeom>
                <a:avLst/>
                <a:gdLst/>
                <a:ahLst/>
                <a:cxnLst>
                  <a:cxn ang="0">
                    <a:pos x="159" y="37"/>
                  </a:cxn>
                  <a:cxn ang="0">
                    <a:pos x="132" y="24"/>
                  </a:cxn>
                  <a:cxn ang="0">
                    <a:pos x="110" y="21"/>
                  </a:cxn>
                  <a:cxn ang="0">
                    <a:pos x="84" y="13"/>
                  </a:cxn>
                  <a:cxn ang="0">
                    <a:pos x="61" y="7"/>
                  </a:cxn>
                  <a:cxn ang="0">
                    <a:pos x="25" y="10"/>
                  </a:cxn>
                  <a:cxn ang="0">
                    <a:pos x="0" y="13"/>
                  </a:cxn>
                  <a:cxn ang="0">
                    <a:pos x="38" y="5"/>
                  </a:cxn>
                  <a:cxn ang="0">
                    <a:pos x="69" y="0"/>
                  </a:cxn>
                  <a:cxn ang="0">
                    <a:pos x="110" y="17"/>
                  </a:cxn>
                  <a:cxn ang="0">
                    <a:pos x="132" y="19"/>
                  </a:cxn>
                  <a:cxn ang="0">
                    <a:pos x="157" y="31"/>
                  </a:cxn>
                  <a:cxn ang="0">
                    <a:pos x="159" y="37"/>
                  </a:cxn>
                </a:cxnLst>
                <a:rect l="0" t="0" r="r" b="b"/>
                <a:pathLst>
                  <a:path w="159" h="37">
                    <a:moveTo>
                      <a:pt x="159" y="37"/>
                    </a:moveTo>
                    <a:lnTo>
                      <a:pt x="132" y="24"/>
                    </a:lnTo>
                    <a:lnTo>
                      <a:pt x="110" y="21"/>
                    </a:lnTo>
                    <a:lnTo>
                      <a:pt x="84" y="13"/>
                    </a:lnTo>
                    <a:lnTo>
                      <a:pt x="61" y="7"/>
                    </a:lnTo>
                    <a:lnTo>
                      <a:pt x="25" y="10"/>
                    </a:lnTo>
                    <a:lnTo>
                      <a:pt x="0" y="13"/>
                    </a:lnTo>
                    <a:lnTo>
                      <a:pt x="38" y="5"/>
                    </a:lnTo>
                    <a:lnTo>
                      <a:pt x="69" y="0"/>
                    </a:lnTo>
                    <a:lnTo>
                      <a:pt x="110" y="17"/>
                    </a:lnTo>
                    <a:lnTo>
                      <a:pt x="132" y="19"/>
                    </a:lnTo>
                    <a:lnTo>
                      <a:pt x="157" y="31"/>
                    </a:lnTo>
                    <a:lnTo>
                      <a:pt x="159" y="37"/>
                    </a:lnTo>
                    <a:close/>
                  </a:path>
                </a:pathLst>
              </a:custGeom>
              <a:solidFill>
                <a:srgbClr val="402000"/>
              </a:solidFill>
              <a:ln w="9525">
                <a:noFill/>
                <a:round/>
                <a:headEnd/>
                <a:tailEnd/>
              </a:ln>
            </p:spPr>
            <p:txBody>
              <a:bodyPr/>
              <a:lstStyle/>
              <a:p>
                <a:endParaRPr lang="zh-CN" altLang="en-US"/>
              </a:p>
            </p:txBody>
          </p:sp>
          <p:sp>
            <p:nvSpPr>
              <p:cNvPr id="366757" name="Freeform 165"/>
              <p:cNvSpPr>
                <a:spLocks/>
              </p:cNvSpPr>
              <p:nvPr/>
            </p:nvSpPr>
            <p:spPr bwMode="auto">
              <a:xfrm>
                <a:off x="427" y="1965"/>
                <a:ext cx="27" cy="5"/>
              </a:xfrm>
              <a:custGeom>
                <a:avLst/>
                <a:gdLst/>
                <a:ahLst/>
                <a:cxnLst>
                  <a:cxn ang="0">
                    <a:pos x="97" y="0"/>
                  </a:cxn>
                  <a:cxn ang="0">
                    <a:pos x="113" y="1"/>
                  </a:cxn>
                  <a:cxn ang="0">
                    <a:pos x="133" y="8"/>
                  </a:cxn>
                  <a:cxn ang="0">
                    <a:pos x="120" y="7"/>
                  </a:cxn>
                  <a:cxn ang="0">
                    <a:pos x="99" y="3"/>
                  </a:cxn>
                  <a:cxn ang="0">
                    <a:pos x="56" y="15"/>
                  </a:cxn>
                  <a:cxn ang="0">
                    <a:pos x="32" y="21"/>
                  </a:cxn>
                  <a:cxn ang="0">
                    <a:pos x="4" y="25"/>
                  </a:cxn>
                  <a:cxn ang="0">
                    <a:pos x="0" y="21"/>
                  </a:cxn>
                  <a:cxn ang="0">
                    <a:pos x="29" y="16"/>
                  </a:cxn>
                  <a:cxn ang="0">
                    <a:pos x="64" y="8"/>
                  </a:cxn>
                  <a:cxn ang="0">
                    <a:pos x="97" y="0"/>
                  </a:cxn>
                </a:cxnLst>
                <a:rect l="0" t="0" r="r" b="b"/>
                <a:pathLst>
                  <a:path w="133" h="25">
                    <a:moveTo>
                      <a:pt x="97" y="0"/>
                    </a:moveTo>
                    <a:lnTo>
                      <a:pt x="113" y="1"/>
                    </a:lnTo>
                    <a:lnTo>
                      <a:pt x="133" y="8"/>
                    </a:lnTo>
                    <a:lnTo>
                      <a:pt x="120" y="7"/>
                    </a:lnTo>
                    <a:lnTo>
                      <a:pt x="99" y="3"/>
                    </a:lnTo>
                    <a:lnTo>
                      <a:pt x="56" y="15"/>
                    </a:lnTo>
                    <a:lnTo>
                      <a:pt x="32" y="21"/>
                    </a:lnTo>
                    <a:lnTo>
                      <a:pt x="4" y="25"/>
                    </a:lnTo>
                    <a:lnTo>
                      <a:pt x="0" y="21"/>
                    </a:lnTo>
                    <a:lnTo>
                      <a:pt x="29" y="16"/>
                    </a:lnTo>
                    <a:lnTo>
                      <a:pt x="64" y="8"/>
                    </a:lnTo>
                    <a:lnTo>
                      <a:pt x="97" y="0"/>
                    </a:lnTo>
                    <a:close/>
                  </a:path>
                </a:pathLst>
              </a:custGeom>
              <a:solidFill>
                <a:srgbClr val="402000"/>
              </a:solidFill>
              <a:ln w="9525">
                <a:noFill/>
                <a:round/>
                <a:headEnd/>
                <a:tailEnd/>
              </a:ln>
            </p:spPr>
            <p:txBody>
              <a:bodyPr/>
              <a:lstStyle/>
              <a:p>
                <a:endParaRPr lang="zh-CN" altLang="en-US"/>
              </a:p>
            </p:txBody>
          </p:sp>
          <p:sp>
            <p:nvSpPr>
              <p:cNvPr id="366758" name="Freeform 166"/>
              <p:cNvSpPr>
                <a:spLocks/>
              </p:cNvSpPr>
              <p:nvPr/>
            </p:nvSpPr>
            <p:spPr bwMode="auto">
              <a:xfrm>
                <a:off x="438" y="1984"/>
                <a:ext cx="11" cy="2"/>
              </a:xfrm>
              <a:custGeom>
                <a:avLst/>
                <a:gdLst/>
                <a:ahLst/>
                <a:cxnLst>
                  <a:cxn ang="0">
                    <a:pos x="53" y="5"/>
                  </a:cxn>
                  <a:cxn ang="0">
                    <a:pos x="46" y="12"/>
                  </a:cxn>
                  <a:cxn ang="0">
                    <a:pos x="27" y="9"/>
                  </a:cxn>
                  <a:cxn ang="0">
                    <a:pos x="5" y="9"/>
                  </a:cxn>
                  <a:cxn ang="0">
                    <a:pos x="0" y="0"/>
                  </a:cxn>
                  <a:cxn ang="0">
                    <a:pos x="14" y="3"/>
                  </a:cxn>
                  <a:cxn ang="0">
                    <a:pos x="53" y="5"/>
                  </a:cxn>
                </a:cxnLst>
                <a:rect l="0" t="0" r="r" b="b"/>
                <a:pathLst>
                  <a:path w="53" h="12">
                    <a:moveTo>
                      <a:pt x="53" y="5"/>
                    </a:moveTo>
                    <a:lnTo>
                      <a:pt x="46" y="12"/>
                    </a:lnTo>
                    <a:lnTo>
                      <a:pt x="27" y="9"/>
                    </a:lnTo>
                    <a:lnTo>
                      <a:pt x="5" y="9"/>
                    </a:lnTo>
                    <a:lnTo>
                      <a:pt x="0" y="0"/>
                    </a:lnTo>
                    <a:lnTo>
                      <a:pt x="14" y="3"/>
                    </a:lnTo>
                    <a:lnTo>
                      <a:pt x="53" y="5"/>
                    </a:lnTo>
                    <a:close/>
                  </a:path>
                </a:pathLst>
              </a:custGeom>
              <a:solidFill>
                <a:srgbClr val="402000"/>
              </a:solidFill>
              <a:ln w="9525">
                <a:noFill/>
                <a:round/>
                <a:headEnd/>
                <a:tailEnd/>
              </a:ln>
            </p:spPr>
            <p:txBody>
              <a:bodyPr/>
              <a:lstStyle/>
              <a:p>
                <a:endParaRPr lang="zh-CN" altLang="en-US"/>
              </a:p>
            </p:txBody>
          </p:sp>
          <p:sp>
            <p:nvSpPr>
              <p:cNvPr id="366759" name="Freeform 167"/>
              <p:cNvSpPr>
                <a:spLocks/>
              </p:cNvSpPr>
              <p:nvPr/>
            </p:nvSpPr>
            <p:spPr bwMode="auto">
              <a:xfrm>
                <a:off x="469" y="1982"/>
                <a:ext cx="3" cy="4"/>
              </a:xfrm>
              <a:custGeom>
                <a:avLst/>
                <a:gdLst/>
                <a:ahLst/>
                <a:cxnLst>
                  <a:cxn ang="0">
                    <a:pos x="0" y="0"/>
                  </a:cxn>
                  <a:cxn ang="0">
                    <a:pos x="0" y="6"/>
                  </a:cxn>
                  <a:cxn ang="0">
                    <a:pos x="2" y="18"/>
                  </a:cxn>
                  <a:cxn ang="0">
                    <a:pos x="11" y="23"/>
                  </a:cxn>
                  <a:cxn ang="0">
                    <a:pos x="0" y="0"/>
                  </a:cxn>
                </a:cxnLst>
                <a:rect l="0" t="0" r="r" b="b"/>
                <a:pathLst>
                  <a:path w="11" h="23">
                    <a:moveTo>
                      <a:pt x="0" y="0"/>
                    </a:moveTo>
                    <a:lnTo>
                      <a:pt x="0" y="6"/>
                    </a:lnTo>
                    <a:lnTo>
                      <a:pt x="2" y="18"/>
                    </a:lnTo>
                    <a:lnTo>
                      <a:pt x="11" y="23"/>
                    </a:lnTo>
                    <a:lnTo>
                      <a:pt x="0" y="0"/>
                    </a:lnTo>
                    <a:close/>
                  </a:path>
                </a:pathLst>
              </a:custGeom>
              <a:solidFill>
                <a:srgbClr val="402000"/>
              </a:solidFill>
              <a:ln w="9525">
                <a:noFill/>
                <a:round/>
                <a:headEnd/>
                <a:tailEnd/>
              </a:ln>
            </p:spPr>
            <p:txBody>
              <a:bodyPr/>
              <a:lstStyle/>
              <a:p>
                <a:endParaRPr lang="zh-CN" altLang="en-US"/>
              </a:p>
            </p:txBody>
          </p:sp>
          <p:sp>
            <p:nvSpPr>
              <p:cNvPr id="366760" name="Freeform 168"/>
              <p:cNvSpPr>
                <a:spLocks/>
              </p:cNvSpPr>
              <p:nvPr/>
            </p:nvSpPr>
            <p:spPr bwMode="auto">
              <a:xfrm>
                <a:off x="462" y="1993"/>
                <a:ext cx="2" cy="2"/>
              </a:xfrm>
              <a:custGeom>
                <a:avLst/>
                <a:gdLst/>
                <a:ahLst/>
                <a:cxnLst>
                  <a:cxn ang="0">
                    <a:pos x="0" y="0"/>
                  </a:cxn>
                  <a:cxn ang="0">
                    <a:pos x="3" y="7"/>
                  </a:cxn>
                  <a:cxn ang="0">
                    <a:pos x="11" y="13"/>
                  </a:cxn>
                  <a:cxn ang="0">
                    <a:pos x="0" y="0"/>
                  </a:cxn>
                </a:cxnLst>
                <a:rect l="0" t="0" r="r" b="b"/>
                <a:pathLst>
                  <a:path w="11" h="13">
                    <a:moveTo>
                      <a:pt x="0" y="0"/>
                    </a:moveTo>
                    <a:lnTo>
                      <a:pt x="3" y="7"/>
                    </a:lnTo>
                    <a:lnTo>
                      <a:pt x="11" y="13"/>
                    </a:lnTo>
                    <a:lnTo>
                      <a:pt x="0" y="0"/>
                    </a:lnTo>
                    <a:close/>
                  </a:path>
                </a:pathLst>
              </a:custGeom>
              <a:solidFill>
                <a:srgbClr val="402000"/>
              </a:solidFill>
              <a:ln w="9525">
                <a:noFill/>
                <a:round/>
                <a:headEnd/>
                <a:tailEnd/>
              </a:ln>
            </p:spPr>
            <p:txBody>
              <a:bodyPr/>
              <a:lstStyle/>
              <a:p>
                <a:endParaRPr lang="zh-CN" altLang="en-US"/>
              </a:p>
            </p:txBody>
          </p:sp>
          <p:sp>
            <p:nvSpPr>
              <p:cNvPr id="366761" name="Freeform 169"/>
              <p:cNvSpPr>
                <a:spLocks/>
              </p:cNvSpPr>
              <p:nvPr/>
            </p:nvSpPr>
            <p:spPr bwMode="auto">
              <a:xfrm>
                <a:off x="423" y="1977"/>
                <a:ext cx="5" cy="6"/>
              </a:xfrm>
              <a:custGeom>
                <a:avLst/>
                <a:gdLst/>
                <a:ahLst/>
                <a:cxnLst>
                  <a:cxn ang="0">
                    <a:pos x="25" y="0"/>
                  </a:cxn>
                  <a:cxn ang="0">
                    <a:pos x="21" y="9"/>
                  </a:cxn>
                  <a:cxn ang="0">
                    <a:pos x="21" y="17"/>
                  </a:cxn>
                  <a:cxn ang="0">
                    <a:pos x="0" y="29"/>
                  </a:cxn>
                  <a:cxn ang="0">
                    <a:pos x="25" y="0"/>
                  </a:cxn>
                </a:cxnLst>
                <a:rect l="0" t="0" r="r" b="b"/>
                <a:pathLst>
                  <a:path w="25" h="29">
                    <a:moveTo>
                      <a:pt x="25" y="0"/>
                    </a:moveTo>
                    <a:lnTo>
                      <a:pt x="21" y="9"/>
                    </a:lnTo>
                    <a:lnTo>
                      <a:pt x="21" y="17"/>
                    </a:lnTo>
                    <a:lnTo>
                      <a:pt x="0" y="29"/>
                    </a:lnTo>
                    <a:lnTo>
                      <a:pt x="25" y="0"/>
                    </a:lnTo>
                    <a:close/>
                  </a:path>
                </a:pathLst>
              </a:custGeom>
              <a:solidFill>
                <a:srgbClr val="402000"/>
              </a:solidFill>
              <a:ln w="9525">
                <a:noFill/>
                <a:round/>
                <a:headEnd/>
                <a:tailEnd/>
              </a:ln>
            </p:spPr>
            <p:txBody>
              <a:bodyPr/>
              <a:lstStyle/>
              <a:p>
                <a:endParaRPr lang="zh-CN" altLang="en-US"/>
              </a:p>
            </p:txBody>
          </p:sp>
          <p:sp>
            <p:nvSpPr>
              <p:cNvPr id="366762" name="Freeform 170"/>
              <p:cNvSpPr>
                <a:spLocks/>
              </p:cNvSpPr>
              <p:nvPr/>
            </p:nvSpPr>
            <p:spPr bwMode="auto">
              <a:xfrm>
                <a:off x="403" y="1977"/>
                <a:ext cx="16" cy="16"/>
              </a:xfrm>
              <a:custGeom>
                <a:avLst/>
                <a:gdLst/>
                <a:ahLst/>
                <a:cxnLst>
                  <a:cxn ang="0">
                    <a:pos x="80" y="0"/>
                  </a:cxn>
                  <a:cxn ang="0">
                    <a:pos x="66" y="26"/>
                  </a:cxn>
                  <a:cxn ang="0">
                    <a:pos x="50" y="46"/>
                  </a:cxn>
                  <a:cxn ang="0">
                    <a:pos x="0" y="81"/>
                  </a:cxn>
                  <a:cxn ang="0">
                    <a:pos x="47" y="38"/>
                  </a:cxn>
                  <a:cxn ang="0">
                    <a:pos x="80" y="0"/>
                  </a:cxn>
                </a:cxnLst>
                <a:rect l="0" t="0" r="r" b="b"/>
                <a:pathLst>
                  <a:path w="80" h="81">
                    <a:moveTo>
                      <a:pt x="80" y="0"/>
                    </a:moveTo>
                    <a:lnTo>
                      <a:pt x="66" y="26"/>
                    </a:lnTo>
                    <a:lnTo>
                      <a:pt x="50" y="46"/>
                    </a:lnTo>
                    <a:lnTo>
                      <a:pt x="0" y="81"/>
                    </a:lnTo>
                    <a:lnTo>
                      <a:pt x="47" y="38"/>
                    </a:lnTo>
                    <a:lnTo>
                      <a:pt x="80" y="0"/>
                    </a:lnTo>
                    <a:close/>
                  </a:path>
                </a:pathLst>
              </a:custGeom>
              <a:solidFill>
                <a:srgbClr val="402000"/>
              </a:solidFill>
              <a:ln w="9525">
                <a:noFill/>
                <a:round/>
                <a:headEnd/>
                <a:tailEnd/>
              </a:ln>
            </p:spPr>
            <p:txBody>
              <a:bodyPr/>
              <a:lstStyle/>
              <a:p>
                <a:endParaRPr lang="zh-CN" altLang="en-US"/>
              </a:p>
            </p:txBody>
          </p:sp>
          <p:sp>
            <p:nvSpPr>
              <p:cNvPr id="366763" name="Freeform 171"/>
              <p:cNvSpPr>
                <a:spLocks/>
              </p:cNvSpPr>
              <p:nvPr/>
            </p:nvSpPr>
            <p:spPr bwMode="auto">
              <a:xfrm>
                <a:off x="395" y="2000"/>
                <a:ext cx="4" cy="12"/>
              </a:xfrm>
              <a:custGeom>
                <a:avLst/>
                <a:gdLst/>
                <a:ahLst/>
                <a:cxnLst>
                  <a:cxn ang="0">
                    <a:pos x="0" y="0"/>
                  </a:cxn>
                  <a:cxn ang="0">
                    <a:pos x="11" y="20"/>
                  </a:cxn>
                  <a:cxn ang="0">
                    <a:pos x="15" y="41"/>
                  </a:cxn>
                  <a:cxn ang="0">
                    <a:pos x="16" y="58"/>
                  </a:cxn>
                  <a:cxn ang="0">
                    <a:pos x="18" y="33"/>
                  </a:cxn>
                  <a:cxn ang="0">
                    <a:pos x="16" y="14"/>
                  </a:cxn>
                  <a:cxn ang="0">
                    <a:pos x="0" y="0"/>
                  </a:cxn>
                </a:cxnLst>
                <a:rect l="0" t="0" r="r" b="b"/>
                <a:pathLst>
                  <a:path w="18" h="58">
                    <a:moveTo>
                      <a:pt x="0" y="0"/>
                    </a:moveTo>
                    <a:lnTo>
                      <a:pt x="11" y="20"/>
                    </a:lnTo>
                    <a:lnTo>
                      <a:pt x="15" y="41"/>
                    </a:lnTo>
                    <a:lnTo>
                      <a:pt x="16" y="58"/>
                    </a:lnTo>
                    <a:lnTo>
                      <a:pt x="18" y="33"/>
                    </a:lnTo>
                    <a:lnTo>
                      <a:pt x="16" y="14"/>
                    </a:lnTo>
                    <a:lnTo>
                      <a:pt x="0" y="0"/>
                    </a:lnTo>
                    <a:close/>
                  </a:path>
                </a:pathLst>
              </a:custGeom>
              <a:solidFill>
                <a:srgbClr val="402000"/>
              </a:solidFill>
              <a:ln w="9525">
                <a:noFill/>
                <a:round/>
                <a:headEnd/>
                <a:tailEnd/>
              </a:ln>
            </p:spPr>
            <p:txBody>
              <a:bodyPr/>
              <a:lstStyle/>
              <a:p>
                <a:endParaRPr lang="zh-CN" altLang="en-US"/>
              </a:p>
            </p:txBody>
          </p:sp>
          <p:sp>
            <p:nvSpPr>
              <p:cNvPr id="366764" name="Freeform 172"/>
              <p:cNvSpPr>
                <a:spLocks/>
              </p:cNvSpPr>
              <p:nvPr/>
            </p:nvSpPr>
            <p:spPr bwMode="auto">
              <a:xfrm>
                <a:off x="432" y="1988"/>
                <a:ext cx="2" cy="4"/>
              </a:xfrm>
              <a:custGeom>
                <a:avLst/>
                <a:gdLst/>
                <a:ahLst/>
                <a:cxnLst>
                  <a:cxn ang="0">
                    <a:pos x="2" y="0"/>
                  </a:cxn>
                  <a:cxn ang="0">
                    <a:pos x="0" y="9"/>
                  </a:cxn>
                  <a:cxn ang="0">
                    <a:pos x="9" y="21"/>
                  </a:cxn>
                  <a:cxn ang="0">
                    <a:pos x="2" y="0"/>
                  </a:cxn>
                </a:cxnLst>
                <a:rect l="0" t="0" r="r" b="b"/>
                <a:pathLst>
                  <a:path w="9" h="21">
                    <a:moveTo>
                      <a:pt x="2" y="0"/>
                    </a:moveTo>
                    <a:lnTo>
                      <a:pt x="0" y="9"/>
                    </a:lnTo>
                    <a:lnTo>
                      <a:pt x="9" y="21"/>
                    </a:lnTo>
                    <a:lnTo>
                      <a:pt x="2" y="0"/>
                    </a:lnTo>
                    <a:close/>
                  </a:path>
                </a:pathLst>
              </a:custGeom>
              <a:solidFill>
                <a:srgbClr val="402000"/>
              </a:solidFill>
              <a:ln w="9525">
                <a:noFill/>
                <a:round/>
                <a:headEnd/>
                <a:tailEnd/>
              </a:ln>
            </p:spPr>
            <p:txBody>
              <a:bodyPr/>
              <a:lstStyle/>
              <a:p>
                <a:endParaRPr lang="zh-CN" altLang="en-US"/>
              </a:p>
            </p:txBody>
          </p:sp>
        </p:grpSp>
        <p:grpSp>
          <p:nvGrpSpPr>
            <p:cNvPr id="366638" name="Group 188"/>
            <p:cNvGrpSpPr>
              <a:grpSpLocks/>
            </p:cNvGrpSpPr>
            <p:nvPr/>
          </p:nvGrpSpPr>
          <p:grpSpPr bwMode="auto">
            <a:xfrm>
              <a:off x="161" y="3120"/>
              <a:ext cx="123" cy="167"/>
              <a:chOff x="141" y="2010"/>
              <a:chExt cx="123" cy="167"/>
            </a:xfrm>
          </p:grpSpPr>
          <p:sp>
            <p:nvSpPr>
              <p:cNvPr id="366781" name="Freeform 189"/>
              <p:cNvSpPr>
                <a:spLocks/>
              </p:cNvSpPr>
              <p:nvPr/>
            </p:nvSpPr>
            <p:spPr bwMode="auto">
              <a:xfrm>
                <a:off x="141" y="2010"/>
                <a:ext cx="123" cy="167"/>
              </a:xfrm>
              <a:custGeom>
                <a:avLst/>
                <a:gdLst/>
                <a:ahLst/>
                <a:cxnLst>
                  <a:cxn ang="0">
                    <a:pos x="342" y="123"/>
                  </a:cxn>
                  <a:cxn ang="0">
                    <a:pos x="229" y="113"/>
                  </a:cxn>
                  <a:cxn ang="0">
                    <a:pos x="160" y="96"/>
                  </a:cxn>
                  <a:cxn ang="0">
                    <a:pos x="139" y="64"/>
                  </a:cxn>
                  <a:cxn ang="0">
                    <a:pos x="139" y="38"/>
                  </a:cxn>
                  <a:cxn ang="0">
                    <a:pos x="121" y="15"/>
                  </a:cxn>
                  <a:cxn ang="0">
                    <a:pos x="58" y="0"/>
                  </a:cxn>
                  <a:cxn ang="0">
                    <a:pos x="0" y="5"/>
                  </a:cxn>
                  <a:cxn ang="0">
                    <a:pos x="70" y="650"/>
                  </a:cxn>
                  <a:cxn ang="0">
                    <a:pos x="121" y="710"/>
                  </a:cxn>
                  <a:cxn ang="0">
                    <a:pos x="183" y="768"/>
                  </a:cxn>
                  <a:cxn ang="0">
                    <a:pos x="273" y="813"/>
                  </a:cxn>
                  <a:cxn ang="0">
                    <a:pos x="377" y="827"/>
                  </a:cxn>
                  <a:cxn ang="0">
                    <a:pos x="518" y="835"/>
                  </a:cxn>
                  <a:cxn ang="0">
                    <a:pos x="599" y="823"/>
                  </a:cxn>
                  <a:cxn ang="0">
                    <a:pos x="617" y="777"/>
                  </a:cxn>
                  <a:cxn ang="0">
                    <a:pos x="608" y="718"/>
                  </a:cxn>
                  <a:cxn ang="0">
                    <a:pos x="550" y="537"/>
                  </a:cxn>
                  <a:cxn ang="0">
                    <a:pos x="500" y="357"/>
                  </a:cxn>
                  <a:cxn ang="0">
                    <a:pos x="478" y="221"/>
                  </a:cxn>
                  <a:cxn ang="0">
                    <a:pos x="478" y="186"/>
                  </a:cxn>
                  <a:cxn ang="0">
                    <a:pos x="446" y="136"/>
                  </a:cxn>
                  <a:cxn ang="0">
                    <a:pos x="409" y="123"/>
                  </a:cxn>
                  <a:cxn ang="0">
                    <a:pos x="342" y="123"/>
                  </a:cxn>
                </a:cxnLst>
                <a:rect l="0" t="0" r="r" b="b"/>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prstDash val="solid"/>
                <a:round/>
                <a:headEnd/>
                <a:tailEnd/>
              </a:ln>
            </p:spPr>
            <p:txBody>
              <a:bodyPr/>
              <a:lstStyle/>
              <a:p>
                <a:endParaRPr lang="zh-CN" altLang="en-US"/>
              </a:p>
            </p:txBody>
          </p:sp>
          <p:sp>
            <p:nvSpPr>
              <p:cNvPr id="366782" name="Freeform 190"/>
              <p:cNvSpPr>
                <a:spLocks/>
              </p:cNvSpPr>
              <p:nvPr/>
            </p:nvSpPr>
            <p:spPr bwMode="auto">
              <a:xfrm>
                <a:off x="143" y="2019"/>
                <a:ext cx="106" cy="153"/>
              </a:xfrm>
              <a:custGeom>
                <a:avLst/>
                <a:gdLst/>
                <a:ahLst/>
                <a:cxnLst>
                  <a:cxn ang="0">
                    <a:pos x="347" y="154"/>
                  </a:cxn>
                  <a:cxn ang="0">
                    <a:pos x="248" y="150"/>
                  </a:cxn>
                  <a:cxn ang="0">
                    <a:pos x="143" y="131"/>
                  </a:cxn>
                  <a:cxn ang="0">
                    <a:pos x="81" y="99"/>
                  </a:cxn>
                  <a:cxn ang="0">
                    <a:pos x="46" y="72"/>
                  </a:cxn>
                  <a:cxn ang="0">
                    <a:pos x="0" y="0"/>
                  </a:cxn>
                  <a:cxn ang="0">
                    <a:pos x="67" y="589"/>
                  </a:cxn>
                  <a:cxn ang="0">
                    <a:pos x="113" y="643"/>
                  </a:cxn>
                  <a:cxn ang="0">
                    <a:pos x="162" y="694"/>
                  </a:cxn>
                  <a:cxn ang="0">
                    <a:pos x="225" y="729"/>
                  </a:cxn>
                  <a:cxn ang="0">
                    <a:pos x="279" y="747"/>
                  </a:cxn>
                  <a:cxn ang="0">
                    <a:pos x="347" y="756"/>
                  </a:cxn>
                  <a:cxn ang="0">
                    <a:pos x="409" y="766"/>
                  </a:cxn>
                  <a:cxn ang="0">
                    <a:pos x="480" y="766"/>
                  </a:cxn>
                  <a:cxn ang="0">
                    <a:pos x="512" y="756"/>
                  </a:cxn>
                  <a:cxn ang="0">
                    <a:pos x="531" y="729"/>
                  </a:cxn>
                  <a:cxn ang="0">
                    <a:pos x="522" y="685"/>
                  </a:cxn>
                  <a:cxn ang="0">
                    <a:pos x="476" y="581"/>
                  </a:cxn>
                  <a:cxn ang="0">
                    <a:pos x="399" y="229"/>
                  </a:cxn>
                  <a:cxn ang="0">
                    <a:pos x="387" y="180"/>
                  </a:cxn>
                  <a:cxn ang="0">
                    <a:pos x="347" y="154"/>
                  </a:cxn>
                </a:cxnLst>
                <a:rect l="0" t="0" r="r" b="b"/>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w="9525">
                <a:noFill/>
                <a:round/>
                <a:headEnd/>
                <a:tailEnd/>
              </a:ln>
            </p:spPr>
            <p:txBody>
              <a:bodyPr/>
              <a:lstStyle/>
              <a:p>
                <a:endParaRPr lang="zh-CN" altLang="en-US"/>
              </a:p>
            </p:txBody>
          </p:sp>
        </p:grpSp>
        <p:sp>
          <p:nvSpPr>
            <p:cNvPr id="366783" name="Freeform 191"/>
            <p:cNvSpPr>
              <a:spLocks/>
            </p:cNvSpPr>
            <p:nvPr/>
          </p:nvSpPr>
          <p:spPr bwMode="auto">
            <a:xfrm>
              <a:off x="463" y="3310"/>
              <a:ext cx="9" cy="141"/>
            </a:xfrm>
            <a:custGeom>
              <a:avLst/>
              <a:gdLst/>
              <a:ahLst/>
              <a:cxnLst>
                <a:cxn ang="0">
                  <a:pos x="29" y="0"/>
                </a:cxn>
                <a:cxn ang="0">
                  <a:pos x="43" y="36"/>
                </a:cxn>
                <a:cxn ang="0">
                  <a:pos x="27" y="63"/>
                </a:cxn>
                <a:cxn ang="0">
                  <a:pos x="14" y="122"/>
                </a:cxn>
                <a:cxn ang="0">
                  <a:pos x="32" y="176"/>
                </a:cxn>
                <a:cxn ang="0">
                  <a:pos x="21" y="491"/>
                </a:cxn>
                <a:cxn ang="0">
                  <a:pos x="21" y="693"/>
                </a:cxn>
                <a:cxn ang="0">
                  <a:pos x="0" y="703"/>
                </a:cxn>
                <a:cxn ang="0">
                  <a:pos x="2" y="284"/>
                </a:cxn>
                <a:cxn ang="0">
                  <a:pos x="21" y="184"/>
                </a:cxn>
                <a:cxn ang="0">
                  <a:pos x="10" y="137"/>
                </a:cxn>
                <a:cxn ang="0">
                  <a:pos x="4" y="120"/>
                </a:cxn>
                <a:cxn ang="0">
                  <a:pos x="12" y="69"/>
                </a:cxn>
                <a:cxn ang="0">
                  <a:pos x="27" y="40"/>
                </a:cxn>
                <a:cxn ang="0">
                  <a:pos x="29" y="0"/>
                </a:cxn>
              </a:cxnLst>
              <a:rect l="0" t="0" r="r" b="b"/>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w="9525">
              <a:noFill/>
              <a:round/>
              <a:headEnd/>
              <a:tailEnd/>
            </a:ln>
          </p:spPr>
          <p:txBody>
            <a:bodyPr/>
            <a:lstStyle/>
            <a:p>
              <a:endParaRPr lang="zh-CN" altLang="en-US"/>
            </a:p>
          </p:txBody>
        </p:sp>
        <p:sp>
          <p:nvSpPr>
            <p:cNvPr id="366784" name="Freeform 192"/>
            <p:cNvSpPr>
              <a:spLocks/>
            </p:cNvSpPr>
            <p:nvPr/>
          </p:nvSpPr>
          <p:spPr bwMode="auto">
            <a:xfrm>
              <a:off x="427" y="3312"/>
              <a:ext cx="22" cy="7"/>
            </a:xfrm>
            <a:custGeom>
              <a:avLst/>
              <a:gdLst/>
              <a:ahLst/>
              <a:cxnLst>
                <a:cxn ang="0">
                  <a:pos x="112" y="0"/>
                </a:cxn>
                <a:cxn ang="0">
                  <a:pos x="57" y="26"/>
                </a:cxn>
                <a:cxn ang="0">
                  <a:pos x="9" y="36"/>
                </a:cxn>
                <a:cxn ang="0">
                  <a:pos x="0" y="36"/>
                </a:cxn>
                <a:cxn ang="0">
                  <a:pos x="29" y="11"/>
                </a:cxn>
                <a:cxn ang="0">
                  <a:pos x="112" y="0"/>
                </a:cxn>
              </a:cxnLst>
              <a:rect l="0" t="0" r="r" b="b"/>
              <a:pathLst>
                <a:path w="112" h="36">
                  <a:moveTo>
                    <a:pt x="112" y="0"/>
                  </a:moveTo>
                  <a:lnTo>
                    <a:pt x="57" y="26"/>
                  </a:lnTo>
                  <a:lnTo>
                    <a:pt x="9" y="36"/>
                  </a:lnTo>
                  <a:lnTo>
                    <a:pt x="0" y="36"/>
                  </a:lnTo>
                  <a:lnTo>
                    <a:pt x="29" y="11"/>
                  </a:lnTo>
                  <a:lnTo>
                    <a:pt x="112" y="0"/>
                  </a:lnTo>
                  <a:close/>
                </a:path>
              </a:pathLst>
            </a:custGeom>
            <a:solidFill>
              <a:srgbClr val="606060"/>
            </a:solidFill>
            <a:ln w="9525">
              <a:noFill/>
              <a:round/>
              <a:headEnd/>
              <a:tailEnd/>
            </a:ln>
          </p:spPr>
          <p:txBody>
            <a:bodyPr/>
            <a:lstStyle/>
            <a:p>
              <a:endParaRPr lang="zh-CN" altLang="en-US"/>
            </a:p>
          </p:txBody>
        </p:sp>
      </p:grpSp>
      <p:sp>
        <p:nvSpPr>
          <p:cNvPr id="366786" name="Text Box 194"/>
          <p:cNvSpPr txBox="1">
            <a:spLocks noChangeArrowheads="1"/>
          </p:cNvSpPr>
          <p:nvPr/>
        </p:nvSpPr>
        <p:spPr bwMode="auto">
          <a:xfrm>
            <a:off x="9480550" y="3644901"/>
            <a:ext cx="1098550" cy="366713"/>
          </a:xfrm>
          <a:prstGeom prst="rect">
            <a:avLst/>
          </a:prstGeom>
          <a:noFill/>
          <a:ln w="9525">
            <a:noFill/>
            <a:miter lim="800000"/>
            <a:headEnd/>
            <a:tailEnd/>
          </a:ln>
          <a:effectLst/>
        </p:spPr>
        <p:txBody>
          <a:bodyPr wrap="none">
            <a:spAutoFit/>
          </a:bodyPr>
          <a:lstStyle/>
          <a:p>
            <a:r>
              <a:rPr kumimoji="1" lang="zh-CN" altLang="en-US">
                <a:solidFill>
                  <a:srgbClr val="333399"/>
                </a:solidFill>
              </a:rPr>
              <a:t>用户代理</a:t>
            </a:r>
          </a:p>
        </p:txBody>
      </p:sp>
      <p:sp>
        <p:nvSpPr>
          <p:cNvPr id="366787" name="Oval 195"/>
          <p:cNvSpPr>
            <a:spLocks noChangeArrowheads="1"/>
          </p:cNvSpPr>
          <p:nvPr/>
        </p:nvSpPr>
        <p:spPr bwMode="auto">
          <a:xfrm>
            <a:off x="2317750" y="4783139"/>
            <a:ext cx="298450" cy="161925"/>
          </a:xfrm>
          <a:prstGeom prst="ellipse">
            <a:avLst/>
          </a:prstGeom>
          <a:solidFill>
            <a:schemeClr val="bg1"/>
          </a:solidFill>
          <a:ln w="9525">
            <a:solidFill>
              <a:schemeClr val="tx1"/>
            </a:solidFill>
            <a:round/>
            <a:headEnd/>
            <a:tailEnd/>
          </a:ln>
          <a:effectLst/>
        </p:spPr>
        <p:txBody>
          <a:bodyPr wrap="none" anchor="ctr"/>
          <a:lstStyle/>
          <a:p>
            <a:pPr algn="ctr"/>
            <a:endParaRPr lang="zh-CN" altLang="zh-CN"/>
          </a:p>
        </p:txBody>
      </p:sp>
      <p:grpSp>
        <p:nvGrpSpPr>
          <p:cNvPr id="366639" name="Group 498"/>
          <p:cNvGrpSpPr>
            <a:grpSpLocks/>
          </p:cNvGrpSpPr>
          <p:nvPr/>
        </p:nvGrpSpPr>
        <p:grpSpPr bwMode="auto">
          <a:xfrm>
            <a:off x="9912351" y="4352925"/>
            <a:ext cx="581025" cy="668338"/>
            <a:chOff x="5284" y="2742"/>
            <a:chExt cx="366" cy="421"/>
          </a:xfrm>
        </p:grpSpPr>
        <p:grpSp>
          <p:nvGrpSpPr>
            <p:cNvPr id="366641" name="Group 255"/>
            <p:cNvGrpSpPr>
              <a:grpSpLocks/>
            </p:cNvGrpSpPr>
            <p:nvPr/>
          </p:nvGrpSpPr>
          <p:grpSpPr bwMode="auto">
            <a:xfrm>
              <a:off x="5345" y="2970"/>
              <a:ext cx="144" cy="79"/>
              <a:chOff x="5325" y="1860"/>
              <a:chExt cx="144" cy="79"/>
            </a:xfrm>
          </p:grpSpPr>
          <p:grpSp>
            <p:nvGrpSpPr>
              <p:cNvPr id="366646" name="Group 256"/>
              <p:cNvGrpSpPr>
                <a:grpSpLocks/>
              </p:cNvGrpSpPr>
              <p:nvPr/>
            </p:nvGrpSpPr>
            <p:grpSpPr bwMode="auto">
              <a:xfrm>
                <a:off x="5325" y="1860"/>
                <a:ext cx="125" cy="63"/>
                <a:chOff x="5325" y="1860"/>
                <a:chExt cx="125" cy="63"/>
              </a:xfrm>
            </p:grpSpPr>
            <p:sp>
              <p:nvSpPr>
                <p:cNvPr id="366849" name="Freeform 257"/>
                <p:cNvSpPr>
                  <a:spLocks/>
                </p:cNvSpPr>
                <p:nvPr/>
              </p:nvSpPr>
              <p:spPr bwMode="auto">
                <a:xfrm>
                  <a:off x="5325" y="1860"/>
                  <a:ext cx="125" cy="63"/>
                </a:xfrm>
                <a:custGeom>
                  <a:avLst/>
                  <a:gdLst/>
                  <a:ahLst/>
                  <a:cxnLst>
                    <a:cxn ang="0">
                      <a:pos x="679" y="379"/>
                    </a:cxn>
                    <a:cxn ang="0">
                      <a:pos x="639" y="370"/>
                    </a:cxn>
                    <a:cxn ang="0">
                      <a:pos x="600" y="352"/>
                    </a:cxn>
                    <a:cxn ang="0">
                      <a:pos x="564" y="344"/>
                    </a:cxn>
                    <a:cxn ang="0">
                      <a:pos x="502" y="353"/>
                    </a:cxn>
                    <a:cxn ang="0">
                      <a:pos x="457" y="352"/>
                    </a:cxn>
                    <a:cxn ang="0">
                      <a:pos x="425" y="341"/>
                    </a:cxn>
                    <a:cxn ang="0">
                      <a:pos x="399" y="332"/>
                    </a:cxn>
                    <a:cxn ang="0">
                      <a:pos x="373" y="320"/>
                    </a:cxn>
                    <a:cxn ang="0">
                      <a:pos x="346" y="295"/>
                    </a:cxn>
                    <a:cxn ang="0">
                      <a:pos x="324" y="273"/>
                    </a:cxn>
                    <a:cxn ang="0">
                      <a:pos x="288" y="246"/>
                    </a:cxn>
                    <a:cxn ang="0">
                      <a:pos x="238" y="254"/>
                    </a:cxn>
                    <a:cxn ang="0">
                      <a:pos x="208" y="256"/>
                    </a:cxn>
                    <a:cxn ang="0">
                      <a:pos x="190" y="251"/>
                    </a:cxn>
                    <a:cxn ang="0">
                      <a:pos x="182" y="243"/>
                    </a:cxn>
                    <a:cxn ang="0">
                      <a:pos x="176" y="228"/>
                    </a:cxn>
                    <a:cxn ang="0">
                      <a:pos x="180" y="215"/>
                    </a:cxn>
                    <a:cxn ang="0">
                      <a:pos x="190" y="200"/>
                    </a:cxn>
                    <a:cxn ang="0">
                      <a:pos x="208" y="193"/>
                    </a:cxn>
                    <a:cxn ang="0">
                      <a:pos x="248" y="188"/>
                    </a:cxn>
                    <a:cxn ang="0">
                      <a:pos x="296" y="171"/>
                    </a:cxn>
                    <a:cxn ang="0">
                      <a:pos x="256" y="140"/>
                    </a:cxn>
                    <a:cxn ang="0">
                      <a:pos x="209" y="121"/>
                    </a:cxn>
                    <a:cxn ang="0">
                      <a:pos x="168" y="124"/>
                    </a:cxn>
                    <a:cxn ang="0">
                      <a:pos x="121" y="121"/>
                    </a:cxn>
                    <a:cxn ang="0">
                      <a:pos x="93" y="131"/>
                    </a:cxn>
                    <a:cxn ang="0">
                      <a:pos x="54" y="132"/>
                    </a:cxn>
                    <a:cxn ang="0">
                      <a:pos x="42" y="121"/>
                    </a:cxn>
                    <a:cxn ang="0">
                      <a:pos x="39" y="105"/>
                    </a:cxn>
                    <a:cxn ang="0">
                      <a:pos x="18" y="106"/>
                    </a:cxn>
                    <a:cxn ang="0">
                      <a:pos x="6" y="103"/>
                    </a:cxn>
                    <a:cxn ang="0">
                      <a:pos x="0" y="87"/>
                    </a:cxn>
                    <a:cxn ang="0">
                      <a:pos x="4" y="74"/>
                    </a:cxn>
                    <a:cxn ang="0">
                      <a:pos x="15" y="68"/>
                    </a:cxn>
                    <a:cxn ang="0">
                      <a:pos x="36" y="56"/>
                    </a:cxn>
                    <a:cxn ang="0">
                      <a:pos x="52" y="44"/>
                    </a:cxn>
                    <a:cxn ang="0">
                      <a:pos x="71" y="34"/>
                    </a:cxn>
                    <a:cxn ang="0">
                      <a:pos x="93" y="27"/>
                    </a:cxn>
                    <a:cxn ang="0">
                      <a:pos x="112" y="27"/>
                    </a:cxn>
                    <a:cxn ang="0">
                      <a:pos x="203" y="9"/>
                    </a:cxn>
                    <a:cxn ang="0">
                      <a:pos x="222" y="4"/>
                    </a:cxn>
                    <a:cxn ang="0">
                      <a:pos x="244" y="0"/>
                    </a:cxn>
                    <a:cxn ang="0">
                      <a:pos x="267" y="4"/>
                    </a:cxn>
                    <a:cxn ang="0">
                      <a:pos x="295" y="13"/>
                    </a:cxn>
                    <a:cxn ang="0">
                      <a:pos x="373" y="56"/>
                    </a:cxn>
                    <a:cxn ang="0">
                      <a:pos x="410" y="64"/>
                    </a:cxn>
                    <a:cxn ang="0">
                      <a:pos x="443" y="71"/>
                    </a:cxn>
                    <a:cxn ang="0">
                      <a:pos x="469" y="87"/>
                    </a:cxn>
                    <a:cxn ang="0">
                      <a:pos x="484" y="108"/>
                    </a:cxn>
                    <a:cxn ang="0">
                      <a:pos x="549" y="153"/>
                    </a:cxn>
                    <a:cxn ang="0">
                      <a:pos x="578" y="174"/>
                    </a:cxn>
                    <a:cxn ang="0">
                      <a:pos x="617" y="215"/>
                    </a:cxn>
                    <a:cxn ang="0">
                      <a:pos x="641" y="227"/>
                    </a:cxn>
                    <a:cxn ang="0">
                      <a:pos x="751" y="232"/>
                    </a:cxn>
                    <a:cxn ang="0">
                      <a:pos x="679" y="379"/>
                    </a:cxn>
                  </a:cxnLst>
                  <a:rect l="0" t="0" r="r" b="b"/>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366850" name="Freeform 258"/>
                <p:cNvSpPr>
                  <a:spLocks/>
                </p:cNvSpPr>
                <p:nvPr/>
              </p:nvSpPr>
              <p:spPr bwMode="auto">
                <a:xfrm>
                  <a:off x="5374" y="1888"/>
                  <a:ext cx="29" cy="7"/>
                </a:xfrm>
                <a:custGeom>
                  <a:avLst/>
                  <a:gdLst/>
                  <a:ahLst/>
                  <a:cxnLst>
                    <a:cxn ang="0">
                      <a:pos x="0" y="0"/>
                    </a:cxn>
                    <a:cxn ang="0">
                      <a:pos x="6" y="11"/>
                    </a:cxn>
                    <a:cxn ang="0">
                      <a:pos x="38" y="10"/>
                    </a:cxn>
                    <a:cxn ang="0">
                      <a:pos x="50" y="16"/>
                    </a:cxn>
                    <a:cxn ang="0">
                      <a:pos x="76" y="29"/>
                    </a:cxn>
                    <a:cxn ang="0">
                      <a:pos x="112" y="37"/>
                    </a:cxn>
                    <a:cxn ang="0">
                      <a:pos x="150" y="38"/>
                    </a:cxn>
                    <a:cxn ang="0">
                      <a:pos x="179" y="43"/>
                    </a:cxn>
                    <a:cxn ang="0">
                      <a:pos x="155" y="34"/>
                    </a:cxn>
                    <a:cxn ang="0">
                      <a:pos x="125" y="29"/>
                    </a:cxn>
                    <a:cxn ang="0">
                      <a:pos x="105" y="29"/>
                    </a:cxn>
                    <a:cxn ang="0">
                      <a:pos x="76" y="21"/>
                    </a:cxn>
                    <a:cxn ang="0">
                      <a:pos x="53" y="8"/>
                    </a:cxn>
                    <a:cxn ang="0">
                      <a:pos x="43" y="2"/>
                    </a:cxn>
                    <a:cxn ang="0">
                      <a:pos x="0" y="0"/>
                    </a:cxn>
                  </a:cxnLst>
                  <a:rect l="0" t="0" r="r" b="b"/>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round/>
                  <a:headEnd/>
                  <a:tailEnd/>
                </a:ln>
              </p:spPr>
              <p:txBody>
                <a:bodyPr/>
                <a:lstStyle/>
                <a:p>
                  <a:endParaRPr lang="zh-CN" altLang="en-US"/>
                </a:p>
              </p:txBody>
            </p:sp>
            <p:sp>
              <p:nvSpPr>
                <p:cNvPr id="366851" name="Freeform 259"/>
                <p:cNvSpPr>
                  <a:spLocks/>
                </p:cNvSpPr>
                <p:nvPr/>
              </p:nvSpPr>
              <p:spPr bwMode="auto">
                <a:xfrm>
                  <a:off x="5362" y="1894"/>
                  <a:ext cx="4" cy="4"/>
                </a:xfrm>
                <a:custGeom>
                  <a:avLst/>
                  <a:gdLst/>
                  <a:ahLst/>
                  <a:cxnLst>
                    <a:cxn ang="0">
                      <a:pos x="4" y="0"/>
                    </a:cxn>
                    <a:cxn ang="0">
                      <a:pos x="12" y="6"/>
                    </a:cxn>
                    <a:cxn ang="0">
                      <a:pos x="9" y="15"/>
                    </a:cxn>
                    <a:cxn ang="0">
                      <a:pos x="0" y="24"/>
                    </a:cxn>
                    <a:cxn ang="0">
                      <a:pos x="17" y="18"/>
                    </a:cxn>
                    <a:cxn ang="0">
                      <a:pos x="20" y="8"/>
                    </a:cxn>
                    <a:cxn ang="0">
                      <a:pos x="4" y="0"/>
                    </a:cxn>
                  </a:cxnLst>
                  <a:rect l="0" t="0" r="r" b="b"/>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round/>
                  <a:headEnd/>
                  <a:tailEnd/>
                </a:ln>
              </p:spPr>
              <p:txBody>
                <a:bodyPr/>
                <a:lstStyle/>
                <a:p>
                  <a:endParaRPr lang="zh-CN" altLang="en-US"/>
                </a:p>
              </p:txBody>
            </p:sp>
            <p:sp>
              <p:nvSpPr>
                <p:cNvPr id="366852" name="Freeform 260"/>
                <p:cNvSpPr>
                  <a:spLocks/>
                </p:cNvSpPr>
                <p:nvPr/>
              </p:nvSpPr>
              <p:spPr bwMode="auto">
                <a:xfrm>
                  <a:off x="5331" y="1869"/>
                  <a:ext cx="17" cy="8"/>
                </a:xfrm>
                <a:custGeom>
                  <a:avLst/>
                  <a:gdLst/>
                  <a:ahLst/>
                  <a:cxnLst>
                    <a:cxn ang="0">
                      <a:pos x="0" y="45"/>
                    </a:cxn>
                    <a:cxn ang="0">
                      <a:pos x="11" y="48"/>
                    </a:cxn>
                    <a:cxn ang="0">
                      <a:pos x="25" y="33"/>
                    </a:cxn>
                    <a:cxn ang="0">
                      <a:pos x="46" y="25"/>
                    </a:cxn>
                    <a:cxn ang="0">
                      <a:pos x="56" y="14"/>
                    </a:cxn>
                    <a:cxn ang="0">
                      <a:pos x="66" y="9"/>
                    </a:cxn>
                    <a:cxn ang="0">
                      <a:pos x="89" y="4"/>
                    </a:cxn>
                    <a:cxn ang="0">
                      <a:pos x="104" y="1"/>
                    </a:cxn>
                    <a:cxn ang="0">
                      <a:pos x="84" y="0"/>
                    </a:cxn>
                    <a:cxn ang="0">
                      <a:pos x="58" y="4"/>
                    </a:cxn>
                    <a:cxn ang="0">
                      <a:pos x="49" y="12"/>
                    </a:cxn>
                    <a:cxn ang="0">
                      <a:pos x="37" y="20"/>
                    </a:cxn>
                    <a:cxn ang="0">
                      <a:pos x="0" y="45"/>
                    </a:cxn>
                  </a:cxnLst>
                  <a:rect l="0" t="0" r="r" b="b"/>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round/>
                  <a:headEnd/>
                  <a:tailEnd/>
                </a:ln>
              </p:spPr>
              <p:txBody>
                <a:bodyPr/>
                <a:lstStyle/>
                <a:p>
                  <a:endParaRPr lang="zh-CN" altLang="en-US"/>
                </a:p>
              </p:txBody>
            </p:sp>
            <p:sp>
              <p:nvSpPr>
                <p:cNvPr id="366853" name="Freeform 261"/>
                <p:cNvSpPr>
                  <a:spLocks/>
                </p:cNvSpPr>
                <p:nvPr/>
              </p:nvSpPr>
              <p:spPr bwMode="auto">
                <a:xfrm>
                  <a:off x="5357" y="1866"/>
                  <a:ext cx="27" cy="7"/>
                </a:xfrm>
                <a:custGeom>
                  <a:avLst/>
                  <a:gdLst/>
                  <a:ahLst/>
                  <a:cxnLst>
                    <a:cxn ang="0">
                      <a:pos x="0" y="10"/>
                    </a:cxn>
                    <a:cxn ang="0">
                      <a:pos x="35" y="6"/>
                    </a:cxn>
                    <a:cxn ang="0">
                      <a:pos x="55" y="0"/>
                    </a:cxn>
                    <a:cxn ang="0">
                      <a:pos x="63" y="0"/>
                    </a:cxn>
                    <a:cxn ang="0">
                      <a:pos x="85" y="5"/>
                    </a:cxn>
                    <a:cxn ang="0">
                      <a:pos x="94" y="14"/>
                    </a:cxn>
                    <a:cxn ang="0">
                      <a:pos x="111" y="23"/>
                    </a:cxn>
                    <a:cxn ang="0">
                      <a:pos x="143" y="36"/>
                    </a:cxn>
                    <a:cxn ang="0">
                      <a:pos x="166" y="36"/>
                    </a:cxn>
                    <a:cxn ang="0">
                      <a:pos x="142" y="42"/>
                    </a:cxn>
                    <a:cxn ang="0">
                      <a:pos x="126" y="39"/>
                    </a:cxn>
                    <a:cxn ang="0">
                      <a:pos x="91" y="22"/>
                    </a:cxn>
                    <a:cxn ang="0">
                      <a:pos x="79" y="10"/>
                    </a:cxn>
                    <a:cxn ang="0">
                      <a:pos x="55" y="8"/>
                    </a:cxn>
                    <a:cxn ang="0">
                      <a:pos x="35" y="10"/>
                    </a:cxn>
                    <a:cxn ang="0">
                      <a:pos x="0" y="10"/>
                    </a:cxn>
                  </a:cxnLst>
                  <a:rect l="0" t="0" r="r" b="b"/>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round/>
                  <a:headEnd/>
                  <a:tailEnd/>
                </a:ln>
              </p:spPr>
              <p:txBody>
                <a:bodyPr/>
                <a:lstStyle/>
                <a:p>
                  <a:endParaRPr lang="zh-CN" altLang="en-US"/>
                </a:p>
              </p:txBody>
            </p:sp>
            <p:sp>
              <p:nvSpPr>
                <p:cNvPr id="366854" name="Freeform 262"/>
                <p:cNvSpPr>
                  <a:spLocks/>
                </p:cNvSpPr>
                <p:nvPr/>
              </p:nvSpPr>
              <p:spPr bwMode="auto">
                <a:xfrm>
                  <a:off x="5335" y="1874"/>
                  <a:ext cx="6" cy="5"/>
                </a:xfrm>
                <a:custGeom>
                  <a:avLst/>
                  <a:gdLst/>
                  <a:ahLst/>
                  <a:cxnLst>
                    <a:cxn ang="0">
                      <a:pos x="25" y="0"/>
                    </a:cxn>
                    <a:cxn ang="0">
                      <a:pos x="33" y="11"/>
                    </a:cxn>
                    <a:cxn ang="0">
                      <a:pos x="23" y="24"/>
                    </a:cxn>
                    <a:cxn ang="0">
                      <a:pos x="0" y="30"/>
                    </a:cxn>
                    <a:cxn ang="0">
                      <a:pos x="25" y="15"/>
                    </a:cxn>
                    <a:cxn ang="0">
                      <a:pos x="25" y="0"/>
                    </a:cxn>
                  </a:cxnLst>
                  <a:rect l="0" t="0" r="r" b="b"/>
                  <a:pathLst>
                    <a:path w="33" h="30">
                      <a:moveTo>
                        <a:pt x="25" y="0"/>
                      </a:moveTo>
                      <a:lnTo>
                        <a:pt x="33" y="11"/>
                      </a:lnTo>
                      <a:lnTo>
                        <a:pt x="23" y="24"/>
                      </a:lnTo>
                      <a:lnTo>
                        <a:pt x="0" y="30"/>
                      </a:lnTo>
                      <a:lnTo>
                        <a:pt x="25" y="15"/>
                      </a:lnTo>
                      <a:lnTo>
                        <a:pt x="25" y="0"/>
                      </a:lnTo>
                      <a:close/>
                    </a:path>
                  </a:pathLst>
                </a:custGeom>
                <a:solidFill>
                  <a:srgbClr val="402000"/>
                </a:solidFill>
                <a:ln w="9525">
                  <a:noFill/>
                  <a:round/>
                  <a:headEnd/>
                  <a:tailEnd/>
                </a:ln>
              </p:spPr>
              <p:txBody>
                <a:bodyPr/>
                <a:lstStyle/>
                <a:p>
                  <a:endParaRPr lang="zh-CN" altLang="en-US"/>
                </a:p>
              </p:txBody>
            </p:sp>
            <p:sp>
              <p:nvSpPr>
                <p:cNvPr id="366855" name="Freeform 263"/>
                <p:cNvSpPr>
                  <a:spLocks/>
                </p:cNvSpPr>
                <p:nvPr/>
              </p:nvSpPr>
              <p:spPr bwMode="auto">
                <a:xfrm>
                  <a:off x="5329" y="1870"/>
                  <a:ext cx="6" cy="4"/>
                </a:xfrm>
                <a:custGeom>
                  <a:avLst/>
                  <a:gdLst/>
                  <a:ahLst/>
                  <a:cxnLst>
                    <a:cxn ang="0">
                      <a:pos x="33" y="16"/>
                    </a:cxn>
                    <a:cxn ang="0">
                      <a:pos x="25" y="0"/>
                    </a:cxn>
                    <a:cxn ang="0">
                      <a:pos x="24" y="13"/>
                    </a:cxn>
                    <a:cxn ang="0">
                      <a:pos x="0" y="26"/>
                    </a:cxn>
                    <a:cxn ang="0">
                      <a:pos x="3" y="28"/>
                    </a:cxn>
                    <a:cxn ang="0">
                      <a:pos x="33" y="16"/>
                    </a:cxn>
                  </a:cxnLst>
                  <a:rect l="0" t="0" r="r" b="b"/>
                  <a:pathLst>
                    <a:path w="33" h="28">
                      <a:moveTo>
                        <a:pt x="33" y="16"/>
                      </a:moveTo>
                      <a:lnTo>
                        <a:pt x="25" y="0"/>
                      </a:lnTo>
                      <a:lnTo>
                        <a:pt x="24" y="13"/>
                      </a:lnTo>
                      <a:lnTo>
                        <a:pt x="0" y="26"/>
                      </a:lnTo>
                      <a:lnTo>
                        <a:pt x="3" y="28"/>
                      </a:lnTo>
                      <a:lnTo>
                        <a:pt x="33" y="16"/>
                      </a:lnTo>
                      <a:close/>
                    </a:path>
                  </a:pathLst>
                </a:custGeom>
                <a:solidFill>
                  <a:srgbClr val="402000"/>
                </a:solidFill>
                <a:ln w="9525">
                  <a:noFill/>
                  <a:round/>
                  <a:headEnd/>
                  <a:tailEnd/>
                </a:ln>
              </p:spPr>
              <p:txBody>
                <a:bodyPr/>
                <a:lstStyle/>
                <a:p>
                  <a:endParaRPr lang="zh-CN" altLang="en-US"/>
                </a:p>
              </p:txBody>
            </p:sp>
            <p:sp>
              <p:nvSpPr>
                <p:cNvPr id="366856" name="Freeform 264"/>
                <p:cNvSpPr>
                  <a:spLocks/>
                </p:cNvSpPr>
                <p:nvPr/>
              </p:nvSpPr>
              <p:spPr bwMode="auto">
                <a:xfrm>
                  <a:off x="5399" y="1876"/>
                  <a:ext cx="6" cy="7"/>
                </a:xfrm>
                <a:custGeom>
                  <a:avLst/>
                  <a:gdLst/>
                  <a:ahLst/>
                  <a:cxnLst>
                    <a:cxn ang="0">
                      <a:pos x="0" y="0"/>
                    </a:cxn>
                    <a:cxn ang="0">
                      <a:pos x="8" y="21"/>
                    </a:cxn>
                    <a:cxn ang="0">
                      <a:pos x="23" y="39"/>
                    </a:cxn>
                    <a:cxn ang="0">
                      <a:pos x="37" y="42"/>
                    </a:cxn>
                    <a:cxn ang="0">
                      <a:pos x="0" y="0"/>
                    </a:cxn>
                  </a:cxnLst>
                  <a:rect l="0" t="0" r="r" b="b"/>
                  <a:pathLst>
                    <a:path w="37" h="42">
                      <a:moveTo>
                        <a:pt x="0" y="0"/>
                      </a:moveTo>
                      <a:lnTo>
                        <a:pt x="8" y="21"/>
                      </a:lnTo>
                      <a:lnTo>
                        <a:pt x="23" y="39"/>
                      </a:lnTo>
                      <a:lnTo>
                        <a:pt x="37" y="42"/>
                      </a:lnTo>
                      <a:lnTo>
                        <a:pt x="0" y="0"/>
                      </a:lnTo>
                      <a:close/>
                    </a:path>
                  </a:pathLst>
                </a:custGeom>
                <a:solidFill>
                  <a:srgbClr val="402000"/>
                </a:solidFill>
                <a:ln w="9525">
                  <a:noFill/>
                  <a:round/>
                  <a:headEnd/>
                  <a:tailEnd/>
                </a:ln>
              </p:spPr>
              <p:txBody>
                <a:bodyPr/>
                <a:lstStyle/>
                <a:p>
                  <a:endParaRPr lang="zh-CN" altLang="en-US"/>
                </a:p>
              </p:txBody>
            </p:sp>
            <p:sp>
              <p:nvSpPr>
                <p:cNvPr id="366857" name="Freeform 265"/>
                <p:cNvSpPr>
                  <a:spLocks/>
                </p:cNvSpPr>
                <p:nvPr/>
              </p:nvSpPr>
              <p:spPr bwMode="auto">
                <a:xfrm>
                  <a:off x="5420" y="1907"/>
                  <a:ext cx="9" cy="6"/>
                </a:xfrm>
                <a:custGeom>
                  <a:avLst/>
                  <a:gdLst/>
                  <a:ahLst/>
                  <a:cxnLst>
                    <a:cxn ang="0">
                      <a:pos x="50" y="0"/>
                    </a:cxn>
                    <a:cxn ang="0">
                      <a:pos x="17" y="14"/>
                    </a:cxn>
                    <a:cxn ang="0">
                      <a:pos x="0" y="39"/>
                    </a:cxn>
                    <a:cxn ang="0">
                      <a:pos x="50" y="0"/>
                    </a:cxn>
                  </a:cxnLst>
                  <a:rect l="0" t="0" r="r" b="b"/>
                  <a:pathLst>
                    <a:path w="50" h="39">
                      <a:moveTo>
                        <a:pt x="50" y="0"/>
                      </a:moveTo>
                      <a:lnTo>
                        <a:pt x="17" y="14"/>
                      </a:lnTo>
                      <a:lnTo>
                        <a:pt x="0" y="39"/>
                      </a:lnTo>
                      <a:lnTo>
                        <a:pt x="50" y="0"/>
                      </a:lnTo>
                      <a:close/>
                    </a:path>
                  </a:pathLst>
                </a:custGeom>
                <a:solidFill>
                  <a:srgbClr val="402000"/>
                </a:solidFill>
                <a:ln w="9525">
                  <a:noFill/>
                  <a:round/>
                  <a:headEnd/>
                  <a:tailEnd/>
                </a:ln>
              </p:spPr>
              <p:txBody>
                <a:bodyPr/>
                <a:lstStyle/>
                <a:p>
                  <a:endParaRPr lang="zh-CN" altLang="en-US"/>
                </a:p>
              </p:txBody>
            </p:sp>
          </p:grpSp>
          <p:grpSp>
            <p:nvGrpSpPr>
              <p:cNvPr id="366647" name="Group 266"/>
              <p:cNvGrpSpPr>
                <a:grpSpLocks/>
              </p:cNvGrpSpPr>
              <p:nvPr/>
            </p:nvGrpSpPr>
            <p:grpSpPr bwMode="auto">
              <a:xfrm>
                <a:off x="5432" y="1894"/>
                <a:ext cx="37" cy="45"/>
                <a:chOff x="5432" y="1894"/>
                <a:chExt cx="37" cy="45"/>
              </a:xfrm>
            </p:grpSpPr>
            <p:sp>
              <p:nvSpPr>
                <p:cNvPr id="366859" name="Freeform 267"/>
                <p:cNvSpPr>
                  <a:spLocks/>
                </p:cNvSpPr>
                <p:nvPr/>
              </p:nvSpPr>
              <p:spPr bwMode="auto">
                <a:xfrm>
                  <a:off x="5432" y="1894"/>
                  <a:ext cx="37" cy="45"/>
                </a:xfrm>
                <a:custGeom>
                  <a:avLst/>
                  <a:gdLst/>
                  <a:ahLst/>
                  <a:cxnLst>
                    <a:cxn ang="0">
                      <a:pos x="77" y="17"/>
                    </a:cxn>
                    <a:cxn ang="0">
                      <a:pos x="42" y="55"/>
                    </a:cxn>
                    <a:cxn ang="0">
                      <a:pos x="26" y="87"/>
                    </a:cxn>
                    <a:cxn ang="0">
                      <a:pos x="11" y="138"/>
                    </a:cxn>
                    <a:cxn ang="0">
                      <a:pos x="11" y="167"/>
                    </a:cxn>
                    <a:cxn ang="0">
                      <a:pos x="0" y="210"/>
                    </a:cxn>
                    <a:cxn ang="0">
                      <a:pos x="178" y="267"/>
                    </a:cxn>
                    <a:cxn ang="0">
                      <a:pos x="219" y="0"/>
                    </a:cxn>
                    <a:cxn ang="0">
                      <a:pos x="146" y="17"/>
                    </a:cxn>
                    <a:cxn ang="0">
                      <a:pos x="77" y="17"/>
                    </a:cxn>
                  </a:cxnLst>
                  <a:rect l="0" t="0" r="r" b="b"/>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366860" name="Freeform 268"/>
                <p:cNvSpPr>
                  <a:spLocks/>
                </p:cNvSpPr>
                <p:nvPr/>
              </p:nvSpPr>
              <p:spPr bwMode="auto">
                <a:xfrm>
                  <a:off x="5436" y="1898"/>
                  <a:ext cx="29" cy="37"/>
                </a:xfrm>
                <a:custGeom>
                  <a:avLst/>
                  <a:gdLst/>
                  <a:ahLst/>
                  <a:cxnLst>
                    <a:cxn ang="0">
                      <a:pos x="69" y="7"/>
                    </a:cxn>
                    <a:cxn ang="0">
                      <a:pos x="38" y="42"/>
                    </a:cxn>
                    <a:cxn ang="0">
                      <a:pos x="12" y="92"/>
                    </a:cxn>
                    <a:cxn ang="0">
                      <a:pos x="6" y="128"/>
                    </a:cxn>
                    <a:cxn ang="0">
                      <a:pos x="0" y="171"/>
                    </a:cxn>
                    <a:cxn ang="0">
                      <a:pos x="140" y="220"/>
                    </a:cxn>
                    <a:cxn ang="0">
                      <a:pos x="175" y="0"/>
                    </a:cxn>
                    <a:cxn ang="0">
                      <a:pos x="122" y="10"/>
                    </a:cxn>
                    <a:cxn ang="0">
                      <a:pos x="69" y="7"/>
                    </a:cxn>
                  </a:cxnLst>
                  <a:rect l="0" t="0" r="r" b="b"/>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round/>
                  <a:headEnd/>
                  <a:tailEnd/>
                </a:ln>
              </p:spPr>
              <p:txBody>
                <a:bodyPr/>
                <a:lstStyle/>
                <a:p>
                  <a:endParaRPr lang="zh-CN" altLang="en-US"/>
                </a:p>
              </p:txBody>
            </p:sp>
          </p:grpSp>
        </p:grpSp>
        <p:sp>
          <p:nvSpPr>
            <p:cNvPr id="366861" name="Freeform 269"/>
            <p:cNvSpPr>
              <a:spLocks/>
            </p:cNvSpPr>
            <p:nvPr/>
          </p:nvSpPr>
          <p:spPr bwMode="auto">
            <a:xfrm>
              <a:off x="5485" y="2761"/>
              <a:ext cx="123" cy="134"/>
            </a:xfrm>
            <a:custGeom>
              <a:avLst/>
              <a:gdLst/>
              <a:ahLst/>
              <a:cxnLst>
                <a:cxn ang="0">
                  <a:pos x="243" y="26"/>
                </a:cxn>
                <a:cxn ang="0">
                  <a:pos x="179" y="74"/>
                </a:cxn>
                <a:cxn ang="0">
                  <a:pos x="144" y="131"/>
                </a:cxn>
                <a:cxn ang="0">
                  <a:pos x="112" y="192"/>
                </a:cxn>
                <a:cxn ang="0">
                  <a:pos x="92" y="224"/>
                </a:cxn>
                <a:cxn ang="0">
                  <a:pos x="92" y="259"/>
                </a:cxn>
                <a:cxn ang="0">
                  <a:pos x="109" y="300"/>
                </a:cxn>
                <a:cxn ang="0">
                  <a:pos x="77" y="332"/>
                </a:cxn>
                <a:cxn ang="0">
                  <a:pos x="26" y="420"/>
                </a:cxn>
                <a:cxn ang="0">
                  <a:pos x="0" y="467"/>
                </a:cxn>
                <a:cxn ang="0">
                  <a:pos x="0" y="482"/>
                </a:cxn>
                <a:cxn ang="0">
                  <a:pos x="6" y="498"/>
                </a:cxn>
                <a:cxn ang="0">
                  <a:pos x="28" y="503"/>
                </a:cxn>
                <a:cxn ang="0">
                  <a:pos x="60" y="504"/>
                </a:cxn>
                <a:cxn ang="0">
                  <a:pos x="79" y="511"/>
                </a:cxn>
                <a:cxn ang="0">
                  <a:pos x="77" y="546"/>
                </a:cxn>
                <a:cxn ang="0">
                  <a:pos x="67" y="587"/>
                </a:cxn>
                <a:cxn ang="0">
                  <a:pos x="86" y="609"/>
                </a:cxn>
                <a:cxn ang="0">
                  <a:pos x="80" y="639"/>
                </a:cxn>
                <a:cxn ang="0">
                  <a:pos x="95" y="659"/>
                </a:cxn>
                <a:cxn ang="0">
                  <a:pos x="110" y="713"/>
                </a:cxn>
                <a:cxn ang="0">
                  <a:pos x="133" y="728"/>
                </a:cxn>
                <a:cxn ang="0">
                  <a:pos x="167" y="728"/>
                </a:cxn>
                <a:cxn ang="0">
                  <a:pos x="217" y="721"/>
                </a:cxn>
                <a:cxn ang="0">
                  <a:pos x="269" y="713"/>
                </a:cxn>
                <a:cxn ang="0">
                  <a:pos x="263" y="807"/>
                </a:cxn>
                <a:cxn ang="0">
                  <a:pos x="658" y="681"/>
                </a:cxn>
                <a:cxn ang="0">
                  <a:pos x="626" y="606"/>
                </a:cxn>
                <a:cxn ang="0">
                  <a:pos x="634" y="549"/>
                </a:cxn>
                <a:cxn ang="0">
                  <a:pos x="741" y="441"/>
                </a:cxn>
                <a:cxn ang="0">
                  <a:pos x="741" y="155"/>
                </a:cxn>
                <a:cxn ang="0">
                  <a:pos x="668" y="77"/>
                </a:cxn>
                <a:cxn ang="0">
                  <a:pos x="577" y="35"/>
                </a:cxn>
                <a:cxn ang="0">
                  <a:pos x="481" y="0"/>
                </a:cxn>
                <a:cxn ang="0">
                  <a:pos x="355" y="18"/>
                </a:cxn>
                <a:cxn ang="0">
                  <a:pos x="243" y="26"/>
                </a:cxn>
              </a:cxnLst>
              <a:rect l="0" t="0" r="r" b="b"/>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366862" name="Freeform 270"/>
            <p:cNvSpPr>
              <a:spLocks/>
            </p:cNvSpPr>
            <p:nvPr/>
          </p:nvSpPr>
          <p:spPr bwMode="auto">
            <a:xfrm>
              <a:off x="5491" y="2842"/>
              <a:ext cx="7" cy="2"/>
            </a:xfrm>
            <a:custGeom>
              <a:avLst/>
              <a:gdLst/>
              <a:ahLst/>
              <a:cxnLst>
                <a:cxn ang="0">
                  <a:pos x="0" y="3"/>
                </a:cxn>
                <a:cxn ang="0">
                  <a:pos x="9" y="8"/>
                </a:cxn>
                <a:cxn ang="0">
                  <a:pos x="30" y="6"/>
                </a:cxn>
                <a:cxn ang="0">
                  <a:pos x="39" y="9"/>
                </a:cxn>
                <a:cxn ang="0">
                  <a:pos x="42" y="2"/>
                </a:cxn>
                <a:cxn ang="0">
                  <a:pos x="29" y="0"/>
                </a:cxn>
                <a:cxn ang="0">
                  <a:pos x="0" y="3"/>
                </a:cxn>
              </a:cxnLst>
              <a:rect l="0" t="0" r="r" b="b"/>
              <a:pathLst>
                <a:path w="42" h="9">
                  <a:moveTo>
                    <a:pt x="0" y="3"/>
                  </a:moveTo>
                  <a:lnTo>
                    <a:pt x="9" y="8"/>
                  </a:lnTo>
                  <a:lnTo>
                    <a:pt x="30" y="6"/>
                  </a:lnTo>
                  <a:lnTo>
                    <a:pt x="39" y="9"/>
                  </a:lnTo>
                  <a:lnTo>
                    <a:pt x="42" y="2"/>
                  </a:lnTo>
                  <a:lnTo>
                    <a:pt x="29" y="0"/>
                  </a:lnTo>
                  <a:lnTo>
                    <a:pt x="0" y="3"/>
                  </a:lnTo>
                  <a:close/>
                </a:path>
              </a:pathLst>
            </a:custGeom>
            <a:solidFill>
              <a:srgbClr val="402000"/>
            </a:solidFill>
            <a:ln w="9525">
              <a:noFill/>
              <a:round/>
              <a:headEnd/>
              <a:tailEnd/>
            </a:ln>
          </p:spPr>
          <p:txBody>
            <a:bodyPr/>
            <a:lstStyle/>
            <a:p>
              <a:endParaRPr lang="zh-CN" altLang="en-US"/>
            </a:p>
          </p:txBody>
        </p:sp>
        <p:sp>
          <p:nvSpPr>
            <p:cNvPr id="366863" name="Freeform 271"/>
            <p:cNvSpPr>
              <a:spLocks/>
            </p:cNvSpPr>
            <p:nvPr/>
          </p:nvSpPr>
          <p:spPr bwMode="auto">
            <a:xfrm>
              <a:off x="5498" y="2837"/>
              <a:ext cx="3" cy="5"/>
            </a:xfrm>
            <a:custGeom>
              <a:avLst/>
              <a:gdLst/>
              <a:ahLst/>
              <a:cxnLst>
                <a:cxn ang="0">
                  <a:pos x="0" y="0"/>
                </a:cxn>
                <a:cxn ang="0">
                  <a:pos x="11" y="7"/>
                </a:cxn>
                <a:cxn ang="0">
                  <a:pos x="11" y="16"/>
                </a:cxn>
                <a:cxn ang="0">
                  <a:pos x="13" y="31"/>
                </a:cxn>
                <a:cxn ang="0">
                  <a:pos x="17" y="12"/>
                </a:cxn>
                <a:cxn ang="0">
                  <a:pos x="17" y="1"/>
                </a:cxn>
                <a:cxn ang="0">
                  <a:pos x="0" y="0"/>
                </a:cxn>
              </a:cxnLst>
              <a:rect l="0" t="0" r="r" b="b"/>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round/>
              <a:headEnd/>
              <a:tailEnd/>
            </a:ln>
          </p:spPr>
          <p:txBody>
            <a:bodyPr/>
            <a:lstStyle/>
            <a:p>
              <a:endParaRPr lang="zh-CN" altLang="en-US"/>
            </a:p>
          </p:txBody>
        </p:sp>
        <p:sp>
          <p:nvSpPr>
            <p:cNvPr id="366864" name="Freeform 272"/>
            <p:cNvSpPr>
              <a:spLocks/>
            </p:cNvSpPr>
            <p:nvPr/>
          </p:nvSpPr>
          <p:spPr bwMode="auto">
            <a:xfrm>
              <a:off x="5503" y="2820"/>
              <a:ext cx="3" cy="10"/>
            </a:xfrm>
            <a:custGeom>
              <a:avLst/>
              <a:gdLst/>
              <a:ahLst/>
              <a:cxnLst>
                <a:cxn ang="0">
                  <a:pos x="19" y="0"/>
                </a:cxn>
                <a:cxn ang="0">
                  <a:pos x="5" y="34"/>
                </a:cxn>
                <a:cxn ang="0">
                  <a:pos x="0" y="60"/>
                </a:cxn>
                <a:cxn ang="0">
                  <a:pos x="9" y="43"/>
                </a:cxn>
                <a:cxn ang="0">
                  <a:pos x="19" y="0"/>
                </a:cxn>
              </a:cxnLst>
              <a:rect l="0" t="0" r="r" b="b"/>
              <a:pathLst>
                <a:path w="19" h="60">
                  <a:moveTo>
                    <a:pt x="19" y="0"/>
                  </a:moveTo>
                  <a:lnTo>
                    <a:pt x="5" y="34"/>
                  </a:lnTo>
                  <a:lnTo>
                    <a:pt x="0" y="60"/>
                  </a:lnTo>
                  <a:lnTo>
                    <a:pt x="9" y="43"/>
                  </a:lnTo>
                  <a:lnTo>
                    <a:pt x="19" y="0"/>
                  </a:lnTo>
                  <a:close/>
                </a:path>
              </a:pathLst>
            </a:custGeom>
            <a:solidFill>
              <a:srgbClr val="402000"/>
            </a:solidFill>
            <a:ln w="9525">
              <a:noFill/>
              <a:round/>
              <a:headEnd/>
              <a:tailEnd/>
            </a:ln>
          </p:spPr>
          <p:txBody>
            <a:bodyPr/>
            <a:lstStyle/>
            <a:p>
              <a:endParaRPr lang="zh-CN" altLang="en-US"/>
            </a:p>
          </p:txBody>
        </p:sp>
        <p:sp>
          <p:nvSpPr>
            <p:cNvPr id="366865" name="Freeform 273"/>
            <p:cNvSpPr>
              <a:spLocks/>
            </p:cNvSpPr>
            <p:nvPr/>
          </p:nvSpPr>
          <p:spPr bwMode="auto">
            <a:xfrm>
              <a:off x="5505" y="2810"/>
              <a:ext cx="13" cy="9"/>
            </a:xfrm>
            <a:custGeom>
              <a:avLst/>
              <a:gdLst/>
              <a:ahLst/>
              <a:cxnLst>
                <a:cxn ang="0">
                  <a:pos x="0" y="0"/>
                </a:cxn>
                <a:cxn ang="0">
                  <a:pos x="17" y="28"/>
                </a:cxn>
                <a:cxn ang="0">
                  <a:pos x="13" y="35"/>
                </a:cxn>
                <a:cxn ang="0">
                  <a:pos x="13" y="40"/>
                </a:cxn>
                <a:cxn ang="0">
                  <a:pos x="9" y="51"/>
                </a:cxn>
                <a:cxn ang="0">
                  <a:pos x="20" y="34"/>
                </a:cxn>
                <a:cxn ang="0">
                  <a:pos x="35" y="34"/>
                </a:cxn>
                <a:cxn ang="0">
                  <a:pos x="52" y="28"/>
                </a:cxn>
                <a:cxn ang="0">
                  <a:pos x="80" y="26"/>
                </a:cxn>
                <a:cxn ang="0">
                  <a:pos x="52" y="9"/>
                </a:cxn>
                <a:cxn ang="0">
                  <a:pos x="0" y="0"/>
                </a:cxn>
              </a:cxnLst>
              <a:rect l="0" t="0" r="r" b="b"/>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round/>
              <a:headEnd/>
              <a:tailEnd/>
            </a:ln>
          </p:spPr>
          <p:txBody>
            <a:bodyPr/>
            <a:lstStyle/>
            <a:p>
              <a:endParaRPr lang="zh-CN" altLang="en-US"/>
            </a:p>
          </p:txBody>
        </p:sp>
        <p:sp>
          <p:nvSpPr>
            <p:cNvPr id="366866" name="Freeform 274"/>
            <p:cNvSpPr>
              <a:spLocks/>
            </p:cNvSpPr>
            <p:nvPr/>
          </p:nvSpPr>
          <p:spPr bwMode="auto">
            <a:xfrm>
              <a:off x="5502" y="2798"/>
              <a:ext cx="22" cy="8"/>
            </a:xfrm>
            <a:custGeom>
              <a:avLst/>
              <a:gdLst/>
              <a:ahLst/>
              <a:cxnLst>
                <a:cxn ang="0">
                  <a:pos x="0" y="25"/>
                </a:cxn>
                <a:cxn ang="0">
                  <a:pos x="6" y="42"/>
                </a:cxn>
                <a:cxn ang="0">
                  <a:pos x="20" y="48"/>
                </a:cxn>
                <a:cxn ang="0">
                  <a:pos x="42" y="34"/>
                </a:cxn>
                <a:cxn ang="0">
                  <a:pos x="69" y="25"/>
                </a:cxn>
                <a:cxn ang="0">
                  <a:pos x="113" y="24"/>
                </a:cxn>
                <a:cxn ang="0">
                  <a:pos x="135" y="27"/>
                </a:cxn>
                <a:cxn ang="0">
                  <a:pos x="101" y="12"/>
                </a:cxn>
                <a:cxn ang="0">
                  <a:pos x="77" y="6"/>
                </a:cxn>
                <a:cxn ang="0">
                  <a:pos x="80" y="0"/>
                </a:cxn>
                <a:cxn ang="0">
                  <a:pos x="57" y="9"/>
                </a:cxn>
                <a:cxn ang="0">
                  <a:pos x="59" y="3"/>
                </a:cxn>
                <a:cxn ang="0">
                  <a:pos x="40" y="12"/>
                </a:cxn>
                <a:cxn ang="0">
                  <a:pos x="23" y="12"/>
                </a:cxn>
                <a:cxn ang="0">
                  <a:pos x="0" y="25"/>
                </a:cxn>
              </a:cxnLst>
              <a:rect l="0" t="0" r="r" b="b"/>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round/>
              <a:headEnd/>
              <a:tailEnd/>
            </a:ln>
          </p:spPr>
          <p:txBody>
            <a:bodyPr/>
            <a:lstStyle/>
            <a:p>
              <a:endParaRPr lang="zh-CN" altLang="en-US"/>
            </a:p>
          </p:txBody>
        </p:sp>
        <p:sp>
          <p:nvSpPr>
            <p:cNvPr id="366867" name="Freeform 275"/>
            <p:cNvSpPr>
              <a:spLocks/>
            </p:cNvSpPr>
            <p:nvPr/>
          </p:nvSpPr>
          <p:spPr bwMode="auto">
            <a:xfrm>
              <a:off x="5552" y="2809"/>
              <a:ext cx="13" cy="26"/>
            </a:xfrm>
            <a:custGeom>
              <a:avLst/>
              <a:gdLst/>
              <a:ahLst/>
              <a:cxnLst>
                <a:cxn ang="0">
                  <a:pos x="0" y="30"/>
                </a:cxn>
                <a:cxn ang="0">
                  <a:pos x="24" y="10"/>
                </a:cxn>
                <a:cxn ang="0">
                  <a:pos x="52" y="15"/>
                </a:cxn>
                <a:cxn ang="0">
                  <a:pos x="68" y="41"/>
                </a:cxn>
                <a:cxn ang="0">
                  <a:pos x="71" y="77"/>
                </a:cxn>
                <a:cxn ang="0">
                  <a:pos x="68" y="105"/>
                </a:cxn>
                <a:cxn ang="0">
                  <a:pos x="59" y="128"/>
                </a:cxn>
                <a:cxn ang="0">
                  <a:pos x="44" y="93"/>
                </a:cxn>
                <a:cxn ang="0">
                  <a:pos x="31" y="73"/>
                </a:cxn>
                <a:cxn ang="0">
                  <a:pos x="5" y="60"/>
                </a:cxn>
                <a:cxn ang="0">
                  <a:pos x="25" y="89"/>
                </a:cxn>
                <a:cxn ang="0">
                  <a:pos x="47" y="111"/>
                </a:cxn>
                <a:cxn ang="0">
                  <a:pos x="49" y="134"/>
                </a:cxn>
                <a:cxn ang="0">
                  <a:pos x="40" y="156"/>
                </a:cxn>
                <a:cxn ang="0">
                  <a:pos x="28" y="159"/>
                </a:cxn>
                <a:cxn ang="0">
                  <a:pos x="61" y="151"/>
                </a:cxn>
                <a:cxn ang="0">
                  <a:pos x="77" y="117"/>
                </a:cxn>
                <a:cxn ang="0">
                  <a:pos x="78" y="73"/>
                </a:cxn>
                <a:cxn ang="0">
                  <a:pos x="77" y="33"/>
                </a:cxn>
                <a:cxn ang="0">
                  <a:pos x="59" y="7"/>
                </a:cxn>
                <a:cxn ang="0">
                  <a:pos x="34" y="0"/>
                </a:cxn>
                <a:cxn ang="0">
                  <a:pos x="10" y="4"/>
                </a:cxn>
                <a:cxn ang="0">
                  <a:pos x="0" y="30"/>
                </a:cxn>
              </a:cxnLst>
              <a:rect l="0" t="0" r="r" b="b"/>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round/>
              <a:headEnd/>
              <a:tailEnd/>
            </a:ln>
          </p:spPr>
          <p:txBody>
            <a:bodyPr/>
            <a:lstStyle/>
            <a:p>
              <a:endParaRPr lang="zh-CN" altLang="en-US"/>
            </a:p>
          </p:txBody>
        </p:sp>
        <p:sp>
          <p:nvSpPr>
            <p:cNvPr id="366868" name="Freeform 276"/>
            <p:cNvSpPr>
              <a:spLocks/>
            </p:cNvSpPr>
            <p:nvPr/>
          </p:nvSpPr>
          <p:spPr bwMode="auto">
            <a:xfrm>
              <a:off x="5549" y="2805"/>
              <a:ext cx="21" cy="35"/>
            </a:xfrm>
            <a:custGeom>
              <a:avLst/>
              <a:gdLst/>
              <a:ahLst/>
              <a:cxnLst>
                <a:cxn ang="0">
                  <a:pos x="0" y="53"/>
                </a:cxn>
                <a:cxn ang="0">
                  <a:pos x="20" y="19"/>
                </a:cxn>
                <a:cxn ang="0">
                  <a:pos x="54" y="9"/>
                </a:cxn>
                <a:cxn ang="0">
                  <a:pos x="95" y="16"/>
                </a:cxn>
                <a:cxn ang="0">
                  <a:pos x="109" y="35"/>
                </a:cxn>
                <a:cxn ang="0">
                  <a:pos x="120" y="67"/>
                </a:cxn>
                <a:cxn ang="0">
                  <a:pos x="120" y="93"/>
                </a:cxn>
                <a:cxn ang="0">
                  <a:pos x="114" y="111"/>
                </a:cxn>
                <a:cxn ang="0">
                  <a:pos x="114" y="137"/>
                </a:cxn>
                <a:cxn ang="0">
                  <a:pos x="107" y="168"/>
                </a:cxn>
                <a:cxn ang="0">
                  <a:pos x="80" y="198"/>
                </a:cxn>
                <a:cxn ang="0">
                  <a:pos x="63" y="198"/>
                </a:cxn>
                <a:cxn ang="0">
                  <a:pos x="40" y="198"/>
                </a:cxn>
                <a:cxn ang="0">
                  <a:pos x="40" y="203"/>
                </a:cxn>
                <a:cxn ang="0">
                  <a:pos x="57" y="215"/>
                </a:cxn>
                <a:cxn ang="0">
                  <a:pos x="76" y="211"/>
                </a:cxn>
                <a:cxn ang="0">
                  <a:pos x="101" y="201"/>
                </a:cxn>
                <a:cxn ang="0">
                  <a:pos x="121" y="171"/>
                </a:cxn>
                <a:cxn ang="0">
                  <a:pos x="123" y="121"/>
                </a:cxn>
                <a:cxn ang="0">
                  <a:pos x="129" y="87"/>
                </a:cxn>
                <a:cxn ang="0">
                  <a:pos x="129" y="58"/>
                </a:cxn>
                <a:cxn ang="0">
                  <a:pos x="117" y="32"/>
                </a:cxn>
                <a:cxn ang="0">
                  <a:pos x="103" y="9"/>
                </a:cxn>
                <a:cxn ang="0">
                  <a:pos x="69" y="0"/>
                </a:cxn>
                <a:cxn ang="0">
                  <a:pos x="20" y="6"/>
                </a:cxn>
                <a:cxn ang="0">
                  <a:pos x="3" y="19"/>
                </a:cxn>
                <a:cxn ang="0">
                  <a:pos x="0" y="53"/>
                </a:cxn>
              </a:cxnLst>
              <a:rect l="0" t="0" r="r" b="b"/>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round/>
              <a:headEnd/>
              <a:tailEnd/>
            </a:ln>
          </p:spPr>
          <p:txBody>
            <a:bodyPr/>
            <a:lstStyle/>
            <a:p>
              <a:endParaRPr lang="zh-CN" altLang="en-US"/>
            </a:p>
          </p:txBody>
        </p:sp>
        <p:sp>
          <p:nvSpPr>
            <p:cNvPr id="366869" name="Freeform 277"/>
            <p:cNvSpPr>
              <a:spLocks/>
            </p:cNvSpPr>
            <p:nvPr/>
          </p:nvSpPr>
          <p:spPr bwMode="auto">
            <a:xfrm>
              <a:off x="5538" y="2843"/>
              <a:ext cx="19" cy="30"/>
            </a:xfrm>
            <a:custGeom>
              <a:avLst/>
              <a:gdLst/>
              <a:ahLst/>
              <a:cxnLst>
                <a:cxn ang="0">
                  <a:pos x="118" y="0"/>
                </a:cxn>
                <a:cxn ang="0">
                  <a:pos x="102" y="39"/>
                </a:cxn>
                <a:cxn ang="0">
                  <a:pos x="77" y="80"/>
                </a:cxn>
                <a:cxn ang="0">
                  <a:pos x="52" y="116"/>
                </a:cxn>
                <a:cxn ang="0">
                  <a:pos x="17" y="164"/>
                </a:cxn>
                <a:cxn ang="0">
                  <a:pos x="0" y="179"/>
                </a:cxn>
                <a:cxn ang="0">
                  <a:pos x="39" y="159"/>
                </a:cxn>
                <a:cxn ang="0">
                  <a:pos x="70" y="115"/>
                </a:cxn>
                <a:cxn ang="0">
                  <a:pos x="99" y="67"/>
                </a:cxn>
                <a:cxn ang="0">
                  <a:pos x="118" y="0"/>
                </a:cxn>
              </a:cxnLst>
              <a:rect l="0" t="0" r="r" b="b"/>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round/>
              <a:headEnd/>
              <a:tailEnd/>
            </a:ln>
          </p:spPr>
          <p:txBody>
            <a:bodyPr/>
            <a:lstStyle/>
            <a:p>
              <a:endParaRPr lang="zh-CN" altLang="en-US"/>
            </a:p>
          </p:txBody>
        </p:sp>
        <p:sp>
          <p:nvSpPr>
            <p:cNvPr id="366870" name="Freeform 278"/>
            <p:cNvSpPr>
              <a:spLocks/>
            </p:cNvSpPr>
            <p:nvPr/>
          </p:nvSpPr>
          <p:spPr bwMode="auto">
            <a:xfrm>
              <a:off x="5505" y="2742"/>
              <a:ext cx="112" cy="111"/>
            </a:xfrm>
            <a:custGeom>
              <a:avLst/>
              <a:gdLst/>
              <a:ahLst/>
              <a:cxnLst>
                <a:cxn ang="0">
                  <a:pos x="54" y="193"/>
                </a:cxn>
                <a:cxn ang="0">
                  <a:pos x="155" y="177"/>
                </a:cxn>
                <a:cxn ang="0">
                  <a:pos x="223" y="187"/>
                </a:cxn>
                <a:cxn ang="0">
                  <a:pos x="264" y="234"/>
                </a:cxn>
                <a:cxn ang="0">
                  <a:pos x="238" y="290"/>
                </a:cxn>
                <a:cxn ang="0">
                  <a:pos x="206" y="311"/>
                </a:cxn>
                <a:cxn ang="0">
                  <a:pos x="197" y="366"/>
                </a:cxn>
                <a:cxn ang="0">
                  <a:pos x="217" y="401"/>
                </a:cxn>
                <a:cxn ang="0">
                  <a:pos x="200" y="453"/>
                </a:cxn>
                <a:cxn ang="0">
                  <a:pos x="242" y="453"/>
                </a:cxn>
                <a:cxn ang="0">
                  <a:pos x="254" y="394"/>
                </a:cxn>
                <a:cxn ang="0">
                  <a:pos x="280" y="366"/>
                </a:cxn>
                <a:cxn ang="0">
                  <a:pos x="329" y="366"/>
                </a:cxn>
                <a:cxn ang="0">
                  <a:pos x="378" y="378"/>
                </a:cxn>
                <a:cxn ang="0">
                  <a:pos x="393" y="419"/>
                </a:cxn>
                <a:cxn ang="0">
                  <a:pos x="399" y="475"/>
                </a:cxn>
                <a:cxn ang="0">
                  <a:pos x="393" y="516"/>
                </a:cxn>
                <a:cxn ang="0">
                  <a:pos x="393" y="547"/>
                </a:cxn>
                <a:cxn ang="0">
                  <a:pos x="396" y="581"/>
                </a:cxn>
                <a:cxn ang="0">
                  <a:pos x="428" y="613"/>
                </a:cxn>
                <a:cxn ang="0">
                  <a:pos x="451" y="632"/>
                </a:cxn>
                <a:cxn ang="0">
                  <a:pos x="510" y="670"/>
                </a:cxn>
                <a:cxn ang="0">
                  <a:pos x="620" y="558"/>
                </a:cxn>
                <a:cxn ang="0">
                  <a:pos x="652" y="466"/>
                </a:cxn>
                <a:cxn ang="0">
                  <a:pos x="665" y="318"/>
                </a:cxn>
                <a:cxn ang="0">
                  <a:pos x="671" y="215"/>
                </a:cxn>
                <a:cxn ang="0">
                  <a:pos x="658" y="114"/>
                </a:cxn>
                <a:cxn ang="0">
                  <a:pos x="629" y="59"/>
                </a:cxn>
                <a:cxn ang="0">
                  <a:pos x="562" y="21"/>
                </a:cxn>
                <a:cxn ang="0">
                  <a:pos x="502" y="8"/>
                </a:cxn>
                <a:cxn ang="0">
                  <a:pos x="384" y="0"/>
                </a:cxn>
                <a:cxn ang="0">
                  <a:pos x="270" y="5"/>
                </a:cxn>
                <a:cxn ang="0">
                  <a:pos x="129" y="30"/>
                </a:cxn>
                <a:cxn ang="0">
                  <a:pos x="64" y="62"/>
                </a:cxn>
                <a:cxn ang="0">
                  <a:pos x="32" y="94"/>
                </a:cxn>
                <a:cxn ang="0">
                  <a:pos x="0" y="140"/>
                </a:cxn>
                <a:cxn ang="0">
                  <a:pos x="6" y="166"/>
                </a:cxn>
                <a:cxn ang="0">
                  <a:pos x="54" y="193"/>
                </a:cxn>
              </a:cxnLst>
              <a:rect l="0" t="0" r="r" b="b"/>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rgbClr val="603000"/>
            </a:solidFill>
            <a:ln w="9525">
              <a:noFill/>
              <a:round/>
              <a:headEnd/>
              <a:tailEnd/>
            </a:ln>
          </p:spPr>
          <p:txBody>
            <a:bodyPr/>
            <a:lstStyle/>
            <a:p>
              <a:endParaRPr lang="zh-CN" altLang="en-US"/>
            </a:p>
          </p:txBody>
        </p:sp>
        <p:sp>
          <p:nvSpPr>
            <p:cNvPr id="366871" name="Freeform 279"/>
            <p:cNvSpPr>
              <a:spLocks/>
            </p:cNvSpPr>
            <p:nvPr/>
          </p:nvSpPr>
          <p:spPr bwMode="auto">
            <a:xfrm>
              <a:off x="5508" y="2743"/>
              <a:ext cx="107" cy="107"/>
            </a:xfrm>
            <a:custGeom>
              <a:avLst/>
              <a:gdLst/>
              <a:ahLst/>
              <a:cxnLst>
                <a:cxn ang="0">
                  <a:pos x="25" y="98"/>
                </a:cxn>
                <a:cxn ang="0">
                  <a:pos x="13" y="152"/>
                </a:cxn>
                <a:cxn ang="0">
                  <a:pos x="160" y="158"/>
                </a:cxn>
                <a:cxn ang="0">
                  <a:pos x="290" y="126"/>
                </a:cxn>
                <a:cxn ang="0">
                  <a:pos x="229" y="148"/>
                </a:cxn>
                <a:cxn ang="0">
                  <a:pos x="213" y="169"/>
                </a:cxn>
                <a:cxn ang="0">
                  <a:pos x="277" y="163"/>
                </a:cxn>
                <a:cxn ang="0">
                  <a:pos x="293" y="172"/>
                </a:cxn>
                <a:cxn ang="0">
                  <a:pos x="255" y="217"/>
                </a:cxn>
                <a:cxn ang="0">
                  <a:pos x="267" y="226"/>
                </a:cxn>
                <a:cxn ang="0">
                  <a:pos x="232" y="280"/>
                </a:cxn>
                <a:cxn ang="0">
                  <a:pos x="348" y="255"/>
                </a:cxn>
                <a:cxn ang="0">
                  <a:pos x="194" y="310"/>
                </a:cxn>
                <a:cxn ang="0">
                  <a:pos x="280" y="300"/>
                </a:cxn>
                <a:cxn ang="0">
                  <a:pos x="204" y="338"/>
                </a:cxn>
                <a:cxn ang="0">
                  <a:pos x="229" y="358"/>
                </a:cxn>
                <a:cxn ang="0">
                  <a:pos x="354" y="344"/>
                </a:cxn>
                <a:cxn ang="0">
                  <a:pos x="444" y="355"/>
                </a:cxn>
                <a:cxn ang="0">
                  <a:pos x="438" y="379"/>
                </a:cxn>
                <a:cxn ang="0">
                  <a:pos x="460" y="393"/>
                </a:cxn>
                <a:cxn ang="0">
                  <a:pos x="387" y="442"/>
                </a:cxn>
                <a:cxn ang="0">
                  <a:pos x="454" y="440"/>
                </a:cxn>
                <a:cxn ang="0">
                  <a:pos x="387" y="511"/>
                </a:cxn>
                <a:cxn ang="0">
                  <a:pos x="432" y="508"/>
                </a:cxn>
                <a:cxn ang="0">
                  <a:pos x="412" y="586"/>
                </a:cxn>
                <a:cxn ang="0">
                  <a:pos x="496" y="471"/>
                </a:cxn>
                <a:cxn ang="0">
                  <a:pos x="419" y="599"/>
                </a:cxn>
                <a:cxn ang="0">
                  <a:pos x="514" y="553"/>
                </a:cxn>
                <a:cxn ang="0">
                  <a:pos x="491" y="602"/>
                </a:cxn>
                <a:cxn ang="0">
                  <a:pos x="540" y="599"/>
                </a:cxn>
                <a:cxn ang="0">
                  <a:pos x="620" y="386"/>
                </a:cxn>
                <a:cxn ang="0">
                  <a:pos x="582" y="255"/>
                </a:cxn>
                <a:cxn ang="0">
                  <a:pos x="514" y="266"/>
                </a:cxn>
                <a:cxn ang="0">
                  <a:pos x="630" y="223"/>
                </a:cxn>
                <a:cxn ang="0">
                  <a:pos x="551" y="141"/>
                </a:cxn>
                <a:cxn ang="0">
                  <a:pos x="499" y="141"/>
                </a:cxn>
                <a:cxn ang="0">
                  <a:pos x="607" y="69"/>
                </a:cxn>
                <a:cxn ang="0">
                  <a:pos x="482" y="41"/>
                </a:cxn>
                <a:cxn ang="0">
                  <a:pos x="517" y="16"/>
                </a:cxn>
                <a:cxn ang="0">
                  <a:pos x="359" y="13"/>
                </a:cxn>
                <a:cxn ang="0">
                  <a:pos x="298" y="32"/>
                </a:cxn>
                <a:cxn ang="0">
                  <a:pos x="287" y="3"/>
                </a:cxn>
                <a:cxn ang="0">
                  <a:pos x="163" y="54"/>
                </a:cxn>
                <a:cxn ang="0">
                  <a:pos x="184" y="16"/>
                </a:cxn>
              </a:cxnLst>
              <a:rect l="0" t="0" r="r" b="b"/>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chemeClr val="tx1"/>
            </a:solidFill>
            <a:ln w="9525">
              <a:noFill/>
              <a:round/>
              <a:headEnd/>
              <a:tailEnd/>
            </a:ln>
          </p:spPr>
          <p:txBody>
            <a:bodyPr/>
            <a:lstStyle/>
            <a:p>
              <a:endParaRPr lang="zh-CN" altLang="en-US"/>
            </a:p>
          </p:txBody>
        </p:sp>
        <p:grpSp>
          <p:nvGrpSpPr>
            <p:cNvPr id="366648" name="Group 280"/>
            <p:cNvGrpSpPr>
              <a:grpSpLocks/>
            </p:cNvGrpSpPr>
            <p:nvPr/>
          </p:nvGrpSpPr>
          <p:grpSpPr bwMode="auto">
            <a:xfrm>
              <a:off x="5284" y="3014"/>
              <a:ext cx="116" cy="71"/>
              <a:chOff x="5264" y="1904"/>
              <a:chExt cx="116" cy="71"/>
            </a:xfrm>
          </p:grpSpPr>
          <p:sp>
            <p:nvSpPr>
              <p:cNvPr id="366873" name="Freeform 281"/>
              <p:cNvSpPr>
                <a:spLocks/>
              </p:cNvSpPr>
              <p:nvPr/>
            </p:nvSpPr>
            <p:spPr bwMode="auto">
              <a:xfrm>
                <a:off x="5264" y="1904"/>
                <a:ext cx="116" cy="71"/>
              </a:xfrm>
              <a:custGeom>
                <a:avLst/>
                <a:gdLst/>
                <a:ahLst/>
                <a:cxnLst>
                  <a:cxn ang="0">
                    <a:pos x="698" y="253"/>
                  </a:cxn>
                  <a:cxn ang="0">
                    <a:pos x="611" y="233"/>
                  </a:cxn>
                  <a:cxn ang="0">
                    <a:pos x="579" y="227"/>
                  </a:cxn>
                  <a:cxn ang="0">
                    <a:pos x="558" y="210"/>
                  </a:cxn>
                  <a:cxn ang="0">
                    <a:pos x="538" y="182"/>
                  </a:cxn>
                  <a:cxn ang="0">
                    <a:pos x="496" y="143"/>
                  </a:cxn>
                  <a:cxn ang="0">
                    <a:pos x="420" y="79"/>
                  </a:cxn>
                  <a:cxn ang="0">
                    <a:pos x="407" y="58"/>
                  </a:cxn>
                  <a:cxn ang="0">
                    <a:pos x="387" y="38"/>
                  </a:cxn>
                  <a:cxn ang="0">
                    <a:pos x="347" y="32"/>
                  </a:cxn>
                  <a:cxn ang="0">
                    <a:pos x="225" y="11"/>
                  </a:cxn>
                  <a:cxn ang="0">
                    <a:pos x="192" y="0"/>
                  </a:cxn>
                  <a:cxn ang="0">
                    <a:pos x="162" y="14"/>
                  </a:cxn>
                  <a:cxn ang="0">
                    <a:pos x="147" y="27"/>
                  </a:cxn>
                  <a:cxn ang="0">
                    <a:pos x="75" y="52"/>
                  </a:cxn>
                  <a:cxn ang="0">
                    <a:pos x="48" y="62"/>
                  </a:cxn>
                  <a:cxn ang="0">
                    <a:pos x="37" y="73"/>
                  </a:cxn>
                  <a:cxn ang="0">
                    <a:pos x="24" y="114"/>
                  </a:cxn>
                  <a:cxn ang="0">
                    <a:pos x="16" y="133"/>
                  </a:cxn>
                  <a:cxn ang="0">
                    <a:pos x="9" y="146"/>
                  </a:cxn>
                  <a:cxn ang="0">
                    <a:pos x="0" y="165"/>
                  </a:cxn>
                  <a:cxn ang="0">
                    <a:pos x="0" y="181"/>
                  </a:cxn>
                  <a:cxn ang="0">
                    <a:pos x="15" y="191"/>
                  </a:cxn>
                  <a:cxn ang="0">
                    <a:pos x="43" y="190"/>
                  </a:cxn>
                  <a:cxn ang="0">
                    <a:pos x="89" y="168"/>
                  </a:cxn>
                  <a:cxn ang="0">
                    <a:pos x="147" y="158"/>
                  </a:cxn>
                  <a:cxn ang="0">
                    <a:pos x="198" y="165"/>
                  </a:cxn>
                  <a:cxn ang="0">
                    <a:pos x="144" y="179"/>
                  </a:cxn>
                  <a:cxn ang="0">
                    <a:pos x="105" y="191"/>
                  </a:cxn>
                  <a:cxn ang="0">
                    <a:pos x="61" y="210"/>
                  </a:cxn>
                  <a:cxn ang="0">
                    <a:pos x="51" y="224"/>
                  </a:cxn>
                  <a:cxn ang="0">
                    <a:pos x="51" y="242"/>
                  </a:cxn>
                  <a:cxn ang="0">
                    <a:pos x="67" y="253"/>
                  </a:cxn>
                  <a:cxn ang="0">
                    <a:pos x="87" y="250"/>
                  </a:cxn>
                  <a:cxn ang="0">
                    <a:pos x="150" y="233"/>
                  </a:cxn>
                  <a:cxn ang="0">
                    <a:pos x="205" y="230"/>
                  </a:cxn>
                  <a:cxn ang="0">
                    <a:pos x="249" y="233"/>
                  </a:cxn>
                  <a:cxn ang="0">
                    <a:pos x="273" y="250"/>
                  </a:cxn>
                  <a:cxn ang="0">
                    <a:pos x="301" y="279"/>
                  </a:cxn>
                  <a:cxn ang="0">
                    <a:pos x="323" y="310"/>
                  </a:cxn>
                  <a:cxn ang="0">
                    <a:pos x="346" y="342"/>
                  </a:cxn>
                  <a:cxn ang="0">
                    <a:pos x="364" y="366"/>
                  </a:cxn>
                  <a:cxn ang="0">
                    <a:pos x="397" y="389"/>
                  </a:cxn>
                  <a:cxn ang="0">
                    <a:pos x="429" y="396"/>
                  </a:cxn>
                  <a:cxn ang="0">
                    <a:pos x="464" y="399"/>
                  </a:cxn>
                  <a:cxn ang="0">
                    <a:pos x="507" y="396"/>
                  </a:cxn>
                  <a:cxn ang="0">
                    <a:pos x="539" y="393"/>
                  </a:cxn>
                  <a:cxn ang="0">
                    <a:pos x="582" y="404"/>
                  </a:cxn>
                  <a:cxn ang="0">
                    <a:pos x="698" y="425"/>
                  </a:cxn>
                  <a:cxn ang="0">
                    <a:pos x="698" y="253"/>
                  </a:cxn>
                </a:cxnLst>
                <a:rect l="0" t="0" r="r" b="b"/>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366874" name="Freeform 282"/>
              <p:cNvSpPr>
                <a:spLocks/>
              </p:cNvSpPr>
              <p:nvPr/>
            </p:nvSpPr>
            <p:spPr bwMode="auto">
              <a:xfrm>
                <a:off x="5269" y="1916"/>
                <a:ext cx="37" cy="9"/>
              </a:xfrm>
              <a:custGeom>
                <a:avLst/>
                <a:gdLst/>
                <a:ahLst/>
                <a:cxnLst>
                  <a:cxn ang="0">
                    <a:pos x="0" y="52"/>
                  </a:cxn>
                  <a:cxn ang="0">
                    <a:pos x="38" y="36"/>
                  </a:cxn>
                  <a:cxn ang="0">
                    <a:pos x="69" y="30"/>
                  </a:cxn>
                  <a:cxn ang="0">
                    <a:pos x="107" y="18"/>
                  </a:cxn>
                  <a:cxn ang="0">
                    <a:pos x="139" y="11"/>
                  </a:cxn>
                  <a:cxn ang="0">
                    <a:pos x="189" y="15"/>
                  </a:cxn>
                  <a:cxn ang="0">
                    <a:pos x="223" y="18"/>
                  </a:cxn>
                  <a:cxn ang="0">
                    <a:pos x="171" y="8"/>
                  </a:cxn>
                  <a:cxn ang="0">
                    <a:pos x="127" y="0"/>
                  </a:cxn>
                  <a:cxn ang="0">
                    <a:pos x="69" y="24"/>
                  </a:cxn>
                  <a:cxn ang="0">
                    <a:pos x="38" y="28"/>
                  </a:cxn>
                  <a:cxn ang="0">
                    <a:pos x="3" y="45"/>
                  </a:cxn>
                  <a:cxn ang="0">
                    <a:pos x="0" y="52"/>
                  </a:cxn>
                </a:cxnLst>
                <a:rect l="0" t="0" r="r" b="b"/>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round/>
                <a:headEnd/>
                <a:tailEnd/>
              </a:ln>
            </p:spPr>
            <p:txBody>
              <a:bodyPr/>
              <a:lstStyle/>
              <a:p>
                <a:endParaRPr lang="zh-CN" altLang="en-US"/>
              </a:p>
            </p:txBody>
          </p:sp>
          <p:sp>
            <p:nvSpPr>
              <p:cNvPr id="366875" name="Freeform 283"/>
              <p:cNvSpPr>
                <a:spLocks/>
              </p:cNvSpPr>
              <p:nvPr/>
            </p:nvSpPr>
            <p:spPr bwMode="auto">
              <a:xfrm>
                <a:off x="5289" y="1907"/>
                <a:ext cx="31" cy="6"/>
              </a:xfrm>
              <a:custGeom>
                <a:avLst/>
                <a:gdLst/>
                <a:ahLst/>
                <a:cxnLst>
                  <a:cxn ang="0">
                    <a:pos x="51" y="0"/>
                  </a:cxn>
                  <a:cxn ang="0">
                    <a:pos x="29" y="1"/>
                  </a:cxn>
                  <a:cxn ang="0">
                    <a:pos x="0" y="11"/>
                  </a:cxn>
                  <a:cxn ang="0">
                    <a:pos x="19" y="9"/>
                  </a:cxn>
                  <a:cxn ang="0">
                    <a:pos x="48" y="4"/>
                  </a:cxn>
                  <a:cxn ang="0">
                    <a:pos x="109" y="20"/>
                  </a:cxn>
                  <a:cxn ang="0">
                    <a:pos x="143" y="30"/>
                  </a:cxn>
                  <a:cxn ang="0">
                    <a:pos x="181" y="36"/>
                  </a:cxn>
                  <a:cxn ang="0">
                    <a:pos x="188" y="30"/>
                  </a:cxn>
                  <a:cxn ang="0">
                    <a:pos x="146" y="22"/>
                  </a:cxn>
                  <a:cxn ang="0">
                    <a:pos x="97" y="11"/>
                  </a:cxn>
                  <a:cxn ang="0">
                    <a:pos x="51" y="0"/>
                  </a:cxn>
                </a:cxnLst>
                <a:rect l="0" t="0" r="r" b="b"/>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round/>
                <a:headEnd/>
                <a:tailEnd/>
              </a:ln>
            </p:spPr>
            <p:txBody>
              <a:bodyPr/>
              <a:lstStyle/>
              <a:p>
                <a:endParaRPr lang="zh-CN" altLang="en-US"/>
              </a:p>
            </p:txBody>
          </p:sp>
          <p:sp>
            <p:nvSpPr>
              <p:cNvPr id="366876" name="Freeform 284"/>
              <p:cNvSpPr>
                <a:spLocks/>
              </p:cNvSpPr>
              <p:nvPr/>
            </p:nvSpPr>
            <p:spPr bwMode="auto">
              <a:xfrm>
                <a:off x="5295" y="1929"/>
                <a:ext cx="13" cy="3"/>
              </a:xfrm>
              <a:custGeom>
                <a:avLst/>
                <a:gdLst/>
                <a:ahLst/>
                <a:cxnLst>
                  <a:cxn ang="0">
                    <a:pos x="0" y="8"/>
                  </a:cxn>
                  <a:cxn ang="0">
                    <a:pos x="8" y="17"/>
                  </a:cxn>
                  <a:cxn ang="0">
                    <a:pos x="36" y="12"/>
                  </a:cxn>
                  <a:cxn ang="0">
                    <a:pos x="67" y="12"/>
                  </a:cxn>
                  <a:cxn ang="0">
                    <a:pos x="76" y="0"/>
                  </a:cxn>
                  <a:cxn ang="0">
                    <a:pos x="55" y="4"/>
                  </a:cxn>
                  <a:cxn ang="0">
                    <a:pos x="0" y="8"/>
                  </a:cxn>
                </a:cxnLst>
                <a:rect l="0" t="0" r="r" b="b"/>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round/>
                <a:headEnd/>
                <a:tailEnd/>
              </a:ln>
            </p:spPr>
            <p:txBody>
              <a:bodyPr/>
              <a:lstStyle/>
              <a:p>
                <a:endParaRPr lang="zh-CN" altLang="en-US"/>
              </a:p>
            </p:txBody>
          </p:sp>
          <p:sp>
            <p:nvSpPr>
              <p:cNvPr id="366877" name="Freeform 285"/>
              <p:cNvSpPr>
                <a:spLocks/>
              </p:cNvSpPr>
              <p:nvPr/>
            </p:nvSpPr>
            <p:spPr bwMode="auto">
              <a:xfrm>
                <a:off x="5268" y="1926"/>
                <a:ext cx="3" cy="6"/>
              </a:xfrm>
              <a:custGeom>
                <a:avLst/>
                <a:gdLst/>
                <a:ahLst/>
                <a:cxnLst>
                  <a:cxn ang="0">
                    <a:pos x="19" y="0"/>
                  </a:cxn>
                  <a:cxn ang="0">
                    <a:pos x="19" y="9"/>
                  </a:cxn>
                  <a:cxn ang="0">
                    <a:pos x="14" y="24"/>
                  </a:cxn>
                  <a:cxn ang="0">
                    <a:pos x="0" y="32"/>
                  </a:cxn>
                  <a:cxn ang="0">
                    <a:pos x="19" y="0"/>
                  </a:cxn>
                </a:cxnLst>
                <a:rect l="0" t="0" r="r" b="b"/>
                <a:pathLst>
                  <a:path w="19" h="32">
                    <a:moveTo>
                      <a:pt x="19" y="0"/>
                    </a:moveTo>
                    <a:lnTo>
                      <a:pt x="19" y="9"/>
                    </a:lnTo>
                    <a:lnTo>
                      <a:pt x="14" y="24"/>
                    </a:lnTo>
                    <a:lnTo>
                      <a:pt x="0" y="32"/>
                    </a:lnTo>
                    <a:lnTo>
                      <a:pt x="19" y="0"/>
                    </a:lnTo>
                    <a:close/>
                  </a:path>
                </a:pathLst>
              </a:custGeom>
              <a:solidFill>
                <a:srgbClr val="402000"/>
              </a:solidFill>
              <a:ln w="9525">
                <a:noFill/>
                <a:round/>
                <a:headEnd/>
                <a:tailEnd/>
              </a:ln>
            </p:spPr>
            <p:txBody>
              <a:bodyPr/>
              <a:lstStyle/>
              <a:p>
                <a:endParaRPr lang="zh-CN" altLang="en-US"/>
              </a:p>
            </p:txBody>
          </p:sp>
          <p:sp>
            <p:nvSpPr>
              <p:cNvPr id="366878" name="Freeform 286"/>
              <p:cNvSpPr>
                <a:spLocks/>
              </p:cNvSpPr>
              <p:nvPr/>
            </p:nvSpPr>
            <p:spPr bwMode="auto">
              <a:xfrm>
                <a:off x="5277" y="1940"/>
                <a:ext cx="3" cy="3"/>
              </a:xfrm>
              <a:custGeom>
                <a:avLst/>
                <a:gdLst/>
                <a:ahLst/>
                <a:cxnLst>
                  <a:cxn ang="0">
                    <a:pos x="14" y="0"/>
                  </a:cxn>
                  <a:cxn ang="0">
                    <a:pos x="11" y="9"/>
                  </a:cxn>
                  <a:cxn ang="0">
                    <a:pos x="0" y="18"/>
                  </a:cxn>
                  <a:cxn ang="0">
                    <a:pos x="14" y="0"/>
                  </a:cxn>
                </a:cxnLst>
                <a:rect l="0" t="0" r="r" b="b"/>
                <a:pathLst>
                  <a:path w="14" h="18">
                    <a:moveTo>
                      <a:pt x="14" y="0"/>
                    </a:moveTo>
                    <a:lnTo>
                      <a:pt x="11" y="9"/>
                    </a:lnTo>
                    <a:lnTo>
                      <a:pt x="0" y="18"/>
                    </a:lnTo>
                    <a:lnTo>
                      <a:pt x="14" y="0"/>
                    </a:lnTo>
                    <a:close/>
                  </a:path>
                </a:pathLst>
              </a:custGeom>
              <a:solidFill>
                <a:srgbClr val="402000"/>
              </a:solidFill>
              <a:ln w="9525">
                <a:noFill/>
                <a:round/>
                <a:headEnd/>
                <a:tailEnd/>
              </a:ln>
            </p:spPr>
            <p:txBody>
              <a:bodyPr/>
              <a:lstStyle/>
              <a:p>
                <a:endParaRPr lang="zh-CN" altLang="en-US"/>
              </a:p>
            </p:txBody>
          </p:sp>
          <p:sp>
            <p:nvSpPr>
              <p:cNvPr id="366879" name="Freeform 287"/>
              <p:cNvSpPr>
                <a:spLocks/>
              </p:cNvSpPr>
              <p:nvPr/>
            </p:nvSpPr>
            <p:spPr bwMode="auto">
              <a:xfrm>
                <a:off x="5319" y="1921"/>
                <a:ext cx="6" cy="7"/>
              </a:xfrm>
              <a:custGeom>
                <a:avLst/>
                <a:gdLst/>
                <a:ahLst/>
                <a:cxnLst>
                  <a:cxn ang="0">
                    <a:pos x="0" y="0"/>
                  </a:cxn>
                  <a:cxn ang="0">
                    <a:pos x="7" y="14"/>
                  </a:cxn>
                  <a:cxn ang="0">
                    <a:pos x="7" y="24"/>
                  </a:cxn>
                  <a:cxn ang="0">
                    <a:pos x="35" y="43"/>
                  </a:cxn>
                  <a:cxn ang="0">
                    <a:pos x="0" y="0"/>
                  </a:cxn>
                </a:cxnLst>
                <a:rect l="0" t="0" r="r" b="b"/>
                <a:pathLst>
                  <a:path w="35" h="43">
                    <a:moveTo>
                      <a:pt x="0" y="0"/>
                    </a:moveTo>
                    <a:lnTo>
                      <a:pt x="7" y="14"/>
                    </a:lnTo>
                    <a:lnTo>
                      <a:pt x="7" y="24"/>
                    </a:lnTo>
                    <a:lnTo>
                      <a:pt x="35" y="43"/>
                    </a:lnTo>
                    <a:lnTo>
                      <a:pt x="0" y="0"/>
                    </a:lnTo>
                    <a:close/>
                  </a:path>
                </a:pathLst>
              </a:custGeom>
              <a:solidFill>
                <a:srgbClr val="402000"/>
              </a:solidFill>
              <a:ln w="9525">
                <a:noFill/>
                <a:round/>
                <a:headEnd/>
                <a:tailEnd/>
              </a:ln>
            </p:spPr>
            <p:txBody>
              <a:bodyPr/>
              <a:lstStyle/>
              <a:p>
                <a:endParaRPr lang="zh-CN" altLang="en-US"/>
              </a:p>
            </p:txBody>
          </p:sp>
          <p:sp>
            <p:nvSpPr>
              <p:cNvPr id="366880" name="Freeform 288"/>
              <p:cNvSpPr>
                <a:spLocks/>
              </p:cNvSpPr>
              <p:nvPr/>
            </p:nvSpPr>
            <p:spPr bwMode="auto">
              <a:xfrm>
                <a:off x="5330" y="1921"/>
                <a:ext cx="19" cy="19"/>
              </a:xfrm>
              <a:custGeom>
                <a:avLst/>
                <a:gdLst/>
                <a:ahLst/>
                <a:cxnLst>
                  <a:cxn ang="0">
                    <a:pos x="0" y="0"/>
                  </a:cxn>
                  <a:cxn ang="0">
                    <a:pos x="21" y="35"/>
                  </a:cxn>
                  <a:cxn ang="0">
                    <a:pos x="43" y="63"/>
                  </a:cxn>
                  <a:cxn ang="0">
                    <a:pos x="114" y="114"/>
                  </a:cxn>
                  <a:cxn ang="0">
                    <a:pos x="47" y="53"/>
                  </a:cxn>
                  <a:cxn ang="0">
                    <a:pos x="0" y="0"/>
                  </a:cxn>
                </a:cxnLst>
                <a:rect l="0" t="0" r="r" b="b"/>
                <a:pathLst>
                  <a:path w="114" h="114">
                    <a:moveTo>
                      <a:pt x="0" y="0"/>
                    </a:moveTo>
                    <a:lnTo>
                      <a:pt x="21" y="35"/>
                    </a:lnTo>
                    <a:lnTo>
                      <a:pt x="43" y="63"/>
                    </a:lnTo>
                    <a:lnTo>
                      <a:pt x="114" y="114"/>
                    </a:lnTo>
                    <a:lnTo>
                      <a:pt x="47" y="53"/>
                    </a:lnTo>
                    <a:lnTo>
                      <a:pt x="0" y="0"/>
                    </a:lnTo>
                    <a:close/>
                  </a:path>
                </a:pathLst>
              </a:custGeom>
              <a:solidFill>
                <a:srgbClr val="402000"/>
              </a:solidFill>
              <a:ln w="9525">
                <a:noFill/>
                <a:round/>
                <a:headEnd/>
                <a:tailEnd/>
              </a:ln>
            </p:spPr>
            <p:txBody>
              <a:bodyPr/>
              <a:lstStyle/>
              <a:p>
                <a:endParaRPr lang="zh-CN" altLang="en-US"/>
              </a:p>
            </p:txBody>
          </p:sp>
          <p:sp>
            <p:nvSpPr>
              <p:cNvPr id="366881" name="Freeform 289"/>
              <p:cNvSpPr>
                <a:spLocks/>
              </p:cNvSpPr>
              <p:nvPr/>
            </p:nvSpPr>
            <p:spPr bwMode="auto">
              <a:xfrm>
                <a:off x="5354" y="1948"/>
                <a:ext cx="4" cy="13"/>
              </a:xfrm>
              <a:custGeom>
                <a:avLst/>
                <a:gdLst/>
                <a:ahLst/>
                <a:cxnLst>
                  <a:cxn ang="0">
                    <a:pos x="27" y="0"/>
                  </a:cxn>
                  <a:cxn ang="0">
                    <a:pos x="9" y="29"/>
                  </a:cxn>
                  <a:cxn ang="0">
                    <a:pos x="4" y="57"/>
                  </a:cxn>
                  <a:cxn ang="0">
                    <a:pos x="3" y="82"/>
                  </a:cxn>
                  <a:cxn ang="0">
                    <a:pos x="0" y="47"/>
                  </a:cxn>
                  <a:cxn ang="0">
                    <a:pos x="3" y="21"/>
                  </a:cxn>
                  <a:cxn ang="0">
                    <a:pos x="27" y="0"/>
                  </a:cxn>
                </a:cxnLst>
                <a:rect l="0" t="0" r="r" b="b"/>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round/>
                <a:headEnd/>
                <a:tailEnd/>
              </a:ln>
            </p:spPr>
            <p:txBody>
              <a:bodyPr/>
              <a:lstStyle/>
              <a:p>
                <a:endParaRPr lang="zh-CN" altLang="en-US"/>
              </a:p>
            </p:txBody>
          </p:sp>
          <p:sp>
            <p:nvSpPr>
              <p:cNvPr id="366882" name="Freeform 290"/>
              <p:cNvSpPr>
                <a:spLocks/>
              </p:cNvSpPr>
              <p:nvPr/>
            </p:nvSpPr>
            <p:spPr bwMode="auto">
              <a:xfrm>
                <a:off x="5312" y="1934"/>
                <a:ext cx="2" cy="5"/>
              </a:xfrm>
              <a:custGeom>
                <a:avLst/>
                <a:gdLst/>
                <a:ahLst/>
                <a:cxnLst>
                  <a:cxn ang="0">
                    <a:pos x="11" y="0"/>
                  </a:cxn>
                  <a:cxn ang="0">
                    <a:pos x="15" y="12"/>
                  </a:cxn>
                  <a:cxn ang="0">
                    <a:pos x="0" y="30"/>
                  </a:cxn>
                  <a:cxn ang="0">
                    <a:pos x="11" y="0"/>
                  </a:cxn>
                </a:cxnLst>
                <a:rect l="0" t="0" r="r" b="b"/>
                <a:pathLst>
                  <a:path w="15" h="30">
                    <a:moveTo>
                      <a:pt x="11" y="0"/>
                    </a:moveTo>
                    <a:lnTo>
                      <a:pt x="15" y="12"/>
                    </a:lnTo>
                    <a:lnTo>
                      <a:pt x="0" y="30"/>
                    </a:lnTo>
                    <a:lnTo>
                      <a:pt x="11" y="0"/>
                    </a:lnTo>
                    <a:close/>
                  </a:path>
                </a:pathLst>
              </a:custGeom>
              <a:solidFill>
                <a:srgbClr val="402000"/>
              </a:solidFill>
              <a:ln w="9525">
                <a:noFill/>
                <a:round/>
                <a:headEnd/>
                <a:tailEnd/>
              </a:ln>
            </p:spPr>
            <p:txBody>
              <a:bodyPr/>
              <a:lstStyle/>
              <a:p>
                <a:endParaRPr lang="zh-CN" altLang="en-US"/>
              </a:p>
            </p:txBody>
          </p:sp>
        </p:grpSp>
        <p:grpSp>
          <p:nvGrpSpPr>
            <p:cNvPr id="366649" name="Group 291"/>
            <p:cNvGrpSpPr>
              <a:grpSpLocks/>
            </p:cNvGrpSpPr>
            <p:nvPr/>
          </p:nvGrpSpPr>
          <p:grpSpPr bwMode="auto">
            <a:xfrm>
              <a:off x="5382" y="2858"/>
              <a:ext cx="268" cy="305"/>
              <a:chOff x="5362" y="1748"/>
              <a:chExt cx="268" cy="305"/>
            </a:xfrm>
          </p:grpSpPr>
          <p:sp>
            <p:nvSpPr>
              <p:cNvPr id="366884" name="Freeform 292"/>
              <p:cNvSpPr>
                <a:spLocks/>
              </p:cNvSpPr>
              <p:nvPr/>
            </p:nvSpPr>
            <p:spPr bwMode="auto">
              <a:xfrm>
                <a:off x="5477" y="1748"/>
                <a:ext cx="8" cy="6"/>
              </a:xfrm>
              <a:custGeom>
                <a:avLst/>
                <a:gdLst/>
                <a:ahLst/>
                <a:cxnLst>
                  <a:cxn ang="0">
                    <a:pos x="0" y="0"/>
                  </a:cxn>
                  <a:cxn ang="0">
                    <a:pos x="14" y="10"/>
                  </a:cxn>
                  <a:cxn ang="0">
                    <a:pos x="29" y="15"/>
                  </a:cxn>
                  <a:cxn ang="0">
                    <a:pos x="43" y="23"/>
                  </a:cxn>
                  <a:cxn ang="0">
                    <a:pos x="51" y="36"/>
                  </a:cxn>
                  <a:cxn ang="0">
                    <a:pos x="39" y="32"/>
                  </a:cxn>
                  <a:cxn ang="0">
                    <a:pos x="14" y="24"/>
                  </a:cxn>
                  <a:cxn ang="0">
                    <a:pos x="0" y="0"/>
                  </a:cxn>
                </a:cxnLst>
                <a:rect l="0" t="0" r="r" b="b"/>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round/>
                <a:headEnd/>
                <a:tailEnd/>
              </a:ln>
            </p:spPr>
            <p:txBody>
              <a:bodyPr/>
              <a:lstStyle/>
              <a:p>
                <a:endParaRPr lang="zh-CN" altLang="en-US"/>
              </a:p>
            </p:txBody>
          </p:sp>
          <p:sp>
            <p:nvSpPr>
              <p:cNvPr id="366885" name="Freeform 293"/>
              <p:cNvSpPr>
                <a:spLocks/>
              </p:cNvSpPr>
              <p:nvPr/>
            </p:nvSpPr>
            <p:spPr bwMode="auto">
              <a:xfrm>
                <a:off x="5479" y="1758"/>
                <a:ext cx="2" cy="4"/>
              </a:xfrm>
              <a:custGeom>
                <a:avLst/>
                <a:gdLst/>
                <a:ahLst/>
                <a:cxnLst>
                  <a:cxn ang="0">
                    <a:pos x="0" y="0"/>
                  </a:cxn>
                  <a:cxn ang="0">
                    <a:pos x="14" y="0"/>
                  </a:cxn>
                  <a:cxn ang="0">
                    <a:pos x="14" y="24"/>
                  </a:cxn>
                  <a:cxn ang="0">
                    <a:pos x="0" y="0"/>
                  </a:cxn>
                </a:cxnLst>
                <a:rect l="0" t="0" r="r" b="b"/>
                <a:pathLst>
                  <a:path w="14" h="24">
                    <a:moveTo>
                      <a:pt x="0" y="0"/>
                    </a:moveTo>
                    <a:lnTo>
                      <a:pt x="14" y="0"/>
                    </a:lnTo>
                    <a:lnTo>
                      <a:pt x="14" y="24"/>
                    </a:lnTo>
                    <a:lnTo>
                      <a:pt x="0" y="0"/>
                    </a:lnTo>
                    <a:close/>
                  </a:path>
                </a:pathLst>
              </a:custGeom>
              <a:solidFill>
                <a:srgbClr val="402000"/>
              </a:solidFill>
              <a:ln w="9525">
                <a:noFill/>
                <a:round/>
                <a:headEnd/>
                <a:tailEnd/>
              </a:ln>
            </p:spPr>
            <p:txBody>
              <a:bodyPr/>
              <a:lstStyle/>
              <a:p>
                <a:endParaRPr lang="zh-CN" altLang="en-US"/>
              </a:p>
            </p:txBody>
          </p:sp>
          <p:sp>
            <p:nvSpPr>
              <p:cNvPr id="366886" name="Freeform 294"/>
              <p:cNvSpPr>
                <a:spLocks/>
              </p:cNvSpPr>
              <p:nvPr/>
            </p:nvSpPr>
            <p:spPr bwMode="auto">
              <a:xfrm>
                <a:off x="5444" y="1788"/>
                <a:ext cx="71" cy="180"/>
              </a:xfrm>
              <a:custGeom>
                <a:avLst/>
                <a:gdLst/>
                <a:ahLst/>
                <a:cxnLst>
                  <a:cxn ang="0">
                    <a:pos x="369" y="0"/>
                  </a:cxn>
                  <a:cxn ang="0">
                    <a:pos x="328" y="44"/>
                  </a:cxn>
                  <a:cxn ang="0">
                    <a:pos x="317" y="108"/>
                  </a:cxn>
                  <a:cxn ang="0">
                    <a:pos x="254" y="170"/>
                  </a:cxn>
                  <a:cxn ang="0">
                    <a:pos x="126" y="461"/>
                  </a:cxn>
                  <a:cxn ang="0">
                    <a:pos x="57" y="724"/>
                  </a:cxn>
                  <a:cxn ang="0">
                    <a:pos x="0" y="1076"/>
                  </a:cxn>
                  <a:cxn ang="0">
                    <a:pos x="178" y="919"/>
                  </a:cxn>
                  <a:cxn ang="0">
                    <a:pos x="431" y="140"/>
                  </a:cxn>
                  <a:cxn ang="0">
                    <a:pos x="369" y="0"/>
                  </a:cxn>
                </a:cxnLst>
                <a:rect l="0" t="0" r="r" b="b"/>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a:p>
            </p:txBody>
          </p:sp>
          <p:sp>
            <p:nvSpPr>
              <p:cNvPr id="366887" name="Freeform 295"/>
              <p:cNvSpPr>
                <a:spLocks/>
              </p:cNvSpPr>
              <p:nvPr/>
            </p:nvSpPr>
            <p:spPr bwMode="auto">
              <a:xfrm>
                <a:off x="5362" y="1754"/>
                <a:ext cx="268" cy="299"/>
              </a:xfrm>
              <a:custGeom>
                <a:avLst/>
                <a:gdLst/>
                <a:ahLst/>
                <a:cxnLst>
                  <a:cxn ang="0">
                    <a:pos x="1309" y="94"/>
                  </a:cxn>
                  <a:cxn ang="0">
                    <a:pos x="1258" y="0"/>
                  </a:cxn>
                  <a:cxn ang="0">
                    <a:pos x="867" y="163"/>
                  </a:cxn>
                  <a:cxn ang="0">
                    <a:pos x="850" y="288"/>
                  </a:cxn>
                  <a:cxn ang="0">
                    <a:pos x="818" y="332"/>
                  </a:cxn>
                  <a:cxn ang="0">
                    <a:pos x="773" y="382"/>
                  </a:cxn>
                  <a:cxn ang="0">
                    <a:pos x="747" y="472"/>
                  </a:cxn>
                  <a:cxn ang="0">
                    <a:pos x="660" y="678"/>
                  </a:cxn>
                  <a:cxn ang="0">
                    <a:pos x="590" y="924"/>
                  </a:cxn>
                  <a:cxn ang="0">
                    <a:pos x="558" y="1088"/>
                  </a:cxn>
                  <a:cxn ang="0">
                    <a:pos x="243" y="1094"/>
                  </a:cxn>
                  <a:cxn ang="0">
                    <a:pos x="192" y="1125"/>
                  </a:cxn>
                  <a:cxn ang="0">
                    <a:pos x="47" y="1125"/>
                  </a:cxn>
                  <a:cxn ang="0">
                    <a:pos x="7" y="1189"/>
                  </a:cxn>
                  <a:cxn ang="0">
                    <a:pos x="0" y="1264"/>
                  </a:cxn>
                  <a:cxn ang="0">
                    <a:pos x="15" y="1332"/>
                  </a:cxn>
                  <a:cxn ang="0">
                    <a:pos x="148" y="1358"/>
                  </a:cxn>
                  <a:cxn ang="0">
                    <a:pos x="211" y="1452"/>
                  </a:cxn>
                  <a:cxn ang="0">
                    <a:pos x="337" y="1484"/>
                  </a:cxn>
                  <a:cxn ang="0">
                    <a:pos x="430" y="1484"/>
                  </a:cxn>
                  <a:cxn ang="0">
                    <a:pos x="538" y="1503"/>
                  </a:cxn>
                  <a:cxn ang="0">
                    <a:pos x="544" y="1548"/>
                  </a:cxn>
                  <a:cxn ang="0">
                    <a:pos x="538" y="1642"/>
                  </a:cxn>
                  <a:cxn ang="0">
                    <a:pos x="550" y="1705"/>
                  </a:cxn>
                  <a:cxn ang="0">
                    <a:pos x="608" y="1712"/>
                  </a:cxn>
                  <a:cxn ang="0">
                    <a:pos x="677" y="1724"/>
                  </a:cxn>
                  <a:cxn ang="0">
                    <a:pos x="747" y="1786"/>
                  </a:cxn>
                  <a:cxn ang="0">
                    <a:pos x="830" y="1786"/>
                  </a:cxn>
                  <a:cxn ang="0">
                    <a:pos x="905" y="1779"/>
                  </a:cxn>
                  <a:cxn ang="0">
                    <a:pos x="1019" y="1744"/>
                  </a:cxn>
                  <a:cxn ang="0">
                    <a:pos x="1145" y="1756"/>
                  </a:cxn>
                  <a:cxn ang="0">
                    <a:pos x="1273" y="1792"/>
                  </a:cxn>
                  <a:cxn ang="0">
                    <a:pos x="1392" y="1766"/>
                  </a:cxn>
                  <a:cxn ang="0">
                    <a:pos x="1473" y="1674"/>
                  </a:cxn>
                  <a:cxn ang="0">
                    <a:pos x="1467" y="1571"/>
                  </a:cxn>
                  <a:cxn ang="0">
                    <a:pos x="1497" y="1446"/>
                  </a:cxn>
                  <a:cxn ang="0">
                    <a:pos x="1516" y="1282"/>
                  </a:cxn>
                  <a:cxn ang="0">
                    <a:pos x="1554" y="1131"/>
                  </a:cxn>
                  <a:cxn ang="0">
                    <a:pos x="1606" y="906"/>
                  </a:cxn>
                  <a:cxn ang="0">
                    <a:pos x="1598" y="678"/>
                  </a:cxn>
                  <a:cxn ang="0">
                    <a:pos x="1598" y="478"/>
                  </a:cxn>
                  <a:cxn ang="0">
                    <a:pos x="1586" y="338"/>
                  </a:cxn>
                  <a:cxn ang="0">
                    <a:pos x="1554" y="276"/>
                  </a:cxn>
                  <a:cxn ang="0">
                    <a:pos x="1484" y="225"/>
                  </a:cxn>
                  <a:cxn ang="0">
                    <a:pos x="1403" y="142"/>
                  </a:cxn>
                  <a:cxn ang="0">
                    <a:pos x="1309" y="94"/>
                  </a:cxn>
                </a:cxnLst>
                <a:rect l="0" t="0" r="r" b="b"/>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366888" name="Freeform 296"/>
              <p:cNvSpPr>
                <a:spLocks/>
              </p:cNvSpPr>
              <p:nvPr/>
            </p:nvSpPr>
            <p:spPr bwMode="auto">
              <a:xfrm>
                <a:off x="5456" y="1772"/>
                <a:ext cx="169" cy="278"/>
              </a:xfrm>
              <a:custGeom>
                <a:avLst/>
                <a:gdLst/>
                <a:ahLst/>
                <a:cxnLst>
                  <a:cxn ang="0">
                    <a:pos x="132" y="1382"/>
                  </a:cxn>
                  <a:cxn ang="0">
                    <a:pos x="370" y="1363"/>
                  </a:cxn>
                  <a:cxn ang="0">
                    <a:pos x="573" y="1301"/>
                  </a:cxn>
                  <a:cxn ang="0">
                    <a:pos x="656" y="1149"/>
                  </a:cxn>
                  <a:cxn ang="0">
                    <a:pos x="630" y="1050"/>
                  </a:cxn>
                  <a:cxn ang="0">
                    <a:pos x="787" y="837"/>
                  </a:cxn>
                  <a:cxn ang="0">
                    <a:pos x="642" y="931"/>
                  </a:cxn>
                  <a:cxn ang="0">
                    <a:pos x="718" y="741"/>
                  </a:cxn>
                  <a:cxn ang="0">
                    <a:pos x="845" y="497"/>
                  </a:cxn>
                  <a:cxn ang="0">
                    <a:pos x="656" y="703"/>
                  </a:cxn>
                  <a:cxn ang="0">
                    <a:pos x="630" y="378"/>
                  </a:cxn>
                  <a:cxn ang="0">
                    <a:pos x="535" y="264"/>
                  </a:cxn>
                  <a:cxn ang="0">
                    <a:pos x="402" y="214"/>
                  </a:cxn>
                  <a:cxn ang="0">
                    <a:pos x="661" y="126"/>
                  </a:cxn>
                  <a:cxn ang="0">
                    <a:pos x="781" y="226"/>
                  </a:cxn>
                  <a:cxn ang="0">
                    <a:pos x="705" y="126"/>
                  </a:cxn>
                  <a:cxn ang="0">
                    <a:pos x="560" y="82"/>
                  </a:cxn>
                  <a:cxn ang="0">
                    <a:pos x="661" y="44"/>
                  </a:cxn>
                  <a:cxn ang="0">
                    <a:pos x="750" y="0"/>
                  </a:cxn>
                  <a:cxn ang="0">
                    <a:pos x="868" y="94"/>
                  </a:cxn>
                  <a:cxn ang="0">
                    <a:pos x="976" y="182"/>
                  </a:cxn>
                  <a:cxn ang="0">
                    <a:pos x="1014" y="334"/>
                  </a:cxn>
                  <a:cxn ang="0">
                    <a:pos x="1008" y="628"/>
                  </a:cxn>
                  <a:cxn ang="0">
                    <a:pos x="970" y="975"/>
                  </a:cxn>
                  <a:cxn ang="0">
                    <a:pos x="913" y="1314"/>
                  </a:cxn>
                  <a:cxn ang="0">
                    <a:pos x="888" y="1527"/>
                  </a:cxn>
                  <a:cxn ang="0">
                    <a:pos x="830" y="1627"/>
                  </a:cxn>
                  <a:cxn ang="0">
                    <a:pos x="699" y="1671"/>
                  </a:cxn>
                  <a:cxn ang="0">
                    <a:pos x="612" y="1648"/>
                  </a:cxn>
                  <a:cxn ang="0">
                    <a:pos x="541" y="1559"/>
                  </a:cxn>
                  <a:cxn ang="0">
                    <a:pos x="516" y="1534"/>
                  </a:cxn>
                  <a:cxn ang="0">
                    <a:pos x="407" y="1622"/>
                  </a:cxn>
                  <a:cxn ang="0">
                    <a:pos x="276" y="1652"/>
                  </a:cxn>
                  <a:cxn ang="0">
                    <a:pos x="170" y="1636"/>
                  </a:cxn>
                  <a:cxn ang="0">
                    <a:pos x="240" y="1565"/>
                  </a:cxn>
                  <a:cxn ang="0">
                    <a:pos x="352" y="1446"/>
                  </a:cxn>
                  <a:cxn ang="0">
                    <a:pos x="176" y="1546"/>
                  </a:cxn>
                  <a:cxn ang="0">
                    <a:pos x="32" y="1590"/>
                  </a:cxn>
                  <a:cxn ang="0">
                    <a:pos x="0" y="1527"/>
                  </a:cxn>
                </a:cxnLst>
                <a:rect l="0" t="0" r="r" b="b"/>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round/>
                <a:headEnd/>
                <a:tailEnd/>
              </a:ln>
            </p:spPr>
            <p:txBody>
              <a:bodyPr/>
              <a:lstStyle/>
              <a:p>
                <a:endParaRPr lang="zh-CN" altLang="en-US"/>
              </a:p>
            </p:txBody>
          </p:sp>
          <p:sp>
            <p:nvSpPr>
              <p:cNvPr id="366889" name="Freeform 297"/>
              <p:cNvSpPr>
                <a:spLocks/>
              </p:cNvSpPr>
              <p:nvPr/>
            </p:nvSpPr>
            <p:spPr bwMode="auto">
              <a:xfrm>
                <a:off x="5563" y="1910"/>
                <a:ext cx="50" cy="129"/>
              </a:xfrm>
              <a:custGeom>
                <a:avLst/>
                <a:gdLst/>
                <a:ahLst/>
                <a:cxnLst>
                  <a:cxn ang="0">
                    <a:pos x="0" y="774"/>
                  </a:cxn>
                  <a:cxn ang="0">
                    <a:pos x="51" y="748"/>
                  </a:cxn>
                  <a:cxn ang="0">
                    <a:pos x="107" y="686"/>
                  </a:cxn>
                  <a:cxn ang="0">
                    <a:pos x="156" y="573"/>
                  </a:cxn>
                  <a:cxn ang="0">
                    <a:pos x="183" y="477"/>
                  </a:cxn>
                  <a:cxn ang="0">
                    <a:pos x="220" y="371"/>
                  </a:cxn>
                  <a:cxn ang="0">
                    <a:pos x="239" y="270"/>
                  </a:cxn>
                  <a:cxn ang="0">
                    <a:pos x="270" y="114"/>
                  </a:cxn>
                  <a:cxn ang="0">
                    <a:pos x="295" y="0"/>
                  </a:cxn>
                  <a:cxn ang="0">
                    <a:pos x="232" y="226"/>
                  </a:cxn>
                  <a:cxn ang="0">
                    <a:pos x="183" y="402"/>
                  </a:cxn>
                  <a:cxn ang="0">
                    <a:pos x="126" y="521"/>
                  </a:cxn>
                  <a:cxn ang="0">
                    <a:pos x="38" y="648"/>
                  </a:cxn>
                  <a:cxn ang="0">
                    <a:pos x="0" y="774"/>
                  </a:cxn>
                </a:cxnLst>
                <a:rect l="0" t="0" r="r" b="b"/>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round/>
                <a:headEnd/>
                <a:tailEnd/>
              </a:ln>
            </p:spPr>
            <p:txBody>
              <a:bodyPr/>
              <a:lstStyle/>
              <a:p>
                <a:endParaRPr lang="zh-CN" altLang="en-US"/>
              </a:p>
            </p:txBody>
          </p:sp>
          <p:sp>
            <p:nvSpPr>
              <p:cNvPr id="366890" name="Freeform 298"/>
              <p:cNvSpPr>
                <a:spLocks/>
              </p:cNvSpPr>
              <p:nvPr/>
            </p:nvSpPr>
            <p:spPr bwMode="auto">
              <a:xfrm>
                <a:off x="5367" y="1806"/>
                <a:ext cx="195" cy="194"/>
              </a:xfrm>
              <a:custGeom>
                <a:avLst/>
                <a:gdLst/>
                <a:ahLst/>
                <a:cxnLst>
                  <a:cxn ang="0">
                    <a:pos x="820" y="43"/>
                  </a:cxn>
                  <a:cxn ang="0">
                    <a:pos x="719" y="213"/>
                  </a:cxn>
                  <a:cxn ang="0">
                    <a:pos x="739" y="381"/>
                  </a:cxn>
                  <a:cxn ang="0">
                    <a:pos x="727" y="571"/>
                  </a:cxn>
                  <a:cxn ang="0">
                    <a:pos x="727" y="621"/>
                  </a:cxn>
                  <a:cxn ang="0">
                    <a:pos x="739" y="684"/>
                  </a:cxn>
                  <a:cxn ang="0">
                    <a:pos x="688" y="729"/>
                  </a:cxn>
                  <a:cxn ang="0">
                    <a:pos x="644" y="779"/>
                  </a:cxn>
                  <a:cxn ang="0">
                    <a:pos x="569" y="779"/>
                  </a:cxn>
                  <a:cxn ang="0">
                    <a:pos x="304" y="793"/>
                  </a:cxn>
                  <a:cxn ang="0">
                    <a:pos x="170" y="831"/>
                  </a:cxn>
                  <a:cxn ang="0">
                    <a:pos x="0" y="873"/>
                  </a:cxn>
                  <a:cxn ang="0">
                    <a:pos x="6" y="1004"/>
                  </a:cxn>
                  <a:cxn ang="0">
                    <a:pos x="109" y="978"/>
                  </a:cxn>
                  <a:cxn ang="0">
                    <a:pos x="133" y="916"/>
                  </a:cxn>
                  <a:cxn ang="0">
                    <a:pos x="147" y="1030"/>
                  </a:cxn>
                  <a:cxn ang="0">
                    <a:pos x="215" y="1118"/>
                  </a:cxn>
                  <a:cxn ang="0">
                    <a:pos x="403" y="1155"/>
                  </a:cxn>
                  <a:cxn ang="0">
                    <a:pos x="379" y="1093"/>
                  </a:cxn>
                  <a:cxn ang="0">
                    <a:pos x="279" y="978"/>
                  </a:cxn>
                  <a:cxn ang="0">
                    <a:pos x="358" y="929"/>
                  </a:cxn>
                  <a:cxn ang="0">
                    <a:pos x="403" y="1036"/>
                  </a:cxn>
                  <a:cxn ang="0">
                    <a:pos x="537" y="1149"/>
                  </a:cxn>
                  <a:cxn ang="0">
                    <a:pos x="713" y="1149"/>
                  </a:cxn>
                  <a:cxn ang="0">
                    <a:pos x="517" y="1016"/>
                  </a:cxn>
                  <a:cxn ang="0">
                    <a:pos x="435" y="929"/>
                  </a:cxn>
                  <a:cxn ang="0">
                    <a:pos x="479" y="885"/>
                  </a:cxn>
                  <a:cxn ang="0">
                    <a:pos x="549" y="972"/>
                  </a:cxn>
                  <a:cxn ang="0">
                    <a:pos x="675" y="1068"/>
                  </a:cxn>
                  <a:cxn ang="0">
                    <a:pos x="782" y="1123"/>
                  </a:cxn>
                  <a:cxn ang="0">
                    <a:pos x="921" y="1136"/>
                  </a:cxn>
                  <a:cxn ang="0">
                    <a:pos x="833" y="1068"/>
                  </a:cxn>
                  <a:cxn ang="0">
                    <a:pos x="727" y="978"/>
                  </a:cxn>
                  <a:cxn ang="0">
                    <a:pos x="756" y="929"/>
                  </a:cxn>
                  <a:cxn ang="0">
                    <a:pos x="808" y="1010"/>
                  </a:cxn>
                  <a:cxn ang="0">
                    <a:pos x="914" y="1087"/>
                  </a:cxn>
                  <a:cxn ang="0">
                    <a:pos x="1046" y="1098"/>
                  </a:cxn>
                  <a:cxn ang="0">
                    <a:pos x="1117" y="991"/>
                  </a:cxn>
                  <a:cxn ang="0">
                    <a:pos x="878" y="954"/>
                  </a:cxn>
                  <a:cxn ang="0">
                    <a:pos x="733" y="868"/>
                  </a:cxn>
                  <a:cxn ang="0">
                    <a:pos x="707" y="793"/>
                  </a:cxn>
                  <a:cxn ang="0">
                    <a:pos x="765" y="831"/>
                  </a:cxn>
                  <a:cxn ang="0">
                    <a:pos x="927" y="935"/>
                  </a:cxn>
                  <a:cxn ang="0">
                    <a:pos x="1117" y="991"/>
                  </a:cxn>
                  <a:cxn ang="0">
                    <a:pos x="1155" y="767"/>
                  </a:cxn>
                  <a:cxn ang="0">
                    <a:pos x="1046" y="741"/>
                  </a:cxn>
                  <a:cxn ang="0">
                    <a:pos x="820" y="761"/>
                  </a:cxn>
                  <a:cxn ang="0">
                    <a:pos x="782" y="716"/>
                  </a:cxn>
                  <a:cxn ang="0">
                    <a:pos x="901" y="735"/>
                  </a:cxn>
                  <a:cxn ang="0">
                    <a:pos x="1155" y="684"/>
                  </a:cxn>
                  <a:cxn ang="0">
                    <a:pos x="1167" y="483"/>
                  </a:cxn>
                  <a:cxn ang="0">
                    <a:pos x="1161" y="264"/>
                  </a:cxn>
                  <a:cxn ang="0">
                    <a:pos x="1034" y="152"/>
                  </a:cxn>
                  <a:cxn ang="0">
                    <a:pos x="1161" y="201"/>
                  </a:cxn>
                  <a:cxn ang="0">
                    <a:pos x="1091" y="68"/>
                  </a:cxn>
                  <a:cxn ang="0">
                    <a:pos x="959" y="0"/>
                  </a:cxn>
                </a:cxnLst>
                <a:rect l="0" t="0" r="r" b="b"/>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round/>
                <a:headEnd/>
                <a:tailEnd/>
              </a:ln>
            </p:spPr>
            <p:txBody>
              <a:bodyPr/>
              <a:lstStyle/>
              <a:p>
                <a:endParaRPr lang="zh-CN" altLang="en-US"/>
              </a:p>
            </p:txBody>
          </p:sp>
          <p:sp>
            <p:nvSpPr>
              <p:cNvPr id="366891" name="Freeform 299"/>
              <p:cNvSpPr>
                <a:spLocks/>
              </p:cNvSpPr>
              <p:nvPr/>
            </p:nvSpPr>
            <p:spPr bwMode="auto">
              <a:xfrm>
                <a:off x="5500" y="1878"/>
                <a:ext cx="49" cy="44"/>
              </a:xfrm>
              <a:custGeom>
                <a:avLst/>
                <a:gdLst/>
                <a:ahLst/>
                <a:cxnLst>
                  <a:cxn ang="0">
                    <a:pos x="0" y="0"/>
                  </a:cxn>
                  <a:cxn ang="0">
                    <a:pos x="0" y="21"/>
                  </a:cxn>
                  <a:cxn ang="0">
                    <a:pos x="38" y="71"/>
                  </a:cxn>
                  <a:cxn ang="0">
                    <a:pos x="75" y="99"/>
                  </a:cxn>
                  <a:cxn ang="0">
                    <a:pos x="152" y="158"/>
                  </a:cxn>
                  <a:cxn ang="0">
                    <a:pos x="184" y="182"/>
                  </a:cxn>
                  <a:cxn ang="0">
                    <a:pos x="260" y="239"/>
                  </a:cxn>
                  <a:cxn ang="0">
                    <a:pos x="178" y="213"/>
                  </a:cxn>
                  <a:cxn ang="0">
                    <a:pos x="97" y="188"/>
                  </a:cxn>
                  <a:cxn ang="0">
                    <a:pos x="16" y="182"/>
                  </a:cxn>
                  <a:cxn ang="0">
                    <a:pos x="22" y="207"/>
                  </a:cxn>
                  <a:cxn ang="0">
                    <a:pos x="152" y="231"/>
                  </a:cxn>
                  <a:cxn ang="0">
                    <a:pos x="222" y="257"/>
                  </a:cxn>
                  <a:cxn ang="0">
                    <a:pos x="260" y="263"/>
                  </a:cxn>
                  <a:cxn ang="0">
                    <a:pos x="292" y="252"/>
                  </a:cxn>
                  <a:cxn ang="0">
                    <a:pos x="295" y="222"/>
                  </a:cxn>
                  <a:cxn ang="0">
                    <a:pos x="269" y="199"/>
                  </a:cxn>
                  <a:cxn ang="0">
                    <a:pos x="232" y="162"/>
                  </a:cxn>
                  <a:cxn ang="0">
                    <a:pos x="188" y="112"/>
                  </a:cxn>
                  <a:cxn ang="0">
                    <a:pos x="144" y="56"/>
                  </a:cxn>
                  <a:cxn ang="0">
                    <a:pos x="91" y="17"/>
                  </a:cxn>
                  <a:cxn ang="0">
                    <a:pos x="35" y="3"/>
                  </a:cxn>
                  <a:cxn ang="0">
                    <a:pos x="0" y="0"/>
                  </a:cxn>
                </a:cxnLst>
                <a:rect l="0" t="0" r="r" b="b"/>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round/>
                <a:headEnd/>
                <a:tailEnd/>
              </a:ln>
            </p:spPr>
            <p:txBody>
              <a:bodyPr/>
              <a:lstStyle/>
              <a:p>
                <a:endParaRPr lang="zh-CN" altLang="en-US"/>
              </a:p>
            </p:txBody>
          </p:sp>
          <p:sp>
            <p:nvSpPr>
              <p:cNvPr id="366892" name="Freeform 300"/>
              <p:cNvSpPr>
                <a:spLocks/>
              </p:cNvSpPr>
              <p:nvPr/>
            </p:nvSpPr>
            <p:spPr bwMode="auto">
              <a:xfrm>
                <a:off x="5503" y="1842"/>
                <a:ext cx="44" cy="57"/>
              </a:xfrm>
              <a:custGeom>
                <a:avLst/>
                <a:gdLst/>
                <a:ahLst/>
                <a:cxnLst>
                  <a:cxn ang="0">
                    <a:pos x="51" y="0"/>
                  </a:cxn>
                  <a:cxn ang="0">
                    <a:pos x="13" y="7"/>
                  </a:cxn>
                  <a:cxn ang="0">
                    <a:pos x="0" y="39"/>
                  </a:cxn>
                  <a:cxn ang="0">
                    <a:pos x="3" y="65"/>
                  </a:cxn>
                  <a:cxn ang="0">
                    <a:pos x="26" y="101"/>
                  </a:cxn>
                  <a:cxn ang="0">
                    <a:pos x="57" y="112"/>
                  </a:cxn>
                  <a:cxn ang="0">
                    <a:pos x="116" y="149"/>
                  </a:cxn>
                  <a:cxn ang="0">
                    <a:pos x="172" y="195"/>
                  </a:cxn>
                  <a:cxn ang="0">
                    <a:pos x="212" y="259"/>
                  </a:cxn>
                  <a:cxn ang="0">
                    <a:pos x="257" y="325"/>
                  </a:cxn>
                  <a:cxn ang="0">
                    <a:pos x="270" y="345"/>
                  </a:cxn>
                  <a:cxn ang="0">
                    <a:pos x="257" y="267"/>
                  </a:cxn>
                  <a:cxn ang="0">
                    <a:pos x="247" y="198"/>
                  </a:cxn>
                  <a:cxn ang="0">
                    <a:pos x="225" y="140"/>
                  </a:cxn>
                  <a:cxn ang="0">
                    <a:pos x="188" y="86"/>
                  </a:cxn>
                  <a:cxn ang="0">
                    <a:pos x="90" y="10"/>
                  </a:cxn>
                  <a:cxn ang="0">
                    <a:pos x="51" y="0"/>
                  </a:cxn>
                </a:cxnLst>
                <a:rect l="0" t="0" r="r" b="b"/>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round/>
                <a:headEnd/>
                <a:tailEnd/>
              </a:ln>
            </p:spPr>
            <p:txBody>
              <a:bodyPr/>
              <a:lstStyle/>
              <a:p>
                <a:endParaRPr lang="zh-CN" altLang="en-US"/>
              </a:p>
            </p:txBody>
          </p:sp>
          <p:sp>
            <p:nvSpPr>
              <p:cNvPr id="366893" name="Freeform 301"/>
              <p:cNvSpPr>
                <a:spLocks/>
              </p:cNvSpPr>
              <p:nvPr/>
            </p:nvSpPr>
            <p:spPr bwMode="auto">
              <a:xfrm>
                <a:off x="5494" y="1785"/>
                <a:ext cx="48" cy="34"/>
              </a:xfrm>
              <a:custGeom>
                <a:avLst/>
                <a:gdLst/>
                <a:ahLst/>
                <a:cxnLst>
                  <a:cxn ang="0">
                    <a:pos x="0" y="199"/>
                  </a:cxn>
                  <a:cxn ang="0">
                    <a:pos x="49" y="156"/>
                  </a:cxn>
                  <a:cxn ang="0">
                    <a:pos x="130" y="125"/>
                  </a:cxn>
                  <a:cxn ang="0">
                    <a:pos x="185" y="111"/>
                  </a:cxn>
                  <a:cxn ang="0">
                    <a:pos x="287" y="0"/>
                  </a:cxn>
                  <a:cxn ang="0">
                    <a:pos x="211" y="44"/>
                  </a:cxn>
                  <a:cxn ang="0">
                    <a:pos x="142" y="74"/>
                  </a:cxn>
                  <a:cxn ang="0">
                    <a:pos x="93" y="99"/>
                  </a:cxn>
                  <a:cxn ang="0">
                    <a:pos x="68" y="125"/>
                  </a:cxn>
                  <a:cxn ang="0">
                    <a:pos x="0" y="199"/>
                  </a:cxn>
                </a:cxnLst>
                <a:rect l="0" t="0" r="r" b="b"/>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round/>
                <a:headEnd/>
                <a:tailEnd/>
              </a:ln>
            </p:spPr>
            <p:txBody>
              <a:bodyPr/>
              <a:lstStyle/>
              <a:p>
                <a:endParaRPr lang="zh-CN" altLang="en-US"/>
              </a:p>
            </p:txBody>
          </p:sp>
          <p:sp>
            <p:nvSpPr>
              <p:cNvPr id="366894" name="Freeform 302"/>
              <p:cNvSpPr>
                <a:spLocks/>
              </p:cNvSpPr>
              <p:nvPr/>
            </p:nvSpPr>
            <p:spPr bwMode="auto">
              <a:xfrm>
                <a:off x="5458" y="1846"/>
                <a:ext cx="27" cy="86"/>
              </a:xfrm>
              <a:custGeom>
                <a:avLst/>
                <a:gdLst/>
                <a:ahLst/>
                <a:cxnLst>
                  <a:cxn ang="0">
                    <a:pos x="0" y="514"/>
                  </a:cxn>
                  <a:cxn ang="0">
                    <a:pos x="81" y="514"/>
                  </a:cxn>
                  <a:cxn ang="0">
                    <a:pos x="106" y="508"/>
                  </a:cxn>
                  <a:cxn ang="0">
                    <a:pos x="106" y="489"/>
                  </a:cxn>
                  <a:cxn ang="0">
                    <a:pos x="124" y="470"/>
                  </a:cxn>
                  <a:cxn ang="0">
                    <a:pos x="150" y="451"/>
                  </a:cxn>
                  <a:cxn ang="0">
                    <a:pos x="137" y="433"/>
                  </a:cxn>
                  <a:cxn ang="0">
                    <a:pos x="137" y="407"/>
                  </a:cxn>
                  <a:cxn ang="0">
                    <a:pos x="156" y="376"/>
                  </a:cxn>
                  <a:cxn ang="0">
                    <a:pos x="156" y="344"/>
                  </a:cxn>
                  <a:cxn ang="0">
                    <a:pos x="144" y="306"/>
                  </a:cxn>
                  <a:cxn ang="0">
                    <a:pos x="144" y="224"/>
                  </a:cxn>
                  <a:cxn ang="0">
                    <a:pos x="162" y="150"/>
                  </a:cxn>
                  <a:cxn ang="0">
                    <a:pos x="156" y="94"/>
                  </a:cxn>
                  <a:cxn ang="0">
                    <a:pos x="156" y="0"/>
                  </a:cxn>
                  <a:cxn ang="0">
                    <a:pos x="106" y="142"/>
                  </a:cxn>
                  <a:cxn ang="0">
                    <a:pos x="62" y="275"/>
                  </a:cxn>
                  <a:cxn ang="0">
                    <a:pos x="32" y="419"/>
                  </a:cxn>
                  <a:cxn ang="0">
                    <a:pos x="0" y="514"/>
                  </a:cxn>
                </a:cxnLst>
                <a:rect l="0" t="0" r="r" b="b"/>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round/>
                <a:headEnd/>
                <a:tailEnd/>
              </a:ln>
            </p:spPr>
            <p:txBody>
              <a:bodyPr/>
              <a:lstStyle/>
              <a:p>
                <a:endParaRPr lang="zh-CN" altLang="en-US"/>
              </a:p>
            </p:txBody>
          </p:sp>
          <p:sp>
            <p:nvSpPr>
              <p:cNvPr id="366895" name="Freeform 303"/>
              <p:cNvSpPr>
                <a:spLocks/>
              </p:cNvSpPr>
              <p:nvPr/>
            </p:nvSpPr>
            <p:spPr bwMode="auto">
              <a:xfrm>
                <a:off x="5498" y="1939"/>
                <a:ext cx="48" cy="16"/>
              </a:xfrm>
              <a:custGeom>
                <a:avLst/>
                <a:gdLst/>
                <a:ahLst/>
                <a:cxnLst>
                  <a:cxn ang="0">
                    <a:pos x="232" y="47"/>
                  </a:cxn>
                  <a:cxn ang="0">
                    <a:pos x="168" y="19"/>
                  </a:cxn>
                  <a:cxn ang="0">
                    <a:pos x="110" y="4"/>
                  </a:cxn>
                  <a:cxn ang="0">
                    <a:pos x="32" y="0"/>
                  </a:cxn>
                  <a:cxn ang="0">
                    <a:pos x="0" y="6"/>
                  </a:cxn>
                  <a:cxn ang="0">
                    <a:pos x="15" y="37"/>
                  </a:cxn>
                  <a:cxn ang="0">
                    <a:pos x="45" y="61"/>
                  </a:cxn>
                  <a:cxn ang="0">
                    <a:pos x="113" y="79"/>
                  </a:cxn>
                  <a:cxn ang="0">
                    <a:pos x="219" y="97"/>
                  </a:cxn>
                  <a:cxn ang="0">
                    <a:pos x="289" y="91"/>
                  </a:cxn>
                  <a:cxn ang="0">
                    <a:pos x="232" y="47"/>
                  </a:cxn>
                </a:cxnLst>
                <a:rect l="0" t="0" r="r" b="b"/>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round/>
                <a:headEnd/>
                <a:tailEnd/>
              </a:ln>
            </p:spPr>
            <p:txBody>
              <a:bodyPr/>
              <a:lstStyle/>
              <a:p>
                <a:endParaRPr lang="zh-CN" altLang="en-US"/>
              </a:p>
            </p:txBody>
          </p:sp>
          <p:sp>
            <p:nvSpPr>
              <p:cNvPr id="366896" name="Freeform 304"/>
              <p:cNvSpPr>
                <a:spLocks/>
              </p:cNvSpPr>
              <p:nvPr/>
            </p:nvSpPr>
            <p:spPr bwMode="auto">
              <a:xfrm>
                <a:off x="5458" y="1947"/>
                <a:ext cx="30" cy="36"/>
              </a:xfrm>
              <a:custGeom>
                <a:avLst/>
                <a:gdLst/>
                <a:ahLst/>
                <a:cxnLst>
                  <a:cxn ang="0">
                    <a:pos x="81" y="59"/>
                  </a:cxn>
                  <a:cxn ang="0">
                    <a:pos x="59" y="14"/>
                  </a:cxn>
                  <a:cxn ang="0">
                    <a:pos x="26" y="0"/>
                  </a:cxn>
                  <a:cxn ang="0">
                    <a:pos x="3" y="11"/>
                  </a:cxn>
                  <a:cxn ang="0">
                    <a:pos x="0" y="35"/>
                  </a:cxn>
                  <a:cxn ang="0">
                    <a:pos x="15" y="76"/>
                  </a:cxn>
                  <a:cxn ang="0">
                    <a:pos x="40" y="115"/>
                  </a:cxn>
                  <a:cxn ang="0">
                    <a:pos x="71" y="150"/>
                  </a:cxn>
                  <a:cxn ang="0">
                    <a:pos x="113" y="185"/>
                  </a:cxn>
                  <a:cxn ang="0">
                    <a:pos x="176" y="216"/>
                  </a:cxn>
                  <a:cxn ang="0">
                    <a:pos x="119" y="153"/>
                  </a:cxn>
                  <a:cxn ang="0">
                    <a:pos x="100" y="108"/>
                  </a:cxn>
                  <a:cxn ang="0">
                    <a:pos x="81" y="59"/>
                  </a:cxn>
                </a:cxnLst>
                <a:rect l="0" t="0" r="r" b="b"/>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round/>
                <a:headEnd/>
                <a:tailEnd/>
              </a:ln>
            </p:spPr>
            <p:txBody>
              <a:bodyPr/>
              <a:lstStyle/>
              <a:p>
                <a:endParaRPr lang="zh-CN" altLang="en-US"/>
              </a:p>
            </p:txBody>
          </p:sp>
          <p:sp>
            <p:nvSpPr>
              <p:cNvPr id="366897" name="Freeform 305"/>
              <p:cNvSpPr>
                <a:spLocks/>
              </p:cNvSpPr>
              <p:nvPr/>
            </p:nvSpPr>
            <p:spPr bwMode="auto">
              <a:xfrm>
                <a:off x="5506" y="1757"/>
                <a:ext cx="70" cy="44"/>
              </a:xfrm>
              <a:custGeom>
                <a:avLst/>
                <a:gdLst/>
                <a:ahLst/>
                <a:cxnLst>
                  <a:cxn ang="0">
                    <a:pos x="0" y="260"/>
                  </a:cxn>
                  <a:cxn ang="0">
                    <a:pos x="13" y="153"/>
                  </a:cxn>
                  <a:cxn ang="0">
                    <a:pos x="101" y="116"/>
                  </a:cxn>
                  <a:cxn ang="0">
                    <a:pos x="220" y="69"/>
                  </a:cxn>
                  <a:cxn ang="0">
                    <a:pos x="304" y="35"/>
                  </a:cxn>
                  <a:cxn ang="0">
                    <a:pos x="386" y="0"/>
                  </a:cxn>
                  <a:cxn ang="0">
                    <a:pos x="418" y="76"/>
                  </a:cxn>
                  <a:cxn ang="0">
                    <a:pos x="341" y="119"/>
                  </a:cxn>
                  <a:cxn ang="0">
                    <a:pos x="252" y="150"/>
                  </a:cxn>
                  <a:cxn ang="0">
                    <a:pos x="182" y="170"/>
                  </a:cxn>
                  <a:cxn ang="0">
                    <a:pos x="98" y="216"/>
                  </a:cxn>
                  <a:cxn ang="0">
                    <a:pos x="0" y="260"/>
                  </a:cxn>
                </a:cxnLst>
                <a:rect l="0" t="0" r="r" b="b"/>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round/>
                <a:headEnd/>
                <a:tailEnd/>
              </a:ln>
            </p:spPr>
            <p:txBody>
              <a:bodyPr/>
              <a:lstStyle/>
              <a:p>
                <a:endParaRPr lang="zh-CN" altLang="en-US"/>
              </a:p>
            </p:txBody>
          </p:sp>
        </p:grpSp>
      </p:grpSp>
      <p:sp>
        <p:nvSpPr>
          <p:cNvPr id="366901" name="Oval 309"/>
          <p:cNvSpPr>
            <a:spLocks noChangeArrowheads="1"/>
          </p:cNvSpPr>
          <p:nvPr/>
        </p:nvSpPr>
        <p:spPr bwMode="auto">
          <a:xfrm>
            <a:off x="9563100" y="4624389"/>
            <a:ext cx="298450" cy="161925"/>
          </a:xfrm>
          <a:prstGeom prst="ellipse">
            <a:avLst/>
          </a:prstGeom>
          <a:solidFill>
            <a:schemeClr val="bg1"/>
          </a:solidFill>
          <a:ln w="9525">
            <a:solidFill>
              <a:schemeClr val="tx1"/>
            </a:solidFill>
            <a:round/>
            <a:headEnd/>
            <a:tailEnd/>
          </a:ln>
          <a:effectLst/>
        </p:spPr>
        <p:txBody>
          <a:bodyPr wrap="none" anchor="ctr"/>
          <a:lstStyle/>
          <a:p>
            <a:pPr algn="ctr"/>
            <a:endParaRPr lang="zh-CN" altLang="zh-CN"/>
          </a:p>
        </p:txBody>
      </p:sp>
      <p:sp>
        <p:nvSpPr>
          <p:cNvPr id="366902" name="Oval 310"/>
          <p:cNvSpPr>
            <a:spLocks noChangeArrowheads="1"/>
          </p:cNvSpPr>
          <p:nvPr/>
        </p:nvSpPr>
        <p:spPr bwMode="auto">
          <a:xfrm>
            <a:off x="3308350" y="4352925"/>
            <a:ext cx="1296988" cy="1296988"/>
          </a:xfrm>
          <a:prstGeom prst="ellipse">
            <a:avLst/>
          </a:prstGeom>
          <a:solidFill>
            <a:srgbClr val="66FF66"/>
          </a:solidFill>
          <a:ln w="19050">
            <a:solidFill>
              <a:schemeClr val="folHlink"/>
            </a:solidFill>
            <a:round/>
            <a:headEnd/>
            <a:tailEnd/>
          </a:ln>
          <a:effectLst>
            <a:outerShdw dist="35921" dir="2700000" algn="ctr" rotWithShape="0">
              <a:schemeClr val="bg2"/>
            </a:outerShdw>
          </a:effectLst>
        </p:spPr>
        <p:txBody>
          <a:bodyPr wrap="none" anchor="ctr"/>
          <a:lstStyle/>
          <a:p>
            <a:pPr algn="ctr"/>
            <a:endParaRPr lang="zh-CN" altLang="zh-CN"/>
          </a:p>
        </p:txBody>
      </p:sp>
      <p:grpSp>
        <p:nvGrpSpPr>
          <p:cNvPr id="366654" name="Group 311"/>
          <p:cNvGrpSpPr>
            <a:grpSpLocks/>
          </p:cNvGrpSpPr>
          <p:nvPr/>
        </p:nvGrpSpPr>
        <p:grpSpPr bwMode="auto">
          <a:xfrm>
            <a:off x="3690938" y="4462463"/>
            <a:ext cx="457200" cy="457200"/>
            <a:chOff x="2351" y="2975"/>
            <a:chExt cx="481" cy="433"/>
          </a:xfrm>
        </p:grpSpPr>
        <p:sp>
          <p:nvSpPr>
            <p:cNvPr id="366904" name="Rectangle 312"/>
            <p:cNvSpPr>
              <a:spLocks noChangeArrowheads="1"/>
            </p:cNvSpPr>
            <p:nvPr/>
          </p:nvSpPr>
          <p:spPr bwMode="auto">
            <a:xfrm rot="-5400000">
              <a:off x="2376" y="2952"/>
              <a:ext cx="432" cy="48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66905" name="Line 313"/>
            <p:cNvSpPr>
              <a:spLocks noChangeShapeType="1"/>
            </p:cNvSpPr>
            <p:nvPr/>
          </p:nvSpPr>
          <p:spPr bwMode="auto">
            <a:xfrm rot="-10800000">
              <a:off x="2351" y="3321"/>
              <a:ext cx="480" cy="0"/>
            </a:xfrm>
            <a:prstGeom prst="line">
              <a:avLst/>
            </a:prstGeom>
            <a:noFill/>
            <a:ln w="9525">
              <a:solidFill>
                <a:schemeClr val="tx1"/>
              </a:solidFill>
              <a:round/>
              <a:headEnd/>
              <a:tailEnd/>
            </a:ln>
            <a:effectLst/>
          </p:spPr>
          <p:txBody>
            <a:bodyPr wrap="none" anchor="ctr"/>
            <a:lstStyle/>
            <a:p>
              <a:endParaRPr lang="zh-CN" altLang="en-US"/>
            </a:p>
          </p:txBody>
        </p:sp>
        <p:sp>
          <p:nvSpPr>
            <p:cNvPr id="366906" name="Line 314"/>
            <p:cNvSpPr>
              <a:spLocks noChangeShapeType="1"/>
            </p:cNvSpPr>
            <p:nvPr/>
          </p:nvSpPr>
          <p:spPr bwMode="auto">
            <a:xfrm rot="-10800000">
              <a:off x="2351" y="3234"/>
              <a:ext cx="480" cy="0"/>
            </a:xfrm>
            <a:prstGeom prst="line">
              <a:avLst/>
            </a:prstGeom>
            <a:noFill/>
            <a:ln w="9525">
              <a:solidFill>
                <a:schemeClr val="tx1"/>
              </a:solidFill>
              <a:round/>
              <a:headEnd/>
              <a:tailEnd/>
            </a:ln>
            <a:effectLst/>
          </p:spPr>
          <p:txBody>
            <a:bodyPr wrap="none" anchor="ctr"/>
            <a:lstStyle/>
            <a:p>
              <a:endParaRPr lang="zh-CN" altLang="en-US"/>
            </a:p>
          </p:txBody>
        </p:sp>
        <p:sp>
          <p:nvSpPr>
            <p:cNvPr id="366907" name="Line 315"/>
            <p:cNvSpPr>
              <a:spLocks noChangeShapeType="1"/>
            </p:cNvSpPr>
            <p:nvPr/>
          </p:nvSpPr>
          <p:spPr bwMode="auto">
            <a:xfrm rot="-10800000">
              <a:off x="2351" y="3148"/>
              <a:ext cx="480" cy="0"/>
            </a:xfrm>
            <a:prstGeom prst="line">
              <a:avLst/>
            </a:prstGeom>
            <a:noFill/>
            <a:ln w="9525">
              <a:solidFill>
                <a:schemeClr val="tx1"/>
              </a:solidFill>
              <a:round/>
              <a:headEnd/>
              <a:tailEnd/>
            </a:ln>
            <a:effectLst/>
          </p:spPr>
          <p:txBody>
            <a:bodyPr wrap="none" anchor="ctr"/>
            <a:lstStyle/>
            <a:p>
              <a:endParaRPr lang="zh-CN" altLang="en-US"/>
            </a:p>
          </p:txBody>
        </p:sp>
        <p:sp>
          <p:nvSpPr>
            <p:cNvPr id="366908" name="Line 316"/>
            <p:cNvSpPr>
              <a:spLocks noChangeShapeType="1"/>
            </p:cNvSpPr>
            <p:nvPr/>
          </p:nvSpPr>
          <p:spPr bwMode="auto">
            <a:xfrm rot="-10800000">
              <a:off x="2351" y="3061"/>
              <a:ext cx="480" cy="0"/>
            </a:xfrm>
            <a:prstGeom prst="line">
              <a:avLst/>
            </a:prstGeom>
            <a:noFill/>
            <a:ln w="9525">
              <a:solidFill>
                <a:schemeClr val="tx1"/>
              </a:solidFill>
              <a:round/>
              <a:headEnd/>
              <a:tailEnd/>
            </a:ln>
            <a:effectLst/>
          </p:spPr>
          <p:txBody>
            <a:bodyPr wrap="none" anchor="ctr"/>
            <a:lstStyle/>
            <a:p>
              <a:endParaRPr lang="zh-CN" altLang="en-US"/>
            </a:p>
          </p:txBody>
        </p:sp>
        <p:sp>
          <p:nvSpPr>
            <p:cNvPr id="366909" name="Line 317"/>
            <p:cNvSpPr>
              <a:spLocks noChangeShapeType="1"/>
            </p:cNvSpPr>
            <p:nvPr/>
          </p:nvSpPr>
          <p:spPr bwMode="auto">
            <a:xfrm rot="-16200000">
              <a:off x="2519" y="3191"/>
              <a:ext cx="432" cy="0"/>
            </a:xfrm>
            <a:prstGeom prst="line">
              <a:avLst/>
            </a:prstGeom>
            <a:noFill/>
            <a:ln w="9525">
              <a:solidFill>
                <a:schemeClr val="tx1"/>
              </a:solidFill>
              <a:round/>
              <a:headEnd/>
              <a:tailEnd/>
            </a:ln>
            <a:effectLst/>
          </p:spPr>
          <p:txBody>
            <a:bodyPr wrap="none" anchor="ctr"/>
            <a:lstStyle/>
            <a:p>
              <a:endParaRPr lang="zh-CN" altLang="en-US"/>
            </a:p>
          </p:txBody>
        </p:sp>
        <p:sp>
          <p:nvSpPr>
            <p:cNvPr id="366910" name="Line 318"/>
            <p:cNvSpPr>
              <a:spLocks noChangeShapeType="1"/>
            </p:cNvSpPr>
            <p:nvPr/>
          </p:nvSpPr>
          <p:spPr bwMode="auto">
            <a:xfrm rot="-16200000">
              <a:off x="2423" y="3191"/>
              <a:ext cx="432" cy="0"/>
            </a:xfrm>
            <a:prstGeom prst="line">
              <a:avLst/>
            </a:prstGeom>
            <a:noFill/>
            <a:ln w="9525">
              <a:solidFill>
                <a:schemeClr val="tx1"/>
              </a:solidFill>
              <a:round/>
              <a:headEnd/>
              <a:tailEnd/>
            </a:ln>
            <a:effectLst/>
          </p:spPr>
          <p:txBody>
            <a:bodyPr wrap="none" anchor="ctr"/>
            <a:lstStyle/>
            <a:p>
              <a:endParaRPr lang="zh-CN" altLang="en-US"/>
            </a:p>
          </p:txBody>
        </p:sp>
        <p:sp>
          <p:nvSpPr>
            <p:cNvPr id="366911" name="Line 319"/>
            <p:cNvSpPr>
              <a:spLocks noChangeShapeType="1"/>
            </p:cNvSpPr>
            <p:nvPr/>
          </p:nvSpPr>
          <p:spPr bwMode="auto">
            <a:xfrm rot="-16200000">
              <a:off x="2327" y="3191"/>
              <a:ext cx="432" cy="0"/>
            </a:xfrm>
            <a:prstGeom prst="line">
              <a:avLst/>
            </a:prstGeom>
            <a:noFill/>
            <a:ln w="9525">
              <a:solidFill>
                <a:schemeClr val="tx1"/>
              </a:solidFill>
              <a:round/>
              <a:headEnd/>
              <a:tailEnd/>
            </a:ln>
            <a:effectLst/>
          </p:spPr>
          <p:txBody>
            <a:bodyPr wrap="none" anchor="ctr"/>
            <a:lstStyle/>
            <a:p>
              <a:endParaRPr lang="zh-CN" altLang="en-US"/>
            </a:p>
          </p:txBody>
        </p:sp>
        <p:sp>
          <p:nvSpPr>
            <p:cNvPr id="366912" name="Line 320"/>
            <p:cNvSpPr>
              <a:spLocks noChangeShapeType="1"/>
            </p:cNvSpPr>
            <p:nvPr/>
          </p:nvSpPr>
          <p:spPr bwMode="auto">
            <a:xfrm rot="-16200000">
              <a:off x="2231" y="3191"/>
              <a:ext cx="432"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366658" name="Group 321"/>
          <p:cNvGrpSpPr>
            <a:grpSpLocks/>
          </p:cNvGrpSpPr>
          <p:nvPr/>
        </p:nvGrpSpPr>
        <p:grpSpPr bwMode="auto">
          <a:xfrm>
            <a:off x="3586163" y="5014913"/>
            <a:ext cx="730250" cy="457200"/>
            <a:chOff x="1296" y="768"/>
            <a:chExt cx="556" cy="336"/>
          </a:xfrm>
        </p:grpSpPr>
        <p:sp>
          <p:nvSpPr>
            <p:cNvPr id="366914" name="Rectangle 322"/>
            <p:cNvSpPr>
              <a:spLocks noChangeArrowheads="1"/>
            </p:cNvSpPr>
            <p:nvPr/>
          </p:nvSpPr>
          <p:spPr bwMode="auto">
            <a:xfrm>
              <a:off x="1296" y="768"/>
              <a:ext cx="556" cy="336"/>
            </a:xfrm>
            <a:prstGeom prst="rect">
              <a:avLst/>
            </a:prstGeom>
            <a:solidFill>
              <a:srgbClr val="FFFF99"/>
            </a:solidFill>
            <a:ln w="12700">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a:solidFill>
                  <a:srgbClr val="333399"/>
                </a:solidFill>
              </a:endParaRPr>
            </a:p>
          </p:txBody>
        </p:sp>
        <p:grpSp>
          <p:nvGrpSpPr>
            <p:cNvPr id="366666" name="Group 323"/>
            <p:cNvGrpSpPr>
              <a:grpSpLocks/>
            </p:cNvGrpSpPr>
            <p:nvPr/>
          </p:nvGrpSpPr>
          <p:grpSpPr bwMode="auto">
            <a:xfrm>
              <a:off x="1367" y="829"/>
              <a:ext cx="393" cy="214"/>
              <a:chOff x="2928" y="3744"/>
              <a:chExt cx="528" cy="336"/>
            </a:xfrm>
          </p:grpSpPr>
          <p:grpSp>
            <p:nvGrpSpPr>
              <p:cNvPr id="366667" name="Group 324"/>
              <p:cNvGrpSpPr>
                <a:grpSpLocks/>
              </p:cNvGrpSpPr>
              <p:nvPr/>
            </p:nvGrpSpPr>
            <p:grpSpPr bwMode="auto">
              <a:xfrm>
                <a:off x="3024" y="3744"/>
                <a:ext cx="432" cy="240"/>
                <a:chOff x="2736" y="3648"/>
                <a:chExt cx="432" cy="240"/>
              </a:xfrm>
            </p:grpSpPr>
            <p:grpSp>
              <p:nvGrpSpPr>
                <p:cNvPr id="366670" name="Group 325"/>
                <p:cNvGrpSpPr>
                  <a:grpSpLocks/>
                </p:cNvGrpSpPr>
                <p:nvPr/>
              </p:nvGrpSpPr>
              <p:grpSpPr bwMode="auto">
                <a:xfrm>
                  <a:off x="2736" y="3648"/>
                  <a:ext cx="432" cy="240"/>
                  <a:chOff x="2592" y="3504"/>
                  <a:chExt cx="576" cy="384"/>
                </a:xfrm>
              </p:grpSpPr>
              <p:sp>
                <p:nvSpPr>
                  <p:cNvPr id="366918" name="Rectangle 326"/>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366919" name="Freeform 327"/>
                  <p:cNvSpPr>
                    <a:spLocks/>
                  </p:cNvSpPr>
                  <p:nvPr/>
                </p:nvSpPr>
                <p:spPr bwMode="auto">
                  <a:xfrm>
                    <a:off x="2592" y="3504"/>
                    <a:ext cx="576" cy="240"/>
                  </a:xfrm>
                  <a:custGeom>
                    <a:avLst/>
                    <a:gdLst/>
                    <a:ahLst/>
                    <a:cxnLst>
                      <a:cxn ang="0">
                        <a:pos x="0" y="0"/>
                      </a:cxn>
                      <a:cxn ang="0">
                        <a:pos x="288" y="240"/>
                      </a:cxn>
                      <a:cxn ang="0">
                        <a:pos x="576" y="0"/>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p:spPr>
                <p:txBody>
                  <a:bodyPr wrap="none" anchor="ctr"/>
                  <a:lstStyle/>
                  <a:p>
                    <a:endParaRPr lang="zh-CN" altLang="en-US"/>
                  </a:p>
                </p:txBody>
              </p:sp>
              <p:sp>
                <p:nvSpPr>
                  <p:cNvPr id="366920" name="Line 328"/>
                  <p:cNvSpPr>
                    <a:spLocks noChangeShapeType="1"/>
                  </p:cNvSpPr>
                  <p:nvPr/>
                </p:nvSpPr>
                <p:spPr bwMode="auto">
                  <a:xfrm flipV="1">
                    <a:off x="2592" y="3704"/>
                    <a:ext cx="232" cy="184"/>
                  </a:xfrm>
                  <a:prstGeom prst="line">
                    <a:avLst/>
                  </a:prstGeom>
                  <a:noFill/>
                  <a:ln w="9525">
                    <a:solidFill>
                      <a:schemeClr val="tx1"/>
                    </a:solidFill>
                    <a:round/>
                    <a:headEnd/>
                    <a:tailEnd/>
                  </a:ln>
                  <a:effectLst/>
                </p:spPr>
                <p:txBody>
                  <a:bodyPr wrap="none" anchor="ctr"/>
                  <a:lstStyle/>
                  <a:p>
                    <a:endParaRPr lang="zh-CN" altLang="en-US"/>
                  </a:p>
                </p:txBody>
              </p:sp>
              <p:sp>
                <p:nvSpPr>
                  <p:cNvPr id="366921" name="Line 329"/>
                  <p:cNvSpPr>
                    <a:spLocks noChangeShapeType="1"/>
                  </p:cNvSpPr>
                  <p:nvPr/>
                </p:nvSpPr>
                <p:spPr bwMode="auto">
                  <a:xfrm flipH="1" flipV="1">
                    <a:off x="2936" y="3704"/>
                    <a:ext cx="232" cy="184"/>
                  </a:xfrm>
                  <a:prstGeom prst="line">
                    <a:avLst/>
                  </a:prstGeom>
                  <a:noFill/>
                  <a:ln w="9525">
                    <a:solidFill>
                      <a:schemeClr val="tx1"/>
                    </a:solidFill>
                    <a:round/>
                    <a:headEnd/>
                    <a:tailEnd/>
                  </a:ln>
                  <a:effectLst/>
                </p:spPr>
                <p:txBody>
                  <a:bodyPr wrap="none" anchor="ctr"/>
                  <a:lstStyle/>
                  <a:p>
                    <a:endParaRPr lang="zh-CN" altLang="en-US"/>
                  </a:p>
                </p:txBody>
              </p:sp>
            </p:grpSp>
            <p:sp>
              <p:nvSpPr>
                <p:cNvPr id="366922" name="Line 330"/>
                <p:cNvSpPr>
                  <a:spLocks noChangeShapeType="1"/>
                </p:cNvSpPr>
                <p:nvPr/>
              </p:nvSpPr>
              <p:spPr bwMode="auto">
                <a:xfrm>
                  <a:off x="2736" y="3648"/>
                  <a:ext cx="424"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366698" name="Group 331"/>
              <p:cNvGrpSpPr>
                <a:grpSpLocks/>
              </p:cNvGrpSpPr>
              <p:nvPr/>
            </p:nvGrpSpPr>
            <p:grpSpPr bwMode="auto">
              <a:xfrm>
                <a:off x="2976" y="3792"/>
                <a:ext cx="432" cy="240"/>
                <a:chOff x="2736" y="3648"/>
                <a:chExt cx="432" cy="240"/>
              </a:xfrm>
            </p:grpSpPr>
            <p:grpSp>
              <p:nvGrpSpPr>
                <p:cNvPr id="366701" name="Group 332"/>
                <p:cNvGrpSpPr>
                  <a:grpSpLocks/>
                </p:cNvGrpSpPr>
                <p:nvPr/>
              </p:nvGrpSpPr>
              <p:grpSpPr bwMode="auto">
                <a:xfrm>
                  <a:off x="2736" y="3648"/>
                  <a:ext cx="432" cy="240"/>
                  <a:chOff x="2592" y="3504"/>
                  <a:chExt cx="576" cy="384"/>
                </a:xfrm>
              </p:grpSpPr>
              <p:sp>
                <p:nvSpPr>
                  <p:cNvPr id="366925" name="Rectangle 333"/>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366926" name="Freeform 334"/>
                  <p:cNvSpPr>
                    <a:spLocks/>
                  </p:cNvSpPr>
                  <p:nvPr/>
                </p:nvSpPr>
                <p:spPr bwMode="auto">
                  <a:xfrm>
                    <a:off x="2592" y="3504"/>
                    <a:ext cx="576" cy="240"/>
                  </a:xfrm>
                  <a:custGeom>
                    <a:avLst/>
                    <a:gdLst/>
                    <a:ahLst/>
                    <a:cxnLst>
                      <a:cxn ang="0">
                        <a:pos x="0" y="0"/>
                      </a:cxn>
                      <a:cxn ang="0">
                        <a:pos x="288" y="240"/>
                      </a:cxn>
                      <a:cxn ang="0">
                        <a:pos x="576" y="0"/>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p:spPr>
                <p:txBody>
                  <a:bodyPr wrap="none" anchor="ctr"/>
                  <a:lstStyle/>
                  <a:p>
                    <a:endParaRPr lang="zh-CN" altLang="en-US"/>
                  </a:p>
                </p:txBody>
              </p:sp>
              <p:sp>
                <p:nvSpPr>
                  <p:cNvPr id="366927" name="Line 335"/>
                  <p:cNvSpPr>
                    <a:spLocks noChangeShapeType="1"/>
                  </p:cNvSpPr>
                  <p:nvPr/>
                </p:nvSpPr>
                <p:spPr bwMode="auto">
                  <a:xfrm flipV="1">
                    <a:off x="2592" y="3704"/>
                    <a:ext cx="232" cy="184"/>
                  </a:xfrm>
                  <a:prstGeom prst="line">
                    <a:avLst/>
                  </a:prstGeom>
                  <a:noFill/>
                  <a:ln w="9525">
                    <a:solidFill>
                      <a:schemeClr val="tx1"/>
                    </a:solidFill>
                    <a:round/>
                    <a:headEnd/>
                    <a:tailEnd/>
                  </a:ln>
                  <a:effectLst/>
                </p:spPr>
                <p:txBody>
                  <a:bodyPr wrap="none" anchor="ctr"/>
                  <a:lstStyle/>
                  <a:p>
                    <a:endParaRPr lang="zh-CN" altLang="en-US"/>
                  </a:p>
                </p:txBody>
              </p:sp>
              <p:sp>
                <p:nvSpPr>
                  <p:cNvPr id="366928" name="Line 336"/>
                  <p:cNvSpPr>
                    <a:spLocks noChangeShapeType="1"/>
                  </p:cNvSpPr>
                  <p:nvPr/>
                </p:nvSpPr>
                <p:spPr bwMode="auto">
                  <a:xfrm flipH="1" flipV="1">
                    <a:off x="2936" y="3704"/>
                    <a:ext cx="232" cy="184"/>
                  </a:xfrm>
                  <a:prstGeom prst="line">
                    <a:avLst/>
                  </a:prstGeom>
                  <a:noFill/>
                  <a:ln w="9525">
                    <a:solidFill>
                      <a:schemeClr val="tx1"/>
                    </a:solidFill>
                    <a:round/>
                    <a:headEnd/>
                    <a:tailEnd/>
                  </a:ln>
                  <a:effectLst/>
                </p:spPr>
                <p:txBody>
                  <a:bodyPr wrap="none" anchor="ctr"/>
                  <a:lstStyle/>
                  <a:p>
                    <a:endParaRPr lang="zh-CN" altLang="en-US"/>
                  </a:p>
                </p:txBody>
              </p:sp>
            </p:grpSp>
            <p:sp>
              <p:nvSpPr>
                <p:cNvPr id="366929" name="Line 337"/>
                <p:cNvSpPr>
                  <a:spLocks noChangeShapeType="1"/>
                </p:cNvSpPr>
                <p:nvPr/>
              </p:nvSpPr>
              <p:spPr bwMode="auto">
                <a:xfrm>
                  <a:off x="2736" y="3648"/>
                  <a:ext cx="424"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366717" name="Group 338"/>
              <p:cNvGrpSpPr>
                <a:grpSpLocks/>
              </p:cNvGrpSpPr>
              <p:nvPr/>
            </p:nvGrpSpPr>
            <p:grpSpPr bwMode="auto">
              <a:xfrm>
                <a:off x="2928" y="3840"/>
                <a:ext cx="432" cy="240"/>
                <a:chOff x="2736" y="3648"/>
                <a:chExt cx="432" cy="240"/>
              </a:xfrm>
            </p:grpSpPr>
            <p:grpSp>
              <p:nvGrpSpPr>
                <p:cNvPr id="366723" name="Group 339"/>
                <p:cNvGrpSpPr>
                  <a:grpSpLocks/>
                </p:cNvGrpSpPr>
                <p:nvPr/>
              </p:nvGrpSpPr>
              <p:grpSpPr bwMode="auto">
                <a:xfrm>
                  <a:off x="2736" y="3648"/>
                  <a:ext cx="432" cy="240"/>
                  <a:chOff x="2592" y="3504"/>
                  <a:chExt cx="576" cy="384"/>
                </a:xfrm>
              </p:grpSpPr>
              <p:sp>
                <p:nvSpPr>
                  <p:cNvPr id="366932" name="Rectangle 340"/>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366933" name="Freeform 341"/>
                  <p:cNvSpPr>
                    <a:spLocks/>
                  </p:cNvSpPr>
                  <p:nvPr/>
                </p:nvSpPr>
                <p:spPr bwMode="auto">
                  <a:xfrm>
                    <a:off x="2592" y="3504"/>
                    <a:ext cx="576" cy="240"/>
                  </a:xfrm>
                  <a:custGeom>
                    <a:avLst/>
                    <a:gdLst/>
                    <a:ahLst/>
                    <a:cxnLst>
                      <a:cxn ang="0">
                        <a:pos x="0" y="0"/>
                      </a:cxn>
                      <a:cxn ang="0">
                        <a:pos x="288" y="240"/>
                      </a:cxn>
                      <a:cxn ang="0">
                        <a:pos x="576" y="0"/>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p:spPr>
                <p:txBody>
                  <a:bodyPr wrap="none" anchor="ctr"/>
                  <a:lstStyle/>
                  <a:p>
                    <a:endParaRPr lang="zh-CN" altLang="en-US"/>
                  </a:p>
                </p:txBody>
              </p:sp>
              <p:sp>
                <p:nvSpPr>
                  <p:cNvPr id="366934" name="Line 342"/>
                  <p:cNvSpPr>
                    <a:spLocks noChangeShapeType="1"/>
                  </p:cNvSpPr>
                  <p:nvPr/>
                </p:nvSpPr>
                <p:spPr bwMode="auto">
                  <a:xfrm flipV="1">
                    <a:off x="2592" y="3704"/>
                    <a:ext cx="232" cy="184"/>
                  </a:xfrm>
                  <a:prstGeom prst="line">
                    <a:avLst/>
                  </a:prstGeom>
                  <a:noFill/>
                  <a:ln w="9525">
                    <a:solidFill>
                      <a:schemeClr val="tx1"/>
                    </a:solidFill>
                    <a:round/>
                    <a:headEnd/>
                    <a:tailEnd/>
                  </a:ln>
                  <a:effectLst/>
                </p:spPr>
                <p:txBody>
                  <a:bodyPr wrap="none" anchor="ctr"/>
                  <a:lstStyle/>
                  <a:p>
                    <a:endParaRPr lang="zh-CN" altLang="en-US"/>
                  </a:p>
                </p:txBody>
              </p:sp>
              <p:sp>
                <p:nvSpPr>
                  <p:cNvPr id="366935" name="Line 343"/>
                  <p:cNvSpPr>
                    <a:spLocks noChangeShapeType="1"/>
                  </p:cNvSpPr>
                  <p:nvPr/>
                </p:nvSpPr>
                <p:spPr bwMode="auto">
                  <a:xfrm flipH="1" flipV="1">
                    <a:off x="2936" y="3704"/>
                    <a:ext cx="232" cy="184"/>
                  </a:xfrm>
                  <a:prstGeom prst="line">
                    <a:avLst/>
                  </a:prstGeom>
                  <a:noFill/>
                  <a:ln w="9525">
                    <a:solidFill>
                      <a:schemeClr val="tx1"/>
                    </a:solidFill>
                    <a:round/>
                    <a:headEnd/>
                    <a:tailEnd/>
                  </a:ln>
                  <a:effectLst/>
                </p:spPr>
                <p:txBody>
                  <a:bodyPr wrap="none" anchor="ctr"/>
                  <a:lstStyle/>
                  <a:p>
                    <a:endParaRPr lang="zh-CN" altLang="en-US"/>
                  </a:p>
                </p:txBody>
              </p:sp>
            </p:grpSp>
            <p:sp>
              <p:nvSpPr>
                <p:cNvPr id="366936" name="Line 344"/>
                <p:cNvSpPr>
                  <a:spLocks noChangeShapeType="1"/>
                </p:cNvSpPr>
                <p:nvPr/>
              </p:nvSpPr>
              <p:spPr bwMode="auto">
                <a:xfrm>
                  <a:off x="2736" y="3648"/>
                  <a:ext cx="424" cy="0"/>
                </a:xfrm>
                <a:prstGeom prst="line">
                  <a:avLst/>
                </a:prstGeom>
                <a:noFill/>
                <a:ln w="9525">
                  <a:solidFill>
                    <a:schemeClr val="tx1"/>
                  </a:solidFill>
                  <a:round/>
                  <a:headEnd/>
                  <a:tailEnd/>
                </a:ln>
                <a:effectLst/>
              </p:spPr>
              <p:txBody>
                <a:bodyPr wrap="none" anchor="ctr"/>
                <a:lstStyle/>
                <a:p>
                  <a:endParaRPr lang="zh-CN" altLang="en-US"/>
                </a:p>
              </p:txBody>
            </p:sp>
          </p:grpSp>
        </p:grpSp>
      </p:grpSp>
      <p:sp>
        <p:nvSpPr>
          <p:cNvPr id="366937" name="Freeform 345"/>
          <p:cNvSpPr>
            <a:spLocks/>
          </p:cNvSpPr>
          <p:nvPr/>
        </p:nvSpPr>
        <p:spPr bwMode="auto">
          <a:xfrm>
            <a:off x="2451100" y="4694239"/>
            <a:ext cx="1238250" cy="496887"/>
          </a:xfrm>
          <a:custGeom>
            <a:avLst/>
            <a:gdLst/>
            <a:ahLst/>
            <a:cxnLst>
              <a:cxn ang="0">
                <a:pos x="0" y="99"/>
              </a:cxn>
              <a:cxn ang="0">
                <a:pos x="228" y="13"/>
              </a:cxn>
              <a:cxn ang="0">
                <a:pos x="444" y="19"/>
              </a:cxn>
              <a:cxn ang="0">
                <a:pos x="582" y="67"/>
              </a:cxn>
              <a:cxn ang="0">
                <a:pos x="732" y="217"/>
              </a:cxn>
              <a:cxn ang="0">
                <a:pos x="780" y="313"/>
              </a:cxn>
            </a:cxnLst>
            <a:rect l="0" t="0" r="r" b="b"/>
            <a:pathLst>
              <a:path w="780" h="313">
                <a:moveTo>
                  <a:pt x="0" y="99"/>
                </a:moveTo>
                <a:cubicBezTo>
                  <a:pt x="38" y="85"/>
                  <a:pt x="154" y="26"/>
                  <a:pt x="228" y="13"/>
                </a:cubicBezTo>
                <a:cubicBezTo>
                  <a:pt x="302" y="0"/>
                  <a:pt x="385" y="10"/>
                  <a:pt x="444" y="19"/>
                </a:cubicBezTo>
                <a:cubicBezTo>
                  <a:pt x="503" y="28"/>
                  <a:pt x="534" y="34"/>
                  <a:pt x="582" y="67"/>
                </a:cubicBezTo>
                <a:cubicBezTo>
                  <a:pt x="630" y="100"/>
                  <a:pt x="699" y="176"/>
                  <a:pt x="732" y="217"/>
                </a:cubicBezTo>
                <a:cubicBezTo>
                  <a:pt x="765" y="258"/>
                  <a:pt x="768" y="289"/>
                  <a:pt x="780" y="313"/>
                </a:cubicBezTo>
              </a:path>
            </a:pathLst>
          </a:custGeom>
          <a:noFill/>
          <a:ln w="76200" cap="flat" cmpd="sng">
            <a:solidFill>
              <a:schemeClr val="hlink"/>
            </a:solidFill>
            <a:prstDash val="solid"/>
            <a:round/>
            <a:headEnd type="none" w="med" len="med"/>
            <a:tailEnd type="triangle" w="med" len="lg"/>
          </a:ln>
          <a:effectLst/>
        </p:spPr>
        <p:txBody>
          <a:bodyPr wrap="none" anchor="ctr"/>
          <a:lstStyle/>
          <a:p>
            <a:endParaRPr lang="zh-CN" altLang="en-US"/>
          </a:p>
        </p:txBody>
      </p:sp>
      <p:sp>
        <p:nvSpPr>
          <p:cNvPr id="366938" name="Freeform 346"/>
          <p:cNvSpPr>
            <a:spLocks/>
          </p:cNvSpPr>
          <p:nvPr/>
        </p:nvSpPr>
        <p:spPr bwMode="auto">
          <a:xfrm>
            <a:off x="3994151" y="4092575"/>
            <a:ext cx="4462463" cy="1022350"/>
          </a:xfrm>
          <a:custGeom>
            <a:avLst/>
            <a:gdLst/>
            <a:ahLst/>
            <a:cxnLst>
              <a:cxn ang="0">
                <a:pos x="0" y="644"/>
              </a:cxn>
              <a:cxn ang="0">
                <a:pos x="488" y="292"/>
              </a:cxn>
              <a:cxn ang="0">
                <a:pos x="807" y="137"/>
              </a:cxn>
              <a:cxn ang="0">
                <a:pos x="1200" y="28"/>
              </a:cxn>
              <a:cxn ang="0">
                <a:pos x="1704" y="12"/>
              </a:cxn>
              <a:cxn ang="0">
                <a:pos x="2226" y="98"/>
              </a:cxn>
              <a:cxn ang="0">
                <a:pos x="2811" y="329"/>
              </a:cxn>
            </a:cxnLst>
            <a:rect l="0" t="0" r="r" b="b"/>
            <a:pathLst>
              <a:path w="2811" h="644">
                <a:moveTo>
                  <a:pt x="0" y="644"/>
                </a:moveTo>
                <a:cubicBezTo>
                  <a:pt x="81" y="585"/>
                  <a:pt x="354" y="376"/>
                  <a:pt x="488" y="292"/>
                </a:cubicBezTo>
                <a:cubicBezTo>
                  <a:pt x="622" y="208"/>
                  <a:pt x="688" y="181"/>
                  <a:pt x="807" y="137"/>
                </a:cubicBezTo>
                <a:cubicBezTo>
                  <a:pt x="926" y="93"/>
                  <a:pt x="1051" y="49"/>
                  <a:pt x="1200" y="28"/>
                </a:cubicBezTo>
                <a:cubicBezTo>
                  <a:pt x="1349" y="7"/>
                  <a:pt x="1533" y="0"/>
                  <a:pt x="1704" y="12"/>
                </a:cubicBezTo>
                <a:cubicBezTo>
                  <a:pt x="1875" y="24"/>
                  <a:pt x="2042" y="45"/>
                  <a:pt x="2226" y="98"/>
                </a:cubicBezTo>
                <a:cubicBezTo>
                  <a:pt x="2410" y="151"/>
                  <a:pt x="2689" y="281"/>
                  <a:pt x="2811" y="329"/>
                </a:cubicBezTo>
              </a:path>
            </a:pathLst>
          </a:custGeom>
          <a:noFill/>
          <a:ln w="76200" cap="flat" cmpd="sng">
            <a:solidFill>
              <a:schemeClr val="hlink"/>
            </a:solidFill>
            <a:prstDash val="solid"/>
            <a:round/>
            <a:headEnd type="none" w="med" len="med"/>
            <a:tailEnd type="triangle" w="med" len="lg"/>
          </a:ln>
          <a:effectLst/>
        </p:spPr>
        <p:txBody>
          <a:bodyPr wrap="none" anchor="ctr"/>
          <a:lstStyle/>
          <a:p>
            <a:endParaRPr lang="zh-CN" altLang="en-US"/>
          </a:p>
        </p:txBody>
      </p:sp>
      <p:sp>
        <p:nvSpPr>
          <p:cNvPr id="366939" name="Freeform 347"/>
          <p:cNvSpPr>
            <a:spLocks/>
          </p:cNvSpPr>
          <p:nvPr/>
        </p:nvSpPr>
        <p:spPr bwMode="auto">
          <a:xfrm>
            <a:off x="8555038" y="4437063"/>
            <a:ext cx="1154112" cy="296862"/>
          </a:xfrm>
          <a:custGeom>
            <a:avLst/>
            <a:gdLst/>
            <a:ahLst/>
            <a:cxnLst>
              <a:cxn ang="0">
                <a:pos x="0" y="129"/>
              </a:cxn>
              <a:cxn ang="0">
                <a:pos x="145" y="38"/>
              </a:cxn>
              <a:cxn ang="0">
                <a:pos x="229" y="9"/>
              </a:cxn>
              <a:cxn ang="0">
                <a:pos x="307" y="3"/>
              </a:cxn>
              <a:cxn ang="0">
                <a:pos x="382" y="6"/>
              </a:cxn>
              <a:cxn ang="0">
                <a:pos x="481" y="39"/>
              </a:cxn>
              <a:cxn ang="0">
                <a:pos x="727" y="219"/>
              </a:cxn>
            </a:cxnLst>
            <a:rect l="0" t="0" r="r" b="b"/>
            <a:pathLst>
              <a:path w="727" h="219">
                <a:moveTo>
                  <a:pt x="0" y="129"/>
                </a:moveTo>
                <a:cubicBezTo>
                  <a:pt x="24" y="114"/>
                  <a:pt x="107" y="58"/>
                  <a:pt x="145" y="38"/>
                </a:cubicBezTo>
                <a:cubicBezTo>
                  <a:pt x="183" y="18"/>
                  <a:pt x="202" y="15"/>
                  <a:pt x="229" y="9"/>
                </a:cubicBezTo>
                <a:cubicBezTo>
                  <a:pt x="256" y="3"/>
                  <a:pt x="282" y="3"/>
                  <a:pt x="307" y="3"/>
                </a:cubicBezTo>
                <a:cubicBezTo>
                  <a:pt x="332" y="3"/>
                  <a:pt x="353" y="0"/>
                  <a:pt x="382" y="6"/>
                </a:cubicBezTo>
                <a:cubicBezTo>
                  <a:pt x="411" y="12"/>
                  <a:pt x="423" y="3"/>
                  <a:pt x="481" y="39"/>
                </a:cubicBezTo>
                <a:cubicBezTo>
                  <a:pt x="539" y="75"/>
                  <a:pt x="676" y="182"/>
                  <a:pt x="727" y="219"/>
                </a:cubicBezTo>
              </a:path>
            </a:pathLst>
          </a:custGeom>
          <a:noFill/>
          <a:ln w="76200" cap="flat" cmpd="sng">
            <a:solidFill>
              <a:schemeClr val="hlink"/>
            </a:solidFill>
            <a:prstDash val="solid"/>
            <a:round/>
            <a:headEnd type="none" w="med" len="med"/>
            <a:tailEnd type="triangle" w="med" len="lg"/>
          </a:ln>
          <a:effectLst/>
        </p:spPr>
        <p:txBody>
          <a:bodyPr wrap="none" anchor="ctr"/>
          <a:lstStyle/>
          <a:p>
            <a:endParaRPr lang="zh-CN" altLang="en-US"/>
          </a:p>
        </p:txBody>
      </p:sp>
      <p:sp>
        <p:nvSpPr>
          <p:cNvPr id="366943" name="Text Box 351"/>
          <p:cNvSpPr txBox="1">
            <a:spLocks noChangeArrowheads="1"/>
          </p:cNvSpPr>
          <p:nvPr/>
        </p:nvSpPr>
        <p:spPr bwMode="auto">
          <a:xfrm>
            <a:off x="4070350" y="5956300"/>
            <a:ext cx="1327150" cy="641350"/>
          </a:xfrm>
          <a:prstGeom prst="rect">
            <a:avLst/>
          </a:prstGeom>
          <a:noFill/>
          <a:ln w="9525">
            <a:noFill/>
            <a:miter lim="800000"/>
            <a:headEnd/>
            <a:tailEnd/>
          </a:ln>
          <a:effectLst/>
        </p:spPr>
        <p:txBody>
          <a:bodyPr wrap="none">
            <a:spAutoFit/>
          </a:bodyPr>
          <a:lstStyle/>
          <a:p>
            <a:r>
              <a:rPr kumimoji="1" lang="en-US" altLang="zh-CN">
                <a:solidFill>
                  <a:srgbClr val="333399"/>
                </a:solidFill>
              </a:rPr>
              <a:t>   </a:t>
            </a:r>
            <a:r>
              <a:rPr kumimoji="1" lang="zh-CN" altLang="en-US">
                <a:solidFill>
                  <a:srgbClr val="333399"/>
                </a:solidFill>
              </a:rPr>
              <a:t>发送端</a:t>
            </a:r>
          </a:p>
          <a:p>
            <a:r>
              <a:rPr kumimoji="1" lang="zh-CN" altLang="en-US">
                <a:solidFill>
                  <a:srgbClr val="333399"/>
                </a:solidFill>
              </a:rPr>
              <a:t>邮件服务器</a:t>
            </a:r>
          </a:p>
        </p:txBody>
      </p:sp>
      <p:sp>
        <p:nvSpPr>
          <p:cNvPr id="366944" name="Line 352"/>
          <p:cNvSpPr>
            <a:spLocks noChangeShapeType="1"/>
          </p:cNvSpPr>
          <p:nvPr/>
        </p:nvSpPr>
        <p:spPr bwMode="auto">
          <a:xfrm flipH="1">
            <a:off x="9752014" y="4005263"/>
            <a:ext cx="160337" cy="673100"/>
          </a:xfrm>
          <a:prstGeom prst="line">
            <a:avLst/>
          </a:prstGeom>
          <a:noFill/>
          <a:ln w="28575">
            <a:solidFill>
              <a:srgbClr val="333399"/>
            </a:solidFill>
            <a:round/>
            <a:headEnd/>
            <a:tailEnd type="triangle" w="med" len="lg"/>
          </a:ln>
          <a:effectLst/>
        </p:spPr>
        <p:txBody>
          <a:bodyPr wrap="none" anchor="ctr"/>
          <a:lstStyle/>
          <a:p>
            <a:endParaRPr lang="zh-CN" altLang="en-US"/>
          </a:p>
        </p:txBody>
      </p:sp>
      <p:sp>
        <p:nvSpPr>
          <p:cNvPr id="366945" name="Line 353"/>
          <p:cNvSpPr>
            <a:spLocks noChangeShapeType="1"/>
          </p:cNvSpPr>
          <p:nvPr/>
        </p:nvSpPr>
        <p:spPr bwMode="auto">
          <a:xfrm flipV="1">
            <a:off x="3648076" y="5343526"/>
            <a:ext cx="193675" cy="677863"/>
          </a:xfrm>
          <a:prstGeom prst="line">
            <a:avLst/>
          </a:prstGeom>
          <a:noFill/>
          <a:ln w="28575">
            <a:solidFill>
              <a:srgbClr val="333399"/>
            </a:solidFill>
            <a:round/>
            <a:headEnd/>
            <a:tailEnd type="triangle" w="med" len="lg"/>
          </a:ln>
          <a:effectLst/>
        </p:spPr>
        <p:txBody>
          <a:bodyPr wrap="none" anchor="ctr"/>
          <a:lstStyle/>
          <a:p>
            <a:endParaRPr lang="zh-CN" altLang="en-US"/>
          </a:p>
        </p:txBody>
      </p:sp>
      <p:sp>
        <p:nvSpPr>
          <p:cNvPr id="366946" name="Line 354"/>
          <p:cNvSpPr>
            <a:spLocks noChangeShapeType="1"/>
          </p:cNvSpPr>
          <p:nvPr/>
        </p:nvSpPr>
        <p:spPr bwMode="auto">
          <a:xfrm>
            <a:off x="2351088" y="4149725"/>
            <a:ext cx="114300" cy="719138"/>
          </a:xfrm>
          <a:prstGeom prst="line">
            <a:avLst/>
          </a:prstGeom>
          <a:noFill/>
          <a:ln w="28575">
            <a:solidFill>
              <a:srgbClr val="333399"/>
            </a:solidFill>
            <a:round/>
            <a:headEnd/>
            <a:tailEnd type="triangle" w="med" len="lg"/>
          </a:ln>
          <a:effectLst/>
        </p:spPr>
        <p:txBody>
          <a:bodyPr wrap="none" anchor="ctr"/>
          <a:lstStyle/>
          <a:p>
            <a:endParaRPr lang="zh-CN" altLang="en-US"/>
          </a:p>
        </p:txBody>
      </p:sp>
      <p:sp>
        <p:nvSpPr>
          <p:cNvPr id="366947" name="Text Box 355"/>
          <p:cNvSpPr txBox="1">
            <a:spLocks noChangeArrowheads="1"/>
          </p:cNvSpPr>
          <p:nvPr/>
        </p:nvSpPr>
        <p:spPr bwMode="auto">
          <a:xfrm>
            <a:off x="1703388" y="3789363"/>
            <a:ext cx="1098550" cy="366712"/>
          </a:xfrm>
          <a:prstGeom prst="rect">
            <a:avLst/>
          </a:prstGeom>
          <a:noFill/>
          <a:ln w="9525">
            <a:noFill/>
            <a:miter lim="800000"/>
            <a:headEnd/>
            <a:tailEnd/>
          </a:ln>
          <a:effectLst/>
        </p:spPr>
        <p:txBody>
          <a:bodyPr wrap="none">
            <a:spAutoFit/>
          </a:bodyPr>
          <a:lstStyle/>
          <a:p>
            <a:r>
              <a:rPr kumimoji="1" lang="zh-CN" altLang="en-US">
                <a:solidFill>
                  <a:srgbClr val="333399"/>
                </a:solidFill>
              </a:rPr>
              <a:t>用户代理</a:t>
            </a:r>
          </a:p>
        </p:txBody>
      </p:sp>
      <p:sp>
        <p:nvSpPr>
          <p:cNvPr id="366948" name="Text Box 356"/>
          <p:cNvSpPr txBox="1">
            <a:spLocks noChangeArrowheads="1"/>
          </p:cNvSpPr>
          <p:nvPr/>
        </p:nvSpPr>
        <p:spPr bwMode="auto">
          <a:xfrm>
            <a:off x="7499350" y="3640138"/>
            <a:ext cx="1098550" cy="366712"/>
          </a:xfrm>
          <a:prstGeom prst="rect">
            <a:avLst/>
          </a:prstGeom>
          <a:noFill/>
          <a:ln w="9525">
            <a:noFill/>
            <a:miter lim="800000"/>
            <a:headEnd/>
            <a:tailEnd/>
          </a:ln>
          <a:effectLst/>
        </p:spPr>
        <p:txBody>
          <a:bodyPr wrap="none">
            <a:spAutoFit/>
          </a:bodyPr>
          <a:lstStyle/>
          <a:p>
            <a:r>
              <a:rPr kumimoji="1" lang="zh-CN" altLang="en-US">
                <a:solidFill>
                  <a:srgbClr val="333399"/>
                </a:solidFill>
              </a:rPr>
              <a:t>用户邮箱</a:t>
            </a:r>
          </a:p>
        </p:txBody>
      </p:sp>
      <p:sp>
        <p:nvSpPr>
          <p:cNvPr id="366949" name="Line 357"/>
          <p:cNvSpPr>
            <a:spLocks noChangeShapeType="1"/>
          </p:cNvSpPr>
          <p:nvPr/>
        </p:nvSpPr>
        <p:spPr bwMode="auto">
          <a:xfrm rot="10800000" flipH="1" flipV="1">
            <a:off x="8032750" y="3971926"/>
            <a:ext cx="439738" cy="536575"/>
          </a:xfrm>
          <a:prstGeom prst="line">
            <a:avLst/>
          </a:prstGeom>
          <a:noFill/>
          <a:ln w="28575">
            <a:solidFill>
              <a:srgbClr val="333399"/>
            </a:solidFill>
            <a:round/>
            <a:headEnd/>
            <a:tailEnd type="triangle" w="med" len="lg"/>
          </a:ln>
          <a:effectLst/>
        </p:spPr>
        <p:txBody>
          <a:bodyPr wrap="none" anchor="ctr"/>
          <a:lstStyle/>
          <a:p>
            <a:endParaRPr lang="zh-CN" altLang="en-US"/>
          </a:p>
        </p:txBody>
      </p:sp>
      <p:sp>
        <p:nvSpPr>
          <p:cNvPr id="366950" name="Text Box 358"/>
          <p:cNvSpPr txBox="1">
            <a:spLocks noChangeArrowheads="1"/>
          </p:cNvSpPr>
          <p:nvPr/>
        </p:nvSpPr>
        <p:spPr bwMode="auto">
          <a:xfrm>
            <a:off x="9696450" y="6021388"/>
            <a:ext cx="869950" cy="366712"/>
          </a:xfrm>
          <a:prstGeom prst="rect">
            <a:avLst/>
          </a:prstGeom>
          <a:noFill/>
          <a:ln w="9525">
            <a:noFill/>
            <a:miter lim="800000"/>
            <a:headEnd/>
            <a:tailEnd/>
          </a:ln>
          <a:effectLst/>
        </p:spPr>
        <p:txBody>
          <a:bodyPr wrap="none">
            <a:spAutoFit/>
          </a:bodyPr>
          <a:lstStyle/>
          <a:p>
            <a:r>
              <a:rPr kumimoji="1" lang="zh-CN" altLang="en-US">
                <a:solidFill>
                  <a:srgbClr val="333399"/>
                </a:solidFill>
              </a:rPr>
              <a:t>接收方</a:t>
            </a:r>
          </a:p>
        </p:txBody>
      </p:sp>
      <p:sp>
        <p:nvSpPr>
          <p:cNvPr id="366951" name="Line 359"/>
          <p:cNvSpPr>
            <a:spLocks noChangeShapeType="1"/>
          </p:cNvSpPr>
          <p:nvPr/>
        </p:nvSpPr>
        <p:spPr bwMode="auto">
          <a:xfrm flipV="1">
            <a:off x="7651751" y="5605464"/>
            <a:ext cx="595313" cy="403225"/>
          </a:xfrm>
          <a:prstGeom prst="line">
            <a:avLst/>
          </a:prstGeom>
          <a:noFill/>
          <a:ln w="28575">
            <a:solidFill>
              <a:srgbClr val="333399"/>
            </a:solidFill>
            <a:round/>
            <a:headEnd/>
            <a:tailEnd type="triangle" w="med" len="lg"/>
          </a:ln>
          <a:effectLst/>
        </p:spPr>
        <p:txBody>
          <a:bodyPr wrap="none" anchor="ctr"/>
          <a:lstStyle/>
          <a:p>
            <a:endParaRPr lang="zh-CN" altLang="en-US"/>
          </a:p>
        </p:txBody>
      </p:sp>
      <p:sp>
        <p:nvSpPr>
          <p:cNvPr id="366952" name="Line 360"/>
          <p:cNvSpPr>
            <a:spLocks noChangeShapeType="1"/>
          </p:cNvSpPr>
          <p:nvPr/>
        </p:nvSpPr>
        <p:spPr bwMode="auto">
          <a:xfrm flipH="1" flipV="1">
            <a:off x="4146550" y="5648326"/>
            <a:ext cx="438150" cy="371475"/>
          </a:xfrm>
          <a:prstGeom prst="line">
            <a:avLst/>
          </a:prstGeom>
          <a:noFill/>
          <a:ln w="28575">
            <a:solidFill>
              <a:srgbClr val="333399"/>
            </a:solidFill>
            <a:round/>
            <a:headEnd/>
            <a:tailEnd type="triangle" w="med" len="lg"/>
          </a:ln>
          <a:effectLst/>
        </p:spPr>
        <p:txBody>
          <a:bodyPr wrap="none" anchor="ctr"/>
          <a:lstStyle/>
          <a:p>
            <a:endParaRPr lang="zh-CN" altLang="en-US"/>
          </a:p>
        </p:txBody>
      </p:sp>
      <p:sp>
        <p:nvSpPr>
          <p:cNvPr id="366953" name="Text Box 361"/>
          <p:cNvSpPr txBox="1">
            <a:spLocks noChangeArrowheads="1"/>
          </p:cNvSpPr>
          <p:nvPr/>
        </p:nvSpPr>
        <p:spPr bwMode="auto">
          <a:xfrm>
            <a:off x="2495550" y="4076700"/>
            <a:ext cx="1098550" cy="641350"/>
          </a:xfrm>
          <a:prstGeom prst="rect">
            <a:avLst/>
          </a:prstGeom>
          <a:noFill/>
          <a:ln w="9525">
            <a:noFill/>
            <a:miter lim="800000"/>
            <a:headEnd/>
            <a:tailEnd/>
          </a:ln>
          <a:effectLst/>
        </p:spPr>
        <p:txBody>
          <a:bodyPr wrap="none">
            <a:spAutoFit/>
          </a:bodyPr>
          <a:lstStyle/>
          <a:p>
            <a:pPr algn="ctr"/>
            <a:r>
              <a:rPr kumimoji="1" lang="zh-CN" altLang="en-US">
                <a:solidFill>
                  <a:srgbClr val="333399"/>
                </a:solidFill>
              </a:rPr>
              <a:t>发送邮件</a:t>
            </a:r>
          </a:p>
          <a:p>
            <a:pPr algn="ctr"/>
            <a:r>
              <a:rPr kumimoji="1" lang="en-US" altLang="zh-CN">
                <a:solidFill>
                  <a:srgbClr val="333399"/>
                </a:solidFill>
              </a:rPr>
              <a:t>SMTP</a:t>
            </a:r>
          </a:p>
        </p:txBody>
      </p:sp>
      <p:sp>
        <p:nvSpPr>
          <p:cNvPr id="366954" name="Text Box 362"/>
          <p:cNvSpPr txBox="1">
            <a:spLocks noChangeArrowheads="1"/>
          </p:cNvSpPr>
          <p:nvPr/>
        </p:nvSpPr>
        <p:spPr bwMode="auto">
          <a:xfrm>
            <a:off x="5735638" y="3573463"/>
            <a:ext cx="1098550" cy="641350"/>
          </a:xfrm>
          <a:prstGeom prst="rect">
            <a:avLst/>
          </a:prstGeom>
          <a:noFill/>
          <a:ln w="9525">
            <a:noFill/>
            <a:miter lim="800000"/>
            <a:headEnd/>
            <a:tailEnd/>
          </a:ln>
          <a:effectLst/>
        </p:spPr>
        <p:txBody>
          <a:bodyPr wrap="none">
            <a:spAutoFit/>
          </a:bodyPr>
          <a:lstStyle/>
          <a:p>
            <a:pPr algn="ctr"/>
            <a:r>
              <a:rPr kumimoji="1" lang="zh-CN" altLang="en-US">
                <a:solidFill>
                  <a:srgbClr val="333399"/>
                </a:solidFill>
              </a:rPr>
              <a:t>发送邮件</a:t>
            </a:r>
          </a:p>
          <a:p>
            <a:pPr algn="ctr"/>
            <a:r>
              <a:rPr kumimoji="1" lang="en-US" altLang="zh-CN">
                <a:solidFill>
                  <a:srgbClr val="333399"/>
                </a:solidFill>
              </a:rPr>
              <a:t>SMTP</a:t>
            </a:r>
          </a:p>
        </p:txBody>
      </p:sp>
      <p:sp>
        <p:nvSpPr>
          <p:cNvPr id="366955" name="Text Box 363"/>
          <p:cNvSpPr txBox="1">
            <a:spLocks noChangeArrowheads="1"/>
          </p:cNvSpPr>
          <p:nvPr/>
        </p:nvSpPr>
        <p:spPr bwMode="auto">
          <a:xfrm>
            <a:off x="8543925" y="3860800"/>
            <a:ext cx="1098550" cy="641350"/>
          </a:xfrm>
          <a:prstGeom prst="rect">
            <a:avLst/>
          </a:prstGeom>
          <a:noFill/>
          <a:ln w="9525">
            <a:noFill/>
            <a:miter lim="800000"/>
            <a:headEnd/>
            <a:tailEnd/>
          </a:ln>
          <a:effectLst/>
        </p:spPr>
        <p:txBody>
          <a:bodyPr wrap="none">
            <a:spAutoFit/>
          </a:bodyPr>
          <a:lstStyle/>
          <a:p>
            <a:pPr algn="ctr"/>
            <a:r>
              <a:rPr kumimoji="1" lang="zh-CN" altLang="en-US">
                <a:solidFill>
                  <a:srgbClr val="333399"/>
                </a:solidFill>
              </a:rPr>
              <a:t>读取邮件</a:t>
            </a:r>
          </a:p>
          <a:p>
            <a:pPr algn="ctr"/>
            <a:r>
              <a:rPr kumimoji="1" lang="en-US" altLang="zh-CN">
                <a:solidFill>
                  <a:srgbClr val="333399"/>
                </a:solidFill>
              </a:rPr>
              <a:t>POP3</a:t>
            </a:r>
          </a:p>
        </p:txBody>
      </p:sp>
      <p:graphicFrame>
        <p:nvGraphicFramePr>
          <p:cNvPr id="366956" name="Object 364"/>
          <p:cNvGraphicFramePr>
            <a:graphicFrameLocks noChangeAspect="1"/>
          </p:cNvGraphicFramePr>
          <p:nvPr/>
        </p:nvGraphicFramePr>
        <p:xfrm>
          <a:off x="4800600" y="4292601"/>
          <a:ext cx="2800350" cy="1655763"/>
        </p:xfrm>
        <a:graphic>
          <a:graphicData uri="http://schemas.openxmlformats.org/presentationml/2006/ole">
            <mc:AlternateContent xmlns:mc="http://schemas.openxmlformats.org/markup-compatibility/2006">
              <mc:Choice xmlns:v="urn:schemas-microsoft-com:vml" Requires="v">
                <p:oleObj name="VISIO" r:id="rId2" imgW="1687068" imgH="964692" progId="">
                  <p:embed/>
                </p:oleObj>
              </mc:Choice>
              <mc:Fallback>
                <p:oleObj name="VISIO" r:id="rId2" imgW="1687068" imgH="964692" progId="">
                  <p:embed/>
                  <p:pic>
                    <p:nvPicPr>
                      <p:cNvPr id="366956" name="Object 3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292601"/>
                        <a:ext cx="2800350" cy="16557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66957" name="Text Box 365"/>
          <p:cNvSpPr txBox="1">
            <a:spLocks noChangeArrowheads="1"/>
          </p:cNvSpPr>
          <p:nvPr/>
        </p:nvSpPr>
        <p:spPr bwMode="auto">
          <a:xfrm>
            <a:off x="5808663" y="4868863"/>
            <a:ext cx="869950" cy="366712"/>
          </a:xfrm>
          <a:prstGeom prst="rect">
            <a:avLst/>
          </a:prstGeom>
          <a:noFill/>
          <a:ln w="9525">
            <a:noFill/>
            <a:miter lim="800000"/>
            <a:headEnd/>
            <a:tailEnd/>
          </a:ln>
          <a:effectLst/>
        </p:spPr>
        <p:txBody>
          <a:bodyPr wrap="none">
            <a:spAutoFit/>
          </a:bodyPr>
          <a:lstStyle/>
          <a:p>
            <a:r>
              <a:rPr kumimoji="1" lang="zh-CN" altLang="en-US">
                <a:solidFill>
                  <a:srgbClr val="333399"/>
                </a:solidFill>
              </a:rPr>
              <a:t>因特网</a:t>
            </a:r>
          </a:p>
        </p:txBody>
      </p:sp>
      <p:sp>
        <p:nvSpPr>
          <p:cNvPr id="366958" name="Rectangle 366"/>
          <p:cNvSpPr>
            <a:spLocks noChangeArrowheads="1"/>
          </p:cNvSpPr>
          <p:nvPr/>
        </p:nvSpPr>
        <p:spPr bwMode="auto">
          <a:xfrm>
            <a:off x="9696450" y="1628775"/>
            <a:ext cx="863600" cy="1728788"/>
          </a:xfrm>
          <a:prstGeom prst="rect">
            <a:avLst/>
          </a:prstGeom>
          <a:solidFill>
            <a:srgbClr val="CCECFF"/>
          </a:solidFill>
          <a:ln w="9525" algn="ctr">
            <a:solidFill>
              <a:schemeClr val="folHlink"/>
            </a:solidFill>
            <a:miter lim="800000"/>
            <a:headEnd/>
            <a:tailEnd/>
          </a:ln>
          <a:effectLst>
            <a:outerShdw dist="35921" dir="2700000" algn="ctr" rotWithShape="0">
              <a:schemeClr val="bg2"/>
            </a:outerShdw>
          </a:effectLst>
        </p:spPr>
        <p:txBody>
          <a:bodyPr wrap="none" anchor="ctr"/>
          <a:lstStyle/>
          <a:p>
            <a:pPr algn="ctr"/>
            <a:endParaRPr lang="zh-CN" altLang="zh-CN">
              <a:solidFill>
                <a:schemeClr val="accent2"/>
              </a:solidFill>
            </a:endParaRPr>
          </a:p>
        </p:txBody>
      </p:sp>
      <p:sp>
        <p:nvSpPr>
          <p:cNvPr id="366959" name="Rectangle 367"/>
          <p:cNvSpPr>
            <a:spLocks noChangeArrowheads="1"/>
          </p:cNvSpPr>
          <p:nvPr/>
        </p:nvSpPr>
        <p:spPr bwMode="auto">
          <a:xfrm>
            <a:off x="3432175" y="1617663"/>
            <a:ext cx="863600" cy="1739900"/>
          </a:xfrm>
          <a:prstGeom prst="rect">
            <a:avLst/>
          </a:prstGeom>
          <a:solidFill>
            <a:srgbClr val="66FF66"/>
          </a:solidFill>
          <a:ln w="19050" algn="ctr">
            <a:solidFill>
              <a:schemeClr val="folHlink"/>
            </a:solidFill>
            <a:miter lim="800000"/>
            <a:headEnd/>
            <a:tailEnd/>
          </a:ln>
          <a:effectLst>
            <a:outerShdw dist="35921" dir="2700000" algn="ctr" rotWithShape="0">
              <a:schemeClr val="bg2"/>
            </a:outerShdw>
          </a:effectLst>
        </p:spPr>
        <p:txBody>
          <a:bodyPr wrap="none" anchor="ctr"/>
          <a:lstStyle/>
          <a:p>
            <a:pPr algn="ctr"/>
            <a:endParaRPr lang="zh-CN" altLang="zh-CN">
              <a:solidFill>
                <a:schemeClr val="accent2"/>
              </a:solidFill>
            </a:endParaRPr>
          </a:p>
        </p:txBody>
      </p:sp>
      <p:sp>
        <p:nvSpPr>
          <p:cNvPr id="366960" name="Rectangle 368"/>
          <p:cNvSpPr>
            <a:spLocks noChangeArrowheads="1"/>
          </p:cNvSpPr>
          <p:nvPr/>
        </p:nvSpPr>
        <p:spPr bwMode="auto">
          <a:xfrm>
            <a:off x="1703388" y="1617663"/>
            <a:ext cx="863600" cy="173990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lang="zh-CN" altLang="zh-CN">
              <a:solidFill>
                <a:schemeClr val="accent2"/>
              </a:solidFill>
            </a:endParaRPr>
          </a:p>
        </p:txBody>
      </p:sp>
      <p:sp>
        <p:nvSpPr>
          <p:cNvPr id="366961" name="Line 369"/>
          <p:cNvSpPr>
            <a:spLocks noChangeShapeType="1"/>
          </p:cNvSpPr>
          <p:nvPr/>
        </p:nvSpPr>
        <p:spPr bwMode="auto">
          <a:xfrm>
            <a:off x="2308225" y="2060575"/>
            <a:ext cx="1195388" cy="0"/>
          </a:xfrm>
          <a:prstGeom prst="line">
            <a:avLst/>
          </a:prstGeom>
          <a:noFill/>
          <a:ln w="76200">
            <a:solidFill>
              <a:schemeClr val="hlink"/>
            </a:solidFill>
            <a:round/>
            <a:headEnd/>
            <a:tailEnd type="triangle" w="med" len="lg"/>
          </a:ln>
          <a:effectLst/>
        </p:spPr>
        <p:txBody>
          <a:bodyPr wrap="none" anchor="ctr"/>
          <a:lstStyle/>
          <a:p>
            <a:endParaRPr lang="zh-CN" altLang="en-US"/>
          </a:p>
        </p:txBody>
      </p:sp>
      <p:sp>
        <p:nvSpPr>
          <p:cNvPr id="366962" name="Text Box 370"/>
          <p:cNvSpPr txBox="1">
            <a:spLocks noChangeArrowheads="1"/>
          </p:cNvSpPr>
          <p:nvPr/>
        </p:nvSpPr>
        <p:spPr bwMode="auto">
          <a:xfrm>
            <a:off x="2552701" y="1736725"/>
            <a:ext cx="659155" cy="338554"/>
          </a:xfrm>
          <a:prstGeom prst="rect">
            <a:avLst/>
          </a:prstGeom>
          <a:noFill/>
          <a:ln w="9525">
            <a:noFill/>
            <a:miter lim="800000"/>
            <a:headEnd/>
            <a:tailEnd/>
          </a:ln>
          <a:effectLst/>
        </p:spPr>
        <p:txBody>
          <a:bodyPr wrap="none">
            <a:spAutoFit/>
          </a:bodyPr>
          <a:lstStyle/>
          <a:p>
            <a:r>
              <a:rPr kumimoji="1" lang="en-US" altLang="zh-CN" sz="1600">
                <a:solidFill>
                  <a:schemeClr val="accent2"/>
                </a:solidFill>
              </a:rPr>
              <a:t>SMTP</a:t>
            </a:r>
          </a:p>
        </p:txBody>
      </p:sp>
      <p:sp>
        <p:nvSpPr>
          <p:cNvPr id="366963" name="Text Box 371"/>
          <p:cNvSpPr txBox="1">
            <a:spLocks noChangeArrowheads="1"/>
          </p:cNvSpPr>
          <p:nvPr/>
        </p:nvSpPr>
        <p:spPr bwMode="auto">
          <a:xfrm>
            <a:off x="8967789" y="1722438"/>
            <a:ext cx="636713" cy="338554"/>
          </a:xfrm>
          <a:prstGeom prst="rect">
            <a:avLst/>
          </a:prstGeom>
          <a:noFill/>
          <a:ln w="9525">
            <a:noFill/>
            <a:miter lim="800000"/>
            <a:headEnd/>
            <a:tailEnd/>
          </a:ln>
          <a:effectLst/>
        </p:spPr>
        <p:txBody>
          <a:bodyPr wrap="none">
            <a:spAutoFit/>
          </a:bodyPr>
          <a:lstStyle/>
          <a:p>
            <a:r>
              <a:rPr kumimoji="1" lang="en-US" altLang="zh-CN" sz="1600">
                <a:solidFill>
                  <a:schemeClr val="accent2"/>
                </a:solidFill>
              </a:rPr>
              <a:t>POP3</a:t>
            </a:r>
          </a:p>
        </p:txBody>
      </p:sp>
      <p:sp>
        <p:nvSpPr>
          <p:cNvPr id="366964" name="Text Box 372"/>
          <p:cNvSpPr txBox="1">
            <a:spLocks noChangeArrowheads="1"/>
          </p:cNvSpPr>
          <p:nvPr/>
        </p:nvSpPr>
        <p:spPr bwMode="auto">
          <a:xfrm>
            <a:off x="2640013" y="1268414"/>
            <a:ext cx="590550" cy="581025"/>
          </a:xfrm>
          <a:prstGeom prst="rect">
            <a:avLst/>
          </a:prstGeom>
          <a:noFill/>
          <a:ln w="9525">
            <a:noFill/>
            <a:miter lim="800000"/>
            <a:headEnd/>
            <a:tailEnd/>
          </a:ln>
          <a:effectLst/>
        </p:spPr>
        <p:txBody>
          <a:bodyPr wrap="none">
            <a:spAutoFit/>
          </a:bodyPr>
          <a:lstStyle/>
          <a:p>
            <a:pPr algn="ctr"/>
            <a:r>
              <a:rPr kumimoji="1" lang="zh-CN" altLang="en-US" sz="1600">
                <a:solidFill>
                  <a:schemeClr val="accent2"/>
                </a:solidFill>
              </a:rPr>
              <a:t>发送</a:t>
            </a:r>
          </a:p>
          <a:p>
            <a:pPr algn="ctr"/>
            <a:r>
              <a:rPr kumimoji="1" lang="zh-CN" altLang="en-US" sz="1600">
                <a:solidFill>
                  <a:schemeClr val="accent2"/>
                </a:solidFill>
              </a:rPr>
              <a:t>邮件</a:t>
            </a:r>
          </a:p>
        </p:txBody>
      </p:sp>
      <p:sp>
        <p:nvSpPr>
          <p:cNvPr id="366965" name="Text Box 373"/>
          <p:cNvSpPr txBox="1">
            <a:spLocks noChangeArrowheads="1"/>
          </p:cNvSpPr>
          <p:nvPr/>
        </p:nvSpPr>
        <p:spPr bwMode="auto">
          <a:xfrm>
            <a:off x="5303838" y="2490788"/>
            <a:ext cx="1526380" cy="338554"/>
          </a:xfrm>
          <a:prstGeom prst="rect">
            <a:avLst/>
          </a:prstGeom>
          <a:noFill/>
          <a:ln w="9525">
            <a:noFill/>
            <a:miter lim="800000"/>
            <a:headEnd/>
            <a:tailEnd/>
          </a:ln>
          <a:effectLst/>
        </p:spPr>
        <p:txBody>
          <a:bodyPr wrap="none">
            <a:spAutoFit/>
          </a:bodyPr>
          <a:lstStyle/>
          <a:p>
            <a:r>
              <a:rPr kumimoji="1" lang="zh-CN" altLang="en-US" sz="1600">
                <a:solidFill>
                  <a:schemeClr val="accent2"/>
                </a:solidFill>
              </a:rPr>
              <a:t>发送邮件 </a:t>
            </a:r>
            <a:r>
              <a:rPr kumimoji="1" lang="en-US" altLang="zh-CN" sz="1600">
                <a:solidFill>
                  <a:schemeClr val="accent2"/>
                </a:solidFill>
              </a:rPr>
              <a:t>SMTP</a:t>
            </a:r>
          </a:p>
        </p:txBody>
      </p:sp>
      <p:sp>
        <p:nvSpPr>
          <p:cNvPr id="366966" name="Text Box 374"/>
          <p:cNvSpPr txBox="1">
            <a:spLocks noChangeArrowheads="1"/>
          </p:cNvSpPr>
          <p:nvPr/>
        </p:nvSpPr>
        <p:spPr bwMode="auto">
          <a:xfrm>
            <a:off x="8975725" y="1196976"/>
            <a:ext cx="590550" cy="581025"/>
          </a:xfrm>
          <a:prstGeom prst="rect">
            <a:avLst/>
          </a:prstGeom>
          <a:noFill/>
          <a:ln w="9525">
            <a:noFill/>
            <a:miter lim="800000"/>
            <a:headEnd/>
            <a:tailEnd/>
          </a:ln>
          <a:effectLst/>
        </p:spPr>
        <p:txBody>
          <a:bodyPr wrap="none">
            <a:spAutoFit/>
          </a:bodyPr>
          <a:lstStyle/>
          <a:p>
            <a:r>
              <a:rPr kumimoji="1" lang="zh-CN" altLang="en-US" sz="1600">
                <a:solidFill>
                  <a:schemeClr val="accent2"/>
                </a:solidFill>
              </a:rPr>
              <a:t>读取</a:t>
            </a:r>
          </a:p>
          <a:p>
            <a:r>
              <a:rPr kumimoji="1" lang="zh-CN" altLang="en-US" sz="1600">
                <a:solidFill>
                  <a:schemeClr val="accent2"/>
                </a:solidFill>
              </a:rPr>
              <a:t>邮件</a:t>
            </a:r>
          </a:p>
        </p:txBody>
      </p:sp>
      <p:sp>
        <p:nvSpPr>
          <p:cNvPr id="366967" name="Text Box 375"/>
          <p:cNvSpPr txBox="1">
            <a:spLocks noChangeArrowheads="1"/>
          </p:cNvSpPr>
          <p:nvPr/>
        </p:nvSpPr>
        <p:spPr bwMode="auto">
          <a:xfrm>
            <a:off x="2640013" y="2058989"/>
            <a:ext cx="590550" cy="581025"/>
          </a:xfrm>
          <a:prstGeom prst="rect">
            <a:avLst/>
          </a:prstGeom>
          <a:noFill/>
          <a:ln w="9525">
            <a:noFill/>
            <a:miter lim="800000"/>
            <a:headEnd/>
            <a:tailEnd/>
          </a:ln>
          <a:effectLst/>
        </p:spPr>
        <p:txBody>
          <a:bodyPr wrap="none">
            <a:spAutoFit/>
          </a:bodyPr>
          <a:lstStyle/>
          <a:p>
            <a:r>
              <a:rPr kumimoji="1" lang="en-US" altLang="zh-CN" sz="1600">
                <a:solidFill>
                  <a:schemeClr val="accent2"/>
                </a:solidFill>
              </a:rPr>
              <a:t>TCP</a:t>
            </a:r>
          </a:p>
          <a:p>
            <a:r>
              <a:rPr kumimoji="1" lang="zh-CN" altLang="en-US" sz="1600">
                <a:solidFill>
                  <a:schemeClr val="accent2"/>
                </a:solidFill>
              </a:rPr>
              <a:t>连接</a:t>
            </a:r>
          </a:p>
        </p:txBody>
      </p:sp>
      <p:sp>
        <p:nvSpPr>
          <p:cNvPr id="366968" name="Text Box 376"/>
          <p:cNvSpPr txBox="1">
            <a:spLocks noChangeArrowheads="1"/>
          </p:cNvSpPr>
          <p:nvPr/>
        </p:nvSpPr>
        <p:spPr bwMode="auto">
          <a:xfrm>
            <a:off x="8961438" y="2128839"/>
            <a:ext cx="590550" cy="581025"/>
          </a:xfrm>
          <a:prstGeom prst="rect">
            <a:avLst/>
          </a:prstGeom>
          <a:noFill/>
          <a:ln w="9525">
            <a:noFill/>
            <a:miter lim="800000"/>
            <a:headEnd/>
            <a:tailEnd/>
          </a:ln>
          <a:effectLst/>
        </p:spPr>
        <p:txBody>
          <a:bodyPr wrap="none">
            <a:spAutoFit/>
          </a:bodyPr>
          <a:lstStyle/>
          <a:p>
            <a:r>
              <a:rPr kumimoji="1" lang="en-US" altLang="zh-CN" sz="1600">
                <a:solidFill>
                  <a:schemeClr val="accent2"/>
                </a:solidFill>
              </a:rPr>
              <a:t>TCP</a:t>
            </a:r>
          </a:p>
          <a:p>
            <a:r>
              <a:rPr kumimoji="1" lang="zh-CN" altLang="en-US" sz="1600">
                <a:solidFill>
                  <a:schemeClr val="accent2"/>
                </a:solidFill>
              </a:rPr>
              <a:t>连接</a:t>
            </a:r>
          </a:p>
        </p:txBody>
      </p:sp>
      <p:sp>
        <p:nvSpPr>
          <p:cNvPr id="366969" name="Text Box 377"/>
          <p:cNvSpPr txBox="1">
            <a:spLocks noChangeArrowheads="1"/>
          </p:cNvSpPr>
          <p:nvPr/>
        </p:nvSpPr>
        <p:spPr bwMode="auto">
          <a:xfrm>
            <a:off x="3225800" y="1008064"/>
            <a:ext cx="1200150" cy="581025"/>
          </a:xfrm>
          <a:prstGeom prst="rect">
            <a:avLst/>
          </a:prstGeom>
          <a:noFill/>
          <a:ln w="9525">
            <a:noFill/>
            <a:miter lim="800000"/>
            <a:headEnd/>
            <a:tailEnd/>
          </a:ln>
          <a:effectLst/>
        </p:spPr>
        <p:txBody>
          <a:bodyPr wrap="none">
            <a:spAutoFit/>
          </a:bodyPr>
          <a:lstStyle/>
          <a:p>
            <a:pPr algn="ctr"/>
            <a:r>
              <a:rPr kumimoji="1" lang="zh-CN" altLang="en-US" sz="1600">
                <a:solidFill>
                  <a:schemeClr val="accent2"/>
                </a:solidFill>
              </a:rPr>
              <a:t>发送方</a:t>
            </a:r>
          </a:p>
          <a:p>
            <a:pPr algn="ctr"/>
            <a:r>
              <a:rPr kumimoji="1" lang="zh-CN" altLang="en-US" sz="1600">
                <a:solidFill>
                  <a:schemeClr val="accent2"/>
                </a:solidFill>
              </a:rPr>
              <a:t>邮件服务器</a:t>
            </a:r>
          </a:p>
        </p:txBody>
      </p:sp>
      <p:sp>
        <p:nvSpPr>
          <p:cNvPr id="366970" name="Oval 378"/>
          <p:cNvSpPr>
            <a:spLocks noChangeArrowheads="1"/>
          </p:cNvSpPr>
          <p:nvPr/>
        </p:nvSpPr>
        <p:spPr bwMode="auto">
          <a:xfrm>
            <a:off x="1774825" y="1700214"/>
            <a:ext cx="719138" cy="719137"/>
          </a:xfrm>
          <a:prstGeom prst="ellipse">
            <a:avLst/>
          </a:prstGeom>
          <a:solidFill>
            <a:srgbClr val="FFFF99"/>
          </a:solidFill>
          <a:ln w="9525">
            <a:solidFill>
              <a:schemeClr val="folHlink"/>
            </a:solidFill>
            <a:round/>
            <a:headEnd/>
            <a:tailEnd/>
          </a:ln>
          <a:effectLst/>
        </p:spPr>
        <p:txBody>
          <a:bodyPr wrap="none" anchor="ctr"/>
          <a:lstStyle/>
          <a:p>
            <a:pPr algn="ctr"/>
            <a:r>
              <a:rPr kumimoji="1" lang="en-US" altLang="zh-CN" sz="1600">
                <a:solidFill>
                  <a:schemeClr val="accent2"/>
                </a:solidFill>
              </a:rPr>
              <a:t>SMTP</a:t>
            </a:r>
          </a:p>
          <a:p>
            <a:pPr algn="ctr"/>
            <a:r>
              <a:rPr kumimoji="1" lang="zh-CN" altLang="en-US" sz="1600">
                <a:solidFill>
                  <a:schemeClr val="accent2"/>
                </a:solidFill>
              </a:rPr>
              <a:t>客户</a:t>
            </a:r>
          </a:p>
        </p:txBody>
      </p:sp>
      <p:sp>
        <p:nvSpPr>
          <p:cNvPr id="366971" name="Oval 379"/>
          <p:cNvSpPr>
            <a:spLocks noChangeArrowheads="1"/>
          </p:cNvSpPr>
          <p:nvPr/>
        </p:nvSpPr>
        <p:spPr bwMode="auto">
          <a:xfrm>
            <a:off x="9767889" y="1700214"/>
            <a:ext cx="719137" cy="719137"/>
          </a:xfrm>
          <a:prstGeom prst="ellipse">
            <a:avLst/>
          </a:prstGeom>
          <a:solidFill>
            <a:srgbClr val="CCCC00"/>
          </a:solidFill>
          <a:ln w="9525">
            <a:solidFill>
              <a:schemeClr val="tx1"/>
            </a:solidFill>
            <a:round/>
            <a:headEnd/>
            <a:tailEnd/>
          </a:ln>
          <a:effectLst/>
        </p:spPr>
        <p:txBody>
          <a:bodyPr wrap="none" anchor="ctr"/>
          <a:lstStyle/>
          <a:p>
            <a:pPr algn="ctr"/>
            <a:r>
              <a:rPr kumimoji="1" lang="en-US" altLang="zh-CN" sz="1600">
                <a:solidFill>
                  <a:schemeClr val="accent2"/>
                </a:solidFill>
              </a:rPr>
              <a:t>POP3</a:t>
            </a:r>
          </a:p>
          <a:p>
            <a:pPr algn="ctr"/>
            <a:r>
              <a:rPr kumimoji="1" lang="zh-CN" altLang="en-US" sz="1600">
                <a:solidFill>
                  <a:schemeClr val="accent2"/>
                </a:solidFill>
              </a:rPr>
              <a:t>客户</a:t>
            </a:r>
          </a:p>
        </p:txBody>
      </p:sp>
      <p:sp>
        <p:nvSpPr>
          <p:cNvPr id="366972" name="Text Box 380"/>
          <p:cNvSpPr txBox="1">
            <a:spLocks noChangeArrowheads="1"/>
          </p:cNvSpPr>
          <p:nvPr/>
        </p:nvSpPr>
        <p:spPr bwMode="auto">
          <a:xfrm>
            <a:off x="1601788" y="1008064"/>
            <a:ext cx="996950" cy="581025"/>
          </a:xfrm>
          <a:prstGeom prst="rect">
            <a:avLst/>
          </a:prstGeom>
          <a:noFill/>
          <a:ln w="9525">
            <a:noFill/>
            <a:miter lim="800000"/>
            <a:headEnd/>
            <a:tailEnd/>
          </a:ln>
          <a:effectLst/>
        </p:spPr>
        <p:txBody>
          <a:bodyPr wrap="none">
            <a:spAutoFit/>
          </a:bodyPr>
          <a:lstStyle/>
          <a:p>
            <a:pPr algn="ctr"/>
            <a:r>
              <a:rPr kumimoji="1" lang="zh-CN" altLang="en-US" sz="1600">
                <a:solidFill>
                  <a:schemeClr val="accent2"/>
                </a:solidFill>
              </a:rPr>
              <a:t>发件人</a:t>
            </a:r>
          </a:p>
          <a:p>
            <a:pPr algn="ctr"/>
            <a:r>
              <a:rPr kumimoji="1" lang="zh-CN" altLang="en-US" sz="1600">
                <a:solidFill>
                  <a:schemeClr val="accent2"/>
                </a:solidFill>
              </a:rPr>
              <a:t>用户代理</a:t>
            </a:r>
          </a:p>
        </p:txBody>
      </p:sp>
      <p:sp>
        <p:nvSpPr>
          <p:cNvPr id="366973" name="Text Box 381"/>
          <p:cNvSpPr txBox="1">
            <a:spLocks noChangeArrowheads="1"/>
          </p:cNvSpPr>
          <p:nvPr/>
        </p:nvSpPr>
        <p:spPr bwMode="auto">
          <a:xfrm>
            <a:off x="7775575" y="1008064"/>
            <a:ext cx="1200150" cy="581025"/>
          </a:xfrm>
          <a:prstGeom prst="rect">
            <a:avLst/>
          </a:prstGeom>
          <a:noFill/>
          <a:ln w="9525">
            <a:noFill/>
            <a:miter lim="800000"/>
            <a:headEnd/>
            <a:tailEnd/>
          </a:ln>
          <a:effectLst/>
        </p:spPr>
        <p:txBody>
          <a:bodyPr wrap="none">
            <a:spAutoFit/>
          </a:bodyPr>
          <a:lstStyle/>
          <a:p>
            <a:pPr algn="ctr"/>
            <a:r>
              <a:rPr kumimoji="1" lang="zh-CN" altLang="en-US" sz="1600">
                <a:solidFill>
                  <a:schemeClr val="accent2"/>
                </a:solidFill>
              </a:rPr>
              <a:t>接收方</a:t>
            </a:r>
          </a:p>
          <a:p>
            <a:pPr algn="ctr"/>
            <a:r>
              <a:rPr kumimoji="1" lang="zh-CN" altLang="en-US" sz="1600">
                <a:solidFill>
                  <a:schemeClr val="accent2"/>
                </a:solidFill>
              </a:rPr>
              <a:t>邮件服务器</a:t>
            </a:r>
          </a:p>
        </p:txBody>
      </p:sp>
      <p:sp>
        <p:nvSpPr>
          <p:cNvPr id="366974" name="Rectangle 382"/>
          <p:cNvSpPr>
            <a:spLocks noChangeArrowheads="1"/>
          </p:cNvSpPr>
          <p:nvPr/>
        </p:nvSpPr>
        <p:spPr bwMode="auto">
          <a:xfrm>
            <a:off x="7969250" y="1628775"/>
            <a:ext cx="863600" cy="1728788"/>
          </a:xfrm>
          <a:prstGeom prst="rect">
            <a:avLst/>
          </a:prstGeom>
          <a:solidFill>
            <a:srgbClr val="66FF66"/>
          </a:solidFill>
          <a:ln w="19050" algn="ctr">
            <a:solidFill>
              <a:schemeClr val="folHlink"/>
            </a:solidFill>
            <a:miter lim="800000"/>
            <a:headEnd/>
            <a:tailEnd/>
          </a:ln>
          <a:effectLst>
            <a:outerShdw dist="35921" dir="2700000" algn="ctr" rotWithShape="0">
              <a:schemeClr val="bg2"/>
            </a:outerShdw>
          </a:effectLst>
        </p:spPr>
        <p:txBody>
          <a:bodyPr wrap="none" anchor="ctr"/>
          <a:lstStyle/>
          <a:p>
            <a:pPr algn="ctr"/>
            <a:endParaRPr lang="zh-CN" altLang="zh-CN">
              <a:solidFill>
                <a:schemeClr val="accent2"/>
              </a:solidFill>
            </a:endParaRPr>
          </a:p>
        </p:txBody>
      </p:sp>
      <p:sp>
        <p:nvSpPr>
          <p:cNvPr id="366975" name="Oval 383"/>
          <p:cNvSpPr>
            <a:spLocks noChangeArrowheads="1"/>
          </p:cNvSpPr>
          <p:nvPr/>
        </p:nvSpPr>
        <p:spPr bwMode="auto">
          <a:xfrm>
            <a:off x="8040689" y="2492375"/>
            <a:ext cx="719137" cy="719138"/>
          </a:xfrm>
          <a:prstGeom prst="ellipse">
            <a:avLst/>
          </a:prstGeom>
          <a:solidFill>
            <a:srgbClr val="FFCCFF"/>
          </a:solidFill>
          <a:ln w="9525" algn="ctr">
            <a:solidFill>
              <a:schemeClr val="folHlink"/>
            </a:solidFill>
            <a:round/>
            <a:headEnd/>
            <a:tailEnd/>
          </a:ln>
          <a:effectLst/>
        </p:spPr>
        <p:txBody>
          <a:bodyPr wrap="none" anchor="ctr"/>
          <a:lstStyle/>
          <a:p>
            <a:pPr algn="ctr"/>
            <a:r>
              <a:rPr kumimoji="1" lang="en-US" altLang="zh-CN" sz="1600">
                <a:solidFill>
                  <a:schemeClr val="accent2"/>
                </a:solidFill>
              </a:rPr>
              <a:t>SMTP</a:t>
            </a:r>
          </a:p>
          <a:p>
            <a:pPr algn="ctr"/>
            <a:r>
              <a:rPr kumimoji="1" lang="zh-CN" altLang="en-US" sz="1600">
                <a:solidFill>
                  <a:schemeClr val="accent2"/>
                </a:solidFill>
              </a:rPr>
              <a:t>服务器</a:t>
            </a:r>
          </a:p>
        </p:txBody>
      </p:sp>
      <p:sp>
        <p:nvSpPr>
          <p:cNvPr id="366976" name="Oval 384"/>
          <p:cNvSpPr>
            <a:spLocks noChangeArrowheads="1"/>
          </p:cNvSpPr>
          <p:nvPr/>
        </p:nvSpPr>
        <p:spPr bwMode="auto">
          <a:xfrm>
            <a:off x="8040689" y="1700214"/>
            <a:ext cx="719137" cy="719137"/>
          </a:xfrm>
          <a:prstGeom prst="ellipse">
            <a:avLst/>
          </a:prstGeom>
          <a:solidFill>
            <a:srgbClr val="FF99FF"/>
          </a:solidFill>
          <a:ln w="9525">
            <a:solidFill>
              <a:schemeClr val="tx1"/>
            </a:solidFill>
            <a:round/>
            <a:headEnd/>
            <a:tailEnd/>
          </a:ln>
          <a:effectLst/>
        </p:spPr>
        <p:txBody>
          <a:bodyPr wrap="none" anchor="ctr"/>
          <a:lstStyle/>
          <a:p>
            <a:pPr algn="ctr"/>
            <a:r>
              <a:rPr kumimoji="1" lang="en-US" altLang="zh-CN" sz="1600">
                <a:solidFill>
                  <a:schemeClr val="accent2"/>
                </a:solidFill>
              </a:rPr>
              <a:t>POP3</a:t>
            </a:r>
          </a:p>
          <a:p>
            <a:pPr algn="ctr"/>
            <a:r>
              <a:rPr kumimoji="1" lang="zh-CN" altLang="en-US" sz="1600">
                <a:solidFill>
                  <a:schemeClr val="accent2"/>
                </a:solidFill>
              </a:rPr>
              <a:t>服务器</a:t>
            </a:r>
          </a:p>
        </p:txBody>
      </p:sp>
      <p:sp>
        <p:nvSpPr>
          <p:cNvPr id="366977" name="Line 385"/>
          <p:cNvSpPr>
            <a:spLocks noChangeShapeType="1"/>
          </p:cNvSpPr>
          <p:nvPr/>
        </p:nvSpPr>
        <p:spPr bwMode="auto">
          <a:xfrm flipV="1">
            <a:off x="4151314" y="2852738"/>
            <a:ext cx="3887787" cy="0"/>
          </a:xfrm>
          <a:prstGeom prst="line">
            <a:avLst/>
          </a:prstGeom>
          <a:noFill/>
          <a:ln w="76200">
            <a:solidFill>
              <a:schemeClr val="hlink"/>
            </a:solidFill>
            <a:round/>
            <a:headEnd/>
            <a:tailEnd type="triangle" w="med" len="lg"/>
          </a:ln>
          <a:effectLst/>
        </p:spPr>
        <p:txBody>
          <a:bodyPr wrap="none" anchor="ctr"/>
          <a:lstStyle/>
          <a:p>
            <a:endParaRPr lang="zh-CN" altLang="en-US"/>
          </a:p>
        </p:txBody>
      </p:sp>
      <p:sp>
        <p:nvSpPr>
          <p:cNvPr id="366978" name="Oval 386"/>
          <p:cNvSpPr>
            <a:spLocks noChangeArrowheads="1"/>
          </p:cNvSpPr>
          <p:nvPr/>
        </p:nvSpPr>
        <p:spPr bwMode="auto">
          <a:xfrm>
            <a:off x="3505200" y="1700214"/>
            <a:ext cx="719138" cy="719137"/>
          </a:xfrm>
          <a:prstGeom prst="ellipse">
            <a:avLst/>
          </a:prstGeom>
          <a:solidFill>
            <a:srgbClr val="FFCCFF"/>
          </a:solidFill>
          <a:ln w="9525">
            <a:solidFill>
              <a:schemeClr val="folHlink"/>
            </a:solidFill>
            <a:round/>
            <a:headEnd/>
            <a:tailEnd/>
          </a:ln>
          <a:effectLst/>
        </p:spPr>
        <p:txBody>
          <a:bodyPr wrap="none" anchor="ctr"/>
          <a:lstStyle/>
          <a:p>
            <a:pPr algn="ctr"/>
            <a:r>
              <a:rPr kumimoji="1" lang="en-US" altLang="zh-CN" sz="1600">
                <a:solidFill>
                  <a:schemeClr val="accent2"/>
                </a:solidFill>
              </a:rPr>
              <a:t>SMTP</a:t>
            </a:r>
          </a:p>
          <a:p>
            <a:pPr algn="ctr"/>
            <a:r>
              <a:rPr kumimoji="1" lang="zh-CN" altLang="en-US" sz="1600">
                <a:solidFill>
                  <a:schemeClr val="accent2"/>
                </a:solidFill>
              </a:rPr>
              <a:t>服务器</a:t>
            </a:r>
          </a:p>
        </p:txBody>
      </p:sp>
      <p:sp>
        <p:nvSpPr>
          <p:cNvPr id="366979" name="Oval 387"/>
          <p:cNvSpPr>
            <a:spLocks noChangeArrowheads="1"/>
          </p:cNvSpPr>
          <p:nvPr/>
        </p:nvSpPr>
        <p:spPr bwMode="auto">
          <a:xfrm>
            <a:off x="3505200" y="2492375"/>
            <a:ext cx="719138" cy="719138"/>
          </a:xfrm>
          <a:prstGeom prst="ellipse">
            <a:avLst/>
          </a:prstGeom>
          <a:solidFill>
            <a:srgbClr val="FFFF99"/>
          </a:solidFill>
          <a:ln w="9525" algn="ctr">
            <a:solidFill>
              <a:schemeClr val="folHlink"/>
            </a:solidFill>
            <a:round/>
            <a:headEnd/>
            <a:tailEnd/>
          </a:ln>
          <a:effectLst/>
        </p:spPr>
        <p:txBody>
          <a:bodyPr wrap="none" anchor="ctr"/>
          <a:lstStyle/>
          <a:p>
            <a:pPr algn="ctr"/>
            <a:r>
              <a:rPr kumimoji="1" lang="en-US" altLang="zh-CN" sz="1600">
                <a:solidFill>
                  <a:schemeClr val="accent2"/>
                </a:solidFill>
              </a:rPr>
              <a:t>SMTP</a:t>
            </a:r>
          </a:p>
          <a:p>
            <a:pPr algn="ctr"/>
            <a:r>
              <a:rPr kumimoji="1" lang="zh-CN" altLang="en-US" sz="1600">
                <a:solidFill>
                  <a:schemeClr val="accent2"/>
                </a:solidFill>
              </a:rPr>
              <a:t>客户</a:t>
            </a:r>
          </a:p>
        </p:txBody>
      </p:sp>
      <p:sp>
        <p:nvSpPr>
          <p:cNvPr id="366980" name="Text Box 388"/>
          <p:cNvSpPr txBox="1">
            <a:spLocks noChangeArrowheads="1"/>
          </p:cNvSpPr>
          <p:nvPr/>
        </p:nvSpPr>
        <p:spPr bwMode="auto">
          <a:xfrm>
            <a:off x="9671050" y="1008064"/>
            <a:ext cx="996950" cy="581025"/>
          </a:xfrm>
          <a:prstGeom prst="rect">
            <a:avLst/>
          </a:prstGeom>
          <a:noFill/>
          <a:ln w="9525">
            <a:noFill/>
            <a:miter lim="800000"/>
            <a:headEnd/>
            <a:tailEnd/>
          </a:ln>
          <a:effectLst/>
        </p:spPr>
        <p:txBody>
          <a:bodyPr wrap="none">
            <a:spAutoFit/>
          </a:bodyPr>
          <a:lstStyle/>
          <a:p>
            <a:pPr algn="ctr"/>
            <a:r>
              <a:rPr kumimoji="1" lang="zh-CN" altLang="en-US" sz="1600">
                <a:solidFill>
                  <a:schemeClr val="accent2"/>
                </a:solidFill>
              </a:rPr>
              <a:t>收件人</a:t>
            </a:r>
          </a:p>
          <a:p>
            <a:pPr algn="ctr"/>
            <a:r>
              <a:rPr kumimoji="1" lang="zh-CN" altLang="en-US" sz="1600">
                <a:solidFill>
                  <a:schemeClr val="accent2"/>
                </a:solidFill>
              </a:rPr>
              <a:t>用户代理</a:t>
            </a:r>
          </a:p>
        </p:txBody>
      </p:sp>
      <p:sp>
        <p:nvSpPr>
          <p:cNvPr id="366981" name="Line 389"/>
          <p:cNvSpPr>
            <a:spLocks noChangeShapeType="1"/>
          </p:cNvSpPr>
          <p:nvPr/>
        </p:nvSpPr>
        <p:spPr bwMode="auto">
          <a:xfrm flipV="1">
            <a:off x="8759826" y="2060575"/>
            <a:ext cx="1008063" cy="0"/>
          </a:xfrm>
          <a:prstGeom prst="line">
            <a:avLst/>
          </a:prstGeom>
          <a:noFill/>
          <a:ln w="76200">
            <a:solidFill>
              <a:schemeClr val="hlink"/>
            </a:solidFill>
            <a:round/>
            <a:headEnd/>
            <a:tailEnd type="triangle" w="med" len="lg"/>
          </a:ln>
          <a:effectLst/>
        </p:spPr>
        <p:txBody>
          <a:bodyPr wrap="none" anchor="ctr"/>
          <a:lstStyle/>
          <a:p>
            <a:endParaRPr lang="zh-CN" altLang="en-US"/>
          </a:p>
        </p:txBody>
      </p:sp>
      <p:sp>
        <p:nvSpPr>
          <p:cNvPr id="366982" name="Text Box 390"/>
          <p:cNvSpPr txBox="1">
            <a:spLocks noChangeArrowheads="1"/>
          </p:cNvSpPr>
          <p:nvPr/>
        </p:nvSpPr>
        <p:spPr bwMode="auto">
          <a:xfrm>
            <a:off x="5591176" y="2874963"/>
            <a:ext cx="951479" cy="338554"/>
          </a:xfrm>
          <a:prstGeom prst="rect">
            <a:avLst/>
          </a:prstGeom>
          <a:noFill/>
          <a:ln w="9525">
            <a:noFill/>
            <a:miter lim="800000"/>
            <a:headEnd/>
            <a:tailEnd/>
          </a:ln>
          <a:effectLst/>
        </p:spPr>
        <p:txBody>
          <a:bodyPr wrap="none">
            <a:spAutoFit/>
          </a:bodyPr>
          <a:lstStyle/>
          <a:p>
            <a:r>
              <a:rPr kumimoji="1" lang="en-US" altLang="zh-CN" sz="1600">
                <a:solidFill>
                  <a:schemeClr val="accent2"/>
                </a:solidFill>
              </a:rPr>
              <a:t>TCP </a:t>
            </a:r>
            <a:r>
              <a:rPr kumimoji="1" lang="zh-CN" altLang="en-US" sz="1600">
                <a:solidFill>
                  <a:schemeClr val="accent2"/>
                </a:solidFill>
              </a:rPr>
              <a:t>连接</a:t>
            </a:r>
          </a:p>
        </p:txBody>
      </p:sp>
      <p:grpSp>
        <p:nvGrpSpPr>
          <p:cNvPr id="366726" name="Group 437"/>
          <p:cNvGrpSpPr>
            <a:grpSpLocks/>
          </p:cNvGrpSpPr>
          <p:nvPr/>
        </p:nvGrpSpPr>
        <p:grpSpPr bwMode="auto">
          <a:xfrm flipH="1">
            <a:off x="9840913" y="4868863"/>
            <a:ext cx="647700" cy="628650"/>
            <a:chOff x="1882" y="2163"/>
            <a:chExt cx="408" cy="396"/>
          </a:xfrm>
        </p:grpSpPr>
        <p:grpSp>
          <p:nvGrpSpPr>
            <p:cNvPr id="366734" name="Group 395"/>
            <p:cNvGrpSpPr>
              <a:grpSpLocks/>
            </p:cNvGrpSpPr>
            <p:nvPr/>
          </p:nvGrpSpPr>
          <p:grpSpPr bwMode="auto">
            <a:xfrm>
              <a:off x="2116" y="2468"/>
              <a:ext cx="139" cy="71"/>
              <a:chOff x="375" y="2315"/>
              <a:chExt cx="139" cy="71"/>
            </a:xfrm>
          </p:grpSpPr>
          <p:sp>
            <p:nvSpPr>
              <p:cNvPr id="366988" name="Freeform 396"/>
              <p:cNvSpPr>
                <a:spLocks/>
              </p:cNvSpPr>
              <p:nvPr/>
            </p:nvSpPr>
            <p:spPr bwMode="auto">
              <a:xfrm>
                <a:off x="375" y="2315"/>
                <a:ext cx="139" cy="71"/>
              </a:xfrm>
              <a:custGeom>
                <a:avLst/>
                <a:gdLst/>
                <a:ahLst/>
                <a:cxnLst>
                  <a:cxn ang="0">
                    <a:pos x="279" y="11"/>
                  </a:cxn>
                  <a:cxn ang="0">
                    <a:pos x="274" y="104"/>
                  </a:cxn>
                  <a:cxn ang="0">
                    <a:pos x="455" y="189"/>
                  </a:cxn>
                  <a:cxn ang="0">
                    <a:pos x="607" y="226"/>
                  </a:cxn>
                  <a:cxn ang="0">
                    <a:pos x="691" y="263"/>
                  </a:cxn>
                  <a:cxn ang="0">
                    <a:pos x="687" y="313"/>
                  </a:cxn>
                  <a:cxn ang="0">
                    <a:pos x="577" y="343"/>
                  </a:cxn>
                  <a:cxn ang="0">
                    <a:pos x="413" y="355"/>
                  </a:cxn>
                  <a:cxn ang="0">
                    <a:pos x="274" y="331"/>
                  </a:cxn>
                  <a:cxn ang="0">
                    <a:pos x="188" y="307"/>
                  </a:cxn>
                  <a:cxn ang="0">
                    <a:pos x="183" y="334"/>
                  </a:cxn>
                  <a:cxn ang="0">
                    <a:pos x="74" y="331"/>
                  </a:cxn>
                  <a:cxn ang="0">
                    <a:pos x="7" y="318"/>
                  </a:cxn>
                  <a:cxn ang="0">
                    <a:pos x="7" y="270"/>
                  </a:cxn>
                  <a:cxn ang="0">
                    <a:pos x="0" y="242"/>
                  </a:cxn>
                  <a:cxn ang="0">
                    <a:pos x="0" y="173"/>
                  </a:cxn>
                  <a:cxn ang="0">
                    <a:pos x="18" y="135"/>
                  </a:cxn>
                  <a:cxn ang="0">
                    <a:pos x="53" y="91"/>
                  </a:cxn>
                  <a:cxn ang="0">
                    <a:pos x="60" y="0"/>
                  </a:cxn>
                  <a:cxn ang="0">
                    <a:pos x="279" y="11"/>
                  </a:cxn>
                </a:cxnLst>
                <a:rect l="0" t="0" r="r" b="b"/>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366989" name="Freeform 397"/>
              <p:cNvSpPr>
                <a:spLocks/>
              </p:cNvSpPr>
              <p:nvPr/>
            </p:nvSpPr>
            <p:spPr bwMode="auto">
              <a:xfrm>
                <a:off x="421" y="2341"/>
                <a:ext cx="42" cy="22"/>
              </a:xfrm>
              <a:custGeom>
                <a:avLst/>
                <a:gdLst/>
                <a:ahLst/>
                <a:cxnLst>
                  <a:cxn ang="0">
                    <a:pos x="53" y="0"/>
                  </a:cxn>
                  <a:cxn ang="0">
                    <a:pos x="0" y="58"/>
                  </a:cxn>
                  <a:cxn ang="0">
                    <a:pos x="186" y="110"/>
                  </a:cxn>
                  <a:cxn ang="0">
                    <a:pos x="208" y="70"/>
                  </a:cxn>
                  <a:cxn ang="0">
                    <a:pos x="53" y="0"/>
                  </a:cxn>
                </a:cxnLst>
                <a:rect l="0" t="0" r="r" b="b"/>
                <a:pathLst>
                  <a:path w="208" h="110">
                    <a:moveTo>
                      <a:pt x="53" y="0"/>
                    </a:moveTo>
                    <a:lnTo>
                      <a:pt x="0" y="58"/>
                    </a:lnTo>
                    <a:lnTo>
                      <a:pt x="186" y="110"/>
                    </a:lnTo>
                    <a:lnTo>
                      <a:pt x="208" y="70"/>
                    </a:lnTo>
                    <a:lnTo>
                      <a:pt x="53" y="0"/>
                    </a:lnTo>
                    <a:close/>
                  </a:path>
                </a:pathLst>
              </a:custGeom>
              <a:solidFill>
                <a:srgbClr val="808080"/>
              </a:solidFill>
              <a:ln w="9525">
                <a:noFill/>
                <a:round/>
                <a:headEnd/>
                <a:tailEnd/>
              </a:ln>
            </p:spPr>
            <p:txBody>
              <a:bodyPr/>
              <a:lstStyle/>
              <a:p>
                <a:endParaRPr lang="zh-CN" altLang="en-US"/>
              </a:p>
            </p:txBody>
          </p:sp>
          <p:sp>
            <p:nvSpPr>
              <p:cNvPr id="366990" name="Freeform 398"/>
              <p:cNvSpPr>
                <a:spLocks/>
              </p:cNvSpPr>
              <p:nvPr/>
            </p:nvSpPr>
            <p:spPr bwMode="auto">
              <a:xfrm>
                <a:off x="463" y="2356"/>
                <a:ext cx="46" cy="13"/>
              </a:xfrm>
              <a:custGeom>
                <a:avLst/>
                <a:gdLst/>
                <a:ahLst/>
                <a:cxnLst>
                  <a:cxn ang="0">
                    <a:pos x="27" y="0"/>
                  </a:cxn>
                  <a:cxn ang="0">
                    <a:pos x="0" y="32"/>
                  </a:cxn>
                  <a:cxn ang="0">
                    <a:pos x="115" y="62"/>
                  </a:cxn>
                  <a:cxn ang="0">
                    <a:pos x="168" y="67"/>
                  </a:cxn>
                  <a:cxn ang="0">
                    <a:pos x="233" y="64"/>
                  </a:cxn>
                  <a:cxn ang="0">
                    <a:pos x="165" y="30"/>
                  </a:cxn>
                  <a:cxn ang="0">
                    <a:pos x="27" y="0"/>
                  </a:cxn>
                </a:cxnLst>
                <a:rect l="0" t="0" r="r" b="b"/>
                <a:pathLst>
                  <a:path w="233" h="67">
                    <a:moveTo>
                      <a:pt x="27" y="0"/>
                    </a:moveTo>
                    <a:lnTo>
                      <a:pt x="0" y="32"/>
                    </a:lnTo>
                    <a:lnTo>
                      <a:pt x="115" y="62"/>
                    </a:lnTo>
                    <a:lnTo>
                      <a:pt x="168" y="67"/>
                    </a:lnTo>
                    <a:lnTo>
                      <a:pt x="233" y="64"/>
                    </a:lnTo>
                    <a:lnTo>
                      <a:pt x="165" y="30"/>
                    </a:lnTo>
                    <a:lnTo>
                      <a:pt x="27" y="0"/>
                    </a:lnTo>
                    <a:close/>
                  </a:path>
                </a:pathLst>
              </a:custGeom>
              <a:solidFill>
                <a:srgbClr val="808080"/>
              </a:solidFill>
              <a:ln w="9525">
                <a:noFill/>
                <a:round/>
                <a:headEnd/>
                <a:tailEnd/>
              </a:ln>
            </p:spPr>
            <p:txBody>
              <a:bodyPr/>
              <a:lstStyle/>
              <a:p>
                <a:endParaRPr lang="zh-CN" altLang="en-US"/>
              </a:p>
            </p:txBody>
          </p:sp>
          <p:sp>
            <p:nvSpPr>
              <p:cNvPr id="366991" name="Freeform 399"/>
              <p:cNvSpPr>
                <a:spLocks/>
              </p:cNvSpPr>
              <p:nvPr/>
            </p:nvSpPr>
            <p:spPr bwMode="auto">
              <a:xfrm>
                <a:off x="376" y="2341"/>
                <a:ext cx="134" cy="41"/>
              </a:xfrm>
              <a:custGeom>
                <a:avLst/>
                <a:gdLst/>
                <a:ahLst/>
                <a:cxnLst>
                  <a:cxn ang="0">
                    <a:pos x="670" y="178"/>
                  </a:cxn>
                  <a:cxn ang="0">
                    <a:pos x="670" y="146"/>
                  </a:cxn>
                  <a:cxn ang="0">
                    <a:pos x="582" y="155"/>
                  </a:cxn>
                  <a:cxn ang="0">
                    <a:pos x="442" y="134"/>
                  </a:cxn>
                  <a:cxn ang="0">
                    <a:pos x="361" y="116"/>
                  </a:cxn>
                  <a:cxn ang="0">
                    <a:pos x="206" y="66"/>
                  </a:cxn>
                  <a:cxn ang="0">
                    <a:pos x="140" y="58"/>
                  </a:cxn>
                  <a:cxn ang="0">
                    <a:pos x="73" y="34"/>
                  </a:cxn>
                  <a:cxn ang="0">
                    <a:pos x="40" y="0"/>
                  </a:cxn>
                  <a:cxn ang="0">
                    <a:pos x="0" y="43"/>
                  </a:cxn>
                  <a:cxn ang="0">
                    <a:pos x="0" y="132"/>
                  </a:cxn>
                  <a:cxn ang="0">
                    <a:pos x="49" y="146"/>
                  </a:cxn>
                  <a:cxn ang="0">
                    <a:pos x="170" y="162"/>
                  </a:cxn>
                  <a:cxn ang="0">
                    <a:pos x="218" y="167"/>
                  </a:cxn>
                  <a:cxn ang="0">
                    <a:pos x="298" y="196"/>
                  </a:cxn>
                  <a:cxn ang="0">
                    <a:pos x="388" y="209"/>
                  </a:cxn>
                  <a:cxn ang="0">
                    <a:pos x="452" y="209"/>
                  </a:cxn>
                  <a:cxn ang="0">
                    <a:pos x="553" y="209"/>
                  </a:cxn>
                  <a:cxn ang="0">
                    <a:pos x="670" y="178"/>
                  </a:cxn>
                </a:cxnLst>
                <a:rect l="0" t="0" r="r" b="b"/>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w="9525">
                <a:noFill/>
                <a:round/>
                <a:headEnd/>
                <a:tailEnd/>
              </a:ln>
            </p:spPr>
            <p:txBody>
              <a:bodyPr/>
              <a:lstStyle/>
              <a:p>
                <a:endParaRPr lang="zh-CN" altLang="en-US"/>
              </a:p>
            </p:txBody>
          </p:sp>
          <p:sp>
            <p:nvSpPr>
              <p:cNvPr id="366992" name="Freeform 400"/>
              <p:cNvSpPr>
                <a:spLocks/>
              </p:cNvSpPr>
              <p:nvPr/>
            </p:nvSpPr>
            <p:spPr bwMode="auto">
              <a:xfrm>
                <a:off x="386" y="2317"/>
                <a:ext cx="44" cy="34"/>
              </a:xfrm>
              <a:custGeom>
                <a:avLst/>
                <a:gdLst/>
                <a:ahLst/>
                <a:cxnLst>
                  <a:cxn ang="0">
                    <a:pos x="214" y="11"/>
                  </a:cxn>
                  <a:cxn ang="0">
                    <a:pos x="207" y="96"/>
                  </a:cxn>
                  <a:cxn ang="0">
                    <a:pos x="219" y="114"/>
                  </a:cxn>
                  <a:cxn ang="0">
                    <a:pos x="170" y="171"/>
                  </a:cxn>
                  <a:cxn ang="0">
                    <a:pos x="103" y="171"/>
                  </a:cxn>
                  <a:cxn ang="0">
                    <a:pos x="26" y="146"/>
                  </a:cxn>
                  <a:cxn ang="0">
                    <a:pos x="0" y="112"/>
                  </a:cxn>
                  <a:cxn ang="0">
                    <a:pos x="15" y="89"/>
                  </a:cxn>
                  <a:cxn ang="0">
                    <a:pos x="20" y="0"/>
                  </a:cxn>
                  <a:cxn ang="0">
                    <a:pos x="214" y="11"/>
                  </a:cxn>
                </a:cxnLst>
                <a:rect l="0" t="0" r="r" b="b"/>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w="9525">
                <a:noFill/>
                <a:round/>
                <a:headEnd/>
                <a:tailEnd/>
              </a:ln>
            </p:spPr>
            <p:txBody>
              <a:bodyPr/>
              <a:lstStyle/>
              <a:p>
                <a:endParaRPr lang="zh-CN" altLang="en-US"/>
              </a:p>
            </p:txBody>
          </p:sp>
        </p:grpSp>
        <p:grpSp>
          <p:nvGrpSpPr>
            <p:cNvPr id="366754" name="Group 401"/>
            <p:cNvGrpSpPr>
              <a:grpSpLocks/>
            </p:cNvGrpSpPr>
            <p:nvPr/>
          </p:nvGrpSpPr>
          <p:grpSpPr bwMode="auto">
            <a:xfrm>
              <a:off x="2119" y="2344"/>
              <a:ext cx="58" cy="142"/>
              <a:chOff x="378" y="2191"/>
              <a:chExt cx="58" cy="142"/>
            </a:xfrm>
          </p:grpSpPr>
          <p:sp>
            <p:nvSpPr>
              <p:cNvPr id="366994" name="Freeform 402"/>
              <p:cNvSpPr>
                <a:spLocks/>
              </p:cNvSpPr>
              <p:nvPr/>
            </p:nvSpPr>
            <p:spPr bwMode="auto">
              <a:xfrm>
                <a:off x="378" y="2191"/>
                <a:ext cx="58" cy="142"/>
              </a:xfrm>
              <a:custGeom>
                <a:avLst/>
                <a:gdLst/>
                <a:ahLst/>
                <a:cxnLst>
                  <a:cxn ang="0">
                    <a:pos x="24" y="15"/>
                  </a:cxn>
                  <a:cxn ang="0">
                    <a:pos x="6" y="256"/>
                  </a:cxn>
                  <a:cxn ang="0">
                    <a:pos x="10" y="454"/>
                  </a:cxn>
                  <a:cxn ang="0">
                    <a:pos x="0" y="678"/>
                  </a:cxn>
                  <a:cxn ang="0">
                    <a:pos x="144" y="710"/>
                  </a:cxn>
                  <a:cxn ang="0">
                    <a:pos x="283" y="710"/>
                  </a:cxn>
                  <a:cxn ang="0">
                    <a:pos x="292" y="0"/>
                  </a:cxn>
                  <a:cxn ang="0">
                    <a:pos x="24" y="15"/>
                  </a:cxn>
                </a:cxnLst>
                <a:rect l="0" t="0" r="r" b="b"/>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366995" name="Freeform 403"/>
              <p:cNvSpPr>
                <a:spLocks/>
              </p:cNvSpPr>
              <p:nvPr/>
            </p:nvSpPr>
            <p:spPr bwMode="auto">
              <a:xfrm>
                <a:off x="383" y="2193"/>
                <a:ext cx="50" cy="136"/>
              </a:xfrm>
              <a:custGeom>
                <a:avLst/>
                <a:gdLst/>
                <a:ahLst/>
                <a:cxnLst>
                  <a:cxn ang="0">
                    <a:pos x="23" y="21"/>
                  </a:cxn>
                  <a:cxn ang="0">
                    <a:pos x="0" y="223"/>
                  </a:cxn>
                  <a:cxn ang="0">
                    <a:pos x="5" y="385"/>
                  </a:cxn>
                  <a:cxn ang="0">
                    <a:pos x="5" y="633"/>
                  </a:cxn>
                  <a:cxn ang="0">
                    <a:pos x="128" y="681"/>
                  </a:cxn>
                  <a:cxn ang="0">
                    <a:pos x="238" y="681"/>
                  </a:cxn>
                  <a:cxn ang="0">
                    <a:pos x="252" y="0"/>
                  </a:cxn>
                  <a:cxn ang="0">
                    <a:pos x="23" y="21"/>
                  </a:cxn>
                </a:cxnLst>
                <a:rect l="0" t="0" r="r" b="b"/>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w="9525">
                <a:noFill/>
                <a:round/>
                <a:headEnd/>
                <a:tailEnd/>
              </a:ln>
            </p:spPr>
            <p:txBody>
              <a:bodyPr/>
              <a:lstStyle/>
              <a:p>
                <a:endParaRPr lang="zh-CN" altLang="en-US"/>
              </a:p>
            </p:txBody>
          </p:sp>
        </p:grpSp>
        <p:grpSp>
          <p:nvGrpSpPr>
            <p:cNvPr id="366765" name="Group 404"/>
            <p:cNvGrpSpPr>
              <a:grpSpLocks/>
            </p:cNvGrpSpPr>
            <p:nvPr/>
          </p:nvGrpSpPr>
          <p:grpSpPr bwMode="auto">
            <a:xfrm>
              <a:off x="2149" y="2488"/>
              <a:ext cx="141" cy="71"/>
              <a:chOff x="408" y="2335"/>
              <a:chExt cx="141" cy="71"/>
            </a:xfrm>
          </p:grpSpPr>
          <p:sp>
            <p:nvSpPr>
              <p:cNvPr id="366997" name="Freeform 405"/>
              <p:cNvSpPr>
                <a:spLocks/>
              </p:cNvSpPr>
              <p:nvPr/>
            </p:nvSpPr>
            <p:spPr bwMode="auto">
              <a:xfrm>
                <a:off x="408" y="2335"/>
                <a:ext cx="141" cy="71"/>
              </a:xfrm>
              <a:custGeom>
                <a:avLst/>
                <a:gdLst/>
                <a:ahLst/>
                <a:cxnLst>
                  <a:cxn ang="0">
                    <a:pos x="285" y="13"/>
                  </a:cxn>
                  <a:cxn ang="0">
                    <a:pos x="280" y="104"/>
                  </a:cxn>
                  <a:cxn ang="0">
                    <a:pos x="463" y="191"/>
                  </a:cxn>
                  <a:cxn ang="0">
                    <a:pos x="617" y="227"/>
                  </a:cxn>
                  <a:cxn ang="0">
                    <a:pos x="703" y="264"/>
                  </a:cxn>
                  <a:cxn ang="0">
                    <a:pos x="698" y="314"/>
                  </a:cxn>
                  <a:cxn ang="0">
                    <a:pos x="588" y="345"/>
                  </a:cxn>
                  <a:cxn ang="0">
                    <a:pos x="420" y="356"/>
                  </a:cxn>
                  <a:cxn ang="0">
                    <a:pos x="280" y="332"/>
                  </a:cxn>
                  <a:cxn ang="0">
                    <a:pos x="194" y="307"/>
                  </a:cxn>
                  <a:cxn ang="0">
                    <a:pos x="188" y="335"/>
                  </a:cxn>
                  <a:cxn ang="0">
                    <a:pos x="76" y="332"/>
                  </a:cxn>
                  <a:cxn ang="0">
                    <a:pos x="8" y="320"/>
                  </a:cxn>
                  <a:cxn ang="0">
                    <a:pos x="8" y="271"/>
                  </a:cxn>
                  <a:cxn ang="0">
                    <a:pos x="0" y="243"/>
                  </a:cxn>
                  <a:cxn ang="0">
                    <a:pos x="0" y="174"/>
                  </a:cxn>
                  <a:cxn ang="0">
                    <a:pos x="22" y="136"/>
                  </a:cxn>
                  <a:cxn ang="0">
                    <a:pos x="56" y="94"/>
                  </a:cxn>
                  <a:cxn ang="0">
                    <a:pos x="64" y="0"/>
                  </a:cxn>
                  <a:cxn ang="0">
                    <a:pos x="285" y="13"/>
                  </a:cxn>
                </a:cxnLst>
                <a:rect l="0" t="0" r="r" b="b"/>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366998" name="Freeform 406"/>
              <p:cNvSpPr>
                <a:spLocks/>
              </p:cNvSpPr>
              <p:nvPr/>
            </p:nvSpPr>
            <p:spPr bwMode="auto">
              <a:xfrm>
                <a:off x="455" y="2361"/>
                <a:ext cx="42" cy="22"/>
              </a:xfrm>
              <a:custGeom>
                <a:avLst/>
                <a:gdLst/>
                <a:ahLst/>
                <a:cxnLst>
                  <a:cxn ang="0">
                    <a:pos x="53" y="0"/>
                  </a:cxn>
                  <a:cxn ang="0">
                    <a:pos x="0" y="60"/>
                  </a:cxn>
                  <a:cxn ang="0">
                    <a:pos x="187" y="111"/>
                  </a:cxn>
                  <a:cxn ang="0">
                    <a:pos x="210" y="71"/>
                  </a:cxn>
                  <a:cxn ang="0">
                    <a:pos x="53" y="0"/>
                  </a:cxn>
                </a:cxnLst>
                <a:rect l="0" t="0" r="r" b="b"/>
                <a:pathLst>
                  <a:path w="210" h="111">
                    <a:moveTo>
                      <a:pt x="53" y="0"/>
                    </a:moveTo>
                    <a:lnTo>
                      <a:pt x="0" y="60"/>
                    </a:lnTo>
                    <a:lnTo>
                      <a:pt x="187" y="111"/>
                    </a:lnTo>
                    <a:lnTo>
                      <a:pt x="210" y="71"/>
                    </a:lnTo>
                    <a:lnTo>
                      <a:pt x="53" y="0"/>
                    </a:lnTo>
                    <a:close/>
                  </a:path>
                </a:pathLst>
              </a:custGeom>
              <a:solidFill>
                <a:srgbClr val="808080"/>
              </a:solidFill>
              <a:ln w="9525">
                <a:noFill/>
                <a:round/>
                <a:headEnd/>
                <a:tailEnd/>
              </a:ln>
            </p:spPr>
            <p:txBody>
              <a:bodyPr/>
              <a:lstStyle/>
              <a:p>
                <a:endParaRPr lang="zh-CN" altLang="en-US"/>
              </a:p>
            </p:txBody>
          </p:sp>
          <p:sp>
            <p:nvSpPr>
              <p:cNvPr id="366999" name="Freeform 407"/>
              <p:cNvSpPr>
                <a:spLocks/>
              </p:cNvSpPr>
              <p:nvPr/>
            </p:nvSpPr>
            <p:spPr bwMode="auto">
              <a:xfrm>
                <a:off x="497" y="2377"/>
                <a:ext cx="47" cy="13"/>
              </a:xfrm>
              <a:custGeom>
                <a:avLst/>
                <a:gdLst/>
                <a:ahLst/>
                <a:cxnLst>
                  <a:cxn ang="0">
                    <a:pos x="27" y="0"/>
                  </a:cxn>
                  <a:cxn ang="0">
                    <a:pos x="0" y="31"/>
                  </a:cxn>
                  <a:cxn ang="0">
                    <a:pos x="116" y="59"/>
                  </a:cxn>
                  <a:cxn ang="0">
                    <a:pos x="171" y="66"/>
                  </a:cxn>
                  <a:cxn ang="0">
                    <a:pos x="237" y="61"/>
                  </a:cxn>
                  <a:cxn ang="0">
                    <a:pos x="168" y="28"/>
                  </a:cxn>
                  <a:cxn ang="0">
                    <a:pos x="27" y="0"/>
                  </a:cxn>
                </a:cxnLst>
                <a:rect l="0" t="0" r="r" b="b"/>
                <a:pathLst>
                  <a:path w="237" h="66">
                    <a:moveTo>
                      <a:pt x="27" y="0"/>
                    </a:moveTo>
                    <a:lnTo>
                      <a:pt x="0" y="31"/>
                    </a:lnTo>
                    <a:lnTo>
                      <a:pt x="116" y="59"/>
                    </a:lnTo>
                    <a:lnTo>
                      <a:pt x="171" y="66"/>
                    </a:lnTo>
                    <a:lnTo>
                      <a:pt x="237" y="61"/>
                    </a:lnTo>
                    <a:lnTo>
                      <a:pt x="168" y="28"/>
                    </a:lnTo>
                    <a:lnTo>
                      <a:pt x="27" y="0"/>
                    </a:lnTo>
                    <a:close/>
                  </a:path>
                </a:pathLst>
              </a:custGeom>
              <a:solidFill>
                <a:srgbClr val="808080"/>
              </a:solidFill>
              <a:ln w="9525">
                <a:noFill/>
                <a:round/>
                <a:headEnd/>
                <a:tailEnd/>
              </a:ln>
            </p:spPr>
            <p:txBody>
              <a:bodyPr/>
              <a:lstStyle/>
              <a:p>
                <a:endParaRPr lang="zh-CN" altLang="en-US"/>
              </a:p>
            </p:txBody>
          </p:sp>
          <p:sp>
            <p:nvSpPr>
              <p:cNvPr id="367000" name="Freeform 408"/>
              <p:cNvSpPr>
                <a:spLocks/>
              </p:cNvSpPr>
              <p:nvPr/>
            </p:nvSpPr>
            <p:spPr bwMode="auto">
              <a:xfrm>
                <a:off x="410" y="2361"/>
                <a:ext cx="135" cy="42"/>
              </a:xfrm>
              <a:custGeom>
                <a:avLst/>
                <a:gdLst/>
                <a:ahLst/>
                <a:cxnLst>
                  <a:cxn ang="0">
                    <a:pos x="678" y="178"/>
                  </a:cxn>
                  <a:cxn ang="0">
                    <a:pos x="678" y="147"/>
                  </a:cxn>
                  <a:cxn ang="0">
                    <a:pos x="590" y="156"/>
                  </a:cxn>
                  <a:cxn ang="0">
                    <a:pos x="446" y="136"/>
                  </a:cxn>
                  <a:cxn ang="0">
                    <a:pos x="365" y="117"/>
                  </a:cxn>
                  <a:cxn ang="0">
                    <a:pos x="209" y="66"/>
                  </a:cxn>
                  <a:cxn ang="0">
                    <a:pos x="140" y="60"/>
                  </a:cxn>
                  <a:cxn ang="0">
                    <a:pos x="74" y="35"/>
                  </a:cxn>
                  <a:cxn ang="0">
                    <a:pos x="39" y="0"/>
                  </a:cxn>
                  <a:cxn ang="0">
                    <a:pos x="0" y="44"/>
                  </a:cxn>
                  <a:cxn ang="0">
                    <a:pos x="0" y="133"/>
                  </a:cxn>
                  <a:cxn ang="0">
                    <a:pos x="50" y="147"/>
                  </a:cxn>
                  <a:cxn ang="0">
                    <a:pos x="171" y="162"/>
                  </a:cxn>
                  <a:cxn ang="0">
                    <a:pos x="220" y="170"/>
                  </a:cxn>
                  <a:cxn ang="0">
                    <a:pos x="300" y="197"/>
                  </a:cxn>
                  <a:cxn ang="0">
                    <a:pos x="392" y="211"/>
                  </a:cxn>
                  <a:cxn ang="0">
                    <a:pos x="458" y="211"/>
                  </a:cxn>
                  <a:cxn ang="0">
                    <a:pos x="560" y="211"/>
                  </a:cxn>
                  <a:cxn ang="0">
                    <a:pos x="678" y="178"/>
                  </a:cxn>
                </a:cxnLst>
                <a:rect l="0" t="0" r="r" b="b"/>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w="9525">
                <a:noFill/>
                <a:round/>
                <a:headEnd/>
                <a:tailEnd/>
              </a:ln>
            </p:spPr>
            <p:txBody>
              <a:bodyPr/>
              <a:lstStyle/>
              <a:p>
                <a:endParaRPr lang="zh-CN" altLang="en-US"/>
              </a:p>
            </p:txBody>
          </p:sp>
          <p:sp>
            <p:nvSpPr>
              <p:cNvPr id="367001" name="Freeform 409"/>
              <p:cNvSpPr>
                <a:spLocks/>
              </p:cNvSpPr>
              <p:nvPr/>
            </p:nvSpPr>
            <p:spPr bwMode="auto">
              <a:xfrm>
                <a:off x="419" y="2337"/>
                <a:ext cx="45" cy="34"/>
              </a:xfrm>
              <a:custGeom>
                <a:avLst/>
                <a:gdLst/>
                <a:ahLst/>
                <a:cxnLst>
                  <a:cxn ang="0">
                    <a:pos x="216" y="12"/>
                  </a:cxn>
                  <a:cxn ang="0">
                    <a:pos x="210" y="95"/>
                  </a:cxn>
                  <a:cxn ang="0">
                    <a:pos x="224" y="114"/>
                  </a:cxn>
                  <a:cxn ang="0">
                    <a:pos x="173" y="170"/>
                  </a:cxn>
                  <a:cxn ang="0">
                    <a:pos x="105" y="170"/>
                  </a:cxn>
                  <a:cxn ang="0">
                    <a:pos x="28" y="145"/>
                  </a:cxn>
                  <a:cxn ang="0">
                    <a:pos x="0" y="112"/>
                  </a:cxn>
                  <a:cxn ang="0">
                    <a:pos x="16" y="89"/>
                  </a:cxn>
                  <a:cxn ang="0">
                    <a:pos x="20" y="0"/>
                  </a:cxn>
                  <a:cxn ang="0">
                    <a:pos x="216" y="12"/>
                  </a:cxn>
                </a:cxnLst>
                <a:rect l="0" t="0" r="r" b="b"/>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w="9525">
                <a:noFill/>
                <a:round/>
                <a:headEnd/>
                <a:tailEnd/>
              </a:ln>
            </p:spPr>
            <p:txBody>
              <a:bodyPr/>
              <a:lstStyle/>
              <a:p>
                <a:endParaRPr lang="zh-CN" altLang="en-US"/>
              </a:p>
            </p:txBody>
          </p:sp>
        </p:grpSp>
        <p:sp>
          <p:nvSpPr>
            <p:cNvPr id="367002" name="Oval 410"/>
            <p:cNvSpPr>
              <a:spLocks noChangeArrowheads="1"/>
            </p:cNvSpPr>
            <p:nvPr/>
          </p:nvSpPr>
          <p:spPr bwMode="auto">
            <a:xfrm>
              <a:off x="1939" y="2489"/>
              <a:ext cx="167" cy="65"/>
            </a:xfrm>
            <a:prstGeom prst="ellipse">
              <a:avLst/>
            </a:prstGeom>
            <a:solidFill>
              <a:srgbClr val="606060"/>
            </a:solidFill>
            <a:ln w="3175">
              <a:solidFill>
                <a:srgbClr val="000000"/>
              </a:solidFill>
              <a:round/>
              <a:headEnd/>
              <a:tailEnd/>
            </a:ln>
          </p:spPr>
          <p:txBody>
            <a:bodyPr/>
            <a:lstStyle/>
            <a:p>
              <a:endParaRPr lang="zh-CN" altLang="zh-CN"/>
            </a:p>
          </p:txBody>
        </p:sp>
        <p:sp>
          <p:nvSpPr>
            <p:cNvPr id="367003" name="Rectangle 411"/>
            <p:cNvSpPr>
              <a:spLocks noChangeArrowheads="1"/>
            </p:cNvSpPr>
            <p:nvPr/>
          </p:nvSpPr>
          <p:spPr bwMode="auto">
            <a:xfrm>
              <a:off x="2000" y="2360"/>
              <a:ext cx="44" cy="148"/>
            </a:xfrm>
            <a:prstGeom prst="rect">
              <a:avLst/>
            </a:prstGeom>
            <a:solidFill>
              <a:srgbClr val="606060"/>
            </a:solidFill>
            <a:ln w="3175">
              <a:solidFill>
                <a:srgbClr val="000000"/>
              </a:solidFill>
              <a:miter lim="800000"/>
              <a:headEnd/>
              <a:tailEnd/>
            </a:ln>
          </p:spPr>
          <p:txBody>
            <a:bodyPr/>
            <a:lstStyle/>
            <a:p>
              <a:endParaRPr lang="zh-CN" altLang="zh-CN"/>
            </a:p>
          </p:txBody>
        </p:sp>
        <p:grpSp>
          <p:nvGrpSpPr>
            <p:cNvPr id="366780" name="Group 412"/>
            <p:cNvGrpSpPr>
              <a:grpSpLocks/>
            </p:cNvGrpSpPr>
            <p:nvPr/>
          </p:nvGrpSpPr>
          <p:grpSpPr bwMode="auto">
            <a:xfrm>
              <a:off x="1923" y="2304"/>
              <a:ext cx="221" cy="77"/>
              <a:chOff x="182" y="2151"/>
              <a:chExt cx="221" cy="77"/>
            </a:xfrm>
          </p:grpSpPr>
          <p:sp>
            <p:nvSpPr>
              <p:cNvPr id="367005" name="Freeform 413"/>
              <p:cNvSpPr>
                <a:spLocks/>
              </p:cNvSpPr>
              <p:nvPr/>
            </p:nvSpPr>
            <p:spPr bwMode="auto">
              <a:xfrm>
                <a:off x="182" y="2151"/>
                <a:ext cx="221" cy="77"/>
              </a:xfrm>
              <a:custGeom>
                <a:avLst/>
                <a:gdLst/>
                <a:ahLst/>
                <a:cxnLst>
                  <a:cxn ang="0">
                    <a:pos x="1106" y="202"/>
                  </a:cxn>
                  <a:cxn ang="0">
                    <a:pos x="1099" y="321"/>
                  </a:cxn>
                  <a:cxn ang="0">
                    <a:pos x="735" y="386"/>
                  </a:cxn>
                  <a:cxn ang="0">
                    <a:pos x="334" y="386"/>
                  </a:cxn>
                  <a:cxn ang="0">
                    <a:pos x="19" y="288"/>
                  </a:cxn>
                  <a:cxn ang="0">
                    <a:pos x="0" y="10"/>
                  </a:cxn>
                  <a:cxn ang="0">
                    <a:pos x="625" y="0"/>
                  </a:cxn>
                  <a:cxn ang="0">
                    <a:pos x="1106" y="202"/>
                  </a:cxn>
                </a:cxnLst>
                <a:rect l="0" t="0" r="r" b="b"/>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prstDash val="solid"/>
                <a:round/>
                <a:headEnd/>
                <a:tailEnd/>
              </a:ln>
            </p:spPr>
            <p:txBody>
              <a:bodyPr/>
              <a:lstStyle/>
              <a:p>
                <a:endParaRPr lang="zh-CN" altLang="en-US"/>
              </a:p>
            </p:txBody>
          </p:sp>
          <p:sp>
            <p:nvSpPr>
              <p:cNvPr id="367006" name="Freeform 414"/>
              <p:cNvSpPr>
                <a:spLocks/>
              </p:cNvSpPr>
              <p:nvPr/>
            </p:nvSpPr>
            <p:spPr bwMode="auto">
              <a:xfrm>
                <a:off x="187" y="2180"/>
                <a:ext cx="211" cy="45"/>
              </a:xfrm>
              <a:custGeom>
                <a:avLst/>
                <a:gdLst/>
                <a:ahLst/>
                <a:cxnLst>
                  <a:cxn ang="0">
                    <a:pos x="1055" y="75"/>
                  </a:cxn>
                  <a:cxn ang="0">
                    <a:pos x="1049" y="162"/>
                  </a:cxn>
                  <a:cxn ang="0">
                    <a:pos x="721" y="221"/>
                  </a:cxn>
                  <a:cxn ang="0">
                    <a:pos x="296" y="221"/>
                  </a:cxn>
                  <a:cxn ang="0">
                    <a:pos x="0" y="119"/>
                  </a:cxn>
                  <a:cxn ang="0">
                    <a:pos x="0" y="0"/>
                  </a:cxn>
                  <a:cxn ang="0">
                    <a:pos x="283" y="119"/>
                  </a:cxn>
                  <a:cxn ang="0">
                    <a:pos x="716" y="124"/>
                  </a:cxn>
                  <a:cxn ang="0">
                    <a:pos x="1055" y="75"/>
                  </a:cxn>
                </a:cxnLst>
                <a:rect l="0" t="0" r="r" b="b"/>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w="9525">
                <a:noFill/>
                <a:round/>
                <a:headEnd/>
                <a:tailEnd/>
              </a:ln>
            </p:spPr>
            <p:txBody>
              <a:bodyPr/>
              <a:lstStyle/>
              <a:p>
                <a:endParaRPr lang="zh-CN" altLang="en-US"/>
              </a:p>
            </p:txBody>
          </p:sp>
        </p:grpSp>
        <p:sp>
          <p:nvSpPr>
            <p:cNvPr id="367007" name="Freeform 415"/>
            <p:cNvSpPr>
              <a:spLocks/>
            </p:cNvSpPr>
            <p:nvPr/>
          </p:nvSpPr>
          <p:spPr bwMode="auto">
            <a:xfrm>
              <a:off x="1916" y="2223"/>
              <a:ext cx="302" cy="280"/>
            </a:xfrm>
            <a:custGeom>
              <a:avLst/>
              <a:gdLst/>
              <a:ahLst/>
              <a:cxnLst>
                <a:cxn ang="0">
                  <a:pos x="1501" y="789"/>
                </a:cxn>
                <a:cxn ang="0">
                  <a:pos x="1493" y="649"/>
                </a:cxn>
                <a:cxn ang="0">
                  <a:pos x="1495" y="499"/>
                </a:cxn>
                <a:cxn ang="0">
                  <a:pos x="1489" y="385"/>
                </a:cxn>
                <a:cxn ang="0">
                  <a:pos x="1424" y="317"/>
                </a:cxn>
                <a:cxn ang="0">
                  <a:pos x="1345" y="278"/>
                </a:cxn>
                <a:cxn ang="0">
                  <a:pos x="1166" y="213"/>
                </a:cxn>
                <a:cxn ang="0">
                  <a:pos x="903" y="149"/>
                </a:cxn>
                <a:cxn ang="0">
                  <a:pos x="852" y="144"/>
                </a:cxn>
                <a:cxn ang="0">
                  <a:pos x="817" y="149"/>
                </a:cxn>
                <a:cxn ang="0">
                  <a:pos x="809" y="135"/>
                </a:cxn>
                <a:cxn ang="0">
                  <a:pos x="794" y="122"/>
                </a:cxn>
                <a:cxn ang="0">
                  <a:pos x="777" y="125"/>
                </a:cxn>
                <a:cxn ang="0">
                  <a:pos x="754" y="126"/>
                </a:cxn>
                <a:cxn ang="0">
                  <a:pos x="745" y="100"/>
                </a:cxn>
                <a:cxn ang="0">
                  <a:pos x="726" y="85"/>
                </a:cxn>
                <a:cxn ang="0">
                  <a:pos x="704" y="82"/>
                </a:cxn>
                <a:cxn ang="0">
                  <a:pos x="678" y="82"/>
                </a:cxn>
                <a:cxn ang="0">
                  <a:pos x="681" y="59"/>
                </a:cxn>
                <a:cxn ang="0">
                  <a:pos x="651" y="0"/>
                </a:cxn>
                <a:cxn ang="0">
                  <a:pos x="37" y="16"/>
                </a:cxn>
                <a:cxn ang="0">
                  <a:pos x="39" y="79"/>
                </a:cxn>
                <a:cxn ang="0">
                  <a:pos x="28" y="135"/>
                </a:cxn>
                <a:cxn ang="0">
                  <a:pos x="18" y="175"/>
                </a:cxn>
                <a:cxn ang="0">
                  <a:pos x="8" y="225"/>
                </a:cxn>
                <a:cxn ang="0">
                  <a:pos x="0" y="306"/>
                </a:cxn>
                <a:cxn ang="0">
                  <a:pos x="9" y="354"/>
                </a:cxn>
                <a:cxn ang="0">
                  <a:pos x="28" y="399"/>
                </a:cxn>
                <a:cxn ang="0">
                  <a:pos x="49" y="438"/>
                </a:cxn>
                <a:cxn ang="0">
                  <a:pos x="78" y="451"/>
                </a:cxn>
                <a:cxn ang="0">
                  <a:pos x="122" y="464"/>
                </a:cxn>
                <a:cxn ang="0">
                  <a:pos x="180" y="483"/>
                </a:cxn>
                <a:cxn ang="0">
                  <a:pos x="208" y="514"/>
                </a:cxn>
                <a:cxn ang="0">
                  <a:pos x="240" y="541"/>
                </a:cxn>
                <a:cxn ang="0">
                  <a:pos x="289" y="564"/>
                </a:cxn>
                <a:cxn ang="0">
                  <a:pos x="348" y="582"/>
                </a:cxn>
                <a:cxn ang="0">
                  <a:pos x="441" y="594"/>
                </a:cxn>
                <a:cxn ang="0">
                  <a:pos x="520" y="594"/>
                </a:cxn>
                <a:cxn ang="0">
                  <a:pos x="581" y="587"/>
                </a:cxn>
                <a:cxn ang="0">
                  <a:pos x="637" y="582"/>
                </a:cxn>
                <a:cxn ang="0">
                  <a:pos x="678" y="604"/>
                </a:cxn>
                <a:cxn ang="0">
                  <a:pos x="758" y="600"/>
                </a:cxn>
                <a:cxn ang="0">
                  <a:pos x="1078" y="645"/>
                </a:cxn>
                <a:cxn ang="0">
                  <a:pos x="1165" y="655"/>
                </a:cxn>
                <a:cxn ang="0">
                  <a:pos x="1133" y="845"/>
                </a:cxn>
                <a:cxn ang="0">
                  <a:pos x="1130" y="942"/>
                </a:cxn>
                <a:cxn ang="0">
                  <a:pos x="1149" y="1066"/>
                </a:cxn>
                <a:cxn ang="0">
                  <a:pos x="1169" y="1212"/>
                </a:cxn>
                <a:cxn ang="0">
                  <a:pos x="1169" y="1363"/>
                </a:cxn>
                <a:cxn ang="0">
                  <a:pos x="1244" y="1385"/>
                </a:cxn>
                <a:cxn ang="0">
                  <a:pos x="1339" y="1395"/>
                </a:cxn>
                <a:cxn ang="0">
                  <a:pos x="1420" y="1401"/>
                </a:cxn>
                <a:cxn ang="0">
                  <a:pos x="1507" y="1391"/>
                </a:cxn>
                <a:cxn ang="0">
                  <a:pos x="1501" y="1252"/>
                </a:cxn>
                <a:cxn ang="0">
                  <a:pos x="1501" y="1024"/>
                </a:cxn>
                <a:cxn ang="0">
                  <a:pos x="1501" y="824"/>
                </a:cxn>
                <a:cxn ang="0">
                  <a:pos x="1501" y="789"/>
                </a:cxn>
              </a:cxnLst>
              <a:rect l="0" t="0" r="r" b="b"/>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prstDash val="solid"/>
              <a:round/>
              <a:headEnd/>
              <a:tailEnd/>
            </a:ln>
          </p:spPr>
          <p:txBody>
            <a:bodyPr/>
            <a:lstStyle/>
            <a:p>
              <a:endParaRPr lang="zh-CN" altLang="en-US"/>
            </a:p>
          </p:txBody>
        </p:sp>
        <p:sp>
          <p:nvSpPr>
            <p:cNvPr id="367008" name="Freeform 416"/>
            <p:cNvSpPr>
              <a:spLocks/>
            </p:cNvSpPr>
            <p:nvPr/>
          </p:nvSpPr>
          <p:spPr bwMode="auto">
            <a:xfrm>
              <a:off x="1920" y="2234"/>
              <a:ext cx="295" cy="265"/>
            </a:xfrm>
            <a:custGeom>
              <a:avLst/>
              <a:gdLst/>
              <a:ahLst/>
              <a:cxnLst>
                <a:cxn ang="0">
                  <a:pos x="46" y="66"/>
                </a:cxn>
                <a:cxn ang="0">
                  <a:pos x="10" y="144"/>
                </a:cxn>
                <a:cxn ang="0">
                  <a:pos x="39" y="367"/>
                </a:cxn>
                <a:cxn ang="0">
                  <a:pos x="120" y="367"/>
                </a:cxn>
                <a:cxn ang="0">
                  <a:pos x="211" y="449"/>
                </a:cxn>
                <a:cxn ang="0">
                  <a:pos x="421" y="504"/>
                </a:cxn>
                <a:cxn ang="0">
                  <a:pos x="620" y="504"/>
                </a:cxn>
                <a:cxn ang="0">
                  <a:pos x="546" y="423"/>
                </a:cxn>
                <a:cxn ang="0">
                  <a:pos x="641" y="501"/>
                </a:cxn>
                <a:cxn ang="0">
                  <a:pos x="737" y="520"/>
                </a:cxn>
                <a:cxn ang="0">
                  <a:pos x="672" y="469"/>
                </a:cxn>
                <a:cxn ang="0">
                  <a:pos x="776" y="527"/>
                </a:cxn>
                <a:cxn ang="0">
                  <a:pos x="1114" y="572"/>
                </a:cxn>
                <a:cxn ang="0">
                  <a:pos x="1122" y="833"/>
                </a:cxn>
                <a:cxn ang="0">
                  <a:pos x="1159" y="1288"/>
                </a:cxn>
                <a:cxn ang="0">
                  <a:pos x="1360" y="1324"/>
                </a:cxn>
                <a:cxn ang="0">
                  <a:pos x="1468" y="998"/>
                </a:cxn>
                <a:cxn ang="0">
                  <a:pos x="1451" y="579"/>
                </a:cxn>
                <a:cxn ang="0">
                  <a:pos x="1455" y="381"/>
                </a:cxn>
                <a:cxn ang="0">
                  <a:pos x="1355" y="261"/>
                </a:cxn>
                <a:cxn ang="0">
                  <a:pos x="1057" y="150"/>
                </a:cxn>
                <a:cxn ang="0">
                  <a:pos x="809" y="98"/>
                </a:cxn>
                <a:cxn ang="0">
                  <a:pos x="662" y="205"/>
                </a:cxn>
                <a:cxn ang="0">
                  <a:pos x="767" y="131"/>
                </a:cxn>
                <a:cxn ang="0">
                  <a:pos x="776" y="79"/>
                </a:cxn>
                <a:cxn ang="0">
                  <a:pos x="725" y="98"/>
                </a:cxn>
                <a:cxn ang="0">
                  <a:pos x="656" y="137"/>
                </a:cxn>
                <a:cxn ang="0">
                  <a:pos x="722" y="68"/>
                </a:cxn>
                <a:cxn ang="0">
                  <a:pos x="669" y="36"/>
                </a:cxn>
                <a:cxn ang="0">
                  <a:pos x="569" y="112"/>
                </a:cxn>
                <a:cxn ang="0">
                  <a:pos x="646" y="20"/>
                </a:cxn>
                <a:cxn ang="0">
                  <a:pos x="597" y="7"/>
                </a:cxn>
                <a:cxn ang="0">
                  <a:pos x="523" y="63"/>
                </a:cxn>
                <a:cxn ang="0">
                  <a:pos x="386" y="40"/>
                </a:cxn>
                <a:cxn ang="0">
                  <a:pos x="345" y="72"/>
                </a:cxn>
                <a:cxn ang="0">
                  <a:pos x="211" y="95"/>
                </a:cxn>
                <a:cxn ang="0">
                  <a:pos x="185" y="45"/>
                </a:cxn>
                <a:cxn ang="0">
                  <a:pos x="130" y="91"/>
                </a:cxn>
                <a:cxn ang="0">
                  <a:pos x="72" y="40"/>
                </a:cxn>
              </a:cxnLst>
              <a:rect l="0" t="0" r="r" b="b"/>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w="9525">
              <a:noFill/>
              <a:round/>
              <a:headEnd/>
              <a:tailEnd/>
            </a:ln>
          </p:spPr>
          <p:txBody>
            <a:bodyPr/>
            <a:lstStyle/>
            <a:p>
              <a:endParaRPr lang="zh-CN" altLang="en-US"/>
            </a:p>
          </p:txBody>
        </p:sp>
        <p:sp>
          <p:nvSpPr>
            <p:cNvPr id="367009" name="Freeform 417"/>
            <p:cNvSpPr>
              <a:spLocks/>
            </p:cNvSpPr>
            <p:nvPr/>
          </p:nvSpPr>
          <p:spPr bwMode="auto">
            <a:xfrm>
              <a:off x="1961" y="2278"/>
              <a:ext cx="40" cy="7"/>
            </a:xfrm>
            <a:custGeom>
              <a:avLst/>
              <a:gdLst/>
              <a:ahLst/>
              <a:cxnLst>
                <a:cxn ang="0">
                  <a:pos x="0" y="0"/>
                </a:cxn>
                <a:cxn ang="0">
                  <a:pos x="93" y="33"/>
                </a:cxn>
                <a:cxn ang="0">
                  <a:pos x="199" y="25"/>
                </a:cxn>
                <a:cxn ang="0">
                  <a:pos x="0" y="0"/>
                </a:cxn>
              </a:cxnLst>
              <a:rect l="0" t="0" r="r" b="b"/>
              <a:pathLst>
                <a:path w="199" h="33">
                  <a:moveTo>
                    <a:pt x="0" y="0"/>
                  </a:moveTo>
                  <a:lnTo>
                    <a:pt x="93" y="33"/>
                  </a:lnTo>
                  <a:lnTo>
                    <a:pt x="199" y="25"/>
                  </a:lnTo>
                  <a:lnTo>
                    <a:pt x="0" y="0"/>
                  </a:lnTo>
                  <a:close/>
                </a:path>
              </a:pathLst>
            </a:custGeom>
            <a:solidFill>
              <a:srgbClr val="606060"/>
            </a:solidFill>
            <a:ln w="9525">
              <a:noFill/>
              <a:round/>
              <a:headEnd/>
              <a:tailEnd/>
            </a:ln>
          </p:spPr>
          <p:txBody>
            <a:bodyPr/>
            <a:lstStyle/>
            <a:p>
              <a:endParaRPr lang="zh-CN" altLang="en-US"/>
            </a:p>
          </p:txBody>
        </p:sp>
        <p:sp>
          <p:nvSpPr>
            <p:cNvPr id="367010" name="Freeform 418"/>
            <p:cNvSpPr>
              <a:spLocks/>
            </p:cNvSpPr>
            <p:nvPr/>
          </p:nvSpPr>
          <p:spPr bwMode="auto">
            <a:xfrm>
              <a:off x="1921" y="2267"/>
              <a:ext cx="25" cy="8"/>
            </a:xfrm>
            <a:custGeom>
              <a:avLst/>
              <a:gdLst/>
              <a:ahLst/>
              <a:cxnLst>
                <a:cxn ang="0">
                  <a:pos x="0" y="0"/>
                </a:cxn>
                <a:cxn ang="0">
                  <a:pos x="32" y="25"/>
                </a:cxn>
                <a:cxn ang="0">
                  <a:pos x="122" y="38"/>
                </a:cxn>
                <a:cxn ang="0">
                  <a:pos x="30" y="40"/>
                </a:cxn>
                <a:cxn ang="0">
                  <a:pos x="0" y="0"/>
                </a:cxn>
              </a:cxnLst>
              <a:rect l="0" t="0" r="r" b="b"/>
              <a:pathLst>
                <a:path w="122" h="40">
                  <a:moveTo>
                    <a:pt x="0" y="0"/>
                  </a:moveTo>
                  <a:lnTo>
                    <a:pt x="32" y="25"/>
                  </a:lnTo>
                  <a:lnTo>
                    <a:pt x="122" y="38"/>
                  </a:lnTo>
                  <a:lnTo>
                    <a:pt x="30" y="40"/>
                  </a:lnTo>
                  <a:lnTo>
                    <a:pt x="0" y="0"/>
                  </a:lnTo>
                  <a:close/>
                </a:path>
              </a:pathLst>
            </a:custGeom>
            <a:solidFill>
              <a:srgbClr val="606060"/>
            </a:solidFill>
            <a:ln w="9525">
              <a:noFill/>
              <a:round/>
              <a:headEnd/>
              <a:tailEnd/>
            </a:ln>
          </p:spPr>
          <p:txBody>
            <a:bodyPr/>
            <a:lstStyle/>
            <a:p>
              <a:endParaRPr lang="zh-CN" altLang="en-US"/>
            </a:p>
          </p:txBody>
        </p:sp>
        <p:sp>
          <p:nvSpPr>
            <p:cNvPr id="367011" name="Freeform 419"/>
            <p:cNvSpPr>
              <a:spLocks/>
            </p:cNvSpPr>
            <p:nvPr/>
          </p:nvSpPr>
          <p:spPr bwMode="auto">
            <a:xfrm>
              <a:off x="2023" y="2261"/>
              <a:ext cx="38" cy="20"/>
            </a:xfrm>
            <a:custGeom>
              <a:avLst/>
              <a:gdLst/>
              <a:ahLst/>
              <a:cxnLst>
                <a:cxn ang="0">
                  <a:pos x="0" y="0"/>
                </a:cxn>
                <a:cxn ang="0">
                  <a:pos x="84" y="9"/>
                </a:cxn>
                <a:cxn ang="0">
                  <a:pos x="101" y="23"/>
                </a:cxn>
                <a:cxn ang="0">
                  <a:pos x="101" y="54"/>
                </a:cxn>
                <a:cxn ang="0">
                  <a:pos x="106" y="89"/>
                </a:cxn>
                <a:cxn ang="0">
                  <a:pos x="187" y="102"/>
                </a:cxn>
                <a:cxn ang="0">
                  <a:pos x="90" y="98"/>
                </a:cxn>
                <a:cxn ang="0">
                  <a:pos x="74" y="34"/>
                </a:cxn>
                <a:cxn ang="0">
                  <a:pos x="0" y="0"/>
                </a:cxn>
              </a:cxnLst>
              <a:rect l="0" t="0" r="r" b="b"/>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w="9525">
              <a:noFill/>
              <a:round/>
              <a:headEnd/>
              <a:tailEnd/>
            </a:ln>
          </p:spPr>
          <p:txBody>
            <a:bodyPr/>
            <a:lstStyle/>
            <a:p>
              <a:endParaRPr lang="zh-CN" altLang="en-US"/>
            </a:p>
          </p:txBody>
        </p:sp>
        <p:sp>
          <p:nvSpPr>
            <p:cNvPr id="367012" name="Freeform 420"/>
            <p:cNvSpPr>
              <a:spLocks/>
            </p:cNvSpPr>
            <p:nvPr/>
          </p:nvSpPr>
          <p:spPr bwMode="auto">
            <a:xfrm>
              <a:off x="2061" y="2307"/>
              <a:ext cx="122" cy="30"/>
            </a:xfrm>
            <a:custGeom>
              <a:avLst/>
              <a:gdLst/>
              <a:ahLst/>
              <a:cxnLst>
                <a:cxn ang="0">
                  <a:pos x="0" y="0"/>
                </a:cxn>
                <a:cxn ang="0">
                  <a:pos x="154" y="7"/>
                </a:cxn>
                <a:cxn ang="0">
                  <a:pos x="313" y="44"/>
                </a:cxn>
                <a:cxn ang="0">
                  <a:pos x="431" y="51"/>
                </a:cxn>
                <a:cxn ang="0">
                  <a:pos x="527" y="71"/>
                </a:cxn>
                <a:cxn ang="0">
                  <a:pos x="563" y="122"/>
                </a:cxn>
                <a:cxn ang="0">
                  <a:pos x="609" y="150"/>
                </a:cxn>
                <a:cxn ang="0">
                  <a:pos x="563" y="141"/>
                </a:cxn>
                <a:cxn ang="0">
                  <a:pos x="521" y="84"/>
                </a:cxn>
                <a:cxn ang="0">
                  <a:pos x="392" y="58"/>
                </a:cxn>
                <a:cxn ang="0">
                  <a:pos x="313" y="58"/>
                </a:cxn>
                <a:cxn ang="0">
                  <a:pos x="252" y="44"/>
                </a:cxn>
                <a:cxn ang="0">
                  <a:pos x="146" y="17"/>
                </a:cxn>
                <a:cxn ang="0">
                  <a:pos x="0" y="0"/>
                </a:cxn>
              </a:cxnLst>
              <a:rect l="0" t="0" r="r" b="b"/>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w="9525">
              <a:noFill/>
              <a:round/>
              <a:headEnd/>
              <a:tailEnd/>
            </a:ln>
          </p:spPr>
          <p:txBody>
            <a:bodyPr/>
            <a:lstStyle/>
            <a:p>
              <a:endParaRPr lang="zh-CN" altLang="en-US"/>
            </a:p>
          </p:txBody>
        </p:sp>
        <p:grpSp>
          <p:nvGrpSpPr>
            <p:cNvPr id="366785" name="Group 432"/>
            <p:cNvGrpSpPr>
              <a:grpSpLocks/>
            </p:cNvGrpSpPr>
            <p:nvPr/>
          </p:nvGrpSpPr>
          <p:grpSpPr bwMode="auto">
            <a:xfrm>
              <a:off x="1882" y="2163"/>
              <a:ext cx="123" cy="167"/>
              <a:chOff x="141" y="2010"/>
              <a:chExt cx="123" cy="167"/>
            </a:xfrm>
          </p:grpSpPr>
          <p:sp>
            <p:nvSpPr>
              <p:cNvPr id="367025" name="Freeform 433"/>
              <p:cNvSpPr>
                <a:spLocks/>
              </p:cNvSpPr>
              <p:nvPr/>
            </p:nvSpPr>
            <p:spPr bwMode="auto">
              <a:xfrm>
                <a:off x="141" y="2010"/>
                <a:ext cx="123" cy="167"/>
              </a:xfrm>
              <a:custGeom>
                <a:avLst/>
                <a:gdLst/>
                <a:ahLst/>
                <a:cxnLst>
                  <a:cxn ang="0">
                    <a:pos x="342" y="123"/>
                  </a:cxn>
                  <a:cxn ang="0">
                    <a:pos x="229" y="113"/>
                  </a:cxn>
                  <a:cxn ang="0">
                    <a:pos x="160" y="96"/>
                  </a:cxn>
                  <a:cxn ang="0">
                    <a:pos x="139" y="64"/>
                  </a:cxn>
                  <a:cxn ang="0">
                    <a:pos x="139" y="38"/>
                  </a:cxn>
                  <a:cxn ang="0">
                    <a:pos x="121" y="15"/>
                  </a:cxn>
                  <a:cxn ang="0">
                    <a:pos x="58" y="0"/>
                  </a:cxn>
                  <a:cxn ang="0">
                    <a:pos x="0" y="5"/>
                  </a:cxn>
                  <a:cxn ang="0">
                    <a:pos x="70" y="650"/>
                  </a:cxn>
                  <a:cxn ang="0">
                    <a:pos x="121" y="710"/>
                  </a:cxn>
                  <a:cxn ang="0">
                    <a:pos x="183" y="768"/>
                  </a:cxn>
                  <a:cxn ang="0">
                    <a:pos x="273" y="813"/>
                  </a:cxn>
                  <a:cxn ang="0">
                    <a:pos x="377" y="827"/>
                  </a:cxn>
                  <a:cxn ang="0">
                    <a:pos x="518" y="835"/>
                  </a:cxn>
                  <a:cxn ang="0">
                    <a:pos x="599" y="823"/>
                  </a:cxn>
                  <a:cxn ang="0">
                    <a:pos x="617" y="777"/>
                  </a:cxn>
                  <a:cxn ang="0">
                    <a:pos x="608" y="718"/>
                  </a:cxn>
                  <a:cxn ang="0">
                    <a:pos x="550" y="537"/>
                  </a:cxn>
                  <a:cxn ang="0">
                    <a:pos x="500" y="357"/>
                  </a:cxn>
                  <a:cxn ang="0">
                    <a:pos x="478" y="221"/>
                  </a:cxn>
                  <a:cxn ang="0">
                    <a:pos x="478" y="186"/>
                  </a:cxn>
                  <a:cxn ang="0">
                    <a:pos x="446" y="136"/>
                  </a:cxn>
                  <a:cxn ang="0">
                    <a:pos x="409" y="123"/>
                  </a:cxn>
                  <a:cxn ang="0">
                    <a:pos x="342" y="123"/>
                  </a:cxn>
                </a:cxnLst>
                <a:rect l="0" t="0" r="r" b="b"/>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prstDash val="solid"/>
                <a:round/>
                <a:headEnd/>
                <a:tailEnd/>
              </a:ln>
            </p:spPr>
            <p:txBody>
              <a:bodyPr/>
              <a:lstStyle/>
              <a:p>
                <a:endParaRPr lang="zh-CN" altLang="en-US"/>
              </a:p>
            </p:txBody>
          </p:sp>
          <p:sp>
            <p:nvSpPr>
              <p:cNvPr id="367026" name="Freeform 434"/>
              <p:cNvSpPr>
                <a:spLocks/>
              </p:cNvSpPr>
              <p:nvPr/>
            </p:nvSpPr>
            <p:spPr bwMode="auto">
              <a:xfrm>
                <a:off x="143" y="2019"/>
                <a:ext cx="106" cy="153"/>
              </a:xfrm>
              <a:custGeom>
                <a:avLst/>
                <a:gdLst/>
                <a:ahLst/>
                <a:cxnLst>
                  <a:cxn ang="0">
                    <a:pos x="347" y="154"/>
                  </a:cxn>
                  <a:cxn ang="0">
                    <a:pos x="248" y="150"/>
                  </a:cxn>
                  <a:cxn ang="0">
                    <a:pos x="143" y="131"/>
                  </a:cxn>
                  <a:cxn ang="0">
                    <a:pos x="81" y="99"/>
                  </a:cxn>
                  <a:cxn ang="0">
                    <a:pos x="46" y="72"/>
                  </a:cxn>
                  <a:cxn ang="0">
                    <a:pos x="0" y="0"/>
                  </a:cxn>
                  <a:cxn ang="0">
                    <a:pos x="67" y="589"/>
                  </a:cxn>
                  <a:cxn ang="0">
                    <a:pos x="113" y="643"/>
                  </a:cxn>
                  <a:cxn ang="0">
                    <a:pos x="162" y="694"/>
                  </a:cxn>
                  <a:cxn ang="0">
                    <a:pos x="225" y="729"/>
                  </a:cxn>
                  <a:cxn ang="0">
                    <a:pos x="279" y="747"/>
                  </a:cxn>
                  <a:cxn ang="0">
                    <a:pos x="347" y="756"/>
                  </a:cxn>
                  <a:cxn ang="0">
                    <a:pos x="409" y="766"/>
                  </a:cxn>
                  <a:cxn ang="0">
                    <a:pos x="480" y="766"/>
                  </a:cxn>
                  <a:cxn ang="0">
                    <a:pos x="512" y="756"/>
                  </a:cxn>
                  <a:cxn ang="0">
                    <a:pos x="531" y="729"/>
                  </a:cxn>
                  <a:cxn ang="0">
                    <a:pos x="522" y="685"/>
                  </a:cxn>
                  <a:cxn ang="0">
                    <a:pos x="476" y="581"/>
                  </a:cxn>
                  <a:cxn ang="0">
                    <a:pos x="399" y="229"/>
                  </a:cxn>
                  <a:cxn ang="0">
                    <a:pos x="387" y="180"/>
                  </a:cxn>
                  <a:cxn ang="0">
                    <a:pos x="347" y="154"/>
                  </a:cxn>
                </a:cxnLst>
                <a:rect l="0" t="0" r="r" b="b"/>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w="9525">
                <a:noFill/>
                <a:round/>
                <a:headEnd/>
                <a:tailEnd/>
              </a:ln>
            </p:spPr>
            <p:txBody>
              <a:bodyPr/>
              <a:lstStyle/>
              <a:p>
                <a:endParaRPr lang="zh-CN" altLang="en-US"/>
              </a:p>
            </p:txBody>
          </p:sp>
        </p:grpSp>
        <p:sp>
          <p:nvSpPr>
            <p:cNvPr id="367027" name="Freeform 435"/>
            <p:cNvSpPr>
              <a:spLocks/>
            </p:cNvSpPr>
            <p:nvPr/>
          </p:nvSpPr>
          <p:spPr bwMode="auto">
            <a:xfrm>
              <a:off x="2184" y="2353"/>
              <a:ext cx="9" cy="141"/>
            </a:xfrm>
            <a:custGeom>
              <a:avLst/>
              <a:gdLst/>
              <a:ahLst/>
              <a:cxnLst>
                <a:cxn ang="0">
                  <a:pos x="29" y="0"/>
                </a:cxn>
                <a:cxn ang="0">
                  <a:pos x="43" y="36"/>
                </a:cxn>
                <a:cxn ang="0">
                  <a:pos x="27" y="63"/>
                </a:cxn>
                <a:cxn ang="0">
                  <a:pos x="14" y="122"/>
                </a:cxn>
                <a:cxn ang="0">
                  <a:pos x="32" y="176"/>
                </a:cxn>
                <a:cxn ang="0">
                  <a:pos x="21" y="491"/>
                </a:cxn>
                <a:cxn ang="0">
                  <a:pos x="21" y="693"/>
                </a:cxn>
                <a:cxn ang="0">
                  <a:pos x="0" y="703"/>
                </a:cxn>
                <a:cxn ang="0">
                  <a:pos x="2" y="284"/>
                </a:cxn>
                <a:cxn ang="0">
                  <a:pos x="21" y="184"/>
                </a:cxn>
                <a:cxn ang="0">
                  <a:pos x="10" y="137"/>
                </a:cxn>
                <a:cxn ang="0">
                  <a:pos x="4" y="120"/>
                </a:cxn>
                <a:cxn ang="0">
                  <a:pos x="12" y="69"/>
                </a:cxn>
                <a:cxn ang="0">
                  <a:pos x="27" y="40"/>
                </a:cxn>
                <a:cxn ang="0">
                  <a:pos x="29" y="0"/>
                </a:cxn>
              </a:cxnLst>
              <a:rect l="0" t="0" r="r" b="b"/>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w="9525">
              <a:noFill/>
              <a:round/>
              <a:headEnd/>
              <a:tailEnd/>
            </a:ln>
          </p:spPr>
          <p:txBody>
            <a:bodyPr/>
            <a:lstStyle/>
            <a:p>
              <a:endParaRPr lang="zh-CN" altLang="en-US"/>
            </a:p>
          </p:txBody>
        </p:sp>
        <p:sp>
          <p:nvSpPr>
            <p:cNvPr id="367028" name="Freeform 436"/>
            <p:cNvSpPr>
              <a:spLocks/>
            </p:cNvSpPr>
            <p:nvPr/>
          </p:nvSpPr>
          <p:spPr bwMode="auto">
            <a:xfrm>
              <a:off x="2148" y="2355"/>
              <a:ext cx="22" cy="7"/>
            </a:xfrm>
            <a:custGeom>
              <a:avLst/>
              <a:gdLst/>
              <a:ahLst/>
              <a:cxnLst>
                <a:cxn ang="0">
                  <a:pos x="112" y="0"/>
                </a:cxn>
                <a:cxn ang="0">
                  <a:pos x="57" y="26"/>
                </a:cxn>
                <a:cxn ang="0">
                  <a:pos x="9" y="36"/>
                </a:cxn>
                <a:cxn ang="0">
                  <a:pos x="0" y="36"/>
                </a:cxn>
                <a:cxn ang="0">
                  <a:pos x="29" y="11"/>
                </a:cxn>
                <a:cxn ang="0">
                  <a:pos x="112" y="0"/>
                </a:cxn>
              </a:cxnLst>
              <a:rect l="0" t="0" r="r" b="b"/>
              <a:pathLst>
                <a:path w="112" h="36">
                  <a:moveTo>
                    <a:pt x="112" y="0"/>
                  </a:moveTo>
                  <a:lnTo>
                    <a:pt x="57" y="26"/>
                  </a:lnTo>
                  <a:lnTo>
                    <a:pt x="9" y="36"/>
                  </a:lnTo>
                  <a:lnTo>
                    <a:pt x="0" y="36"/>
                  </a:lnTo>
                  <a:lnTo>
                    <a:pt x="29" y="11"/>
                  </a:lnTo>
                  <a:lnTo>
                    <a:pt x="112" y="0"/>
                  </a:lnTo>
                  <a:close/>
                </a:path>
              </a:pathLst>
            </a:custGeom>
            <a:solidFill>
              <a:srgbClr val="606060"/>
            </a:solidFill>
            <a:ln w="9525">
              <a:noFill/>
              <a:round/>
              <a:headEnd/>
              <a:tailEnd/>
            </a:ln>
          </p:spPr>
          <p:txBody>
            <a:bodyPr/>
            <a:lstStyle/>
            <a:p>
              <a:endParaRPr lang="zh-CN" altLang="en-US"/>
            </a:p>
          </p:txBody>
        </p:sp>
      </p:grpSp>
      <p:cxnSp>
        <p:nvCxnSpPr>
          <p:cNvPr id="421" name="直接连接符 420">
            <a:extLst>
              <a:ext uri="{FF2B5EF4-FFF2-40B4-BE49-F238E27FC236}">
                <a16:creationId xmlns:a16="http://schemas.microsoft.com/office/drawing/2014/main" id="{02406CD1-B197-4D4C-9B8D-CCF398C76899}"/>
              </a:ext>
            </a:extLst>
          </p:cNvPr>
          <p:cNvCxnSpPr/>
          <p:nvPr/>
        </p:nvCxnSpPr>
        <p:spPr>
          <a:xfrm>
            <a:off x="1524000" y="836712"/>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C4AD87C-B6D9-4E69-8E57-44FA212715DF}" type="slidenum">
              <a:rPr lang="en-US" altLang="zh-CN"/>
              <a:pPr/>
              <a:t>66</a:t>
            </a:fld>
            <a:endParaRPr lang="en-US" altLang="zh-CN"/>
          </a:p>
        </p:txBody>
      </p:sp>
      <p:sp>
        <p:nvSpPr>
          <p:cNvPr id="293890" name="Rectangle 2"/>
          <p:cNvSpPr>
            <a:spLocks noGrp="1" noChangeArrowheads="1"/>
          </p:cNvSpPr>
          <p:nvPr>
            <p:ph type="title"/>
          </p:nvPr>
        </p:nvSpPr>
        <p:spPr>
          <a:xfrm>
            <a:off x="1847528" y="0"/>
            <a:ext cx="8229600" cy="1143000"/>
          </a:xfrm>
        </p:spPr>
        <p:txBody>
          <a:bodyPr/>
          <a:lstStyle/>
          <a:p>
            <a:r>
              <a:rPr lang="zh-CN" altLang="en-US" dirty="0"/>
              <a:t>简单邮件传送协议</a:t>
            </a:r>
          </a:p>
        </p:txBody>
      </p:sp>
      <p:sp>
        <p:nvSpPr>
          <p:cNvPr id="293891" name="Rectangle 3"/>
          <p:cNvSpPr>
            <a:spLocks noGrp="1" noChangeArrowheads="1"/>
          </p:cNvSpPr>
          <p:nvPr>
            <p:ph type="body" idx="1"/>
          </p:nvPr>
        </p:nvSpPr>
        <p:spPr/>
        <p:txBody>
          <a:bodyPr/>
          <a:lstStyle/>
          <a:p>
            <a:pPr>
              <a:lnSpc>
                <a:spcPct val="90000"/>
              </a:lnSpc>
              <a:buClr>
                <a:srgbClr val="C00000"/>
              </a:buClr>
              <a:buFont typeface="Wingdings" panose="05000000000000000000" pitchFamily="2" charset="2"/>
              <a:buChar char="n"/>
            </a:pPr>
            <a:r>
              <a:rPr lang="zh-CN" altLang="en-US" dirty="0">
                <a:latin typeface="楷体" panose="02010609060101010101" pitchFamily="49" charset="-122"/>
                <a:ea typeface="楷体" panose="02010609060101010101" pitchFamily="49" charset="-122"/>
              </a:rPr>
              <a:t>简单邮件传输协议</a:t>
            </a:r>
            <a:r>
              <a:rPr lang="en-US" altLang="zh-CN" dirty="0">
                <a:latin typeface="楷体" panose="02010609060101010101" pitchFamily="49" charset="-122"/>
                <a:ea typeface="楷体" panose="02010609060101010101" pitchFamily="49" charset="-122"/>
              </a:rPr>
              <a:t>--SMTP(Simple Mail Transfer Protocol) </a:t>
            </a:r>
          </a:p>
          <a:p>
            <a:pPr>
              <a:lnSpc>
                <a:spcPct val="90000"/>
              </a:lnSpc>
              <a:buClr>
                <a:srgbClr val="C00000"/>
              </a:buClr>
              <a:buFont typeface="Wingdings" panose="05000000000000000000" pitchFamily="2" charset="2"/>
              <a:buChar char="n"/>
            </a:pPr>
            <a:r>
              <a:rPr lang="en-US" altLang="zh-CN" dirty="0">
                <a:latin typeface="楷体" panose="02010609060101010101" pitchFamily="49" charset="-122"/>
                <a:ea typeface="楷体" panose="02010609060101010101" pitchFamily="49" charset="-122"/>
              </a:rPr>
              <a:t>SMTP</a:t>
            </a:r>
            <a:r>
              <a:rPr lang="zh-CN" altLang="en-US" dirty="0">
                <a:latin typeface="楷体" panose="02010609060101010101" pitchFamily="49" charset="-122"/>
                <a:ea typeface="楷体" panose="02010609060101010101" pitchFamily="49" charset="-122"/>
              </a:rPr>
              <a:t>使用客户服务器模式，负责发送邮件的</a:t>
            </a:r>
            <a:r>
              <a:rPr lang="en-US" altLang="zh-CN" dirty="0">
                <a:latin typeface="楷体" panose="02010609060101010101" pitchFamily="49" charset="-122"/>
                <a:ea typeface="楷体" panose="02010609060101010101" pitchFamily="49" charset="-122"/>
              </a:rPr>
              <a:t>SMTP</a:t>
            </a:r>
            <a:r>
              <a:rPr lang="zh-CN" altLang="en-US" dirty="0">
                <a:latin typeface="楷体" panose="02010609060101010101" pitchFamily="49" charset="-122"/>
                <a:ea typeface="楷体" panose="02010609060101010101" pitchFamily="49" charset="-122"/>
              </a:rPr>
              <a:t>进程是</a:t>
            </a:r>
            <a:r>
              <a:rPr lang="en-US" altLang="zh-CN" dirty="0">
                <a:latin typeface="楷体" panose="02010609060101010101" pitchFamily="49" charset="-122"/>
                <a:ea typeface="楷体" panose="02010609060101010101" pitchFamily="49" charset="-122"/>
              </a:rPr>
              <a:t>SMTP</a:t>
            </a:r>
            <a:r>
              <a:rPr lang="zh-CN" altLang="en-US" dirty="0">
                <a:latin typeface="楷体" panose="02010609060101010101" pitchFamily="49" charset="-122"/>
                <a:ea typeface="楷体" panose="02010609060101010101" pitchFamily="49" charset="-122"/>
              </a:rPr>
              <a:t>客户，负责接受邮件的</a:t>
            </a:r>
            <a:r>
              <a:rPr lang="en-US" altLang="zh-CN" dirty="0">
                <a:latin typeface="楷体" panose="02010609060101010101" pitchFamily="49" charset="-122"/>
                <a:ea typeface="楷体" panose="02010609060101010101" pitchFamily="49" charset="-122"/>
              </a:rPr>
              <a:t>SMTP</a:t>
            </a:r>
            <a:r>
              <a:rPr lang="zh-CN" altLang="en-US" dirty="0">
                <a:latin typeface="楷体" panose="02010609060101010101" pitchFamily="49" charset="-122"/>
                <a:ea typeface="楷体" panose="02010609060101010101" pitchFamily="49" charset="-122"/>
              </a:rPr>
              <a:t>进程是</a:t>
            </a:r>
            <a:r>
              <a:rPr lang="en-US" altLang="zh-CN" dirty="0">
                <a:latin typeface="楷体" panose="02010609060101010101" pitchFamily="49" charset="-122"/>
                <a:ea typeface="楷体" panose="02010609060101010101" pitchFamily="49" charset="-122"/>
              </a:rPr>
              <a:t>SMTP</a:t>
            </a:r>
            <a:r>
              <a:rPr lang="zh-CN" altLang="en-US" dirty="0">
                <a:latin typeface="楷体" panose="02010609060101010101" pitchFamily="49" charset="-122"/>
                <a:ea typeface="楷体" panose="02010609060101010101" pitchFamily="49" charset="-122"/>
              </a:rPr>
              <a:t>服务器。</a:t>
            </a:r>
            <a:endParaRPr lang="en-US" altLang="zh-CN" dirty="0">
              <a:latin typeface="楷体" panose="02010609060101010101" pitchFamily="49" charset="-122"/>
              <a:ea typeface="楷体" panose="02010609060101010101" pitchFamily="49" charset="-122"/>
            </a:endParaRPr>
          </a:p>
          <a:p>
            <a:pPr>
              <a:lnSpc>
                <a:spcPct val="90000"/>
              </a:lnSpc>
              <a:buClr>
                <a:srgbClr val="C00000"/>
              </a:buClr>
              <a:buFont typeface="Wingdings" panose="05000000000000000000" pitchFamily="2" charset="2"/>
              <a:buChar char="n"/>
            </a:pPr>
            <a:r>
              <a:rPr lang="zh-CN" altLang="en-US" dirty="0">
                <a:latin typeface="楷体" panose="02010609060101010101" pitchFamily="49" charset="-122"/>
                <a:ea typeface="楷体" panose="02010609060101010101" pitchFamily="49" charset="-122"/>
              </a:rPr>
              <a:t>服务进程端口号：</a:t>
            </a:r>
            <a:r>
              <a:rPr lang="en-US" altLang="zh-CN" dirty="0">
                <a:latin typeface="楷体" panose="02010609060101010101" pitchFamily="49" charset="-122"/>
                <a:ea typeface="楷体" panose="02010609060101010101" pitchFamily="49" charset="-122"/>
              </a:rPr>
              <a:t>TCP 25</a:t>
            </a:r>
            <a:r>
              <a:rPr lang="zh-CN" altLang="en-US" dirty="0">
                <a:latin typeface="楷体" panose="02010609060101010101" pitchFamily="49" charset="-122"/>
                <a:ea typeface="楷体" panose="02010609060101010101" pitchFamily="49" charset="-122"/>
              </a:rPr>
              <a:t>号端口</a:t>
            </a:r>
          </a:p>
          <a:p>
            <a:pPr>
              <a:lnSpc>
                <a:spcPct val="90000"/>
              </a:lnSpc>
              <a:buClr>
                <a:srgbClr val="C00000"/>
              </a:buClr>
              <a:buFont typeface="Wingdings" panose="05000000000000000000" pitchFamily="2" charset="2"/>
              <a:buChar char="n"/>
            </a:pPr>
            <a:r>
              <a:rPr lang="en-US" altLang="zh-CN" dirty="0">
                <a:latin typeface="楷体" panose="02010609060101010101" pitchFamily="49" charset="-122"/>
                <a:ea typeface="楷体" panose="02010609060101010101" pitchFamily="49" charset="-122"/>
              </a:rPr>
              <a:t>SMTP</a:t>
            </a:r>
            <a:r>
              <a:rPr lang="zh-CN" altLang="en-US" dirty="0">
                <a:latin typeface="楷体" panose="02010609060101010101" pitchFamily="49" charset="-122"/>
                <a:ea typeface="楷体" panose="02010609060101010101" pitchFamily="49" charset="-122"/>
              </a:rPr>
              <a:t>规定了</a:t>
            </a:r>
            <a:r>
              <a:rPr lang="en-US" altLang="zh-CN" dirty="0">
                <a:latin typeface="楷体" panose="02010609060101010101" pitchFamily="49" charset="-122"/>
                <a:ea typeface="楷体" panose="02010609060101010101" pitchFamily="49" charset="-122"/>
              </a:rPr>
              <a:t>14</a:t>
            </a:r>
            <a:r>
              <a:rPr lang="zh-CN" altLang="en-US" dirty="0">
                <a:latin typeface="楷体" panose="02010609060101010101" pitchFamily="49" charset="-122"/>
                <a:ea typeface="楷体" panose="02010609060101010101" pitchFamily="49" charset="-122"/>
              </a:rPr>
              <a:t>条命令和</a:t>
            </a:r>
            <a:r>
              <a:rPr lang="en-US" altLang="zh-CN" dirty="0">
                <a:latin typeface="楷体" panose="02010609060101010101" pitchFamily="49" charset="-122"/>
                <a:ea typeface="楷体" panose="02010609060101010101" pitchFamily="49" charset="-122"/>
              </a:rPr>
              <a:t>21</a:t>
            </a:r>
            <a:r>
              <a:rPr lang="zh-CN" altLang="en-US" dirty="0">
                <a:latin typeface="楷体" panose="02010609060101010101" pitchFamily="49" charset="-122"/>
                <a:ea typeface="楷体" panose="02010609060101010101" pitchFamily="49" charset="-122"/>
              </a:rPr>
              <a:t>种响应信息。</a:t>
            </a:r>
          </a:p>
        </p:txBody>
      </p:sp>
      <p:cxnSp>
        <p:nvCxnSpPr>
          <p:cNvPr id="7" name="直接连接符 6">
            <a:extLst>
              <a:ext uri="{FF2B5EF4-FFF2-40B4-BE49-F238E27FC236}">
                <a16:creationId xmlns:a16="http://schemas.microsoft.com/office/drawing/2014/main" id="{02406CD1-B197-4D4C-9B8D-CCF398C76899}"/>
              </a:ext>
            </a:extLst>
          </p:cNvPr>
          <p:cNvCxnSpPr/>
          <p:nvPr/>
        </p:nvCxnSpPr>
        <p:spPr>
          <a:xfrm>
            <a:off x="1847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a:extLst>
              <a:ext uri="{FF2B5EF4-FFF2-40B4-BE49-F238E27FC236}">
                <a16:creationId xmlns:a16="http://schemas.microsoft.com/office/drawing/2014/main" id="{7A237FFE-3184-4FE8-A474-8EA57D285A53}"/>
              </a:ext>
            </a:extLst>
          </p:cNvPr>
          <p:cNvSpPr>
            <a:spLocks noGrp="1"/>
          </p:cNvSpPr>
          <p:nvPr>
            <p:ph type="ftr" sz="quarter" idx="11"/>
          </p:nvPr>
        </p:nvSpPr>
        <p:spPr>
          <a:xfrm>
            <a:off x="1524000" y="6492876"/>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l" fontAlgn="base">
              <a:spcBef>
                <a:spcPct val="0"/>
              </a:spcBef>
              <a:spcAft>
                <a:spcPct val="0"/>
              </a:spcAft>
              <a:defRPr/>
            </a:pPr>
            <a:r>
              <a:rPr lang="zh-CN" altLang="en-US" sz="1400" b="1" dirty="0">
                <a:latin typeface="华文行楷" pitchFamily="2" charset="-122"/>
                <a:ea typeface="华文行楷" pitchFamily="2" charset="-122"/>
              </a:rPr>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a:xfrm>
            <a:off x="8040216" y="6675438"/>
            <a:ext cx="2133600" cy="365125"/>
          </a:xfrm>
        </p:spPr>
        <p:txBody>
          <a:bodyPr/>
          <a:lstStyle/>
          <a:p>
            <a:fld id="{1CD4ADEB-9F53-49CF-9C29-679268A17304}" type="slidenum">
              <a:rPr lang="en-US" altLang="zh-CN"/>
              <a:pPr/>
              <a:t>67</a:t>
            </a:fld>
            <a:endParaRPr lang="en-US" altLang="zh-CN" dirty="0"/>
          </a:p>
        </p:txBody>
      </p:sp>
      <p:sp>
        <p:nvSpPr>
          <p:cNvPr id="367618" name="Rectangle 2"/>
          <p:cNvSpPr>
            <a:spLocks noGrp="1" noChangeArrowheads="1"/>
          </p:cNvSpPr>
          <p:nvPr>
            <p:ph type="title"/>
          </p:nvPr>
        </p:nvSpPr>
        <p:spPr>
          <a:xfrm>
            <a:off x="1919536" y="0"/>
            <a:ext cx="8229600" cy="1143000"/>
          </a:xfrm>
        </p:spPr>
        <p:txBody>
          <a:bodyPr/>
          <a:lstStyle/>
          <a:p>
            <a:r>
              <a:rPr lang="en-US" altLang="zh-CN" dirty="0"/>
              <a:t>SMTP</a:t>
            </a:r>
            <a:r>
              <a:rPr lang="zh-CN" altLang="en-US" dirty="0"/>
              <a:t>工作流程</a:t>
            </a:r>
          </a:p>
        </p:txBody>
      </p:sp>
      <p:sp>
        <p:nvSpPr>
          <p:cNvPr id="367628" name="Rectangle 12"/>
          <p:cNvSpPr>
            <a:spLocks noChangeArrowheads="1"/>
          </p:cNvSpPr>
          <p:nvPr/>
        </p:nvSpPr>
        <p:spPr bwMode="auto">
          <a:xfrm>
            <a:off x="1992313" y="908051"/>
            <a:ext cx="8189912" cy="5859463"/>
          </a:xfrm>
          <a:prstGeom prst="rect">
            <a:avLst/>
          </a:prstGeom>
          <a:noFill/>
          <a:ln w="9525" algn="ctr">
            <a:noFill/>
            <a:miter lim="800000"/>
            <a:headEnd/>
            <a:tailEnd/>
          </a:ln>
          <a:effectLst/>
        </p:spPr>
        <p:txBody>
          <a:bodyPr>
            <a:spAutoFit/>
          </a:bodyPr>
          <a:lstStyle/>
          <a:p>
            <a:r>
              <a:rPr lang="en-US" altLang="zh-CN" b="1" dirty="0">
                <a:latin typeface="Courier New" pitchFamily="49" charset="0"/>
              </a:rPr>
              <a:t>220 ESMTP</a:t>
            </a:r>
          </a:p>
          <a:p>
            <a:r>
              <a:rPr lang="en-US" altLang="zh-CN" b="1" dirty="0" err="1">
                <a:latin typeface="Courier New" pitchFamily="49" charset="0"/>
              </a:rPr>
              <a:t>helo</a:t>
            </a:r>
            <a:endParaRPr lang="en-US" altLang="zh-CN" b="1" dirty="0">
              <a:latin typeface="Courier New" pitchFamily="49" charset="0"/>
            </a:endParaRPr>
          </a:p>
          <a:p>
            <a:r>
              <a:rPr lang="en-US" altLang="zh-CN" b="1" dirty="0">
                <a:latin typeface="Courier New" pitchFamily="49" charset="0"/>
              </a:rPr>
              <a:t>250 HELO:</a:t>
            </a:r>
          </a:p>
          <a:p>
            <a:r>
              <a:rPr lang="en-US" altLang="zh-CN" b="1" dirty="0">
                <a:latin typeface="Courier New" pitchFamily="49" charset="0"/>
              </a:rPr>
              <a:t>auth login</a:t>
            </a:r>
          </a:p>
          <a:p>
            <a:r>
              <a:rPr lang="en-US" altLang="zh-CN" b="1" dirty="0">
                <a:latin typeface="Courier New" pitchFamily="49" charset="0"/>
              </a:rPr>
              <a:t>334 VXNlcm5hbWU6</a:t>
            </a:r>
          </a:p>
          <a:p>
            <a:r>
              <a:rPr lang="en-US" altLang="zh-CN" b="1" dirty="0" err="1">
                <a:latin typeface="Courier New" pitchFamily="49" charset="0"/>
              </a:rPr>
              <a:t>qwertr</a:t>
            </a:r>
            <a:r>
              <a:rPr lang="en-US" altLang="zh-CN" b="1" dirty="0">
                <a:latin typeface="Courier New" pitchFamily="49" charset="0"/>
              </a:rPr>
              <a:t>=   </a:t>
            </a:r>
            <a:r>
              <a:rPr lang="en-US" altLang="zh-CN" b="1" dirty="0">
                <a:solidFill>
                  <a:srgbClr val="FF3300"/>
                </a:solidFill>
                <a:latin typeface="Courier New" pitchFamily="49" charset="0"/>
              </a:rPr>
              <a:t>&lt;-- user name (base64)</a:t>
            </a:r>
          </a:p>
          <a:p>
            <a:r>
              <a:rPr lang="en-US" altLang="zh-CN" b="1" dirty="0">
                <a:latin typeface="Courier New" pitchFamily="49" charset="0"/>
              </a:rPr>
              <a:t>334 UGFzc3dvcmQ6</a:t>
            </a:r>
          </a:p>
          <a:p>
            <a:r>
              <a:rPr lang="en-US" altLang="zh-CN" b="1" dirty="0">
                <a:latin typeface="Courier New" pitchFamily="49" charset="0"/>
              </a:rPr>
              <a:t>WERSDF34fds==  </a:t>
            </a:r>
            <a:r>
              <a:rPr lang="en-US" altLang="zh-CN" b="1" dirty="0">
                <a:solidFill>
                  <a:srgbClr val="FF3300"/>
                </a:solidFill>
                <a:latin typeface="Courier New" pitchFamily="49" charset="0"/>
              </a:rPr>
              <a:t>&lt;-- password (base64)</a:t>
            </a:r>
          </a:p>
          <a:p>
            <a:r>
              <a:rPr lang="en-US" altLang="zh-CN" b="1" dirty="0">
                <a:latin typeface="Courier New" pitchFamily="49" charset="0"/>
              </a:rPr>
              <a:t>235 go ahead (</a:t>
            </a:r>
            <a:r>
              <a:rPr lang="en-US" altLang="zh-CN" b="1" dirty="0" err="1">
                <a:latin typeface="Courier New" pitchFamily="49" charset="0"/>
              </a:rPr>
              <a:t>eyou</a:t>
            </a:r>
            <a:r>
              <a:rPr lang="en-US" altLang="zh-CN" b="1" dirty="0">
                <a:latin typeface="Courier New" pitchFamily="49" charset="0"/>
              </a:rPr>
              <a:t> </a:t>
            </a:r>
            <a:r>
              <a:rPr lang="en-US" altLang="zh-CN" b="1" dirty="0" err="1">
                <a:latin typeface="Courier New" pitchFamily="49" charset="0"/>
              </a:rPr>
              <a:t>mta</a:t>
            </a:r>
            <a:r>
              <a:rPr lang="en-US" altLang="zh-CN" b="1" dirty="0">
                <a:latin typeface="Courier New" pitchFamily="49" charset="0"/>
              </a:rPr>
              <a:t>) (eyou.net _50)</a:t>
            </a:r>
          </a:p>
          <a:p>
            <a:r>
              <a:rPr lang="en-US" altLang="zh-CN" b="1" dirty="0">
                <a:latin typeface="Courier New" pitchFamily="49" charset="0"/>
              </a:rPr>
              <a:t>MAIL FROM: zhang@jlu.edu.cn</a:t>
            </a:r>
          </a:p>
          <a:p>
            <a:r>
              <a:rPr lang="en-US" altLang="zh-CN" b="1" dirty="0">
                <a:latin typeface="Courier New" pitchFamily="49" charset="0"/>
              </a:rPr>
              <a:t>250 OK (</a:t>
            </a:r>
            <a:r>
              <a:rPr lang="en-US" altLang="zh-CN" b="1" dirty="0" err="1">
                <a:latin typeface="Courier New" pitchFamily="49" charset="0"/>
              </a:rPr>
              <a:t>eyou</a:t>
            </a:r>
            <a:r>
              <a:rPr lang="en-US" altLang="zh-CN" b="1" dirty="0">
                <a:latin typeface="Courier New" pitchFamily="49" charset="0"/>
              </a:rPr>
              <a:t> </a:t>
            </a:r>
            <a:r>
              <a:rPr lang="en-US" altLang="zh-CN" b="1" dirty="0" err="1">
                <a:latin typeface="Courier New" pitchFamily="49" charset="0"/>
              </a:rPr>
              <a:t>mta</a:t>
            </a:r>
            <a:r>
              <a:rPr lang="en-US" altLang="zh-CN" b="1" dirty="0">
                <a:latin typeface="Courier New" pitchFamily="49" charset="0"/>
              </a:rPr>
              <a:t>)</a:t>
            </a:r>
          </a:p>
          <a:p>
            <a:r>
              <a:rPr lang="en-US" altLang="zh-CN" b="1" dirty="0">
                <a:latin typeface="Courier New" pitchFamily="49" charset="0"/>
              </a:rPr>
              <a:t>RCPT TO: zhang@jlu.edu.cn</a:t>
            </a:r>
          </a:p>
          <a:p>
            <a:r>
              <a:rPr lang="en-US" altLang="zh-CN" b="1" dirty="0">
                <a:latin typeface="Courier New" pitchFamily="49" charset="0"/>
              </a:rPr>
              <a:t>250 OK (</a:t>
            </a:r>
            <a:r>
              <a:rPr lang="en-US" altLang="zh-CN" b="1" dirty="0" err="1">
                <a:latin typeface="Courier New" pitchFamily="49" charset="0"/>
              </a:rPr>
              <a:t>eyou</a:t>
            </a:r>
            <a:r>
              <a:rPr lang="en-US" altLang="zh-CN" b="1" dirty="0">
                <a:latin typeface="Courier New" pitchFamily="49" charset="0"/>
              </a:rPr>
              <a:t> </a:t>
            </a:r>
            <a:r>
              <a:rPr lang="en-US" altLang="zh-CN" b="1" dirty="0" err="1">
                <a:latin typeface="Courier New" pitchFamily="49" charset="0"/>
              </a:rPr>
              <a:t>mta</a:t>
            </a:r>
            <a:r>
              <a:rPr lang="en-US" altLang="zh-CN" b="1" dirty="0">
                <a:latin typeface="Courier New" pitchFamily="49" charset="0"/>
              </a:rPr>
              <a:t>) (eyou.net _15728640)</a:t>
            </a:r>
          </a:p>
          <a:p>
            <a:r>
              <a:rPr lang="en-US" altLang="zh-CN" b="1" dirty="0">
                <a:latin typeface="Courier New" pitchFamily="49" charset="0"/>
              </a:rPr>
              <a:t>DATA</a:t>
            </a:r>
          </a:p>
          <a:p>
            <a:r>
              <a:rPr lang="en-US" altLang="zh-CN" b="1" dirty="0">
                <a:latin typeface="Courier New" pitchFamily="49" charset="0"/>
              </a:rPr>
              <a:t>354 go ahead (</a:t>
            </a:r>
            <a:r>
              <a:rPr lang="en-US" altLang="zh-CN" b="1" dirty="0" err="1">
                <a:latin typeface="Courier New" pitchFamily="49" charset="0"/>
              </a:rPr>
              <a:t>eyou</a:t>
            </a:r>
            <a:r>
              <a:rPr lang="en-US" altLang="zh-CN" b="1" dirty="0">
                <a:latin typeface="Courier New" pitchFamily="49" charset="0"/>
              </a:rPr>
              <a:t> </a:t>
            </a:r>
            <a:r>
              <a:rPr lang="en-US" altLang="zh-CN" b="1" dirty="0" err="1">
                <a:latin typeface="Courier New" pitchFamily="49" charset="0"/>
              </a:rPr>
              <a:t>mta</a:t>
            </a:r>
            <a:r>
              <a:rPr lang="en-US" altLang="zh-CN" b="1" dirty="0">
                <a:latin typeface="Courier New" pitchFamily="49" charset="0"/>
              </a:rPr>
              <a:t>)</a:t>
            </a:r>
          </a:p>
          <a:p>
            <a:r>
              <a:rPr lang="en-US" altLang="zh-CN" b="1" dirty="0">
                <a:latin typeface="Courier New" pitchFamily="49" charset="0"/>
              </a:rPr>
              <a:t>Subject: Test using telnet</a:t>
            </a:r>
          </a:p>
          <a:p>
            <a:r>
              <a:rPr lang="en-US" altLang="zh-CN" b="1" dirty="0">
                <a:solidFill>
                  <a:srgbClr val="FF3300"/>
                </a:solidFill>
                <a:latin typeface="Courier New" pitchFamily="49" charset="0"/>
              </a:rPr>
              <a:t>(blank line)</a:t>
            </a:r>
          </a:p>
          <a:p>
            <a:r>
              <a:rPr lang="en-US" altLang="zh-CN" b="1" dirty="0">
                <a:latin typeface="Courier New" pitchFamily="49" charset="0"/>
              </a:rPr>
              <a:t>This is just a test to see if I can SMTP auth from my PC</a:t>
            </a:r>
          </a:p>
          <a:p>
            <a:r>
              <a:rPr lang="en-US" altLang="zh-CN" b="1" dirty="0">
                <a:latin typeface="Courier New" pitchFamily="49" charset="0"/>
              </a:rPr>
              <a:t>.</a:t>
            </a:r>
          </a:p>
          <a:p>
            <a:r>
              <a:rPr lang="en-US" altLang="zh-CN" b="1" dirty="0">
                <a:latin typeface="Courier New" pitchFamily="49" charset="0"/>
              </a:rPr>
              <a:t>250 </a:t>
            </a:r>
            <a:r>
              <a:rPr lang="en-US" altLang="zh-CN" b="1" dirty="0" err="1">
                <a:latin typeface="Courier New" pitchFamily="49" charset="0"/>
              </a:rPr>
              <a:t>OK:has</a:t>
            </a:r>
            <a:r>
              <a:rPr lang="en-US" altLang="zh-CN" b="1" dirty="0">
                <a:latin typeface="Courier New" pitchFamily="49" charset="0"/>
              </a:rPr>
              <a:t> queued (</a:t>
            </a:r>
            <a:r>
              <a:rPr lang="en-US" altLang="zh-CN" b="1" dirty="0" err="1">
                <a:latin typeface="Courier New" pitchFamily="49" charset="0"/>
              </a:rPr>
              <a:t>eyou</a:t>
            </a:r>
            <a:r>
              <a:rPr lang="en-US" altLang="zh-CN" b="1" dirty="0">
                <a:latin typeface="Courier New" pitchFamily="49" charset="0"/>
              </a:rPr>
              <a:t> </a:t>
            </a:r>
            <a:r>
              <a:rPr lang="en-US" altLang="zh-CN" b="1" dirty="0" err="1">
                <a:latin typeface="Courier New" pitchFamily="49" charset="0"/>
              </a:rPr>
              <a:t>mta</a:t>
            </a:r>
            <a:r>
              <a:rPr lang="en-US" altLang="zh-CN" b="1" dirty="0">
                <a:latin typeface="Courier New" pitchFamily="49" charset="0"/>
              </a:rPr>
              <a:t>)</a:t>
            </a:r>
          </a:p>
          <a:p>
            <a:r>
              <a:rPr lang="en-US" altLang="zh-CN" b="1" dirty="0">
                <a:latin typeface="Courier New" pitchFamily="49" charset="0"/>
              </a:rPr>
              <a:t>quit</a:t>
            </a:r>
          </a:p>
        </p:txBody>
      </p:sp>
      <p:sp>
        <p:nvSpPr>
          <p:cNvPr id="367630" name="Text Box 14"/>
          <p:cNvSpPr txBox="1">
            <a:spLocks noChangeArrowheads="1"/>
          </p:cNvSpPr>
          <p:nvPr/>
        </p:nvSpPr>
        <p:spPr bwMode="auto">
          <a:xfrm>
            <a:off x="6600825" y="1052514"/>
            <a:ext cx="3528082" cy="584775"/>
          </a:xfrm>
          <a:prstGeom prst="rect">
            <a:avLst/>
          </a:prstGeom>
          <a:solidFill>
            <a:srgbClr val="EAEAEA"/>
          </a:solidFill>
          <a:ln w="9525" algn="ctr">
            <a:noFill/>
            <a:miter lim="800000"/>
            <a:headEnd/>
            <a:tailEnd/>
          </a:ln>
          <a:effectLst/>
          <a:scene3d>
            <a:camera prst="legacyObliqueTopRight"/>
            <a:lightRig rig="legacyFlat2" dir="t"/>
          </a:scene3d>
          <a:sp3d extrusionH="125400" prstMaterial="legacyMatte">
            <a:bevelT w="13500" h="13500" prst="angle"/>
            <a:bevelB w="13500" h="13500" prst="angle"/>
            <a:extrusionClr>
              <a:srgbClr val="EAEAEA"/>
            </a:extrusionClr>
          </a:sp3d>
        </p:spPr>
        <p:txBody>
          <a:bodyPr wrap="none">
            <a:spAutoFit/>
            <a:flatTx/>
          </a:bodyPr>
          <a:lstStyle/>
          <a:p>
            <a:r>
              <a:rPr lang="en-US" altLang="zh-CN" sz="3200"/>
              <a:t>telnet mailserver 25</a:t>
            </a:r>
          </a:p>
        </p:txBody>
      </p:sp>
      <p:cxnSp>
        <p:nvCxnSpPr>
          <p:cNvPr id="8" name="直接连接符 7">
            <a:extLst>
              <a:ext uri="{FF2B5EF4-FFF2-40B4-BE49-F238E27FC236}">
                <a16:creationId xmlns:a16="http://schemas.microsoft.com/office/drawing/2014/main" id="{02406CD1-B197-4D4C-9B8D-CCF398C76899}"/>
              </a:ext>
            </a:extLst>
          </p:cNvPr>
          <p:cNvCxnSpPr/>
          <p:nvPr/>
        </p:nvCxnSpPr>
        <p:spPr>
          <a:xfrm>
            <a:off x="1847528" y="836712"/>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2" name="页脚占位符 3">
            <a:extLst>
              <a:ext uri="{FF2B5EF4-FFF2-40B4-BE49-F238E27FC236}">
                <a16:creationId xmlns:a16="http://schemas.microsoft.com/office/drawing/2014/main" id="{7A237FFE-3184-4FE8-A474-8EA57D285A53}"/>
              </a:ext>
            </a:extLst>
          </p:cNvPr>
          <p:cNvSpPr>
            <a:spLocks noGrp="1"/>
          </p:cNvSpPr>
          <p:nvPr>
            <p:ph type="ftr" sz="quarter" idx="11"/>
          </p:nvPr>
        </p:nvSpPr>
        <p:spPr>
          <a:xfrm>
            <a:off x="1524000" y="6675438"/>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l" fontAlgn="base">
              <a:spcBef>
                <a:spcPct val="0"/>
              </a:spcBef>
              <a:spcAft>
                <a:spcPct val="0"/>
              </a:spcAft>
              <a:defRPr/>
            </a:pPr>
            <a:r>
              <a:rPr lang="zh-CN" altLang="en-US" sz="1400" b="1" dirty="0">
                <a:latin typeface="华文行楷" pitchFamily="2" charset="-122"/>
                <a:ea typeface="华文行楷" pitchFamily="2" charset="-122"/>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CA27AB8-CB55-4ADB-87CE-F8770BC3778B}" type="slidenum">
              <a:rPr lang="en-US" altLang="zh-CN"/>
              <a:pPr/>
              <a:t>68</a:t>
            </a:fld>
            <a:endParaRPr lang="en-US" altLang="zh-CN"/>
          </a:p>
        </p:txBody>
      </p:sp>
      <p:sp>
        <p:nvSpPr>
          <p:cNvPr id="294914" name="Rectangle 2"/>
          <p:cNvSpPr>
            <a:spLocks noGrp="1" noChangeArrowheads="1"/>
          </p:cNvSpPr>
          <p:nvPr>
            <p:ph type="title"/>
          </p:nvPr>
        </p:nvSpPr>
        <p:spPr>
          <a:xfrm>
            <a:off x="1524000" y="0"/>
            <a:ext cx="8229600" cy="1143000"/>
          </a:xfrm>
        </p:spPr>
        <p:txBody>
          <a:bodyPr/>
          <a:lstStyle/>
          <a:p>
            <a:r>
              <a:rPr lang="zh-CN" altLang="en-US" dirty="0"/>
              <a:t>邮件读取协议</a:t>
            </a:r>
          </a:p>
        </p:txBody>
      </p:sp>
      <p:sp>
        <p:nvSpPr>
          <p:cNvPr id="294915" name="Rectangle 3"/>
          <p:cNvSpPr>
            <a:spLocks noGrp="1" noChangeArrowheads="1"/>
          </p:cNvSpPr>
          <p:nvPr>
            <p:ph type="body" idx="1"/>
          </p:nvPr>
        </p:nvSpPr>
        <p:spPr>
          <a:xfrm>
            <a:off x="1847528" y="1092079"/>
            <a:ext cx="8640960" cy="5127747"/>
          </a:xfrm>
        </p:spPr>
        <p:txBody>
          <a:bodyPr/>
          <a:lstStyle/>
          <a:p>
            <a:pPr>
              <a:lnSpc>
                <a:spcPct val="90000"/>
              </a:lnSpc>
              <a:buClr>
                <a:srgbClr val="C00000"/>
              </a:buClr>
              <a:buFont typeface="Wingdings" panose="05000000000000000000" pitchFamily="2" charset="2"/>
              <a:buChar char="n"/>
            </a:pPr>
            <a:r>
              <a:rPr lang="en-US" altLang="zh-CN" b="1" dirty="0">
                <a:solidFill>
                  <a:srgbClr val="C00000"/>
                </a:solidFill>
                <a:latin typeface="宋体" pitchFamily="2" charset="-122"/>
              </a:rPr>
              <a:t>POP(Post Office Protocol)</a:t>
            </a:r>
            <a:r>
              <a:rPr lang="zh-CN" altLang="en-US" b="1" dirty="0">
                <a:solidFill>
                  <a:srgbClr val="C00000"/>
                </a:solidFill>
                <a:latin typeface="宋体" pitchFamily="2" charset="-122"/>
              </a:rPr>
              <a:t>接收邮件协议</a:t>
            </a:r>
            <a:endParaRPr lang="zh-CN" altLang="en-US" dirty="0">
              <a:latin typeface="楷体" panose="02010609060101010101" pitchFamily="49" charset="-122"/>
              <a:ea typeface="楷体" panose="02010609060101010101" pitchFamily="49" charset="-122"/>
            </a:endParaRPr>
          </a:p>
          <a:p>
            <a:pPr marL="457200" lvl="1" indent="0">
              <a:buNone/>
            </a:pPr>
            <a:r>
              <a:rPr lang="en-US" altLang="zh-CN" sz="3200" dirty="0">
                <a:latin typeface="楷体" panose="02010609060101010101" pitchFamily="49" charset="-122"/>
                <a:ea typeface="楷体" panose="02010609060101010101" pitchFamily="49" charset="-122"/>
              </a:rPr>
              <a:t>POP</a:t>
            </a:r>
            <a:r>
              <a:rPr lang="zh-CN" altLang="en-US" sz="3200" dirty="0">
                <a:latin typeface="楷体" panose="02010609060101010101" pitchFamily="49" charset="-122"/>
                <a:ea typeface="楷体" panose="02010609060101010101" pitchFamily="49" charset="-122"/>
              </a:rPr>
              <a:t>使用客户服务器模式，接收邮件的计算机运行</a:t>
            </a:r>
            <a:r>
              <a:rPr lang="en-US" altLang="zh-CN" sz="3200" dirty="0">
                <a:latin typeface="楷体" panose="02010609060101010101" pitchFamily="49" charset="-122"/>
                <a:ea typeface="楷体" panose="02010609060101010101" pitchFamily="49" charset="-122"/>
              </a:rPr>
              <a:t>POP</a:t>
            </a:r>
            <a:r>
              <a:rPr lang="zh-CN" altLang="en-US" sz="3200" dirty="0">
                <a:latin typeface="楷体" panose="02010609060101010101" pitchFamily="49" charset="-122"/>
                <a:ea typeface="楷体" panose="02010609060101010101" pitchFamily="49" charset="-122"/>
              </a:rPr>
              <a:t>客户程序，其</a:t>
            </a:r>
            <a:r>
              <a:rPr lang="en-US" altLang="zh-CN" sz="3200" dirty="0">
                <a:latin typeface="楷体" panose="02010609060101010101" pitchFamily="49" charset="-122"/>
                <a:ea typeface="楷体" panose="02010609060101010101" pitchFamily="49" charset="-122"/>
              </a:rPr>
              <a:t>ISP</a:t>
            </a:r>
            <a:r>
              <a:rPr lang="zh-CN" altLang="en-US" sz="3200" dirty="0">
                <a:latin typeface="楷体" panose="02010609060101010101" pitchFamily="49" charset="-122"/>
                <a:ea typeface="楷体" panose="02010609060101010101" pitchFamily="49" charset="-122"/>
              </a:rPr>
              <a:t>的邮件服务器中运行</a:t>
            </a:r>
            <a:r>
              <a:rPr lang="en-US" altLang="zh-CN" sz="3200" dirty="0">
                <a:latin typeface="楷体" panose="02010609060101010101" pitchFamily="49" charset="-122"/>
                <a:ea typeface="楷体" panose="02010609060101010101" pitchFamily="49" charset="-122"/>
              </a:rPr>
              <a:t>POP</a:t>
            </a:r>
            <a:r>
              <a:rPr lang="zh-CN" altLang="en-US" sz="3200" dirty="0">
                <a:latin typeface="楷体" panose="02010609060101010101" pitchFamily="49" charset="-122"/>
                <a:ea typeface="楷体" panose="02010609060101010101" pitchFamily="49" charset="-122"/>
              </a:rPr>
              <a:t>服务程序，服务进程端口号：</a:t>
            </a:r>
            <a:r>
              <a:rPr lang="en-US" altLang="zh-CN" sz="3200" dirty="0">
                <a:latin typeface="楷体" panose="02010609060101010101" pitchFamily="49" charset="-122"/>
                <a:ea typeface="楷体" panose="02010609060101010101" pitchFamily="49" charset="-122"/>
              </a:rPr>
              <a:t>110</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TCP</a:t>
            </a:r>
            <a:r>
              <a:rPr lang="zh-CN" altLang="en-US" sz="3200" dirty="0">
                <a:latin typeface="楷体" panose="02010609060101010101" pitchFamily="49" charset="-122"/>
                <a:ea typeface="楷体" panose="02010609060101010101" pitchFamily="49" charset="-122"/>
              </a:rPr>
              <a:t>）。</a:t>
            </a:r>
          </a:p>
          <a:p>
            <a:pPr>
              <a:lnSpc>
                <a:spcPct val="90000"/>
              </a:lnSpc>
              <a:buClr>
                <a:srgbClr val="C00000"/>
              </a:buClr>
              <a:buFont typeface="Wingdings" panose="05000000000000000000" pitchFamily="2" charset="2"/>
              <a:buChar char="n"/>
            </a:pPr>
            <a:r>
              <a:rPr lang="en-US" altLang="zh-CN" b="1" dirty="0">
                <a:solidFill>
                  <a:srgbClr val="C00000"/>
                </a:solidFill>
                <a:latin typeface="宋体" pitchFamily="2" charset="-122"/>
              </a:rPr>
              <a:t>IMAP(Internet Message Access Protocol )</a:t>
            </a:r>
          </a:p>
          <a:p>
            <a:pPr marL="457200" lvl="1" indent="0">
              <a:lnSpc>
                <a:spcPct val="90000"/>
              </a:lnSpc>
              <a:buClr>
                <a:srgbClr val="C00000"/>
              </a:buClr>
              <a:buNone/>
            </a:pPr>
            <a:r>
              <a:rPr lang="zh-CN" altLang="en-US" sz="3200" dirty="0">
                <a:latin typeface="楷体" panose="02010609060101010101" pitchFamily="49" charset="-122"/>
                <a:ea typeface="楷体" panose="02010609060101010101" pitchFamily="49" charset="-122"/>
              </a:rPr>
              <a:t>也是接收邮件协议，使用客户服务器模式，服务进程端口号：</a:t>
            </a:r>
            <a:r>
              <a:rPr lang="en-US" altLang="zh-CN" sz="3200" dirty="0">
                <a:latin typeface="楷体" panose="02010609060101010101" pitchFamily="49" charset="-122"/>
                <a:ea typeface="楷体" panose="02010609060101010101" pitchFamily="49" charset="-122"/>
              </a:rPr>
              <a:t>143</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TCP</a:t>
            </a:r>
            <a:r>
              <a:rPr lang="zh-CN" altLang="en-US" sz="3200" dirty="0">
                <a:latin typeface="楷体" panose="02010609060101010101" pitchFamily="49" charset="-122"/>
                <a:ea typeface="楷体" panose="02010609060101010101" pitchFamily="49" charset="-122"/>
              </a:rPr>
              <a:t>）</a:t>
            </a:r>
            <a:endParaRPr lang="en-US" altLang="zh-CN" sz="3200" dirty="0">
              <a:latin typeface="楷体" panose="02010609060101010101" pitchFamily="49" charset="-122"/>
              <a:ea typeface="楷体" panose="02010609060101010101" pitchFamily="49" charset="-122"/>
            </a:endParaRPr>
          </a:p>
        </p:txBody>
      </p:sp>
      <p:cxnSp>
        <p:nvCxnSpPr>
          <p:cNvPr id="7" name="直接连接符 6">
            <a:extLst>
              <a:ext uri="{FF2B5EF4-FFF2-40B4-BE49-F238E27FC236}">
                <a16:creationId xmlns:a16="http://schemas.microsoft.com/office/drawing/2014/main" id="{02406CD1-B197-4D4C-9B8D-CCF398C76899}"/>
              </a:ext>
            </a:extLst>
          </p:cNvPr>
          <p:cNvCxnSpPr/>
          <p:nvPr/>
        </p:nvCxnSpPr>
        <p:spPr>
          <a:xfrm>
            <a:off x="1847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a:extLst>
              <a:ext uri="{FF2B5EF4-FFF2-40B4-BE49-F238E27FC236}">
                <a16:creationId xmlns:a16="http://schemas.microsoft.com/office/drawing/2014/main" id="{7A237FFE-3184-4FE8-A474-8EA57D285A53}"/>
              </a:ext>
            </a:extLst>
          </p:cNvPr>
          <p:cNvSpPr>
            <a:spLocks noGrp="1"/>
          </p:cNvSpPr>
          <p:nvPr>
            <p:ph type="ftr" sz="quarter" idx="11"/>
          </p:nvPr>
        </p:nvSpPr>
        <p:spPr>
          <a:xfrm>
            <a:off x="1524000" y="6492876"/>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l" fontAlgn="base">
              <a:spcBef>
                <a:spcPct val="0"/>
              </a:spcBef>
              <a:spcAft>
                <a:spcPct val="0"/>
              </a:spcAft>
              <a:defRPr/>
            </a:pPr>
            <a:r>
              <a:rPr lang="zh-CN" altLang="en-US" sz="1400" b="1" dirty="0">
                <a:latin typeface="华文行楷" pitchFamily="2" charset="-122"/>
                <a:ea typeface="华文行楷" pitchFamily="2" charset="-122"/>
              </a:rPr>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CA27AB8-CB55-4ADB-87CE-F8770BC3778B}" type="slidenum">
              <a:rPr lang="en-US" altLang="zh-CN"/>
              <a:pPr/>
              <a:t>69</a:t>
            </a:fld>
            <a:endParaRPr lang="en-US" altLang="zh-CN"/>
          </a:p>
        </p:txBody>
      </p:sp>
      <p:sp>
        <p:nvSpPr>
          <p:cNvPr id="294914" name="Rectangle 2"/>
          <p:cNvSpPr>
            <a:spLocks noGrp="1" noChangeArrowheads="1"/>
          </p:cNvSpPr>
          <p:nvPr>
            <p:ph type="title"/>
          </p:nvPr>
        </p:nvSpPr>
        <p:spPr>
          <a:xfrm>
            <a:off x="1524000" y="0"/>
            <a:ext cx="8229600" cy="1143000"/>
          </a:xfrm>
        </p:spPr>
        <p:txBody>
          <a:bodyPr/>
          <a:lstStyle/>
          <a:p>
            <a:r>
              <a:rPr lang="zh-CN" altLang="en-US" dirty="0"/>
              <a:t>邮件读取协议</a:t>
            </a:r>
          </a:p>
        </p:txBody>
      </p:sp>
      <p:sp>
        <p:nvSpPr>
          <p:cNvPr id="294915" name="Rectangle 3"/>
          <p:cNvSpPr>
            <a:spLocks noGrp="1" noChangeArrowheads="1"/>
          </p:cNvSpPr>
          <p:nvPr>
            <p:ph type="body" idx="1"/>
          </p:nvPr>
        </p:nvSpPr>
        <p:spPr/>
        <p:txBody>
          <a:bodyPr/>
          <a:lstStyle/>
          <a:p>
            <a:pPr>
              <a:lnSpc>
                <a:spcPct val="90000"/>
              </a:lnSpc>
              <a:buClr>
                <a:srgbClr val="C00000"/>
              </a:buClr>
              <a:buFont typeface="Wingdings" panose="05000000000000000000" pitchFamily="2" charset="2"/>
              <a:buChar char="n"/>
            </a:pPr>
            <a:r>
              <a:rPr lang="zh-CN" altLang="en-US" b="0" i="0" dirty="0">
                <a:solidFill>
                  <a:srgbClr val="333333"/>
                </a:solidFill>
                <a:effectLst/>
                <a:latin typeface="PingFang SC"/>
              </a:rPr>
              <a:t> </a:t>
            </a:r>
            <a:r>
              <a:rPr lang="en-US" altLang="zh-CN" b="0" i="0" dirty="0">
                <a:solidFill>
                  <a:srgbClr val="333333"/>
                </a:solidFill>
                <a:effectLst/>
                <a:latin typeface="PingFang SC"/>
              </a:rPr>
              <a:t>POP3 </a:t>
            </a:r>
            <a:r>
              <a:rPr lang="zh-CN" altLang="en-US" b="0" i="0" dirty="0">
                <a:solidFill>
                  <a:srgbClr val="333333"/>
                </a:solidFill>
                <a:effectLst/>
                <a:latin typeface="PingFang SC"/>
              </a:rPr>
              <a:t>协议允许电子邮件客户端下载服务器上的邮件，但是在客户端的操作（如移动邮件、标记已读等），不会反馈到服务器上。</a:t>
            </a:r>
            <a:r>
              <a:rPr lang="en-US" altLang="zh-CN" b="0" i="0" dirty="0">
                <a:solidFill>
                  <a:srgbClr val="333333"/>
                </a:solidFill>
                <a:effectLst/>
                <a:latin typeface="PingFang SC"/>
              </a:rPr>
              <a:t>-</a:t>
            </a:r>
            <a:r>
              <a:rPr lang="en-US" altLang="zh-CN" dirty="0">
                <a:latin typeface="楷体" panose="02010609060101010101" pitchFamily="49" charset="-122"/>
                <a:ea typeface="楷体" panose="02010609060101010101" pitchFamily="49" charset="-122"/>
              </a:rPr>
              <a:t>POP</a:t>
            </a:r>
            <a:r>
              <a:rPr lang="zh-CN" altLang="en-US" dirty="0">
                <a:latin typeface="楷体" panose="02010609060101010101" pitchFamily="49" charset="-122"/>
                <a:ea typeface="楷体" panose="02010609060101010101" pitchFamily="49" charset="-122"/>
              </a:rPr>
              <a:t>是脱机程序</a:t>
            </a:r>
            <a:endParaRPr lang="en-US" altLang="zh-CN" dirty="0">
              <a:latin typeface="楷体" panose="02010609060101010101" pitchFamily="49" charset="-122"/>
              <a:ea typeface="楷体" panose="02010609060101010101" pitchFamily="49" charset="-122"/>
            </a:endParaRPr>
          </a:p>
          <a:p>
            <a:pPr marL="0" indent="0">
              <a:lnSpc>
                <a:spcPct val="90000"/>
              </a:lnSpc>
              <a:buClr>
                <a:srgbClr val="C00000"/>
              </a:buClr>
              <a:buNone/>
            </a:pPr>
            <a:endParaRPr lang="en-US" altLang="zh-CN" b="0" i="0" dirty="0">
              <a:solidFill>
                <a:srgbClr val="333333"/>
              </a:solidFill>
              <a:effectLst/>
              <a:latin typeface="PingFang SC"/>
            </a:endParaRPr>
          </a:p>
          <a:p>
            <a:pPr>
              <a:lnSpc>
                <a:spcPct val="90000"/>
              </a:lnSpc>
              <a:buClr>
                <a:srgbClr val="C00000"/>
              </a:buClr>
              <a:buFont typeface="Wingdings" panose="05000000000000000000" pitchFamily="2" charset="2"/>
              <a:buChar char="n"/>
            </a:pPr>
            <a:r>
              <a:rPr lang="en-US" altLang="zh-CN" b="0" i="0" dirty="0">
                <a:solidFill>
                  <a:srgbClr val="333333"/>
                </a:solidFill>
                <a:effectLst/>
                <a:latin typeface="PingFang SC"/>
              </a:rPr>
              <a:t>IMAP </a:t>
            </a:r>
            <a:r>
              <a:rPr lang="zh-CN" altLang="en-US" b="0" i="0" dirty="0">
                <a:solidFill>
                  <a:srgbClr val="333333"/>
                </a:solidFill>
                <a:effectLst/>
                <a:latin typeface="PingFang SC"/>
              </a:rPr>
              <a:t>提供</a:t>
            </a:r>
            <a:r>
              <a:rPr lang="en-US" altLang="zh-CN" b="0" i="0" dirty="0">
                <a:solidFill>
                  <a:srgbClr val="333333"/>
                </a:solidFill>
                <a:effectLst/>
                <a:latin typeface="PingFang SC"/>
              </a:rPr>
              <a:t>webmail </a:t>
            </a:r>
            <a:r>
              <a:rPr lang="zh-CN" altLang="en-US" b="0" i="0" dirty="0">
                <a:solidFill>
                  <a:srgbClr val="333333"/>
                </a:solidFill>
                <a:effectLst/>
                <a:latin typeface="PingFang SC"/>
              </a:rPr>
              <a:t>与电子邮件客户端之间的双向通信，客户端的操作都会反馈到服务器上，对邮件进行的操作，服务器上的邮件也会做相应的动作。</a:t>
            </a:r>
            <a:r>
              <a:rPr lang="en-US" altLang="zh-CN" b="0" i="0" dirty="0">
                <a:solidFill>
                  <a:srgbClr val="333333"/>
                </a:solidFill>
                <a:effectLst/>
                <a:latin typeface="PingFang SC"/>
              </a:rPr>
              <a:t>-</a:t>
            </a:r>
            <a:r>
              <a:rPr lang="en-US" altLang="zh-CN" dirty="0">
                <a:latin typeface="楷体" panose="02010609060101010101" pitchFamily="49" charset="-122"/>
                <a:ea typeface="楷体" panose="02010609060101010101" pitchFamily="49" charset="-122"/>
              </a:rPr>
              <a:t> IMAP</a:t>
            </a:r>
            <a:r>
              <a:rPr lang="zh-CN" altLang="en-US" dirty="0">
                <a:latin typeface="楷体" panose="02010609060101010101" pitchFamily="49" charset="-122"/>
                <a:ea typeface="楷体" panose="02010609060101010101" pitchFamily="49" charset="-122"/>
              </a:rPr>
              <a:t>是联机协议</a:t>
            </a:r>
            <a:endParaRPr lang="zh-CN" altLang="en-US" b="0" i="0" dirty="0">
              <a:solidFill>
                <a:srgbClr val="333333"/>
              </a:solidFill>
              <a:effectLst/>
              <a:latin typeface="PingFang SC"/>
            </a:endParaRPr>
          </a:p>
          <a:p>
            <a:pPr>
              <a:lnSpc>
                <a:spcPct val="90000"/>
              </a:lnSpc>
              <a:buClr>
                <a:srgbClr val="C00000"/>
              </a:buClr>
              <a:buFont typeface="Wingdings" panose="05000000000000000000" pitchFamily="2" charset="2"/>
              <a:buChar char="n"/>
            </a:pPr>
            <a:endParaRPr lang="zh-CN" altLang="en-US" dirty="0">
              <a:latin typeface="楷体" panose="02010609060101010101" pitchFamily="49" charset="-122"/>
              <a:ea typeface="楷体" panose="02010609060101010101" pitchFamily="49" charset="-122"/>
            </a:endParaRPr>
          </a:p>
        </p:txBody>
      </p:sp>
      <p:cxnSp>
        <p:nvCxnSpPr>
          <p:cNvPr id="7" name="直接连接符 6">
            <a:extLst>
              <a:ext uri="{FF2B5EF4-FFF2-40B4-BE49-F238E27FC236}">
                <a16:creationId xmlns:a16="http://schemas.microsoft.com/office/drawing/2014/main" id="{02406CD1-B197-4D4C-9B8D-CCF398C76899}"/>
              </a:ext>
            </a:extLst>
          </p:cNvPr>
          <p:cNvCxnSpPr/>
          <p:nvPr/>
        </p:nvCxnSpPr>
        <p:spPr>
          <a:xfrm>
            <a:off x="1847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1" name="页脚占位符 3">
            <a:extLst>
              <a:ext uri="{FF2B5EF4-FFF2-40B4-BE49-F238E27FC236}">
                <a16:creationId xmlns:a16="http://schemas.microsoft.com/office/drawing/2014/main" id="{7A237FFE-3184-4FE8-A474-8EA57D285A53}"/>
              </a:ext>
            </a:extLst>
          </p:cNvPr>
          <p:cNvSpPr>
            <a:spLocks noGrp="1"/>
          </p:cNvSpPr>
          <p:nvPr>
            <p:ph type="ftr" sz="quarter" idx="11"/>
          </p:nvPr>
        </p:nvSpPr>
        <p:spPr>
          <a:xfrm>
            <a:off x="1524000" y="6492876"/>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l" fontAlgn="base">
              <a:spcBef>
                <a:spcPct val="0"/>
              </a:spcBef>
              <a:spcAft>
                <a:spcPct val="0"/>
              </a:spcAft>
              <a:defRPr/>
            </a:pPr>
            <a:r>
              <a:rPr lang="zh-CN" altLang="en-US" sz="1400" b="1" dirty="0">
                <a:latin typeface="华文行楷" pitchFamily="2" charset="-122"/>
                <a:ea typeface="华文行楷" pitchFamily="2" charset="-122"/>
              </a:rPr>
              <a:t> </a:t>
            </a:r>
          </a:p>
        </p:txBody>
      </p:sp>
    </p:spTree>
    <p:extLst>
      <p:ext uri="{BB962C8B-B14F-4D97-AF65-F5344CB8AC3E}">
        <p14:creationId xmlns:p14="http://schemas.microsoft.com/office/powerpoint/2010/main" val="3133915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lide Number Placeholder 5"/>
          <p:cNvSpPr>
            <a:spLocks noGrp="1"/>
          </p:cNvSpPr>
          <p:nvPr>
            <p:ph type="sldNum" sz="quarter" idx="12"/>
          </p:nvPr>
        </p:nvSpPr>
        <p:spPr/>
        <p:txBody>
          <a:bodyPr/>
          <a:lstStyle/>
          <a:p>
            <a:fld id="{2B7CE511-8B08-4A9E-9F61-CF10381D1283}" type="slidenum">
              <a:rPr lang="en-US" altLang="zh-CN"/>
              <a:pPr/>
              <a:t>7</a:t>
            </a:fld>
            <a:endParaRPr lang="en-US" altLang="zh-CN"/>
          </a:p>
        </p:txBody>
      </p:sp>
      <p:sp>
        <p:nvSpPr>
          <p:cNvPr id="502786" name="Rectangle 2"/>
          <p:cNvSpPr>
            <a:spLocks noGrp="1" noChangeArrowheads="1"/>
          </p:cNvSpPr>
          <p:nvPr>
            <p:ph type="title"/>
          </p:nvPr>
        </p:nvSpPr>
        <p:spPr>
          <a:xfrm>
            <a:off x="1981200" y="274638"/>
            <a:ext cx="8229600" cy="562074"/>
          </a:xfrm>
        </p:spPr>
        <p:txBody>
          <a:bodyPr>
            <a:normAutofit fontScale="90000"/>
          </a:bodyPr>
          <a:lstStyle/>
          <a:p>
            <a:r>
              <a:rPr lang="en-US" altLang="zh-CN" sz="4000" b="1" dirty="0">
                <a:solidFill>
                  <a:srgbClr val="C00000"/>
                </a:solidFill>
              </a:rPr>
              <a:t>IPv6</a:t>
            </a:r>
            <a:r>
              <a:rPr lang="zh-CN" altLang="en-US" sz="4000" b="1" dirty="0">
                <a:solidFill>
                  <a:srgbClr val="C00000"/>
                </a:solidFill>
              </a:rPr>
              <a:t>报文格式</a:t>
            </a:r>
          </a:p>
        </p:txBody>
      </p:sp>
      <p:grpSp>
        <p:nvGrpSpPr>
          <p:cNvPr id="502936" name="Group 152"/>
          <p:cNvGrpSpPr>
            <a:grpSpLocks/>
          </p:cNvGrpSpPr>
          <p:nvPr/>
        </p:nvGrpSpPr>
        <p:grpSpPr bwMode="auto">
          <a:xfrm>
            <a:off x="1812926" y="908051"/>
            <a:ext cx="8823325" cy="4105275"/>
            <a:chOff x="182" y="572"/>
            <a:chExt cx="5558" cy="2586"/>
          </a:xfrm>
        </p:grpSpPr>
        <p:sp>
          <p:nvSpPr>
            <p:cNvPr id="502864" name="Rectangle 80"/>
            <p:cNvSpPr>
              <a:spLocks noChangeArrowheads="1"/>
            </p:cNvSpPr>
            <p:nvPr/>
          </p:nvSpPr>
          <p:spPr bwMode="auto">
            <a:xfrm>
              <a:off x="182" y="572"/>
              <a:ext cx="521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eaLnBrk="0" hangingPunct="0"/>
              <a:r>
                <a:rPr lang="zh-CN" altLang="en-US" sz="2000">
                  <a:solidFill>
                    <a:srgbClr val="333399"/>
                  </a:solidFill>
                  <a:latin typeface="Arial" charset="0"/>
                  <a:ea typeface="黑体" pitchFamily="2" charset="-122"/>
                </a:rPr>
                <a:t>位 </a:t>
              </a:r>
              <a:r>
                <a:rPr lang="en-US" altLang="zh-CN" sz="2000">
                  <a:solidFill>
                    <a:srgbClr val="333399"/>
                  </a:solidFill>
                  <a:latin typeface="Arial" charset="0"/>
                  <a:ea typeface="黑体" pitchFamily="2" charset="-122"/>
                </a:rPr>
                <a:t>0                          8                        16                        24                    31</a:t>
              </a:r>
            </a:p>
          </p:txBody>
        </p:sp>
        <p:sp>
          <p:nvSpPr>
            <p:cNvPr id="502793" name="Line 9"/>
            <p:cNvSpPr>
              <a:spLocks noChangeShapeType="1"/>
            </p:cNvSpPr>
            <p:nvPr/>
          </p:nvSpPr>
          <p:spPr bwMode="auto">
            <a:xfrm flipH="1">
              <a:off x="5511" y="1026"/>
              <a:ext cx="0" cy="213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794" name="Rectangle 10"/>
            <p:cNvSpPr>
              <a:spLocks noChangeArrowheads="1"/>
            </p:cNvSpPr>
            <p:nvPr/>
          </p:nvSpPr>
          <p:spPr bwMode="auto">
            <a:xfrm>
              <a:off x="5302" y="1803"/>
              <a:ext cx="438"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eaLnBrk="0" hangingPunct="0">
                <a:lnSpc>
                  <a:spcPct val="90000"/>
                </a:lnSpc>
              </a:pPr>
              <a:r>
                <a:rPr lang="en-US" altLang="zh-CN" sz="2000">
                  <a:solidFill>
                    <a:srgbClr val="333399"/>
                  </a:solidFill>
                  <a:latin typeface="Arial" charset="0"/>
                  <a:ea typeface="黑体" pitchFamily="2" charset="-122"/>
                </a:rPr>
                <a:t>40</a:t>
              </a:r>
            </a:p>
            <a:p>
              <a:pPr algn="ctr" eaLnBrk="0" hangingPunct="0">
                <a:lnSpc>
                  <a:spcPct val="90000"/>
                </a:lnSpc>
              </a:pPr>
              <a:r>
                <a:rPr lang="zh-CN" altLang="en-US" sz="2000">
                  <a:solidFill>
                    <a:srgbClr val="333399"/>
                  </a:solidFill>
                  <a:latin typeface="Arial" charset="0"/>
                  <a:ea typeface="黑体" pitchFamily="2" charset="-122"/>
                </a:rPr>
                <a:t>字节</a:t>
              </a:r>
            </a:p>
          </p:txBody>
        </p:sp>
        <p:sp>
          <p:nvSpPr>
            <p:cNvPr id="502795" name="Rectangle 11"/>
            <p:cNvSpPr>
              <a:spLocks noChangeArrowheads="1"/>
            </p:cNvSpPr>
            <p:nvPr/>
          </p:nvSpPr>
          <p:spPr bwMode="auto">
            <a:xfrm>
              <a:off x="432" y="1034"/>
              <a:ext cx="4842" cy="212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02799" name="Line 15"/>
            <p:cNvSpPr>
              <a:spLocks noChangeShapeType="1"/>
            </p:cNvSpPr>
            <p:nvPr/>
          </p:nvSpPr>
          <p:spPr bwMode="auto">
            <a:xfrm>
              <a:off x="431" y="2341"/>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02" name="Rectangle 18"/>
            <p:cNvSpPr>
              <a:spLocks noChangeArrowheads="1"/>
            </p:cNvSpPr>
            <p:nvPr/>
          </p:nvSpPr>
          <p:spPr bwMode="auto">
            <a:xfrm>
              <a:off x="3361" y="1026"/>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eaLnBrk="0" hangingPunct="0"/>
              <a:r>
                <a:rPr lang="zh-CN" altLang="en-US" sz="2000">
                  <a:solidFill>
                    <a:srgbClr val="333399"/>
                  </a:solidFill>
                  <a:latin typeface="Arial" charset="0"/>
                  <a:ea typeface="黑体" pitchFamily="2" charset="-122"/>
                </a:rPr>
                <a:t>流标记</a:t>
              </a:r>
            </a:p>
          </p:txBody>
        </p:sp>
        <p:sp>
          <p:nvSpPr>
            <p:cNvPr id="502806" name="Rectangle 22"/>
            <p:cNvSpPr>
              <a:spLocks noChangeArrowheads="1"/>
            </p:cNvSpPr>
            <p:nvPr/>
          </p:nvSpPr>
          <p:spPr bwMode="auto">
            <a:xfrm>
              <a:off x="1278" y="1026"/>
              <a:ext cx="7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eaLnBrk="0" hangingPunct="0"/>
              <a:r>
                <a:rPr lang="zh-CN" altLang="en-US" sz="2000" dirty="0">
                  <a:solidFill>
                    <a:srgbClr val="333399"/>
                  </a:solidFill>
                  <a:latin typeface="Arial" charset="0"/>
                  <a:ea typeface="黑体" pitchFamily="2" charset="-122"/>
                </a:rPr>
                <a:t>通信类型</a:t>
              </a:r>
            </a:p>
          </p:txBody>
        </p:sp>
        <p:sp>
          <p:nvSpPr>
            <p:cNvPr id="502821" name="Line 37"/>
            <p:cNvSpPr>
              <a:spLocks noChangeShapeType="1"/>
            </p:cNvSpPr>
            <p:nvPr/>
          </p:nvSpPr>
          <p:spPr bwMode="auto">
            <a:xfrm>
              <a:off x="430" y="935"/>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22" name="Line 38"/>
            <p:cNvSpPr>
              <a:spLocks noChangeShapeType="1"/>
            </p:cNvSpPr>
            <p:nvPr/>
          </p:nvSpPr>
          <p:spPr bwMode="auto">
            <a:xfrm>
              <a:off x="430" y="810"/>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31" name="Line 47"/>
            <p:cNvSpPr>
              <a:spLocks noChangeShapeType="1"/>
            </p:cNvSpPr>
            <p:nvPr/>
          </p:nvSpPr>
          <p:spPr bwMode="auto">
            <a:xfrm>
              <a:off x="1655" y="747"/>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2911" name="Group 127"/>
            <p:cNvGrpSpPr>
              <a:grpSpLocks/>
            </p:cNvGrpSpPr>
            <p:nvPr/>
          </p:nvGrpSpPr>
          <p:grpSpPr bwMode="auto">
            <a:xfrm>
              <a:off x="581" y="845"/>
              <a:ext cx="906" cy="93"/>
              <a:chOff x="581" y="845"/>
              <a:chExt cx="906" cy="93"/>
            </a:xfrm>
          </p:grpSpPr>
          <p:sp>
            <p:nvSpPr>
              <p:cNvPr id="502823" name="Line 39"/>
              <p:cNvSpPr>
                <a:spLocks noChangeShapeType="1"/>
              </p:cNvSpPr>
              <p:nvPr/>
            </p:nvSpPr>
            <p:spPr bwMode="auto">
              <a:xfrm>
                <a:off x="581"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24" name="Line 40"/>
              <p:cNvSpPr>
                <a:spLocks noChangeShapeType="1"/>
              </p:cNvSpPr>
              <p:nvPr/>
            </p:nvSpPr>
            <p:spPr bwMode="auto">
              <a:xfrm>
                <a:off x="732"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25" name="Line 41"/>
              <p:cNvSpPr>
                <a:spLocks noChangeShapeType="1"/>
              </p:cNvSpPr>
              <p:nvPr/>
            </p:nvSpPr>
            <p:spPr bwMode="auto">
              <a:xfrm>
                <a:off x="883"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26" name="Line 42"/>
              <p:cNvSpPr>
                <a:spLocks noChangeShapeType="1"/>
              </p:cNvSpPr>
              <p:nvPr/>
            </p:nvSpPr>
            <p:spPr bwMode="auto">
              <a:xfrm>
                <a:off x="1035"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27" name="Line 43"/>
              <p:cNvSpPr>
                <a:spLocks noChangeShapeType="1"/>
              </p:cNvSpPr>
              <p:nvPr/>
            </p:nvSpPr>
            <p:spPr bwMode="auto">
              <a:xfrm>
                <a:off x="1186"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28" name="Line 44"/>
              <p:cNvSpPr>
                <a:spLocks noChangeShapeType="1"/>
              </p:cNvSpPr>
              <p:nvPr/>
            </p:nvSpPr>
            <p:spPr bwMode="auto">
              <a:xfrm>
                <a:off x="1336"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29" name="Line 45"/>
              <p:cNvSpPr>
                <a:spLocks noChangeShapeType="1"/>
              </p:cNvSpPr>
              <p:nvPr/>
            </p:nvSpPr>
            <p:spPr bwMode="auto">
              <a:xfrm>
                <a:off x="1487"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2839" name="Line 55"/>
            <p:cNvSpPr>
              <a:spLocks noChangeShapeType="1"/>
            </p:cNvSpPr>
            <p:nvPr/>
          </p:nvSpPr>
          <p:spPr bwMode="auto">
            <a:xfrm>
              <a:off x="2847" y="747"/>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47" name="Line 63"/>
            <p:cNvSpPr>
              <a:spLocks noChangeShapeType="1"/>
            </p:cNvSpPr>
            <p:nvPr/>
          </p:nvSpPr>
          <p:spPr bwMode="auto">
            <a:xfrm>
              <a:off x="4059" y="747"/>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54" name="Line 70"/>
            <p:cNvSpPr>
              <a:spLocks noChangeShapeType="1"/>
            </p:cNvSpPr>
            <p:nvPr/>
          </p:nvSpPr>
          <p:spPr bwMode="auto">
            <a:xfrm>
              <a:off x="5265" y="810"/>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67" name="Line 83"/>
            <p:cNvSpPr>
              <a:spLocks noChangeShapeType="1"/>
            </p:cNvSpPr>
            <p:nvPr/>
          </p:nvSpPr>
          <p:spPr bwMode="auto">
            <a:xfrm>
              <a:off x="5341" y="1019"/>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868" name="Line 84"/>
            <p:cNvSpPr>
              <a:spLocks noChangeShapeType="1"/>
            </p:cNvSpPr>
            <p:nvPr/>
          </p:nvSpPr>
          <p:spPr bwMode="auto">
            <a:xfrm>
              <a:off x="5341" y="3158"/>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873" name="Rectangle 89"/>
            <p:cNvSpPr>
              <a:spLocks noChangeArrowheads="1"/>
            </p:cNvSpPr>
            <p:nvPr/>
          </p:nvSpPr>
          <p:spPr bwMode="auto">
            <a:xfrm>
              <a:off x="509" y="1026"/>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eaLnBrk="0" hangingPunct="0"/>
              <a:r>
                <a:rPr lang="zh-CN" altLang="en-US" sz="2000">
                  <a:solidFill>
                    <a:srgbClr val="333399"/>
                  </a:solidFill>
                  <a:latin typeface="Arial" charset="0"/>
                  <a:ea typeface="黑体" pitchFamily="2" charset="-122"/>
                </a:rPr>
                <a:t>版本</a:t>
              </a:r>
            </a:p>
          </p:txBody>
        </p:sp>
        <p:sp>
          <p:nvSpPr>
            <p:cNvPr id="502796" name="Line 12"/>
            <p:cNvSpPr>
              <a:spLocks noChangeShapeType="1"/>
            </p:cNvSpPr>
            <p:nvPr/>
          </p:nvSpPr>
          <p:spPr bwMode="auto">
            <a:xfrm>
              <a:off x="427" y="125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2883" name="Group 99"/>
            <p:cNvGrpSpPr>
              <a:grpSpLocks/>
            </p:cNvGrpSpPr>
            <p:nvPr/>
          </p:nvGrpSpPr>
          <p:grpSpPr bwMode="auto">
            <a:xfrm>
              <a:off x="436" y="1026"/>
              <a:ext cx="4841" cy="454"/>
              <a:chOff x="436" y="1026"/>
              <a:chExt cx="4841" cy="590"/>
            </a:xfrm>
          </p:grpSpPr>
          <p:sp>
            <p:nvSpPr>
              <p:cNvPr id="502797" name="Line 13"/>
              <p:cNvSpPr>
                <a:spLocks noChangeShapeType="1"/>
              </p:cNvSpPr>
              <p:nvPr/>
            </p:nvSpPr>
            <p:spPr bwMode="auto">
              <a:xfrm>
                <a:off x="436" y="1616"/>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71" name="Line 87"/>
              <p:cNvSpPr>
                <a:spLocks noChangeShapeType="1"/>
              </p:cNvSpPr>
              <p:nvPr/>
            </p:nvSpPr>
            <p:spPr bwMode="auto">
              <a:xfrm>
                <a:off x="1020" y="1026"/>
                <a:ext cx="0" cy="2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72" name="Line 88"/>
              <p:cNvSpPr>
                <a:spLocks noChangeShapeType="1"/>
              </p:cNvSpPr>
              <p:nvPr/>
            </p:nvSpPr>
            <p:spPr bwMode="auto">
              <a:xfrm>
                <a:off x="2245" y="1026"/>
                <a:ext cx="0" cy="2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74" name="Line 90"/>
              <p:cNvSpPr>
                <a:spLocks noChangeShapeType="1"/>
              </p:cNvSpPr>
              <p:nvPr/>
            </p:nvSpPr>
            <p:spPr bwMode="auto">
              <a:xfrm>
                <a:off x="2853" y="1321"/>
                <a:ext cx="0" cy="2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75" name="Line 91"/>
              <p:cNvSpPr>
                <a:spLocks noChangeShapeType="1"/>
              </p:cNvSpPr>
              <p:nvPr/>
            </p:nvSpPr>
            <p:spPr bwMode="auto">
              <a:xfrm>
                <a:off x="4059" y="1321"/>
                <a:ext cx="0" cy="2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2876" name="Rectangle 92"/>
            <p:cNvSpPr>
              <a:spLocks noChangeArrowheads="1"/>
            </p:cNvSpPr>
            <p:nvPr/>
          </p:nvSpPr>
          <p:spPr bwMode="auto">
            <a:xfrm>
              <a:off x="957" y="1232"/>
              <a:ext cx="10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eaLnBrk="0" hangingPunct="0"/>
              <a:r>
                <a:rPr lang="zh-CN" altLang="en-US" sz="2000" dirty="0">
                  <a:solidFill>
                    <a:srgbClr val="333399"/>
                  </a:solidFill>
                  <a:latin typeface="Arial" charset="0"/>
                  <a:ea typeface="黑体" pitchFamily="2" charset="-122"/>
                </a:rPr>
                <a:t>有效载荷长度</a:t>
              </a:r>
            </a:p>
          </p:txBody>
        </p:sp>
        <p:sp>
          <p:nvSpPr>
            <p:cNvPr id="502877" name="Rectangle 93"/>
            <p:cNvSpPr>
              <a:spLocks noChangeArrowheads="1"/>
            </p:cNvSpPr>
            <p:nvPr/>
          </p:nvSpPr>
          <p:spPr bwMode="auto">
            <a:xfrm>
              <a:off x="2987" y="1232"/>
              <a:ext cx="9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eaLnBrk="0" hangingPunct="0"/>
              <a:r>
                <a:rPr lang="zh-CN" altLang="en-US" sz="2000" dirty="0">
                  <a:solidFill>
                    <a:srgbClr val="333399"/>
                  </a:solidFill>
                  <a:latin typeface="Arial" charset="0"/>
                  <a:ea typeface="黑体" pitchFamily="2" charset="-122"/>
                </a:rPr>
                <a:t>下一个首部</a:t>
              </a:r>
            </a:p>
          </p:txBody>
        </p:sp>
        <p:sp>
          <p:nvSpPr>
            <p:cNvPr id="502878" name="Rectangle 94"/>
            <p:cNvSpPr>
              <a:spLocks noChangeArrowheads="1"/>
            </p:cNvSpPr>
            <p:nvPr/>
          </p:nvSpPr>
          <p:spPr bwMode="auto">
            <a:xfrm>
              <a:off x="4248" y="1232"/>
              <a:ext cx="7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eaLnBrk="0" hangingPunct="0"/>
              <a:r>
                <a:rPr lang="zh-CN" altLang="en-US" sz="2000" dirty="0">
                  <a:solidFill>
                    <a:srgbClr val="333399"/>
                  </a:solidFill>
                  <a:latin typeface="Arial" charset="0"/>
                  <a:ea typeface="黑体" pitchFamily="2" charset="-122"/>
                </a:rPr>
                <a:t>跳数限制</a:t>
              </a:r>
            </a:p>
          </p:txBody>
        </p:sp>
        <p:sp>
          <p:nvSpPr>
            <p:cNvPr id="502879" name="Rectangle 95"/>
            <p:cNvSpPr>
              <a:spLocks noChangeArrowheads="1"/>
            </p:cNvSpPr>
            <p:nvPr/>
          </p:nvSpPr>
          <p:spPr bwMode="auto">
            <a:xfrm>
              <a:off x="2538" y="1797"/>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eaLnBrk="0" hangingPunct="0"/>
              <a:r>
                <a:rPr lang="zh-CN" altLang="en-US" sz="2000">
                  <a:solidFill>
                    <a:srgbClr val="333399"/>
                  </a:solidFill>
                  <a:latin typeface="Arial" charset="0"/>
                  <a:ea typeface="黑体" pitchFamily="2" charset="-122"/>
                </a:rPr>
                <a:t>源地址</a:t>
              </a:r>
            </a:p>
          </p:txBody>
        </p:sp>
        <p:sp>
          <p:nvSpPr>
            <p:cNvPr id="502880" name="Rectangle 96"/>
            <p:cNvSpPr>
              <a:spLocks noChangeArrowheads="1"/>
            </p:cNvSpPr>
            <p:nvPr/>
          </p:nvSpPr>
          <p:spPr bwMode="auto">
            <a:xfrm>
              <a:off x="2457" y="2659"/>
              <a:ext cx="7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eaLnBrk="0" hangingPunct="0"/>
              <a:r>
                <a:rPr lang="zh-CN" altLang="en-US" sz="2000">
                  <a:solidFill>
                    <a:srgbClr val="333399"/>
                  </a:solidFill>
                  <a:latin typeface="Arial" charset="0"/>
                  <a:ea typeface="黑体" pitchFamily="2" charset="-122"/>
                </a:rPr>
                <a:t>目的地址</a:t>
              </a:r>
            </a:p>
          </p:txBody>
        </p:sp>
        <p:grpSp>
          <p:nvGrpSpPr>
            <p:cNvPr id="502886" name="Group 102"/>
            <p:cNvGrpSpPr>
              <a:grpSpLocks/>
            </p:cNvGrpSpPr>
            <p:nvPr/>
          </p:nvGrpSpPr>
          <p:grpSpPr bwMode="auto">
            <a:xfrm>
              <a:off x="431" y="1661"/>
              <a:ext cx="136" cy="454"/>
              <a:chOff x="431" y="1661"/>
              <a:chExt cx="181" cy="454"/>
            </a:xfrm>
          </p:grpSpPr>
          <p:sp>
            <p:nvSpPr>
              <p:cNvPr id="502882" name="Line 98"/>
              <p:cNvSpPr>
                <a:spLocks noChangeShapeType="1"/>
              </p:cNvSpPr>
              <p:nvPr/>
            </p:nvSpPr>
            <p:spPr bwMode="auto">
              <a:xfrm>
                <a:off x="431" y="1661"/>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84" name="Line 100"/>
              <p:cNvSpPr>
                <a:spLocks noChangeShapeType="1"/>
              </p:cNvSpPr>
              <p:nvPr/>
            </p:nvSpPr>
            <p:spPr bwMode="auto">
              <a:xfrm>
                <a:off x="431" y="1888"/>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85" name="Line 101"/>
              <p:cNvSpPr>
                <a:spLocks noChangeShapeType="1"/>
              </p:cNvSpPr>
              <p:nvPr/>
            </p:nvSpPr>
            <p:spPr bwMode="auto">
              <a:xfrm>
                <a:off x="431" y="2115"/>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2887" name="Group 103"/>
            <p:cNvGrpSpPr>
              <a:grpSpLocks/>
            </p:cNvGrpSpPr>
            <p:nvPr/>
          </p:nvGrpSpPr>
          <p:grpSpPr bwMode="auto">
            <a:xfrm>
              <a:off x="431" y="2523"/>
              <a:ext cx="136" cy="454"/>
              <a:chOff x="431" y="1661"/>
              <a:chExt cx="181" cy="454"/>
            </a:xfrm>
          </p:grpSpPr>
          <p:sp>
            <p:nvSpPr>
              <p:cNvPr id="502888" name="Line 104"/>
              <p:cNvSpPr>
                <a:spLocks noChangeShapeType="1"/>
              </p:cNvSpPr>
              <p:nvPr/>
            </p:nvSpPr>
            <p:spPr bwMode="auto">
              <a:xfrm>
                <a:off x="431" y="1661"/>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89" name="Line 105"/>
              <p:cNvSpPr>
                <a:spLocks noChangeShapeType="1"/>
              </p:cNvSpPr>
              <p:nvPr/>
            </p:nvSpPr>
            <p:spPr bwMode="auto">
              <a:xfrm>
                <a:off x="431" y="1888"/>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90" name="Line 106"/>
              <p:cNvSpPr>
                <a:spLocks noChangeShapeType="1"/>
              </p:cNvSpPr>
              <p:nvPr/>
            </p:nvSpPr>
            <p:spPr bwMode="auto">
              <a:xfrm>
                <a:off x="431" y="2115"/>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2891" name="Group 107"/>
            <p:cNvGrpSpPr>
              <a:grpSpLocks/>
            </p:cNvGrpSpPr>
            <p:nvPr/>
          </p:nvGrpSpPr>
          <p:grpSpPr bwMode="auto">
            <a:xfrm>
              <a:off x="5142" y="1661"/>
              <a:ext cx="136" cy="454"/>
              <a:chOff x="431" y="1661"/>
              <a:chExt cx="181" cy="454"/>
            </a:xfrm>
          </p:grpSpPr>
          <p:sp>
            <p:nvSpPr>
              <p:cNvPr id="502892" name="Line 108"/>
              <p:cNvSpPr>
                <a:spLocks noChangeShapeType="1"/>
              </p:cNvSpPr>
              <p:nvPr/>
            </p:nvSpPr>
            <p:spPr bwMode="auto">
              <a:xfrm>
                <a:off x="431" y="1661"/>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93" name="Line 109"/>
              <p:cNvSpPr>
                <a:spLocks noChangeShapeType="1"/>
              </p:cNvSpPr>
              <p:nvPr/>
            </p:nvSpPr>
            <p:spPr bwMode="auto">
              <a:xfrm>
                <a:off x="431" y="1888"/>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94" name="Line 110"/>
              <p:cNvSpPr>
                <a:spLocks noChangeShapeType="1"/>
              </p:cNvSpPr>
              <p:nvPr/>
            </p:nvSpPr>
            <p:spPr bwMode="auto">
              <a:xfrm>
                <a:off x="431" y="2115"/>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2895" name="Group 111"/>
            <p:cNvGrpSpPr>
              <a:grpSpLocks/>
            </p:cNvGrpSpPr>
            <p:nvPr/>
          </p:nvGrpSpPr>
          <p:grpSpPr bwMode="auto">
            <a:xfrm>
              <a:off x="5142" y="2523"/>
              <a:ext cx="136" cy="454"/>
              <a:chOff x="431" y="1661"/>
              <a:chExt cx="181" cy="454"/>
            </a:xfrm>
          </p:grpSpPr>
          <p:sp>
            <p:nvSpPr>
              <p:cNvPr id="502896" name="Line 112"/>
              <p:cNvSpPr>
                <a:spLocks noChangeShapeType="1"/>
              </p:cNvSpPr>
              <p:nvPr/>
            </p:nvSpPr>
            <p:spPr bwMode="auto">
              <a:xfrm>
                <a:off x="431" y="1661"/>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97" name="Line 113"/>
              <p:cNvSpPr>
                <a:spLocks noChangeShapeType="1"/>
              </p:cNvSpPr>
              <p:nvPr/>
            </p:nvSpPr>
            <p:spPr bwMode="auto">
              <a:xfrm>
                <a:off x="431" y="1888"/>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98" name="Line 114"/>
              <p:cNvSpPr>
                <a:spLocks noChangeShapeType="1"/>
              </p:cNvSpPr>
              <p:nvPr/>
            </p:nvSpPr>
            <p:spPr bwMode="auto">
              <a:xfrm>
                <a:off x="431" y="2115"/>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2912" name="Group 128"/>
            <p:cNvGrpSpPr>
              <a:grpSpLocks/>
            </p:cNvGrpSpPr>
            <p:nvPr/>
          </p:nvGrpSpPr>
          <p:grpSpPr bwMode="auto">
            <a:xfrm>
              <a:off x="1791" y="845"/>
              <a:ext cx="906" cy="93"/>
              <a:chOff x="581" y="845"/>
              <a:chExt cx="906" cy="93"/>
            </a:xfrm>
          </p:grpSpPr>
          <p:sp>
            <p:nvSpPr>
              <p:cNvPr id="502913" name="Line 129"/>
              <p:cNvSpPr>
                <a:spLocks noChangeShapeType="1"/>
              </p:cNvSpPr>
              <p:nvPr/>
            </p:nvSpPr>
            <p:spPr bwMode="auto">
              <a:xfrm>
                <a:off x="581"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14" name="Line 130"/>
              <p:cNvSpPr>
                <a:spLocks noChangeShapeType="1"/>
              </p:cNvSpPr>
              <p:nvPr/>
            </p:nvSpPr>
            <p:spPr bwMode="auto">
              <a:xfrm>
                <a:off x="732"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15" name="Line 131"/>
              <p:cNvSpPr>
                <a:spLocks noChangeShapeType="1"/>
              </p:cNvSpPr>
              <p:nvPr/>
            </p:nvSpPr>
            <p:spPr bwMode="auto">
              <a:xfrm>
                <a:off x="883"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16" name="Line 132"/>
              <p:cNvSpPr>
                <a:spLocks noChangeShapeType="1"/>
              </p:cNvSpPr>
              <p:nvPr/>
            </p:nvSpPr>
            <p:spPr bwMode="auto">
              <a:xfrm>
                <a:off x="1035"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17" name="Line 133"/>
              <p:cNvSpPr>
                <a:spLocks noChangeShapeType="1"/>
              </p:cNvSpPr>
              <p:nvPr/>
            </p:nvSpPr>
            <p:spPr bwMode="auto">
              <a:xfrm>
                <a:off x="1186"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18" name="Line 134"/>
              <p:cNvSpPr>
                <a:spLocks noChangeShapeType="1"/>
              </p:cNvSpPr>
              <p:nvPr/>
            </p:nvSpPr>
            <p:spPr bwMode="auto">
              <a:xfrm>
                <a:off x="1336"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19" name="Line 135"/>
              <p:cNvSpPr>
                <a:spLocks noChangeShapeType="1"/>
              </p:cNvSpPr>
              <p:nvPr/>
            </p:nvSpPr>
            <p:spPr bwMode="auto">
              <a:xfrm>
                <a:off x="1487"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2920" name="Group 136"/>
            <p:cNvGrpSpPr>
              <a:grpSpLocks/>
            </p:cNvGrpSpPr>
            <p:nvPr/>
          </p:nvGrpSpPr>
          <p:grpSpPr bwMode="auto">
            <a:xfrm>
              <a:off x="3016" y="845"/>
              <a:ext cx="906" cy="93"/>
              <a:chOff x="581" y="845"/>
              <a:chExt cx="906" cy="93"/>
            </a:xfrm>
          </p:grpSpPr>
          <p:sp>
            <p:nvSpPr>
              <p:cNvPr id="502921" name="Line 137"/>
              <p:cNvSpPr>
                <a:spLocks noChangeShapeType="1"/>
              </p:cNvSpPr>
              <p:nvPr/>
            </p:nvSpPr>
            <p:spPr bwMode="auto">
              <a:xfrm>
                <a:off x="581"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22" name="Line 138"/>
              <p:cNvSpPr>
                <a:spLocks noChangeShapeType="1"/>
              </p:cNvSpPr>
              <p:nvPr/>
            </p:nvSpPr>
            <p:spPr bwMode="auto">
              <a:xfrm>
                <a:off x="732"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23" name="Line 139"/>
              <p:cNvSpPr>
                <a:spLocks noChangeShapeType="1"/>
              </p:cNvSpPr>
              <p:nvPr/>
            </p:nvSpPr>
            <p:spPr bwMode="auto">
              <a:xfrm>
                <a:off x="883"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24" name="Line 140"/>
              <p:cNvSpPr>
                <a:spLocks noChangeShapeType="1"/>
              </p:cNvSpPr>
              <p:nvPr/>
            </p:nvSpPr>
            <p:spPr bwMode="auto">
              <a:xfrm>
                <a:off x="1035"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25" name="Line 141"/>
              <p:cNvSpPr>
                <a:spLocks noChangeShapeType="1"/>
              </p:cNvSpPr>
              <p:nvPr/>
            </p:nvSpPr>
            <p:spPr bwMode="auto">
              <a:xfrm>
                <a:off x="1186"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26" name="Line 142"/>
              <p:cNvSpPr>
                <a:spLocks noChangeShapeType="1"/>
              </p:cNvSpPr>
              <p:nvPr/>
            </p:nvSpPr>
            <p:spPr bwMode="auto">
              <a:xfrm>
                <a:off x="1336"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27" name="Line 143"/>
              <p:cNvSpPr>
                <a:spLocks noChangeShapeType="1"/>
              </p:cNvSpPr>
              <p:nvPr/>
            </p:nvSpPr>
            <p:spPr bwMode="auto">
              <a:xfrm>
                <a:off x="1487"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2928" name="Group 144"/>
            <p:cNvGrpSpPr>
              <a:grpSpLocks/>
            </p:cNvGrpSpPr>
            <p:nvPr/>
          </p:nvGrpSpPr>
          <p:grpSpPr bwMode="auto">
            <a:xfrm>
              <a:off x="4210" y="845"/>
              <a:ext cx="906" cy="93"/>
              <a:chOff x="581" y="845"/>
              <a:chExt cx="906" cy="93"/>
            </a:xfrm>
          </p:grpSpPr>
          <p:sp>
            <p:nvSpPr>
              <p:cNvPr id="502929" name="Line 145"/>
              <p:cNvSpPr>
                <a:spLocks noChangeShapeType="1"/>
              </p:cNvSpPr>
              <p:nvPr/>
            </p:nvSpPr>
            <p:spPr bwMode="auto">
              <a:xfrm>
                <a:off x="581"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30" name="Line 146"/>
              <p:cNvSpPr>
                <a:spLocks noChangeShapeType="1"/>
              </p:cNvSpPr>
              <p:nvPr/>
            </p:nvSpPr>
            <p:spPr bwMode="auto">
              <a:xfrm>
                <a:off x="732"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31" name="Line 147"/>
              <p:cNvSpPr>
                <a:spLocks noChangeShapeType="1"/>
              </p:cNvSpPr>
              <p:nvPr/>
            </p:nvSpPr>
            <p:spPr bwMode="auto">
              <a:xfrm>
                <a:off x="883"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32" name="Line 148"/>
              <p:cNvSpPr>
                <a:spLocks noChangeShapeType="1"/>
              </p:cNvSpPr>
              <p:nvPr/>
            </p:nvSpPr>
            <p:spPr bwMode="auto">
              <a:xfrm>
                <a:off x="1035"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33" name="Line 149"/>
              <p:cNvSpPr>
                <a:spLocks noChangeShapeType="1"/>
              </p:cNvSpPr>
              <p:nvPr/>
            </p:nvSpPr>
            <p:spPr bwMode="auto">
              <a:xfrm>
                <a:off x="1186"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34" name="Line 150"/>
              <p:cNvSpPr>
                <a:spLocks noChangeShapeType="1"/>
              </p:cNvSpPr>
              <p:nvPr/>
            </p:nvSpPr>
            <p:spPr bwMode="auto">
              <a:xfrm>
                <a:off x="1336"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935" name="Line 151"/>
              <p:cNvSpPr>
                <a:spLocks noChangeShapeType="1"/>
              </p:cNvSpPr>
              <p:nvPr/>
            </p:nvSpPr>
            <p:spPr bwMode="auto">
              <a:xfrm>
                <a:off x="1487"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02937" name="Rectangle 153"/>
          <p:cNvSpPr>
            <a:spLocks noChangeArrowheads="1"/>
          </p:cNvSpPr>
          <p:nvPr/>
        </p:nvSpPr>
        <p:spPr bwMode="auto">
          <a:xfrm>
            <a:off x="2208213" y="5732463"/>
            <a:ext cx="1727200" cy="577850"/>
          </a:xfrm>
          <a:prstGeom prst="rect">
            <a:avLst/>
          </a:prstGeom>
          <a:solidFill>
            <a:srgbClr val="EAEAEA"/>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t>基本头部</a:t>
            </a:r>
            <a:r>
              <a:rPr lang="en-US" altLang="zh-CN" sz="2000"/>
              <a:t>(40B)</a:t>
            </a:r>
          </a:p>
        </p:txBody>
      </p:sp>
      <p:sp>
        <p:nvSpPr>
          <p:cNvPr id="502939" name="Rectangle 155"/>
          <p:cNvSpPr>
            <a:spLocks noChangeArrowheads="1"/>
          </p:cNvSpPr>
          <p:nvPr/>
        </p:nvSpPr>
        <p:spPr bwMode="auto">
          <a:xfrm>
            <a:off x="3935414" y="5732463"/>
            <a:ext cx="936625" cy="577850"/>
          </a:xfrm>
          <a:prstGeom prst="rect">
            <a:avLst/>
          </a:prstGeom>
          <a:solidFill>
            <a:srgbClr val="EAEAEA"/>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t>扩展</a:t>
            </a:r>
          </a:p>
          <a:p>
            <a:pPr algn="ctr"/>
            <a:r>
              <a:rPr lang="zh-CN" altLang="en-US" sz="2000"/>
              <a:t>头部</a:t>
            </a:r>
            <a:r>
              <a:rPr lang="en-US" altLang="zh-CN" sz="2000"/>
              <a:t>1</a:t>
            </a:r>
          </a:p>
        </p:txBody>
      </p:sp>
      <p:sp>
        <p:nvSpPr>
          <p:cNvPr id="502940" name="Rectangle 156"/>
          <p:cNvSpPr>
            <a:spLocks noChangeArrowheads="1"/>
          </p:cNvSpPr>
          <p:nvPr/>
        </p:nvSpPr>
        <p:spPr bwMode="auto">
          <a:xfrm>
            <a:off x="4872039" y="5732463"/>
            <a:ext cx="936625" cy="577850"/>
          </a:xfrm>
          <a:prstGeom prst="rect">
            <a:avLst/>
          </a:prstGeom>
          <a:solidFill>
            <a:srgbClr val="EAEAEA"/>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t>
            </a:r>
          </a:p>
        </p:txBody>
      </p:sp>
      <p:sp>
        <p:nvSpPr>
          <p:cNvPr id="502941" name="Rectangle 157"/>
          <p:cNvSpPr>
            <a:spLocks noChangeArrowheads="1"/>
          </p:cNvSpPr>
          <p:nvPr/>
        </p:nvSpPr>
        <p:spPr bwMode="auto">
          <a:xfrm>
            <a:off x="5808664" y="5732463"/>
            <a:ext cx="936625" cy="577850"/>
          </a:xfrm>
          <a:prstGeom prst="rect">
            <a:avLst/>
          </a:prstGeom>
          <a:solidFill>
            <a:srgbClr val="EAEAEA"/>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t>扩展</a:t>
            </a:r>
          </a:p>
          <a:p>
            <a:pPr algn="ctr"/>
            <a:r>
              <a:rPr lang="zh-CN" altLang="en-US" sz="2000" dirty="0"/>
              <a:t>头部</a:t>
            </a:r>
            <a:r>
              <a:rPr lang="en-US" altLang="zh-CN" sz="2000" dirty="0"/>
              <a:t>n</a:t>
            </a:r>
          </a:p>
        </p:txBody>
      </p:sp>
      <p:sp>
        <p:nvSpPr>
          <p:cNvPr id="502942" name="Rectangle 158"/>
          <p:cNvSpPr>
            <a:spLocks noChangeArrowheads="1"/>
          </p:cNvSpPr>
          <p:nvPr/>
        </p:nvSpPr>
        <p:spPr bwMode="auto">
          <a:xfrm>
            <a:off x="6743700" y="5732463"/>
            <a:ext cx="3168650" cy="577850"/>
          </a:xfrm>
          <a:prstGeom prst="rect">
            <a:avLst/>
          </a:prstGeom>
          <a:solidFill>
            <a:srgbClr val="EAEAEA"/>
          </a:solidFill>
          <a:ln w="19050" algn="ctr">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t>数据</a:t>
            </a:r>
            <a:r>
              <a:rPr lang="en-US" altLang="zh-CN" sz="2000" dirty="0"/>
              <a:t>)</a:t>
            </a:r>
          </a:p>
        </p:txBody>
      </p:sp>
      <p:sp>
        <p:nvSpPr>
          <p:cNvPr id="502943" name="Line 159"/>
          <p:cNvSpPr>
            <a:spLocks noChangeShapeType="1"/>
          </p:cNvSpPr>
          <p:nvPr/>
        </p:nvSpPr>
        <p:spPr bwMode="auto">
          <a:xfrm>
            <a:off x="3935413" y="6121401"/>
            <a:ext cx="0" cy="736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02944" name="Line 160"/>
          <p:cNvSpPr>
            <a:spLocks noChangeShapeType="1"/>
          </p:cNvSpPr>
          <p:nvPr/>
        </p:nvSpPr>
        <p:spPr bwMode="auto">
          <a:xfrm>
            <a:off x="6743700" y="6310314"/>
            <a:ext cx="0" cy="358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02945" name="Line 161"/>
          <p:cNvSpPr>
            <a:spLocks noChangeShapeType="1"/>
          </p:cNvSpPr>
          <p:nvPr/>
        </p:nvSpPr>
        <p:spPr bwMode="auto">
          <a:xfrm>
            <a:off x="3935414" y="6561138"/>
            <a:ext cx="2808287"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02946" name="Text Box 162"/>
          <p:cNvSpPr txBox="1">
            <a:spLocks noChangeArrowheads="1"/>
          </p:cNvSpPr>
          <p:nvPr/>
        </p:nvSpPr>
        <p:spPr bwMode="auto">
          <a:xfrm>
            <a:off x="4872038" y="6345239"/>
            <a:ext cx="946150" cy="3968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t>可选域</a:t>
            </a:r>
          </a:p>
        </p:txBody>
      </p:sp>
      <p:sp>
        <p:nvSpPr>
          <p:cNvPr id="502947" name="Rectangle 163"/>
          <p:cNvSpPr>
            <a:spLocks noChangeArrowheads="1"/>
          </p:cNvSpPr>
          <p:nvPr/>
        </p:nvSpPr>
        <p:spPr bwMode="auto">
          <a:xfrm>
            <a:off x="1558926" y="6597650"/>
            <a:ext cx="23399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000">
                <a:solidFill>
                  <a:schemeClr val="tx1"/>
                </a:solidFill>
                <a:latin typeface="Arial" charset="0"/>
                <a:ea typeface="黑体" pitchFamily="2" charset="-122"/>
              </a:defRPr>
            </a:lvl1pPr>
            <a:lvl2pPr>
              <a:defRPr sz="4000">
                <a:solidFill>
                  <a:schemeClr val="tx1"/>
                </a:solidFill>
                <a:latin typeface="Arial" charset="0"/>
                <a:ea typeface="黑体" pitchFamily="2" charset="-122"/>
              </a:defRPr>
            </a:lvl2pPr>
            <a:lvl3pPr>
              <a:defRPr sz="4000">
                <a:solidFill>
                  <a:schemeClr val="tx1"/>
                </a:solidFill>
                <a:latin typeface="Arial" charset="0"/>
                <a:ea typeface="黑体" pitchFamily="2" charset="-122"/>
              </a:defRPr>
            </a:lvl3pPr>
            <a:lvl4pPr>
              <a:defRPr sz="4000">
                <a:solidFill>
                  <a:schemeClr val="tx1"/>
                </a:solidFill>
                <a:latin typeface="Arial" charset="0"/>
                <a:ea typeface="黑体" pitchFamily="2" charset="-122"/>
              </a:defRPr>
            </a:lvl4pPr>
            <a:lvl5pPr>
              <a:defRPr sz="4000">
                <a:solidFill>
                  <a:schemeClr val="tx1"/>
                </a:solidFill>
                <a:latin typeface="Arial" charset="0"/>
                <a:ea typeface="黑体" pitchFamily="2" charset="-122"/>
              </a:defRPr>
            </a:lvl5pPr>
            <a:lvl6pPr marL="457200" fontAlgn="base">
              <a:spcBef>
                <a:spcPct val="0"/>
              </a:spcBef>
              <a:spcAft>
                <a:spcPct val="0"/>
              </a:spcAft>
              <a:defRPr sz="4000">
                <a:solidFill>
                  <a:schemeClr val="tx1"/>
                </a:solidFill>
                <a:latin typeface="Arial" charset="0"/>
                <a:ea typeface="黑体" pitchFamily="2" charset="-122"/>
              </a:defRPr>
            </a:lvl6pPr>
            <a:lvl7pPr marL="914400" fontAlgn="base">
              <a:spcBef>
                <a:spcPct val="0"/>
              </a:spcBef>
              <a:spcAft>
                <a:spcPct val="0"/>
              </a:spcAft>
              <a:defRPr sz="4000">
                <a:solidFill>
                  <a:schemeClr val="tx1"/>
                </a:solidFill>
                <a:latin typeface="Arial" charset="0"/>
                <a:ea typeface="黑体" pitchFamily="2" charset="-122"/>
              </a:defRPr>
            </a:lvl7pPr>
            <a:lvl8pPr marL="1371600" fontAlgn="base">
              <a:spcBef>
                <a:spcPct val="0"/>
              </a:spcBef>
              <a:spcAft>
                <a:spcPct val="0"/>
              </a:spcAft>
              <a:defRPr sz="4000">
                <a:solidFill>
                  <a:schemeClr val="tx1"/>
                </a:solidFill>
                <a:latin typeface="Arial" charset="0"/>
                <a:ea typeface="黑体" pitchFamily="2" charset="-122"/>
              </a:defRPr>
            </a:lvl8pPr>
            <a:lvl9pPr marL="1828800" fontAlgn="base">
              <a:spcBef>
                <a:spcPct val="0"/>
              </a:spcBef>
              <a:spcAft>
                <a:spcPct val="0"/>
              </a:spcAft>
              <a:defRPr sz="4000">
                <a:solidFill>
                  <a:schemeClr val="tx1"/>
                </a:solidFill>
                <a:latin typeface="Arial" charset="0"/>
                <a:ea typeface="黑体" pitchFamily="2" charset="-122"/>
              </a:defRPr>
            </a:lvl9pPr>
          </a:lstStyle>
          <a:p>
            <a:r>
              <a:rPr lang="en-US" altLang="zh-CN" sz="1400">
                <a:solidFill>
                  <a:schemeClr val="bg2"/>
                </a:solidFill>
              </a:rPr>
              <a:t>IPv6</a:t>
            </a:r>
          </a:p>
        </p:txBody>
      </p:sp>
      <p:sp>
        <p:nvSpPr>
          <p:cNvPr id="502948" name="Freeform 164"/>
          <p:cNvSpPr>
            <a:spLocks/>
          </p:cNvSpPr>
          <p:nvPr/>
        </p:nvSpPr>
        <p:spPr bwMode="auto">
          <a:xfrm>
            <a:off x="2208213" y="5032376"/>
            <a:ext cx="7632700" cy="682625"/>
          </a:xfrm>
          <a:custGeom>
            <a:avLst/>
            <a:gdLst>
              <a:gd name="T0" fmla="*/ 0 w 4808"/>
              <a:gd name="T1" fmla="*/ 1 h 430"/>
              <a:gd name="T2" fmla="*/ 4 w 4808"/>
              <a:gd name="T3" fmla="*/ 430 h 430"/>
              <a:gd name="T4" fmla="*/ 1085 w 4808"/>
              <a:gd name="T5" fmla="*/ 430 h 430"/>
              <a:gd name="T6" fmla="*/ 4808 w 4808"/>
              <a:gd name="T7" fmla="*/ 0 h 430"/>
              <a:gd name="T8" fmla="*/ 0 w 4808"/>
              <a:gd name="T9" fmla="*/ 1 h 430"/>
            </a:gdLst>
            <a:ahLst/>
            <a:cxnLst>
              <a:cxn ang="0">
                <a:pos x="T0" y="T1"/>
              </a:cxn>
              <a:cxn ang="0">
                <a:pos x="T2" y="T3"/>
              </a:cxn>
              <a:cxn ang="0">
                <a:pos x="T4" y="T5"/>
              </a:cxn>
              <a:cxn ang="0">
                <a:pos x="T6" y="T7"/>
              </a:cxn>
              <a:cxn ang="0">
                <a:pos x="T8" y="T9"/>
              </a:cxn>
            </a:cxnLst>
            <a:rect l="0" t="0" r="r" b="b"/>
            <a:pathLst>
              <a:path w="4808" h="430">
                <a:moveTo>
                  <a:pt x="0" y="1"/>
                </a:moveTo>
                <a:lnTo>
                  <a:pt x="4" y="430"/>
                </a:lnTo>
                <a:lnTo>
                  <a:pt x="1085" y="430"/>
                </a:lnTo>
                <a:lnTo>
                  <a:pt x="4808" y="0"/>
                </a:lnTo>
                <a:lnTo>
                  <a:pt x="0" y="1"/>
                </a:lnTo>
                <a:close/>
              </a:path>
            </a:pathLst>
          </a:custGeom>
          <a:gradFill rotWithShape="1">
            <a:gsLst>
              <a:gs pos="0">
                <a:srgbClr val="EAEAEA"/>
              </a:gs>
              <a:gs pos="100000">
                <a:srgbClr val="EAEAEA">
                  <a:gamma/>
                  <a:shade val="69804"/>
                  <a:invGamma/>
                </a:srgbClr>
              </a:gs>
            </a:gsLst>
            <a:lin ang="5400000" scaled="1"/>
          </a:gradFill>
          <a:ln w="12700" cap="flat" cmpd="sng">
            <a:solidFill>
              <a:srgbClr val="C0C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161"/>
          <p:cNvSpPr>
            <a:spLocks noChangeShapeType="1"/>
          </p:cNvSpPr>
          <p:nvPr/>
        </p:nvSpPr>
        <p:spPr bwMode="auto">
          <a:xfrm flipV="1">
            <a:off x="3935414" y="6727825"/>
            <a:ext cx="2923381" cy="2222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5" name="Line 160"/>
          <p:cNvSpPr>
            <a:spLocks noChangeShapeType="1"/>
          </p:cNvSpPr>
          <p:nvPr/>
        </p:nvSpPr>
        <p:spPr bwMode="auto">
          <a:xfrm>
            <a:off x="9894888" y="6310312"/>
            <a:ext cx="17462" cy="547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6" name="Line 161"/>
          <p:cNvSpPr>
            <a:spLocks noChangeShapeType="1"/>
          </p:cNvSpPr>
          <p:nvPr/>
        </p:nvSpPr>
        <p:spPr bwMode="auto">
          <a:xfrm flipV="1">
            <a:off x="7862094" y="6727826"/>
            <a:ext cx="2045494" cy="3"/>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7" name="Rectangle 157"/>
          <p:cNvSpPr>
            <a:spLocks noChangeArrowheads="1"/>
          </p:cNvSpPr>
          <p:nvPr/>
        </p:nvSpPr>
        <p:spPr bwMode="auto">
          <a:xfrm>
            <a:off x="6870701" y="6434930"/>
            <a:ext cx="936625" cy="468313"/>
          </a:xfrm>
          <a:prstGeom prst="rect">
            <a:avLst/>
          </a:prstGeom>
          <a:noFill/>
          <a:ln w="19050" algn="ctr">
            <a:noFill/>
            <a:miter lim="800000"/>
            <a:headEnd/>
            <a:tailEnd/>
          </a:ln>
          <a:effectLst/>
        </p:spPr>
        <p:txBody>
          <a:bodyPr wrap="none" anchor="ctr"/>
          <a:lstStyle/>
          <a:p>
            <a:pPr algn="ctr"/>
            <a:r>
              <a:rPr lang="zh-CN" altLang="en-US" sz="2000" dirty="0"/>
              <a:t>有效载荷</a:t>
            </a:r>
            <a:endParaRPr lang="en-US" altLang="zh-CN" sz="2000" dirty="0"/>
          </a:p>
        </p:txBody>
      </p:sp>
      <p:cxnSp>
        <p:nvCxnSpPr>
          <p:cNvPr id="98" name="直接连接符 37">
            <a:extLst>
              <a:ext uri="{FF2B5EF4-FFF2-40B4-BE49-F238E27FC236}">
                <a16:creationId xmlns:a16="http://schemas.microsoft.com/office/drawing/2014/main" id="{2E3B0381-6C5A-4983-9660-26087A4E3362}"/>
              </a:ext>
            </a:extLst>
          </p:cNvPr>
          <p:cNvCxnSpPr/>
          <p:nvPr/>
        </p:nvCxnSpPr>
        <p:spPr>
          <a:xfrm>
            <a:off x="1751013" y="836712"/>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00061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DFC9428-7379-4397-A8E3-40089B28B5EC}" type="slidenum">
              <a:rPr lang="en-US" altLang="zh-CN"/>
              <a:pPr/>
              <a:t>70</a:t>
            </a:fld>
            <a:endParaRPr lang="en-US" altLang="zh-CN"/>
          </a:p>
        </p:txBody>
      </p:sp>
      <p:sp>
        <p:nvSpPr>
          <p:cNvPr id="369666" name="Rectangle 2"/>
          <p:cNvSpPr>
            <a:spLocks noGrp="1" noChangeArrowheads="1"/>
          </p:cNvSpPr>
          <p:nvPr>
            <p:ph type="title"/>
          </p:nvPr>
        </p:nvSpPr>
        <p:spPr>
          <a:xfrm>
            <a:off x="1919536" y="0"/>
            <a:ext cx="8229600" cy="1143000"/>
          </a:xfrm>
        </p:spPr>
        <p:txBody>
          <a:bodyPr/>
          <a:lstStyle/>
          <a:p>
            <a:r>
              <a:rPr lang="en-US" altLang="zh-CN" dirty="0"/>
              <a:t>POP3/IMAP</a:t>
            </a:r>
            <a:r>
              <a:rPr lang="zh-CN" altLang="en-US" dirty="0"/>
              <a:t>工作流程</a:t>
            </a:r>
          </a:p>
        </p:txBody>
      </p:sp>
      <p:pic>
        <p:nvPicPr>
          <p:cNvPr id="369668" name="Picture 4" descr="图1-14-7 IMAP的运行过程"/>
          <p:cNvPicPr>
            <a:picLocks noGrp="1" noChangeAspect="1" noChangeArrowheads="1"/>
          </p:cNvPicPr>
          <p:nvPr>
            <p:ph type="body" idx="1"/>
          </p:nvPr>
        </p:nvPicPr>
        <p:blipFill>
          <a:blip r:embed="rId2" cstate="print"/>
          <a:srcRect/>
          <a:stretch>
            <a:fillRect/>
          </a:stretch>
        </p:blipFill>
        <p:spPr>
          <a:xfrm>
            <a:off x="6456363" y="981075"/>
            <a:ext cx="3459162" cy="5614988"/>
          </a:xfrm>
          <a:noFill/>
          <a:ln/>
        </p:spPr>
      </p:pic>
      <p:pic>
        <p:nvPicPr>
          <p:cNvPr id="369669" name="Picture 5" descr="图1-14-6 POP3运行过程"/>
          <p:cNvPicPr>
            <a:picLocks noChangeAspect="1" noChangeArrowheads="1"/>
          </p:cNvPicPr>
          <p:nvPr/>
        </p:nvPicPr>
        <p:blipFill>
          <a:blip r:embed="rId3" cstate="print"/>
          <a:srcRect/>
          <a:stretch>
            <a:fillRect/>
          </a:stretch>
        </p:blipFill>
        <p:spPr bwMode="auto">
          <a:xfrm>
            <a:off x="1919288" y="1773239"/>
            <a:ext cx="3954462" cy="3857625"/>
          </a:xfrm>
          <a:prstGeom prst="rect">
            <a:avLst/>
          </a:prstGeom>
          <a:noFill/>
          <a:ln w="9525">
            <a:noFill/>
            <a:miter lim="800000"/>
            <a:headEnd/>
            <a:tailEnd/>
          </a:ln>
        </p:spPr>
      </p:pic>
      <p:cxnSp>
        <p:nvCxnSpPr>
          <p:cNvPr id="8" name="直接连接符 7">
            <a:extLst>
              <a:ext uri="{FF2B5EF4-FFF2-40B4-BE49-F238E27FC236}">
                <a16:creationId xmlns:a16="http://schemas.microsoft.com/office/drawing/2014/main" id="{02406CD1-B197-4D4C-9B8D-CCF398C76899}"/>
              </a:ext>
            </a:extLst>
          </p:cNvPr>
          <p:cNvCxnSpPr/>
          <p:nvPr/>
        </p:nvCxnSpPr>
        <p:spPr>
          <a:xfrm>
            <a:off x="1847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
        <p:nvSpPr>
          <p:cNvPr id="12" name="页脚占位符 3">
            <a:extLst>
              <a:ext uri="{FF2B5EF4-FFF2-40B4-BE49-F238E27FC236}">
                <a16:creationId xmlns:a16="http://schemas.microsoft.com/office/drawing/2014/main" id="{7A237FFE-3184-4FE8-A474-8EA57D285A53}"/>
              </a:ext>
            </a:extLst>
          </p:cNvPr>
          <p:cNvSpPr>
            <a:spLocks noGrp="1"/>
          </p:cNvSpPr>
          <p:nvPr>
            <p:ph type="ftr" sz="quarter" idx="11"/>
          </p:nvPr>
        </p:nvSpPr>
        <p:spPr>
          <a:xfrm>
            <a:off x="1524000" y="6492876"/>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l" fontAlgn="base">
              <a:spcBef>
                <a:spcPct val="0"/>
              </a:spcBef>
              <a:spcAft>
                <a:spcPct val="0"/>
              </a:spcAft>
              <a:defRPr/>
            </a:pPr>
            <a:r>
              <a:rPr lang="zh-CN" altLang="en-US" sz="1400" b="1" dirty="0">
                <a:latin typeface="华文行楷" pitchFamily="2" charset="-122"/>
                <a:ea typeface="华文行楷" pitchFamily="2" charset="-122"/>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lide Number Placeholder 5"/>
          <p:cNvSpPr>
            <a:spLocks noGrp="1"/>
          </p:cNvSpPr>
          <p:nvPr>
            <p:ph type="sldNum" sz="quarter" idx="12"/>
          </p:nvPr>
        </p:nvSpPr>
        <p:spPr/>
        <p:txBody>
          <a:bodyPr/>
          <a:lstStyle/>
          <a:p>
            <a:fld id="{91BA79B3-9079-4926-A62C-87CAE502C5EF}" type="slidenum">
              <a:rPr lang="en-US" altLang="zh-CN"/>
              <a:pPr/>
              <a:t>8</a:t>
            </a:fld>
            <a:endParaRPr lang="en-US" altLang="zh-CN"/>
          </a:p>
        </p:txBody>
      </p:sp>
      <p:sp>
        <p:nvSpPr>
          <p:cNvPr id="503810" name="Rectangle 2"/>
          <p:cNvSpPr>
            <a:spLocks noGrp="1" noChangeArrowheads="1"/>
          </p:cNvSpPr>
          <p:nvPr>
            <p:ph type="title"/>
          </p:nvPr>
        </p:nvSpPr>
        <p:spPr>
          <a:xfrm>
            <a:off x="1981200" y="274638"/>
            <a:ext cx="8229600" cy="562074"/>
          </a:xfrm>
        </p:spPr>
        <p:txBody>
          <a:bodyPr>
            <a:normAutofit fontScale="90000"/>
          </a:bodyPr>
          <a:lstStyle/>
          <a:p>
            <a:r>
              <a:rPr lang="en-US" altLang="zh-CN" sz="4000" b="1" dirty="0">
                <a:solidFill>
                  <a:srgbClr val="C00000"/>
                </a:solidFill>
              </a:rPr>
              <a:t>IPv6</a:t>
            </a:r>
            <a:r>
              <a:rPr lang="zh-CN" altLang="en-US" sz="4000" b="1" dirty="0">
                <a:solidFill>
                  <a:srgbClr val="C00000"/>
                </a:solidFill>
              </a:rPr>
              <a:t>基本报头字段</a:t>
            </a:r>
          </a:p>
        </p:txBody>
      </p:sp>
      <p:sp>
        <p:nvSpPr>
          <p:cNvPr id="503812" name="Rectangle 4"/>
          <p:cNvSpPr>
            <a:spLocks noChangeArrowheads="1"/>
          </p:cNvSpPr>
          <p:nvPr/>
        </p:nvSpPr>
        <p:spPr bwMode="auto">
          <a:xfrm>
            <a:off x="1558926" y="6597650"/>
            <a:ext cx="23399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000">
                <a:solidFill>
                  <a:schemeClr val="tx1"/>
                </a:solidFill>
                <a:latin typeface="Arial" charset="0"/>
                <a:ea typeface="黑体" pitchFamily="2" charset="-122"/>
              </a:defRPr>
            </a:lvl1pPr>
            <a:lvl2pPr>
              <a:defRPr sz="4000">
                <a:solidFill>
                  <a:schemeClr val="tx1"/>
                </a:solidFill>
                <a:latin typeface="Arial" charset="0"/>
                <a:ea typeface="黑体" pitchFamily="2" charset="-122"/>
              </a:defRPr>
            </a:lvl2pPr>
            <a:lvl3pPr>
              <a:defRPr sz="4000">
                <a:solidFill>
                  <a:schemeClr val="tx1"/>
                </a:solidFill>
                <a:latin typeface="Arial" charset="0"/>
                <a:ea typeface="黑体" pitchFamily="2" charset="-122"/>
              </a:defRPr>
            </a:lvl3pPr>
            <a:lvl4pPr>
              <a:defRPr sz="4000">
                <a:solidFill>
                  <a:schemeClr val="tx1"/>
                </a:solidFill>
                <a:latin typeface="Arial" charset="0"/>
                <a:ea typeface="黑体" pitchFamily="2" charset="-122"/>
              </a:defRPr>
            </a:lvl4pPr>
            <a:lvl5pPr>
              <a:defRPr sz="4000">
                <a:solidFill>
                  <a:schemeClr val="tx1"/>
                </a:solidFill>
                <a:latin typeface="Arial" charset="0"/>
                <a:ea typeface="黑体" pitchFamily="2" charset="-122"/>
              </a:defRPr>
            </a:lvl5pPr>
            <a:lvl6pPr marL="457200" fontAlgn="base">
              <a:spcBef>
                <a:spcPct val="0"/>
              </a:spcBef>
              <a:spcAft>
                <a:spcPct val="0"/>
              </a:spcAft>
              <a:defRPr sz="4000">
                <a:solidFill>
                  <a:schemeClr val="tx1"/>
                </a:solidFill>
                <a:latin typeface="Arial" charset="0"/>
                <a:ea typeface="黑体" pitchFamily="2" charset="-122"/>
              </a:defRPr>
            </a:lvl6pPr>
            <a:lvl7pPr marL="914400" fontAlgn="base">
              <a:spcBef>
                <a:spcPct val="0"/>
              </a:spcBef>
              <a:spcAft>
                <a:spcPct val="0"/>
              </a:spcAft>
              <a:defRPr sz="4000">
                <a:solidFill>
                  <a:schemeClr val="tx1"/>
                </a:solidFill>
                <a:latin typeface="Arial" charset="0"/>
                <a:ea typeface="黑体" pitchFamily="2" charset="-122"/>
              </a:defRPr>
            </a:lvl7pPr>
            <a:lvl8pPr marL="1371600" fontAlgn="base">
              <a:spcBef>
                <a:spcPct val="0"/>
              </a:spcBef>
              <a:spcAft>
                <a:spcPct val="0"/>
              </a:spcAft>
              <a:defRPr sz="4000">
                <a:solidFill>
                  <a:schemeClr val="tx1"/>
                </a:solidFill>
                <a:latin typeface="Arial" charset="0"/>
                <a:ea typeface="黑体" pitchFamily="2" charset="-122"/>
              </a:defRPr>
            </a:lvl8pPr>
            <a:lvl9pPr marL="1828800" fontAlgn="base">
              <a:spcBef>
                <a:spcPct val="0"/>
              </a:spcBef>
              <a:spcAft>
                <a:spcPct val="0"/>
              </a:spcAft>
              <a:defRPr sz="4000">
                <a:solidFill>
                  <a:schemeClr val="tx1"/>
                </a:solidFill>
                <a:latin typeface="Arial" charset="0"/>
                <a:ea typeface="黑体" pitchFamily="2" charset="-122"/>
              </a:defRPr>
            </a:lvl9pPr>
          </a:lstStyle>
          <a:p>
            <a:r>
              <a:rPr lang="en-US" altLang="zh-CN" sz="1400">
                <a:solidFill>
                  <a:schemeClr val="bg2"/>
                </a:solidFill>
              </a:rPr>
              <a:t>IPv6</a:t>
            </a:r>
          </a:p>
        </p:txBody>
      </p:sp>
      <p:grpSp>
        <p:nvGrpSpPr>
          <p:cNvPr id="503813" name="Group 5"/>
          <p:cNvGrpSpPr>
            <a:grpSpLocks/>
          </p:cNvGrpSpPr>
          <p:nvPr/>
        </p:nvGrpSpPr>
        <p:grpSpPr bwMode="auto">
          <a:xfrm>
            <a:off x="1812926" y="908051"/>
            <a:ext cx="8823325" cy="4105275"/>
            <a:chOff x="182" y="572"/>
            <a:chExt cx="5558" cy="2586"/>
          </a:xfrm>
        </p:grpSpPr>
        <p:sp>
          <p:nvSpPr>
            <p:cNvPr id="503814" name="Rectangle 6"/>
            <p:cNvSpPr>
              <a:spLocks noChangeArrowheads="1"/>
            </p:cNvSpPr>
            <p:nvPr/>
          </p:nvSpPr>
          <p:spPr bwMode="auto">
            <a:xfrm>
              <a:off x="182" y="572"/>
              <a:ext cx="521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eaLnBrk="0" hangingPunct="0"/>
              <a:r>
                <a:rPr lang="zh-CN" altLang="en-US" sz="2000">
                  <a:solidFill>
                    <a:srgbClr val="333399"/>
                  </a:solidFill>
                  <a:latin typeface="Arial" charset="0"/>
                  <a:ea typeface="黑体" pitchFamily="2" charset="-122"/>
                </a:rPr>
                <a:t>位 </a:t>
              </a:r>
              <a:r>
                <a:rPr lang="en-US" altLang="zh-CN" sz="2000">
                  <a:solidFill>
                    <a:srgbClr val="333399"/>
                  </a:solidFill>
                  <a:latin typeface="Arial" charset="0"/>
                  <a:ea typeface="黑体" pitchFamily="2" charset="-122"/>
                </a:rPr>
                <a:t>0                          8                        16                        24                    31</a:t>
              </a:r>
            </a:p>
          </p:txBody>
        </p:sp>
        <p:sp>
          <p:nvSpPr>
            <p:cNvPr id="503815" name="Line 7"/>
            <p:cNvSpPr>
              <a:spLocks noChangeShapeType="1"/>
            </p:cNvSpPr>
            <p:nvPr/>
          </p:nvSpPr>
          <p:spPr bwMode="auto">
            <a:xfrm flipH="1">
              <a:off x="5511" y="1026"/>
              <a:ext cx="0" cy="213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16" name="Rectangle 8"/>
            <p:cNvSpPr>
              <a:spLocks noChangeArrowheads="1"/>
            </p:cNvSpPr>
            <p:nvPr/>
          </p:nvSpPr>
          <p:spPr bwMode="auto">
            <a:xfrm>
              <a:off x="5302" y="1803"/>
              <a:ext cx="438" cy="40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eaLnBrk="0" hangingPunct="0">
                <a:lnSpc>
                  <a:spcPct val="90000"/>
                </a:lnSpc>
              </a:pPr>
              <a:r>
                <a:rPr lang="en-US" altLang="zh-CN" sz="2000">
                  <a:solidFill>
                    <a:srgbClr val="333399"/>
                  </a:solidFill>
                  <a:latin typeface="Arial" charset="0"/>
                  <a:ea typeface="黑体" pitchFamily="2" charset="-122"/>
                </a:rPr>
                <a:t>40</a:t>
              </a:r>
            </a:p>
            <a:p>
              <a:pPr algn="ctr" eaLnBrk="0" hangingPunct="0">
                <a:lnSpc>
                  <a:spcPct val="90000"/>
                </a:lnSpc>
              </a:pPr>
              <a:r>
                <a:rPr lang="zh-CN" altLang="en-US" sz="2000">
                  <a:solidFill>
                    <a:srgbClr val="333399"/>
                  </a:solidFill>
                  <a:latin typeface="Arial" charset="0"/>
                  <a:ea typeface="黑体" pitchFamily="2" charset="-122"/>
                </a:rPr>
                <a:t>字节</a:t>
              </a:r>
            </a:p>
          </p:txBody>
        </p:sp>
        <p:sp>
          <p:nvSpPr>
            <p:cNvPr id="503817" name="Rectangle 9"/>
            <p:cNvSpPr>
              <a:spLocks noChangeArrowheads="1"/>
            </p:cNvSpPr>
            <p:nvPr/>
          </p:nvSpPr>
          <p:spPr bwMode="auto">
            <a:xfrm>
              <a:off x="432" y="1034"/>
              <a:ext cx="4842" cy="2124"/>
            </a:xfrm>
            <a:prstGeom prst="rect">
              <a:avLst/>
            </a:prstGeom>
            <a:solidFill>
              <a:srgbClr val="EAEAE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03818" name="Line 10"/>
            <p:cNvSpPr>
              <a:spLocks noChangeShapeType="1"/>
            </p:cNvSpPr>
            <p:nvPr/>
          </p:nvSpPr>
          <p:spPr bwMode="auto">
            <a:xfrm>
              <a:off x="431" y="2341"/>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19" name="Rectangle 11"/>
            <p:cNvSpPr>
              <a:spLocks noChangeArrowheads="1"/>
            </p:cNvSpPr>
            <p:nvPr/>
          </p:nvSpPr>
          <p:spPr bwMode="auto">
            <a:xfrm>
              <a:off x="3361" y="1026"/>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eaLnBrk="0" hangingPunct="0"/>
              <a:r>
                <a:rPr lang="zh-CN" altLang="en-US" sz="2000">
                  <a:solidFill>
                    <a:srgbClr val="333399"/>
                  </a:solidFill>
                  <a:latin typeface="Arial" charset="0"/>
                  <a:ea typeface="黑体" pitchFamily="2" charset="-122"/>
                </a:rPr>
                <a:t>流标记</a:t>
              </a:r>
            </a:p>
          </p:txBody>
        </p:sp>
        <p:sp>
          <p:nvSpPr>
            <p:cNvPr id="503820" name="Rectangle 12"/>
            <p:cNvSpPr>
              <a:spLocks noChangeArrowheads="1"/>
            </p:cNvSpPr>
            <p:nvPr/>
          </p:nvSpPr>
          <p:spPr bwMode="auto">
            <a:xfrm>
              <a:off x="1277" y="1026"/>
              <a:ext cx="7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a:r>
                <a:rPr lang="zh-CN" altLang="en-US" sz="2000" dirty="0">
                  <a:solidFill>
                    <a:srgbClr val="333399"/>
                  </a:solidFill>
                  <a:latin typeface="Arial" charset="0"/>
                  <a:ea typeface="黑体" pitchFamily="2" charset="-122"/>
                </a:rPr>
                <a:t>通信类型</a:t>
              </a:r>
            </a:p>
          </p:txBody>
        </p:sp>
        <p:sp>
          <p:nvSpPr>
            <p:cNvPr id="503821" name="Line 13"/>
            <p:cNvSpPr>
              <a:spLocks noChangeShapeType="1"/>
            </p:cNvSpPr>
            <p:nvPr/>
          </p:nvSpPr>
          <p:spPr bwMode="auto">
            <a:xfrm>
              <a:off x="430" y="935"/>
              <a:ext cx="48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22" name="Line 14"/>
            <p:cNvSpPr>
              <a:spLocks noChangeShapeType="1"/>
            </p:cNvSpPr>
            <p:nvPr/>
          </p:nvSpPr>
          <p:spPr bwMode="auto">
            <a:xfrm>
              <a:off x="430" y="810"/>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23" name="Line 15"/>
            <p:cNvSpPr>
              <a:spLocks noChangeShapeType="1"/>
            </p:cNvSpPr>
            <p:nvPr/>
          </p:nvSpPr>
          <p:spPr bwMode="auto">
            <a:xfrm>
              <a:off x="1655" y="747"/>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3824" name="Group 16"/>
            <p:cNvGrpSpPr>
              <a:grpSpLocks/>
            </p:cNvGrpSpPr>
            <p:nvPr/>
          </p:nvGrpSpPr>
          <p:grpSpPr bwMode="auto">
            <a:xfrm>
              <a:off x="581" y="845"/>
              <a:ext cx="906" cy="93"/>
              <a:chOff x="581" y="845"/>
              <a:chExt cx="906" cy="93"/>
            </a:xfrm>
          </p:grpSpPr>
          <p:sp>
            <p:nvSpPr>
              <p:cNvPr id="503825" name="Line 17"/>
              <p:cNvSpPr>
                <a:spLocks noChangeShapeType="1"/>
              </p:cNvSpPr>
              <p:nvPr/>
            </p:nvSpPr>
            <p:spPr bwMode="auto">
              <a:xfrm>
                <a:off x="581"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26" name="Line 18"/>
              <p:cNvSpPr>
                <a:spLocks noChangeShapeType="1"/>
              </p:cNvSpPr>
              <p:nvPr/>
            </p:nvSpPr>
            <p:spPr bwMode="auto">
              <a:xfrm>
                <a:off x="732"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27" name="Line 19"/>
              <p:cNvSpPr>
                <a:spLocks noChangeShapeType="1"/>
              </p:cNvSpPr>
              <p:nvPr/>
            </p:nvSpPr>
            <p:spPr bwMode="auto">
              <a:xfrm>
                <a:off x="883"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28" name="Line 20"/>
              <p:cNvSpPr>
                <a:spLocks noChangeShapeType="1"/>
              </p:cNvSpPr>
              <p:nvPr/>
            </p:nvSpPr>
            <p:spPr bwMode="auto">
              <a:xfrm>
                <a:off x="1035"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29" name="Line 21"/>
              <p:cNvSpPr>
                <a:spLocks noChangeShapeType="1"/>
              </p:cNvSpPr>
              <p:nvPr/>
            </p:nvSpPr>
            <p:spPr bwMode="auto">
              <a:xfrm>
                <a:off x="1186"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30" name="Line 22"/>
              <p:cNvSpPr>
                <a:spLocks noChangeShapeType="1"/>
              </p:cNvSpPr>
              <p:nvPr/>
            </p:nvSpPr>
            <p:spPr bwMode="auto">
              <a:xfrm>
                <a:off x="1336"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31" name="Line 23"/>
              <p:cNvSpPr>
                <a:spLocks noChangeShapeType="1"/>
              </p:cNvSpPr>
              <p:nvPr/>
            </p:nvSpPr>
            <p:spPr bwMode="auto">
              <a:xfrm>
                <a:off x="1487"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3832" name="Line 24"/>
            <p:cNvSpPr>
              <a:spLocks noChangeShapeType="1"/>
            </p:cNvSpPr>
            <p:nvPr/>
          </p:nvSpPr>
          <p:spPr bwMode="auto">
            <a:xfrm>
              <a:off x="2847" y="747"/>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33" name="Line 25"/>
            <p:cNvSpPr>
              <a:spLocks noChangeShapeType="1"/>
            </p:cNvSpPr>
            <p:nvPr/>
          </p:nvSpPr>
          <p:spPr bwMode="auto">
            <a:xfrm>
              <a:off x="4059" y="747"/>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34" name="Line 26"/>
            <p:cNvSpPr>
              <a:spLocks noChangeShapeType="1"/>
            </p:cNvSpPr>
            <p:nvPr/>
          </p:nvSpPr>
          <p:spPr bwMode="auto">
            <a:xfrm>
              <a:off x="5265" y="810"/>
              <a:ext cx="0" cy="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35" name="Line 27"/>
            <p:cNvSpPr>
              <a:spLocks noChangeShapeType="1"/>
            </p:cNvSpPr>
            <p:nvPr/>
          </p:nvSpPr>
          <p:spPr bwMode="auto">
            <a:xfrm>
              <a:off x="5341" y="1019"/>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3836" name="Line 28"/>
            <p:cNvSpPr>
              <a:spLocks noChangeShapeType="1"/>
            </p:cNvSpPr>
            <p:nvPr/>
          </p:nvSpPr>
          <p:spPr bwMode="auto">
            <a:xfrm>
              <a:off x="5341" y="3158"/>
              <a:ext cx="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3837" name="Rectangle 29"/>
            <p:cNvSpPr>
              <a:spLocks noChangeArrowheads="1"/>
            </p:cNvSpPr>
            <p:nvPr/>
          </p:nvSpPr>
          <p:spPr bwMode="auto">
            <a:xfrm>
              <a:off x="509" y="1026"/>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eaLnBrk="0" hangingPunct="0"/>
              <a:r>
                <a:rPr lang="zh-CN" altLang="en-US" sz="2000">
                  <a:solidFill>
                    <a:srgbClr val="333399"/>
                  </a:solidFill>
                  <a:latin typeface="Arial" charset="0"/>
                  <a:ea typeface="黑体" pitchFamily="2" charset="-122"/>
                </a:rPr>
                <a:t>版本</a:t>
              </a:r>
            </a:p>
          </p:txBody>
        </p:sp>
        <p:sp>
          <p:nvSpPr>
            <p:cNvPr id="503838" name="Line 30"/>
            <p:cNvSpPr>
              <a:spLocks noChangeShapeType="1"/>
            </p:cNvSpPr>
            <p:nvPr/>
          </p:nvSpPr>
          <p:spPr bwMode="auto">
            <a:xfrm>
              <a:off x="427" y="1253"/>
              <a:ext cx="4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3839" name="Group 31"/>
            <p:cNvGrpSpPr>
              <a:grpSpLocks/>
            </p:cNvGrpSpPr>
            <p:nvPr/>
          </p:nvGrpSpPr>
          <p:grpSpPr bwMode="auto">
            <a:xfrm>
              <a:off x="436" y="1026"/>
              <a:ext cx="4841" cy="454"/>
              <a:chOff x="436" y="1026"/>
              <a:chExt cx="4841" cy="590"/>
            </a:xfrm>
          </p:grpSpPr>
          <p:sp>
            <p:nvSpPr>
              <p:cNvPr id="503840" name="Line 32"/>
              <p:cNvSpPr>
                <a:spLocks noChangeShapeType="1"/>
              </p:cNvSpPr>
              <p:nvPr/>
            </p:nvSpPr>
            <p:spPr bwMode="auto">
              <a:xfrm>
                <a:off x="436" y="1616"/>
                <a:ext cx="48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41" name="Line 33"/>
              <p:cNvSpPr>
                <a:spLocks noChangeShapeType="1"/>
              </p:cNvSpPr>
              <p:nvPr/>
            </p:nvSpPr>
            <p:spPr bwMode="auto">
              <a:xfrm>
                <a:off x="1020" y="1026"/>
                <a:ext cx="0" cy="2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42" name="Line 34"/>
              <p:cNvSpPr>
                <a:spLocks noChangeShapeType="1"/>
              </p:cNvSpPr>
              <p:nvPr/>
            </p:nvSpPr>
            <p:spPr bwMode="auto">
              <a:xfrm>
                <a:off x="2245" y="1026"/>
                <a:ext cx="0" cy="2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43" name="Line 35"/>
              <p:cNvSpPr>
                <a:spLocks noChangeShapeType="1"/>
              </p:cNvSpPr>
              <p:nvPr/>
            </p:nvSpPr>
            <p:spPr bwMode="auto">
              <a:xfrm>
                <a:off x="2853" y="1321"/>
                <a:ext cx="0" cy="2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44" name="Line 36"/>
              <p:cNvSpPr>
                <a:spLocks noChangeShapeType="1"/>
              </p:cNvSpPr>
              <p:nvPr/>
            </p:nvSpPr>
            <p:spPr bwMode="auto">
              <a:xfrm>
                <a:off x="4059" y="1321"/>
                <a:ext cx="0" cy="2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3845" name="Rectangle 37"/>
            <p:cNvSpPr>
              <a:spLocks noChangeArrowheads="1"/>
            </p:cNvSpPr>
            <p:nvPr/>
          </p:nvSpPr>
          <p:spPr bwMode="auto">
            <a:xfrm>
              <a:off x="1118" y="1232"/>
              <a:ext cx="7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eaLnBrk="0" hangingPunct="0"/>
              <a:r>
                <a:rPr lang="zh-CN" altLang="en-US" sz="2000">
                  <a:solidFill>
                    <a:srgbClr val="333399"/>
                  </a:solidFill>
                  <a:latin typeface="Arial" charset="0"/>
                  <a:ea typeface="黑体" pitchFamily="2" charset="-122"/>
                </a:rPr>
                <a:t>载荷长度</a:t>
              </a:r>
            </a:p>
          </p:txBody>
        </p:sp>
        <p:sp>
          <p:nvSpPr>
            <p:cNvPr id="503846" name="Rectangle 38"/>
            <p:cNvSpPr>
              <a:spLocks noChangeArrowheads="1"/>
            </p:cNvSpPr>
            <p:nvPr/>
          </p:nvSpPr>
          <p:spPr bwMode="auto">
            <a:xfrm>
              <a:off x="2987" y="1232"/>
              <a:ext cx="9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eaLnBrk="0" hangingPunct="0"/>
              <a:r>
                <a:rPr lang="zh-CN" altLang="en-US" sz="2000" dirty="0">
                  <a:solidFill>
                    <a:srgbClr val="333399"/>
                  </a:solidFill>
                  <a:latin typeface="Arial" charset="0"/>
                  <a:ea typeface="黑体" pitchFamily="2" charset="-122"/>
                </a:rPr>
                <a:t>下一个首部</a:t>
              </a:r>
            </a:p>
          </p:txBody>
        </p:sp>
        <p:sp>
          <p:nvSpPr>
            <p:cNvPr id="503847" name="Rectangle 39"/>
            <p:cNvSpPr>
              <a:spLocks noChangeArrowheads="1"/>
            </p:cNvSpPr>
            <p:nvPr/>
          </p:nvSpPr>
          <p:spPr bwMode="auto">
            <a:xfrm>
              <a:off x="4248" y="1232"/>
              <a:ext cx="7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a:r>
                <a:rPr lang="zh-CN" altLang="en-US" sz="2000" dirty="0">
                  <a:solidFill>
                    <a:srgbClr val="333399"/>
                  </a:solidFill>
                  <a:latin typeface="Arial" charset="0"/>
                  <a:ea typeface="黑体" pitchFamily="2" charset="-122"/>
                </a:rPr>
                <a:t>跳数限制</a:t>
              </a:r>
            </a:p>
          </p:txBody>
        </p:sp>
        <p:sp>
          <p:nvSpPr>
            <p:cNvPr id="503848" name="Rectangle 40"/>
            <p:cNvSpPr>
              <a:spLocks noChangeArrowheads="1"/>
            </p:cNvSpPr>
            <p:nvPr/>
          </p:nvSpPr>
          <p:spPr bwMode="auto">
            <a:xfrm>
              <a:off x="2538" y="1797"/>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eaLnBrk="0" hangingPunct="0"/>
              <a:r>
                <a:rPr lang="zh-CN" altLang="en-US" sz="2000">
                  <a:solidFill>
                    <a:srgbClr val="333399"/>
                  </a:solidFill>
                  <a:latin typeface="Arial" charset="0"/>
                  <a:ea typeface="黑体" pitchFamily="2" charset="-122"/>
                </a:rPr>
                <a:t>源地址</a:t>
              </a:r>
            </a:p>
          </p:txBody>
        </p:sp>
        <p:sp>
          <p:nvSpPr>
            <p:cNvPr id="503849" name="Rectangle 41"/>
            <p:cNvSpPr>
              <a:spLocks noChangeArrowheads="1"/>
            </p:cNvSpPr>
            <p:nvPr/>
          </p:nvSpPr>
          <p:spPr bwMode="auto">
            <a:xfrm>
              <a:off x="2457" y="2659"/>
              <a:ext cx="7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kumimoji="1" sz="2400">
                  <a:solidFill>
                    <a:schemeClr val="tx1"/>
                  </a:solidFill>
                  <a:latin typeface="Times New Roman" pitchFamily="18" charset="0"/>
                  <a:ea typeface="宋体" charset="-122"/>
                </a:defRPr>
              </a:lvl1pPr>
              <a:lvl2pPr marL="571500" defTabSz="762000">
                <a:defRPr kumimoji="1" sz="2400">
                  <a:solidFill>
                    <a:schemeClr val="tx1"/>
                  </a:solidFill>
                  <a:latin typeface="Times New Roman" pitchFamily="18" charset="0"/>
                  <a:ea typeface="宋体" charset="-122"/>
                </a:defRPr>
              </a:lvl2pPr>
              <a:lvl3pPr marL="1143000" defTabSz="762000">
                <a:defRPr kumimoji="1" sz="2400">
                  <a:solidFill>
                    <a:schemeClr val="tx1"/>
                  </a:solidFill>
                  <a:latin typeface="Times New Roman" pitchFamily="18" charset="0"/>
                  <a:ea typeface="宋体" charset="-122"/>
                </a:defRPr>
              </a:lvl3pPr>
              <a:lvl4pPr marL="1714500" defTabSz="762000">
                <a:defRPr kumimoji="1" sz="2400">
                  <a:solidFill>
                    <a:schemeClr val="tx1"/>
                  </a:solidFill>
                  <a:latin typeface="Times New Roman" pitchFamily="18" charset="0"/>
                  <a:ea typeface="宋体" charset="-122"/>
                </a:defRPr>
              </a:lvl4pPr>
              <a:lvl5pPr marL="2286000" defTabSz="762000">
                <a:defRPr kumimoji="1" sz="2400">
                  <a:solidFill>
                    <a:schemeClr val="tx1"/>
                  </a:solidFill>
                  <a:latin typeface="Times New Roman" pitchFamily="18" charset="0"/>
                  <a:ea typeface="宋体" charset="-122"/>
                </a:defRPr>
              </a:lvl5pPr>
              <a:lvl6pPr marL="2743200" defTabSz="762000" fontAlgn="base">
                <a:spcBef>
                  <a:spcPct val="0"/>
                </a:spcBef>
                <a:spcAft>
                  <a:spcPct val="0"/>
                </a:spcAft>
                <a:defRPr kumimoji="1" sz="2400">
                  <a:solidFill>
                    <a:schemeClr val="tx1"/>
                  </a:solidFill>
                  <a:latin typeface="Times New Roman" pitchFamily="18" charset="0"/>
                  <a:ea typeface="宋体" charset="-122"/>
                </a:defRPr>
              </a:lvl6pPr>
              <a:lvl7pPr marL="3200400" defTabSz="762000" fontAlgn="base">
                <a:spcBef>
                  <a:spcPct val="0"/>
                </a:spcBef>
                <a:spcAft>
                  <a:spcPct val="0"/>
                </a:spcAft>
                <a:defRPr kumimoji="1" sz="2400">
                  <a:solidFill>
                    <a:schemeClr val="tx1"/>
                  </a:solidFill>
                  <a:latin typeface="Times New Roman" pitchFamily="18" charset="0"/>
                  <a:ea typeface="宋体" charset="-122"/>
                </a:defRPr>
              </a:lvl7pPr>
              <a:lvl8pPr marL="3657600" defTabSz="762000" fontAlgn="base">
                <a:spcBef>
                  <a:spcPct val="0"/>
                </a:spcBef>
                <a:spcAft>
                  <a:spcPct val="0"/>
                </a:spcAft>
                <a:defRPr kumimoji="1" sz="2400">
                  <a:solidFill>
                    <a:schemeClr val="tx1"/>
                  </a:solidFill>
                  <a:latin typeface="Times New Roman" pitchFamily="18" charset="0"/>
                  <a:ea typeface="宋体" charset="-122"/>
                </a:defRPr>
              </a:lvl8pPr>
              <a:lvl9pPr marL="4114800" defTabSz="762000" fontAlgn="base">
                <a:spcBef>
                  <a:spcPct val="0"/>
                </a:spcBef>
                <a:spcAft>
                  <a:spcPct val="0"/>
                </a:spcAft>
                <a:defRPr kumimoji="1" sz="2400">
                  <a:solidFill>
                    <a:schemeClr val="tx1"/>
                  </a:solidFill>
                  <a:latin typeface="Times New Roman" pitchFamily="18" charset="0"/>
                  <a:ea typeface="宋体" charset="-122"/>
                </a:defRPr>
              </a:lvl9pPr>
            </a:lstStyle>
            <a:p>
              <a:pPr algn="ctr" eaLnBrk="0" hangingPunct="0"/>
              <a:r>
                <a:rPr lang="zh-CN" altLang="en-US" sz="2000">
                  <a:solidFill>
                    <a:srgbClr val="333399"/>
                  </a:solidFill>
                  <a:latin typeface="Arial" charset="0"/>
                  <a:ea typeface="黑体" pitchFamily="2" charset="-122"/>
                </a:rPr>
                <a:t>目的地址</a:t>
              </a:r>
            </a:p>
          </p:txBody>
        </p:sp>
        <p:grpSp>
          <p:nvGrpSpPr>
            <p:cNvPr id="503850" name="Group 42"/>
            <p:cNvGrpSpPr>
              <a:grpSpLocks/>
            </p:cNvGrpSpPr>
            <p:nvPr/>
          </p:nvGrpSpPr>
          <p:grpSpPr bwMode="auto">
            <a:xfrm>
              <a:off x="431" y="1661"/>
              <a:ext cx="136" cy="454"/>
              <a:chOff x="431" y="1661"/>
              <a:chExt cx="181" cy="454"/>
            </a:xfrm>
          </p:grpSpPr>
          <p:sp>
            <p:nvSpPr>
              <p:cNvPr id="503851" name="Line 43"/>
              <p:cNvSpPr>
                <a:spLocks noChangeShapeType="1"/>
              </p:cNvSpPr>
              <p:nvPr/>
            </p:nvSpPr>
            <p:spPr bwMode="auto">
              <a:xfrm>
                <a:off x="431" y="1661"/>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52" name="Line 44"/>
              <p:cNvSpPr>
                <a:spLocks noChangeShapeType="1"/>
              </p:cNvSpPr>
              <p:nvPr/>
            </p:nvSpPr>
            <p:spPr bwMode="auto">
              <a:xfrm>
                <a:off x="431" y="1888"/>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53" name="Line 45"/>
              <p:cNvSpPr>
                <a:spLocks noChangeShapeType="1"/>
              </p:cNvSpPr>
              <p:nvPr/>
            </p:nvSpPr>
            <p:spPr bwMode="auto">
              <a:xfrm>
                <a:off x="431" y="2115"/>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3854" name="Group 46"/>
            <p:cNvGrpSpPr>
              <a:grpSpLocks/>
            </p:cNvGrpSpPr>
            <p:nvPr/>
          </p:nvGrpSpPr>
          <p:grpSpPr bwMode="auto">
            <a:xfrm>
              <a:off x="431" y="2523"/>
              <a:ext cx="136" cy="454"/>
              <a:chOff x="431" y="1661"/>
              <a:chExt cx="181" cy="454"/>
            </a:xfrm>
          </p:grpSpPr>
          <p:sp>
            <p:nvSpPr>
              <p:cNvPr id="503855" name="Line 47"/>
              <p:cNvSpPr>
                <a:spLocks noChangeShapeType="1"/>
              </p:cNvSpPr>
              <p:nvPr/>
            </p:nvSpPr>
            <p:spPr bwMode="auto">
              <a:xfrm>
                <a:off x="431" y="1661"/>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56" name="Line 48"/>
              <p:cNvSpPr>
                <a:spLocks noChangeShapeType="1"/>
              </p:cNvSpPr>
              <p:nvPr/>
            </p:nvSpPr>
            <p:spPr bwMode="auto">
              <a:xfrm>
                <a:off x="431" y="1888"/>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57" name="Line 49"/>
              <p:cNvSpPr>
                <a:spLocks noChangeShapeType="1"/>
              </p:cNvSpPr>
              <p:nvPr/>
            </p:nvSpPr>
            <p:spPr bwMode="auto">
              <a:xfrm>
                <a:off x="431" y="2115"/>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3858" name="Group 50"/>
            <p:cNvGrpSpPr>
              <a:grpSpLocks/>
            </p:cNvGrpSpPr>
            <p:nvPr/>
          </p:nvGrpSpPr>
          <p:grpSpPr bwMode="auto">
            <a:xfrm>
              <a:off x="5142" y="1661"/>
              <a:ext cx="136" cy="454"/>
              <a:chOff x="431" y="1661"/>
              <a:chExt cx="181" cy="454"/>
            </a:xfrm>
          </p:grpSpPr>
          <p:sp>
            <p:nvSpPr>
              <p:cNvPr id="503859" name="Line 51"/>
              <p:cNvSpPr>
                <a:spLocks noChangeShapeType="1"/>
              </p:cNvSpPr>
              <p:nvPr/>
            </p:nvSpPr>
            <p:spPr bwMode="auto">
              <a:xfrm>
                <a:off x="431" y="1661"/>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60" name="Line 52"/>
              <p:cNvSpPr>
                <a:spLocks noChangeShapeType="1"/>
              </p:cNvSpPr>
              <p:nvPr/>
            </p:nvSpPr>
            <p:spPr bwMode="auto">
              <a:xfrm>
                <a:off x="431" y="1888"/>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61" name="Line 53"/>
              <p:cNvSpPr>
                <a:spLocks noChangeShapeType="1"/>
              </p:cNvSpPr>
              <p:nvPr/>
            </p:nvSpPr>
            <p:spPr bwMode="auto">
              <a:xfrm>
                <a:off x="431" y="2115"/>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3862" name="Group 54"/>
            <p:cNvGrpSpPr>
              <a:grpSpLocks/>
            </p:cNvGrpSpPr>
            <p:nvPr/>
          </p:nvGrpSpPr>
          <p:grpSpPr bwMode="auto">
            <a:xfrm>
              <a:off x="5142" y="2523"/>
              <a:ext cx="136" cy="454"/>
              <a:chOff x="431" y="1661"/>
              <a:chExt cx="181" cy="454"/>
            </a:xfrm>
          </p:grpSpPr>
          <p:sp>
            <p:nvSpPr>
              <p:cNvPr id="503863" name="Line 55"/>
              <p:cNvSpPr>
                <a:spLocks noChangeShapeType="1"/>
              </p:cNvSpPr>
              <p:nvPr/>
            </p:nvSpPr>
            <p:spPr bwMode="auto">
              <a:xfrm>
                <a:off x="431" y="1661"/>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64" name="Line 56"/>
              <p:cNvSpPr>
                <a:spLocks noChangeShapeType="1"/>
              </p:cNvSpPr>
              <p:nvPr/>
            </p:nvSpPr>
            <p:spPr bwMode="auto">
              <a:xfrm>
                <a:off x="431" y="1888"/>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65" name="Line 57"/>
              <p:cNvSpPr>
                <a:spLocks noChangeShapeType="1"/>
              </p:cNvSpPr>
              <p:nvPr/>
            </p:nvSpPr>
            <p:spPr bwMode="auto">
              <a:xfrm>
                <a:off x="431" y="2115"/>
                <a:ext cx="1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3866" name="Group 58"/>
            <p:cNvGrpSpPr>
              <a:grpSpLocks/>
            </p:cNvGrpSpPr>
            <p:nvPr/>
          </p:nvGrpSpPr>
          <p:grpSpPr bwMode="auto">
            <a:xfrm>
              <a:off x="1791" y="845"/>
              <a:ext cx="906" cy="93"/>
              <a:chOff x="581" y="845"/>
              <a:chExt cx="906" cy="93"/>
            </a:xfrm>
          </p:grpSpPr>
          <p:sp>
            <p:nvSpPr>
              <p:cNvPr id="503867" name="Line 59"/>
              <p:cNvSpPr>
                <a:spLocks noChangeShapeType="1"/>
              </p:cNvSpPr>
              <p:nvPr/>
            </p:nvSpPr>
            <p:spPr bwMode="auto">
              <a:xfrm>
                <a:off x="581"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68" name="Line 60"/>
              <p:cNvSpPr>
                <a:spLocks noChangeShapeType="1"/>
              </p:cNvSpPr>
              <p:nvPr/>
            </p:nvSpPr>
            <p:spPr bwMode="auto">
              <a:xfrm>
                <a:off x="732"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69" name="Line 61"/>
              <p:cNvSpPr>
                <a:spLocks noChangeShapeType="1"/>
              </p:cNvSpPr>
              <p:nvPr/>
            </p:nvSpPr>
            <p:spPr bwMode="auto">
              <a:xfrm>
                <a:off x="883"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70" name="Line 62"/>
              <p:cNvSpPr>
                <a:spLocks noChangeShapeType="1"/>
              </p:cNvSpPr>
              <p:nvPr/>
            </p:nvSpPr>
            <p:spPr bwMode="auto">
              <a:xfrm>
                <a:off x="1035"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71" name="Line 63"/>
              <p:cNvSpPr>
                <a:spLocks noChangeShapeType="1"/>
              </p:cNvSpPr>
              <p:nvPr/>
            </p:nvSpPr>
            <p:spPr bwMode="auto">
              <a:xfrm>
                <a:off x="1186"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72" name="Line 64"/>
              <p:cNvSpPr>
                <a:spLocks noChangeShapeType="1"/>
              </p:cNvSpPr>
              <p:nvPr/>
            </p:nvSpPr>
            <p:spPr bwMode="auto">
              <a:xfrm>
                <a:off x="1336"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73" name="Line 65"/>
              <p:cNvSpPr>
                <a:spLocks noChangeShapeType="1"/>
              </p:cNvSpPr>
              <p:nvPr/>
            </p:nvSpPr>
            <p:spPr bwMode="auto">
              <a:xfrm>
                <a:off x="1487"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3874" name="Group 66"/>
            <p:cNvGrpSpPr>
              <a:grpSpLocks/>
            </p:cNvGrpSpPr>
            <p:nvPr/>
          </p:nvGrpSpPr>
          <p:grpSpPr bwMode="auto">
            <a:xfrm>
              <a:off x="3016" y="845"/>
              <a:ext cx="906" cy="93"/>
              <a:chOff x="581" y="845"/>
              <a:chExt cx="906" cy="93"/>
            </a:xfrm>
          </p:grpSpPr>
          <p:sp>
            <p:nvSpPr>
              <p:cNvPr id="503875" name="Line 67"/>
              <p:cNvSpPr>
                <a:spLocks noChangeShapeType="1"/>
              </p:cNvSpPr>
              <p:nvPr/>
            </p:nvSpPr>
            <p:spPr bwMode="auto">
              <a:xfrm>
                <a:off x="581"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76" name="Line 68"/>
              <p:cNvSpPr>
                <a:spLocks noChangeShapeType="1"/>
              </p:cNvSpPr>
              <p:nvPr/>
            </p:nvSpPr>
            <p:spPr bwMode="auto">
              <a:xfrm>
                <a:off x="732"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77" name="Line 69"/>
              <p:cNvSpPr>
                <a:spLocks noChangeShapeType="1"/>
              </p:cNvSpPr>
              <p:nvPr/>
            </p:nvSpPr>
            <p:spPr bwMode="auto">
              <a:xfrm>
                <a:off x="883"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78" name="Line 70"/>
              <p:cNvSpPr>
                <a:spLocks noChangeShapeType="1"/>
              </p:cNvSpPr>
              <p:nvPr/>
            </p:nvSpPr>
            <p:spPr bwMode="auto">
              <a:xfrm>
                <a:off x="1035"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79" name="Line 71"/>
              <p:cNvSpPr>
                <a:spLocks noChangeShapeType="1"/>
              </p:cNvSpPr>
              <p:nvPr/>
            </p:nvSpPr>
            <p:spPr bwMode="auto">
              <a:xfrm>
                <a:off x="1186"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80" name="Line 72"/>
              <p:cNvSpPr>
                <a:spLocks noChangeShapeType="1"/>
              </p:cNvSpPr>
              <p:nvPr/>
            </p:nvSpPr>
            <p:spPr bwMode="auto">
              <a:xfrm>
                <a:off x="1336"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81" name="Line 73"/>
              <p:cNvSpPr>
                <a:spLocks noChangeShapeType="1"/>
              </p:cNvSpPr>
              <p:nvPr/>
            </p:nvSpPr>
            <p:spPr bwMode="auto">
              <a:xfrm>
                <a:off x="1487"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3882" name="Group 74"/>
            <p:cNvGrpSpPr>
              <a:grpSpLocks/>
            </p:cNvGrpSpPr>
            <p:nvPr/>
          </p:nvGrpSpPr>
          <p:grpSpPr bwMode="auto">
            <a:xfrm>
              <a:off x="4210" y="845"/>
              <a:ext cx="906" cy="93"/>
              <a:chOff x="581" y="845"/>
              <a:chExt cx="906" cy="93"/>
            </a:xfrm>
          </p:grpSpPr>
          <p:sp>
            <p:nvSpPr>
              <p:cNvPr id="503883" name="Line 75"/>
              <p:cNvSpPr>
                <a:spLocks noChangeShapeType="1"/>
              </p:cNvSpPr>
              <p:nvPr/>
            </p:nvSpPr>
            <p:spPr bwMode="auto">
              <a:xfrm>
                <a:off x="581"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84" name="Line 76"/>
              <p:cNvSpPr>
                <a:spLocks noChangeShapeType="1"/>
              </p:cNvSpPr>
              <p:nvPr/>
            </p:nvSpPr>
            <p:spPr bwMode="auto">
              <a:xfrm>
                <a:off x="732"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85" name="Line 77"/>
              <p:cNvSpPr>
                <a:spLocks noChangeShapeType="1"/>
              </p:cNvSpPr>
              <p:nvPr/>
            </p:nvSpPr>
            <p:spPr bwMode="auto">
              <a:xfrm>
                <a:off x="883"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86" name="Line 78"/>
              <p:cNvSpPr>
                <a:spLocks noChangeShapeType="1"/>
              </p:cNvSpPr>
              <p:nvPr/>
            </p:nvSpPr>
            <p:spPr bwMode="auto">
              <a:xfrm>
                <a:off x="1035"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87" name="Line 79"/>
              <p:cNvSpPr>
                <a:spLocks noChangeShapeType="1"/>
              </p:cNvSpPr>
              <p:nvPr/>
            </p:nvSpPr>
            <p:spPr bwMode="auto">
              <a:xfrm>
                <a:off x="1186"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88" name="Line 80"/>
              <p:cNvSpPr>
                <a:spLocks noChangeShapeType="1"/>
              </p:cNvSpPr>
              <p:nvPr/>
            </p:nvSpPr>
            <p:spPr bwMode="auto">
              <a:xfrm>
                <a:off x="1336"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89" name="Line 81"/>
              <p:cNvSpPr>
                <a:spLocks noChangeShapeType="1"/>
              </p:cNvSpPr>
              <p:nvPr/>
            </p:nvSpPr>
            <p:spPr bwMode="auto">
              <a:xfrm>
                <a:off x="1487" y="845"/>
                <a:ext cx="0" cy="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03811" name="Rectangle 3"/>
          <p:cNvSpPr>
            <a:spLocks noGrp="1" noChangeArrowheads="1"/>
          </p:cNvSpPr>
          <p:nvPr>
            <p:ph type="body" idx="1"/>
          </p:nvPr>
        </p:nvSpPr>
        <p:spPr>
          <a:xfrm>
            <a:off x="1824542" y="2389188"/>
            <a:ext cx="8642350" cy="3992141"/>
          </a:xfrm>
          <a:solidFill>
            <a:schemeClr val="bg1"/>
          </a:solidFill>
          <a:ln>
            <a:solidFill>
              <a:schemeClr val="bg1"/>
            </a:solidFill>
          </a:ln>
        </p:spPr>
        <p:txBody>
          <a:bodyPr>
            <a:normAutofit lnSpcReduction="10000"/>
          </a:bodyPr>
          <a:lstStyle/>
          <a:p>
            <a:pPr>
              <a:lnSpc>
                <a:spcPct val="90000"/>
              </a:lnSpc>
            </a:pPr>
            <a:r>
              <a:rPr lang="zh-CN" altLang="en-US" sz="2400" dirty="0"/>
              <a:t>版本：</a:t>
            </a:r>
            <a:r>
              <a:rPr lang="en-US" altLang="zh-CN" sz="2400" dirty="0"/>
              <a:t>4bits</a:t>
            </a:r>
            <a:r>
              <a:rPr lang="zh-CN" altLang="en-US" sz="2400" dirty="0"/>
              <a:t>，指明协议版本</a:t>
            </a:r>
          </a:p>
          <a:p>
            <a:pPr>
              <a:lnSpc>
                <a:spcPct val="90000"/>
              </a:lnSpc>
            </a:pPr>
            <a:r>
              <a:rPr lang="zh-CN" altLang="en-US" sz="2400" dirty="0"/>
              <a:t>通信类型：</a:t>
            </a:r>
            <a:r>
              <a:rPr lang="en-US" altLang="zh-CN" sz="2400" dirty="0"/>
              <a:t>8bits</a:t>
            </a:r>
            <a:r>
              <a:rPr lang="zh-CN" altLang="en-US" sz="2400" dirty="0"/>
              <a:t>，使用一个称为区分服务的业务类型指定数据报所需的一般特征。</a:t>
            </a:r>
          </a:p>
          <a:p>
            <a:pPr>
              <a:lnSpc>
                <a:spcPct val="90000"/>
              </a:lnSpc>
            </a:pPr>
            <a:r>
              <a:rPr lang="zh-CN" altLang="en-US" sz="2400" dirty="0"/>
              <a:t>流标号：</a:t>
            </a:r>
            <a:r>
              <a:rPr lang="en-US" altLang="zh-CN" sz="2400" dirty="0"/>
              <a:t>20bits</a:t>
            </a:r>
            <a:r>
              <a:rPr lang="zh-CN" altLang="en-US" sz="2400" dirty="0"/>
              <a:t>，设计之初的目的是将数据报与一个特定的底层网络路径联系起来。</a:t>
            </a:r>
          </a:p>
          <a:p>
            <a:pPr>
              <a:lnSpc>
                <a:spcPct val="90000"/>
              </a:lnSpc>
            </a:pPr>
            <a:r>
              <a:rPr lang="zh-CN" altLang="en-US" sz="2400" dirty="0"/>
              <a:t>有效载荷长度：</a:t>
            </a:r>
            <a:r>
              <a:rPr lang="en-US" altLang="zh-CN" sz="2400" dirty="0"/>
              <a:t>16bits</a:t>
            </a:r>
            <a:r>
              <a:rPr lang="zh-CN" altLang="en-US" sz="2400" dirty="0"/>
              <a:t>，数据报所携带数据的长度，不包括基本头部。</a:t>
            </a:r>
          </a:p>
          <a:p>
            <a:pPr>
              <a:lnSpc>
                <a:spcPct val="90000"/>
              </a:lnSpc>
            </a:pPr>
            <a:r>
              <a:rPr lang="zh-CN" altLang="en-US" sz="2400" dirty="0"/>
              <a:t>下一个首部：</a:t>
            </a:r>
            <a:r>
              <a:rPr lang="en-US" altLang="zh-CN" sz="2400" dirty="0"/>
              <a:t>8bits</a:t>
            </a:r>
            <a:r>
              <a:rPr lang="zh-CN" altLang="en-US" sz="2400" dirty="0"/>
              <a:t>，用于指定当前头部后面的信息的类型。</a:t>
            </a:r>
          </a:p>
          <a:p>
            <a:pPr>
              <a:lnSpc>
                <a:spcPct val="90000"/>
              </a:lnSpc>
            </a:pPr>
            <a:r>
              <a:rPr lang="zh-CN" altLang="en-US" sz="2400" dirty="0"/>
              <a:t>跳数限制：数据包在到达目的地之前，如果跳数限制计数器被减小到</a:t>
            </a:r>
            <a:r>
              <a:rPr lang="en-US" altLang="zh-CN" sz="2400" dirty="0"/>
              <a:t>0</a:t>
            </a:r>
            <a:r>
              <a:rPr lang="zh-CN" altLang="en-US" sz="2400" dirty="0"/>
              <a:t>，该数据报将被丢弃。</a:t>
            </a:r>
          </a:p>
        </p:txBody>
      </p:sp>
      <p:cxnSp>
        <p:nvCxnSpPr>
          <p:cNvPr id="83" name="直接连接符 37">
            <a:extLst>
              <a:ext uri="{FF2B5EF4-FFF2-40B4-BE49-F238E27FC236}">
                <a16:creationId xmlns:a16="http://schemas.microsoft.com/office/drawing/2014/main" id="{2E3B0381-6C5A-4983-9660-26087A4E3362}"/>
              </a:ext>
            </a:extLst>
          </p:cNvPr>
          <p:cNvCxnSpPr/>
          <p:nvPr/>
        </p:nvCxnSpPr>
        <p:spPr>
          <a:xfrm>
            <a:off x="1751013" y="836712"/>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7941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b="1" dirty="0">
                <a:solidFill>
                  <a:srgbClr val="C00000"/>
                </a:solidFill>
              </a:rPr>
              <a:t>ARP:</a:t>
            </a:r>
            <a:r>
              <a:rPr lang="zh-CN" altLang="en-US" sz="4400" b="1" dirty="0">
                <a:solidFill>
                  <a:srgbClr val="C00000"/>
                </a:solidFill>
              </a:rPr>
              <a:t>地址解析协议</a:t>
            </a:r>
            <a:endParaRPr lang="zh-CN" altLang="en-US" dirty="0"/>
          </a:p>
        </p:txBody>
      </p:sp>
      <p:sp>
        <p:nvSpPr>
          <p:cNvPr id="3" name="内容占位符 2"/>
          <p:cNvSpPr>
            <a:spLocks noGrp="1"/>
          </p:cNvSpPr>
          <p:nvPr>
            <p:ph idx="1"/>
          </p:nvPr>
        </p:nvSpPr>
        <p:spPr>
          <a:xfrm>
            <a:off x="838200" y="1825625"/>
            <a:ext cx="10394373" cy="4351338"/>
          </a:xfrm>
        </p:spPr>
        <p:txBody>
          <a:bodyPr/>
          <a:lstStyle/>
          <a:p>
            <a:pPr>
              <a:lnSpc>
                <a:spcPct val="90000"/>
              </a:lnSpc>
              <a:buClr>
                <a:srgbClr val="C00000"/>
              </a:buClr>
              <a:buFont typeface="Wingdings" panose="05000000000000000000" pitchFamily="2" charset="2"/>
              <a:buChar char="n"/>
            </a:pPr>
            <a:endParaRPr lang="en-US" altLang="zh-CN" sz="2800" dirty="0">
              <a:latin typeface="楷体" panose="02010609060101010101" pitchFamily="49" charset="-122"/>
              <a:ea typeface="楷体" panose="02010609060101010101" pitchFamily="49" charset="-122"/>
            </a:endParaRPr>
          </a:p>
          <a:p>
            <a:pPr>
              <a:lnSpc>
                <a:spcPct val="200000"/>
              </a:lnSpc>
              <a:buClr>
                <a:srgbClr val="C00000"/>
              </a:buClr>
              <a:buFont typeface="Wingdings" panose="05000000000000000000" pitchFamily="2" charset="2"/>
              <a:buChar char="n"/>
            </a:pPr>
            <a:r>
              <a:rPr lang="en-US" altLang="zh-CN" sz="3200" b="1" dirty="0">
                <a:latin typeface="楷体" panose="02010609060101010101" pitchFamily="49" charset="-122"/>
                <a:ea typeface="楷体" panose="02010609060101010101" pitchFamily="49" charset="-122"/>
              </a:rPr>
              <a:t>ARP</a:t>
            </a:r>
            <a:r>
              <a:rPr lang="zh-CN" altLang="en-US" sz="3200" b="1" dirty="0">
                <a:latin typeface="楷体" panose="02010609060101010101" pitchFamily="49" charset="-122"/>
                <a:ea typeface="楷体" panose="02010609060101010101" pitchFamily="49" charset="-122"/>
              </a:rPr>
              <a:t>协议的基本功能就是通过目的设备的</a:t>
            </a:r>
            <a:r>
              <a:rPr lang="en-US" altLang="zh-CN" sz="3200" b="1" dirty="0">
                <a:latin typeface="楷体" panose="02010609060101010101" pitchFamily="49" charset="-122"/>
                <a:ea typeface="楷体" panose="02010609060101010101" pitchFamily="49" charset="-122"/>
              </a:rPr>
              <a:t>IP</a:t>
            </a:r>
            <a:r>
              <a:rPr lang="zh-CN" altLang="en-US" sz="3200" b="1" dirty="0">
                <a:latin typeface="楷体" panose="02010609060101010101" pitchFamily="49" charset="-122"/>
                <a:ea typeface="楷体" panose="02010609060101010101" pitchFamily="49" charset="-122"/>
              </a:rPr>
              <a:t>地址，查询目标设备的</a:t>
            </a:r>
            <a:r>
              <a:rPr lang="en-US" altLang="zh-CN" sz="3200" b="1" dirty="0">
                <a:latin typeface="楷体" panose="02010609060101010101" pitchFamily="49" charset="-122"/>
                <a:ea typeface="楷体" panose="02010609060101010101" pitchFamily="49" charset="-122"/>
              </a:rPr>
              <a:t>MAC</a:t>
            </a:r>
            <a:r>
              <a:rPr lang="zh-CN" altLang="en-US" sz="3200" b="1" dirty="0">
                <a:latin typeface="楷体" panose="02010609060101010101" pitchFamily="49" charset="-122"/>
                <a:ea typeface="楷体" panose="02010609060101010101" pitchFamily="49" charset="-122"/>
              </a:rPr>
              <a:t>地址，以保证通信的顺利进行。</a:t>
            </a:r>
          </a:p>
          <a:p>
            <a:endParaRPr lang="zh-CN" altLang="en-US" dirty="0"/>
          </a:p>
        </p:txBody>
      </p:sp>
      <p:cxnSp>
        <p:nvCxnSpPr>
          <p:cNvPr id="4" name="直接连接符 3"/>
          <p:cNvCxnSpPr/>
          <p:nvPr/>
        </p:nvCxnSpPr>
        <p:spPr>
          <a:xfrm>
            <a:off x="981344" y="148094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83cabc0c-70ec-48d9-be70-09d020af123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7665</Words>
  <Application>Microsoft Office PowerPoint</Application>
  <PresentationFormat>宽屏</PresentationFormat>
  <Paragraphs>1255</Paragraphs>
  <Slides>70</Slides>
  <Notes>21</Notes>
  <HiddenSlides>0</HiddenSlides>
  <MMClips>0</MMClips>
  <ScaleCrop>false</ScaleCrop>
  <HeadingPairs>
    <vt:vector size="8" baseType="variant">
      <vt:variant>
        <vt:lpstr>已用的字体</vt:lpstr>
      </vt:variant>
      <vt:variant>
        <vt:i4>19</vt:i4>
      </vt:variant>
      <vt:variant>
        <vt:lpstr>主题</vt:lpstr>
      </vt:variant>
      <vt:variant>
        <vt:i4>4</vt:i4>
      </vt:variant>
      <vt:variant>
        <vt:lpstr>嵌入 OLE 服务器</vt:lpstr>
      </vt:variant>
      <vt:variant>
        <vt:i4>1</vt:i4>
      </vt:variant>
      <vt:variant>
        <vt:lpstr>幻灯片标题</vt:lpstr>
      </vt:variant>
      <vt:variant>
        <vt:i4>70</vt:i4>
      </vt:variant>
    </vt:vector>
  </HeadingPairs>
  <TitlesOfParts>
    <vt:vector size="94" baseType="lpstr">
      <vt:lpstr>-apple-system</vt:lpstr>
      <vt:lpstr>Google Sans</vt:lpstr>
      <vt:lpstr>PingFang SC</vt:lpstr>
      <vt:lpstr>等线</vt:lpstr>
      <vt:lpstr>等线 Light</vt:lpstr>
      <vt:lpstr>黑体</vt:lpstr>
      <vt:lpstr>华文行楷</vt:lpstr>
      <vt:lpstr>楷体</vt:lpstr>
      <vt:lpstr>隶书</vt:lpstr>
      <vt:lpstr>宋体</vt:lpstr>
      <vt:lpstr>微软雅黑</vt:lpstr>
      <vt:lpstr>Arial</vt:lpstr>
      <vt:lpstr>Arial Black</vt:lpstr>
      <vt:lpstr>Calibri</vt:lpstr>
      <vt:lpstr>Courier New</vt:lpstr>
      <vt:lpstr>Symbol</vt:lpstr>
      <vt:lpstr>Tahoma</vt:lpstr>
      <vt:lpstr>Times New Roman</vt:lpstr>
      <vt:lpstr>Wingdings</vt:lpstr>
      <vt:lpstr>Office 主题​​</vt:lpstr>
      <vt:lpstr>Office Theme</vt:lpstr>
      <vt:lpstr>1_Office 主题​​</vt:lpstr>
      <vt:lpstr>1_Office Theme</vt:lpstr>
      <vt:lpstr>VISIO</vt:lpstr>
      <vt:lpstr>IPv4报文格式</vt:lpstr>
      <vt:lpstr>PowerPoint 演示文稿</vt:lpstr>
      <vt:lpstr>PowerPoint 演示文稿</vt:lpstr>
      <vt:lpstr>PowerPoint 演示文稿</vt:lpstr>
      <vt:lpstr> IPv4数据报分段 </vt:lpstr>
      <vt:lpstr>数据报分段示例</vt:lpstr>
      <vt:lpstr>IPv6报文格式</vt:lpstr>
      <vt:lpstr>IPv6基本报头字段</vt:lpstr>
      <vt:lpstr>ARP:地址解析协议</vt:lpstr>
      <vt:lpstr>ARP高速缓存 ARP协议工作原理</vt:lpstr>
      <vt:lpstr>ARP命令使用示例</vt:lpstr>
      <vt:lpstr>ARP工作流程</vt:lpstr>
      <vt:lpstr>ARP协议的工作原理</vt:lpstr>
      <vt:lpstr>ARP封装与报文格式</vt:lpstr>
      <vt:lpstr>ICMP报文的结构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用户数据报协议UDP</vt:lpstr>
      <vt:lpstr>UDP报头格式</vt:lpstr>
      <vt:lpstr>端 口 号</vt:lpstr>
      <vt:lpstr>UDP校验和</vt:lpstr>
      <vt:lpstr>UDP应用</vt:lpstr>
      <vt:lpstr>DNS</vt:lpstr>
      <vt:lpstr>DNS</vt:lpstr>
      <vt:lpstr>DNS</vt:lpstr>
      <vt:lpstr>TCP</vt:lpstr>
      <vt:lpstr>TCP的报头格式</vt:lpstr>
      <vt:lpstr>PowerPoint 演示文稿</vt:lpstr>
      <vt:lpstr>TCP的标志位</vt:lpstr>
      <vt:lpstr>TCP的报头可选项</vt:lpstr>
      <vt:lpstr>标志位，序号和确认序号是什么样的关系？</vt:lpstr>
      <vt:lpstr>PowerPoint 演示文稿</vt:lpstr>
      <vt:lpstr>实验七  FTP、 HTTP 、 DHCP</vt:lpstr>
      <vt:lpstr>文件传输服务FTP</vt:lpstr>
      <vt:lpstr>FTP的工作原理</vt:lpstr>
      <vt:lpstr>主动模式</vt:lpstr>
      <vt:lpstr>被动模式</vt:lpstr>
      <vt:lpstr>FTP的主要命令</vt:lpstr>
      <vt:lpstr>注意观察</vt:lpstr>
      <vt:lpstr>万维网服务</vt:lpstr>
      <vt:lpstr> 超文本</vt:lpstr>
      <vt:lpstr>URL</vt:lpstr>
      <vt:lpstr>超文本传输协议</vt:lpstr>
      <vt:lpstr>超文本传输协议HTTP</vt:lpstr>
      <vt:lpstr>4种主要的HTTP请求类型</vt:lpstr>
      <vt:lpstr>浏览器结构</vt:lpstr>
      <vt:lpstr>WEB服务器结构</vt:lpstr>
      <vt:lpstr>DHCP协议</vt:lpstr>
      <vt:lpstr>DHCP工作原理</vt:lpstr>
      <vt:lpstr>DHCP中继代理</vt:lpstr>
      <vt:lpstr>DHCP报文格式</vt:lpstr>
      <vt:lpstr>DHCP报文格式</vt:lpstr>
      <vt:lpstr>DHCP工作过程</vt:lpstr>
      <vt:lpstr>DHCP 协议的工作过程</vt:lpstr>
      <vt:lpstr>DHCP 协议的工作过程(1)</vt:lpstr>
      <vt:lpstr>DHCP 协议的工作过程(2)</vt:lpstr>
      <vt:lpstr>DHCP 协议的工作过程(3)</vt:lpstr>
      <vt:lpstr>DHCP 协议的工作过程(3)</vt:lpstr>
      <vt:lpstr>电子邮件服务</vt:lpstr>
      <vt:lpstr>电子邮件的主要组成 </vt:lpstr>
      <vt:lpstr>简单邮件传送协议</vt:lpstr>
      <vt:lpstr>SMTP工作流程</vt:lpstr>
      <vt:lpstr>邮件读取协议</vt:lpstr>
      <vt:lpstr>邮件读取协议</vt:lpstr>
      <vt:lpstr>POP3/IMAP工作流程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IPv4报文格式</dc:title>
  <dc:creator>馨木 葛</dc:creator>
  <cp:lastModifiedBy>馨木 葛</cp:lastModifiedBy>
  <cp:revision>10</cp:revision>
  <dcterms:created xsi:type="dcterms:W3CDTF">2024-06-19T14:56:17Z</dcterms:created>
  <dcterms:modified xsi:type="dcterms:W3CDTF">2024-06-20T13:31:38Z</dcterms:modified>
</cp:coreProperties>
</file>