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7"/>
  </p:notesMasterIdLst>
  <p:sldIdLst>
    <p:sldId id="283" r:id="rId2"/>
    <p:sldId id="299" r:id="rId3"/>
    <p:sldId id="309" r:id="rId4"/>
    <p:sldId id="310" r:id="rId5"/>
    <p:sldId id="258" r:id="rId6"/>
    <p:sldId id="277" r:id="rId7"/>
    <p:sldId id="300" r:id="rId8"/>
    <p:sldId id="260" r:id="rId9"/>
    <p:sldId id="261" r:id="rId10"/>
    <p:sldId id="303" r:id="rId11"/>
    <p:sldId id="263" r:id="rId12"/>
    <p:sldId id="264" r:id="rId13"/>
    <p:sldId id="308" r:id="rId14"/>
    <p:sldId id="313" r:id="rId15"/>
    <p:sldId id="311" r:id="rId16"/>
    <p:sldId id="266" r:id="rId17"/>
    <p:sldId id="267" r:id="rId18"/>
    <p:sldId id="289" r:id="rId19"/>
    <p:sldId id="268" r:id="rId20"/>
    <p:sldId id="328" r:id="rId21"/>
    <p:sldId id="316" r:id="rId22"/>
    <p:sldId id="329" r:id="rId23"/>
    <p:sldId id="312" r:id="rId24"/>
    <p:sldId id="273" r:id="rId25"/>
    <p:sldId id="317" r:id="rId26"/>
    <p:sldId id="274" r:id="rId27"/>
    <p:sldId id="319" r:id="rId28"/>
    <p:sldId id="318" r:id="rId29"/>
    <p:sldId id="275" r:id="rId30"/>
    <p:sldId id="276" r:id="rId31"/>
    <p:sldId id="320" r:id="rId32"/>
    <p:sldId id="321" r:id="rId33"/>
    <p:sldId id="322" r:id="rId34"/>
    <p:sldId id="324" r:id="rId35"/>
    <p:sldId id="325" r:id="rId36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249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3" Type="http://schemas.openxmlformats.org/officeDocument/2006/relationships/image" Target="../media/image67.emf"/><Relationship Id="rId7" Type="http://schemas.openxmlformats.org/officeDocument/2006/relationships/image" Target="../media/image71.w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6" Type="http://schemas.openxmlformats.org/officeDocument/2006/relationships/image" Target="../media/image70.png"/><Relationship Id="rId11" Type="http://schemas.openxmlformats.org/officeDocument/2006/relationships/image" Target="../media/image75.emf"/><Relationship Id="rId5" Type="http://schemas.openxmlformats.org/officeDocument/2006/relationships/image" Target="../media/image69.wmf"/><Relationship Id="rId10" Type="http://schemas.openxmlformats.org/officeDocument/2006/relationships/image" Target="../media/image74.emf"/><Relationship Id="rId4" Type="http://schemas.openxmlformats.org/officeDocument/2006/relationships/image" Target="../media/image68.wmf"/><Relationship Id="rId9" Type="http://schemas.openxmlformats.org/officeDocument/2006/relationships/image" Target="../media/image73.png"/><Relationship Id="rId1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e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05.wmf"/><Relationship Id="rId6" Type="http://schemas.openxmlformats.org/officeDocument/2006/relationships/image" Target="../media/image113.wmf"/><Relationship Id="rId5" Type="http://schemas.openxmlformats.org/officeDocument/2006/relationships/image" Target="../media/image110.wmf"/><Relationship Id="rId4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20" Type="http://schemas.openxmlformats.org/officeDocument/2006/relationships/image" Target="../media/image43.e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emf"/><Relationship Id="rId1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9B2949-D11F-4DD7-97B4-FAAF841A7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128D8-9647-4CF1-8E44-CFBA64CF7F8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E223119C-789C-4A2C-92A8-E8808B801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7C4BF7-C992-4F66-A0BE-0CF1D587A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BA211F-B6AE-4EAD-A8E6-3A0C658AE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C3627-729C-423C-89BB-1EF879FA0FC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34B935F-F6EE-4973-948B-A38BDFE53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7D560F7-70D2-45D9-805A-CE278ADAD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96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09DF43-999E-441A-9C7C-C18C18269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B76CB-83E9-4A05-BEF1-8DE6F6E02EF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C5ED29A8-DBDA-4652-967E-6FEDE3AD1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3B05469-93A7-4BDA-9B13-BCF7394E9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800" b="1">
                <a:solidFill>
                  <a:schemeClr val="accent2"/>
                </a:solidFill>
                <a:ea typeface="楷体_GB2312" pitchFamily="49" charset="-122"/>
              </a:rPr>
              <a:t>典</a:t>
            </a:r>
            <a:r>
              <a:rPr lang="en-US" altLang="zh-CN" sz="800" b="1">
                <a:solidFill>
                  <a:schemeClr val="accent2"/>
                </a:solidFill>
                <a:ea typeface="楷体_GB2312" pitchFamily="49" charset="-122"/>
              </a:rPr>
              <a:t>P365 </a:t>
            </a:r>
            <a:r>
              <a:rPr lang="zh-CN" altLang="en-US" sz="800" b="1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800" b="1">
                <a:solidFill>
                  <a:schemeClr val="accent2"/>
                </a:solidFill>
                <a:ea typeface="楷体_GB2312" pitchFamily="49" charset="-122"/>
              </a:rPr>
              <a:t>1.3)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101647-F5A4-4E57-8AAF-C646BF69A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7E584-3C4C-4A48-9B91-998895C2598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6CBA29A-014E-4662-916B-A975C6B57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392A40D-F821-48B7-B229-7FB5796B6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b="1">
                <a:ea typeface="楷体_GB2312" pitchFamily="49" charset="-122"/>
              </a:rPr>
              <a:t>. </a:t>
            </a:r>
            <a:r>
              <a:rPr lang="en-US" altLang="zh-CN" sz="800" b="1">
                <a:solidFill>
                  <a:schemeClr val="accent2"/>
                </a:solidFill>
                <a:ea typeface="楷体_GB2312" pitchFamily="49" charset="-122"/>
              </a:rPr>
              <a:t>(P394 </a:t>
            </a:r>
            <a:r>
              <a:rPr lang="zh-CN" altLang="en-US" sz="800" b="1">
                <a:solidFill>
                  <a:schemeClr val="accent2"/>
                </a:solidFill>
                <a:ea typeface="楷体_GB2312" pitchFamily="49" charset="-122"/>
              </a:rPr>
              <a:t>综例</a:t>
            </a:r>
            <a:r>
              <a:rPr lang="en-US" altLang="zh-CN" sz="800" b="1">
                <a:solidFill>
                  <a:schemeClr val="accent2"/>
                </a:solidFill>
                <a:ea typeface="楷体_GB2312" pitchFamily="49" charset="-122"/>
              </a:rPr>
              <a:t>1.9)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58236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6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95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0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41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17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39312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74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013E-62D5-45DE-9BD9-F62993BD8F2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E1D3-13EE-4212-8B4D-AD3430B775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02817-94DD-4080-A7DC-F9798E4B6BD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6D130E-7425-4DE9-B64A-E7C58ABA94B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6D6842-528D-4BAE-B611-3DA58923A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334E3-7838-49A6-807C-212CA7C2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ADAC4-8AEF-4D15-B48C-D7402D0C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F76D73-3984-44B9-B088-98DE2D8A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ED7902-1A9B-476A-98F4-26C1BA65C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3909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01317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2689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089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7527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19374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3895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468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36159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98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png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7.e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png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7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68.wmf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5" Type="http://schemas.openxmlformats.org/officeDocument/2006/relationships/image" Target="../media/image165.wmf"/><Relationship Id="rId23" Type="http://schemas.openxmlformats.org/officeDocument/2006/relationships/image" Target="../media/image169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2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86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84.wmf"/><Relationship Id="rId25" Type="http://schemas.openxmlformats.org/officeDocument/2006/relationships/image" Target="../media/image18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1.wmf"/><Relationship Id="rId24" Type="http://schemas.openxmlformats.org/officeDocument/2006/relationships/oleObject" Target="../embeddings/oleObject191.bin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23" Type="http://schemas.openxmlformats.org/officeDocument/2006/relationships/image" Target="../media/image187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85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18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9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97.wmf"/><Relationship Id="rId5" Type="http://schemas.openxmlformats.org/officeDocument/2006/relationships/image" Target="../media/image194.wmf"/><Relationship Id="rId15" Type="http://schemas.openxmlformats.org/officeDocument/2006/relationships/image" Target="../media/image199.w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96.wmf"/><Relationship Id="rId14" Type="http://schemas.openxmlformats.org/officeDocument/2006/relationships/oleObject" Target="../embeddings/oleObject2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9" Type="http://schemas.openxmlformats.org/officeDocument/2006/relationships/image" Target="../media/image41.wmf"/><Relationship Id="rId21" Type="http://schemas.openxmlformats.org/officeDocument/2006/relationships/image" Target="../media/image32.emf"/><Relationship Id="rId34" Type="http://schemas.openxmlformats.org/officeDocument/2006/relationships/oleObject" Target="../embeddings/oleObject39.bin"/><Relationship Id="rId42" Type="http://schemas.openxmlformats.org/officeDocument/2006/relationships/oleObject" Target="../embeddings/oleObject43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6.w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42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0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37.bin"/><Relationship Id="rId35" Type="http://schemas.openxmlformats.org/officeDocument/2006/relationships/image" Target="../media/image39.wmf"/><Relationship Id="rId43" Type="http://schemas.openxmlformats.org/officeDocument/2006/relationships/image" Target="../media/image43.emf"/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1">
            <a:extLst>
              <a:ext uri="{FF2B5EF4-FFF2-40B4-BE49-F238E27FC236}">
                <a16:creationId xmlns:a16="http://schemas.microsoft.com/office/drawing/2014/main" id="{9CA9900E-A176-4A42-96B4-02DCE463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1BE04-3970-4518-9C05-6DE7D2D8F5B4}"/>
              </a:ext>
            </a:extLst>
          </p:cNvPr>
          <p:cNvSpPr/>
          <p:nvPr/>
        </p:nvSpPr>
        <p:spPr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75" name="Text Box 1047">
            <a:extLst>
              <a:ext uri="{FF2B5EF4-FFF2-40B4-BE49-F238E27FC236}">
                <a16:creationId xmlns:a16="http://schemas.microsoft.com/office/drawing/2014/main" id="{288A7B53-6995-4C5F-A2D9-0E8041F5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682" y="4140294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</a:t>
            </a:r>
          </a:p>
        </p:txBody>
      </p:sp>
      <p:sp>
        <p:nvSpPr>
          <p:cNvPr id="49157" name="Rectangle 1029">
            <a:extLst>
              <a:ext uri="{FF2B5EF4-FFF2-40B4-BE49-F238E27FC236}">
                <a16:creationId xmlns:a16="http://schemas.microsoft.com/office/drawing/2014/main" id="{4769FAF6-1EC8-463F-B694-8F559227A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2362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5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  <a:r>
              <a:rPr lang="zh-CN" altLang="en-US" sz="5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9173" name="Text Box 1045">
            <a:extLst>
              <a:ext uri="{FF2B5EF4-FFF2-40B4-BE49-F238E27FC236}">
                <a16:creationId xmlns:a16="http://schemas.microsoft.com/office/drawing/2014/main" id="{9C7BA8D9-8698-4EAA-BCB0-F8100271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695" y="3419569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一元函数微积分 </a:t>
            </a:r>
          </a:p>
        </p:txBody>
      </p:sp>
      <p:sp>
        <p:nvSpPr>
          <p:cNvPr id="49174" name="Line 1046">
            <a:extLst>
              <a:ext uri="{FF2B5EF4-FFF2-40B4-BE49-F238E27FC236}">
                <a16:creationId xmlns:a16="http://schemas.microsoft.com/office/drawing/2014/main" id="{A3173E2B-AE40-4879-A75D-997BB731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220" y="4068857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76" name="Text Box 1048">
            <a:extLst>
              <a:ext uri="{FF2B5EF4-FFF2-40B4-BE49-F238E27FC236}">
                <a16:creationId xmlns:a16="http://schemas.microsoft.com/office/drawing/2014/main" id="{7576A2B2-0D23-4EF7-B8F2-D7D35B6CB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695" y="4932457"/>
            <a:ext cx="3159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多元函数微积分 </a:t>
            </a:r>
          </a:p>
        </p:txBody>
      </p:sp>
      <p:sp>
        <p:nvSpPr>
          <p:cNvPr id="49178" name="Text Box 1050">
            <a:extLst>
              <a:ext uri="{FF2B5EF4-FFF2-40B4-BE49-F238E27FC236}">
                <a16:creationId xmlns:a16="http://schemas.microsoft.com/office/drawing/2014/main" id="{CBA9723D-BFC9-4D2D-A4B7-C8CE4C9C1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491304"/>
            <a:ext cx="7921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多元函数的极限和连续性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build="p" autoUpdateAnimBg="0"/>
      <p:bldP spid="49173" grpId="0" build="p" autoUpdateAnimBg="0"/>
      <p:bldP spid="49176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1" name="Text Box 13">
            <a:extLst>
              <a:ext uri="{FF2B5EF4-FFF2-40B4-BE49-F238E27FC236}">
                <a16:creationId xmlns:a16="http://schemas.microsoft.com/office/drawing/2014/main" id="{C4938121-8A5E-4676-9771-9010F9B7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39763"/>
            <a:ext cx="4602163" cy="4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整个平面是最大的开域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ED4E3235-C728-4FA9-9BD0-44822ED5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049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点集 </a:t>
            </a:r>
          </a:p>
        </p:txBody>
      </p:sp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551953A8-CEC1-415B-8329-BE6BDE645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51503"/>
              </p:ext>
            </p:extLst>
          </p:nvPr>
        </p:nvGraphicFramePr>
        <p:xfrm>
          <a:off x="1998663" y="1666875"/>
          <a:ext cx="22463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2" name="Equation" r:id="rId4" imgW="965160" imgH="279360" progId="Equation.DSMT4">
                  <p:embed/>
                </p:oleObj>
              </mc:Choice>
              <mc:Fallback>
                <p:oleObj name="Equation" r:id="rId4" imgW="965160" imgH="279360" progId="Equation.DSMT4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551953A8-CEC1-415B-8329-BE6BDE645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666875"/>
                        <a:ext cx="22463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6">
            <a:extLst>
              <a:ext uri="{FF2B5EF4-FFF2-40B4-BE49-F238E27FC236}">
                <a16:creationId xmlns:a16="http://schemas.microsoft.com/office/drawing/2014/main" id="{7621E920-8F99-4461-84E8-EAC88722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1690688"/>
            <a:ext cx="1874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是开集，</a:t>
            </a:r>
          </a:p>
        </p:txBody>
      </p:sp>
      <p:sp>
        <p:nvSpPr>
          <p:cNvPr id="78866" name="Text Box 18">
            <a:extLst>
              <a:ext uri="{FF2B5EF4-FFF2-40B4-BE49-F238E27FC236}">
                <a16:creationId xmlns:a16="http://schemas.microsoft.com/office/drawing/2014/main" id="{1A5A6CDF-577C-4CF0-973F-C01F3D68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157288"/>
            <a:ext cx="391160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也是最大的闭域；</a:t>
            </a:r>
          </a:p>
        </p:txBody>
      </p:sp>
      <p:sp>
        <p:nvSpPr>
          <p:cNvPr id="78871" name="Text Box 23">
            <a:extLst>
              <a:ext uri="{FF2B5EF4-FFF2-40B4-BE49-F238E27FC236}">
                <a16:creationId xmlns:a16="http://schemas.microsoft.com/office/drawing/2014/main" id="{A12650F9-77E6-4FAB-A3BB-7DE80485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3002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但非区域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78914" name="Group 66">
            <a:extLst>
              <a:ext uri="{FF2B5EF4-FFF2-40B4-BE49-F238E27FC236}">
                <a16:creationId xmlns:a16="http://schemas.microsoft.com/office/drawing/2014/main" id="{61C16ED4-C2A0-4D0D-B9AF-5E7ED423CBF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746125"/>
            <a:ext cx="730250" cy="1854200"/>
            <a:chOff x="4272" y="2928"/>
            <a:chExt cx="511" cy="1296"/>
          </a:xfrm>
          <a:solidFill>
            <a:srgbClr val="0070C0"/>
          </a:solidFill>
        </p:grpSpPr>
        <p:grpSp>
          <p:nvGrpSpPr>
            <p:cNvPr id="78915" name="Group 67">
              <a:extLst>
                <a:ext uri="{FF2B5EF4-FFF2-40B4-BE49-F238E27FC236}">
                  <a16:creationId xmlns:a16="http://schemas.microsoft.com/office/drawing/2014/main" id="{83CE5A71-49F9-48D4-B868-F0AD42CDE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928"/>
              <a:ext cx="480" cy="1296"/>
              <a:chOff x="4272" y="2928"/>
              <a:chExt cx="480" cy="1296"/>
            </a:xfrm>
            <a:grpFill/>
          </p:grpSpPr>
          <p:sp>
            <p:nvSpPr>
              <p:cNvPr id="78916" name="Rectangle 68">
                <a:extLst>
                  <a:ext uri="{FF2B5EF4-FFF2-40B4-BE49-F238E27FC236}">
                    <a16:creationId xmlns:a16="http://schemas.microsoft.com/office/drawing/2014/main" id="{68F6F4A3-DDA3-45D0-AA57-DAD576FA3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480" cy="1296"/>
              </a:xfrm>
              <a:prstGeom prst="rect">
                <a:avLst/>
              </a:prstGeom>
              <a:grp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7" name="Line 69">
                <a:extLst>
                  <a:ext uri="{FF2B5EF4-FFF2-40B4-BE49-F238E27FC236}">
                    <a16:creationId xmlns:a16="http://schemas.microsoft.com/office/drawing/2014/main" id="{AB8F29FA-8780-4A41-9493-95B3C2DC0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0" cy="1248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8918" name="Object 70">
              <a:extLst>
                <a:ext uri="{FF2B5EF4-FFF2-40B4-BE49-F238E27FC236}">
                  <a16:creationId xmlns:a16="http://schemas.microsoft.com/office/drawing/2014/main" id="{75B06199-6382-4FA7-A721-19F25EB3D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52"/>
            <a:ext cx="3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3" name="公式" r:id="rId6" imgW="203040" imgH="164880" progId="Equation.3">
                    <p:embed/>
                  </p:oleObj>
                </mc:Choice>
                <mc:Fallback>
                  <p:oleObj name="公式" r:id="rId6" imgW="203040" imgH="164880" progId="Equation.3">
                    <p:embed/>
                    <p:pic>
                      <p:nvPicPr>
                        <p:cNvPr id="78918" name="Object 70">
                          <a:extLst>
                            <a:ext uri="{FF2B5EF4-FFF2-40B4-BE49-F238E27FC236}">
                              <a16:creationId xmlns:a16="http://schemas.microsoft.com/office/drawing/2014/main" id="{75B06199-6382-4FA7-A721-19F25EB3D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52"/>
                          <a:ext cx="3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919" name="Group 71">
            <a:extLst>
              <a:ext uri="{FF2B5EF4-FFF2-40B4-BE49-F238E27FC236}">
                <a16:creationId xmlns:a16="http://schemas.microsoft.com/office/drawing/2014/main" id="{DB07C87F-92E2-4F55-9034-8BF8E36DFF18}"/>
              </a:ext>
            </a:extLst>
          </p:cNvPr>
          <p:cNvGrpSpPr>
            <a:grpSpLocks/>
          </p:cNvGrpSpPr>
          <p:nvPr/>
        </p:nvGrpSpPr>
        <p:grpSpPr bwMode="auto">
          <a:xfrm>
            <a:off x="7178675" y="746125"/>
            <a:ext cx="746125" cy="1854200"/>
            <a:chOff x="5136" y="2928"/>
            <a:chExt cx="521" cy="1296"/>
          </a:xfrm>
          <a:solidFill>
            <a:srgbClr val="0070C0"/>
          </a:solidFill>
        </p:grpSpPr>
        <p:grpSp>
          <p:nvGrpSpPr>
            <p:cNvPr id="78920" name="Group 72">
              <a:extLst>
                <a:ext uri="{FF2B5EF4-FFF2-40B4-BE49-F238E27FC236}">
                  <a16:creationId xmlns:a16="http://schemas.microsoft.com/office/drawing/2014/main" id="{A657E72F-09FA-4071-9F3B-A67AE7FF6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928"/>
              <a:ext cx="521" cy="1296"/>
              <a:chOff x="5136" y="2928"/>
              <a:chExt cx="521" cy="1296"/>
            </a:xfrm>
            <a:grpFill/>
          </p:grpSpPr>
          <p:sp>
            <p:nvSpPr>
              <p:cNvPr id="78921" name="Rectangle 73">
                <a:extLst>
                  <a:ext uri="{FF2B5EF4-FFF2-40B4-BE49-F238E27FC236}">
                    <a16:creationId xmlns:a16="http://schemas.microsoft.com/office/drawing/2014/main" id="{7864E45A-EA2F-4F33-976E-3B812CD4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8"/>
                <a:ext cx="521" cy="1296"/>
              </a:xfrm>
              <a:prstGeom prst="rect">
                <a:avLst/>
              </a:prstGeom>
              <a:grp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22" name="Line 74">
                <a:extLst>
                  <a:ext uri="{FF2B5EF4-FFF2-40B4-BE49-F238E27FC236}">
                    <a16:creationId xmlns:a16="http://schemas.microsoft.com/office/drawing/2014/main" id="{B51BA185-EAF3-4481-A27D-9EC6C6ECF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928"/>
                <a:ext cx="0" cy="1296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8923" name="Object 75">
              <a:extLst>
                <a:ext uri="{FF2B5EF4-FFF2-40B4-BE49-F238E27FC236}">
                  <a16:creationId xmlns:a16="http://schemas.microsoft.com/office/drawing/2014/main" id="{2E1AF761-69D4-4F3F-A4E5-1C2624F6E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5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4" name="公式" r:id="rId8" imgW="88560" imgH="164880" progId="Equation.3">
                    <p:embed/>
                  </p:oleObj>
                </mc:Choice>
                <mc:Fallback>
                  <p:oleObj name="公式" r:id="rId8" imgW="88560" imgH="164880" progId="Equation.3">
                    <p:embed/>
                    <p:pic>
                      <p:nvPicPr>
                        <p:cNvPr id="78923" name="Object 75">
                          <a:extLst>
                            <a:ext uri="{FF2B5EF4-FFF2-40B4-BE49-F238E27FC236}">
                              <a16:creationId xmlns:a16="http://schemas.microsoft.com/office/drawing/2014/main" id="{2E1AF761-69D4-4F3F-A4E5-1C2624F6E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924" name="Group 76">
            <a:extLst>
              <a:ext uri="{FF2B5EF4-FFF2-40B4-BE49-F238E27FC236}">
                <a16:creationId xmlns:a16="http://schemas.microsoft.com/office/drawing/2014/main" id="{F0BD8BBC-8A39-4D1D-B52D-E9B0A6A1CB0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609600"/>
            <a:ext cx="1990725" cy="1990725"/>
            <a:chOff x="4272" y="2832"/>
            <a:chExt cx="1392" cy="1392"/>
          </a:xfrm>
        </p:grpSpPr>
        <p:sp>
          <p:nvSpPr>
            <p:cNvPr id="78925" name="Text Box 77">
              <a:extLst>
                <a:ext uri="{FF2B5EF4-FFF2-40B4-BE49-F238E27FC236}">
                  <a16:creationId xmlns:a16="http://schemas.microsoft.com/office/drawing/2014/main" id="{FB48C6B6-BA7D-4DB9-8E81-1A7E115B9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504"/>
              <a:ext cx="4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8926" name="Line 78">
              <a:extLst>
                <a:ext uri="{FF2B5EF4-FFF2-40B4-BE49-F238E27FC236}">
                  <a16:creationId xmlns:a16="http://schemas.microsoft.com/office/drawing/2014/main" id="{BFD1575F-E848-4E69-B388-F05661D2B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927" name="Line 79">
              <a:extLst>
                <a:ext uri="{FF2B5EF4-FFF2-40B4-BE49-F238E27FC236}">
                  <a16:creationId xmlns:a16="http://schemas.microsoft.com/office/drawing/2014/main" id="{CC2E569D-2B2E-465E-8F16-A24CCECD8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8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8928" name="Object 80">
              <a:extLst>
                <a:ext uri="{FF2B5EF4-FFF2-40B4-BE49-F238E27FC236}">
                  <a16:creationId xmlns:a16="http://schemas.microsoft.com/office/drawing/2014/main" id="{F8A1BABB-FEA2-463D-A941-CC48A34F2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9" y="360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5" name="公式" r:id="rId10" imgW="126720" imgH="139680" progId="Equation.3">
                    <p:embed/>
                  </p:oleObj>
                </mc:Choice>
                <mc:Fallback>
                  <p:oleObj name="公式" r:id="rId10" imgW="126720" imgH="139680" progId="Equation.3">
                    <p:embed/>
                    <p:pic>
                      <p:nvPicPr>
                        <p:cNvPr id="78928" name="Object 80">
                          <a:extLst>
                            <a:ext uri="{FF2B5EF4-FFF2-40B4-BE49-F238E27FC236}">
                              <a16:creationId xmlns:a16="http://schemas.microsoft.com/office/drawing/2014/main" id="{F8A1BABB-FEA2-463D-A941-CC48A34F2D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360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29" name="Object 81">
              <a:extLst>
                <a:ext uri="{FF2B5EF4-FFF2-40B4-BE49-F238E27FC236}">
                  <a16:creationId xmlns:a16="http://schemas.microsoft.com/office/drawing/2014/main" id="{5124614E-4882-4FE8-B059-A1122550D6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3660365"/>
                </p:ext>
              </p:extLst>
            </p:nvPr>
          </p:nvGraphicFramePr>
          <p:xfrm>
            <a:off x="4722" y="2832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6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78929" name="Object 81">
                          <a:extLst>
                            <a:ext uri="{FF2B5EF4-FFF2-40B4-BE49-F238E27FC236}">
                              <a16:creationId xmlns:a16="http://schemas.microsoft.com/office/drawing/2014/main" id="{5124614E-4882-4FE8-B059-A1122550D6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832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30" name="Rectangle 82">
            <a:extLst>
              <a:ext uri="{FF2B5EF4-FFF2-40B4-BE49-F238E27FC236}">
                <a16:creationId xmlns:a16="http://schemas.microsoft.com/office/drawing/2014/main" id="{08FB79E9-F506-4489-8CC6-CA60BAC7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>
                <a:solidFill>
                  <a:srgbClr val="66FF33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对集合 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若存在正数</a:t>
            </a:r>
            <a:r>
              <a:rPr lang="zh-CN" altLang="en-US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使一切点 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与定点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 </a:t>
            </a:r>
          </a:p>
        </p:txBody>
      </p:sp>
      <p:sp>
        <p:nvSpPr>
          <p:cNvPr id="78931" name="Text Box 83">
            <a:extLst>
              <a:ext uri="{FF2B5EF4-FFF2-40B4-BE49-F238E27FC236}">
                <a16:creationId xmlns:a16="http://schemas.microsoft.com/office/drawing/2014/main" id="{961B7A56-2D44-4371-8431-44D82ACF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4900"/>
            <a:ext cx="8208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的距离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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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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有界集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否则称为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无界集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8936" name="Text Box 88">
            <a:extLst>
              <a:ext uri="{FF2B5EF4-FFF2-40B4-BE49-F238E27FC236}">
                <a16:creationId xmlns:a16="http://schemas.microsoft.com/office/drawing/2014/main" id="{8D5AA806-104E-4E57-8247-29CE079F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有界的区域称为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有界域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无界的区域称为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无界域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utoUpdateAnimBg="0"/>
      <p:bldP spid="78864" grpId="0" autoUpdateAnimBg="0"/>
      <p:bldP spid="78871" grpId="0" autoUpdateAnimBg="0"/>
      <p:bldP spid="78930" grpId="0" build="p" autoUpdateAnimBg="0"/>
      <p:bldP spid="78931" grpId="0" build="p" autoUpdateAnimBg="0"/>
      <p:bldP spid="7893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2C332DA-7A12-46E5-B845-BA26D3962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388144"/>
            <a:ext cx="45720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三、多元函数  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28B466E-E18A-4651-9957-3F7090AD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09FF6EC-D265-4C7B-9586-754CD27B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圆柱体的体积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EAD139AD-1883-44B9-BBA4-DB527FB2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并联后的总电阻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A0397E4D-BC80-4175-8D80-F1E8B76B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52913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三角形面积的海伦公式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86AADCC2-BBDA-4E19-92FB-ED017DC32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242510"/>
              </p:ext>
            </p:extLst>
          </p:nvPr>
        </p:nvGraphicFramePr>
        <p:xfrm>
          <a:off x="1255781" y="2043110"/>
          <a:ext cx="4870202" cy="67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8" name="Equation" r:id="rId3" imgW="2006280" imgH="279360" progId="Equation.DSMT4">
                  <p:embed/>
                </p:oleObj>
              </mc:Choice>
              <mc:Fallback>
                <p:oleObj name="Equation" r:id="rId3" imgW="2006280" imgH="279360" progId="Equation.DSMT4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86AADCC2-BBDA-4E19-92FB-ED017DC3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81" y="2043110"/>
                        <a:ext cx="4870202" cy="67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AE7A3C60-8BA1-4309-A2D6-F3E1F9DEA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846235"/>
              </p:ext>
            </p:extLst>
          </p:nvPr>
        </p:nvGraphicFramePr>
        <p:xfrm>
          <a:off x="940885" y="3252788"/>
          <a:ext cx="555942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9" name="Equation" r:id="rId5" imgW="2400120" imgH="431640" progId="Equation.DSMT4">
                  <p:embed/>
                </p:oleObj>
              </mc:Choice>
              <mc:Fallback>
                <p:oleObj name="Equation" r:id="rId5" imgW="2400120" imgH="431640" progId="Equation.DSMT4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AE7A3C60-8BA1-4309-A2D6-F3E1F9DEA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85" y="3252788"/>
                        <a:ext cx="5559426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D0731BCA-1A77-4ADB-8470-BA788E983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88840"/>
              </p:ext>
            </p:extLst>
          </p:nvPr>
        </p:nvGraphicFramePr>
        <p:xfrm>
          <a:off x="4404892" y="4024373"/>
          <a:ext cx="2262609" cy="93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0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D0731BCA-1A77-4ADB-8470-BA788E983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892" y="4024373"/>
                        <a:ext cx="2262609" cy="936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1" name="Group 45">
            <a:extLst>
              <a:ext uri="{FF2B5EF4-FFF2-40B4-BE49-F238E27FC236}">
                <a16:creationId xmlns:a16="http://schemas.microsoft.com/office/drawing/2014/main" id="{01C003CA-1046-4A3B-8C24-B63B5E6C290A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4076700"/>
            <a:ext cx="1447800" cy="1295400"/>
            <a:chOff x="4224" y="2400"/>
            <a:chExt cx="912" cy="816"/>
          </a:xfrm>
        </p:grpSpPr>
        <p:sp>
          <p:nvSpPr>
            <p:cNvPr id="9240" name="Freeform 24">
              <a:extLst>
                <a:ext uri="{FF2B5EF4-FFF2-40B4-BE49-F238E27FC236}">
                  <a16:creationId xmlns:a16="http://schemas.microsoft.com/office/drawing/2014/main" id="{C0C37448-B9C6-48CF-A261-802DAB8F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41" name="Object 25">
              <a:extLst>
                <a:ext uri="{FF2B5EF4-FFF2-40B4-BE49-F238E27FC236}">
                  <a16:creationId xmlns:a16="http://schemas.microsoft.com/office/drawing/2014/main" id="{0EE2563B-24F3-4EBE-A30A-2239CD5BA0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261803"/>
                </p:ext>
              </p:extLst>
            </p:nvPr>
          </p:nvGraphicFramePr>
          <p:xfrm>
            <a:off x="4476" y="3002"/>
            <a:ext cx="17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1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9241" name="Object 25">
                          <a:extLst>
                            <a:ext uri="{FF2B5EF4-FFF2-40B4-BE49-F238E27FC236}">
                              <a16:creationId xmlns:a16="http://schemas.microsoft.com/office/drawing/2014/main" id="{0EE2563B-24F3-4EBE-A30A-2239CD5BA0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002"/>
                          <a:ext cx="175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26">
              <a:extLst>
                <a:ext uri="{FF2B5EF4-FFF2-40B4-BE49-F238E27FC236}">
                  <a16:creationId xmlns:a16="http://schemas.microsoft.com/office/drawing/2014/main" id="{3F36C724-01FF-4F8F-8ECD-DED4326AAA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867489"/>
                </p:ext>
              </p:extLst>
            </p:nvPr>
          </p:nvGraphicFramePr>
          <p:xfrm>
            <a:off x="4321" y="2406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2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9242" name="Object 26">
                          <a:extLst>
                            <a:ext uri="{FF2B5EF4-FFF2-40B4-BE49-F238E27FC236}">
                              <a16:creationId xmlns:a16="http://schemas.microsoft.com/office/drawing/2014/main" id="{3F36C724-01FF-4F8F-8ECD-DED4326AAA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406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27">
              <a:extLst>
                <a:ext uri="{FF2B5EF4-FFF2-40B4-BE49-F238E27FC236}">
                  <a16:creationId xmlns:a16="http://schemas.microsoft.com/office/drawing/2014/main" id="{041CF28D-A76E-4921-984D-84CD18282C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0884966"/>
                </p:ext>
              </p:extLst>
            </p:nvPr>
          </p:nvGraphicFramePr>
          <p:xfrm>
            <a:off x="4880" y="2576"/>
            <a:ext cx="20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9243" name="Object 27">
                          <a:extLst>
                            <a:ext uri="{FF2B5EF4-FFF2-40B4-BE49-F238E27FC236}">
                              <a16:creationId xmlns:a16="http://schemas.microsoft.com/office/drawing/2014/main" id="{041CF28D-A76E-4921-984D-84CD18282C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2576"/>
                          <a:ext cx="20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FA38F273-2120-4238-8D14-33F8E70B4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63893"/>
              </p:ext>
            </p:extLst>
          </p:nvPr>
        </p:nvGraphicFramePr>
        <p:xfrm>
          <a:off x="219075" y="5632450"/>
          <a:ext cx="87439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4" name="Equation" r:id="rId15" imgW="3682800" imgH="279360" progId="Equation.DSMT4">
                  <p:embed/>
                </p:oleObj>
              </mc:Choice>
              <mc:Fallback>
                <p:oleObj name="Equation" r:id="rId15" imgW="3682800" imgH="279360" progId="Equation.DSMT4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FA38F273-2120-4238-8D14-33F8E70B4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5632450"/>
                        <a:ext cx="87439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>
            <a:extLst>
              <a:ext uri="{FF2B5EF4-FFF2-40B4-BE49-F238E27FC236}">
                <a16:creationId xmlns:a16="http://schemas.microsoft.com/office/drawing/2014/main" id="{9583AAD7-B968-4D04-99EA-44AFCD37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34180"/>
              </p:ext>
            </p:extLst>
          </p:nvPr>
        </p:nvGraphicFramePr>
        <p:xfrm>
          <a:off x="1895627" y="4961146"/>
          <a:ext cx="4219005" cy="6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5" name="Equation" r:id="rId17" imgW="1752480" imgH="253800" progId="Equation.DSMT4">
                  <p:embed/>
                </p:oleObj>
              </mc:Choice>
              <mc:Fallback>
                <p:oleObj name="Equation" r:id="rId17" imgW="1752480" imgH="253800" progId="Equation.DSMT4">
                  <p:embed/>
                  <p:pic>
                    <p:nvPicPr>
                      <p:cNvPr id="9250" name="Object 34">
                        <a:extLst>
                          <a:ext uri="{FF2B5EF4-FFF2-40B4-BE49-F238E27FC236}">
                            <a16:creationId xmlns:a16="http://schemas.microsoft.com/office/drawing/2014/main" id="{9583AAD7-B968-4D04-99EA-44AFCD379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627" y="4961146"/>
                        <a:ext cx="4219005" cy="6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0" name="Group 44">
            <a:extLst>
              <a:ext uri="{FF2B5EF4-FFF2-40B4-BE49-F238E27FC236}">
                <a16:creationId xmlns:a16="http://schemas.microsoft.com/office/drawing/2014/main" id="{F6A4D5D7-9D72-450B-8C0D-11C4913E4F06}"/>
              </a:ext>
            </a:extLst>
          </p:cNvPr>
          <p:cNvGrpSpPr>
            <a:grpSpLocks/>
          </p:cNvGrpSpPr>
          <p:nvPr/>
        </p:nvGrpSpPr>
        <p:grpSpPr bwMode="auto">
          <a:xfrm>
            <a:off x="7164386" y="1258888"/>
            <a:ext cx="1447799" cy="1560513"/>
            <a:chOff x="4511" y="431"/>
            <a:chExt cx="912" cy="983"/>
          </a:xfrm>
        </p:grpSpPr>
        <p:sp>
          <p:nvSpPr>
            <p:cNvPr id="9231" name="Freeform 15">
              <a:extLst>
                <a:ext uri="{FF2B5EF4-FFF2-40B4-BE49-F238E27FC236}">
                  <a16:creationId xmlns:a16="http://schemas.microsoft.com/office/drawing/2014/main" id="{14AC504C-8F59-4054-8C5D-321B8F68E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gradFill rotWithShape="0">
              <a:gsLst>
                <a:gs pos="0">
                  <a:srgbClr val="006600">
                    <a:gamma/>
                    <a:shade val="46275"/>
                    <a:invGamma/>
                  </a:srgbClr>
                </a:gs>
                <a:gs pos="100000">
                  <a:srgbClr val="006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E1F78BA4-7A36-4B56-85AE-C9AC8BE6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8" name="Object 22">
              <a:extLst>
                <a:ext uri="{FF2B5EF4-FFF2-40B4-BE49-F238E27FC236}">
                  <a16:creationId xmlns:a16="http://schemas.microsoft.com/office/drawing/2014/main" id="{1329BB29-B2B8-4F29-BEF0-62521342AB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04182"/>
                </p:ext>
              </p:extLst>
            </p:nvPr>
          </p:nvGraphicFramePr>
          <p:xfrm>
            <a:off x="5212" y="858"/>
            <a:ext cx="21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9238" name="Object 22">
                          <a:extLst>
                            <a:ext uri="{FF2B5EF4-FFF2-40B4-BE49-F238E27FC236}">
                              <a16:creationId xmlns:a16="http://schemas.microsoft.com/office/drawing/2014/main" id="{1329BB29-B2B8-4F29-BEF0-62521342A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858"/>
                          <a:ext cx="21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21">
              <a:extLst>
                <a:ext uri="{FF2B5EF4-FFF2-40B4-BE49-F238E27FC236}">
                  <a16:creationId xmlns:a16="http://schemas.microsoft.com/office/drawing/2014/main" id="{AE6FBE8A-8983-47E7-B231-62B137D795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9041810"/>
                </p:ext>
              </p:extLst>
            </p:nvPr>
          </p:nvGraphicFramePr>
          <p:xfrm>
            <a:off x="4808" y="431"/>
            <a:ext cx="18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7" name="Equation" r:id="rId21" imgW="114120" imgH="126720" progId="Equation.DSMT4">
                    <p:embed/>
                  </p:oleObj>
                </mc:Choice>
                <mc:Fallback>
                  <p:oleObj name="Equation" r:id="rId21" imgW="114120" imgH="126720" progId="Equation.DSMT4">
                    <p:embed/>
                    <p:pic>
                      <p:nvPicPr>
                        <p:cNvPr id="9237" name="Object 21">
                          <a:extLst>
                            <a:ext uri="{FF2B5EF4-FFF2-40B4-BE49-F238E27FC236}">
                              <a16:creationId xmlns:a16="http://schemas.microsoft.com/office/drawing/2014/main" id="{AE6FBE8A-8983-47E7-B231-62B137D795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431"/>
                          <a:ext cx="18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9" name="Group 43">
              <a:extLst>
                <a:ext uri="{FF2B5EF4-FFF2-40B4-BE49-F238E27FC236}">
                  <a16:creationId xmlns:a16="http://schemas.microsoft.com/office/drawing/2014/main" id="{8418A053-E26D-4ADE-AECB-11068A0AC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9232" name="Arc 16">
                <a:extLst>
                  <a:ext uri="{FF2B5EF4-FFF2-40B4-BE49-F238E27FC236}">
                    <a16:creationId xmlns:a16="http://schemas.microsoft.com/office/drawing/2014/main" id="{3E238D7B-6F0E-4BBE-82C6-0F07DD92B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G0" fmla="+- 21098 0 0"/>
                  <a:gd name="G1" fmla="+- 3753 0 0"/>
                  <a:gd name="G2" fmla="+- 21600 0 0"/>
                  <a:gd name="T0" fmla="*/ 42370 w 42698"/>
                  <a:gd name="T1" fmla="*/ 0 h 25353"/>
                  <a:gd name="T2" fmla="*/ 0 w 42698"/>
                  <a:gd name="T3" fmla="*/ 8381 h 25353"/>
                  <a:gd name="T4" fmla="*/ 21098 w 42698"/>
                  <a:gd name="T5" fmla="*/ 3753 h 25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98" h="25353" fill="none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2"/>
                      <a:pt x="2173" y="18291"/>
                      <a:pt x="-1" y="8381"/>
                    </a:cubicBezTo>
                  </a:path>
                  <a:path w="42698" h="25353" stroke="0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2"/>
                      <a:pt x="2173" y="18291"/>
                      <a:pt x="-1" y="8381"/>
                    </a:cubicBezTo>
                    <a:lnTo>
                      <a:pt x="21098" y="375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8" name="Arc 42">
                <a:extLst>
                  <a:ext uri="{FF2B5EF4-FFF2-40B4-BE49-F238E27FC236}">
                    <a16:creationId xmlns:a16="http://schemas.microsoft.com/office/drawing/2014/main" id="{BA2F5A45-D39A-4FEA-97EA-57AEDDEACF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G0" fmla="+- 21600 0 0"/>
                  <a:gd name="G1" fmla="+- 6137 0 0"/>
                  <a:gd name="G2" fmla="+- 21600 0 0"/>
                  <a:gd name="T0" fmla="*/ 43027 w 43027"/>
                  <a:gd name="T1" fmla="*/ 8866 h 27737"/>
                  <a:gd name="T2" fmla="*/ 890 w 43027"/>
                  <a:gd name="T3" fmla="*/ 0 h 27737"/>
                  <a:gd name="T4" fmla="*/ 21600 w 43027"/>
                  <a:gd name="T5" fmla="*/ 6137 h 27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27" h="27737" fill="none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6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0" y="4059"/>
                      <a:pt x="299" y="1992"/>
                      <a:pt x="890" y="0"/>
                    </a:cubicBezTo>
                  </a:path>
                  <a:path w="43027" h="27737" stroke="0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6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0" y="4059"/>
                      <a:pt x="299" y="1992"/>
                      <a:pt x="890" y="0"/>
                    </a:cubicBezTo>
                    <a:lnTo>
                      <a:pt x="21600" y="613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715A64CC-A52C-4164-8FA1-A0EB96A97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2F95AF78-CA79-432C-8C67-1525BB8F6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54228"/>
              </p:ext>
            </p:extLst>
          </p:nvPr>
        </p:nvGraphicFramePr>
        <p:xfrm>
          <a:off x="3489265" y="489499"/>
          <a:ext cx="1311335" cy="53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1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2F95AF78-CA79-432C-8C67-1525BB8F6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265" y="489499"/>
                        <a:ext cx="1311335" cy="53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1DE92DE8-0A06-453F-A856-066AB42A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点集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数集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EFC95060-06E0-4EB2-85EF-A5BC95241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34756"/>
              </p:ext>
            </p:extLst>
          </p:nvPr>
        </p:nvGraphicFramePr>
        <p:xfrm>
          <a:off x="5263171" y="2239570"/>
          <a:ext cx="3485293" cy="67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2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EFC95060-06E0-4EB2-85EF-A5BC95241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171" y="2239570"/>
                        <a:ext cx="3485293" cy="67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5D1A72AF-2D41-40B2-8E70-C1580178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33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0719F4B4-B0C6-45A6-A491-ED7F73A99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有二元函数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3DFB4FF3-A1EB-412D-AACD-183DBEB30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03822"/>
              </p:ext>
            </p:extLst>
          </p:nvPr>
        </p:nvGraphicFramePr>
        <p:xfrm>
          <a:off x="2552700" y="3976381"/>
          <a:ext cx="4210567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3" name="Equation" r:id="rId7" imgW="1854000" imgH="228600" progId="Equation.DSMT4">
                  <p:embed/>
                </p:oleObj>
              </mc:Choice>
              <mc:Fallback>
                <p:oleObj name="Equation" r:id="rId7" imgW="1854000" imgH="228600" progId="Equation.DSMT4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3DFB4FF3-A1EB-412D-AACD-183DBEB30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976381"/>
                        <a:ext cx="4210567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DC87B29F-4C81-468E-BDF8-DB841D8E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8628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3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有三元函数</a:t>
            </a:r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6FC4E9C3-52A4-4B9E-932B-C06180EF7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690143"/>
              </p:ext>
            </p:extLst>
          </p:nvPr>
        </p:nvGraphicFramePr>
        <p:xfrm>
          <a:off x="2593316" y="5178306"/>
          <a:ext cx="475373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4" name="Equation" r:id="rId9" imgW="2120760" imgH="228600" progId="Equation.DSMT4">
                  <p:embed/>
                </p:oleObj>
              </mc:Choice>
              <mc:Fallback>
                <p:oleObj name="Equation" r:id="rId9" imgW="2120760" imgH="228600" progId="Equation.DSMT4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6FC4E9C3-52A4-4B9E-932B-C06180EF7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316" y="5178306"/>
                        <a:ext cx="475373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>
            <a:extLst>
              <a:ext uri="{FF2B5EF4-FFF2-40B4-BE49-F238E27FC236}">
                <a16:creationId xmlns:a16="http://schemas.microsoft.com/office/drawing/2014/main" id="{D00A677C-2764-4E8D-B11B-D4D6BA93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2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映射</a:t>
            </a: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14C46467-5156-4C33-BF24-348AFDC51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548458"/>
              </p:ext>
            </p:extLst>
          </p:nvPr>
        </p:nvGraphicFramePr>
        <p:xfrm>
          <a:off x="5562600" y="528332"/>
          <a:ext cx="178444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5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14C46467-5156-4C33-BF24-348AFDC51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8332"/>
                        <a:ext cx="178444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>
            <a:extLst>
              <a:ext uri="{FF2B5EF4-FFF2-40B4-BE49-F238E27FC236}">
                <a16:creationId xmlns:a16="http://schemas.microsoft.com/office/drawing/2014/main" id="{F678A3D9-8BA8-4387-84DB-61E3AD0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748" y="482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称为定义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DFAA0A0B-6E40-4B36-BABD-AD9BC55D4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10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A30DEB4C-D47E-427C-AB9C-7F4F84222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41883"/>
              </p:ext>
            </p:extLst>
          </p:nvPr>
        </p:nvGraphicFramePr>
        <p:xfrm>
          <a:off x="1403649" y="1668706"/>
          <a:ext cx="5829100" cy="56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6" name="Equation" r:id="rId13" imgW="2374560" imgH="228600" progId="Equation.DSMT4">
                  <p:embed/>
                </p:oleObj>
              </mc:Choice>
              <mc:Fallback>
                <p:oleObj name="Equation" r:id="rId13" imgW="2374560" imgH="228600" progId="Equation.DSMT4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A30DEB4C-D47E-427C-AB9C-7F4F84222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1668706"/>
                        <a:ext cx="5829100" cy="561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29">
            <a:extLst>
              <a:ext uri="{FF2B5EF4-FFF2-40B4-BE49-F238E27FC236}">
                <a16:creationId xmlns:a16="http://schemas.microsoft.com/office/drawing/2014/main" id="{6C560AF6-E325-4E18-BAA6-3A4A24D72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4050"/>
            <a:ext cx="806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一般定义域是指使算式有意义的自然定义域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26B8C682-63BC-4C2C-BC4A-01D6BB63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2897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设非空点集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9" grpId="0" autoUpdateAnimBg="0"/>
      <p:bldP spid="10250" grpId="0" autoUpdateAnimBg="0"/>
      <p:bldP spid="10252" grpId="0" build="p" autoUpdateAnimBg="0"/>
      <p:bldP spid="1026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>
            <a:extLst>
              <a:ext uri="{FF2B5EF4-FFF2-40B4-BE49-F238E27FC236}">
                <a16:creationId xmlns:a16="http://schemas.microsoft.com/office/drawing/2014/main" id="{E5736349-5E4F-409F-A043-BDB322996799}"/>
              </a:ext>
            </a:extLst>
          </p:cNvPr>
          <p:cNvGrpSpPr>
            <a:grpSpLocks/>
          </p:cNvGrpSpPr>
          <p:nvPr/>
        </p:nvGrpSpPr>
        <p:grpSpPr bwMode="auto">
          <a:xfrm>
            <a:off x="6516216" y="260648"/>
            <a:ext cx="2124075" cy="1846263"/>
            <a:chOff x="4176" y="336"/>
            <a:chExt cx="1488" cy="1292"/>
          </a:xfrm>
        </p:grpSpPr>
        <p:sp>
          <p:nvSpPr>
            <p:cNvPr id="95235" name="Oval 3">
              <a:extLst>
                <a:ext uri="{FF2B5EF4-FFF2-40B4-BE49-F238E27FC236}">
                  <a16:creationId xmlns:a16="http://schemas.microsoft.com/office/drawing/2014/main" id="{A2B658CB-3227-4603-9F16-09A095B7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236" name="Group 4">
              <a:extLst>
                <a:ext uri="{FF2B5EF4-FFF2-40B4-BE49-F238E27FC236}">
                  <a16:creationId xmlns:a16="http://schemas.microsoft.com/office/drawing/2014/main" id="{B7199B09-90B9-4F90-BDFD-071E2F538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95237" name="Line 5">
                <a:extLst>
                  <a:ext uri="{FF2B5EF4-FFF2-40B4-BE49-F238E27FC236}">
                    <a16:creationId xmlns:a16="http://schemas.microsoft.com/office/drawing/2014/main" id="{00F20376-F0C2-4DF4-8A13-EB3FD7214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238" name="Group 6">
                <a:extLst>
                  <a:ext uri="{FF2B5EF4-FFF2-40B4-BE49-F238E27FC236}">
                    <a16:creationId xmlns:a16="http://schemas.microsoft.com/office/drawing/2014/main" id="{72954A4D-195C-4668-AF2B-27624DC0F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95239" name="Line 7">
                  <a:extLst>
                    <a:ext uri="{FF2B5EF4-FFF2-40B4-BE49-F238E27FC236}">
                      <a16:creationId xmlns:a16="http://schemas.microsoft.com/office/drawing/2014/main" id="{7409C507-ED14-45BD-996D-5131D5766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240" name="Line 8">
                  <a:extLst>
                    <a:ext uri="{FF2B5EF4-FFF2-40B4-BE49-F238E27FC236}">
                      <a16:creationId xmlns:a16="http://schemas.microsoft.com/office/drawing/2014/main" id="{7C6D5546-7AEA-464B-B429-AF1D5AAF4C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241" name="Line 9">
                  <a:extLst>
                    <a:ext uri="{FF2B5EF4-FFF2-40B4-BE49-F238E27FC236}">
                      <a16:creationId xmlns:a16="http://schemas.microsoft.com/office/drawing/2014/main" id="{CAE03676-EC73-48D7-91E1-BD2A27CE95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242" name="Line 10">
                  <a:extLst>
                    <a:ext uri="{FF2B5EF4-FFF2-40B4-BE49-F238E27FC236}">
                      <a16:creationId xmlns:a16="http://schemas.microsoft.com/office/drawing/2014/main" id="{67F41A58-F082-40EE-871C-73395F719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243" name="Line 11">
                  <a:extLst>
                    <a:ext uri="{FF2B5EF4-FFF2-40B4-BE49-F238E27FC236}">
                      <a16:creationId xmlns:a16="http://schemas.microsoft.com/office/drawing/2014/main" id="{8253DA45-8591-4E7B-90EB-FC00AD15C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95244" name="Object 12">
              <a:extLst>
                <a:ext uri="{FF2B5EF4-FFF2-40B4-BE49-F238E27FC236}">
                  <a16:creationId xmlns:a16="http://schemas.microsoft.com/office/drawing/2014/main" id="{F6438D7C-1584-474F-B3AD-27A8FE9BC3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6889091"/>
                </p:ext>
              </p:extLst>
            </p:nvPr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00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95244" name="Object 12">
                          <a:extLst>
                            <a:ext uri="{FF2B5EF4-FFF2-40B4-BE49-F238E27FC236}">
                              <a16:creationId xmlns:a16="http://schemas.microsoft.com/office/drawing/2014/main" id="{F6438D7C-1584-474F-B3AD-27A8FE9BC3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5" name="Object 13">
              <a:extLst>
                <a:ext uri="{FF2B5EF4-FFF2-40B4-BE49-F238E27FC236}">
                  <a16:creationId xmlns:a16="http://schemas.microsoft.com/office/drawing/2014/main" id="{9B3B404F-D483-4D2C-BCFB-B6F98AA1B9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01" name="公式" r:id="rId5" imgW="126720" imgH="126720" progId="Equation.3">
                    <p:embed/>
                  </p:oleObj>
                </mc:Choice>
                <mc:Fallback>
                  <p:oleObj name="公式" r:id="rId5" imgW="126720" imgH="126720" progId="Equation.3">
                    <p:embed/>
                    <p:pic>
                      <p:nvPicPr>
                        <p:cNvPr id="95245" name="Object 13">
                          <a:extLst>
                            <a:ext uri="{FF2B5EF4-FFF2-40B4-BE49-F238E27FC236}">
                              <a16:creationId xmlns:a16="http://schemas.microsoft.com/office/drawing/2014/main" id="{9B3B404F-D483-4D2C-BCFB-B6F98AA1B9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6" name="Object 14">
              <a:extLst>
                <a:ext uri="{FF2B5EF4-FFF2-40B4-BE49-F238E27FC236}">
                  <a16:creationId xmlns:a16="http://schemas.microsoft.com/office/drawing/2014/main" id="{84705D25-D28F-4EE5-9397-EB4F294B2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02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95246" name="Object 14">
                          <a:extLst>
                            <a:ext uri="{FF2B5EF4-FFF2-40B4-BE49-F238E27FC236}">
                              <a16:creationId xmlns:a16="http://schemas.microsoft.com/office/drawing/2014/main" id="{84705D25-D28F-4EE5-9397-EB4F294B24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8" name="Object 16">
            <a:extLst>
              <a:ext uri="{FF2B5EF4-FFF2-40B4-BE49-F238E27FC236}">
                <a16:creationId xmlns:a16="http://schemas.microsoft.com/office/drawing/2014/main" id="{98BF751B-156B-416B-A506-39A926C5C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24955"/>
              </p:ext>
            </p:extLst>
          </p:nvPr>
        </p:nvGraphicFramePr>
        <p:xfrm>
          <a:off x="3148296" y="492634"/>
          <a:ext cx="2188635" cy="594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03" name="Equation" r:id="rId9" imgW="1028520" imgH="279360" progId="Equation.DSMT4">
                  <p:embed/>
                </p:oleObj>
              </mc:Choice>
              <mc:Fallback>
                <p:oleObj name="Equation" r:id="rId9" imgW="1028520" imgH="279360" progId="Equation.DSMT4">
                  <p:embed/>
                  <p:pic>
                    <p:nvPicPr>
                      <p:cNvPr id="95248" name="Object 16">
                        <a:extLst>
                          <a:ext uri="{FF2B5EF4-FFF2-40B4-BE49-F238E27FC236}">
                            <a16:creationId xmlns:a16="http://schemas.microsoft.com/office/drawing/2014/main" id="{98BF751B-156B-416B-A506-39A926C5C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296" y="492634"/>
                        <a:ext cx="2188635" cy="594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Text Box 17">
            <a:extLst>
              <a:ext uri="{FF2B5EF4-FFF2-40B4-BE49-F238E27FC236}">
                <a16:creationId xmlns:a16="http://schemas.microsoft.com/office/drawing/2014/main" id="{37957AB7-FB07-4B75-A6E8-67956F39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定义域为</a:t>
            </a:r>
          </a:p>
        </p:txBody>
      </p:sp>
      <p:graphicFrame>
        <p:nvGraphicFramePr>
          <p:cNvPr id="95250" name="Object 18">
            <a:extLst>
              <a:ext uri="{FF2B5EF4-FFF2-40B4-BE49-F238E27FC236}">
                <a16:creationId xmlns:a16="http://schemas.microsoft.com/office/drawing/2014/main" id="{3F89E0D1-D06C-4C21-BE09-0EC7FF2E8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81863"/>
              </p:ext>
            </p:extLst>
          </p:nvPr>
        </p:nvGraphicFramePr>
        <p:xfrm>
          <a:off x="2616993" y="1132442"/>
          <a:ext cx="2950369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04" name="Equation" r:id="rId11" imgW="1333440" imgH="253800" progId="Equation.DSMT4">
                  <p:embed/>
                </p:oleObj>
              </mc:Choice>
              <mc:Fallback>
                <p:oleObj name="Equation" r:id="rId11" imgW="1333440" imgH="253800" progId="Equation.DSMT4">
                  <p:embed/>
                  <p:pic>
                    <p:nvPicPr>
                      <p:cNvPr id="95250" name="Object 18">
                        <a:extLst>
                          <a:ext uri="{FF2B5EF4-FFF2-40B4-BE49-F238E27FC236}">
                            <a16:creationId xmlns:a16="http://schemas.microsoft.com/office/drawing/2014/main" id="{3F89E0D1-D06C-4C21-BE09-0EC7FF2E8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993" y="1132442"/>
                        <a:ext cx="2950369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Text Box 19">
            <a:extLst>
              <a:ext uri="{FF2B5EF4-FFF2-40B4-BE49-F238E27FC236}">
                <a16:creationId xmlns:a16="http://schemas.microsoft.com/office/drawing/2014/main" id="{E8B33EA2-5B8C-4710-A56B-BB6D15FAE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圆域</a:t>
            </a:r>
          </a:p>
        </p:txBody>
      </p:sp>
      <p:sp>
        <p:nvSpPr>
          <p:cNvPr id="95254" name="Text Box 22">
            <a:extLst>
              <a:ext uri="{FF2B5EF4-FFF2-40B4-BE49-F238E27FC236}">
                <a16:creationId xmlns:a16="http://schemas.microsoft.com/office/drawing/2014/main" id="{AB0AAD59-D520-490B-8F65-4C1A6142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4675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图像为中心在原点的上半球面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5256" name="Object 24">
            <a:extLst>
              <a:ext uri="{FF2B5EF4-FFF2-40B4-BE49-F238E27FC236}">
                <a16:creationId xmlns:a16="http://schemas.microsoft.com/office/drawing/2014/main" id="{634DA2FB-31A1-4599-97D6-040816386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29736"/>
              </p:ext>
            </p:extLst>
          </p:nvPr>
        </p:nvGraphicFramePr>
        <p:xfrm>
          <a:off x="5592267" y="4378802"/>
          <a:ext cx="2592412" cy="225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05" name="BMP 图象" r:id="rId13" imgW="5934903" imgH="4552381" progId="Paint.Picture">
                  <p:embed/>
                </p:oleObj>
              </mc:Choice>
              <mc:Fallback>
                <p:oleObj name="BMP 图象" r:id="rId13" imgW="5934903" imgH="4552381" progId="Paint.Picture">
                  <p:embed/>
                  <p:pic>
                    <p:nvPicPr>
                      <p:cNvPr id="95256" name="Object 24">
                        <a:extLst>
                          <a:ext uri="{FF2B5EF4-FFF2-40B4-BE49-F238E27FC236}">
                            <a16:creationId xmlns:a16="http://schemas.microsoft.com/office/drawing/2014/main" id="{634DA2FB-31A1-4599-97D6-040816386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267" y="4378802"/>
                        <a:ext cx="2592412" cy="2250122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>
            <a:extLst>
              <a:ext uri="{FF2B5EF4-FFF2-40B4-BE49-F238E27FC236}">
                <a16:creationId xmlns:a16="http://schemas.microsoft.com/office/drawing/2014/main" id="{DB46AA27-F2B0-4E91-9A41-B73E02049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11416"/>
              </p:ext>
            </p:extLst>
          </p:nvPr>
        </p:nvGraphicFramePr>
        <p:xfrm>
          <a:off x="807759" y="2645187"/>
          <a:ext cx="4339764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06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95257" name="Object 25">
                        <a:extLst>
                          <a:ext uri="{FF2B5EF4-FFF2-40B4-BE49-F238E27FC236}">
                            <a16:creationId xmlns:a16="http://schemas.microsoft.com/office/drawing/2014/main" id="{DB46AA27-F2B0-4E91-9A41-B73E02049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59" y="2645187"/>
                        <a:ext cx="4339764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5" name="Text Box 33">
            <a:extLst>
              <a:ext uri="{FF2B5EF4-FFF2-40B4-BE49-F238E27FC236}">
                <a16:creationId xmlns:a16="http://schemas.microsoft.com/office/drawing/2014/main" id="{F859904F-9DD3-40F7-A97E-B471057D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4972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的图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像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是指三维空间中点集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5266" name="Object 34">
            <a:extLst>
              <a:ext uri="{FF2B5EF4-FFF2-40B4-BE49-F238E27FC236}">
                <a16:creationId xmlns:a16="http://schemas.microsoft.com/office/drawing/2014/main" id="{DC85A923-33D6-4B64-8218-0A6008FEA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23997"/>
              </p:ext>
            </p:extLst>
          </p:nvPr>
        </p:nvGraphicFramePr>
        <p:xfrm>
          <a:off x="8048154" y="1556048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07" name="Equation" r:id="rId17" imgW="152280" imgH="304560" progId="Equation.3">
                  <p:embed/>
                </p:oleObj>
              </mc:Choice>
              <mc:Fallback>
                <p:oleObj name="Equation" r:id="rId17" imgW="152280" imgH="304560" progId="Equation.3">
                  <p:embed/>
                  <p:pic>
                    <p:nvPicPr>
                      <p:cNvPr id="95266" name="Object 34">
                        <a:extLst>
                          <a:ext uri="{FF2B5EF4-FFF2-40B4-BE49-F238E27FC236}">
                            <a16:creationId xmlns:a16="http://schemas.microsoft.com/office/drawing/2014/main" id="{DC85A923-33D6-4B64-8218-0A6008FEA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154" y="1556048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98" name="Group 66">
            <a:extLst>
              <a:ext uri="{FF2B5EF4-FFF2-40B4-BE49-F238E27FC236}">
                <a16:creationId xmlns:a16="http://schemas.microsoft.com/office/drawing/2014/main" id="{D9DFA90B-D63A-488F-9C02-D850AD66FD83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2309179"/>
            <a:ext cx="2425700" cy="1835783"/>
            <a:chOff x="4128" y="1505"/>
            <a:chExt cx="1315" cy="991"/>
          </a:xfrm>
        </p:grpSpPr>
        <p:graphicFrame>
          <p:nvGraphicFramePr>
            <p:cNvPr id="95297" name="Object 65">
              <a:extLst>
                <a:ext uri="{FF2B5EF4-FFF2-40B4-BE49-F238E27FC236}">
                  <a16:creationId xmlns:a16="http://schemas.microsoft.com/office/drawing/2014/main" id="{4D30F6B1-9433-4691-853B-28DD9D89F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08" name="位图图像" r:id="rId19" imgW="1895238" imgH="1428949" progId="Paint.Picture">
                    <p:embed/>
                  </p:oleObj>
                </mc:Choice>
                <mc:Fallback>
                  <p:oleObj name="位图图像" r:id="rId19" imgW="1895238" imgH="1428949" progId="Paint.Picture">
                    <p:embed/>
                    <p:pic>
                      <p:nvPicPr>
                        <p:cNvPr id="95297" name="Object 65">
                          <a:extLst>
                            <a:ext uri="{FF2B5EF4-FFF2-40B4-BE49-F238E27FC236}">
                              <a16:creationId xmlns:a16="http://schemas.microsoft.com/office/drawing/2014/main" id="{4D30F6B1-9433-4691-853B-28DD9D89FF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8" name="Object 46">
              <a:extLst>
                <a:ext uri="{FF2B5EF4-FFF2-40B4-BE49-F238E27FC236}">
                  <a16:creationId xmlns:a16="http://schemas.microsoft.com/office/drawing/2014/main" id="{5FA680BF-E3C0-4E68-AE48-074C4771C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09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95278" name="Object 46">
                          <a:extLst>
                            <a:ext uri="{FF2B5EF4-FFF2-40B4-BE49-F238E27FC236}">
                              <a16:creationId xmlns:a16="http://schemas.microsoft.com/office/drawing/2014/main" id="{5FA680BF-E3C0-4E68-AE48-074C4771C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9" name="Object 47">
              <a:extLst>
                <a:ext uri="{FF2B5EF4-FFF2-40B4-BE49-F238E27FC236}">
                  <a16:creationId xmlns:a16="http://schemas.microsoft.com/office/drawing/2014/main" id="{229D66C3-A180-450B-AAEF-5AD2F60AD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10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95279" name="Object 47">
                          <a:extLst>
                            <a:ext uri="{FF2B5EF4-FFF2-40B4-BE49-F238E27FC236}">
                              <a16:creationId xmlns:a16="http://schemas.microsoft.com/office/drawing/2014/main" id="{229D66C3-A180-450B-AAEF-5AD2F60AD4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0" name="Object 48">
              <a:extLst>
                <a:ext uri="{FF2B5EF4-FFF2-40B4-BE49-F238E27FC236}">
                  <a16:creationId xmlns:a16="http://schemas.microsoft.com/office/drawing/2014/main" id="{37617FFE-F647-4CCC-9D11-7D826FC50F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11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95280" name="Object 48">
                          <a:extLst>
                            <a:ext uri="{FF2B5EF4-FFF2-40B4-BE49-F238E27FC236}">
                              <a16:creationId xmlns:a16="http://schemas.microsoft.com/office/drawing/2014/main" id="{37617FFE-F647-4CCC-9D11-7D826FC50F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81" name="Group 49">
            <a:extLst>
              <a:ext uri="{FF2B5EF4-FFF2-40B4-BE49-F238E27FC236}">
                <a16:creationId xmlns:a16="http://schemas.microsoft.com/office/drawing/2014/main" id="{B697FC91-43D1-46E1-B7F6-E94D8B1D2A7E}"/>
              </a:ext>
            </a:extLst>
          </p:cNvPr>
          <p:cNvGrpSpPr>
            <a:grpSpLocks/>
          </p:cNvGrpSpPr>
          <p:nvPr/>
        </p:nvGrpSpPr>
        <p:grpSpPr bwMode="auto">
          <a:xfrm>
            <a:off x="6516216" y="641648"/>
            <a:ext cx="1508125" cy="1066800"/>
            <a:chOff x="4224" y="528"/>
            <a:chExt cx="950" cy="672"/>
          </a:xfrm>
        </p:grpSpPr>
        <p:grpSp>
          <p:nvGrpSpPr>
            <p:cNvPr id="95282" name="Group 50">
              <a:extLst>
                <a:ext uri="{FF2B5EF4-FFF2-40B4-BE49-F238E27FC236}">
                  <a16:creationId xmlns:a16="http://schemas.microsoft.com/office/drawing/2014/main" id="{8B93FAFA-5501-419F-BD44-CACEDC1B0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95283" name="Group 51">
                <a:extLst>
                  <a:ext uri="{FF2B5EF4-FFF2-40B4-BE49-F238E27FC236}">
                    <a16:creationId xmlns:a16="http://schemas.microsoft.com/office/drawing/2014/main" id="{88857CD5-8987-4125-BDC0-7F9CB64170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95284" name="Oval 52">
                  <a:extLst>
                    <a:ext uri="{FF2B5EF4-FFF2-40B4-BE49-F238E27FC236}">
                      <a16:creationId xmlns:a16="http://schemas.microsoft.com/office/drawing/2014/main" id="{05B2B278-C6E4-409D-804C-F2083683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285" name="Arc 53">
                  <a:extLst>
                    <a:ext uri="{FF2B5EF4-FFF2-40B4-BE49-F238E27FC236}">
                      <a16:creationId xmlns:a16="http://schemas.microsoft.com/office/drawing/2014/main" id="{CA698978-8506-4813-A373-40D06542D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G0" fmla="+- 21594 0 0"/>
                    <a:gd name="G1" fmla="+- 21600 0 0"/>
                    <a:gd name="G2" fmla="+- 21600 0 0"/>
                    <a:gd name="T0" fmla="*/ 0 w 43194"/>
                    <a:gd name="T1" fmla="*/ 21071 h 21600"/>
                    <a:gd name="T2" fmla="*/ 43194 w 43194"/>
                    <a:gd name="T3" fmla="*/ 21600 h 21600"/>
                    <a:gd name="T4" fmla="*/ 21594 w 431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4" h="21600" fill="none" extrusionOk="0">
                      <a:moveTo>
                        <a:pt x="0" y="21071"/>
                      </a:moveTo>
                      <a:cubicBezTo>
                        <a:pt x="287" y="9351"/>
                        <a:pt x="9870" y="0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</a:path>
                    <a:path w="43194" h="21600" stroke="0" extrusionOk="0">
                      <a:moveTo>
                        <a:pt x="0" y="21071"/>
                      </a:moveTo>
                      <a:cubicBezTo>
                        <a:pt x="287" y="9351"/>
                        <a:pt x="9870" y="0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  <a:lnTo>
                        <a:pt x="21594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5286" name="Line 54">
                <a:extLst>
                  <a:ext uri="{FF2B5EF4-FFF2-40B4-BE49-F238E27FC236}">
                    <a16:creationId xmlns:a16="http://schemas.microsoft.com/office/drawing/2014/main" id="{45B121F9-5808-43FB-84B9-120A05A89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7" name="Line 55">
                <a:extLst>
                  <a:ext uri="{FF2B5EF4-FFF2-40B4-BE49-F238E27FC236}">
                    <a16:creationId xmlns:a16="http://schemas.microsoft.com/office/drawing/2014/main" id="{A875F9AE-0AC7-4396-8F83-638DDB78B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8" name="Line 56">
                <a:extLst>
                  <a:ext uri="{FF2B5EF4-FFF2-40B4-BE49-F238E27FC236}">
                    <a16:creationId xmlns:a16="http://schemas.microsoft.com/office/drawing/2014/main" id="{9F93275C-5353-44FD-97BD-458ECB54E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9" name="Line 57">
                <a:extLst>
                  <a:ext uri="{FF2B5EF4-FFF2-40B4-BE49-F238E27FC236}">
                    <a16:creationId xmlns:a16="http://schemas.microsoft.com/office/drawing/2014/main" id="{A0ECB1A0-3FD4-4E65-BDC1-94A03170E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90" name="Arc 58">
              <a:extLst>
                <a:ext uri="{FF2B5EF4-FFF2-40B4-BE49-F238E27FC236}">
                  <a16:creationId xmlns:a16="http://schemas.microsoft.com/office/drawing/2014/main" id="{D2338BE8-5F2C-40B6-A6C5-9CA42F6C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5255" name="Object 23">
            <a:extLst>
              <a:ext uri="{FF2B5EF4-FFF2-40B4-BE49-F238E27FC236}">
                <a16:creationId xmlns:a16="http://schemas.microsoft.com/office/drawing/2014/main" id="{23129D05-7300-482A-A0C6-0235061F4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8207"/>
              </p:ext>
            </p:extLst>
          </p:nvPr>
        </p:nvGraphicFramePr>
        <p:xfrm>
          <a:off x="7009929" y="1327448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2" name="公式" r:id="rId27" imgW="126720" imgH="139680" progId="Equation.3">
                  <p:embed/>
                </p:oleObj>
              </mc:Choice>
              <mc:Fallback>
                <p:oleObj name="公式" r:id="rId27" imgW="126720" imgH="139680" progId="Equation.3">
                  <p:embed/>
                  <p:pic>
                    <p:nvPicPr>
                      <p:cNvPr id="95255" name="Object 23">
                        <a:extLst>
                          <a:ext uri="{FF2B5EF4-FFF2-40B4-BE49-F238E27FC236}">
                            <a16:creationId xmlns:a16="http://schemas.microsoft.com/office/drawing/2014/main" id="{23129D05-7300-482A-A0C6-0235061F4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929" y="1327448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00" name="Text Box 68">
            <a:extLst>
              <a:ext uri="{FF2B5EF4-FFF2-40B4-BE49-F238E27FC236}">
                <a16:creationId xmlns:a16="http://schemas.microsoft.com/office/drawing/2014/main" id="{E6E101FB-3A37-4904-8685-A47966B8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5819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95301" name="Text Box 69">
            <a:extLst>
              <a:ext uri="{FF2B5EF4-FFF2-40B4-BE49-F238E27FC236}">
                <a16:creationId xmlns:a16="http://schemas.microsoft.com/office/drawing/2014/main" id="{C685B1B9-BB26-423B-AF9C-BFE69E7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一般为空间曲面 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5302" name="Object 70">
            <a:extLst>
              <a:ext uri="{FF2B5EF4-FFF2-40B4-BE49-F238E27FC236}">
                <a16:creationId xmlns:a16="http://schemas.microsoft.com/office/drawing/2014/main" id="{A6527E79-1E4A-42B8-817A-E6B1BAD0B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49538"/>
              </p:ext>
            </p:extLst>
          </p:nvPr>
        </p:nvGraphicFramePr>
        <p:xfrm>
          <a:off x="657225" y="4941888"/>
          <a:ext cx="47545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3" name="Equation" r:id="rId29" imgW="2145960" imgH="253800" progId="Equation.DSMT4">
                  <p:embed/>
                </p:oleObj>
              </mc:Choice>
              <mc:Fallback>
                <p:oleObj name="Equation" r:id="rId29" imgW="2145960" imgH="253800" progId="Equation.DSMT4">
                  <p:embed/>
                  <p:pic>
                    <p:nvPicPr>
                      <p:cNvPr id="95302" name="Object 70">
                        <a:extLst>
                          <a:ext uri="{FF2B5EF4-FFF2-40B4-BE49-F238E27FC236}">
                            <a16:creationId xmlns:a16="http://schemas.microsoft.com/office/drawing/2014/main" id="{A6527E79-1E4A-42B8-817A-E6B1BAD0B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941888"/>
                        <a:ext cx="47545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03" name="Rectangle 71">
            <a:extLst>
              <a:ext uri="{FF2B5EF4-FFF2-40B4-BE49-F238E27FC236}">
                <a16:creationId xmlns:a16="http://schemas.microsoft.com/office/drawing/2014/main" id="{4F5BDAC1-5A29-4E47-BD4B-33F73EC4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5" grpId="0" autoUpdateAnimBg="0"/>
      <p:bldP spid="95300" grpId="0" autoUpdateAnimBg="0"/>
      <p:bldP spid="953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0" name="Text Box 34">
            <a:extLst>
              <a:ext uri="{FF2B5EF4-FFF2-40B4-BE49-F238E27FC236}">
                <a16:creationId xmlns:a16="http://schemas.microsoft.com/office/drawing/2014/main" id="{6DF27142-6AD4-4FE5-93F9-A0475333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 </a:t>
            </a:r>
          </a:p>
        </p:txBody>
      </p:sp>
      <p:graphicFrame>
        <p:nvGraphicFramePr>
          <p:cNvPr id="101411" name="Object 35">
            <a:extLst>
              <a:ext uri="{FF2B5EF4-FFF2-40B4-BE49-F238E27FC236}">
                <a16:creationId xmlns:a16="http://schemas.microsoft.com/office/drawing/2014/main" id="{A3D5F595-39EC-41A5-AF8F-A1A440C7D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48858"/>
              </p:ext>
            </p:extLst>
          </p:nvPr>
        </p:nvGraphicFramePr>
        <p:xfrm>
          <a:off x="2555776" y="692150"/>
          <a:ext cx="328770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4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101411" name="Object 35">
                        <a:extLst>
                          <a:ext uri="{FF2B5EF4-FFF2-40B4-BE49-F238E27FC236}">
                            <a16:creationId xmlns:a16="http://schemas.microsoft.com/office/drawing/2014/main" id="{A3D5F595-39EC-41A5-AF8F-A1A440C7D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692150"/>
                        <a:ext cx="328770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2" name="Text Box 36">
            <a:extLst>
              <a:ext uri="{FF2B5EF4-FFF2-40B4-BE49-F238E27FC236}">
                <a16:creationId xmlns:a16="http://schemas.microsoft.com/office/drawing/2014/main" id="{6CC34D90-FCCF-4A46-B132-B188BCF6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921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定义域为</a:t>
            </a:r>
          </a:p>
        </p:txBody>
      </p:sp>
      <p:graphicFrame>
        <p:nvGraphicFramePr>
          <p:cNvPr id="101413" name="Object 37">
            <a:extLst>
              <a:ext uri="{FF2B5EF4-FFF2-40B4-BE49-F238E27FC236}">
                <a16:creationId xmlns:a16="http://schemas.microsoft.com/office/drawing/2014/main" id="{0ABD9D28-A093-488A-9829-06106D6A5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5549"/>
              </p:ext>
            </p:extLst>
          </p:nvPr>
        </p:nvGraphicFramePr>
        <p:xfrm>
          <a:off x="2169717" y="1557002"/>
          <a:ext cx="3942871" cy="57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5" name="Equation" r:id="rId5" imgW="1726920" imgH="253800" progId="Equation.DSMT4">
                  <p:embed/>
                </p:oleObj>
              </mc:Choice>
              <mc:Fallback>
                <p:oleObj name="Equation" r:id="rId5" imgW="1726920" imgH="253800" progId="Equation.DSMT4">
                  <p:embed/>
                  <p:pic>
                    <p:nvPicPr>
                      <p:cNvPr id="101413" name="Object 37">
                        <a:extLst>
                          <a:ext uri="{FF2B5EF4-FFF2-40B4-BE49-F238E27FC236}">
                            <a16:creationId xmlns:a16="http://schemas.microsoft.com/office/drawing/2014/main" id="{0ABD9D28-A093-488A-9829-06106D6A5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717" y="1557002"/>
                        <a:ext cx="3942871" cy="579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4" name="Text Box 38">
            <a:extLst>
              <a:ext uri="{FF2B5EF4-FFF2-40B4-BE49-F238E27FC236}">
                <a16:creationId xmlns:a16="http://schemas.microsoft.com/office/drawing/2014/main" id="{087C03ED-1754-4112-B2C5-645F982C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图像为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超曲面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1417" name="Text Box 41">
            <a:extLst>
              <a:ext uri="{FF2B5EF4-FFF2-40B4-BE49-F238E27FC236}">
                <a16:creationId xmlns:a16="http://schemas.microsoft.com/office/drawing/2014/main" id="{39ACDB33-A6B5-47BD-B816-93C2B0A5B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单位闭球</a:t>
            </a:r>
          </a:p>
        </p:txBody>
      </p:sp>
      <p:sp>
        <p:nvSpPr>
          <p:cNvPr id="101435" name="Text Box 59">
            <a:extLst>
              <a:ext uri="{FF2B5EF4-FFF2-40B4-BE49-F238E27FC236}">
                <a16:creationId xmlns:a16="http://schemas.microsoft.com/office/drawing/2014/main" id="{F5B7264A-22E1-4451-8FFD-B6D1BBDB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元函数的图像为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空间中的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超曲面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4" grpId="0" autoUpdateAnimBg="0"/>
      <p:bldP spid="1014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1">
            <a:extLst>
              <a:ext uri="{FF2B5EF4-FFF2-40B4-BE49-F238E27FC236}">
                <a16:creationId xmlns:a16="http://schemas.microsoft.com/office/drawing/2014/main" id="{71C623D1-4D50-462C-A0F5-8EE089A2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D01F94A-307B-43F4-B6B3-59D319C7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29644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9697687A-6135-4284-BA89-C149E02F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30" y="309563"/>
            <a:ext cx="1438215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09FE892F-6B26-48B7-9F5A-1BB81500CC9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23850" y="404813"/>
            <a:ext cx="2446338" cy="803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C90E0FD4-A220-46DD-BB47-20D5E9B41150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8066890"/>
              </p:ext>
            </p:extLst>
          </p:nvPr>
        </p:nvGraphicFramePr>
        <p:xfrm>
          <a:off x="971600" y="3618483"/>
          <a:ext cx="544999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6" name="Equation" r:id="rId3" imgW="2120760" imgH="291960" progId="Equation.DSMT4">
                  <p:embed/>
                </p:oleObj>
              </mc:Choice>
              <mc:Fallback>
                <p:oleObj name="Equation" r:id="rId3" imgW="2120760" imgH="291960" progId="Equation.DSMT4">
                  <p:embed/>
                  <p:pic>
                    <p:nvPicPr>
                      <p:cNvPr id="99349" name="Object 21">
                        <a:extLst>
                          <a:ext uri="{FF2B5EF4-FFF2-40B4-BE49-F238E27FC236}">
                            <a16:creationId xmlns:a16="http://schemas.microsoft.com/office/drawing/2014/main" id="{C90E0FD4-A220-46DD-BB47-20D5E9B41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18483"/>
                        <a:ext cx="544999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 Box 16">
            <a:extLst>
              <a:ext uri="{FF2B5EF4-FFF2-40B4-BE49-F238E27FC236}">
                <a16:creationId xmlns:a16="http://schemas.microsoft.com/office/drawing/2014/main" id="{F3E25732-F11A-4D58-B803-5B45B16C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052513"/>
            <a:ext cx="4600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多元函数的极限</a:t>
            </a:r>
            <a:r>
              <a:rPr lang="zh-CN" altLang="en-US" sz="4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99346" name="Text Box 18">
            <a:extLst>
              <a:ext uri="{FF2B5EF4-FFF2-40B4-BE49-F238E27FC236}">
                <a16:creationId xmlns:a16="http://schemas.microsoft.com/office/drawing/2014/main" id="{384F5EA2-64CF-4C06-8E91-56E42198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403" y="2836639"/>
            <a:ext cx="467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</a:p>
        </p:txBody>
      </p:sp>
      <p:graphicFrame>
        <p:nvGraphicFramePr>
          <p:cNvPr id="99355" name="Object 27">
            <a:extLst>
              <a:ext uri="{FF2B5EF4-FFF2-40B4-BE49-F238E27FC236}">
                <a16:creationId xmlns:a16="http://schemas.microsoft.com/office/drawing/2014/main" id="{27962614-B605-4E81-9BCC-4B5AD7268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05455"/>
              </p:ext>
            </p:extLst>
          </p:nvPr>
        </p:nvGraphicFramePr>
        <p:xfrm>
          <a:off x="2486178" y="4349527"/>
          <a:ext cx="5334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7" name="Equation" r:id="rId5" imgW="2070000" imgH="253800" progId="Equation.DSMT4">
                  <p:embed/>
                </p:oleObj>
              </mc:Choice>
              <mc:Fallback>
                <p:oleObj name="Equation" r:id="rId5" imgW="2070000" imgH="253800" progId="Equation.DSMT4">
                  <p:embed/>
                  <p:pic>
                    <p:nvPicPr>
                      <p:cNvPr id="99355" name="Object 27">
                        <a:extLst>
                          <a:ext uri="{FF2B5EF4-FFF2-40B4-BE49-F238E27FC236}">
                            <a16:creationId xmlns:a16="http://schemas.microsoft.com/office/drawing/2014/main" id="{27962614-B605-4E81-9BCC-4B5AD7268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178" y="4349527"/>
                        <a:ext cx="5334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6" name="Text Box 28">
            <a:extLst>
              <a:ext uri="{FF2B5EF4-FFF2-40B4-BE49-F238E27FC236}">
                <a16:creationId xmlns:a16="http://schemas.microsoft.com/office/drawing/2014/main" id="{A3185A9A-ECCF-464B-A153-4ACC5827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403" y="5286152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=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6" grpId="0" autoUpdateAnimBg="0"/>
      <p:bldP spid="993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80F7156B-F1C2-4D45-8EFF-9DB680B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一、定义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08F0A17D-6CFB-4B69-8B06-B96260543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48164"/>
              </p:ext>
            </p:extLst>
          </p:nvPr>
        </p:nvGraphicFramePr>
        <p:xfrm>
          <a:off x="3792804" y="548680"/>
          <a:ext cx="271091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1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08F0A17D-6CFB-4B69-8B06-B96260543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804" y="548680"/>
                        <a:ext cx="271091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66B60214-52BE-4DC1-8667-463EF9F991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8582"/>
              </p:ext>
            </p:extLst>
          </p:nvPr>
        </p:nvGraphicFramePr>
        <p:xfrm>
          <a:off x="411285" y="1798637"/>
          <a:ext cx="265628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2" name="Equation" r:id="rId5" imgW="1091880" imgH="317160" progId="Equation.DSMT4">
                  <p:embed/>
                </p:oleObj>
              </mc:Choice>
              <mc:Fallback>
                <p:oleObj name="Equation" r:id="rId5" imgW="1091880" imgH="317160" progId="Equation.DSMT4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66B60214-52BE-4DC1-8667-463EF9F991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85" y="1798637"/>
                        <a:ext cx="265628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7097CA74-479F-4C4E-B035-721BCA6C7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98531"/>
              </p:ext>
            </p:extLst>
          </p:nvPr>
        </p:nvGraphicFramePr>
        <p:xfrm>
          <a:off x="3923928" y="1949450"/>
          <a:ext cx="198024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3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7097CA74-479F-4C4E-B035-721BCA6C7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949450"/>
                        <a:ext cx="198024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>
            <a:extLst>
              <a:ext uri="{FF2B5EF4-FFF2-40B4-BE49-F238E27FC236}">
                <a16:creationId xmlns:a16="http://schemas.microsoft.com/office/drawing/2014/main" id="{2374A8B7-D117-4CA8-8FAF-FA79188B6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421" y="1971021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为函数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54B76C2D-C3B3-4289-9E7B-5B41EA0E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392567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也称为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重极限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D1AB2389-9829-43A7-A20E-24D15B4C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20" y="4221163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AED12BB5-885C-4455-816A-6F540EF34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72608"/>
              </p:ext>
            </p:extLst>
          </p:nvPr>
        </p:nvGraphicFramePr>
        <p:xfrm>
          <a:off x="2411760" y="4178116"/>
          <a:ext cx="6588472" cy="6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4" name="Equation" r:id="rId9" imgW="3111480" imgH="291960" progId="Equation.DSMT4">
                  <p:embed/>
                </p:oleObj>
              </mc:Choice>
              <mc:Fallback>
                <p:oleObj name="Equation" r:id="rId9" imgW="3111480" imgH="291960" progId="Equation.DSMT4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AED12BB5-885C-4455-816A-6F540EF3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78116"/>
                        <a:ext cx="6588472" cy="6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>
            <a:extLst>
              <a:ext uri="{FF2B5EF4-FFF2-40B4-BE49-F238E27FC236}">
                <a16:creationId xmlns:a16="http://schemas.microsoft.com/office/drawing/2014/main" id="{8E59BBA5-0FF0-4024-9503-1D29D1CE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868863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则二元函数的极限可写作：</a:t>
            </a:r>
          </a:p>
        </p:txBody>
      </p:sp>
      <p:graphicFrame>
        <p:nvGraphicFramePr>
          <p:cNvPr id="15377" name="Object 17">
            <a:extLst>
              <a:ext uri="{FF2B5EF4-FFF2-40B4-BE49-F238E27FC236}">
                <a16:creationId xmlns:a16="http://schemas.microsoft.com/office/drawing/2014/main" id="{650A94FE-B868-422A-BC1E-725CE3C8B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06999"/>
              </p:ext>
            </p:extLst>
          </p:nvPr>
        </p:nvGraphicFramePr>
        <p:xfrm>
          <a:off x="511175" y="5544839"/>
          <a:ext cx="82073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5" name="Equation" r:id="rId11" imgW="3670200" imgH="469800" progId="Equation.DSMT4">
                  <p:embed/>
                </p:oleObj>
              </mc:Choice>
              <mc:Fallback>
                <p:oleObj name="Equation" r:id="rId11" imgW="3670200" imgH="469800" progId="Equation.DSMT4">
                  <p:embed/>
                  <p:pic>
                    <p:nvPicPr>
                      <p:cNvPr id="15377" name="Object 17">
                        <a:extLst>
                          <a:ext uri="{FF2B5EF4-FFF2-40B4-BE49-F238E27FC236}">
                            <a16:creationId xmlns:a16="http://schemas.microsoft.com/office/drawing/2014/main" id="{650A94FE-B868-422A-BC1E-725CE3C8B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544839"/>
                        <a:ext cx="82073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B7CF918A-F4C2-4265-BFC8-3B90CC03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95137"/>
              </p:ext>
            </p:extLst>
          </p:nvPr>
        </p:nvGraphicFramePr>
        <p:xfrm>
          <a:off x="2209145" y="3424893"/>
          <a:ext cx="200249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6" name="Equation" r:id="rId13" imgW="876240" imgH="291960" progId="Equation.DSMT4">
                  <p:embed/>
                </p:oleObj>
              </mc:Choice>
              <mc:Fallback>
                <p:oleObj name="Equation" r:id="rId13" imgW="876240" imgH="291960" progId="Equation.DSMT4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id="{B7CF918A-F4C2-4265-BFC8-3B90CC037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45" y="3424893"/>
                        <a:ext cx="200249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1">
            <a:extLst>
              <a:ext uri="{FF2B5EF4-FFF2-40B4-BE49-F238E27FC236}">
                <a16:creationId xmlns:a16="http://schemas.microsoft.com/office/drawing/2014/main" id="{184E8C9F-EAEC-4246-B811-515294DC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549275"/>
            <a:ext cx="2286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B4EF1825-0E55-48B9-8F96-514EB1E3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若存在常数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</a:t>
            </a:r>
            <a:endParaRPr lang="en-US" altLang="zh-CN" sz="28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F2B7A28A-09DD-4FD0-B7C2-210E9B14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7082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15387" name="Object 27">
            <a:extLst>
              <a:ext uri="{FF2B5EF4-FFF2-40B4-BE49-F238E27FC236}">
                <a16:creationId xmlns:a16="http://schemas.microsoft.com/office/drawing/2014/main" id="{4FA9892A-5FE9-4A61-A6BE-D4788F910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69955"/>
              </p:ext>
            </p:extLst>
          </p:nvPr>
        </p:nvGraphicFramePr>
        <p:xfrm>
          <a:off x="361089" y="2739948"/>
          <a:ext cx="3819826" cy="52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7" name="Equation" r:id="rId15" imgW="1650960" imgH="228600" progId="Equation.DSMT4">
                  <p:embed/>
                </p:oleObj>
              </mc:Choice>
              <mc:Fallback>
                <p:oleObj name="Equation" r:id="rId15" imgW="1650960" imgH="228600" progId="Equation.DSMT4">
                  <p:embed/>
                  <p:pic>
                    <p:nvPicPr>
                      <p:cNvPr id="15387" name="Object 27">
                        <a:extLst>
                          <a:ext uri="{FF2B5EF4-FFF2-40B4-BE49-F238E27FC236}">
                            <a16:creationId xmlns:a16="http://schemas.microsoft.com/office/drawing/2014/main" id="{4FA9892A-5FE9-4A61-A6BE-D4788F910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9" y="2739948"/>
                        <a:ext cx="3819826" cy="528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Text Box 31">
            <a:extLst>
              <a:ext uri="{FF2B5EF4-FFF2-40B4-BE49-F238E27FC236}">
                <a16:creationId xmlns:a16="http://schemas.microsoft.com/office/drawing/2014/main" id="{DB08A7BD-AD4F-4F70-A235-697792B4C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317" y="1997747"/>
            <a:ext cx="1212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9DBAA7E1-3FE7-49F7-85FA-FD924F65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268413"/>
            <a:ext cx="5903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对任意正数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总存在正数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对一切</a:t>
            </a:r>
          </a:p>
        </p:txBody>
      </p:sp>
      <p:sp>
        <p:nvSpPr>
          <p:cNvPr id="15404" name="Rectangle 44">
            <a:extLst>
              <a:ext uri="{FF2B5EF4-FFF2-40B4-BE49-F238E27FC236}">
                <a16:creationId xmlns:a16="http://schemas.microsoft.com/office/drawing/2014/main" id="{4F957E16-80D9-4E39-A2A2-E7F7A4FA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03" y="549275"/>
            <a:ext cx="2031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utoUpdateAnimBg="0"/>
      <p:bldP spid="15373" grpId="0" autoUpdateAnimBg="0"/>
      <p:bldP spid="15374" grpId="0" autoUpdateAnimBg="0"/>
      <p:bldP spid="15376" grpId="0" autoUpdateAnimBg="0"/>
      <p:bldP spid="15381" grpId="0" autoUpdateAnimBg="0"/>
      <p:bldP spid="15382" grpId="0" autoUpdateAnimBg="0"/>
      <p:bldP spid="15386" grpId="0" autoUpdateAnimBg="0"/>
      <p:bldP spid="15391" grpId="0" autoUpdateAnimBg="0"/>
      <p:bldP spid="15399" grpId="0" autoUpdateAnimBg="0"/>
      <p:bldP spid="154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AE3712-6539-49DB-9591-4666015E2F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4650" y="710828"/>
            <a:ext cx="14478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C557743F-22C6-41D3-8F80-24997E42D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27770"/>
              </p:ext>
            </p:extLst>
          </p:nvPr>
        </p:nvGraphicFramePr>
        <p:xfrm>
          <a:off x="1857375" y="476250"/>
          <a:ext cx="43211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6" name="Equation" r:id="rId3" imgW="1904760" imgH="444240" progId="Equation.DSMT4">
                  <p:embed/>
                </p:oleObj>
              </mc:Choice>
              <mc:Fallback>
                <p:oleObj name="Equation" r:id="rId3" imgW="1904760" imgH="44424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C557743F-22C6-41D3-8F80-24997E42D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6250"/>
                        <a:ext cx="43211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E9C36F95-2420-4CE0-955A-078EDDEC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392" y="692572"/>
            <a:ext cx="189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求证：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D0253A25-9F83-41B8-9DCE-D0813CE2C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61255"/>
              </p:ext>
            </p:extLst>
          </p:nvPr>
        </p:nvGraphicFramePr>
        <p:xfrm>
          <a:off x="733425" y="1555750"/>
          <a:ext cx="2852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7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D0253A25-9F83-41B8-9DCE-D0813CE2C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555750"/>
                        <a:ext cx="28527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>
            <a:extLst>
              <a:ext uri="{FF2B5EF4-FFF2-40B4-BE49-F238E27FC236}">
                <a16:creationId xmlns:a16="http://schemas.microsoft.com/office/drawing/2014/main" id="{04D50614-3A0E-4513-ACCD-67C1E460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" y="267969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86C0B44C-A47E-4D97-899E-F1959E0C1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92397"/>
              </p:ext>
            </p:extLst>
          </p:nvPr>
        </p:nvGraphicFramePr>
        <p:xfrm>
          <a:off x="1561654" y="2425328"/>
          <a:ext cx="4940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8" name="Equation" r:id="rId7" imgW="2209680" imgH="482400" progId="Equation.DSMT4">
                  <p:embed/>
                </p:oleObj>
              </mc:Choice>
              <mc:Fallback>
                <p:oleObj name="Equation" r:id="rId7" imgW="2209680" imgH="482400" progId="Equation.DSMT4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id="{86C0B44C-A47E-4D97-899E-F1959E0C1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654" y="2425328"/>
                        <a:ext cx="4940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A195FF0F-9F7F-4A78-9906-DE90AB7F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223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83BE9DC8-9BD6-4FFA-9BB7-6A18D21A1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06493"/>
              </p:ext>
            </p:extLst>
          </p:nvPr>
        </p:nvGraphicFramePr>
        <p:xfrm>
          <a:off x="611560" y="3582312"/>
          <a:ext cx="6766272" cy="67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9" name="Equation" r:id="rId9" imgW="2819160" imgH="279360" progId="Equation.DSMT4">
                  <p:embed/>
                </p:oleObj>
              </mc:Choice>
              <mc:Fallback>
                <p:oleObj name="Equation" r:id="rId9" imgW="2819160" imgH="279360" progId="Equation.DSMT4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83BE9DC8-9BD6-4FFA-9BB7-6A18D21A1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82312"/>
                        <a:ext cx="6766272" cy="670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E06F6384-9808-4767-82CB-7AD2CBC9E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85652"/>
              </p:ext>
            </p:extLst>
          </p:nvPr>
        </p:nvGraphicFramePr>
        <p:xfrm>
          <a:off x="2151063" y="4353443"/>
          <a:ext cx="4478602" cy="81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0" name="Equation" r:id="rId11" imgW="2171520" imgH="393480" progId="Equation.DSMT4">
                  <p:embed/>
                </p:oleObj>
              </mc:Choice>
              <mc:Fallback>
                <p:oleObj name="Equation" r:id="rId11" imgW="2171520" imgH="393480" progId="Equation.DSMT4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E06F6384-9808-4767-82CB-7AD2CBC9E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353443"/>
                        <a:ext cx="4478602" cy="811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>
            <a:extLst>
              <a:ext uri="{FF2B5EF4-FFF2-40B4-BE49-F238E27FC236}">
                <a16:creationId xmlns:a16="http://schemas.microsoft.com/office/drawing/2014/main" id="{3A8277D6-4D5A-4EDD-9E48-A091F764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984" y="367602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总有</a:t>
            </a:r>
          </a:p>
        </p:txBody>
      </p:sp>
      <p:grpSp>
        <p:nvGrpSpPr>
          <p:cNvPr id="16427" name="Group 43">
            <a:extLst>
              <a:ext uri="{FF2B5EF4-FFF2-40B4-BE49-F238E27FC236}">
                <a16:creationId xmlns:a16="http://schemas.microsoft.com/office/drawing/2014/main" id="{80722BDC-D9F9-421E-A12A-7B22DB85F2E3}"/>
              </a:ext>
            </a:extLst>
          </p:cNvPr>
          <p:cNvGrpSpPr>
            <a:grpSpLocks/>
          </p:cNvGrpSpPr>
          <p:nvPr/>
        </p:nvGrpSpPr>
        <p:grpSpPr bwMode="auto">
          <a:xfrm>
            <a:off x="6518540" y="2309811"/>
            <a:ext cx="1009650" cy="739775"/>
            <a:chOff x="4608" y="1469"/>
            <a:chExt cx="636" cy="466"/>
          </a:xfrm>
        </p:grpSpPr>
        <p:graphicFrame>
          <p:nvGraphicFramePr>
            <p:cNvPr id="16401" name="Object 17">
              <a:extLst>
                <a:ext uri="{FF2B5EF4-FFF2-40B4-BE49-F238E27FC236}">
                  <a16:creationId xmlns:a16="http://schemas.microsoft.com/office/drawing/2014/main" id="{61FDD89F-0BBC-4243-80D7-CCC9201C6C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8" y="1753"/>
            <a:ext cx="32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21" name="Equation" r:id="rId13" imgW="520560" imgH="291960" progId="Equation.3">
                    <p:embed/>
                  </p:oleObj>
                </mc:Choice>
                <mc:Fallback>
                  <p:oleObj name="Equation" r:id="rId13" imgW="520560" imgH="291960" progId="Equation.3">
                    <p:embed/>
                    <p:pic>
                      <p:nvPicPr>
                        <p:cNvPr id="16401" name="Object 17">
                          <a:extLst>
                            <a:ext uri="{FF2B5EF4-FFF2-40B4-BE49-F238E27FC236}">
                              <a16:creationId xmlns:a16="http://schemas.microsoft.com/office/drawing/2014/main" id="{61FDD89F-0BBC-4243-80D7-CCC9201C6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1753"/>
                          <a:ext cx="32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Text Box 40">
              <a:extLst>
                <a:ext uri="{FF2B5EF4-FFF2-40B4-BE49-F238E27FC236}">
                  <a16:creationId xmlns:a16="http://schemas.microsoft.com/office/drawing/2014/main" id="{B636A74A-8710-4EAE-8DE0-4C10DDA1C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69"/>
              <a:ext cx="6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要证 </a:t>
              </a:r>
            </a:p>
          </p:txBody>
        </p:sp>
      </p:grpSp>
      <p:graphicFrame>
        <p:nvGraphicFramePr>
          <p:cNvPr id="16431" name="Object 47">
            <a:extLst>
              <a:ext uri="{FF2B5EF4-FFF2-40B4-BE49-F238E27FC236}">
                <a16:creationId xmlns:a16="http://schemas.microsoft.com/office/drawing/2014/main" id="{F22E3DB2-DD81-44FA-A9B3-A5259B642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779313"/>
              </p:ext>
            </p:extLst>
          </p:nvPr>
        </p:nvGraphicFramePr>
        <p:xfrm>
          <a:off x="1022350" y="5229225"/>
          <a:ext cx="28511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2" name="Equation" r:id="rId15" imgW="1244520" imgH="291960" progId="Equation.DSMT4">
                  <p:embed/>
                </p:oleObj>
              </mc:Choice>
              <mc:Fallback>
                <p:oleObj name="Equation" r:id="rId15" imgW="1244520" imgH="291960" progId="Equation.DSMT4">
                  <p:embed/>
                  <p:pic>
                    <p:nvPicPr>
                      <p:cNvPr id="16431" name="Object 47">
                        <a:extLst>
                          <a:ext uri="{FF2B5EF4-FFF2-40B4-BE49-F238E27FC236}">
                            <a16:creationId xmlns:a16="http://schemas.microsoft.com/office/drawing/2014/main" id="{F22E3DB2-DD81-44FA-A9B3-A5259B642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229225"/>
                        <a:ext cx="28511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1" grpId="0" build="p" autoUpdateAnimBg="0"/>
      <p:bldP spid="16393" grpId="0" build="p" autoUpdateAnimBg="0"/>
      <p:bldP spid="164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AF63B53-EB63-41A2-A180-B312C78629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328" y="727068"/>
            <a:ext cx="1752600" cy="6096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625605FE-5604-471D-89A2-838B4D18B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0075"/>
              </p:ext>
            </p:extLst>
          </p:nvPr>
        </p:nvGraphicFramePr>
        <p:xfrm>
          <a:off x="1799386" y="449535"/>
          <a:ext cx="5039888" cy="115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4" name="Equation" r:id="rId3" imgW="2222280" imgH="507960" progId="Equation.DSMT4">
                  <p:embed/>
                </p:oleObj>
              </mc:Choice>
              <mc:Fallback>
                <p:oleObj name="Equation" r:id="rId3" imgW="2222280" imgH="507960" progId="Equation.DSMT4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625605FE-5604-471D-89A2-838B4D18B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386" y="449535"/>
                        <a:ext cx="5039888" cy="1152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>
            <a:extLst>
              <a:ext uri="{FF2B5EF4-FFF2-40B4-BE49-F238E27FC236}">
                <a16:creationId xmlns:a16="http://schemas.microsoft.com/office/drawing/2014/main" id="{85FFD721-B300-4349-AFC8-B5A909B8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41" y="1561058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求证：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884A038B-961E-4029-BF37-249EB4404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128" y="2521496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F580A6DC-D1AC-42AF-936D-974C0E42A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46444"/>
              </p:ext>
            </p:extLst>
          </p:nvPr>
        </p:nvGraphicFramePr>
        <p:xfrm>
          <a:off x="1748060" y="2505621"/>
          <a:ext cx="4427058" cy="60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5" name="Equation" r:id="rId5" imgW="2031840" imgH="279360" progId="Equation.DSMT4">
                  <p:embed/>
                </p:oleObj>
              </mc:Choice>
              <mc:Fallback>
                <p:oleObj name="Equation" r:id="rId5" imgW="2031840" imgH="279360" progId="Equation.DSMT4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F580A6DC-D1AC-42AF-936D-974C0E42A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060" y="2505621"/>
                        <a:ext cx="4427058" cy="608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>
            <a:extLst>
              <a:ext uri="{FF2B5EF4-FFF2-40B4-BE49-F238E27FC236}">
                <a16:creationId xmlns:a16="http://schemas.microsoft.com/office/drawing/2014/main" id="{9663B3CC-10C1-44A5-8772-9D40170DA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28" y="5431384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id="{88683ED6-9F74-4242-A420-C6DA15A88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8757"/>
              </p:ext>
            </p:extLst>
          </p:nvPr>
        </p:nvGraphicFramePr>
        <p:xfrm>
          <a:off x="755328" y="4008620"/>
          <a:ext cx="6710993" cy="65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6" name="Equation" r:id="rId7" imgW="2857320" imgH="279360" progId="Equation.DSMT4">
                  <p:embed/>
                </p:oleObj>
              </mc:Choice>
              <mc:Fallback>
                <p:oleObj name="Equation" r:id="rId7" imgW="2857320" imgH="279360" progId="Equation.DSMT4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id="{88683ED6-9F74-4242-A420-C6DA15A88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28" y="4008620"/>
                        <a:ext cx="6710993" cy="656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44AD9C06-5169-4181-BA99-56E3C3681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802886"/>
              </p:ext>
            </p:extLst>
          </p:nvPr>
        </p:nvGraphicFramePr>
        <p:xfrm>
          <a:off x="2014698" y="4742114"/>
          <a:ext cx="5475909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7" name="Equation" r:id="rId9" imgW="2387520" imgH="291960" progId="Equation.DSMT4">
                  <p:embed/>
                </p:oleObj>
              </mc:Choice>
              <mc:Fallback>
                <p:oleObj name="Equation" r:id="rId9" imgW="2387520" imgH="291960" progId="Equation.DSMT4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44AD9C06-5169-4181-BA99-56E3C3681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98" y="4742114"/>
                        <a:ext cx="5475909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9CCB27E3-DFCA-486C-92CA-071D10B55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82936"/>
              </p:ext>
            </p:extLst>
          </p:nvPr>
        </p:nvGraphicFramePr>
        <p:xfrm>
          <a:off x="3491880" y="3203849"/>
          <a:ext cx="3594758" cy="65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8" name="Equation" r:id="rId11" imgW="1600200" imgH="291960" progId="Equation.DSMT4">
                  <p:embed/>
                </p:oleObj>
              </mc:Choice>
              <mc:Fallback>
                <p:oleObj name="Equation" r:id="rId11" imgW="1600200" imgH="291960" progId="Equation.DSMT4">
                  <p:embed/>
                  <p:pic>
                    <p:nvPicPr>
                      <p:cNvPr id="56332" name="Object 12">
                        <a:extLst>
                          <a:ext uri="{FF2B5EF4-FFF2-40B4-BE49-F238E27FC236}">
                            <a16:creationId xmlns:a16="http://schemas.microsoft.com/office/drawing/2014/main" id="{9CCB27E3-DFCA-486C-92CA-071D10B55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03849"/>
                        <a:ext cx="3594758" cy="656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Text Box 19">
            <a:extLst>
              <a:ext uri="{FF2B5EF4-FFF2-40B4-BE49-F238E27FC236}">
                <a16:creationId xmlns:a16="http://schemas.microsoft.com/office/drawing/2014/main" id="{C08B4389-0D40-4323-8603-E169B967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833" y="410713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总有</a:t>
            </a:r>
          </a:p>
        </p:txBody>
      </p:sp>
      <p:grpSp>
        <p:nvGrpSpPr>
          <p:cNvPr id="56356" name="Group 36">
            <a:extLst>
              <a:ext uri="{FF2B5EF4-FFF2-40B4-BE49-F238E27FC236}">
                <a16:creationId xmlns:a16="http://schemas.microsoft.com/office/drawing/2014/main" id="{DD66FA86-4D8C-473F-AFCD-BCFA71A1A9DC}"/>
              </a:ext>
            </a:extLst>
          </p:cNvPr>
          <p:cNvGrpSpPr>
            <a:grpSpLocks/>
          </p:cNvGrpSpPr>
          <p:nvPr/>
        </p:nvGrpSpPr>
        <p:grpSpPr bwMode="auto">
          <a:xfrm>
            <a:off x="7033790" y="2948538"/>
            <a:ext cx="1350963" cy="727075"/>
            <a:chOff x="4320" y="1920"/>
            <a:chExt cx="851" cy="458"/>
          </a:xfrm>
        </p:grpSpPr>
        <p:graphicFrame>
          <p:nvGraphicFramePr>
            <p:cNvPr id="56345" name="Object 25">
              <a:extLst>
                <a:ext uri="{FF2B5EF4-FFF2-40B4-BE49-F238E27FC236}">
                  <a16:creationId xmlns:a16="http://schemas.microsoft.com/office/drawing/2014/main" id="{65715BF4-AB9A-41DC-B4A5-0DBB983E4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2" y="2196"/>
            <a:ext cx="3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19" name="Equation" r:id="rId13" imgW="520560" imgH="291960" progId="Equation.3">
                    <p:embed/>
                  </p:oleObj>
                </mc:Choice>
                <mc:Fallback>
                  <p:oleObj name="Equation" r:id="rId13" imgW="520560" imgH="291960" progId="Equation.3">
                    <p:embed/>
                    <p:pic>
                      <p:nvPicPr>
                        <p:cNvPr id="56345" name="Object 25">
                          <a:extLst>
                            <a:ext uri="{FF2B5EF4-FFF2-40B4-BE49-F238E27FC236}">
                              <a16:creationId xmlns:a16="http://schemas.microsoft.com/office/drawing/2014/main" id="{65715BF4-AB9A-41DC-B4A5-0DBB983E4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196"/>
                          <a:ext cx="32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6A89310B-5440-4854-8962-C8308ADC6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20"/>
              <a:ext cx="8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要证</a:t>
              </a:r>
            </a:p>
          </p:txBody>
        </p:sp>
      </p:grpSp>
      <p:graphicFrame>
        <p:nvGraphicFramePr>
          <p:cNvPr id="56358" name="Object 38">
            <a:extLst>
              <a:ext uri="{FF2B5EF4-FFF2-40B4-BE49-F238E27FC236}">
                <a16:creationId xmlns:a16="http://schemas.microsoft.com/office/drawing/2014/main" id="{C76473CD-6271-4ABA-A67C-BEA05DEAC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43199"/>
              </p:ext>
            </p:extLst>
          </p:nvPr>
        </p:nvGraphicFramePr>
        <p:xfrm>
          <a:off x="1741488" y="1563688"/>
          <a:ext cx="28527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20" name="Equation" r:id="rId15" imgW="1244520" imgH="291960" progId="Equation.DSMT4">
                  <p:embed/>
                </p:oleObj>
              </mc:Choice>
              <mc:Fallback>
                <p:oleObj name="Equation" r:id="rId15" imgW="1244520" imgH="291960" progId="Equation.DSMT4">
                  <p:embed/>
                  <p:pic>
                    <p:nvPicPr>
                      <p:cNvPr id="56358" name="Object 38">
                        <a:extLst>
                          <a:ext uri="{FF2B5EF4-FFF2-40B4-BE49-F238E27FC236}">
                            <a16:creationId xmlns:a16="http://schemas.microsoft.com/office/drawing/2014/main" id="{C76473CD-6271-4ABA-A67C-BEA05DEAC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1563688"/>
                        <a:ext cx="28527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9" name="Object 39">
            <a:extLst>
              <a:ext uri="{FF2B5EF4-FFF2-40B4-BE49-F238E27FC236}">
                <a16:creationId xmlns:a16="http://schemas.microsoft.com/office/drawing/2014/main" id="{066178F8-79AC-4B37-B23F-F0F1AB1E5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401775"/>
              </p:ext>
            </p:extLst>
          </p:nvPr>
        </p:nvGraphicFramePr>
        <p:xfrm>
          <a:off x="1885950" y="5522913"/>
          <a:ext cx="2852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21" name="Equation" r:id="rId17" imgW="1244520" imgH="291960" progId="Equation.DSMT4">
                  <p:embed/>
                </p:oleObj>
              </mc:Choice>
              <mc:Fallback>
                <p:oleObj name="Equation" r:id="rId17" imgW="1244520" imgH="291960" progId="Equation.DSMT4">
                  <p:embed/>
                  <p:pic>
                    <p:nvPicPr>
                      <p:cNvPr id="56359" name="Object 39">
                        <a:extLst>
                          <a:ext uri="{FF2B5EF4-FFF2-40B4-BE49-F238E27FC236}">
                            <a16:creationId xmlns:a16="http://schemas.microsoft.com/office/drawing/2014/main" id="{066178F8-79AC-4B37-B23F-F0F1AB1E5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522913"/>
                        <a:ext cx="28527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6" grpId="0" autoUpdateAnimBg="0"/>
      <p:bldP spid="56328" grpId="0" autoUpdateAnimBg="0"/>
      <p:bldP spid="563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87E723A3-E75C-417F-B069-55907490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52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若当点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45753ABD-2A24-4456-AE57-CD8F42E0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23617"/>
              </p:ext>
            </p:extLst>
          </p:nvPr>
        </p:nvGraphicFramePr>
        <p:xfrm>
          <a:off x="2233608" y="460069"/>
          <a:ext cx="1069984" cy="46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6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45753ABD-2A24-4456-AE57-CD8F42E00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08" y="460069"/>
                        <a:ext cx="1069984" cy="462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BAEDDB0A-F153-44A5-8403-DA5017EE4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048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趋于不同值或有的极限不存在，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D71C649F-3DE1-4BDC-A7B7-5CA7ACDA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沿直线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,</a:t>
            </a:r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03033105-72F6-49E0-A822-9229983DE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902865"/>
              </p:ext>
            </p:extLst>
          </p:nvPr>
        </p:nvGraphicFramePr>
        <p:xfrm>
          <a:off x="2881173" y="2014096"/>
          <a:ext cx="2647955" cy="101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7" name="Equation" r:id="rId5" imgW="1091880" imgH="419040" progId="Equation.DSMT4">
                  <p:embed/>
                </p:oleObj>
              </mc:Choice>
              <mc:Fallback>
                <p:oleObj name="Equation" r:id="rId5" imgW="1091880" imgH="419040" progId="Equation.DSMT4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03033105-72F6-49E0-A822-9229983DE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173" y="2014096"/>
                        <a:ext cx="2647955" cy="1016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CA920430-D639-42FE-926E-6560A27D1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885665"/>
              </p:ext>
            </p:extLst>
          </p:nvPr>
        </p:nvGraphicFramePr>
        <p:xfrm>
          <a:off x="1876361" y="3588847"/>
          <a:ext cx="4083114" cy="121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8" name="Equation" r:id="rId7" imgW="1663560" imgH="495000" progId="Equation.DSMT4">
                  <p:embed/>
                </p:oleObj>
              </mc:Choice>
              <mc:Fallback>
                <p:oleObj name="Equation" r:id="rId7" imgW="1663560" imgH="495000" progId="Equation.DSMT4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CA920430-D639-42FE-926E-6560A27D1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361" y="3588847"/>
                        <a:ext cx="4083114" cy="121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>
            <a:extLst>
              <a:ext uri="{FF2B5EF4-FFF2-40B4-BE49-F238E27FC236}">
                <a16:creationId xmlns:a16="http://schemas.microsoft.com/office/drawing/2014/main" id="{84A85B17-0DE5-4B21-AFF6-4042D527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20027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801A4D5D-C8F7-4873-A759-37AE9CDBB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17621"/>
              </p:ext>
            </p:extLst>
          </p:nvPr>
        </p:nvGraphicFramePr>
        <p:xfrm>
          <a:off x="665901" y="5629194"/>
          <a:ext cx="1599755" cy="48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9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801A4D5D-C8F7-4873-A759-37AE9CDBB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01" y="5629194"/>
                        <a:ext cx="1599755" cy="48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>
            <a:extLst>
              <a:ext uri="{FF2B5EF4-FFF2-40B4-BE49-F238E27FC236}">
                <a16:creationId xmlns:a16="http://schemas.microsoft.com/office/drawing/2014/main" id="{AEDFD696-41EE-40EF-978B-CC9F77D5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048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则可以断定函数极限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980739AD-09D9-4E46-891C-4BCC1B4B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2971800"/>
            <a:ext cx="114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BAF636E2-CA43-49BA-825A-8815611DC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78938"/>
              </p:ext>
            </p:extLst>
          </p:nvPr>
        </p:nvGraphicFramePr>
        <p:xfrm>
          <a:off x="5967667" y="3646378"/>
          <a:ext cx="1302758" cy="98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0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BAF636E2-CA43-49BA-825A-8815611DC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667" y="3646378"/>
                        <a:ext cx="1302758" cy="98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22">
            <a:extLst>
              <a:ext uri="{FF2B5EF4-FFF2-40B4-BE49-F238E27FC236}">
                <a16:creationId xmlns:a16="http://schemas.microsoft.com/office/drawing/2014/main" id="{1BFF0DA0-728B-448B-AE7B-48BC3664D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17699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BD7D0D69-E762-4A4B-B5F6-D0A79407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941888"/>
            <a:ext cx="323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值不同极限不同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14735C14-7486-4A2E-B4D2-C7EBED14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558006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点极限不存在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6B8C6A8C-6E23-4764-9F0D-8D5B1F15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37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以不同方式趋于</a:t>
            </a:r>
          </a:p>
        </p:txBody>
      </p:sp>
      <p:graphicFrame>
        <p:nvGraphicFramePr>
          <p:cNvPr id="17436" name="Object 28">
            <a:extLst>
              <a:ext uri="{FF2B5EF4-FFF2-40B4-BE49-F238E27FC236}">
                <a16:creationId xmlns:a16="http://schemas.microsoft.com/office/drawing/2014/main" id="{812FF1D8-8DD4-4541-9927-D0F1E3C3E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21134"/>
              </p:ext>
            </p:extLst>
          </p:nvPr>
        </p:nvGraphicFramePr>
        <p:xfrm>
          <a:off x="5676863" y="403854"/>
          <a:ext cx="1991481" cy="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1"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17436" name="Object 28">
                        <a:extLst>
                          <a:ext uri="{FF2B5EF4-FFF2-40B4-BE49-F238E27FC236}">
                            <a16:creationId xmlns:a16="http://schemas.microsoft.com/office/drawing/2014/main" id="{812FF1D8-8DD4-4541-9927-D0F1E3C3E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863" y="403854"/>
                        <a:ext cx="1991481" cy="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>
            <a:extLst>
              <a:ext uri="{FF2B5EF4-FFF2-40B4-BE49-F238E27FC236}">
                <a16:creationId xmlns:a16="http://schemas.microsoft.com/office/drawing/2014/main" id="{9713683F-B80F-493D-A61E-5F504220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144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83EF5053-9273-4CFA-9798-273DAE36A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27263"/>
            <a:ext cx="2819400" cy="4572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讨论函数</a:t>
            </a:r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1A60C5CA-DCDF-4114-9EB9-16F9C3146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1" y="4151099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93FD5A45-29FA-4D78-97C4-144857B3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408" y="4151099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C473A0E2-F70B-4F64-82E7-91DC3F8B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387777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  <p:bldP spid="17417" grpId="0" autoUpdateAnimBg="0"/>
      <p:bldP spid="17424" grpId="0" autoUpdateAnimBg="0"/>
      <p:bldP spid="17426" grpId="0" autoUpdateAnimBg="0"/>
      <p:bldP spid="17428" grpId="0" autoUpdateAnimBg="0"/>
      <p:bldP spid="17432" grpId="0" autoUpdateAnimBg="0"/>
      <p:bldP spid="17434" grpId="0" autoUpdateAnimBg="0"/>
      <p:bldP spid="17437" grpId="0" autoUpdateAnimBg="0"/>
      <p:bldP spid="17438" grpId="0" autoUpdateAnimBg="0"/>
      <p:bldP spid="174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">
            <a:extLst>
              <a:ext uri="{FF2B5EF4-FFF2-40B4-BE49-F238E27FC236}">
                <a16:creationId xmlns:a16="http://schemas.microsoft.com/office/drawing/2014/main" id="{6C4900A8-AA13-4487-85D2-5CC176B8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BC0313-C789-410B-9CC4-03270752D2D9}"/>
              </a:ext>
            </a:extLst>
          </p:cNvPr>
          <p:cNvSpPr/>
          <p:nvPr/>
        </p:nvSpPr>
        <p:spPr>
          <a:xfrm>
            <a:off x="0" y="0"/>
            <a:ext cx="9144000" cy="2420937"/>
          </a:xfrm>
          <a:prstGeom prst="rect">
            <a:avLst/>
          </a:prstGeom>
          <a:solidFill>
            <a:schemeClr val="accent1"/>
          </a:solidFill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7A9C243D-9CC7-4524-8EC6-DE6F7D29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91" y="332941"/>
            <a:ext cx="1460657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第一章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707F44E-7FCF-4920-B291-FA98A4BF2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566" y="594551"/>
            <a:ext cx="2133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3EA00103-A5A7-48BC-8B7E-7ED6C810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930179"/>
            <a:ext cx="3529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二、平面点集</a:t>
            </a:r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D01A0EBD-2C8F-4D7E-8B16-0184185F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793779"/>
            <a:ext cx="404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三、多元函数</a:t>
            </a:r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65CCACB0-76A0-41CA-A582-9F766523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2" y="1228034"/>
            <a:ext cx="4600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多元函数的概念</a:t>
            </a:r>
            <a:r>
              <a:rPr lang="zh-CN" altLang="en-US" sz="4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8E128B3C-3967-47EF-854A-0C99BC4C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064991"/>
            <a:ext cx="3529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一、欧式空间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87E723A3-E75C-417F-B069-55907490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52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有时点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45753ABD-2A24-4456-AE57-CD8F42E00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08" y="460069"/>
          <a:ext cx="1069984" cy="46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8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45753ABD-2A24-4456-AE57-CD8F42E00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08" y="460069"/>
                        <a:ext cx="1069984" cy="462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BAEDDB0A-F153-44A5-8403-DA5017EE4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8720"/>
            <a:ext cx="8367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趋于同一值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但当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以其他方式趋于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函数值趋于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D71C649F-3DE1-4BDC-A7B7-5CA7ACDA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5928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沿直线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,</a:t>
            </a:r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03033105-72F6-49E0-A822-9229983DE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08080"/>
              </p:ext>
            </p:extLst>
          </p:nvPr>
        </p:nvGraphicFramePr>
        <p:xfrm>
          <a:off x="2881313" y="1758504"/>
          <a:ext cx="2647950" cy="10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9" name="Equation" r:id="rId5" imgW="1091880" imgH="444240" progId="Equation.DSMT4">
                  <p:embed/>
                </p:oleObj>
              </mc:Choice>
              <mc:Fallback>
                <p:oleObj name="Equation" r:id="rId5" imgW="1091880" imgH="444240" progId="Equation.DSMT4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03033105-72F6-49E0-A822-9229983DE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758504"/>
                        <a:ext cx="2647950" cy="104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CA920430-D639-42FE-926E-6560A27D1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06821"/>
              </p:ext>
            </p:extLst>
          </p:nvPr>
        </p:nvGraphicFramePr>
        <p:xfrm>
          <a:off x="1882775" y="3246277"/>
          <a:ext cx="4645025" cy="116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0" name="Equation" r:id="rId7" imgW="1892160" imgH="495000" progId="Equation.DSMT4">
                  <p:embed/>
                </p:oleObj>
              </mc:Choice>
              <mc:Fallback>
                <p:oleObj name="Equation" r:id="rId7" imgW="1892160" imgH="495000" progId="Equation.DSMT4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CA920430-D639-42FE-926E-6560A27D1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46277"/>
                        <a:ext cx="4645025" cy="1168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>
            <a:extLst>
              <a:ext uri="{FF2B5EF4-FFF2-40B4-BE49-F238E27FC236}">
                <a16:creationId xmlns:a16="http://schemas.microsoft.com/office/drawing/2014/main" id="{84A85B17-0DE5-4B21-AFF6-4042D527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29394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801A4D5D-C8F7-4873-A759-37AE9CDBB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57139"/>
              </p:ext>
            </p:extLst>
          </p:nvPr>
        </p:nvGraphicFramePr>
        <p:xfrm>
          <a:off x="539552" y="5948782"/>
          <a:ext cx="1599755" cy="48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1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801A4D5D-C8F7-4873-A759-37AE9CDBB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948782"/>
                        <a:ext cx="1599755" cy="48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>
            <a:extLst>
              <a:ext uri="{FF2B5EF4-FFF2-40B4-BE49-F238E27FC236}">
                <a16:creationId xmlns:a16="http://schemas.microsoft.com/office/drawing/2014/main" id="{980739AD-09D9-4E46-891C-4BCC1B4B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2745928"/>
            <a:ext cx="114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14735C14-7486-4A2E-B4D2-C7EBED14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6" y="5899651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点极限不存在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6B8C6A8C-6E23-4764-9F0D-8D5B1F15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37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沿所有直线趋于</a:t>
            </a:r>
          </a:p>
        </p:txBody>
      </p:sp>
      <p:graphicFrame>
        <p:nvGraphicFramePr>
          <p:cNvPr id="17436" name="Object 28">
            <a:extLst>
              <a:ext uri="{FF2B5EF4-FFF2-40B4-BE49-F238E27FC236}">
                <a16:creationId xmlns:a16="http://schemas.microsoft.com/office/drawing/2014/main" id="{812FF1D8-8DD4-4541-9927-D0F1E3C3E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863" y="403854"/>
          <a:ext cx="1991481" cy="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2" name="Equation" r:id="rId11" imgW="825480" imgH="228600" progId="Equation.DSMT4">
                  <p:embed/>
                </p:oleObj>
              </mc:Choice>
              <mc:Fallback>
                <p:oleObj name="Equation" r:id="rId11" imgW="825480" imgH="228600" progId="Equation.DSMT4">
                  <p:embed/>
                  <p:pic>
                    <p:nvPicPr>
                      <p:cNvPr id="17436" name="Object 28">
                        <a:extLst>
                          <a:ext uri="{FF2B5EF4-FFF2-40B4-BE49-F238E27FC236}">
                            <a16:creationId xmlns:a16="http://schemas.microsoft.com/office/drawing/2014/main" id="{812FF1D8-8DD4-4541-9927-D0F1E3C3E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863" y="403854"/>
                        <a:ext cx="1991481" cy="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>
            <a:extLst>
              <a:ext uri="{FF2B5EF4-FFF2-40B4-BE49-F238E27FC236}">
                <a16:creationId xmlns:a16="http://schemas.microsoft.com/office/drawing/2014/main" id="{9713683F-B80F-493D-A61E-5F504220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8616"/>
            <a:ext cx="7575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不同常数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则也可以断定函数极限不存在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83EF5053-9273-4CFA-9798-273DAE36A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01391"/>
            <a:ext cx="2819400" cy="4572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讨论函数</a:t>
            </a:r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C473A0E2-F70B-4F64-82E7-91DC3F8B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387777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43B0564C-6383-4898-83CD-340DC7693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96" y="4347355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沿抛物线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x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趋于点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,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45107AFC-1BCF-47E4-A393-C57F3506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4347355"/>
            <a:ext cx="114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820E81E4-6189-4E87-9B2B-646454990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33527"/>
              </p:ext>
            </p:extLst>
          </p:nvPr>
        </p:nvGraphicFramePr>
        <p:xfrm>
          <a:off x="1657350" y="4797153"/>
          <a:ext cx="5394325" cy="120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3" name="Equation" r:id="rId13" imgW="2197080" imgH="520560" progId="Equation.DSMT4">
                  <p:embed/>
                </p:oleObj>
              </mc:Choice>
              <mc:Fallback>
                <p:oleObj name="Equation" r:id="rId13" imgW="2197080" imgH="520560" progId="Equation.DSMT4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CA920430-D639-42FE-926E-6560A27D1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797153"/>
                        <a:ext cx="5394325" cy="1206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4277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  <p:bldP spid="17417" grpId="0" autoUpdateAnimBg="0"/>
      <p:bldP spid="17424" grpId="0" autoUpdateAnimBg="0"/>
      <p:bldP spid="17428" grpId="0" autoUpdateAnimBg="0"/>
      <p:bldP spid="17434" grpId="0" autoUpdateAnimBg="0"/>
      <p:bldP spid="17437" grpId="0" autoUpdateAnimBg="0"/>
      <p:bldP spid="17438" grpId="0" autoUpdateAnimBg="0"/>
      <p:bldP spid="17441" grpId="0" build="p" autoUpdateAnimBg="0"/>
      <p:bldP spid="23" grpId="0" autoUpdateAnimBg="0"/>
      <p:bldP spid="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967AF133-4075-4BDF-93E9-3F560892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07097"/>
            <a:ext cx="1709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endParaRPr lang="zh-CN" altLang="en-US" sz="2800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4451" name="Object 1024">
            <a:extLst>
              <a:ext uri="{FF2B5EF4-FFF2-40B4-BE49-F238E27FC236}">
                <a16:creationId xmlns:a16="http://schemas.microsoft.com/office/drawing/2014/main" id="{2794929D-4F2B-4841-9950-9B2FADFED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03501"/>
              </p:ext>
            </p:extLst>
          </p:nvPr>
        </p:nvGraphicFramePr>
        <p:xfrm>
          <a:off x="1492804" y="3243719"/>
          <a:ext cx="1855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4" name="Equation" r:id="rId3" imgW="723600" imgH="469800" progId="Equation.DSMT4">
                  <p:embed/>
                </p:oleObj>
              </mc:Choice>
              <mc:Fallback>
                <p:oleObj name="Equation" r:id="rId3" imgW="723600" imgH="469800" progId="Equation.DSMT4">
                  <p:embed/>
                  <p:pic>
                    <p:nvPicPr>
                      <p:cNvPr id="104451" name="Object 1024">
                        <a:extLst>
                          <a:ext uri="{FF2B5EF4-FFF2-40B4-BE49-F238E27FC236}">
                            <a16:creationId xmlns:a16="http://schemas.microsoft.com/office/drawing/2014/main" id="{2794929D-4F2B-4841-9950-9B2FADFED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804" y="3243719"/>
                        <a:ext cx="185578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28">
            <a:extLst>
              <a:ext uri="{FF2B5EF4-FFF2-40B4-BE49-F238E27FC236}">
                <a16:creationId xmlns:a16="http://schemas.microsoft.com/office/drawing/2014/main" id="{B298BC90-E1E5-4482-A5DE-4F372326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9793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4455" name="Object 1024">
            <a:extLst>
              <a:ext uri="{FF2B5EF4-FFF2-40B4-BE49-F238E27FC236}">
                <a16:creationId xmlns:a16="http://schemas.microsoft.com/office/drawing/2014/main" id="{8B34F95F-047C-40D9-B475-03029857B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38788"/>
              </p:ext>
            </p:extLst>
          </p:nvPr>
        </p:nvGraphicFramePr>
        <p:xfrm>
          <a:off x="1403350" y="4282033"/>
          <a:ext cx="19446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5" name="Equation" r:id="rId5" imgW="723600" imgH="469800" progId="Equation.DSMT4">
                  <p:embed/>
                </p:oleObj>
              </mc:Choice>
              <mc:Fallback>
                <p:oleObj name="Equation" r:id="rId5" imgW="723600" imgH="469800" progId="Equation.DSMT4">
                  <p:embed/>
                  <p:pic>
                    <p:nvPicPr>
                      <p:cNvPr id="104455" name="Object 1024">
                        <a:extLst>
                          <a:ext uri="{FF2B5EF4-FFF2-40B4-BE49-F238E27FC236}">
                            <a16:creationId xmlns:a16="http://schemas.microsoft.com/office/drawing/2014/main" id="{8B34F95F-047C-40D9-B475-03029857B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82033"/>
                        <a:ext cx="194468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1024">
            <a:extLst>
              <a:ext uri="{FF2B5EF4-FFF2-40B4-BE49-F238E27FC236}">
                <a16:creationId xmlns:a16="http://schemas.microsoft.com/office/drawing/2014/main" id="{CB7309FE-C79B-42F5-BE05-2B1C6453C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30202"/>
              </p:ext>
            </p:extLst>
          </p:nvPr>
        </p:nvGraphicFramePr>
        <p:xfrm>
          <a:off x="3492500" y="4282033"/>
          <a:ext cx="26622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6" name="Equation" r:id="rId7" imgW="990360" imgH="469800" progId="Equation.DSMT4">
                  <p:embed/>
                </p:oleObj>
              </mc:Choice>
              <mc:Fallback>
                <p:oleObj name="Equation" r:id="rId7" imgW="990360" imgH="469800" progId="Equation.DSMT4">
                  <p:embed/>
                  <p:pic>
                    <p:nvPicPr>
                      <p:cNvPr id="104456" name="Object 1024">
                        <a:extLst>
                          <a:ext uri="{FF2B5EF4-FFF2-40B4-BE49-F238E27FC236}">
                            <a16:creationId xmlns:a16="http://schemas.microsoft.com/office/drawing/2014/main" id="{CB7309FE-C79B-42F5-BE05-2B1C6453C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82033"/>
                        <a:ext cx="26622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1024">
            <a:extLst>
              <a:ext uri="{FF2B5EF4-FFF2-40B4-BE49-F238E27FC236}">
                <a16:creationId xmlns:a16="http://schemas.microsoft.com/office/drawing/2014/main" id="{7B0A92D4-AEFC-4BDE-854D-F51F469AD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27848"/>
              </p:ext>
            </p:extLst>
          </p:nvPr>
        </p:nvGraphicFramePr>
        <p:xfrm>
          <a:off x="3508375" y="5362153"/>
          <a:ext cx="4710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7" name="Equation" r:id="rId9" imgW="1752480" imgH="419040" progId="Equation.DSMT4">
                  <p:embed/>
                </p:oleObj>
              </mc:Choice>
              <mc:Fallback>
                <p:oleObj name="Equation" r:id="rId9" imgW="1752480" imgH="419040" progId="Equation.DSMT4">
                  <p:embed/>
                  <p:pic>
                    <p:nvPicPr>
                      <p:cNvPr id="104457" name="Object 1024">
                        <a:extLst>
                          <a:ext uri="{FF2B5EF4-FFF2-40B4-BE49-F238E27FC236}">
                            <a16:creationId xmlns:a16="http://schemas.microsoft.com/office/drawing/2014/main" id="{7B0A92D4-AEFC-4BDE-854D-F51F469AD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5362153"/>
                        <a:ext cx="471011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10">
            <a:extLst>
              <a:ext uri="{FF2B5EF4-FFF2-40B4-BE49-F238E27FC236}">
                <a16:creationId xmlns:a16="http://schemas.microsoft.com/office/drawing/2014/main" id="{9CF26A2C-13C2-4777-A2AF-C8D28472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二、极限的运算法则  </a:t>
            </a:r>
          </a:p>
        </p:txBody>
      </p:sp>
      <p:sp>
        <p:nvSpPr>
          <p:cNvPr id="104459" name="Rectangle 11">
            <a:extLst>
              <a:ext uri="{FF2B5EF4-FFF2-40B4-BE49-F238E27FC236}">
                <a16:creationId xmlns:a16="http://schemas.microsoft.com/office/drawing/2014/main" id="{B0D35568-28A7-445F-B50F-537F98EB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0728"/>
            <a:ext cx="8569325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一元函数极限的性质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如极限的唯一性、局部有界性、</a:t>
            </a:r>
          </a:p>
        </p:txBody>
      </p:sp>
      <p:sp>
        <p:nvSpPr>
          <p:cNvPr id="104460" name="Rectangle 12">
            <a:extLst>
              <a:ext uri="{FF2B5EF4-FFF2-40B4-BE49-F238E27FC236}">
                <a16:creationId xmlns:a16="http://schemas.microsoft.com/office/drawing/2014/main" id="{690CF6D2-DF3D-4AE2-96A8-97DCBD72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6388"/>
            <a:ext cx="7856638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局部保号性、夹挤定理等都可以推广到二重极限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AA896AA-5E72-495A-9D32-903DB390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72691"/>
            <a:ext cx="844333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一元函数极限的四则运算法则和复合函数极限运算法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则也可以推广到二重极限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见定理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2.2).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  <p:bldP spid="104459" grpId="0"/>
      <p:bldP spid="10446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AFDED323-BA5D-420E-8FFC-E3A2E2EA3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83472"/>
              </p:ext>
            </p:extLst>
          </p:nvPr>
        </p:nvGraphicFramePr>
        <p:xfrm>
          <a:off x="3851275" y="2708275"/>
          <a:ext cx="42449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Equation" r:id="rId3" imgW="1701720" imgH="393480" progId="Equation.DSMT4">
                  <p:embed/>
                </p:oleObj>
              </mc:Choice>
              <mc:Fallback>
                <p:oleObj name="Equation" r:id="rId3" imgW="1701720" imgH="393480" progId="Equation.DSMT4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AFDED323-BA5D-420E-8FFC-E3A2E2EA3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08275"/>
                        <a:ext cx="42449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7">
            <a:extLst>
              <a:ext uri="{FF2B5EF4-FFF2-40B4-BE49-F238E27FC236}">
                <a16:creationId xmlns:a16="http://schemas.microsoft.com/office/drawing/2014/main" id="{D8A72F2C-0468-40D7-AD66-2B3C60AF6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00748"/>
              </p:ext>
            </p:extLst>
          </p:nvPr>
        </p:nvGraphicFramePr>
        <p:xfrm>
          <a:off x="1619250" y="765175"/>
          <a:ext cx="3138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Equation" r:id="rId5" imgW="1257120" imgH="419040" progId="Equation.DSMT4">
                  <p:embed/>
                </p:oleObj>
              </mc:Choice>
              <mc:Fallback>
                <p:oleObj name="Equation" r:id="rId5" imgW="1257120" imgH="419040" progId="Equation.DSMT4">
                  <p:embed/>
                  <p:pic>
                    <p:nvPicPr>
                      <p:cNvPr id="124932" name="Object 7">
                        <a:extLst>
                          <a:ext uri="{FF2B5EF4-FFF2-40B4-BE49-F238E27FC236}">
                            <a16:creationId xmlns:a16="http://schemas.microsoft.com/office/drawing/2014/main" id="{D8A72F2C-0468-40D7-AD66-2B3C60AF6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3138488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>
            <a:extLst>
              <a:ext uri="{FF2B5EF4-FFF2-40B4-BE49-F238E27FC236}">
                <a16:creationId xmlns:a16="http://schemas.microsoft.com/office/drawing/2014/main" id="{F3CAB6F7-D325-4080-9334-B1E1481A9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353124C0-C202-4092-BED7-60B6ACC77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085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FF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从而</a:t>
            </a:r>
          </a:p>
        </p:txBody>
      </p:sp>
      <p:graphicFrame>
        <p:nvGraphicFramePr>
          <p:cNvPr id="64532" name="Object 20">
            <a:extLst>
              <a:ext uri="{FF2B5EF4-FFF2-40B4-BE49-F238E27FC236}">
                <a16:creationId xmlns:a16="http://schemas.microsoft.com/office/drawing/2014/main" id="{3A686319-54D8-4403-A0DC-22BCE6A6A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21153"/>
              </p:ext>
            </p:extLst>
          </p:nvPr>
        </p:nvGraphicFramePr>
        <p:xfrm>
          <a:off x="3828563" y="3858456"/>
          <a:ext cx="3516247" cy="46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8" name="Equation" r:id="rId7" imgW="1320480" imgH="203040" progId="Equation.DSMT4">
                  <p:embed/>
                </p:oleObj>
              </mc:Choice>
              <mc:Fallback>
                <p:oleObj name="Equation" r:id="rId7" imgW="1320480" imgH="203040" progId="Equation.DSMT4">
                  <p:embed/>
                  <p:pic>
                    <p:nvPicPr>
                      <p:cNvPr id="64532" name="Object 20">
                        <a:extLst>
                          <a:ext uri="{FF2B5EF4-FFF2-40B4-BE49-F238E27FC236}">
                            <a16:creationId xmlns:a16="http://schemas.microsoft.com/office/drawing/2014/main" id="{3A686319-54D8-4403-A0DC-22BCE6A6A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563" y="3858456"/>
                        <a:ext cx="3516247" cy="46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>
            <a:extLst>
              <a:ext uri="{FF2B5EF4-FFF2-40B4-BE49-F238E27FC236}">
                <a16:creationId xmlns:a16="http://schemas.microsoft.com/office/drawing/2014/main" id="{ADCE6D45-89A0-40CB-BDE8-052AABCB4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34890"/>
              </p:ext>
            </p:extLst>
          </p:nvPr>
        </p:nvGraphicFramePr>
        <p:xfrm>
          <a:off x="2411413" y="1700213"/>
          <a:ext cx="2736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64536" name="Object 24">
                        <a:extLst>
                          <a:ext uri="{FF2B5EF4-FFF2-40B4-BE49-F238E27FC236}">
                            <a16:creationId xmlns:a16="http://schemas.microsoft.com/office/drawing/2014/main" id="{ADCE6D45-89A0-40CB-BDE8-052AABCB4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00213"/>
                        <a:ext cx="27368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>
            <a:extLst>
              <a:ext uri="{FF2B5EF4-FFF2-40B4-BE49-F238E27FC236}">
                <a16:creationId xmlns:a16="http://schemas.microsoft.com/office/drawing/2014/main" id="{3A85BC94-81E9-4255-B2D6-308922AC0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25835"/>
              </p:ext>
            </p:extLst>
          </p:nvPr>
        </p:nvGraphicFramePr>
        <p:xfrm>
          <a:off x="1187450" y="2852738"/>
          <a:ext cx="2592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64539" name="Object 27">
                        <a:extLst>
                          <a:ext uri="{FF2B5EF4-FFF2-40B4-BE49-F238E27FC236}">
                            <a16:creationId xmlns:a16="http://schemas.microsoft.com/office/drawing/2014/main" id="{3A85BC94-81E9-4255-B2D6-308922AC0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59238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Rectangle 11">
            <a:extLst>
              <a:ext uri="{FF2B5EF4-FFF2-40B4-BE49-F238E27FC236}">
                <a16:creationId xmlns:a16="http://schemas.microsoft.com/office/drawing/2014/main" id="{F28074D7-ACB8-4352-AFAD-39377D53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0" y="90487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24940" name="Object 7">
            <a:extLst>
              <a:ext uri="{FF2B5EF4-FFF2-40B4-BE49-F238E27FC236}">
                <a16:creationId xmlns:a16="http://schemas.microsoft.com/office/drawing/2014/main" id="{C602E781-5891-4E6F-B58F-4E63098C8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95014"/>
              </p:ext>
            </p:extLst>
          </p:nvPr>
        </p:nvGraphicFramePr>
        <p:xfrm>
          <a:off x="755576" y="4724400"/>
          <a:ext cx="51673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1" name="Equation" r:id="rId13" imgW="2070000" imgH="419040" progId="Equation.DSMT4">
                  <p:embed/>
                </p:oleObj>
              </mc:Choice>
              <mc:Fallback>
                <p:oleObj name="Equation" r:id="rId13" imgW="2070000" imgH="419040" progId="Equation.DSMT4">
                  <p:embed/>
                  <p:pic>
                    <p:nvPicPr>
                      <p:cNvPr id="124940" name="Object 7">
                        <a:extLst>
                          <a:ext uri="{FF2B5EF4-FFF2-40B4-BE49-F238E27FC236}">
                            <a16:creationId xmlns:a16="http://schemas.microsoft.com/office/drawing/2014/main" id="{C602E781-5891-4E6F-B58F-4E63098C8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4400"/>
                        <a:ext cx="51673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6820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1">
            <a:extLst>
              <a:ext uri="{FF2B5EF4-FFF2-40B4-BE49-F238E27FC236}">
                <a16:creationId xmlns:a16="http://schemas.microsoft.com/office/drawing/2014/main" id="{99E4FB88-68B2-43A6-AA1B-BE2AA9E1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F8C48D-DCF6-4EB3-BCAF-D39EF57D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9645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F523D662-E7C1-4723-8F5D-B330F3EC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95" y="309563"/>
            <a:ext cx="1476686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75F236DA-02C1-4D3A-B0CA-EF03F7684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2449513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</a:p>
        </p:txBody>
      </p:sp>
      <p:graphicFrame>
        <p:nvGraphicFramePr>
          <p:cNvPr id="100371" name="Object 19">
            <a:extLst>
              <a:ext uri="{FF2B5EF4-FFF2-40B4-BE49-F238E27FC236}">
                <a16:creationId xmlns:a16="http://schemas.microsoft.com/office/drawing/2014/main" id="{93F3B12D-8918-4EC0-8682-0FD043C164B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24131"/>
              </p:ext>
            </p:extLst>
          </p:nvPr>
        </p:nvGraphicFramePr>
        <p:xfrm>
          <a:off x="3347864" y="3836745"/>
          <a:ext cx="2376264" cy="64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8" name="Equation" r:id="rId3" imgW="1079280" imgH="291960" progId="Equation.DSMT4">
                  <p:embed/>
                </p:oleObj>
              </mc:Choice>
              <mc:Fallback>
                <p:oleObj name="Equation" r:id="rId3" imgW="1079280" imgH="291960" progId="Equation.DSMT4">
                  <p:embed/>
                  <p:pic>
                    <p:nvPicPr>
                      <p:cNvPr id="100371" name="Object 19">
                        <a:extLst>
                          <a:ext uri="{FF2B5EF4-FFF2-40B4-BE49-F238E27FC236}">
                            <a16:creationId xmlns:a16="http://schemas.microsoft.com/office/drawing/2014/main" id="{93F3B12D-8918-4EC0-8682-0FD043C16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836745"/>
                        <a:ext cx="2376264" cy="64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6">
            <a:extLst>
              <a:ext uri="{FF2B5EF4-FFF2-40B4-BE49-F238E27FC236}">
                <a16:creationId xmlns:a16="http://schemas.microsoft.com/office/drawing/2014/main" id="{4F3C8B50-3AFB-41DD-990F-5484CCA5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52513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多元函数的连续性</a:t>
            </a:r>
            <a:r>
              <a:rPr lang="zh-CN" altLang="en-US" sz="4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00370" name="Text Box 18">
            <a:extLst>
              <a:ext uri="{FF2B5EF4-FFF2-40B4-BE49-F238E27FC236}">
                <a16:creationId xmlns:a16="http://schemas.microsoft.com/office/drawing/2014/main" id="{A5A3DC9E-5BA6-4D30-8272-65E1ED1F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2928938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的连续性</a:t>
            </a:r>
          </a:p>
        </p:txBody>
      </p:sp>
      <p:sp>
        <p:nvSpPr>
          <p:cNvPr id="100373" name="Text Box 21">
            <a:extLst>
              <a:ext uri="{FF2B5EF4-FFF2-40B4-BE49-F238E27FC236}">
                <a16:creationId xmlns:a16="http://schemas.microsoft.com/office/drawing/2014/main" id="{C66E4A03-933C-4F6C-8D46-F9549438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2" y="4729163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= 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的连续性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 autoUpdateAnimBg="0"/>
      <p:bldP spid="1003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966A2E0D-FC28-4513-9403-520581C1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9215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DDB0170D-0C92-4ABE-B315-F23E8F514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4906"/>
              </p:ext>
            </p:extLst>
          </p:nvPr>
        </p:nvGraphicFramePr>
        <p:xfrm>
          <a:off x="3790805" y="746919"/>
          <a:ext cx="925211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6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DDB0170D-0C92-4ABE-B315-F23E8F514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805" y="746919"/>
                        <a:ext cx="925211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E915908D-ED05-469C-8F97-E9CB7D13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9215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定义在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D91248C3-697B-4FAA-88AD-73B468A20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81612"/>
              </p:ext>
            </p:extLst>
          </p:nvPr>
        </p:nvGraphicFramePr>
        <p:xfrm>
          <a:off x="2700338" y="1882776"/>
          <a:ext cx="2869925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7" name="Equation" r:id="rId5" imgW="1117440" imgH="291960" progId="Equation.DSMT4">
                  <p:embed/>
                </p:oleObj>
              </mc:Choice>
              <mc:Fallback>
                <p:oleObj name="Equation" r:id="rId5" imgW="1117440" imgH="291960" progId="Equation.DSMT4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D91248C3-697B-4FAA-88AD-73B468A20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82776"/>
                        <a:ext cx="2869925" cy="750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BDC6E187-7C32-4AEE-860B-755AFE1FB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52987"/>
              </p:ext>
            </p:extLst>
          </p:nvPr>
        </p:nvGraphicFramePr>
        <p:xfrm>
          <a:off x="2637448" y="2809409"/>
          <a:ext cx="1918067" cy="53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8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BDC6E187-7C32-4AEE-860B-755AFE1FB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448" y="2809409"/>
                        <a:ext cx="1918067" cy="531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>
            <a:extLst>
              <a:ext uri="{FF2B5EF4-FFF2-40B4-BE49-F238E27FC236}">
                <a16:creationId xmlns:a16="http://schemas.microsoft.com/office/drawing/2014/main" id="{32598677-8AE3-46A9-87DD-6F38E61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如果函数在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各点处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则称此函数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i="1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</a:p>
        </p:txBody>
      </p:sp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5D6D4A51-37C2-4F24-938C-4D7C05068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83923"/>
              </p:ext>
            </p:extLst>
          </p:nvPr>
        </p:nvGraphicFramePr>
        <p:xfrm>
          <a:off x="6778522" y="717550"/>
          <a:ext cx="1512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9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5D6D4A51-37C2-4F24-938C-4D7C05068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522" y="717550"/>
                        <a:ext cx="1512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>
            <a:extLst>
              <a:ext uri="{FF2B5EF4-FFF2-40B4-BE49-F238E27FC236}">
                <a16:creationId xmlns:a16="http://schemas.microsoft.com/office/drawing/2014/main" id="{F1BA45F7-F02D-4DC0-8592-79B69141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如果存在</a:t>
            </a:r>
          </a:p>
        </p:txBody>
      </p:sp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303D06C9-8D75-411A-9F03-46255E954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447217"/>
              </p:ext>
            </p:extLst>
          </p:nvPr>
        </p:nvGraphicFramePr>
        <p:xfrm>
          <a:off x="448481" y="3557588"/>
          <a:ext cx="414387" cy="57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0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303D06C9-8D75-411A-9F03-46255E954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81" y="3557588"/>
                        <a:ext cx="414387" cy="57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21">
            <a:extLst>
              <a:ext uri="{FF2B5EF4-FFF2-40B4-BE49-F238E27FC236}">
                <a16:creationId xmlns:a16="http://schemas.microsoft.com/office/drawing/2014/main" id="{B21A0DDD-8D68-41B2-84AC-2C2B07C9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73463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间断点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2448D08F-9111-40FF-8790-697E93DB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5983E287-C6CA-408A-ABC9-24531B06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13325"/>
            <a:ext cx="1859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记为</a:t>
            </a:r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BF9799E2-63A2-4503-A171-1492EDA2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231" y="2781300"/>
            <a:ext cx="3220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A511FB11-EA6B-4123-B3D2-E2E8DCD2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一、定义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564" name="Object 36">
            <a:extLst>
              <a:ext uri="{FF2B5EF4-FFF2-40B4-BE49-F238E27FC236}">
                <a16:creationId xmlns:a16="http://schemas.microsoft.com/office/drawing/2014/main" id="{7A24E02E-A806-484B-955F-368A637AD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86259"/>
              </p:ext>
            </p:extLst>
          </p:nvPr>
        </p:nvGraphicFramePr>
        <p:xfrm>
          <a:off x="2051050" y="5084763"/>
          <a:ext cx="1471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1" name="Equation" r:id="rId13" imgW="672840" imgH="203040" progId="Equation.DSMT4">
                  <p:embed/>
                </p:oleObj>
              </mc:Choice>
              <mc:Fallback>
                <p:oleObj name="Equation" r:id="rId13" imgW="672840" imgH="203040" progId="Equation.DSMT4">
                  <p:embed/>
                  <p:pic>
                    <p:nvPicPr>
                      <p:cNvPr id="22564" name="Object 36">
                        <a:extLst>
                          <a:ext uri="{FF2B5EF4-FFF2-40B4-BE49-F238E27FC236}">
                            <a16:creationId xmlns:a16="http://schemas.microsoft.com/office/drawing/2014/main" id="{7A24E02E-A806-484B-955F-368A637AD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1471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>
            <a:extLst>
              <a:ext uri="{FF2B5EF4-FFF2-40B4-BE49-F238E27FC236}">
                <a16:creationId xmlns:a16="http://schemas.microsoft.com/office/drawing/2014/main" id="{ACF8230D-FB17-412C-B759-21F480A0C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81197"/>
              </p:ext>
            </p:extLst>
          </p:nvPr>
        </p:nvGraphicFramePr>
        <p:xfrm>
          <a:off x="7106470" y="2797722"/>
          <a:ext cx="398562" cy="55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22565" name="Object 37">
                        <a:extLst>
                          <a:ext uri="{FF2B5EF4-FFF2-40B4-BE49-F238E27FC236}">
                            <a16:creationId xmlns:a16="http://schemas.microsoft.com/office/drawing/2014/main" id="{ACF8230D-FB17-412C-B759-21F480A0C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470" y="2797722"/>
                        <a:ext cx="398562" cy="55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Rectangle 38">
            <a:extLst>
              <a:ext uri="{FF2B5EF4-FFF2-40B4-BE49-F238E27FC236}">
                <a16:creationId xmlns:a16="http://schemas.microsoft.com/office/drawing/2014/main" id="{9FCD1981-1F39-45CA-A655-0A3A7B14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643" y="2781300"/>
            <a:ext cx="1393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  <p:bldP spid="22540" grpId="0" autoUpdateAnimBg="0"/>
      <p:bldP spid="22543" grpId="0" autoUpdateAnimBg="0"/>
      <p:bldP spid="22549" grpId="0" autoUpdateAnimBg="0"/>
      <p:bldP spid="22550" grpId="0" autoUpdateAnimBg="0"/>
      <p:bldP spid="22558" grpId="0" build="p" autoUpdateAnimBg="0" advAuto="0"/>
      <p:bldP spid="22559" grpId="0" build="p" autoUpdateAnimBg="0" advAuto="0"/>
      <p:bldP spid="225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7B39D1-D5A4-48A4-A902-E2A67EFDB8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98475"/>
            <a:ext cx="19050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DFE30D0A-DCAA-47AC-B1C7-EBF91C1AF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10638"/>
              </p:ext>
            </p:extLst>
          </p:nvPr>
        </p:nvGraphicFramePr>
        <p:xfrm>
          <a:off x="1492052" y="3921859"/>
          <a:ext cx="4546000" cy="140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8" name="Equation" r:id="rId3" imgW="2222280" imgH="685800" progId="Equation.DSMT4">
                  <p:embed/>
                </p:oleObj>
              </mc:Choice>
              <mc:Fallback>
                <p:oleObj name="Equation" r:id="rId3" imgW="2222280" imgH="685800" progId="Equation.DSMT4">
                  <p:embed/>
                  <p:pic>
                    <p:nvPicPr>
                      <p:cNvPr id="105475" name="Object 3">
                        <a:extLst>
                          <a:ext uri="{FF2B5EF4-FFF2-40B4-BE49-F238E27FC236}">
                            <a16:creationId xmlns:a16="http://schemas.microsoft.com/office/drawing/2014/main" id="{DFE30D0A-DCAA-47AC-B1C7-EBF91C1AF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52" y="3921859"/>
                        <a:ext cx="4546000" cy="140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>
            <a:extLst>
              <a:ext uri="{FF2B5EF4-FFF2-40B4-BE49-F238E27FC236}">
                <a16:creationId xmlns:a16="http://schemas.microsoft.com/office/drawing/2014/main" id="{595426E3-DBF9-4065-8905-8AD80D7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1656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(0 , 0)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极限不存在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05481" name="Text Box 9">
            <a:extLst>
              <a:ext uri="{FF2B5EF4-FFF2-40B4-BE49-F238E27FC236}">
                <a16:creationId xmlns:a16="http://schemas.microsoft.com/office/drawing/2014/main" id="{02D7A9FB-BE81-4C52-A5E7-8F5252A2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5165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为其间断点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5491" name="Object 19">
            <a:extLst>
              <a:ext uri="{FF2B5EF4-FFF2-40B4-BE49-F238E27FC236}">
                <a16:creationId xmlns:a16="http://schemas.microsoft.com/office/drawing/2014/main" id="{652FDEEB-5BA7-4AFC-92D5-3522B93CE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82853"/>
              </p:ext>
            </p:extLst>
          </p:nvPr>
        </p:nvGraphicFramePr>
        <p:xfrm>
          <a:off x="1492052" y="968375"/>
          <a:ext cx="483742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9" name="Equation" r:id="rId5" imgW="2222280" imgH="507960" progId="Equation.DSMT4">
                  <p:embed/>
                </p:oleObj>
              </mc:Choice>
              <mc:Fallback>
                <p:oleObj name="Equation" r:id="rId5" imgW="2222280" imgH="507960" progId="Equation.DSMT4">
                  <p:embed/>
                  <p:pic>
                    <p:nvPicPr>
                      <p:cNvPr id="105491" name="Object 19">
                        <a:extLst>
                          <a:ext uri="{FF2B5EF4-FFF2-40B4-BE49-F238E27FC236}">
                            <a16:creationId xmlns:a16="http://schemas.microsoft.com/office/drawing/2014/main" id="{652FDEEB-5BA7-4AFC-92D5-3522B93CE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52" y="968375"/>
                        <a:ext cx="4837422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Rectangle 20">
            <a:extLst>
              <a:ext uri="{FF2B5EF4-FFF2-40B4-BE49-F238E27FC236}">
                <a16:creationId xmlns:a16="http://schemas.microsoft.com/office/drawing/2014/main" id="{32F3574E-B150-4211-AA22-BE61BF3A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105493" name="Object 21">
            <a:extLst>
              <a:ext uri="{FF2B5EF4-FFF2-40B4-BE49-F238E27FC236}">
                <a16:creationId xmlns:a16="http://schemas.microsoft.com/office/drawing/2014/main" id="{24856B2F-32BA-48D1-BF23-F6BD018B5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22536"/>
              </p:ext>
            </p:extLst>
          </p:nvPr>
        </p:nvGraphicFramePr>
        <p:xfrm>
          <a:off x="1143000" y="2471493"/>
          <a:ext cx="2852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0" name="Equation" r:id="rId7" imgW="1244520" imgH="291960" progId="Equation.DSMT4">
                  <p:embed/>
                </p:oleObj>
              </mc:Choice>
              <mc:Fallback>
                <p:oleObj name="Equation" r:id="rId7" imgW="1244520" imgH="291960" progId="Equation.DSMT4">
                  <p:embed/>
                  <p:pic>
                    <p:nvPicPr>
                      <p:cNvPr id="105493" name="Object 21">
                        <a:extLst>
                          <a:ext uri="{FF2B5EF4-FFF2-40B4-BE49-F238E27FC236}">
                            <a16:creationId xmlns:a16="http://schemas.microsoft.com/office/drawing/2014/main" id="{24856B2F-32BA-48D1-BF23-F6BD018B5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1493"/>
                        <a:ext cx="28527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4" name="Rectangle 22">
            <a:extLst>
              <a:ext uri="{FF2B5EF4-FFF2-40B4-BE49-F238E27FC236}">
                <a16:creationId xmlns:a16="http://schemas.microsoft.com/office/drawing/2014/main" id="{99FEDD2B-1072-495C-BAFC-71FF3C77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420938"/>
            <a:ext cx="3240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故在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点连续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5495" name="Rectangle 23">
            <a:extLst>
              <a:ext uri="{FF2B5EF4-FFF2-40B4-BE49-F238E27FC236}">
                <a16:creationId xmlns:a16="http://schemas.microsoft.com/office/drawing/2014/main" id="{4A5E4020-DE2E-496F-A063-E8DB8E22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又如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81" grpId="0" autoUpdateAnimBg="0"/>
      <p:bldP spid="105492" grpId="0"/>
      <p:bldP spid="105494" grpId="0"/>
      <p:bldP spid="1054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729EE8BB-A9B3-40F6-BB07-E3654790F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四则运算法则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BCDE9FDE-FF6B-4C2C-BED5-BBD5EDEE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96975"/>
            <a:ext cx="233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A6ECFBB9-94D7-4C52-8243-D00BB2D6B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8958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一切多元初等函数在定义区域内连续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EC43A1FA-03C0-4C41-9579-C6B0068A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3"/>
            <a:ext cx="532827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二、连续函数的运算法则  </a:t>
            </a:r>
          </a:p>
        </p:txBody>
      </p:sp>
      <p:graphicFrame>
        <p:nvGraphicFramePr>
          <p:cNvPr id="23574" name="Object 22">
            <a:extLst>
              <a:ext uri="{FF2B5EF4-FFF2-40B4-BE49-F238E27FC236}">
                <a16:creationId xmlns:a16="http://schemas.microsoft.com/office/drawing/2014/main" id="{6C49C405-E308-4329-840A-7A152121E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16833"/>
              </p:ext>
            </p:extLst>
          </p:nvPr>
        </p:nvGraphicFramePr>
        <p:xfrm>
          <a:off x="4356099" y="1211960"/>
          <a:ext cx="2365375" cy="49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2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23574" name="Object 22">
                        <a:extLst>
                          <a:ext uri="{FF2B5EF4-FFF2-40B4-BE49-F238E27FC236}">
                            <a16:creationId xmlns:a16="http://schemas.microsoft.com/office/drawing/2014/main" id="{6C49C405-E308-4329-840A-7A152121E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099" y="1211960"/>
                        <a:ext cx="2365375" cy="49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Rectangle 23">
            <a:extLst>
              <a:ext uri="{FF2B5EF4-FFF2-40B4-BE49-F238E27FC236}">
                <a16:creationId xmlns:a16="http://schemas.microsoft.com/office/drawing/2014/main" id="{DE6B1CD2-C18C-4787-B4C5-6B91538F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1969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406BC4CE-0FC0-493D-B296-64984BE1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611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3577" name="Object 25">
            <a:extLst>
              <a:ext uri="{FF2B5EF4-FFF2-40B4-BE49-F238E27FC236}">
                <a16:creationId xmlns:a16="http://schemas.microsoft.com/office/drawing/2014/main" id="{929963B1-1B0E-40C9-B7FD-5ABD83DF9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24321"/>
              </p:ext>
            </p:extLst>
          </p:nvPr>
        </p:nvGraphicFramePr>
        <p:xfrm>
          <a:off x="827088" y="1925867"/>
          <a:ext cx="4969048" cy="501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3" name="Equation" r:id="rId5" imgW="2006280" imgH="203040" progId="Equation.DSMT4">
                  <p:embed/>
                </p:oleObj>
              </mc:Choice>
              <mc:Fallback>
                <p:oleObj name="Equation" r:id="rId5" imgW="2006280" imgH="203040" progId="Equation.DSMT4">
                  <p:embed/>
                  <p:pic>
                    <p:nvPicPr>
                      <p:cNvPr id="23577" name="Object 25">
                        <a:extLst>
                          <a:ext uri="{FF2B5EF4-FFF2-40B4-BE49-F238E27FC236}">
                            <a16:creationId xmlns:a16="http://schemas.microsoft.com/office/drawing/2014/main" id="{929963B1-1B0E-40C9-B7FD-5ABD83DF9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25867"/>
                        <a:ext cx="4969048" cy="501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>
            <a:extLst>
              <a:ext uri="{FF2B5EF4-FFF2-40B4-BE49-F238E27FC236}">
                <a16:creationId xmlns:a16="http://schemas.microsoft.com/office/drawing/2014/main" id="{AA52A7A7-A621-4281-942A-2C4CBFCD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16113"/>
            <a:ext cx="320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6A35CD09-2850-4D68-AC3D-C98212E6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63683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6815D403-3094-4244-ABB6-0F71772D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去掉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sz="28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82" name="Object 30">
            <a:extLst>
              <a:ext uri="{FF2B5EF4-FFF2-40B4-BE49-F238E27FC236}">
                <a16:creationId xmlns:a16="http://schemas.microsoft.com/office/drawing/2014/main" id="{A7AE06E4-6DBE-4366-9121-425A2AAF6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9023"/>
              </p:ext>
            </p:extLst>
          </p:nvPr>
        </p:nvGraphicFramePr>
        <p:xfrm>
          <a:off x="1799231" y="2672557"/>
          <a:ext cx="173632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4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23582" name="Object 30">
                        <a:extLst>
                          <a:ext uri="{FF2B5EF4-FFF2-40B4-BE49-F238E27FC236}">
                            <a16:creationId xmlns:a16="http://schemas.microsoft.com/office/drawing/2014/main" id="{A7AE06E4-6DBE-4366-9121-425A2AAF6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231" y="2672557"/>
                        <a:ext cx="173632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>
            <a:extLst>
              <a:ext uri="{FF2B5EF4-FFF2-40B4-BE49-F238E27FC236}">
                <a16:creationId xmlns:a16="http://schemas.microsoft.com/office/drawing/2014/main" id="{BA740EE2-E55F-4364-9AC0-75971FC9D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62614"/>
              </p:ext>
            </p:extLst>
          </p:nvPr>
        </p:nvGraphicFramePr>
        <p:xfrm>
          <a:off x="4535604" y="2444194"/>
          <a:ext cx="1223962" cy="100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5" name="Equation" r:id="rId9" imgW="507960" imgH="419040" progId="Equation.DSMT4">
                  <p:embed/>
                </p:oleObj>
              </mc:Choice>
              <mc:Fallback>
                <p:oleObj name="Equation" r:id="rId9" imgW="507960" imgH="419040" progId="Equation.DSMT4">
                  <p:embed/>
                  <p:pic>
                    <p:nvPicPr>
                      <p:cNvPr id="23583" name="Object 31">
                        <a:extLst>
                          <a:ext uri="{FF2B5EF4-FFF2-40B4-BE49-F238E27FC236}">
                            <a16:creationId xmlns:a16="http://schemas.microsoft.com/office/drawing/2014/main" id="{BA740EE2-E55F-4364-9AC0-75971FC9D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604" y="2444194"/>
                        <a:ext cx="1223962" cy="100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Text Box 32">
            <a:extLst>
              <a:ext uri="{FF2B5EF4-FFF2-40B4-BE49-F238E27FC236}">
                <a16:creationId xmlns:a16="http://schemas.microsoft.com/office/drawing/2014/main" id="{6DA25592-199B-4AB3-AE10-04AAC9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6368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5C1407F6-11D1-46A7-ADD8-C2D6C980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复合函数连续性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CBA7F5E1-FD75-4012-B87F-7CF68C50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5004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3587" name="Object 35">
            <a:extLst>
              <a:ext uri="{FF2B5EF4-FFF2-40B4-BE49-F238E27FC236}">
                <a16:creationId xmlns:a16="http://schemas.microsoft.com/office/drawing/2014/main" id="{9972FB39-E0EB-479C-B1C2-DBBD815A6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56201"/>
              </p:ext>
            </p:extLst>
          </p:nvPr>
        </p:nvGraphicFramePr>
        <p:xfrm>
          <a:off x="4816475" y="3522312"/>
          <a:ext cx="17954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6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23587" name="Object 35">
                        <a:extLst>
                          <a:ext uri="{FF2B5EF4-FFF2-40B4-BE49-F238E27FC236}">
                            <a16:creationId xmlns:a16="http://schemas.microsoft.com/office/drawing/2014/main" id="{9972FB39-E0EB-479C-B1C2-DBBD815A6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3522312"/>
                        <a:ext cx="17954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Text Box 36">
            <a:extLst>
              <a:ext uri="{FF2B5EF4-FFF2-40B4-BE49-F238E27FC236}">
                <a16:creationId xmlns:a16="http://schemas.microsoft.com/office/drawing/2014/main" id="{1EA445A1-6653-477C-A2FD-9D304A6C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50043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CF0C3EA0-2F59-4A21-9F0F-893DFF96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23590" name="Object 38">
            <a:extLst>
              <a:ext uri="{FF2B5EF4-FFF2-40B4-BE49-F238E27FC236}">
                <a16:creationId xmlns:a16="http://schemas.microsoft.com/office/drawing/2014/main" id="{1BA8D079-B53F-4102-926B-1728F2B42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13351"/>
              </p:ext>
            </p:extLst>
          </p:nvPr>
        </p:nvGraphicFramePr>
        <p:xfrm>
          <a:off x="2124075" y="4149725"/>
          <a:ext cx="1377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7" name="Equation" r:id="rId13" imgW="545760" imgH="203040" progId="Equation.DSMT4">
                  <p:embed/>
                </p:oleObj>
              </mc:Choice>
              <mc:Fallback>
                <p:oleObj name="Equation" r:id="rId13" imgW="545760" imgH="203040" progId="Equation.DSMT4">
                  <p:embed/>
                  <p:pic>
                    <p:nvPicPr>
                      <p:cNvPr id="23590" name="Object 38">
                        <a:extLst>
                          <a:ext uri="{FF2B5EF4-FFF2-40B4-BE49-F238E27FC236}">
                            <a16:creationId xmlns:a16="http://schemas.microsoft.com/office/drawing/2014/main" id="{1BA8D079-B53F-4102-926B-1728F2B42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725"/>
                        <a:ext cx="13779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Text Box 39">
            <a:extLst>
              <a:ext uri="{FF2B5EF4-FFF2-40B4-BE49-F238E27FC236}">
                <a16:creationId xmlns:a16="http://schemas.microsoft.com/office/drawing/2014/main" id="{F9D0313A-8FDF-4D2E-86A4-F84E6F47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149725"/>
            <a:ext cx="255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3592" name="Object 40">
            <a:extLst>
              <a:ext uri="{FF2B5EF4-FFF2-40B4-BE49-F238E27FC236}">
                <a16:creationId xmlns:a16="http://schemas.microsoft.com/office/drawing/2014/main" id="{0C7D9088-6AEB-44F6-8869-9B891B0E7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53532"/>
              </p:ext>
            </p:extLst>
          </p:nvPr>
        </p:nvGraphicFramePr>
        <p:xfrm>
          <a:off x="5795963" y="4149725"/>
          <a:ext cx="1666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8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23592" name="Object 40">
                        <a:extLst>
                          <a:ext uri="{FF2B5EF4-FFF2-40B4-BE49-F238E27FC236}">
                            <a16:creationId xmlns:a16="http://schemas.microsoft.com/office/drawing/2014/main" id="{0C7D9088-6AEB-44F6-8869-9B891B0E7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1666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Text Box 41">
            <a:extLst>
              <a:ext uri="{FF2B5EF4-FFF2-40B4-BE49-F238E27FC236}">
                <a16:creationId xmlns:a16="http://schemas.microsoft.com/office/drawing/2014/main" id="{0F2C222F-CBE5-4C82-98F0-5C496E77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076700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则复合函</a:t>
            </a:r>
          </a:p>
        </p:txBody>
      </p:sp>
      <p:graphicFrame>
        <p:nvGraphicFramePr>
          <p:cNvPr id="23594" name="Object 42">
            <a:extLst>
              <a:ext uri="{FF2B5EF4-FFF2-40B4-BE49-F238E27FC236}">
                <a16:creationId xmlns:a16="http://schemas.microsoft.com/office/drawing/2014/main" id="{9F121E77-0F1B-4F10-9D68-C4BA088DE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28960"/>
              </p:ext>
            </p:extLst>
          </p:nvPr>
        </p:nvGraphicFramePr>
        <p:xfrm>
          <a:off x="842963" y="4868863"/>
          <a:ext cx="2241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9" name="Equation" r:id="rId17" imgW="888840" imgH="203040" progId="Equation.DSMT4">
                  <p:embed/>
                </p:oleObj>
              </mc:Choice>
              <mc:Fallback>
                <p:oleObj name="Equation" r:id="rId17" imgW="888840" imgH="203040" progId="Equation.DSMT4">
                  <p:embed/>
                  <p:pic>
                    <p:nvPicPr>
                      <p:cNvPr id="23594" name="Object 42">
                        <a:extLst>
                          <a:ext uri="{FF2B5EF4-FFF2-40B4-BE49-F238E27FC236}">
                            <a16:creationId xmlns:a16="http://schemas.microsoft.com/office/drawing/2014/main" id="{9F121E77-0F1B-4F10-9D68-C4BA088DE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868863"/>
                        <a:ext cx="2241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5" name="Text Box 43">
            <a:extLst>
              <a:ext uri="{FF2B5EF4-FFF2-40B4-BE49-F238E27FC236}">
                <a16:creationId xmlns:a16="http://schemas.microsoft.com/office/drawing/2014/main" id="{13BB686A-632E-4717-939B-9ADD8439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868863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596" name="Rectangle 44">
            <a:extLst>
              <a:ext uri="{FF2B5EF4-FFF2-40B4-BE49-F238E27FC236}">
                <a16:creationId xmlns:a16="http://schemas.microsoft.com/office/drawing/2014/main" id="{5964BC24-1F15-47CC-95BB-6CAF3C0B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688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62" grpId="0" autoUpdateAnimBg="0"/>
      <p:bldP spid="23571" grpId="0" autoUpdateAnimBg="0"/>
      <p:bldP spid="23575" grpId="0"/>
      <p:bldP spid="23576" grpId="0" autoUpdateAnimBg="0"/>
      <p:bldP spid="23579" grpId="0" autoUpdateAnimBg="0"/>
      <p:bldP spid="23580" grpId="0" autoUpdateAnimBg="0"/>
      <p:bldP spid="23581" grpId="0" autoUpdateAnimBg="0"/>
      <p:bldP spid="23584" grpId="0" autoUpdateAnimBg="0"/>
      <p:bldP spid="23585" grpId="0" autoUpdateAnimBg="0"/>
      <p:bldP spid="23586" grpId="0"/>
      <p:bldP spid="23588" grpId="0" autoUpdateAnimBg="0"/>
      <p:bldP spid="23589" grpId="0" autoUpdateAnimBg="0"/>
      <p:bldP spid="23591" grpId="0" autoUpdateAnimBg="0"/>
      <p:bldP spid="23593" grpId="0" autoUpdateAnimBg="0"/>
      <p:bldP spid="23595" grpId="0" autoUpdateAnimBg="0"/>
      <p:bldP spid="235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1C6A6B3C-C333-4D48-93DD-2A80D7EE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9215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在求多元初等函数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40D84354-CE37-4168-A350-57E667AD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9215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处的极限时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85104838-129E-4304-B56E-434C84B72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0481"/>
              </p:ext>
            </p:extLst>
          </p:nvPr>
        </p:nvGraphicFramePr>
        <p:xfrm>
          <a:off x="2996137" y="2012896"/>
          <a:ext cx="2553986" cy="6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2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107525" name="Object 5">
                        <a:extLst>
                          <a:ext uri="{FF2B5EF4-FFF2-40B4-BE49-F238E27FC236}">
                            <a16:creationId xmlns:a16="http://schemas.microsoft.com/office/drawing/2014/main" id="{85104838-129E-4304-B56E-434C84B72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137" y="2012896"/>
                        <a:ext cx="2553986" cy="667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A9157BD8-030C-4BBB-AD09-8ED94AA96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89152"/>
              </p:ext>
            </p:extLst>
          </p:nvPr>
        </p:nvGraphicFramePr>
        <p:xfrm>
          <a:off x="3681894" y="723899"/>
          <a:ext cx="1874571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A9157BD8-030C-4BBB-AD09-8ED94AA96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894" y="723899"/>
                        <a:ext cx="1874571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>
            <a:extLst>
              <a:ext uri="{FF2B5EF4-FFF2-40B4-BE49-F238E27FC236}">
                <a16:creationId xmlns:a16="http://schemas.microsoft.com/office/drawing/2014/main" id="{4545C484-E526-42D6-BCDC-C16F8187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8496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由于它是多元初等函数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是其定义区域内点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E555BD42-C3DE-4ED8-A74C-66440AD1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453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是函数定义区域内的点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07531" name="Object 11">
            <a:extLst>
              <a:ext uri="{FF2B5EF4-FFF2-40B4-BE49-F238E27FC236}">
                <a16:creationId xmlns:a16="http://schemas.microsoft.com/office/drawing/2014/main" id="{FE924D83-1D8D-44EE-8E35-B592B4C0D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0445"/>
              </p:ext>
            </p:extLst>
          </p:nvPr>
        </p:nvGraphicFramePr>
        <p:xfrm>
          <a:off x="2483767" y="3122448"/>
          <a:ext cx="2747045" cy="95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4" name="Equation" r:id="rId7" imgW="1206360" imgH="419040" progId="Equation.DSMT4">
                  <p:embed/>
                </p:oleObj>
              </mc:Choice>
              <mc:Fallback>
                <p:oleObj name="Equation" r:id="rId7" imgW="1206360" imgH="419040" progId="Equation.DSMT4">
                  <p:embed/>
                  <p:pic>
                    <p:nvPicPr>
                      <p:cNvPr id="107531" name="Object 11">
                        <a:extLst>
                          <a:ext uri="{FF2B5EF4-FFF2-40B4-BE49-F238E27FC236}">
                            <a16:creationId xmlns:a16="http://schemas.microsoft.com/office/drawing/2014/main" id="{FE924D83-1D8D-44EE-8E35-B592B4C0D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7" y="3122448"/>
                        <a:ext cx="2747045" cy="95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Text Box 13">
            <a:extLst>
              <a:ext uri="{FF2B5EF4-FFF2-40B4-BE49-F238E27FC236}">
                <a16:creationId xmlns:a16="http://schemas.microsoft.com/office/drawing/2014/main" id="{D475DEA9-717C-4B4A-8AA1-F3ECD237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07544" name="Object 24">
            <a:extLst>
              <a:ext uri="{FF2B5EF4-FFF2-40B4-BE49-F238E27FC236}">
                <a16:creationId xmlns:a16="http://schemas.microsoft.com/office/drawing/2014/main" id="{7CF04B9E-36CA-44B1-95EF-5412CD26B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03390"/>
              </p:ext>
            </p:extLst>
          </p:nvPr>
        </p:nvGraphicFramePr>
        <p:xfrm>
          <a:off x="1776413" y="4987925"/>
          <a:ext cx="3751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5" name="Equation" r:id="rId9" imgW="1714320" imgH="291960" progId="Equation.DSMT4">
                  <p:embed/>
                </p:oleObj>
              </mc:Choice>
              <mc:Fallback>
                <p:oleObj name="Equation" r:id="rId9" imgW="1714320" imgH="291960" progId="Equation.DSMT4">
                  <p:embed/>
                  <p:pic>
                    <p:nvPicPr>
                      <p:cNvPr id="107544" name="Object 24">
                        <a:extLst>
                          <a:ext uri="{FF2B5EF4-FFF2-40B4-BE49-F238E27FC236}">
                            <a16:creationId xmlns:a16="http://schemas.microsoft.com/office/drawing/2014/main" id="{7CF04B9E-36CA-44B1-95EF-5412CD26B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4987925"/>
                        <a:ext cx="37512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5" name="Object 25">
            <a:extLst>
              <a:ext uri="{FF2B5EF4-FFF2-40B4-BE49-F238E27FC236}">
                <a16:creationId xmlns:a16="http://schemas.microsoft.com/office/drawing/2014/main" id="{81F16D4F-6A09-4FD5-B668-99B9B434D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2434"/>
              </p:ext>
            </p:extLst>
          </p:nvPr>
        </p:nvGraphicFramePr>
        <p:xfrm>
          <a:off x="7893844" y="710591"/>
          <a:ext cx="414337" cy="57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6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107545" name="Object 25">
                        <a:extLst>
                          <a:ext uri="{FF2B5EF4-FFF2-40B4-BE49-F238E27FC236}">
                            <a16:creationId xmlns:a16="http://schemas.microsoft.com/office/drawing/2014/main" id="{81F16D4F-6A09-4FD5-B668-99B9B434D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844" y="710591"/>
                        <a:ext cx="414337" cy="573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4" grpId="0" autoUpdateAnimBg="0"/>
      <p:bldP spid="107527" grpId="0" autoUpdateAnimBg="0"/>
      <p:bldP spid="107529" grpId="0" autoUpdateAnimBg="0"/>
      <p:bldP spid="1075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716FE542-5EA3-43C6-BF5D-A66A5860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40470"/>
            <a:ext cx="115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529601D9-2DD1-49A7-A22A-31945DB4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94047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AC2BBD0E-B553-42D8-871E-89BD4CDF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260648"/>
            <a:ext cx="52558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三、关于单变量的连续性</a:t>
            </a:r>
          </a:p>
        </p:txBody>
      </p:sp>
      <p:graphicFrame>
        <p:nvGraphicFramePr>
          <p:cNvPr id="106509" name="Object 13">
            <a:extLst>
              <a:ext uri="{FF2B5EF4-FFF2-40B4-BE49-F238E27FC236}">
                <a16:creationId xmlns:a16="http://schemas.microsoft.com/office/drawing/2014/main" id="{8FA76AA4-A359-44FF-A13A-E3E897E7A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139133"/>
              </p:ext>
            </p:extLst>
          </p:nvPr>
        </p:nvGraphicFramePr>
        <p:xfrm>
          <a:off x="2051050" y="940470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8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106509" name="Object 13">
                        <a:extLst>
                          <a:ext uri="{FF2B5EF4-FFF2-40B4-BE49-F238E27FC236}">
                            <a16:creationId xmlns:a16="http://schemas.microsoft.com/office/drawing/2014/main" id="{8FA76AA4-A359-44FF-A13A-E3E897E7A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40470"/>
                        <a:ext cx="121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Rectangle 14">
            <a:extLst>
              <a:ext uri="{FF2B5EF4-FFF2-40B4-BE49-F238E27FC236}">
                <a16:creationId xmlns:a16="http://schemas.microsoft.com/office/drawing/2014/main" id="{579753F6-306B-437A-8227-6795521E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4047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06517" name="Object 21">
            <a:extLst>
              <a:ext uri="{FF2B5EF4-FFF2-40B4-BE49-F238E27FC236}">
                <a16:creationId xmlns:a16="http://schemas.microsoft.com/office/drawing/2014/main" id="{F9D6517E-60C4-4B3E-998F-830FD2577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80533"/>
              </p:ext>
            </p:extLst>
          </p:nvPr>
        </p:nvGraphicFramePr>
        <p:xfrm>
          <a:off x="1058863" y="2169210"/>
          <a:ext cx="65087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9" name="Equation" r:id="rId5" imgW="2577960" imgH="291960" progId="Equation.DSMT4">
                  <p:embed/>
                </p:oleObj>
              </mc:Choice>
              <mc:Fallback>
                <p:oleObj name="Equation" r:id="rId5" imgW="2577960" imgH="291960" progId="Equation.DSMT4">
                  <p:embed/>
                  <p:pic>
                    <p:nvPicPr>
                      <p:cNvPr id="106517" name="Object 21">
                        <a:extLst>
                          <a:ext uri="{FF2B5EF4-FFF2-40B4-BE49-F238E27FC236}">
                            <a16:creationId xmlns:a16="http://schemas.microsoft.com/office/drawing/2014/main" id="{F9D6517E-60C4-4B3E-998F-830FD2577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169210"/>
                        <a:ext cx="65087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2" name="Text Box 36">
            <a:extLst>
              <a:ext uri="{FF2B5EF4-FFF2-40B4-BE49-F238E27FC236}">
                <a16:creationId xmlns:a16="http://schemas.microsoft.com/office/drawing/2014/main" id="{0DC03D48-1C70-4B50-8D33-1F27FE77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94047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则函数</a:t>
            </a:r>
          </a:p>
        </p:txBody>
      </p:sp>
      <p:graphicFrame>
        <p:nvGraphicFramePr>
          <p:cNvPr id="106533" name="Object 37">
            <a:extLst>
              <a:ext uri="{FF2B5EF4-FFF2-40B4-BE49-F238E27FC236}">
                <a16:creationId xmlns:a16="http://schemas.microsoft.com/office/drawing/2014/main" id="{882223C0-F835-4089-8E34-7F6A7CC29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346862"/>
              </p:ext>
            </p:extLst>
          </p:nvPr>
        </p:nvGraphicFramePr>
        <p:xfrm>
          <a:off x="4010025" y="940469"/>
          <a:ext cx="1118226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0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106533" name="Object 37">
                        <a:extLst>
                          <a:ext uri="{FF2B5EF4-FFF2-40B4-BE49-F238E27FC236}">
                            <a16:creationId xmlns:a16="http://schemas.microsoft.com/office/drawing/2014/main" id="{882223C0-F835-4089-8E34-7F6A7CC29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940469"/>
                        <a:ext cx="1118226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38">
            <a:extLst>
              <a:ext uri="{FF2B5EF4-FFF2-40B4-BE49-F238E27FC236}">
                <a16:creationId xmlns:a16="http://schemas.microsoft.com/office/drawing/2014/main" id="{7A700CCE-0F6E-45FF-82FA-477160248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15964"/>
              </p:ext>
            </p:extLst>
          </p:nvPr>
        </p:nvGraphicFramePr>
        <p:xfrm>
          <a:off x="7388225" y="908720"/>
          <a:ext cx="1347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1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106534" name="Object 38">
                        <a:extLst>
                          <a:ext uri="{FF2B5EF4-FFF2-40B4-BE49-F238E27FC236}">
                            <a16:creationId xmlns:a16="http://schemas.microsoft.com/office/drawing/2014/main" id="{7A700CCE-0F6E-45FF-82FA-477160248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908720"/>
                        <a:ext cx="1347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5" name="Text Box 39">
            <a:extLst>
              <a:ext uri="{FF2B5EF4-FFF2-40B4-BE49-F238E27FC236}">
                <a16:creationId xmlns:a16="http://schemas.microsoft.com/office/drawing/2014/main" id="{7CF2ABC9-6617-4CAF-8784-B3A95983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2151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106536" name="Object 40">
            <a:extLst>
              <a:ext uri="{FF2B5EF4-FFF2-40B4-BE49-F238E27FC236}">
                <a16:creationId xmlns:a16="http://schemas.microsoft.com/office/drawing/2014/main" id="{ED389B43-7218-4697-9FAF-E51D21EC3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269111"/>
              </p:ext>
            </p:extLst>
          </p:nvPr>
        </p:nvGraphicFramePr>
        <p:xfrm>
          <a:off x="1187450" y="1500041"/>
          <a:ext cx="431800" cy="59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106536" name="Object 40">
                        <a:extLst>
                          <a:ext uri="{FF2B5EF4-FFF2-40B4-BE49-F238E27FC236}">
                            <a16:creationId xmlns:a16="http://schemas.microsoft.com/office/drawing/2014/main" id="{ED389B43-7218-4697-9FAF-E51D21EC3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00041"/>
                        <a:ext cx="431800" cy="597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7" name="Text Box 41">
            <a:extLst>
              <a:ext uri="{FF2B5EF4-FFF2-40B4-BE49-F238E27FC236}">
                <a16:creationId xmlns:a16="http://schemas.microsoft.com/office/drawing/2014/main" id="{355E79BA-C4AF-4DA0-A7C9-58632524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151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06538" name="Object 42">
            <a:extLst>
              <a:ext uri="{FF2B5EF4-FFF2-40B4-BE49-F238E27FC236}">
                <a16:creationId xmlns:a16="http://schemas.microsoft.com/office/drawing/2014/main" id="{CBE4699D-7AFD-4411-A814-2B361B49A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53869"/>
              </p:ext>
            </p:extLst>
          </p:nvPr>
        </p:nvGraphicFramePr>
        <p:xfrm>
          <a:off x="2932113" y="1521510"/>
          <a:ext cx="13477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" name="Equation" r:id="rId13" imgW="533160" imgH="228600" progId="Equation.DSMT4">
                  <p:embed/>
                </p:oleObj>
              </mc:Choice>
              <mc:Fallback>
                <p:oleObj name="Equation" r:id="rId13" imgW="533160" imgH="228600" progId="Equation.DSMT4">
                  <p:embed/>
                  <p:pic>
                    <p:nvPicPr>
                      <p:cNvPr id="106538" name="Object 42">
                        <a:extLst>
                          <a:ext uri="{FF2B5EF4-FFF2-40B4-BE49-F238E27FC236}">
                            <a16:creationId xmlns:a16="http://schemas.microsoft.com/office/drawing/2014/main" id="{CBE4699D-7AFD-4411-A814-2B361B49A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521510"/>
                        <a:ext cx="13477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9" name="Text Box 43">
            <a:extLst>
              <a:ext uri="{FF2B5EF4-FFF2-40B4-BE49-F238E27FC236}">
                <a16:creationId xmlns:a16="http://schemas.microsoft.com/office/drawing/2014/main" id="{F67D9569-448B-468D-9974-65CB9CBDC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52151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106540" name="Object 44">
            <a:extLst>
              <a:ext uri="{FF2B5EF4-FFF2-40B4-BE49-F238E27FC236}">
                <a16:creationId xmlns:a16="http://schemas.microsoft.com/office/drawing/2014/main" id="{6E5D7FCE-7F1D-4667-AC6C-90ED5F617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87602"/>
              </p:ext>
            </p:extLst>
          </p:nvPr>
        </p:nvGraphicFramePr>
        <p:xfrm>
          <a:off x="5148263" y="1484784"/>
          <a:ext cx="444500" cy="57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4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106540" name="Object 44">
                        <a:extLst>
                          <a:ext uri="{FF2B5EF4-FFF2-40B4-BE49-F238E27FC236}">
                            <a16:creationId xmlns:a16="http://schemas.microsoft.com/office/drawing/2014/main" id="{6E5D7FCE-7F1D-4667-AC6C-90ED5F617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84784"/>
                        <a:ext cx="444500" cy="57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1" name="Text Box 45">
            <a:extLst>
              <a:ext uri="{FF2B5EF4-FFF2-40B4-BE49-F238E27FC236}">
                <a16:creationId xmlns:a16="http://schemas.microsoft.com/office/drawing/2014/main" id="{493812A7-0FBB-4841-A2A8-287C9B734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52151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</a:t>
            </a:r>
          </a:p>
        </p:txBody>
      </p:sp>
      <p:graphicFrame>
        <p:nvGraphicFramePr>
          <p:cNvPr id="106542" name="Object 46">
            <a:extLst>
              <a:ext uri="{FF2B5EF4-FFF2-40B4-BE49-F238E27FC236}">
                <a16:creationId xmlns:a16="http://schemas.microsoft.com/office/drawing/2014/main" id="{D2F56B24-29C1-42F5-9886-AD8A9D157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68026"/>
              </p:ext>
            </p:extLst>
          </p:nvPr>
        </p:nvGraphicFramePr>
        <p:xfrm>
          <a:off x="1074738" y="2889935"/>
          <a:ext cx="65087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5" name="Equation" r:id="rId17" imgW="2577960" imgH="291960" progId="Equation.DSMT4">
                  <p:embed/>
                </p:oleObj>
              </mc:Choice>
              <mc:Fallback>
                <p:oleObj name="Equation" r:id="rId17" imgW="2577960" imgH="291960" progId="Equation.DSMT4">
                  <p:embed/>
                  <p:pic>
                    <p:nvPicPr>
                      <p:cNvPr id="106542" name="Object 46">
                        <a:extLst>
                          <a:ext uri="{FF2B5EF4-FFF2-40B4-BE49-F238E27FC236}">
                            <a16:creationId xmlns:a16="http://schemas.microsoft.com/office/drawing/2014/main" id="{D2F56B24-29C1-42F5-9886-AD8A9D157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889935"/>
                        <a:ext cx="65087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3" name="Text Box 47">
            <a:extLst>
              <a:ext uri="{FF2B5EF4-FFF2-40B4-BE49-F238E27FC236}">
                <a16:creationId xmlns:a16="http://schemas.microsoft.com/office/drawing/2014/main" id="{3E0080F2-9F0C-4D00-AB85-166B0C5E0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10660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反之并不一定成立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</a:p>
        </p:txBody>
      </p:sp>
      <p:graphicFrame>
        <p:nvGraphicFramePr>
          <p:cNvPr id="106544" name="Object 48">
            <a:extLst>
              <a:ext uri="{FF2B5EF4-FFF2-40B4-BE49-F238E27FC236}">
                <a16:creationId xmlns:a16="http://schemas.microsoft.com/office/drawing/2014/main" id="{6BB0DE62-8779-4B36-98A2-C8C8ED1BD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884"/>
              </p:ext>
            </p:extLst>
          </p:nvPr>
        </p:nvGraphicFramePr>
        <p:xfrm>
          <a:off x="2051050" y="4123069"/>
          <a:ext cx="546826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6" name="Equation" r:id="rId19" imgW="2222280" imgH="685800" progId="Equation.DSMT4">
                  <p:embed/>
                </p:oleObj>
              </mc:Choice>
              <mc:Fallback>
                <p:oleObj name="Equation" r:id="rId19" imgW="2222280" imgH="685800" progId="Equation.DSMT4">
                  <p:embed/>
                  <p:pic>
                    <p:nvPicPr>
                      <p:cNvPr id="106544" name="Object 48">
                        <a:extLst>
                          <a:ext uri="{FF2B5EF4-FFF2-40B4-BE49-F238E27FC236}">
                            <a16:creationId xmlns:a16="http://schemas.microsoft.com/office/drawing/2014/main" id="{6BB0DE62-8779-4B36-98A2-C8C8ED1BD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23069"/>
                        <a:ext cx="5468260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5" name="Text Box 49">
            <a:extLst>
              <a:ext uri="{FF2B5EF4-FFF2-40B4-BE49-F238E27FC236}">
                <a16:creationId xmlns:a16="http://schemas.microsoft.com/office/drawing/2014/main" id="{17339CB5-773F-4E73-A76B-A9A62F86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14092"/>
            <a:ext cx="8207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但它在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10" grpId="0"/>
      <p:bldP spid="106532" grpId="0" autoUpdateAnimBg="0"/>
      <p:bldP spid="106535" grpId="0" autoUpdateAnimBg="0"/>
      <p:bldP spid="106537" grpId="0" autoUpdateAnimBg="0"/>
      <p:bldP spid="106539" grpId="0" autoUpdateAnimBg="0"/>
      <p:bldP spid="106541" grpId="0" autoUpdateAnimBg="0"/>
      <p:bldP spid="106543" grpId="0" autoUpdateAnimBg="0"/>
      <p:bldP spid="1065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D0A95CD-3C2A-4931-A4D2-4325584946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299835"/>
            <a:ext cx="66294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定理：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在有界闭区域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CF179528-EA2E-4D08-84E4-D70CA704E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07263"/>
              </p:ext>
            </p:extLst>
          </p:nvPr>
        </p:nvGraphicFramePr>
        <p:xfrm>
          <a:off x="565021" y="2142564"/>
          <a:ext cx="517398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0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CF179528-EA2E-4D08-84E4-D70CA704E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21" y="2142564"/>
                        <a:ext cx="517398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82423F1-9507-4976-A73B-961B666C7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57723"/>
              </p:ext>
            </p:extLst>
          </p:nvPr>
        </p:nvGraphicFramePr>
        <p:xfrm>
          <a:off x="563562" y="3281720"/>
          <a:ext cx="1345305" cy="44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1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582423F1-9507-4976-A73B-961B666C7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" y="3281720"/>
                        <a:ext cx="1345305" cy="44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F15F5B50-95DE-4291-8909-E9E015F33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4703"/>
              </p:ext>
            </p:extLst>
          </p:nvPr>
        </p:nvGraphicFramePr>
        <p:xfrm>
          <a:off x="2163814" y="4584774"/>
          <a:ext cx="5439763" cy="48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2" name="Equation" r:id="rId7" imgW="2298600" imgH="203040" progId="Equation.DSMT4">
                  <p:embed/>
                </p:oleObj>
              </mc:Choice>
              <mc:Fallback>
                <p:oleObj name="Equation" r:id="rId7" imgW="2298600" imgH="203040" progId="Equation.DSMT4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F15F5B50-95DE-4291-8909-E9E015F33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814" y="4584774"/>
                        <a:ext cx="5439763" cy="48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>
            <a:extLst>
              <a:ext uri="{FF2B5EF4-FFF2-40B4-BE49-F238E27FC236}">
                <a16:creationId xmlns:a16="http://schemas.microsoft.com/office/drawing/2014/main" id="{3BCE80DE-53BC-4E69-A83E-40905CCA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2131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上可取得最大值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及最小值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6B4712F3-CF0F-489E-B55A-462262F9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23" y="45656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0824A360-7461-46B2-A4BF-C1E3653B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001" y="2151282"/>
            <a:ext cx="2350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有界性定理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465A3AEE-1B0F-40FB-934F-9B27A861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536" y="3842405"/>
            <a:ext cx="1991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最值定理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7E3DFF66-8B94-4006-B0CC-772FEFDE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66" y="5225850"/>
            <a:ext cx="1991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介值定理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E80A0F43-3A59-4305-89C6-BF555122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" y="484406"/>
            <a:ext cx="626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四、闭区域上多元连续函数性质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92" grpId="0" autoUpdateAnimBg="0"/>
      <p:bldP spid="24593" grpId="0" autoUpdateAnimBg="0"/>
      <p:bldP spid="24608" grpId="0" build="p" autoUpdateAnimBg="0"/>
      <p:bldP spid="24609" grpId="0" build="p" autoUpdateAnimBg="0"/>
      <p:bldP spid="2461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id="{1A27658F-5B31-47D7-AD2B-717FB6A9A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6062"/>
              </p:ext>
            </p:extLst>
          </p:nvPr>
        </p:nvGraphicFramePr>
        <p:xfrm>
          <a:off x="1085850" y="1106488"/>
          <a:ext cx="406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6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1A27658F-5B31-47D7-AD2B-717FB6A9A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106488"/>
                        <a:ext cx="4064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EF4FC3C0-DD1E-4D28-8F60-47FEAF40F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74371"/>
              </p:ext>
            </p:extLst>
          </p:nvPr>
        </p:nvGraphicFramePr>
        <p:xfrm>
          <a:off x="4263405" y="3475383"/>
          <a:ext cx="1772890" cy="46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7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EF4FC3C0-DD1E-4D28-8F60-47FEAF40F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405" y="3475383"/>
                        <a:ext cx="1772890" cy="46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>
            <a:extLst>
              <a:ext uri="{FF2B5EF4-FFF2-40B4-BE49-F238E27FC236}">
                <a16:creationId xmlns:a16="http://schemas.microsoft.com/office/drawing/2014/main" id="{EFAFCFAE-D167-4AA9-B5BF-1987D365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810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的全体在线性运算下构</a:t>
            </a:r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2B8CC8BC-9050-4F45-AF08-2C7862D8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维空间中的每一个元素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A5FE69DA-197F-4140-890B-E1080868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3421994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称为空间中的</a:t>
            </a: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2A991DCA-E89A-4725-B132-EA5C6340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成的空间称为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维空间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96276" name="Object 20">
            <a:extLst>
              <a:ext uri="{FF2B5EF4-FFF2-40B4-BE49-F238E27FC236}">
                <a16:creationId xmlns:a16="http://schemas.microsoft.com/office/drawing/2014/main" id="{84070B68-86E1-4B6E-B92D-71D65F4B2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6447"/>
              </p:ext>
            </p:extLst>
          </p:nvPr>
        </p:nvGraphicFramePr>
        <p:xfrm>
          <a:off x="1619672" y="2199481"/>
          <a:ext cx="256180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8" name="Equation" r:id="rId7" imgW="1155600" imgH="190440" progId="Equation.DSMT4">
                  <p:embed/>
                </p:oleObj>
              </mc:Choice>
              <mc:Fallback>
                <p:oleObj name="Equation" r:id="rId7" imgW="1155600" imgH="190440" progId="Equation.DSMT4">
                  <p:embed/>
                  <p:pic>
                    <p:nvPicPr>
                      <p:cNvPr id="96276" name="Object 20">
                        <a:extLst>
                          <a:ext uri="{FF2B5EF4-FFF2-40B4-BE49-F238E27FC236}">
                            <a16:creationId xmlns:a16="http://schemas.microsoft.com/office/drawing/2014/main" id="{84070B68-86E1-4B6E-B92D-71D65F4B2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99481"/>
                        <a:ext cx="256180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>
            <a:extLst>
              <a:ext uri="{FF2B5EF4-FFF2-40B4-BE49-F238E27FC236}">
                <a16:creationId xmlns:a16="http://schemas.microsoft.com/office/drawing/2014/main" id="{00ED5360-AE0D-45BF-A119-93736244B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948"/>
              </p:ext>
            </p:extLst>
          </p:nvPr>
        </p:nvGraphicFramePr>
        <p:xfrm>
          <a:off x="2113824" y="2719249"/>
          <a:ext cx="5698536" cy="567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9" name="Equation" r:id="rId9" imgW="2552400" imgH="253800" progId="Equation.DSMT4">
                  <p:embed/>
                </p:oleObj>
              </mc:Choice>
              <mc:Fallback>
                <p:oleObj name="Equation" r:id="rId9" imgW="2552400" imgH="253800" progId="Equation.DSMT4">
                  <p:embed/>
                  <p:pic>
                    <p:nvPicPr>
                      <p:cNvPr id="96277" name="Object 21">
                        <a:extLst>
                          <a:ext uri="{FF2B5EF4-FFF2-40B4-BE49-F238E27FC236}">
                            <a16:creationId xmlns:a16="http://schemas.microsoft.com/office/drawing/2014/main" id="{00ED5360-AE0D-45BF-A119-93736244B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824" y="2719249"/>
                        <a:ext cx="5698536" cy="567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>
            <a:extLst>
              <a:ext uri="{FF2B5EF4-FFF2-40B4-BE49-F238E27FC236}">
                <a16:creationId xmlns:a16="http://schemas.microsoft.com/office/drawing/2014/main" id="{A42BDF2D-96D9-45BC-94E1-B13C4CCEE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6067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 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称为该点的第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坐标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351FD981-25D4-4C98-8CE7-35B95CEF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5108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坐标原点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零元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96287" name="Object 31">
            <a:extLst>
              <a:ext uri="{FF2B5EF4-FFF2-40B4-BE49-F238E27FC236}">
                <a16:creationId xmlns:a16="http://schemas.microsoft.com/office/drawing/2014/main" id="{1FFF8CC5-4820-4C0D-A31C-4B2820686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47367"/>
              </p:ext>
            </p:extLst>
          </p:nvPr>
        </p:nvGraphicFramePr>
        <p:xfrm>
          <a:off x="400049" y="5323821"/>
          <a:ext cx="29384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0" name="Equation" r:id="rId11" imgW="1193760" imgH="203040" progId="Equation.DSMT4">
                  <p:embed/>
                </p:oleObj>
              </mc:Choice>
              <mc:Fallback>
                <p:oleObj name="Equation" r:id="rId11" imgW="1193760" imgH="203040" progId="Equation.DSMT4">
                  <p:embed/>
                  <p:pic>
                    <p:nvPicPr>
                      <p:cNvPr id="96287" name="Object 31">
                        <a:extLst>
                          <a:ext uri="{FF2B5EF4-FFF2-40B4-BE49-F238E27FC236}">
                            <a16:creationId xmlns:a16="http://schemas.microsoft.com/office/drawing/2014/main" id="{1FFF8CC5-4820-4C0D-A31C-4B2820686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" y="5323821"/>
                        <a:ext cx="29384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8" name="Text Box 32">
            <a:extLst>
              <a:ext uri="{FF2B5EF4-FFF2-40B4-BE49-F238E27FC236}">
                <a16:creationId xmlns:a16="http://schemas.microsoft.com/office/drawing/2014/main" id="{3BFB1690-88A7-4C04-8C24-DAAEB0E6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空间中的点可记为</a:t>
            </a:r>
          </a:p>
        </p:txBody>
      </p:sp>
      <p:graphicFrame>
        <p:nvGraphicFramePr>
          <p:cNvPr id="96289" name="Object 33">
            <a:extLst>
              <a:ext uri="{FF2B5EF4-FFF2-40B4-BE49-F238E27FC236}">
                <a16:creationId xmlns:a16="http://schemas.microsoft.com/office/drawing/2014/main" id="{57BB3374-20C6-4CA9-B499-3F3EE1271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00923"/>
              </p:ext>
            </p:extLst>
          </p:nvPr>
        </p:nvGraphicFramePr>
        <p:xfrm>
          <a:off x="3205163" y="4659313"/>
          <a:ext cx="50530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1" name="Equation" r:id="rId13" imgW="2247840" imgH="228600" progId="Equation.DSMT4">
                  <p:embed/>
                </p:oleObj>
              </mc:Choice>
              <mc:Fallback>
                <p:oleObj name="Equation" r:id="rId13" imgW="2247840" imgH="228600" progId="Equation.DSMT4">
                  <p:embed/>
                  <p:pic>
                    <p:nvPicPr>
                      <p:cNvPr id="96289" name="Object 33">
                        <a:extLst>
                          <a:ext uri="{FF2B5EF4-FFF2-40B4-BE49-F238E27FC236}">
                            <a16:creationId xmlns:a16="http://schemas.microsoft.com/office/drawing/2014/main" id="{57BB3374-20C6-4CA9-B499-3F3EE1271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659313"/>
                        <a:ext cx="50530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3" name="Rectangle 37">
            <a:extLst>
              <a:ext uri="{FF2B5EF4-FFF2-40B4-BE49-F238E27FC236}">
                <a16:creationId xmlns:a16="http://schemas.microsoft.com/office/drawing/2014/main" id="{81342CBC-D6E8-40D1-A7DA-86D3250E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3"/>
            <a:ext cx="2669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 </a:t>
            </a:r>
            <a:r>
              <a:rPr lang="en-US" altLang="zh-CN" sz="3200" b="1" i="1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维空间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utoUpdateAnimBg="0"/>
      <p:bldP spid="96264" grpId="0" autoUpdateAnimBg="0"/>
      <p:bldP spid="96265" grpId="0" autoUpdateAnimBg="0"/>
      <p:bldP spid="96268" grpId="0" autoUpdateAnimBg="0"/>
      <p:bldP spid="96278" grpId="0" autoUpdateAnimBg="0"/>
      <p:bldP spid="96281" grpId="0" build="p" autoUpdateAnimBg="0"/>
      <p:bldP spid="96288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6" name="Group 96">
            <a:extLst>
              <a:ext uri="{FF2B5EF4-FFF2-40B4-BE49-F238E27FC236}">
                <a16:creationId xmlns:a16="http://schemas.microsoft.com/office/drawing/2014/main" id="{FFF18E27-CA92-44B9-B73E-AB25A02E716D}"/>
              </a:ext>
            </a:extLst>
          </p:cNvPr>
          <p:cNvGrpSpPr>
            <a:grpSpLocks/>
          </p:cNvGrpSpPr>
          <p:nvPr/>
        </p:nvGrpSpPr>
        <p:grpSpPr bwMode="auto">
          <a:xfrm>
            <a:off x="5335732" y="4495800"/>
            <a:ext cx="1483970" cy="1502827"/>
            <a:chOff x="3219" y="2592"/>
            <a:chExt cx="861" cy="861"/>
          </a:xfrm>
        </p:grpSpPr>
        <p:sp>
          <p:nvSpPr>
            <p:cNvPr id="25691" name="Oval 91">
              <a:extLst>
                <a:ext uri="{FF2B5EF4-FFF2-40B4-BE49-F238E27FC236}">
                  <a16:creationId xmlns:a16="http://schemas.microsoft.com/office/drawing/2014/main" id="{93685172-4A95-417D-963F-C5BC55E5C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592"/>
              <a:ext cx="861" cy="861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92" name="Oval 92">
              <a:extLst>
                <a:ext uri="{FF2B5EF4-FFF2-40B4-BE49-F238E27FC236}">
                  <a16:creationId xmlns:a16="http://schemas.microsoft.com/office/drawing/2014/main" id="{4796FCB6-D606-4909-AF56-B287084F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720"/>
              <a:ext cx="603" cy="60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626" name="Object 26">
            <a:extLst>
              <a:ext uri="{FF2B5EF4-FFF2-40B4-BE49-F238E27FC236}">
                <a16:creationId xmlns:a16="http://schemas.microsoft.com/office/drawing/2014/main" id="{332ADC2C-1FDA-4998-AE5D-60F5128E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82997"/>
              </p:ext>
            </p:extLst>
          </p:nvPr>
        </p:nvGraphicFramePr>
        <p:xfrm>
          <a:off x="2485923" y="640772"/>
          <a:ext cx="4283177" cy="121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4" name="Equation" r:id="rId4" imgW="1752480" imgH="495000" progId="Equation.DSMT4">
                  <p:embed/>
                </p:oleObj>
              </mc:Choice>
              <mc:Fallback>
                <p:oleObj name="Equation" r:id="rId4" imgW="1752480" imgH="495000" progId="Equation.DSMT4">
                  <p:embed/>
                  <p:pic>
                    <p:nvPicPr>
                      <p:cNvPr id="25626" name="Object 26">
                        <a:extLst>
                          <a:ext uri="{FF2B5EF4-FFF2-40B4-BE49-F238E27FC236}">
                            <a16:creationId xmlns:a16="http://schemas.microsoft.com/office/drawing/2014/main" id="{332ADC2C-1FDA-4998-AE5D-60F5128E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923" y="640772"/>
                        <a:ext cx="4283177" cy="121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>
            <a:extLst>
              <a:ext uri="{FF2B5EF4-FFF2-40B4-BE49-F238E27FC236}">
                <a16:creationId xmlns:a16="http://schemas.microsoft.com/office/drawing/2014/main" id="{9AE31A41-6963-4494-AB35-FEE4E8D42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61487"/>
              </p:ext>
            </p:extLst>
          </p:nvPr>
        </p:nvGraphicFramePr>
        <p:xfrm>
          <a:off x="1661355" y="2027659"/>
          <a:ext cx="237461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5" name="Equation" r:id="rId6" imgW="965160" imgH="279360" progId="Equation.DSMT4">
                  <p:embed/>
                </p:oleObj>
              </mc:Choice>
              <mc:Fallback>
                <p:oleObj name="Equation" r:id="rId6" imgW="965160" imgH="279360" progId="Equation.DSMT4">
                  <p:embed/>
                  <p:pic>
                    <p:nvPicPr>
                      <p:cNvPr id="25627" name="Object 27">
                        <a:extLst>
                          <a:ext uri="{FF2B5EF4-FFF2-40B4-BE49-F238E27FC236}">
                            <a16:creationId xmlns:a16="http://schemas.microsoft.com/office/drawing/2014/main" id="{9AE31A41-6963-4494-AB35-FEE4E8D42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355" y="2027659"/>
                        <a:ext cx="237461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>
            <a:extLst>
              <a:ext uri="{FF2B5EF4-FFF2-40B4-BE49-F238E27FC236}">
                <a16:creationId xmlns:a16="http://schemas.microsoft.com/office/drawing/2014/main" id="{A64C432B-7C72-4DFF-B78E-19BC6E6F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31236"/>
              </p:ext>
            </p:extLst>
          </p:nvPr>
        </p:nvGraphicFramePr>
        <p:xfrm>
          <a:off x="2318866" y="3588755"/>
          <a:ext cx="2513256" cy="619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6" name="Equation" r:id="rId8" imgW="927000" imgH="228600" progId="Equation.DSMT4">
                  <p:embed/>
                </p:oleObj>
              </mc:Choice>
              <mc:Fallback>
                <p:oleObj name="Equation" r:id="rId8" imgW="927000" imgH="228600" progId="Equation.DSMT4">
                  <p:embed/>
                  <p:pic>
                    <p:nvPicPr>
                      <p:cNvPr id="25628" name="Object 28">
                        <a:extLst>
                          <a:ext uri="{FF2B5EF4-FFF2-40B4-BE49-F238E27FC236}">
                            <a16:creationId xmlns:a16="http://schemas.microsoft.com/office/drawing/2014/main" id="{A64C432B-7C72-4DFF-B78E-19BC6E6FB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866" y="3588755"/>
                        <a:ext cx="2513256" cy="619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Text Box 30">
            <a:extLst>
              <a:ext uri="{FF2B5EF4-FFF2-40B4-BE49-F238E27FC236}">
                <a16:creationId xmlns:a16="http://schemas.microsoft.com/office/drawing/2014/main" id="{27525278-2B82-452B-97B5-29E52C40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sp>
        <p:nvSpPr>
          <p:cNvPr id="25631" name="Text Box 31">
            <a:extLst>
              <a:ext uri="{FF2B5EF4-FFF2-40B4-BE49-F238E27FC236}">
                <a16:creationId xmlns:a16="http://schemas.microsoft.com/office/drawing/2014/main" id="{44EAE475-260B-42FB-A3F1-44BF9194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835" y="908050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的连续域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:a16="http://schemas.microsoft.com/office/drawing/2014/main" id="{86ECFC15-B572-41AA-8070-C30FAFD7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633" name="AutoShape 33">
            <a:extLst>
              <a:ext uri="{FF2B5EF4-FFF2-40B4-BE49-F238E27FC236}">
                <a16:creationId xmlns:a16="http://schemas.microsoft.com/office/drawing/2014/main" id="{56532833-78A1-478E-BE38-AC8F631B3C4D}"/>
              </a:ext>
            </a:extLst>
          </p:cNvPr>
          <p:cNvSpPr>
            <a:spLocks/>
          </p:cNvSpPr>
          <p:nvPr/>
        </p:nvSpPr>
        <p:spPr bwMode="auto">
          <a:xfrm>
            <a:off x="1403350" y="22050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35" name="Object 35">
            <a:extLst>
              <a:ext uri="{FF2B5EF4-FFF2-40B4-BE49-F238E27FC236}">
                <a16:creationId xmlns:a16="http://schemas.microsoft.com/office/drawing/2014/main" id="{2B0EBF93-0D3A-4C29-B982-A54CCF9D8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94913"/>
              </p:ext>
            </p:extLst>
          </p:nvPr>
        </p:nvGraphicFramePr>
        <p:xfrm>
          <a:off x="1662685" y="2688220"/>
          <a:ext cx="161395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7" name="Equation" r:id="rId10" imgW="634680" imgH="228600" progId="Equation.DSMT4">
                  <p:embed/>
                </p:oleObj>
              </mc:Choice>
              <mc:Fallback>
                <p:oleObj name="Equation" r:id="rId10" imgW="634680" imgH="228600" progId="Equation.DSMT4">
                  <p:embed/>
                  <p:pic>
                    <p:nvPicPr>
                      <p:cNvPr id="25635" name="Object 35">
                        <a:extLst>
                          <a:ext uri="{FF2B5EF4-FFF2-40B4-BE49-F238E27FC236}">
                            <a16:creationId xmlns:a16="http://schemas.microsoft.com/office/drawing/2014/main" id="{2B0EBF93-0D3A-4C29-B982-A54CCF9D8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685" y="2688220"/>
                        <a:ext cx="161395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AutoShape 36">
            <a:extLst>
              <a:ext uri="{FF2B5EF4-FFF2-40B4-BE49-F238E27FC236}">
                <a16:creationId xmlns:a16="http://schemas.microsoft.com/office/drawing/2014/main" id="{07BE9636-3C97-4264-AB08-3913F21B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37" name="AutoShape 37">
            <a:extLst>
              <a:ext uri="{FF2B5EF4-FFF2-40B4-BE49-F238E27FC236}">
                <a16:creationId xmlns:a16="http://schemas.microsoft.com/office/drawing/2014/main" id="{5C6AE7F7-740B-4B81-866B-A7BEFDAFFAE7}"/>
              </a:ext>
            </a:extLst>
          </p:cNvPr>
          <p:cNvSpPr>
            <a:spLocks/>
          </p:cNvSpPr>
          <p:nvPr/>
        </p:nvSpPr>
        <p:spPr bwMode="auto">
          <a:xfrm>
            <a:off x="2051050" y="37893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38" name="Object 38">
            <a:extLst>
              <a:ext uri="{FF2B5EF4-FFF2-40B4-BE49-F238E27FC236}">
                <a16:creationId xmlns:a16="http://schemas.microsoft.com/office/drawing/2014/main" id="{79E4AE26-E7D4-4F97-B3E0-3376EDE0A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69892"/>
              </p:ext>
            </p:extLst>
          </p:nvPr>
        </p:nvGraphicFramePr>
        <p:xfrm>
          <a:off x="2410408" y="4258410"/>
          <a:ext cx="1153480" cy="62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8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25638" name="Object 38">
                        <a:extLst>
                          <a:ext uri="{FF2B5EF4-FFF2-40B4-BE49-F238E27FC236}">
                            <a16:creationId xmlns:a16="http://schemas.microsoft.com/office/drawing/2014/main" id="{79E4AE26-E7D4-4F97-B3E0-3376EDE0A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408" y="4258410"/>
                        <a:ext cx="1153480" cy="62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8" name="Freeform 58">
            <a:extLst>
              <a:ext uri="{FF2B5EF4-FFF2-40B4-BE49-F238E27FC236}">
                <a16:creationId xmlns:a16="http://schemas.microsoft.com/office/drawing/2014/main" id="{422A6D13-9C77-417E-91DB-36E18F6E56EC}"/>
              </a:ext>
            </a:extLst>
          </p:cNvPr>
          <p:cNvSpPr>
            <a:spLocks/>
          </p:cNvSpPr>
          <p:nvPr/>
        </p:nvSpPr>
        <p:spPr bwMode="auto">
          <a:xfrm>
            <a:off x="6039985" y="4572000"/>
            <a:ext cx="1089279" cy="1340500"/>
          </a:xfrm>
          <a:custGeom>
            <a:avLst/>
            <a:gdLst>
              <a:gd name="T0" fmla="*/ 536 w 632"/>
              <a:gd name="T1" fmla="*/ 0 h 768"/>
              <a:gd name="T2" fmla="*/ 104 w 632"/>
              <a:gd name="T3" fmla="*/ 192 h 768"/>
              <a:gd name="T4" fmla="*/ 8 w 632"/>
              <a:gd name="T5" fmla="*/ 384 h 768"/>
              <a:gd name="T6" fmla="*/ 152 w 632"/>
              <a:gd name="T7" fmla="*/ 576 h 768"/>
              <a:gd name="T8" fmla="*/ 632 w 632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68">
                <a:moveTo>
                  <a:pt x="536" y="0"/>
                </a:moveTo>
                <a:cubicBezTo>
                  <a:pt x="364" y="64"/>
                  <a:pt x="192" y="128"/>
                  <a:pt x="104" y="192"/>
                </a:cubicBezTo>
                <a:cubicBezTo>
                  <a:pt x="16" y="256"/>
                  <a:pt x="0" y="320"/>
                  <a:pt x="8" y="384"/>
                </a:cubicBezTo>
                <a:cubicBezTo>
                  <a:pt x="16" y="448"/>
                  <a:pt x="48" y="512"/>
                  <a:pt x="152" y="576"/>
                </a:cubicBezTo>
                <a:cubicBezTo>
                  <a:pt x="256" y="640"/>
                  <a:pt x="444" y="704"/>
                  <a:pt x="632" y="768"/>
                </a:cubicBezTo>
              </a:path>
            </a:pathLst>
          </a:cu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89" name="Object 89">
            <a:extLst>
              <a:ext uri="{FF2B5EF4-FFF2-40B4-BE49-F238E27FC236}">
                <a16:creationId xmlns:a16="http://schemas.microsoft.com/office/drawing/2014/main" id="{9377E233-14F8-4B56-AEFD-EB2DD5631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0364"/>
              </p:ext>
            </p:extLst>
          </p:nvPr>
        </p:nvGraphicFramePr>
        <p:xfrm>
          <a:off x="6785479" y="5159338"/>
          <a:ext cx="289331" cy="42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9" name="Equation" r:id="rId14" imgW="126720" imgH="164880" progId="Equation.DSMT4">
                  <p:embed/>
                </p:oleObj>
              </mc:Choice>
              <mc:Fallback>
                <p:oleObj name="Equation" r:id="rId14" imgW="126720" imgH="164880" progId="Equation.DSMT4">
                  <p:embed/>
                  <p:pic>
                    <p:nvPicPr>
                      <p:cNvPr id="25689" name="Object 89">
                        <a:extLst>
                          <a:ext uri="{FF2B5EF4-FFF2-40B4-BE49-F238E27FC236}">
                            <a16:creationId xmlns:a16="http://schemas.microsoft.com/office/drawing/2014/main" id="{9377E233-14F8-4B56-AEFD-EB2DD5631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479" y="5159338"/>
                        <a:ext cx="289331" cy="42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10" name="Group 110">
            <a:extLst>
              <a:ext uri="{FF2B5EF4-FFF2-40B4-BE49-F238E27FC236}">
                <a16:creationId xmlns:a16="http://schemas.microsoft.com/office/drawing/2014/main" id="{EC3EDDA8-3CE1-49DE-B707-65F943543FCC}"/>
              </a:ext>
            </a:extLst>
          </p:cNvPr>
          <p:cNvGrpSpPr>
            <a:grpSpLocks/>
          </p:cNvGrpSpPr>
          <p:nvPr/>
        </p:nvGrpSpPr>
        <p:grpSpPr bwMode="auto">
          <a:xfrm>
            <a:off x="6082440" y="4719217"/>
            <a:ext cx="741123" cy="1017593"/>
            <a:chOff x="656" y="1584"/>
            <a:chExt cx="1722" cy="2331"/>
          </a:xfrm>
        </p:grpSpPr>
        <p:sp>
          <p:nvSpPr>
            <p:cNvPr id="25701" name="Arc 101">
              <a:extLst>
                <a:ext uri="{FF2B5EF4-FFF2-40B4-BE49-F238E27FC236}">
                  <a16:creationId xmlns:a16="http://schemas.microsoft.com/office/drawing/2014/main" id="{3A05B89B-381C-4AD5-A425-15736BED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1602"/>
              <a:ext cx="1722" cy="2294"/>
            </a:xfrm>
            <a:custGeom>
              <a:avLst/>
              <a:gdLst>
                <a:gd name="G0" fmla="+- 0 0 0"/>
                <a:gd name="G1" fmla="+- 14785 0 0"/>
                <a:gd name="G2" fmla="+- 21600 0 0"/>
                <a:gd name="T0" fmla="*/ 15747 w 21600"/>
                <a:gd name="T1" fmla="*/ 0 h 28742"/>
                <a:gd name="T2" fmla="*/ 16485 w 21600"/>
                <a:gd name="T3" fmla="*/ 28742 h 28742"/>
                <a:gd name="T4" fmla="*/ 0 w 21600"/>
                <a:gd name="T5" fmla="*/ 14785 h 28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742" fill="none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</a:path>
                <a:path w="21600" h="28742" stroke="0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  <a:lnTo>
                    <a:pt x="0" y="1478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03" name="Arc 103">
              <a:extLst>
                <a:ext uri="{FF2B5EF4-FFF2-40B4-BE49-F238E27FC236}">
                  <a16:creationId xmlns:a16="http://schemas.microsoft.com/office/drawing/2014/main" id="{64047D31-94DC-4864-9F3D-E41E357C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840"/>
              <a:ext cx="1208" cy="1850"/>
            </a:xfrm>
            <a:custGeom>
              <a:avLst/>
              <a:gdLst>
                <a:gd name="G0" fmla="+- 0 0 0"/>
                <a:gd name="G1" fmla="+- 17457 0 0"/>
                <a:gd name="G2" fmla="+- 21600 0 0"/>
                <a:gd name="T0" fmla="*/ 12721 w 21600"/>
                <a:gd name="T1" fmla="*/ 0 h 33122"/>
                <a:gd name="T2" fmla="*/ 14872 w 21600"/>
                <a:gd name="T3" fmla="*/ 33122 h 33122"/>
                <a:gd name="T4" fmla="*/ 0 w 21600"/>
                <a:gd name="T5" fmla="*/ 17457 h 3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122" fill="none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</a:path>
                <a:path w="21600" h="33122" stroke="0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  <a:lnTo>
                    <a:pt x="0" y="1745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07" name="Freeform 107">
              <a:extLst>
                <a:ext uri="{FF2B5EF4-FFF2-40B4-BE49-F238E27FC236}">
                  <a16:creationId xmlns:a16="http://schemas.microsoft.com/office/drawing/2014/main" id="{DCC43A80-4855-4691-93C0-3B4D92AA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584"/>
              <a:ext cx="528" cy="384"/>
            </a:xfrm>
            <a:custGeom>
              <a:avLst/>
              <a:gdLst>
                <a:gd name="T0" fmla="*/ 0 w 528"/>
                <a:gd name="T1" fmla="*/ 240 h 384"/>
                <a:gd name="T2" fmla="*/ 528 w 528"/>
                <a:gd name="T3" fmla="*/ 0 h 384"/>
                <a:gd name="T4" fmla="*/ 144 w 528"/>
                <a:gd name="T5" fmla="*/ 384 h 384"/>
                <a:gd name="T6" fmla="*/ 0 w 528"/>
                <a:gd name="T7" fmla="*/ 24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08" name="Freeform 108">
              <a:extLst>
                <a:ext uri="{FF2B5EF4-FFF2-40B4-BE49-F238E27FC236}">
                  <a16:creationId xmlns:a16="http://schemas.microsoft.com/office/drawing/2014/main" id="{59187C33-EB02-4661-A8D3-B78F88C49F2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88" y="3552"/>
              <a:ext cx="487" cy="363"/>
            </a:xfrm>
            <a:custGeom>
              <a:avLst/>
              <a:gdLst>
                <a:gd name="T0" fmla="*/ 0 w 528"/>
                <a:gd name="T1" fmla="*/ 240 h 384"/>
                <a:gd name="T2" fmla="*/ 528 w 528"/>
                <a:gd name="T3" fmla="*/ 0 h 384"/>
                <a:gd name="T4" fmla="*/ 144 w 528"/>
                <a:gd name="T5" fmla="*/ 384 h 384"/>
                <a:gd name="T6" fmla="*/ 0 w 528"/>
                <a:gd name="T7" fmla="*/ 24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62" name="Group 62">
            <a:extLst>
              <a:ext uri="{FF2B5EF4-FFF2-40B4-BE49-F238E27FC236}">
                <a16:creationId xmlns:a16="http://schemas.microsoft.com/office/drawing/2014/main" id="{D6228DF9-60C0-4E6F-8A35-56F31C39AC47}"/>
              </a:ext>
            </a:extLst>
          </p:cNvPr>
          <p:cNvGrpSpPr>
            <a:grpSpLocks/>
          </p:cNvGrpSpPr>
          <p:nvPr/>
        </p:nvGrpSpPr>
        <p:grpSpPr bwMode="auto">
          <a:xfrm>
            <a:off x="4947538" y="4035425"/>
            <a:ext cx="2540501" cy="2181803"/>
            <a:chOff x="3840" y="2542"/>
            <a:chExt cx="1474" cy="1250"/>
          </a:xfrm>
        </p:grpSpPr>
        <p:sp>
          <p:nvSpPr>
            <p:cNvPr id="25654" name="Line 54">
              <a:extLst>
                <a:ext uri="{FF2B5EF4-FFF2-40B4-BE49-F238E27FC236}">
                  <a16:creationId xmlns:a16="http://schemas.microsoft.com/office/drawing/2014/main" id="{143B8AA5-D7C7-46E6-92BF-BBC0A0CF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55" name="Line 55">
              <a:extLst>
                <a:ext uri="{FF2B5EF4-FFF2-40B4-BE49-F238E27FC236}">
                  <a16:creationId xmlns:a16="http://schemas.microsoft.com/office/drawing/2014/main" id="{9AF7E395-B67B-4B3D-8D55-CCD0BCBFE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659" name="Object 59">
              <a:extLst>
                <a:ext uri="{FF2B5EF4-FFF2-40B4-BE49-F238E27FC236}">
                  <a16:creationId xmlns:a16="http://schemas.microsoft.com/office/drawing/2014/main" id="{4F9A2AE9-6DC3-4C8C-B199-4F65B0B54B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414994"/>
                </p:ext>
              </p:extLst>
            </p:nvPr>
          </p:nvGraphicFramePr>
          <p:xfrm>
            <a:off x="4272" y="3232"/>
            <a:ext cx="2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0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25659" name="Object 59">
                          <a:extLst>
                            <a:ext uri="{FF2B5EF4-FFF2-40B4-BE49-F238E27FC236}">
                              <a16:creationId xmlns:a16="http://schemas.microsoft.com/office/drawing/2014/main" id="{4F9A2AE9-6DC3-4C8C-B199-4F65B0B54B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232"/>
                          <a:ext cx="23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0" name="Object 60">
              <a:extLst>
                <a:ext uri="{FF2B5EF4-FFF2-40B4-BE49-F238E27FC236}">
                  <a16:creationId xmlns:a16="http://schemas.microsoft.com/office/drawing/2014/main" id="{EB5C6F15-1D55-40AA-B950-49EA94323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357031"/>
                </p:ext>
              </p:extLst>
            </p:nvPr>
          </p:nvGraphicFramePr>
          <p:xfrm>
            <a:off x="4279" y="2542"/>
            <a:ext cx="18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1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25660" name="Object 60">
                          <a:extLst>
                            <a:ext uri="{FF2B5EF4-FFF2-40B4-BE49-F238E27FC236}">
                              <a16:creationId xmlns:a16="http://schemas.microsoft.com/office/drawing/2014/main" id="{EB5C6F15-1D55-40AA-B950-49EA943230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2542"/>
                          <a:ext cx="18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1" name="Object 61">
              <a:extLst>
                <a:ext uri="{FF2B5EF4-FFF2-40B4-BE49-F238E27FC236}">
                  <a16:creationId xmlns:a16="http://schemas.microsoft.com/office/drawing/2014/main" id="{2BBD4E8D-E6D5-4EB5-8242-297393A394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855709"/>
                </p:ext>
              </p:extLst>
            </p:nvPr>
          </p:nvGraphicFramePr>
          <p:xfrm>
            <a:off x="5105" y="3249"/>
            <a:ext cx="20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2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25661" name="Object 61">
                          <a:extLst>
                            <a:ext uri="{FF2B5EF4-FFF2-40B4-BE49-F238E27FC236}">
                              <a16:creationId xmlns:a16="http://schemas.microsoft.com/office/drawing/2014/main" id="{2BBD4E8D-E6D5-4EB5-8242-297393A394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" y="3249"/>
                          <a:ext cx="20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90" name="Object 90">
            <a:extLst>
              <a:ext uri="{FF2B5EF4-FFF2-40B4-BE49-F238E27FC236}">
                <a16:creationId xmlns:a16="http://schemas.microsoft.com/office/drawing/2014/main" id="{F2FAF5DC-052E-4051-A918-C01101504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38658"/>
              </p:ext>
            </p:extLst>
          </p:nvPr>
        </p:nvGraphicFramePr>
        <p:xfrm>
          <a:off x="6229298" y="5147272"/>
          <a:ext cx="444058" cy="4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3" name="Equation" r:id="rId22" imgW="241200" imgH="215640" progId="Equation.DSMT4">
                  <p:embed/>
                </p:oleObj>
              </mc:Choice>
              <mc:Fallback>
                <p:oleObj name="Equation" r:id="rId22" imgW="241200" imgH="215640" progId="Equation.DSMT4">
                  <p:embed/>
                  <p:pic>
                    <p:nvPicPr>
                      <p:cNvPr id="25690" name="Object 90">
                        <a:extLst>
                          <a:ext uri="{FF2B5EF4-FFF2-40B4-BE49-F238E27FC236}">
                            <a16:creationId xmlns:a16="http://schemas.microsoft.com/office/drawing/2014/main" id="{F2FAF5DC-052E-4051-A918-C01101504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298" y="5147272"/>
                        <a:ext cx="444058" cy="433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0" grpId="0" autoUpdateAnimBg="0"/>
      <p:bldP spid="25631" grpId="0" autoUpdateAnimBg="0"/>
      <p:bldP spid="256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>
            <a:extLst>
              <a:ext uri="{FF2B5EF4-FFF2-40B4-BE49-F238E27FC236}">
                <a16:creationId xmlns:a16="http://schemas.microsoft.com/office/drawing/2014/main" id="{73DDA263-2E83-487F-A679-1A24BD33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1566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区域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293DABE0-E952-4130-8B5E-A5A6014A3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684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邻域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99C1FD19-4E2E-4161-B622-EDE32BD8D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30366"/>
              </p:ext>
            </p:extLst>
          </p:nvPr>
        </p:nvGraphicFramePr>
        <p:xfrm>
          <a:off x="2555875" y="1128533"/>
          <a:ext cx="2542976" cy="69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6" name="Equation" r:id="rId3" imgW="1155600" imgH="317160" progId="Equation.DSMT4">
                  <p:embed/>
                </p:oleObj>
              </mc:Choice>
              <mc:Fallback>
                <p:oleObj name="Equation" r:id="rId3" imgW="1155600" imgH="317160" progId="Equation.DSMT4">
                  <p:embed/>
                  <p:pic>
                    <p:nvPicPr>
                      <p:cNvPr id="108549" name="Object 5">
                        <a:extLst>
                          <a:ext uri="{FF2B5EF4-FFF2-40B4-BE49-F238E27FC236}">
                            <a16:creationId xmlns:a16="http://schemas.microsoft.com/office/drawing/2014/main" id="{99C1FD19-4E2E-4161-B622-EDE32BD8D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8533"/>
                        <a:ext cx="2542976" cy="69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>
            <a:extLst>
              <a:ext uri="{FF2B5EF4-FFF2-40B4-BE49-F238E27FC236}">
                <a16:creationId xmlns:a16="http://schemas.microsoft.com/office/drawing/2014/main" id="{8340B44D-50B8-451C-B86D-381727E6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161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区域</a:t>
            </a:r>
          </a:p>
        </p:txBody>
      </p:sp>
      <p:sp>
        <p:nvSpPr>
          <p:cNvPr id="108552" name="Line 8">
            <a:extLst>
              <a:ext uri="{FF2B5EF4-FFF2-40B4-BE49-F238E27FC236}">
                <a16:creationId xmlns:a16="http://schemas.microsoft.com/office/drawing/2014/main" id="{8676B226-A6D3-4A83-8627-67D2C8827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205038"/>
            <a:ext cx="849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53" name="Text Box 9">
            <a:extLst>
              <a:ext uri="{FF2B5EF4-FFF2-40B4-BE49-F238E27FC236}">
                <a16:creationId xmlns:a16="http://schemas.microsoft.com/office/drawing/2014/main" id="{5B65E2EC-E6E9-4F35-8E2A-8F45B977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916113"/>
            <a:ext cx="209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连通的开集</a:t>
            </a:r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92100AFB-B0B2-4BE1-8EB4-5444CE5F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3683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06C0D986-6046-4E44-A83B-BA3B1C326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78751"/>
              </p:ext>
            </p:extLst>
          </p:nvPr>
        </p:nvGraphicFramePr>
        <p:xfrm>
          <a:off x="1470323" y="2586607"/>
          <a:ext cx="1241127" cy="52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7"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06C0D986-6046-4E44-A83B-BA3B1C326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323" y="2586607"/>
                        <a:ext cx="1241127" cy="527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>
            <a:extLst>
              <a:ext uri="{FF2B5EF4-FFF2-40B4-BE49-F238E27FC236}">
                <a16:creationId xmlns:a16="http://schemas.microsoft.com/office/drawing/2014/main" id="{B0D6FEB7-C7FB-431B-B5C8-00018EC90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538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多元函数概念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24A55359-76ED-439E-B65E-740D4D97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1497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3D9DEE16-0726-423A-9E3C-5F1F1BFCC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108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</a:t>
            </a:r>
          </a:p>
        </p:txBody>
      </p:sp>
      <p:sp>
        <p:nvSpPr>
          <p:cNvPr id="108560" name="AutoShape 16">
            <a:extLst>
              <a:ext uri="{FF2B5EF4-FFF2-40B4-BE49-F238E27FC236}">
                <a16:creationId xmlns:a16="http://schemas.microsoft.com/office/drawing/2014/main" id="{4138834F-E020-4B96-8992-380828AB9EB8}"/>
              </a:ext>
            </a:extLst>
          </p:cNvPr>
          <p:cNvSpPr>
            <a:spLocks/>
          </p:cNvSpPr>
          <p:nvPr/>
        </p:nvSpPr>
        <p:spPr bwMode="auto">
          <a:xfrm>
            <a:off x="1835150" y="5013325"/>
            <a:ext cx="163513" cy="982663"/>
          </a:xfrm>
          <a:prstGeom prst="leftBrace">
            <a:avLst>
              <a:gd name="adj1" fmla="val 500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AAEE8C6B-B5D4-452A-A92A-6173E1FEC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188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</a:t>
            </a:r>
          </a:p>
        </p:txBody>
      </p:sp>
      <p:sp>
        <p:nvSpPr>
          <p:cNvPr id="108562" name="Text Box 18">
            <a:extLst>
              <a:ext uri="{FF2B5EF4-FFF2-40B4-BE49-F238E27FC236}">
                <a16:creationId xmlns:a16="http://schemas.microsoft.com/office/drawing/2014/main" id="{2E503E38-5A3D-4B40-A5B0-BCB9E04C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4" y="4868863"/>
            <a:ext cx="4969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图形一般为三维空间曲面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F61860FA-07B0-4E8D-82A4-67939826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165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</a:t>
            </a:r>
          </a:p>
        </p:txBody>
      </p:sp>
      <p:graphicFrame>
        <p:nvGraphicFramePr>
          <p:cNvPr id="108565" name="Object 21">
            <a:extLst>
              <a:ext uri="{FF2B5EF4-FFF2-40B4-BE49-F238E27FC236}">
                <a16:creationId xmlns:a16="http://schemas.microsoft.com/office/drawing/2014/main" id="{24DC1CB9-1EFA-4D19-B799-A4360382F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04277"/>
              </p:ext>
            </p:extLst>
          </p:nvPr>
        </p:nvGraphicFramePr>
        <p:xfrm>
          <a:off x="2195736" y="4147294"/>
          <a:ext cx="602180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8" name="Equation" r:id="rId7" imgW="2514600" imgH="241200" progId="Equation.DSMT4">
                  <p:embed/>
                </p:oleObj>
              </mc:Choice>
              <mc:Fallback>
                <p:oleObj name="Equation" r:id="rId7" imgW="2514600" imgH="241200" progId="Equation.DSMT4">
                  <p:embed/>
                  <p:pic>
                    <p:nvPicPr>
                      <p:cNvPr id="108565" name="Object 21">
                        <a:extLst>
                          <a:ext uri="{FF2B5EF4-FFF2-40B4-BE49-F238E27FC236}">
                            <a16:creationId xmlns:a16="http://schemas.microsoft.com/office/drawing/2014/main" id="{24DC1CB9-1EFA-4D19-B799-A4360382F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7294"/>
                        <a:ext cx="602180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CBB780E4-234E-434A-B3C2-C981F033C753}"/>
              </a:ext>
            </a:extLst>
          </p:cNvPr>
          <p:cNvSpPr txBox="1"/>
          <p:nvPr/>
        </p:nvSpPr>
        <p:spPr>
          <a:xfrm>
            <a:off x="3659346" y="5512455"/>
            <a:ext cx="4585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图形一般为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空间超曲面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utoUpdateAnimBg="0"/>
      <p:bldP spid="108551" grpId="0" autoUpdateAnimBg="0"/>
      <p:bldP spid="108553" grpId="0" autoUpdateAnimBg="0"/>
      <p:bldP spid="108554" grpId="0" autoUpdateAnimBg="0"/>
      <p:bldP spid="108556" grpId="0" autoUpdateAnimBg="0"/>
      <p:bldP spid="108557" grpId="0" autoUpdateAnimBg="0"/>
      <p:bldP spid="108559" grpId="0" autoUpdateAnimBg="0"/>
      <p:bldP spid="108561" grpId="0" autoUpdateAnimBg="0"/>
      <p:bldP spid="108562" grpId="0" autoUpdateAnimBg="0"/>
      <p:bldP spid="1085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D749C866-9BCC-4438-94FC-CD6807AA4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361105"/>
              </p:ext>
            </p:extLst>
          </p:nvPr>
        </p:nvGraphicFramePr>
        <p:xfrm>
          <a:off x="546890" y="1104106"/>
          <a:ext cx="2171703" cy="72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6" name="Equation" r:id="rId3" imgW="876240" imgH="291960" progId="Equation.DSMT4">
                  <p:embed/>
                </p:oleObj>
              </mc:Choice>
              <mc:Fallback>
                <p:oleObj name="Equation" r:id="rId3" imgW="876240" imgH="291960" progId="Equation.DSMT4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D749C866-9BCC-4438-94FC-CD6807AA4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0" y="1104106"/>
                        <a:ext cx="2171703" cy="723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Line 3">
            <a:extLst>
              <a:ext uri="{FF2B5EF4-FFF2-40B4-BE49-F238E27FC236}">
                <a16:creationId xmlns:a16="http://schemas.microsoft.com/office/drawing/2014/main" id="{444C6448-0EBF-4C53-BFBC-DE7C9CAE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2684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FE48B6AA-F17F-4596-ABA4-78ED6C401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4843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5E25619F-9070-4618-816B-D677C0250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444035"/>
              </p:ext>
            </p:extLst>
          </p:nvPr>
        </p:nvGraphicFramePr>
        <p:xfrm>
          <a:off x="3923928" y="1145386"/>
          <a:ext cx="4641972" cy="57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7" name="Equation" r:id="rId5" imgW="2057400" imgH="253800" progId="Equation.DSMT4">
                  <p:embed/>
                </p:oleObj>
              </mc:Choice>
              <mc:Fallback>
                <p:oleObj name="Equation" r:id="rId5" imgW="2057400" imgH="253800" progId="Equation.DSMT4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5E25619F-9070-4618-816B-D677C0250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45386"/>
                        <a:ext cx="4641972" cy="57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>
            <a:extLst>
              <a:ext uri="{FF2B5EF4-FFF2-40B4-BE49-F238E27FC236}">
                <a16:creationId xmlns:a16="http://schemas.microsoft.com/office/drawing/2014/main" id="{D1BE9CDB-293D-4AF6-AC4A-E45340A6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002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D77123A1-06DA-411B-92E4-69D53CBE8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30244"/>
              </p:ext>
            </p:extLst>
          </p:nvPr>
        </p:nvGraphicFramePr>
        <p:xfrm>
          <a:off x="4472431" y="1693274"/>
          <a:ext cx="2005791" cy="57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8" name="Equation" r:id="rId7" imgW="888840" imgH="253800" progId="Equation.DSMT4">
                  <p:embed/>
                </p:oleObj>
              </mc:Choice>
              <mc:Fallback>
                <p:oleObj name="Equation" r:id="rId7" imgW="888840" imgH="253800" progId="Equation.DSMT4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D77123A1-06DA-411B-92E4-69D53CBE8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431" y="1693274"/>
                        <a:ext cx="2005791" cy="57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>
            <a:extLst>
              <a:ext uri="{FF2B5EF4-FFF2-40B4-BE49-F238E27FC236}">
                <a16:creationId xmlns:a16="http://schemas.microsoft.com/office/drawing/2014/main" id="{4C942431-0392-4540-A024-17A08E8D6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135313" cy="533400"/>
          </a:xfrm>
        </p:spPr>
        <p:txBody>
          <a:bodyPr/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多元函数的极限</a:t>
            </a:r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AFB67EBA-BB99-428D-ACF9-4849E443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多元函数的连续性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527F504-28AC-4BEB-8DAB-E76FA7E8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972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109581" name="Object 13">
            <a:extLst>
              <a:ext uri="{FF2B5EF4-FFF2-40B4-BE49-F238E27FC236}">
                <a16:creationId xmlns:a16="http://schemas.microsoft.com/office/drawing/2014/main" id="{A2287177-0128-493E-991D-505A217E9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76984"/>
              </p:ext>
            </p:extLst>
          </p:nvPr>
        </p:nvGraphicFramePr>
        <p:xfrm>
          <a:off x="2201298" y="3011590"/>
          <a:ext cx="2420758" cy="5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9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109581" name="Object 13">
                        <a:extLst>
                          <a:ext uri="{FF2B5EF4-FFF2-40B4-BE49-F238E27FC236}">
                            <a16:creationId xmlns:a16="http://schemas.microsoft.com/office/drawing/2014/main" id="{A2287177-0128-493E-991D-505A217E9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298" y="3011590"/>
                        <a:ext cx="2420758" cy="54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Line 14">
            <a:extLst>
              <a:ext uri="{FF2B5EF4-FFF2-40B4-BE49-F238E27FC236}">
                <a16:creationId xmlns:a16="http://schemas.microsoft.com/office/drawing/2014/main" id="{A11EC252-F749-4B44-8B6D-B2938BAC3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1416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F7F3E76A-CA81-4604-A5DE-1DCB19E62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357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9584" name="Object 16">
            <a:extLst>
              <a:ext uri="{FF2B5EF4-FFF2-40B4-BE49-F238E27FC236}">
                <a16:creationId xmlns:a16="http://schemas.microsoft.com/office/drawing/2014/main" id="{9B7D3EC1-3498-4C84-91D6-5219840F2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28977"/>
              </p:ext>
            </p:extLst>
          </p:nvPr>
        </p:nvGraphicFramePr>
        <p:xfrm>
          <a:off x="5868144" y="2959689"/>
          <a:ext cx="2847774" cy="74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0" name="Equation" r:id="rId11" imgW="1117440" imgH="291960" progId="Equation.DSMT4">
                  <p:embed/>
                </p:oleObj>
              </mc:Choice>
              <mc:Fallback>
                <p:oleObj name="Equation" r:id="rId11" imgW="1117440" imgH="291960" progId="Equation.DSMT4">
                  <p:embed/>
                  <p:pic>
                    <p:nvPicPr>
                      <p:cNvPr id="109584" name="Object 16">
                        <a:extLst>
                          <a:ext uri="{FF2B5EF4-FFF2-40B4-BE49-F238E27FC236}">
                            <a16:creationId xmlns:a16="http://schemas.microsoft.com/office/drawing/2014/main" id="{9B7D3EC1-3498-4C84-91D6-5219840F2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59689"/>
                        <a:ext cx="2847774" cy="74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Text Box 17">
            <a:extLst>
              <a:ext uri="{FF2B5EF4-FFF2-40B4-BE49-F238E27FC236}">
                <a16:creationId xmlns:a16="http://schemas.microsoft.com/office/drawing/2014/main" id="{F08E8FE9-E828-42C8-BDC3-775AAF4B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有界闭区域上的多元连续函数的性质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ABB4218C-BBF5-400E-8CBC-27EFB2236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437063"/>
            <a:ext cx="578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有界性定理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最值定理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介值定理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56A4A2D7-36A1-4EEE-91DE-2BEEAB5D3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1577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一切多元初等函数在定义区域内连续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9" grpId="0" autoUpdateAnimBg="0"/>
      <p:bldP spid="109580" grpId="0" autoUpdateAnimBg="0"/>
      <p:bldP spid="109585" grpId="0" autoUpdateAnimBg="0"/>
      <p:bldP spid="109586" grpId="0" autoUpdateAnimBg="0"/>
      <p:bldP spid="10958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5519084-7330-4B7B-8309-5108746D5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629" y="563509"/>
            <a:ext cx="13716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B78779F1-DDBD-415B-BE11-B60B9572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20713"/>
            <a:ext cx="128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178056E4-2AFC-4D10-B9EA-5931DD95C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95574"/>
              </p:ext>
            </p:extLst>
          </p:nvPr>
        </p:nvGraphicFramePr>
        <p:xfrm>
          <a:off x="2623568" y="467657"/>
          <a:ext cx="3548632" cy="74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98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178056E4-2AFC-4D10-B9EA-5931DD95C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568" y="467657"/>
                        <a:ext cx="3548632" cy="74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>
            <a:extLst>
              <a:ext uri="{FF2B5EF4-FFF2-40B4-BE49-F238E27FC236}">
                <a16:creationId xmlns:a16="http://schemas.microsoft.com/office/drawing/2014/main" id="{6D43E02B-1576-4AFF-80FF-57DA8001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3C1073BB-8A64-458B-B274-64FDF68C5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12134"/>
              </p:ext>
            </p:extLst>
          </p:nvPr>
        </p:nvGraphicFramePr>
        <p:xfrm>
          <a:off x="6616188" y="466453"/>
          <a:ext cx="1955183" cy="77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99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3C1073BB-8A64-458B-B274-64FDF68C5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188" y="466453"/>
                        <a:ext cx="1955183" cy="774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>
            <a:extLst>
              <a:ext uri="{FF2B5EF4-FFF2-40B4-BE49-F238E27FC236}">
                <a16:creationId xmlns:a16="http://schemas.microsoft.com/office/drawing/2014/main" id="{88D97760-F047-4E13-A118-B066220E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371" y="171959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10600" name="AutoShape 8">
            <a:extLst>
              <a:ext uri="{FF2B5EF4-FFF2-40B4-BE49-F238E27FC236}">
                <a16:creationId xmlns:a16="http://schemas.microsoft.com/office/drawing/2014/main" id="{8CC40D2C-D1B8-4CB6-84F9-DF0EE7CD63D3}"/>
              </a:ext>
            </a:extLst>
          </p:cNvPr>
          <p:cNvSpPr>
            <a:spLocks/>
          </p:cNvSpPr>
          <p:nvPr/>
        </p:nvSpPr>
        <p:spPr bwMode="auto">
          <a:xfrm>
            <a:off x="24384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01" name="Object 9">
            <a:extLst>
              <a:ext uri="{FF2B5EF4-FFF2-40B4-BE49-F238E27FC236}">
                <a16:creationId xmlns:a16="http://schemas.microsoft.com/office/drawing/2014/main" id="{D68A7ED4-8BB6-43EE-ABAF-0B4972C51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27307"/>
              </p:ext>
            </p:extLst>
          </p:nvPr>
        </p:nvGraphicFramePr>
        <p:xfrm>
          <a:off x="2701709" y="1523999"/>
          <a:ext cx="1134478" cy="43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0" name="Equation" r:id="rId8" imgW="431640" imgH="164880" progId="Equation.DSMT4">
                  <p:embed/>
                </p:oleObj>
              </mc:Choice>
              <mc:Fallback>
                <p:oleObj name="Equation" r:id="rId8" imgW="431640" imgH="164880" progId="Equation.DSMT4">
                  <p:embed/>
                  <p:pic>
                    <p:nvPicPr>
                      <p:cNvPr id="110601" name="Object 9">
                        <a:extLst>
                          <a:ext uri="{FF2B5EF4-FFF2-40B4-BE49-F238E27FC236}">
                            <a16:creationId xmlns:a16="http://schemas.microsoft.com/office/drawing/2014/main" id="{D68A7ED4-8BB6-43EE-ABAF-0B4972C51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709" y="1523999"/>
                        <a:ext cx="1134478" cy="43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70A6552F-DE44-426A-8159-39F597C8F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8625"/>
              </p:ext>
            </p:extLst>
          </p:nvPr>
        </p:nvGraphicFramePr>
        <p:xfrm>
          <a:off x="2661738" y="1915115"/>
          <a:ext cx="1068885" cy="100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1" name="Equation" r:id="rId10" imgW="444240" imgH="419040" progId="Equation.DSMT4">
                  <p:embed/>
                </p:oleObj>
              </mc:Choice>
              <mc:Fallback>
                <p:oleObj name="Equation" r:id="rId10" imgW="444240" imgH="419040" progId="Equation.DSMT4">
                  <p:embed/>
                  <p:pic>
                    <p:nvPicPr>
                      <p:cNvPr id="110602" name="Object 10">
                        <a:extLst>
                          <a:ext uri="{FF2B5EF4-FFF2-40B4-BE49-F238E27FC236}">
                            <a16:creationId xmlns:a16="http://schemas.microsoft.com/office/drawing/2014/main" id="{70A6552F-DE44-426A-8159-39F597C8F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738" y="1915115"/>
                        <a:ext cx="1068885" cy="1007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3" name="AutoShape 11">
            <a:extLst>
              <a:ext uri="{FF2B5EF4-FFF2-40B4-BE49-F238E27FC236}">
                <a16:creationId xmlns:a16="http://schemas.microsoft.com/office/drawing/2014/main" id="{B5503A16-67CB-4F57-A9B0-A522EA64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604" name="AutoShape 12">
            <a:extLst>
              <a:ext uri="{FF2B5EF4-FFF2-40B4-BE49-F238E27FC236}">
                <a16:creationId xmlns:a16="http://schemas.microsoft.com/office/drawing/2014/main" id="{A02DEC8F-E423-4667-8202-C56774169D5C}"/>
              </a:ext>
            </a:extLst>
          </p:cNvPr>
          <p:cNvSpPr>
            <a:spLocks/>
          </p:cNvSpPr>
          <p:nvPr/>
        </p:nvSpPr>
        <p:spPr bwMode="auto">
          <a:xfrm>
            <a:off x="51816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05" name="Object 13">
            <a:extLst>
              <a:ext uri="{FF2B5EF4-FFF2-40B4-BE49-F238E27FC236}">
                <a16:creationId xmlns:a16="http://schemas.microsoft.com/office/drawing/2014/main" id="{7AB8FFF3-DDF6-47BA-986B-A15E37ED7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52014"/>
              </p:ext>
            </p:extLst>
          </p:nvPr>
        </p:nvGraphicFramePr>
        <p:xfrm>
          <a:off x="5340525" y="1341875"/>
          <a:ext cx="1444452" cy="65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2" name="Equation" r:id="rId12" imgW="558720" imgH="253800" progId="Equation.DSMT4">
                  <p:embed/>
                </p:oleObj>
              </mc:Choice>
              <mc:Fallback>
                <p:oleObj name="Equation" r:id="rId12" imgW="558720" imgH="253800" progId="Equation.DSMT4">
                  <p:embed/>
                  <p:pic>
                    <p:nvPicPr>
                      <p:cNvPr id="110605" name="Object 13">
                        <a:extLst>
                          <a:ext uri="{FF2B5EF4-FFF2-40B4-BE49-F238E27FC236}">
                            <a16:creationId xmlns:a16="http://schemas.microsoft.com/office/drawing/2014/main" id="{7AB8FFF3-DDF6-47BA-986B-A15E37ED7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525" y="1341875"/>
                        <a:ext cx="1444452" cy="656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6" name="Object 14">
            <a:extLst>
              <a:ext uri="{FF2B5EF4-FFF2-40B4-BE49-F238E27FC236}">
                <a16:creationId xmlns:a16="http://schemas.microsoft.com/office/drawing/2014/main" id="{579672BC-DACF-4805-AB8B-D748F0800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0592"/>
              </p:ext>
            </p:extLst>
          </p:nvPr>
        </p:nvGraphicFramePr>
        <p:xfrm>
          <a:off x="5388605" y="1915115"/>
          <a:ext cx="1442024" cy="115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3" name="Equation" r:id="rId14" imgW="571320" imgH="457200" progId="Equation.DSMT4">
                  <p:embed/>
                </p:oleObj>
              </mc:Choice>
              <mc:Fallback>
                <p:oleObj name="Equation" r:id="rId14" imgW="571320" imgH="457200" progId="Equation.DSMT4">
                  <p:embed/>
                  <p:pic>
                    <p:nvPicPr>
                      <p:cNvPr id="110606" name="Object 14">
                        <a:extLst>
                          <a:ext uri="{FF2B5EF4-FFF2-40B4-BE49-F238E27FC236}">
                            <a16:creationId xmlns:a16="http://schemas.microsoft.com/office/drawing/2014/main" id="{579672BC-DACF-4805-AB8B-D748F0800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605" y="1915115"/>
                        <a:ext cx="1442024" cy="1153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AutoShape 15">
            <a:extLst>
              <a:ext uri="{FF2B5EF4-FFF2-40B4-BE49-F238E27FC236}">
                <a16:creationId xmlns:a16="http://schemas.microsoft.com/office/drawing/2014/main" id="{7C493D37-86C6-4722-81C4-8B15C457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162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08" name="Object 16">
            <a:extLst>
              <a:ext uri="{FF2B5EF4-FFF2-40B4-BE49-F238E27FC236}">
                <a16:creationId xmlns:a16="http://schemas.microsoft.com/office/drawing/2014/main" id="{330D58A4-EA1A-44A4-9161-E3A151ED4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40469"/>
              </p:ext>
            </p:extLst>
          </p:nvPr>
        </p:nvGraphicFramePr>
        <p:xfrm>
          <a:off x="2180828" y="2759075"/>
          <a:ext cx="3436144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4" name="Equation" r:id="rId16" imgW="1485720" imgH="457200" progId="Equation.DSMT4">
                  <p:embed/>
                </p:oleObj>
              </mc:Choice>
              <mc:Fallback>
                <p:oleObj name="Equation" r:id="rId16" imgW="1485720" imgH="457200" progId="Equation.DSMT4">
                  <p:embed/>
                  <p:pic>
                    <p:nvPicPr>
                      <p:cNvPr id="110608" name="Object 16">
                        <a:extLst>
                          <a:ext uri="{FF2B5EF4-FFF2-40B4-BE49-F238E27FC236}">
                            <a16:creationId xmlns:a16="http://schemas.microsoft.com/office/drawing/2014/main" id="{330D58A4-EA1A-44A4-9161-E3A151ED4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828" y="2759075"/>
                        <a:ext cx="3436144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Line 18">
            <a:extLst>
              <a:ext uri="{FF2B5EF4-FFF2-40B4-BE49-F238E27FC236}">
                <a16:creationId xmlns:a16="http://schemas.microsoft.com/office/drawing/2014/main" id="{F62E33CD-B9A3-45DB-9440-6BC4CAC2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219200"/>
            <a:ext cx="28956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12" name="Object 20">
            <a:extLst>
              <a:ext uri="{FF2B5EF4-FFF2-40B4-BE49-F238E27FC236}">
                <a16:creationId xmlns:a16="http://schemas.microsoft.com/office/drawing/2014/main" id="{B3B410E2-681C-4464-9B0E-49B243F68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30866"/>
              </p:ext>
            </p:extLst>
          </p:nvPr>
        </p:nvGraphicFramePr>
        <p:xfrm>
          <a:off x="3628326" y="3790491"/>
          <a:ext cx="2419325" cy="11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5" name="Equation" r:id="rId18" imgW="901440" imgH="419040" progId="Equation.DSMT4">
                  <p:embed/>
                </p:oleObj>
              </mc:Choice>
              <mc:Fallback>
                <p:oleObj name="Equation" r:id="rId18" imgW="901440" imgH="419040" progId="Equation.DSMT4">
                  <p:embed/>
                  <p:pic>
                    <p:nvPicPr>
                      <p:cNvPr id="110612" name="Object 20">
                        <a:extLst>
                          <a:ext uri="{FF2B5EF4-FFF2-40B4-BE49-F238E27FC236}">
                            <a16:creationId xmlns:a16="http://schemas.microsoft.com/office/drawing/2014/main" id="{B3B410E2-681C-4464-9B0E-49B243F68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326" y="3790491"/>
                        <a:ext cx="2419325" cy="11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4" name="Line 22">
            <a:extLst>
              <a:ext uri="{FF2B5EF4-FFF2-40B4-BE49-F238E27FC236}">
                <a16:creationId xmlns:a16="http://schemas.microsoft.com/office/drawing/2014/main" id="{9EDA5C3C-F1EE-49F2-B281-44A9A3EC8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413" y="3810000"/>
            <a:ext cx="1587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615" name="Line 23">
            <a:extLst>
              <a:ext uri="{FF2B5EF4-FFF2-40B4-BE49-F238E27FC236}">
                <a16:creationId xmlns:a16="http://schemas.microsoft.com/office/drawing/2014/main" id="{3D465B8E-A406-42FE-97C4-08AA354F4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219200"/>
            <a:ext cx="14478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16" name="Object 24">
            <a:extLst>
              <a:ext uri="{FF2B5EF4-FFF2-40B4-BE49-F238E27FC236}">
                <a16:creationId xmlns:a16="http://schemas.microsoft.com/office/drawing/2014/main" id="{2467F044-03C6-408B-BFF5-C502587DD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912833"/>
              </p:ext>
            </p:extLst>
          </p:nvPr>
        </p:nvGraphicFramePr>
        <p:xfrm>
          <a:off x="1622846" y="4919139"/>
          <a:ext cx="1972575" cy="100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6" name="Equation" r:id="rId20" imgW="825480" imgH="419040" progId="Equation.DSMT4">
                  <p:embed/>
                </p:oleObj>
              </mc:Choice>
              <mc:Fallback>
                <p:oleObj name="Equation" r:id="rId20" imgW="825480" imgH="419040" progId="Equation.DSMT4">
                  <p:embed/>
                  <p:pic>
                    <p:nvPicPr>
                      <p:cNvPr id="110616" name="Object 24">
                        <a:extLst>
                          <a:ext uri="{FF2B5EF4-FFF2-40B4-BE49-F238E27FC236}">
                            <a16:creationId xmlns:a16="http://schemas.microsoft.com/office/drawing/2014/main" id="{2467F044-03C6-408B-BFF5-C502587DD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46" y="4919139"/>
                        <a:ext cx="1972575" cy="1001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>
            <a:extLst>
              <a:ext uri="{FF2B5EF4-FFF2-40B4-BE49-F238E27FC236}">
                <a16:creationId xmlns:a16="http://schemas.microsoft.com/office/drawing/2014/main" id="{BC0A3AF0-92FF-44F6-9A25-49BE5DCC9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32215"/>
              </p:ext>
            </p:extLst>
          </p:nvPr>
        </p:nvGraphicFramePr>
        <p:xfrm>
          <a:off x="3627171" y="4741050"/>
          <a:ext cx="1025019" cy="82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7" name="Equation" r:id="rId22" imgW="330120" imgH="266400" progId="Equation.DSMT4">
                  <p:embed/>
                </p:oleObj>
              </mc:Choice>
              <mc:Fallback>
                <p:oleObj name="Equation" r:id="rId22" imgW="330120" imgH="266400" progId="Equation.DSMT4">
                  <p:embed/>
                  <p:pic>
                    <p:nvPicPr>
                      <p:cNvPr id="110617" name="Object 25">
                        <a:extLst>
                          <a:ext uri="{FF2B5EF4-FFF2-40B4-BE49-F238E27FC236}">
                            <a16:creationId xmlns:a16="http://schemas.microsoft.com/office/drawing/2014/main" id="{BC0A3AF0-92FF-44F6-9A25-49BE5DCC9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71" y="4741050"/>
                        <a:ext cx="1025019" cy="82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8" name="Line 26">
            <a:extLst>
              <a:ext uri="{FF2B5EF4-FFF2-40B4-BE49-F238E27FC236}">
                <a16:creationId xmlns:a16="http://schemas.microsoft.com/office/drawing/2014/main" id="{B75538C9-1118-491D-8A69-C21CAE2F4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8900" y="50419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0619" name="Object 27">
            <a:extLst>
              <a:ext uri="{FF2B5EF4-FFF2-40B4-BE49-F238E27FC236}">
                <a16:creationId xmlns:a16="http://schemas.microsoft.com/office/drawing/2014/main" id="{4FE54E23-33D3-43AA-9889-9CE952A11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22224"/>
              </p:ext>
            </p:extLst>
          </p:nvPr>
        </p:nvGraphicFramePr>
        <p:xfrm>
          <a:off x="4265613" y="5356224"/>
          <a:ext cx="471487" cy="5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8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110619" name="Object 27">
                        <a:extLst>
                          <a:ext uri="{FF2B5EF4-FFF2-40B4-BE49-F238E27FC236}">
                            <a16:creationId xmlns:a16="http://schemas.microsoft.com/office/drawing/2014/main" id="{4FE54E23-33D3-43AA-9889-9CE952A11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5356224"/>
                        <a:ext cx="471487" cy="565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>
            <a:extLst>
              <a:ext uri="{FF2B5EF4-FFF2-40B4-BE49-F238E27FC236}">
                <a16:creationId xmlns:a16="http://schemas.microsoft.com/office/drawing/2014/main" id="{23A65DE4-8201-4F4D-B279-5F2152863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51750"/>
              </p:ext>
            </p:extLst>
          </p:nvPr>
        </p:nvGraphicFramePr>
        <p:xfrm>
          <a:off x="4874024" y="4897348"/>
          <a:ext cx="2212576" cy="104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9" name="Equation" r:id="rId26" imgW="888840" imgH="419040" progId="Equation.DSMT4">
                  <p:embed/>
                </p:oleObj>
              </mc:Choice>
              <mc:Fallback>
                <p:oleObj name="Equation" r:id="rId26" imgW="888840" imgH="419040" progId="Equation.DSMT4">
                  <p:embed/>
                  <p:pic>
                    <p:nvPicPr>
                      <p:cNvPr id="110620" name="Object 28">
                        <a:extLst>
                          <a:ext uri="{FF2B5EF4-FFF2-40B4-BE49-F238E27FC236}">
                            <a16:creationId xmlns:a16="http://schemas.microsoft.com/office/drawing/2014/main" id="{23A65DE4-8201-4F4D-B279-5F2152863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24" y="4897348"/>
                        <a:ext cx="2212576" cy="1043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FBBC23BE-E024-4D06-8279-EE9B04C3B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64994"/>
              </p:ext>
            </p:extLst>
          </p:nvPr>
        </p:nvGraphicFramePr>
        <p:xfrm>
          <a:off x="1907704" y="3735072"/>
          <a:ext cx="437224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0" name="Equation" r:id="rId3" imgW="1879560" imgH="711000" progId="Equation.DSMT4">
                  <p:embed/>
                </p:oleObj>
              </mc:Choice>
              <mc:Fallback>
                <p:oleObj name="Equation" r:id="rId3" imgW="1879560" imgH="711000" progId="Equation.DSMT4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FBBC23BE-E024-4D06-8279-EE9B04C3B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35072"/>
                        <a:ext cx="437224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Rectangle 6">
            <a:extLst>
              <a:ext uri="{FF2B5EF4-FFF2-40B4-BE49-F238E27FC236}">
                <a16:creationId xmlns:a16="http://schemas.microsoft.com/office/drawing/2014/main" id="{AB0B2468-1999-47D3-8413-1CC64786A3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950119"/>
            <a:ext cx="1219200" cy="5334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</a:p>
        </p:txBody>
      </p:sp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759CF805-B426-4107-8714-A7B1C90FC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16006"/>
              </p:ext>
            </p:extLst>
          </p:nvPr>
        </p:nvGraphicFramePr>
        <p:xfrm>
          <a:off x="1331913" y="765175"/>
          <a:ext cx="26638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1" name="Equation" r:id="rId5" imgW="1143000" imgH="419040" progId="Equation.DSMT4">
                  <p:embed/>
                </p:oleObj>
              </mc:Choice>
              <mc:Fallback>
                <p:oleObj name="Equation" r:id="rId5" imgW="1143000" imgH="419040" progId="Equation.DSMT4">
                  <p:embed/>
                  <p:pic>
                    <p:nvPicPr>
                      <p:cNvPr id="114695" name="Object 7">
                        <a:extLst>
                          <a:ext uri="{FF2B5EF4-FFF2-40B4-BE49-F238E27FC236}">
                            <a16:creationId xmlns:a16="http://schemas.microsoft.com/office/drawing/2014/main" id="{759CF805-B426-4107-8714-A7B1C90FC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26638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>
            <a:extLst>
              <a:ext uri="{FF2B5EF4-FFF2-40B4-BE49-F238E27FC236}">
                <a16:creationId xmlns:a16="http://schemas.microsoft.com/office/drawing/2014/main" id="{F33FF53E-D4E3-4B3E-A308-C3B0CEF0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9810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是否存在？</a:t>
            </a:r>
          </a:p>
        </p:txBody>
      </p:sp>
      <p:sp>
        <p:nvSpPr>
          <p:cNvPr id="114697" name="Text Box 9">
            <a:extLst>
              <a:ext uri="{FF2B5EF4-FFF2-40B4-BE49-F238E27FC236}">
                <a16:creationId xmlns:a16="http://schemas.microsoft.com/office/drawing/2014/main" id="{DEB35A9A-280A-478D-84A3-B97B4485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114699" name="Text Box 11">
            <a:extLst>
              <a:ext uri="{FF2B5EF4-FFF2-40B4-BE49-F238E27FC236}">
                <a16:creationId xmlns:a16="http://schemas.microsoft.com/office/drawing/2014/main" id="{28FA022E-19BC-483B-B922-92CE8507D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64" y="5516563"/>
            <a:ext cx="28296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所以极限不存在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4706" name="Object 18">
            <a:extLst>
              <a:ext uri="{FF2B5EF4-FFF2-40B4-BE49-F238E27FC236}">
                <a16:creationId xmlns:a16="http://schemas.microsoft.com/office/drawing/2014/main" id="{294A922C-8457-4C93-9EE8-B6E71F686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19178"/>
              </p:ext>
            </p:extLst>
          </p:nvPr>
        </p:nvGraphicFramePr>
        <p:xfrm>
          <a:off x="1371130" y="1900891"/>
          <a:ext cx="5073078" cy="55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2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114706" name="Object 18">
                        <a:extLst>
                          <a:ext uri="{FF2B5EF4-FFF2-40B4-BE49-F238E27FC236}">
                            <a16:creationId xmlns:a16="http://schemas.microsoft.com/office/drawing/2014/main" id="{294A922C-8457-4C93-9EE8-B6E71F686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130" y="1900891"/>
                        <a:ext cx="5073078" cy="559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9">
            <a:extLst>
              <a:ext uri="{FF2B5EF4-FFF2-40B4-BE49-F238E27FC236}">
                <a16:creationId xmlns:a16="http://schemas.microsoft.com/office/drawing/2014/main" id="{36302018-4838-49F6-9123-856875B0E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23046"/>
              </p:ext>
            </p:extLst>
          </p:nvPr>
        </p:nvGraphicFramePr>
        <p:xfrm>
          <a:off x="1187624" y="2601280"/>
          <a:ext cx="6738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3" name="Equation" r:id="rId9" imgW="2971800" imgH="444240" progId="Equation.DSMT4">
                  <p:embed/>
                </p:oleObj>
              </mc:Choice>
              <mc:Fallback>
                <p:oleObj name="Equation" r:id="rId9" imgW="2971800" imgH="444240" progId="Equation.DSMT4">
                  <p:embed/>
                  <p:pic>
                    <p:nvPicPr>
                      <p:cNvPr id="114707" name="Object 19">
                        <a:extLst>
                          <a:ext uri="{FF2B5EF4-FFF2-40B4-BE49-F238E27FC236}">
                            <a16:creationId xmlns:a16="http://schemas.microsoft.com/office/drawing/2014/main" id="{36302018-4838-49F6-9123-856875B0E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01280"/>
                        <a:ext cx="67389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utoUpdateAnimBg="0"/>
      <p:bldP spid="1146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3C71BB5-B010-4FC5-9AC9-77F35DD7A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1600200" cy="5334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3.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63C9E311-D4FE-4AA1-A3DB-A956E475F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02209"/>
              </p:ext>
            </p:extLst>
          </p:nvPr>
        </p:nvGraphicFramePr>
        <p:xfrm>
          <a:off x="1765789" y="944563"/>
          <a:ext cx="156787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5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115715" name="Object 3">
                        <a:extLst>
                          <a:ext uri="{FF2B5EF4-FFF2-40B4-BE49-F238E27FC236}">
                            <a16:creationId xmlns:a16="http://schemas.microsoft.com/office/drawing/2014/main" id="{63C9E311-D4FE-4AA1-A3DB-A956E475F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789" y="944563"/>
                        <a:ext cx="156787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AutoShape 4">
            <a:extLst>
              <a:ext uri="{FF2B5EF4-FFF2-40B4-BE49-F238E27FC236}">
                <a16:creationId xmlns:a16="http://schemas.microsoft.com/office/drawing/2014/main" id="{4920CF87-F414-4DA9-8E9C-68E08C38D6E6}"/>
              </a:ext>
            </a:extLst>
          </p:cNvPr>
          <p:cNvSpPr>
            <a:spLocks/>
          </p:cNvSpPr>
          <p:nvPr/>
        </p:nvSpPr>
        <p:spPr bwMode="auto">
          <a:xfrm>
            <a:off x="3352800" y="7429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7F662AC2-5D08-4FD9-8ADA-6BD540217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35320"/>
              </p:ext>
            </p:extLst>
          </p:nvPr>
        </p:nvGraphicFramePr>
        <p:xfrm>
          <a:off x="3536427" y="300040"/>
          <a:ext cx="3784057" cy="111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6" name="Equation" r:id="rId6" imgW="1600200" imgH="469800" progId="Equation.DSMT4">
                  <p:embed/>
                </p:oleObj>
              </mc:Choice>
              <mc:Fallback>
                <p:oleObj name="Equation" r:id="rId6" imgW="1600200" imgH="469800" progId="Equation.DSMT4">
                  <p:embed/>
                  <p:pic>
                    <p:nvPicPr>
                      <p:cNvPr id="115717" name="Object 5">
                        <a:extLst>
                          <a:ext uri="{FF2B5EF4-FFF2-40B4-BE49-F238E27FC236}">
                            <a16:creationId xmlns:a16="http://schemas.microsoft.com/office/drawing/2014/main" id="{7F662AC2-5D08-4FD9-8ADA-6BD540217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427" y="300040"/>
                        <a:ext cx="3784057" cy="1111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626D3CC6-A9CC-45F2-8029-16ABB2745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107980"/>
              </p:ext>
            </p:extLst>
          </p:nvPr>
        </p:nvGraphicFramePr>
        <p:xfrm>
          <a:off x="3941006" y="1326470"/>
          <a:ext cx="3367298" cy="4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7" name="Equation" r:id="rId8" imgW="1409400" imgH="203040" progId="Equation.DSMT4">
                  <p:embed/>
                </p:oleObj>
              </mc:Choice>
              <mc:Fallback>
                <p:oleObj name="Equation" r:id="rId8" imgW="1409400" imgH="203040" progId="Equation.DSMT4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:a16="http://schemas.microsoft.com/office/drawing/2014/main" id="{626D3CC6-A9CC-45F2-8029-16ABB2745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006" y="1326470"/>
                        <a:ext cx="3367298" cy="48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Text Box 7">
            <a:extLst>
              <a:ext uri="{FF2B5EF4-FFF2-40B4-BE49-F238E27FC236}">
                <a16:creationId xmlns:a16="http://schemas.microsoft.com/office/drawing/2014/main" id="{5BBE4A9F-AE32-42A2-A4EE-5DBC0F26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906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在全平面连续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4ABBE4ED-48ED-40F9-877C-73FC64EC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5721" name="Object 9">
            <a:extLst>
              <a:ext uri="{FF2B5EF4-FFF2-40B4-BE49-F238E27FC236}">
                <a16:creationId xmlns:a16="http://schemas.microsoft.com/office/drawing/2014/main" id="{8815A7A2-A8BD-47B9-A725-ECDEB94E9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23819"/>
              </p:ext>
            </p:extLst>
          </p:nvPr>
        </p:nvGraphicFramePr>
        <p:xfrm>
          <a:off x="1331640" y="2328863"/>
          <a:ext cx="3981875" cy="4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8" name="Equation" r:id="rId10" imgW="1663560" imgH="203040" progId="Equation.DSMT4">
                  <p:embed/>
                </p:oleObj>
              </mc:Choice>
              <mc:Fallback>
                <p:oleObj name="Equation" r:id="rId10" imgW="1663560" imgH="203040" progId="Equation.DSMT4">
                  <p:embed/>
                  <p:pic>
                    <p:nvPicPr>
                      <p:cNvPr id="115721" name="Object 9">
                        <a:extLst>
                          <a:ext uri="{FF2B5EF4-FFF2-40B4-BE49-F238E27FC236}">
                            <a16:creationId xmlns:a16="http://schemas.microsoft.com/office/drawing/2014/main" id="{8815A7A2-A8BD-47B9-A725-ECDEB94E9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28863"/>
                        <a:ext cx="3981875" cy="48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3" name="Text Box 11">
            <a:extLst>
              <a:ext uri="{FF2B5EF4-FFF2-40B4-BE49-F238E27FC236}">
                <a16:creationId xmlns:a16="http://schemas.microsoft.com/office/drawing/2014/main" id="{142E4014-839C-40BE-8EF1-B6200A20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2286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为初等函数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5724" name="Text Box 12">
            <a:extLst>
              <a:ext uri="{FF2B5EF4-FFF2-40B4-BE49-F238E27FC236}">
                <a16:creationId xmlns:a16="http://schemas.microsoft.com/office/drawing/2014/main" id="{DDD35A67-EC39-43B4-B4CA-6C524A0F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622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</a:t>
            </a:r>
          </a:p>
        </p:txBody>
      </p:sp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0B3C06F4-212A-4B7F-8EC9-2D57567B2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30679"/>
              </p:ext>
            </p:extLst>
          </p:nvPr>
        </p:nvGraphicFramePr>
        <p:xfrm>
          <a:off x="1289196" y="2935814"/>
          <a:ext cx="5677817" cy="110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9" name="Equation" r:id="rId12" imgW="2552400" imgH="495000" progId="Equation.DSMT4">
                  <p:embed/>
                </p:oleObj>
              </mc:Choice>
              <mc:Fallback>
                <p:oleObj name="Equation" r:id="rId12" imgW="2552400" imgH="495000" progId="Equation.DSMT4">
                  <p:embed/>
                  <p:pic>
                    <p:nvPicPr>
                      <p:cNvPr id="115725" name="Object 13">
                        <a:extLst>
                          <a:ext uri="{FF2B5EF4-FFF2-40B4-BE49-F238E27FC236}">
                            <a16:creationId xmlns:a16="http://schemas.microsoft.com/office/drawing/2014/main" id="{0B3C06F4-212A-4B7F-8EC9-2D57567B2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96" y="2935814"/>
                        <a:ext cx="5677817" cy="1102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>
            <a:extLst>
              <a:ext uri="{FF2B5EF4-FFF2-40B4-BE49-F238E27FC236}">
                <a16:creationId xmlns:a16="http://schemas.microsoft.com/office/drawing/2014/main" id="{9A7DC36C-D0DE-47D6-A36D-9164C7707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40107"/>
              </p:ext>
            </p:extLst>
          </p:nvPr>
        </p:nvGraphicFramePr>
        <p:xfrm>
          <a:off x="1840020" y="4461851"/>
          <a:ext cx="44608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0" name="Equation" r:id="rId14" imgW="1879560" imgH="469800" progId="Equation.DSMT4">
                  <p:embed/>
                </p:oleObj>
              </mc:Choice>
              <mc:Fallback>
                <p:oleObj name="Equation" r:id="rId14" imgW="1879560" imgH="469800" progId="Equation.DSMT4">
                  <p:embed/>
                  <p:pic>
                    <p:nvPicPr>
                      <p:cNvPr id="115729" name="Object 17">
                        <a:extLst>
                          <a:ext uri="{FF2B5EF4-FFF2-40B4-BE49-F238E27FC236}">
                            <a16:creationId xmlns:a16="http://schemas.microsoft.com/office/drawing/2014/main" id="{9A7DC36C-D0DE-47D6-A36D-9164C7707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020" y="4461851"/>
                        <a:ext cx="44608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2" name="Text Box 20">
            <a:extLst>
              <a:ext uri="{FF2B5EF4-FFF2-40B4-BE49-F238E27FC236}">
                <a16:creationId xmlns:a16="http://schemas.microsoft.com/office/drawing/2014/main" id="{C2652FB6-3392-48B5-9C26-D3DD1CDA7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故函数在全平面连续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5733" name="Text Box 21">
            <a:extLst>
              <a:ext uri="{FF2B5EF4-FFF2-40B4-BE49-F238E27FC236}">
                <a16:creationId xmlns:a16="http://schemas.microsoft.com/office/drawing/2014/main" id="{EAADAD2B-70E5-4EB7-93AE-790263527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由夹挤定理得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utoUpdateAnimBg="0"/>
      <p:bldP spid="115723" grpId="0" autoUpdateAnimBg="0"/>
      <p:bldP spid="115724" grpId="0" autoUpdateAnimBg="0"/>
      <p:bldP spid="115732" grpId="0" autoUpdateAnimBg="0"/>
      <p:bldP spid="11573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BD3B9ACE-D565-455E-A0CC-43084D958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10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距离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58D04A19-8163-416C-9AF3-5AD01C8CD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63851"/>
              </p:ext>
            </p:extLst>
          </p:nvPr>
        </p:nvGraphicFramePr>
        <p:xfrm>
          <a:off x="1090454" y="1784410"/>
          <a:ext cx="6462956" cy="6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0" name="Equation" r:id="rId3" imgW="2997000" imgH="291960" progId="Equation.DSMT4">
                  <p:embed/>
                </p:oleObj>
              </mc:Choice>
              <mc:Fallback>
                <p:oleObj name="Equation" r:id="rId3" imgW="2997000" imgH="291960" progId="Equation.DSMT4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58D04A19-8163-416C-9AF3-5AD01C8CD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454" y="1784410"/>
                        <a:ext cx="6462956" cy="63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>
            <a:extLst>
              <a:ext uri="{FF2B5EF4-FFF2-40B4-BE49-F238E27FC236}">
                <a16:creationId xmlns:a16="http://schemas.microsoft.com/office/drawing/2014/main" id="{4AA71984-D458-4269-9A29-E09F7175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21" y="4961288"/>
            <a:ext cx="3649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中点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邻域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endParaRPr lang="zh-CN" altLang="en-US" sz="2800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7DC39CD3-0572-4BE2-838D-B25BF976B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00483"/>
              </p:ext>
            </p:extLst>
          </p:nvPr>
        </p:nvGraphicFramePr>
        <p:xfrm>
          <a:off x="2054871" y="5669550"/>
          <a:ext cx="5034257" cy="59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1" name="Equation" r:id="rId5" imgW="2145960" imgH="253800" progId="Equation.DSMT4">
                  <p:embed/>
                </p:oleObj>
              </mc:Choice>
              <mc:Fallback>
                <p:oleObj name="Equation" r:id="rId5" imgW="2145960" imgH="253800" progId="Equation.DSMT4">
                  <p:embed/>
                  <p:pic>
                    <p:nvPicPr>
                      <p:cNvPr id="97286" name="Object 6">
                        <a:extLst>
                          <a:ext uri="{FF2B5EF4-FFF2-40B4-BE49-F238E27FC236}">
                            <a16:creationId xmlns:a16="http://schemas.microsoft.com/office/drawing/2014/main" id="{7DC39CD3-0572-4BE2-838D-B25BF976B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871" y="5669550"/>
                        <a:ext cx="5034257" cy="595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4CCBB241-4731-413C-A77F-8FA0AF88D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87718"/>
              </p:ext>
            </p:extLst>
          </p:nvPr>
        </p:nvGraphicFramePr>
        <p:xfrm>
          <a:off x="755576" y="505076"/>
          <a:ext cx="7132712" cy="55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2" name="Equation" r:id="rId7" imgW="3111480" imgH="241200" progId="Equation.DSMT4">
                  <p:embed/>
                </p:oleObj>
              </mc:Choice>
              <mc:Fallback>
                <p:oleObj name="Equation" r:id="rId7" imgW="3111480" imgH="241200" progId="Equation.DSMT4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4CCBB241-4731-413C-A77F-8FA0AF88D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5076"/>
                        <a:ext cx="7132712" cy="55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>
            <a:extLst>
              <a:ext uri="{FF2B5EF4-FFF2-40B4-BE49-F238E27FC236}">
                <a16:creationId xmlns:a16="http://schemas.microsoft.com/office/drawing/2014/main" id="{642CD2C9-EBB0-4709-86B5-76FC3E2CF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99102"/>
              </p:ext>
            </p:extLst>
          </p:nvPr>
        </p:nvGraphicFramePr>
        <p:xfrm>
          <a:off x="2203946" y="1087187"/>
          <a:ext cx="2598419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3" name="Equation" r:id="rId9" imgW="1117440" imgH="253800" progId="Equation.DSMT4">
                  <p:embed/>
                </p:oleObj>
              </mc:Choice>
              <mc:Fallback>
                <p:oleObj name="Equation" r:id="rId9" imgW="1117440" imgH="253800" progId="Equation.DSMT4">
                  <p:embed/>
                  <p:pic>
                    <p:nvPicPr>
                      <p:cNvPr id="97294" name="Object 14">
                        <a:extLst>
                          <a:ext uri="{FF2B5EF4-FFF2-40B4-BE49-F238E27FC236}">
                            <a16:creationId xmlns:a16="http://schemas.microsoft.com/office/drawing/2014/main" id="{642CD2C9-EBB0-4709-86B5-76FC3E2CF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46" y="1087187"/>
                        <a:ext cx="2598419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5">
            <a:extLst>
              <a:ext uri="{FF2B5EF4-FFF2-40B4-BE49-F238E27FC236}">
                <a16:creationId xmlns:a16="http://schemas.microsoft.com/office/drawing/2014/main" id="{1666640A-D68F-4D70-8F4E-F9633E89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906" y="1081088"/>
            <a:ext cx="1361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定义为 </a:t>
            </a:r>
          </a:p>
        </p:txBody>
      </p:sp>
      <p:graphicFrame>
        <p:nvGraphicFramePr>
          <p:cNvPr id="97296" name="Object 16">
            <a:extLst>
              <a:ext uri="{FF2B5EF4-FFF2-40B4-BE49-F238E27FC236}">
                <a16:creationId xmlns:a16="http://schemas.microsoft.com/office/drawing/2014/main" id="{E1322079-DE3B-49CA-9615-78A064C02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44772"/>
              </p:ext>
            </p:extLst>
          </p:nvPr>
        </p:nvGraphicFramePr>
        <p:xfrm>
          <a:off x="498929" y="2645247"/>
          <a:ext cx="4039071" cy="56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4" name="Equation" r:id="rId11" imgW="1726920" imgH="241200" progId="Equation.DSMT4">
                  <p:embed/>
                </p:oleObj>
              </mc:Choice>
              <mc:Fallback>
                <p:oleObj name="Equation" r:id="rId11" imgW="1726920" imgH="241200" progId="Equation.DSMT4">
                  <p:embed/>
                  <p:pic>
                    <p:nvPicPr>
                      <p:cNvPr id="97296" name="Object 16">
                        <a:extLst>
                          <a:ext uri="{FF2B5EF4-FFF2-40B4-BE49-F238E27FC236}">
                            <a16:creationId xmlns:a16="http://schemas.microsoft.com/office/drawing/2014/main" id="{E1322079-DE3B-49CA-9615-78A064C02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29" y="2645247"/>
                        <a:ext cx="4039071" cy="564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Text Box 17">
            <a:extLst>
              <a:ext uri="{FF2B5EF4-FFF2-40B4-BE49-F238E27FC236}">
                <a16:creationId xmlns:a16="http://schemas.microsoft.com/office/drawing/2014/main" id="{353311D3-FD94-4711-95F6-949B46E7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803" y="2681587"/>
            <a:ext cx="3209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与零元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的距离为</a:t>
            </a:r>
          </a:p>
        </p:txBody>
      </p:sp>
      <p:graphicFrame>
        <p:nvGraphicFramePr>
          <p:cNvPr id="97298" name="Object 18">
            <a:extLst>
              <a:ext uri="{FF2B5EF4-FFF2-40B4-BE49-F238E27FC236}">
                <a16:creationId xmlns:a16="http://schemas.microsoft.com/office/drawing/2014/main" id="{A19DB4AB-B29D-4B52-B41F-A5347037C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95845"/>
              </p:ext>
            </p:extLst>
          </p:nvPr>
        </p:nvGraphicFramePr>
        <p:xfrm>
          <a:off x="1979712" y="3320971"/>
          <a:ext cx="3328527" cy="6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5" name="Equation" r:id="rId13" imgW="1447560" imgH="291960" progId="Equation.DSMT4">
                  <p:embed/>
                </p:oleObj>
              </mc:Choice>
              <mc:Fallback>
                <p:oleObj name="Equation" r:id="rId13" imgW="1447560" imgH="291960" progId="Equation.DSMT4">
                  <p:embed/>
                  <p:pic>
                    <p:nvPicPr>
                      <p:cNvPr id="97298" name="Object 18">
                        <a:extLst>
                          <a:ext uri="{FF2B5EF4-FFF2-40B4-BE49-F238E27FC236}">
                            <a16:creationId xmlns:a16="http://schemas.microsoft.com/office/drawing/2014/main" id="{A19DB4AB-B29D-4B52-B41F-A5347037C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20971"/>
                        <a:ext cx="3328527" cy="671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20">
            <a:extLst>
              <a:ext uri="{FF2B5EF4-FFF2-40B4-BE49-F238E27FC236}">
                <a16:creationId xmlns:a16="http://schemas.microsoft.com/office/drawing/2014/main" id="{CB170753-402F-4E83-BEFD-09B707E26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70462"/>
              </p:ext>
            </p:extLst>
          </p:nvPr>
        </p:nvGraphicFramePr>
        <p:xfrm>
          <a:off x="498929" y="4173579"/>
          <a:ext cx="6017287" cy="59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6" name="Equation" r:id="rId15" imgW="2565360" imgH="253800" progId="Equation.DSMT4">
                  <p:embed/>
                </p:oleObj>
              </mc:Choice>
              <mc:Fallback>
                <p:oleObj name="Equation" r:id="rId15" imgW="2565360" imgH="253800" progId="Equation.DSMT4">
                  <p:embed/>
                  <p:pic>
                    <p:nvPicPr>
                      <p:cNvPr id="97300" name="Object 20">
                        <a:extLst>
                          <a:ext uri="{FF2B5EF4-FFF2-40B4-BE49-F238E27FC236}">
                            <a16:creationId xmlns:a16="http://schemas.microsoft.com/office/drawing/2014/main" id="{CB170753-402F-4E83-BEFD-09B707E26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29" y="4173579"/>
                        <a:ext cx="6017287" cy="59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>
            <a:extLst>
              <a:ext uri="{FF2B5EF4-FFF2-40B4-BE49-F238E27FC236}">
                <a16:creationId xmlns:a16="http://schemas.microsoft.com/office/drawing/2014/main" id="{6576BE9D-C5DA-4862-9633-A85DB263A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468428"/>
              </p:ext>
            </p:extLst>
          </p:nvPr>
        </p:nvGraphicFramePr>
        <p:xfrm>
          <a:off x="6511770" y="4216219"/>
          <a:ext cx="1821443" cy="48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7" name="Equation" r:id="rId17" imgW="761760" imgH="203040" progId="Equation.DSMT4">
                  <p:embed/>
                </p:oleObj>
              </mc:Choice>
              <mc:Fallback>
                <p:oleObj name="Equation" r:id="rId17" imgW="761760" imgH="203040" progId="Equation.DSMT4">
                  <p:embed/>
                  <p:pic>
                    <p:nvPicPr>
                      <p:cNvPr id="97301" name="Object 21">
                        <a:extLst>
                          <a:ext uri="{FF2B5EF4-FFF2-40B4-BE49-F238E27FC236}">
                            <a16:creationId xmlns:a16="http://schemas.microsoft.com/office/drawing/2014/main" id="{6576BE9D-C5DA-4862-9633-A85DB263A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770" y="4216219"/>
                        <a:ext cx="1821443" cy="485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95" grpId="0" build="p" autoUpdateAnimBg="0"/>
      <p:bldP spid="9729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1" name="Object 25">
            <a:extLst>
              <a:ext uri="{FF2B5EF4-FFF2-40B4-BE49-F238E27FC236}">
                <a16:creationId xmlns:a16="http://schemas.microsoft.com/office/drawing/2014/main" id="{E2789184-071B-4F9C-BC37-2342E8628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25301"/>
              </p:ext>
            </p:extLst>
          </p:nvPr>
        </p:nvGraphicFramePr>
        <p:xfrm>
          <a:off x="3834211" y="5421194"/>
          <a:ext cx="4194174" cy="78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2" name="Equation" r:id="rId3" imgW="1841400" imgH="342720" progId="Equation.DSMT4">
                  <p:embed/>
                </p:oleObj>
              </mc:Choice>
              <mc:Fallback>
                <p:oleObj name="Equation" r:id="rId3" imgW="1841400" imgH="342720" progId="Equation.DSMT4">
                  <p:embed/>
                  <p:pic>
                    <p:nvPicPr>
                      <p:cNvPr id="4121" name="Object 25">
                        <a:extLst>
                          <a:ext uri="{FF2B5EF4-FFF2-40B4-BE49-F238E27FC236}">
                            <a16:creationId xmlns:a16="http://schemas.microsoft.com/office/drawing/2014/main" id="{E2789184-071B-4F9C-BC37-2342E8628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211" y="5421194"/>
                        <a:ext cx="4194174" cy="78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>
            <a:extLst>
              <a:ext uri="{FF2B5EF4-FFF2-40B4-BE49-F238E27FC236}">
                <a16:creationId xmlns:a16="http://schemas.microsoft.com/office/drawing/2014/main" id="{74069D6F-5F15-4E9B-8DA6-E90A20023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8580" y="287718"/>
            <a:ext cx="35306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二、平面点集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5091032-06ED-4CD4-BB41-86E19ABD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邻域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1DF6A40E-778F-4990-B616-6E9AB8E5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在平面上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CA83B235-580A-4BB3-857F-9DF2CECAB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883438"/>
              </p:ext>
            </p:extLst>
          </p:nvPr>
        </p:nvGraphicFramePr>
        <p:xfrm>
          <a:off x="1054778" y="2217248"/>
          <a:ext cx="5317449" cy="85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3" name="Equation" r:id="rId5" imgW="2755800" imgH="380880" progId="Equation.DSMT4">
                  <p:embed/>
                </p:oleObj>
              </mc:Choice>
              <mc:Fallback>
                <p:oleObj name="Equation" r:id="rId5" imgW="2755800" imgH="380880" progId="Equation.DSMT4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CA83B235-580A-4BB3-857F-9DF2CECAB8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78" y="2217248"/>
                        <a:ext cx="5317449" cy="85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id="{3CD335BC-5A20-438E-ACB2-F5258914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168" y="2314902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圆邻域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CD463045-B034-461E-95A1-0EBB0623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在空间中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AC808497-49F0-4840-BB7F-5B2BD163A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567228"/>
              </p:ext>
            </p:extLst>
          </p:nvPr>
        </p:nvGraphicFramePr>
        <p:xfrm>
          <a:off x="450850" y="3740150"/>
          <a:ext cx="6297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4" name="Equation" r:id="rId7" imgW="3619440" imgH="380880" progId="Equation.DSMT4">
                  <p:embed/>
                </p:oleObj>
              </mc:Choice>
              <mc:Fallback>
                <p:oleObj name="Equation" r:id="rId7" imgW="3619440" imgH="380880" progId="Equation.DSMT4">
                  <p:embed/>
                  <p:pic>
                    <p:nvPicPr>
                      <p:cNvPr id="4108" name="Object 12">
                        <a:extLst>
                          <a:ext uri="{FF2B5EF4-FFF2-40B4-BE49-F238E27FC236}">
                            <a16:creationId xmlns:a16="http://schemas.microsoft.com/office/drawing/2014/main" id="{AC808497-49F0-4840-BB7F-5B2BD163AA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740150"/>
                        <a:ext cx="6297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>
            <a:extLst>
              <a:ext uri="{FF2B5EF4-FFF2-40B4-BE49-F238E27FC236}">
                <a16:creationId xmlns:a16="http://schemas.microsoft.com/office/drawing/2014/main" id="{FC90960B-75D9-4AFE-89FF-550210A1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016" y="3841884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球邻域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7B493D7F-4D2D-42AD-A445-B8CEDD8CC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若不需要强调邻域半径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也可写成</a:t>
            </a:r>
          </a:p>
        </p:txBody>
      </p:sp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F286F4A1-EECC-4F1A-8F47-9CAE09B55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2175"/>
              </p:ext>
            </p:extLst>
          </p:nvPr>
        </p:nvGraphicFramePr>
        <p:xfrm>
          <a:off x="7236296" y="4849753"/>
          <a:ext cx="1038226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5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4111" name="Object 15">
                        <a:extLst>
                          <a:ext uri="{FF2B5EF4-FFF2-40B4-BE49-F238E27FC236}">
                            <a16:creationId xmlns:a16="http://schemas.microsoft.com/office/drawing/2014/main" id="{F286F4A1-EECC-4F1A-8F47-9CAE09B55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849753"/>
                        <a:ext cx="1038226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>
            <a:extLst>
              <a:ext uri="{FF2B5EF4-FFF2-40B4-BE49-F238E27FC236}">
                <a16:creationId xmlns:a16="http://schemas.microsoft.com/office/drawing/2014/main" id="{187E86C0-1BA3-4BBB-87AD-49F15EB7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89588"/>
            <a:ext cx="3729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去心邻域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记为</a:t>
            </a:r>
          </a:p>
        </p:txBody>
      </p:sp>
      <p:graphicFrame>
        <p:nvGraphicFramePr>
          <p:cNvPr id="4135" name="Object 39">
            <a:extLst>
              <a:ext uri="{FF2B5EF4-FFF2-40B4-BE49-F238E27FC236}">
                <a16:creationId xmlns:a16="http://schemas.microsoft.com/office/drawing/2014/main" id="{CB9D7BB7-05F8-4900-AFF7-EB877EDB4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21316"/>
              </p:ext>
            </p:extLst>
          </p:nvPr>
        </p:nvGraphicFramePr>
        <p:xfrm>
          <a:off x="2325688" y="1644650"/>
          <a:ext cx="2117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6" name="Equation" r:id="rId11" imgW="901440" imgH="228600" progId="Equation.DSMT4">
                  <p:embed/>
                </p:oleObj>
              </mc:Choice>
              <mc:Fallback>
                <p:oleObj name="Equation" r:id="rId11" imgW="901440" imgH="228600" progId="Equation.DSMT4">
                  <p:embed/>
                  <p:pic>
                    <p:nvPicPr>
                      <p:cNvPr id="4135" name="Object 39">
                        <a:extLst>
                          <a:ext uri="{FF2B5EF4-FFF2-40B4-BE49-F238E27FC236}">
                            <a16:creationId xmlns:a16="http://schemas.microsoft.com/office/drawing/2014/main" id="{CB9D7BB7-05F8-4900-AFF7-EB877EDB4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644650"/>
                        <a:ext cx="2117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>
            <a:extLst>
              <a:ext uri="{FF2B5EF4-FFF2-40B4-BE49-F238E27FC236}">
                <a16:creationId xmlns:a16="http://schemas.microsoft.com/office/drawing/2014/main" id="{3C077895-8F86-4A26-B624-FD77D5BDF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1406"/>
              </p:ext>
            </p:extLst>
          </p:nvPr>
        </p:nvGraphicFramePr>
        <p:xfrm>
          <a:off x="2325688" y="3068638"/>
          <a:ext cx="24780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7" name="Equation" r:id="rId13" imgW="1054080" imgH="228600" progId="Equation.DSMT4">
                  <p:embed/>
                </p:oleObj>
              </mc:Choice>
              <mc:Fallback>
                <p:oleObj name="Equation" r:id="rId13" imgW="1054080" imgH="228600" progId="Equation.DSMT4">
                  <p:embed/>
                  <p:pic>
                    <p:nvPicPr>
                      <p:cNvPr id="4136" name="Object 40">
                        <a:extLst>
                          <a:ext uri="{FF2B5EF4-FFF2-40B4-BE49-F238E27FC236}">
                            <a16:creationId xmlns:a16="http://schemas.microsoft.com/office/drawing/2014/main" id="{3C077895-8F86-4A26-B624-FD77D5BDF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068638"/>
                        <a:ext cx="24780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4" grpId="0" autoUpdateAnimBg="0"/>
      <p:bldP spid="4106" grpId="0" autoUpdateAnimBg="0"/>
      <p:bldP spid="4107" grpId="0" autoUpdateAnimBg="0"/>
      <p:bldP spid="4109" grpId="0" autoUpdateAnimBg="0"/>
      <p:bldP spid="4110" grpId="0" autoUpdateAnimBg="0"/>
      <p:bldP spid="41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050">
            <a:extLst>
              <a:ext uri="{FF2B5EF4-FFF2-40B4-BE49-F238E27FC236}">
                <a16:creationId xmlns:a16="http://schemas.microsoft.com/office/drawing/2014/main" id="{852B7CCF-F0A7-4F6F-8735-F62A4466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37036"/>
            <a:ext cx="2286000" cy="22860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0" name="Rectangle 2054">
            <a:extLst>
              <a:ext uri="{FF2B5EF4-FFF2-40B4-BE49-F238E27FC236}">
                <a16:creationId xmlns:a16="http://schemas.microsoft.com/office/drawing/2014/main" id="{12586F37-5878-453D-B18A-1C2E9962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1836"/>
            <a:ext cx="152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1" name="Oval 2055">
            <a:extLst>
              <a:ext uri="{FF2B5EF4-FFF2-40B4-BE49-F238E27FC236}">
                <a16:creationId xmlns:a16="http://schemas.microsoft.com/office/drawing/2014/main" id="{5097BABA-6D6D-49C5-81E2-B2A4E8FD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1836"/>
            <a:ext cx="1524000" cy="1676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5" name="Text Box 2059">
            <a:extLst>
              <a:ext uri="{FF2B5EF4-FFF2-40B4-BE49-F238E27FC236}">
                <a16:creationId xmlns:a16="http://schemas.microsoft.com/office/drawing/2014/main" id="{810BA149-87F5-4D3A-954E-F799EEAD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3524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在讨论实际问题中也常使用方邻域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因为方邻域与圆</a:t>
            </a:r>
          </a:p>
        </p:txBody>
      </p:sp>
      <p:sp>
        <p:nvSpPr>
          <p:cNvPr id="26636" name="Text Box 2060">
            <a:extLst>
              <a:ext uri="{FF2B5EF4-FFF2-40B4-BE49-F238E27FC236}">
                <a16:creationId xmlns:a16="http://schemas.microsoft.com/office/drawing/2014/main" id="{0C9E3612-56EF-4B61-8597-B8811B32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2303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平面上的方邻域为</a:t>
            </a:r>
          </a:p>
        </p:txBody>
      </p:sp>
      <p:graphicFrame>
        <p:nvGraphicFramePr>
          <p:cNvPr id="26637" name="Object 2061">
            <a:extLst>
              <a:ext uri="{FF2B5EF4-FFF2-40B4-BE49-F238E27FC236}">
                <a16:creationId xmlns:a16="http://schemas.microsoft.com/office/drawing/2014/main" id="{B01156E0-D759-4651-BECD-6EA694025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9924"/>
              </p:ext>
            </p:extLst>
          </p:nvPr>
        </p:nvGraphicFramePr>
        <p:xfrm>
          <a:off x="1243013" y="5073204"/>
          <a:ext cx="6282885" cy="73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Equation" r:id="rId3" imgW="2616120" imgH="304560" progId="Equation.DSMT4">
                  <p:embed/>
                </p:oleObj>
              </mc:Choice>
              <mc:Fallback>
                <p:oleObj name="Equation" r:id="rId3" imgW="2616120" imgH="304560" progId="Equation.DSMT4">
                  <p:embed/>
                  <p:pic>
                    <p:nvPicPr>
                      <p:cNvPr id="26637" name="Object 2061">
                        <a:extLst>
                          <a:ext uri="{FF2B5EF4-FFF2-40B4-BE49-F238E27FC236}">
                            <a16:creationId xmlns:a16="http://schemas.microsoft.com/office/drawing/2014/main" id="{B01156E0-D759-4651-BECD-6EA694025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5073204"/>
                        <a:ext cx="6282885" cy="73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8" name="Group 2062">
            <a:extLst>
              <a:ext uri="{FF2B5EF4-FFF2-40B4-BE49-F238E27FC236}">
                <a16:creationId xmlns:a16="http://schemas.microsoft.com/office/drawing/2014/main" id="{AD297F78-FCC8-4B15-8039-C66A317EE3C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799036"/>
            <a:ext cx="838200" cy="800100"/>
            <a:chOff x="4656" y="1392"/>
            <a:chExt cx="528" cy="504"/>
          </a:xfrm>
        </p:grpSpPr>
        <p:sp>
          <p:nvSpPr>
            <p:cNvPr id="26633" name="Text Box 2057">
              <a:extLst>
                <a:ext uri="{FF2B5EF4-FFF2-40B4-BE49-F238E27FC236}">
                  <a16:creationId xmlns:a16="http://schemas.microsoft.com/office/drawing/2014/main" id="{76DFF698-7A7A-487F-B998-C9EC559D9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39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hlin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6634" name="Object 2058">
              <a:extLst>
                <a:ext uri="{FF2B5EF4-FFF2-40B4-BE49-F238E27FC236}">
                  <a16:creationId xmlns:a16="http://schemas.microsoft.com/office/drawing/2014/main" id="{3C74C93D-9315-4915-A4E8-12CF7B7690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3" y="1488"/>
            <a:ext cx="3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9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26634" name="Object 2058">
                          <a:extLst>
                            <a:ext uri="{FF2B5EF4-FFF2-40B4-BE49-F238E27FC236}">
                              <a16:creationId xmlns:a16="http://schemas.microsoft.com/office/drawing/2014/main" id="{3C74C93D-9315-4915-A4E8-12CF7B7690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488"/>
                          <a:ext cx="3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0" name="Text Box 2064">
            <a:extLst>
              <a:ext uri="{FF2B5EF4-FFF2-40B4-BE49-F238E27FC236}">
                <a16:creationId xmlns:a16="http://schemas.microsoft.com/office/drawing/2014/main" id="{C6F1E55A-D9D2-4CFA-B0E8-DDB94D26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3124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邻域可以互相包含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Freeform 5">
            <a:extLst>
              <a:ext uri="{FF2B5EF4-FFF2-40B4-BE49-F238E27FC236}">
                <a16:creationId xmlns:a16="http://schemas.microsoft.com/office/drawing/2014/main" id="{8BEAEB6B-3D1E-451E-8AFC-14C7DFD90692}"/>
              </a:ext>
            </a:extLst>
          </p:cNvPr>
          <p:cNvSpPr>
            <a:spLocks/>
          </p:cNvSpPr>
          <p:nvPr/>
        </p:nvSpPr>
        <p:spPr bwMode="auto">
          <a:xfrm>
            <a:off x="5867400" y="762000"/>
            <a:ext cx="2438400" cy="1295400"/>
          </a:xfrm>
          <a:custGeom>
            <a:avLst/>
            <a:gdLst>
              <a:gd name="T0" fmla="*/ 344 w 1736"/>
              <a:gd name="T1" fmla="*/ 192 h 1640"/>
              <a:gd name="T2" fmla="*/ 8 w 1736"/>
              <a:gd name="T3" fmla="*/ 528 h 1640"/>
              <a:gd name="T4" fmla="*/ 296 w 1736"/>
              <a:gd name="T5" fmla="*/ 1200 h 1640"/>
              <a:gd name="T6" fmla="*/ 776 w 1736"/>
              <a:gd name="T7" fmla="*/ 1536 h 1640"/>
              <a:gd name="T8" fmla="*/ 1352 w 1736"/>
              <a:gd name="T9" fmla="*/ 1584 h 1640"/>
              <a:gd name="T10" fmla="*/ 1688 w 1736"/>
              <a:gd name="T11" fmla="*/ 1200 h 1640"/>
              <a:gd name="T12" fmla="*/ 1640 w 1736"/>
              <a:gd name="T13" fmla="*/ 720 h 1640"/>
              <a:gd name="T14" fmla="*/ 1352 w 1736"/>
              <a:gd name="T15" fmla="*/ 336 h 1640"/>
              <a:gd name="T16" fmla="*/ 968 w 1736"/>
              <a:gd name="T17" fmla="*/ 48 h 1640"/>
              <a:gd name="T18" fmla="*/ 536 w 1736"/>
              <a:gd name="T19" fmla="*/ 48 h 1640"/>
              <a:gd name="T20" fmla="*/ 344 w 1736"/>
              <a:gd name="T21" fmla="*/ 192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6" h="1640">
                <a:moveTo>
                  <a:pt x="344" y="192"/>
                </a:moveTo>
                <a:cubicBezTo>
                  <a:pt x="256" y="272"/>
                  <a:pt x="16" y="360"/>
                  <a:pt x="8" y="528"/>
                </a:cubicBezTo>
                <a:cubicBezTo>
                  <a:pt x="0" y="696"/>
                  <a:pt x="168" y="1032"/>
                  <a:pt x="296" y="1200"/>
                </a:cubicBezTo>
                <a:cubicBezTo>
                  <a:pt x="424" y="1368"/>
                  <a:pt x="600" y="1472"/>
                  <a:pt x="776" y="1536"/>
                </a:cubicBezTo>
                <a:cubicBezTo>
                  <a:pt x="952" y="1600"/>
                  <a:pt x="1200" y="1640"/>
                  <a:pt x="1352" y="1584"/>
                </a:cubicBezTo>
                <a:cubicBezTo>
                  <a:pt x="1504" y="1528"/>
                  <a:pt x="1640" y="1344"/>
                  <a:pt x="1688" y="1200"/>
                </a:cubicBezTo>
                <a:cubicBezTo>
                  <a:pt x="1736" y="1056"/>
                  <a:pt x="1696" y="864"/>
                  <a:pt x="1640" y="720"/>
                </a:cubicBezTo>
                <a:cubicBezTo>
                  <a:pt x="1584" y="576"/>
                  <a:pt x="1464" y="448"/>
                  <a:pt x="1352" y="336"/>
                </a:cubicBezTo>
                <a:cubicBezTo>
                  <a:pt x="1240" y="224"/>
                  <a:pt x="1104" y="96"/>
                  <a:pt x="968" y="48"/>
                </a:cubicBezTo>
                <a:cubicBezTo>
                  <a:pt x="832" y="0"/>
                  <a:pt x="640" y="24"/>
                  <a:pt x="536" y="48"/>
                </a:cubicBezTo>
                <a:cubicBezTo>
                  <a:pt x="432" y="72"/>
                  <a:pt x="432" y="112"/>
                  <a:pt x="344" y="192"/>
                </a:cubicBezTo>
                <a:close/>
              </a:path>
            </a:pathLst>
          </a:custGeom>
          <a:solidFill>
            <a:srgbClr val="3366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932C62F1-E7A5-4D8A-8B9A-60ECE10F0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340" y="311150"/>
            <a:ext cx="2209800" cy="685800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区域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8FC1FA93-AD3B-47F4-9F06-8E7B46BB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内点、外点、边界点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05539BB7-C5D1-44FE-9266-4FF9EAB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设有点集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及一点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  <a:endParaRPr lang="en-US" altLang="zh-CN" sz="2800">
              <a:solidFill>
                <a:srgbClr val="FF66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0F0D769-DAFC-4D5D-9BB1-527B00D67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913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若存在点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D824C91F-C5F8-4769-B2D0-655DF81A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863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若存在点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∩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 ,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1F966FD8-884B-4E94-938F-D2D87DEF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49725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若对点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任一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邻域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既含</a:t>
            </a:r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中的点也含不属</a:t>
            </a:r>
          </a:p>
        </p:txBody>
      </p:sp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8DC68E33-3D5B-46CA-B53E-E3DF76DA5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658371"/>
              </p:ext>
            </p:extLst>
          </p:nvPr>
        </p:nvGraphicFramePr>
        <p:xfrm>
          <a:off x="7099300" y="1066800"/>
          <a:ext cx="49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id="{8DC68E33-3D5B-46CA-B53E-E3DF76DA5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066800"/>
                        <a:ext cx="490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Oval 13">
            <a:extLst>
              <a:ext uri="{FF2B5EF4-FFF2-40B4-BE49-F238E27FC236}">
                <a16:creationId xmlns:a16="http://schemas.microsoft.com/office/drawing/2014/main" id="{BABE4C28-7420-4CD2-B294-3D15901E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990600"/>
            <a:ext cx="503238" cy="503238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FA69CF51-CDDE-460C-B7BD-4E28F076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92375"/>
            <a:ext cx="400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内点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E9B77FE5-CA57-47DC-89AB-132A30A8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734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外点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CABC5F73-23D4-4C82-828E-990F5B5D1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边界点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2733" name="Oval 29">
            <a:extLst>
              <a:ext uri="{FF2B5EF4-FFF2-40B4-BE49-F238E27FC236}">
                <a16:creationId xmlns:a16="http://schemas.microsoft.com/office/drawing/2014/main" id="{AC87B86A-AD6F-4958-BB9B-372C49E1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1219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737" name="Group 33">
            <a:extLst>
              <a:ext uri="{FF2B5EF4-FFF2-40B4-BE49-F238E27FC236}">
                <a16:creationId xmlns:a16="http://schemas.microsoft.com/office/drawing/2014/main" id="{518372F2-D296-42FF-A6BE-F1668357FF6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057400"/>
            <a:ext cx="503238" cy="503238"/>
            <a:chOff x="4512" y="1987"/>
            <a:chExt cx="317" cy="317"/>
          </a:xfrm>
        </p:grpSpPr>
        <p:sp>
          <p:nvSpPr>
            <p:cNvPr id="72707" name="Oval 3">
              <a:extLst>
                <a:ext uri="{FF2B5EF4-FFF2-40B4-BE49-F238E27FC236}">
                  <a16:creationId xmlns:a16="http://schemas.microsoft.com/office/drawing/2014/main" id="{E884E400-DD94-4D5D-A437-FC4F71B6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87"/>
              <a:ext cx="317" cy="317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4" name="Oval 30">
              <a:extLst>
                <a:ext uri="{FF2B5EF4-FFF2-40B4-BE49-F238E27FC236}">
                  <a16:creationId xmlns:a16="http://schemas.microsoft.com/office/drawing/2014/main" id="{AABAD1CE-53D7-4A02-96BB-393E7471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213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B1220F76-15C8-4ECE-BCEA-649659E6B126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1782763"/>
            <a:ext cx="503237" cy="503237"/>
            <a:chOff x="5040" y="1728"/>
            <a:chExt cx="317" cy="317"/>
          </a:xfrm>
        </p:grpSpPr>
        <p:sp>
          <p:nvSpPr>
            <p:cNvPr id="72723" name="Oval 19">
              <a:extLst>
                <a:ext uri="{FF2B5EF4-FFF2-40B4-BE49-F238E27FC236}">
                  <a16:creationId xmlns:a16="http://schemas.microsoft.com/office/drawing/2014/main" id="{043D020D-E0DD-4A46-94B7-CE4F4536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Oval 31">
              <a:extLst>
                <a:ext uri="{FF2B5EF4-FFF2-40B4-BE49-F238E27FC236}">
                  <a16:creationId xmlns:a16="http://schemas.microsoft.com/office/drawing/2014/main" id="{F25A415F-4344-49E8-BA23-19D53CC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38" name="Text Box 34">
            <a:extLst>
              <a:ext uri="{FF2B5EF4-FFF2-40B4-BE49-F238E27FC236}">
                <a16:creationId xmlns:a16="http://schemas.microsoft.com/office/drawing/2014/main" id="{D2233FC9-77B6-4AAD-A00E-F74BB8B7B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820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的内点必属于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的外点必不属于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72741" name="Text Box 37">
            <a:extLst>
              <a:ext uri="{FF2B5EF4-FFF2-40B4-BE49-F238E27FC236}">
                <a16:creationId xmlns:a16="http://schemas.microsoft.com/office/drawing/2014/main" id="{C0CB5B7D-7B7A-49CA-B838-697919E1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815013"/>
            <a:ext cx="5933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边界点可能属于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也可能不属于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utoUpdateAnimBg="0"/>
      <p:bldP spid="72713" grpId="0" autoUpdateAnimBg="0"/>
      <p:bldP spid="72714" grpId="0" autoUpdateAnimBg="0"/>
      <p:bldP spid="72715" grpId="0" autoUpdateAnimBg="0"/>
      <p:bldP spid="72718" grpId="0" autoUpdateAnimBg="0"/>
      <p:bldP spid="72719" grpId="0" autoUpdateAnimBg="0"/>
      <p:bldP spid="72732" grpId="0" build="p" autoUpdateAnimBg="0" advAuto="0"/>
      <p:bldP spid="72738" grpId="0" build="p" autoUpdateAnimBg="0"/>
      <p:bldP spid="72741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Group 13">
            <a:extLst>
              <a:ext uri="{FF2B5EF4-FFF2-40B4-BE49-F238E27FC236}">
                <a16:creationId xmlns:a16="http://schemas.microsoft.com/office/drawing/2014/main" id="{EFD86F6D-1D77-4157-AC99-4411F1C77B73}"/>
              </a:ext>
            </a:extLst>
          </p:cNvPr>
          <p:cNvGrpSpPr>
            <a:grpSpLocks/>
          </p:cNvGrpSpPr>
          <p:nvPr/>
        </p:nvGrpSpPr>
        <p:grpSpPr bwMode="auto">
          <a:xfrm>
            <a:off x="6921500" y="3733800"/>
            <a:ext cx="1765300" cy="1676400"/>
            <a:chOff x="4480" y="2664"/>
            <a:chExt cx="1112" cy="1056"/>
          </a:xfrm>
        </p:grpSpPr>
        <p:sp>
          <p:nvSpPr>
            <p:cNvPr id="6151" name="Freeform 7">
              <a:extLst>
                <a:ext uri="{FF2B5EF4-FFF2-40B4-BE49-F238E27FC236}">
                  <a16:creationId xmlns:a16="http://schemas.microsoft.com/office/drawing/2014/main" id="{07FEA7D1-5BBB-4BE0-913D-218BD0C45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2664"/>
              <a:ext cx="1112" cy="1056"/>
            </a:xfrm>
            <a:custGeom>
              <a:avLst/>
              <a:gdLst>
                <a:gd name="T0" fmla="*/ 32 w 1112"/>
                <a:gd name="T1" fmla="*/ 456 h 1056"/>
                <a:gd name="T2" fmla="*/ 224 w 1112"/>
                <a:gd name="T3" fmla="*/ 168 h 1056"/>
                <a:gd name="T4" fmla="*/ 704 w 1112"/>
                <a:gd name="T5" fmla="*/ 24 h 1056"/>
                <a:gd name="T6" fmla="*/ 944 w 1112"/>
                <a:gd name="T7" fmla="*/ 312 h 1056"/>
                <a:gd name="T8" fmla="*/ 1040 w 1112"/>
                <a:gd name="T9" fmla="*/ 792 h 1056"/>
                <a:gd name="T10" fmla="*/ 512 w 1112"/>
                <a:gd name="T11" fmla="*/ 1032 h 1056"/>
                <a:gd name="T12" fmla="*/ 80 w 1112"/>
                <a:gd name="T13" fmla="*/ 936 h 1056"/>
                <a:gd name="T14" fmla="*/ 32 w 1112"/>
                <a:gd name="T15" fmla="*/ 696 h 1056"/>
                <a:gd name="T16" fmla="*/ 32 w 1112"/>
                <a:gd name="T17" fmla="*/ 4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056">
                  <a:moveTo>
                    <a:pt x="32" y="456"/>
                  </a:moveTo>
                  <a:cubicBezTo>
                    <a:pt x="64" y="368"/>
                    <a:pt x="112" y="240"/>
                    <a:pt x="224" y="168"/>
                  </a:cubicBezTo>
                  <a:cubicBezTo>
                    <a:pt x="336" y="96"/>
                    <a:pt x="584" y="0"/>
                    <a:pt x="704" y="24"/>
                  </a:cubicBezTo>
                  <a:cubicBezTo>
                    <a:pt x="824" y="48"/>
                    <a:pt x="888" y="184"/>
                    <a:pt x="944" y="312"/>
                  </a:cubicBezTo>
                  <a:cubicBezTo>
                    <a:pt x="1000" y="440"/>
                    <a:pt x="1112" y="672"/>
                    <a:pt x="1040" y="792"/>
                  </a:cubicBezTo>
                  <a:cubicBezTo>
                    <a:pt x="968" y="912"/>
                    <a:pt x="672" y="1008"/>
                    <a:pt x="512" y="1032"/>
                  </a:cubicBezTo>
                  <a:cubicBezTo>
                    <a:pt x="352" y="1056"/>
                    <a:pt x="160" y="992"/>
                    <a:pt x="80" y="936"/>
                  </a:cubicBezTo>
                  <a:cubicBezTo>
                    <a:pt x="0" y="880"/>
                    <a:pt x="40" y="784"/>
                    <a:pt x="32" y="696"/>
                  </a:cubicBezTo>
                  <a:cubicBezTo>
                    <a:pt x="24" y="608"/>
                    <a:pt x="0" y="544"/>
                    <a:pt x="32" y="4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081A8345-3CD9-4EF3-AE14-2E95AE20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64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6" name="Text Box 12">
              <a:extLst>
                <a:ext uri="{FF2B5EF4-FFF2-40B4-BE49-F238E27FC236}">
                  <a16:creationId xmlns:a16="http://schemas.microsoft.com/office/drawing/2014/main" id="{B2038BF7-48D0-4B05-A6CB-E4FD34162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8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46" name="Rectangle 2">
            <a:extLst>
              <a:ext uri="{FF2B5EF4-FFF2-40B4-BE49-F238E27FC236}">
                <a16:creationId xmlns:a16="http://schemas.microsoft.com/office/drawing/2014/main" id="{121ACD43-18DF-4EE2-9545-F47C8DBA38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57200"/>
            <a:ext cx="4724400" cy="6858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开区域及闭区域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356ABFCB-54F6-4C50-A02C-A85287B1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143000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若点集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的点都是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内点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开集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83FBD95F-E741-4983-98B1-F0634EE2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362200"/>
            <a:ext cx="550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若点集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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闭集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C9B65F9-E3F4-41C2-A1A7-0908D664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971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若集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中任意两点都可用一完全属于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的折线相连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A9B68C1-CB9C-4111-8E6E-910DC69EF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876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开区域连同它的边界一起称为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闭区域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4" name="Freeform 10">
            <a:extLst>
              <a:ext uri="{FF2B5EF4-FFF2-40B4-BE49-F238E27FC236}">
                <a16:creationId xmlns:a16="http://schemas.microsoft.com/office/drawing/2014/main" id="{B6008AA3-D6F0-4569-B746-9372C60EB049}"/>
              </a:ext>
            </a:extLst>
          </p:cNvPr>
          <p:cNvSpPr>
            <a:spLocks/>
          </p:cNvSpPr>
          <p:nvPr/>
        </p:nvSpPr>
        <p:spPr bwMode="auto">
          <a:xfrm>
            <a:off x="7226300" y="4267200"/>
            <a:ext cx="990600" cy="609600"/>
          </a:xfrm>
          <a:custGeom>
            <a:avLst/>
            <a:gdLst>
              <a:gd name="T0" fmla="*/ 0 w 624"/>
              <a:gd name="T1" fmla="*/ 384 h 384"/>
              <a:gd name="T2" fmla="*/ 96 w 624"/>
              <a:gd name="T3" fmla="*/ 96 h 384"/>
              <a:gd name="T4" fmla="*/ 384 w 624"/>
              <a:gd name="T5" fmla="*/ 0 h 384"/>
              <a:gd name="T6" fmla="*/ 624 w 624"/>
              <a:gd name="T7" fmla="*/ 48 h 384"/>
              <a:gd name="T8" fmla="*/ 624 w 624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96" y="96"/>
                </a:lnTo>
                <a:lnTo>
                  <a:pt x="384" y="0"/>
                </a:lnTo>
                <a:lnTo>
                  <a:pt x="624" y="48"/>
                </a:lnTo>
                <a:lnTo>
                  <a:pt x="624" y="384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A9662B3D-2BC0-425D-AB16-E3829C1BE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71606E07-D8ED-4DEE-8B22-107E3804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191000"/>
            <a:ext cx="604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66FF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连通的开集称为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开区域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区域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D8A0C85E-1326-4654-871A-60CFC90E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4495800"/>
            <a:ext cx="177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       。</a:t>
            </a: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31076CFB-C9D4-4F02-89F2-39A39EE4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752600"/>
            <a:ext cx="718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的边界点的全体称为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;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build="p" autoUpdateAnimBg="0"/>
      <p:bldP spid="6150" grpId="0" build="p" autoUpdateAnimBg="0"/>
      <p:bldP spid="6158" grpId="0" autoUpdateAnimBg="0"/>
      <p:bldP spid="6159" grpId="0" autoUpdateAnimBg="0"/>
      <p:bldP spid="6153" grpId="0" autoUpdateAnimBg="0"/>
      <p:bldP spid="61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C34A995-AF37-422D-A9EE-11EF3683C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6401" y="419100"/>
            <a:ext cx="32766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在平面上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E7CBB188-6529-4E8F-AAE3-DCEB0351D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21692"/>
              </p:ext>
            </p:extLst>
          </p:nvPr>
        </p:nvGraphicFramePr>
        <p:xfrm>
          <a:off x="923925" y="1141552"/>
          <a:ext cx="2927350" cy="61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4" name="Equation" r:id="rId4" imgW="1218960" imgH="253800" progId="Equation.DSMT4">
                  <p:embed/>
                </p:oleObj>
              </mc:Choice>
              <mc:Fallback>
                <p:oleObj name="Equation" r:id="rId4" imgW="1218960" imgH="253800" progId="Equation.DSMT4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E7CBB188-6529-4E8F-AAE3-DCEB0351D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141552"/>
                        <a:ext cx="2927350" cy="610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B9677950-9B8B-4231-B05E-56E5F7EEA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055271"/>
              </p:ext>
            </p:extLst>
          </p:nvPr>
        </p:nvGraphicFramePr>
        <p:xfrm>
          <a:off x="886718" y="1794608"/>
          <a:ext cx="3639339" cy="59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5" name="Equation" r:id="rId6" imgW="1549080" imgH="253800" progId="Equation.DSMT4">
                  <p:embed/>
                </p:oleObj>
              </mc:Choice>
              <mc:Fallback>
                <p:oleObj name="Equation" r:id="rId6" imgW="1549080" imgH="253800" progId="Equation.DSMT4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B9677950-9B8B-4231-B05E-56E5F7EEA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18" y="1794608"/>
                        <a:ext cx="3639339" cy="597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7" name="Object 39">
            <a:extLst>
              <a:ext uri="{FF2B5EF4-FFF2-40B4-BE49-F238E27FC236}">
                <a16:creationId xmlns:a16="http://schemas.microsoft.com/office/drawing/2014/main" id="{0D7AE344-FCA8-4F4A-B411-CBF171CE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65950"/>
              </p:ext>
            </p:extLst>
          </p:nvPr>
        </p:nvGraphicFramePr>
        <p:xfrm>
          <a:off x="886717" y="2635801"/>
          <a:ext cx="2705793" cy="65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6" name="Equation" r:id="rId8" imgW="1155600" imgH="279360" progId="Equation.DSMT4">
                  <p:embed/>
                </p:oleObj>
              </mc:Choice>
              <mc:Fallback>
                <p:oleObj name="Equation" r:id="rId8" imgW="1155600" imgH="279360" progId="Equation.DSMT4">
                  <p:embed/>
                  <p:pic>
                    <p:nvPicPr>
                      <p:cNvPr id="7207" name="Object 39">
                        <a:extLst>
                          <a:ext uri="{FF2B5EF4-FFF2-40B4-BE49-F238E27FC236}">
                            <a16:creationId xmlns:a16="http://schemas.microsoft.com/office/drawing/2014/main" id="{0D7AE344-FCA8-4F4A-B411-CBF171CE9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17" y="2635801"/>
                        <a:ext cx="2705793" cy="65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40">
            <a:extLst>
              <a:ext uri="{FF2B5EF4-FFF2-40B4-BE49-F238E27FC236}">
                <a16:creationId xmlns:a16="http://schemas.microsoft.com/office/drawing/2014/main" id="{26A7A7D4-827E-40F3-B8EB-B15A9B655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95966"/>
              </p:ext>
            </p:extLst>
          </p:nvPr>
        </p:nvGraphicFramePr>
        <p:xfrm>
          <a:off x="866324" y="3439992"/>
          <a:ext cx="3639339" cy="59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7" name="Equation" r:id="rId10" imgW="1549080" imgH="253800" progId="Equation.DSMT4">
                  <p:embed/>
                </p:oleObj>
              </mc:Choice>
              <mc:Fallback>
                <p:oleObj name="Equation" r:id="rId10" imgW="1549080" imgH="253800" progId="Equation.DSMT4">
                  <p:embed/>
                  <p:pic>
                    <p:nvPicPr>
                      <p:cNvPr id="7208" name="Object 40">
                        <a:extLst>
                          <a:ext uri="{FF2B5EF4-FFF2-40B4-BE49-F238E27FC236}">
                            <a16:creationId xmlns:a16="http://schemas.microsoft.com/office/drawing/2014/main" id="{26A7A7D4-827E-40F3-B8EB-B15A9B655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24" y="3439992"/>
                        <a:ext cx="3639339" cy="597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45" name="Group 177">
            <a:extLst>
              <a:ext uri="{FF2B5EF4-FFF2-40B4-BE49-F238E27FC236}">
                <a16:creationId xmlns:a16="http://schemas.microsoft.com/office/drawing/2014/main" id="{D6D180B3-DFB7-435D-9859-0F9B3E4B401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295400"/>
            <a:ext cx="161925" cy="762000"/>
            <a:chOff x="3120" y="912"/>
            <a:chExt cx="102" cy="480"/>
          </a:xfrm>
        </p:grpSpPr>
        <p:sp>
          <p:nvSpPr>
            <p:cNvPr id="7203" name="Line 35">
              <a:extLst>
                <a:ext uri="{FF2B5EF4-FFF2-40B4-BE49-F238E27FC236}">
                  <a16:creationId xmlns:a16="http://schemas.microsoft.com/office/drawing/2014/main" id="{5AE2DCC9-041B-410C-BC7B-FE5A4F9F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4" name="Line 36">
              <a:extLst>
                <a:ext uri="{FF2B5EF4-FFF2-40B4-BE49-F238E27FC236}">
                  <a16:creationId xmlns:a16="http://schemas.microsoft.com/office/drawing/2014/main" id="{8C148147-BE26-4B39-9850-1F1C261EF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5" name="Line 37">
              <a:extLst>
                <a:ext uri="{FF2B5EF4-FFF2-40B4-BE49-F238E27FC236}">
                  <a16:creationId xmlns:a16="http://schemas.microsoft.com/office/drawing/2014/main" id="{A8C820D4-406D-4F00-B878-3B800765D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09" name="Text Box 41">
            <a:extLst>
              <a:ext uri="{FF2B5EF4-FFF2-40B4-BE49-F238E27FC236}">
                <a16:creationId xmlns:a16="http://schemas.microsoft.com/office/drawing/2014/main" id="{59BE8606-B2C9-4C8F-A504-07DEC6E4D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开区域</a:t>
            </a:r>
          </a:p>
        </p:txBody>
      </p:sp>
      <p:sp>
        <p:nvSpPr>
          <p:cNvPr id="7216" name="Text Box 48">
            <a:extLst>
              <a:ext uri="{FF2B5EF4-FFF2-40B4-BE49-F238E27FC236}">
                <a16:creationId xmlns:a16="http://schemas.microsoft.com/office/drawing/2014/main" id="{BCBB1A5A-F6EC-4836-A5D4-4E5BAA9F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闭区域</a:t>
            </a:r>
          </a:p>
        </p:txBody>
      </p:sp>
      <p:sp>
        <p:nvSpPr>
          <p:cNvPr id="7311" name="Text Box 143">
            <a:extLst>
              <a:ext uri="{FF2B5EF4-FFF2-40B4-BE49-F238E27FC236}">
                <a16:creationId xmlns:a16="http://schemas.microsoft.com/office/drawing/2014/main" id="{BAD91FAF-05EE-451E-A643-211304A0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143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7312" name="Text Box 144">
            <a:extLst>
              <a:ext uri="{FF2B5EF4-FFF2-40B4-BE49-F238E27FC236}">
                <a16:creationId xmlns:a16="http://schemas.microsoft.com/office/drawing/2014/main" id="{D830290A-5FF1-4B00-BD33-EDD4DB65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828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7313" name="Text Box 145">
            <a:extLst>
              <a:ext uri="{FF2B5EF4-FFF2-40B4-BE49-F238E27FC236}">
                <a16:creationId xmlns:a16="http://schemas.microsoft.com/office/drawing/2014/main" id="{96AF44B4-A0A5-4F5D-9083-2715D5EAF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667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7314" name="Text Box 146">
            <a:extLst>
              <a:ext uri="{FF2B5EF4-FFF2-40B4-BE49-F238E27FC236}">
                <a16:creationId xmlns:a16="http://schemas.microsoft.com/office/drawing/2014/main" id="{1A5A53AE-0E61-4F5F-80BC-C992A54C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</a:p>
        </p:txBody>
      </p:sp>
      <p:grpSp>
        <p:nvGrpSpPr>
          <p:cNvPr id="7346" name="Group 178">
            <a:extLst>
              <a:ext uri="{FF2B5EF4-FFF2-40B4-BE49-F238E27FC236}">
                <a16:creationId xmlns:a16="http://schemas.microsoft.com/office/drawing/2014/main" id="{E953E82E-D940-466C-BA9C-43B260174EC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895600"/>
            <a:ext cx="161925" cy="762000"/>
            <a:chOff x="3120" y="912"/>
            <a:chExt cx="102" cy="480"/>
          </a:xfrm>
        </p:grpSpPr>
        <p:sp>
          <p:nvSpPr>
            <p:cNvPr id="7347" name="Line 179">
              <a:extLst>
                <a:ext uri="{FF2B5EF4-FFF2-40B4-BE49-F238E27FC236}">
                  <a16:creationId xmlns:a16="http://schemas.microsoft.com/office/drawing/2014/main" id="{C3C1E447-B785-4BCC-86AE-437F5A13B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48" name="Line 180">
              <a:extLst>
                <a:ext uri="{FF2B5EF4-FFF2-40B4-BE49-F238E27FC236}">
                  <a16:creationId xmlns:a16="http://schemas.microsoft.com/office/drawing/2014/main" id="{6DC46F5D-7F71-4601-8B60-CDB3DB070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49" name="Line 181">
              <a:extLst>
                <a:ext uri="{FF2B5EF4-FFF2-40B4-BE49-F238E27FC236}">
                  <a16:creationId xmlns:a16="http://schemas.microsoft.com/office/drawing/2014/main" id="{82DAAEEC-29B5-4E36-A8C4-3E77DE68A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63" name="Group 195">
            <a:extLst>
              <a:ext uri="{FF2B5EF4-FFF2-40B4-BE49-F238E27FC236}">
                <a16:creationId xmlns:a16="http://schemas.microsoft.com/office/drawing/2014/main" id="{6152A941-1427-4BDC-B4B2-E453658054A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436813"/>
            <a:ext cx="2205038" cy="2068513"/>
            <a:chOff x="4129" y="1535"/>
            <a:chExt cx="1389" cy="1303"/>
          </a:xfrm>
        </p:grpSpPr>
        <p:sp>
          <p:nvSpPr>
            <p:cNvPr id="7192" name="AutoShape 24">
              <a:extLst>
                <a:ext uri="{FF2B5EF4-FFF2-40B4-BE49-F238E27FC236}">
                  <a16:creationId xmlns:a16="http://schemas.microsoft.com/office/drawing/2014/main" id="{5CD2B2AA-626F-4B52-9C02-24E29A11B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843"/>
              <a:ext cx="863" cy="86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58" name="Group 190">
              <a:extLst>
                <a:ext uri="{FF2B5EF4-FFF2-40B4-BE49-F238E27FC236}">
                  <a16:creationId xmlns:a16="http://schemas.microsoft.com/office/drawing/2014/main" id="{D92966DA-CC92-4386-9BFC-F4C9585B9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" y="1535"/>
              <a:ext cx="1389" cy="1303"/>
              <a:chOff x="4129" y="1535"/>
              <a:chExt cx="1389" cy="1303"/>
            </a:xfrm>
          </p:grpSpPr>
          <p:sp>
            <p:nvSpPr>
              <p:cNvPr id="7198" name="Line 30">
                <a:extLst>
                  <a:ext uri="{FF2B5EF4-FFF2-40B4-BE49-F238E27FC236}">
                    <a16:creationId xmlns:a16="http://schemas.microsoft.com/office/drawing/2014/main" id="{11393685-B8C0-4420-B967-0503B656C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9" name="Line 31">
                <a:extLst>
                  <a:ext uri="{FF2B5EF4-FFF2-40B4-BE49-F238E27FC236}">
                    <a16:creationId xmlns:a16="http://schemas.microsoft.com/office/drawing/2014/main" id="{D970C2ED-06FD-48F9-8C78-86C2AAC36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293" name="Object 125">
                <a:extLst>
                  <a:ext uri="{FF2B5EF4-FFF2-40B4-BE49-F238E27FC236}">
                    <a16:creationId xmlns:a16="http://schemas.microsoft.com/office/drawing/2014/main" id="{CAFC3AFE-CD84-4DA9-9A36-18D389571C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9060886"/>
                  </p:ext>
                </p:extLst>
              </p:nvPr>
            </p:nvGraphicFramePr>
            <p:xfrm>
              <a:off x="5324" y="2283"/>
              <a:ext cx="19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38"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7293" name="Object 125">
                            <a:extLst>
                              <a:ext uri="{FF2B5EF4-FFF2-40B4-BE49-F238E27FC236}">
                                <a16:creationId xmlns:a16="http://schemas.microsoft.com/office/drawing/2014/main" id="{CAFC3AFE-CD84-4DA9-9A36-18D389571C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4" y="2283"/>
                            <a:ext cx="19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96" name="Object 128">
                <a:extLst>
                  <a:ext uri="{FF2B5EF4-FFF2-40B4-BE49-F238E27FC236}">
                    <a16:creationId xmlns:a16="http://schemas.microsoft.com/office/drawing/2014/main" id="{A415228D-CEE4-468B-9176-430B7C8130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5161152"/>
                  </p:ext>
                </p:extLst>
              </p:nvPr>
            </p:nvGraphicFramePr>
            <p:xfrm>
              <a:off x="4473" y="1535"/>
              <a:ext cx="21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39" name="Equation" r:id="rId14" imgW="139680" imgH="164880" progId="Equation.DSMT4">
                      <p:embed/>
                    </p:oleObj>
                  </mc:Choice>
                  <mc:Fallback>
                    <p:oleObj name="Equation" r:id="rId14" imgW="139680" imgH="164880" progId="Equation.DSMT4">
                      <p:embed/>
                      <p:pic>
                        <p:nvPicPr>
                          <p:cNvPr id="7296" name="Object 128">
                            <a:extLst>
                              <a:ext uri="{FF2B5EF4-FFF2-40B4-BE49-F238E27FC236}">
                                <a16:creationId xmlns:a16="http://schemas.microsoft.com/office/drawing/2014/main" id="{A415228D-CEE4-468B-9176-430B7C8130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1535"/>
                            <a:ext cx="21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00" name="Object 132">
                <a:extLst>
                  <a:ext uri="{FF2B5EF4-FFF2-40B4-BE49-F238E27FC236}">
                    <a16:creationId xmlns:a16="http://schemas.microsoft.com/office/drawing/2014/main" id="{4E4CC000-0518-46AE-93B1-EE5EBD8801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199740"/>
                  </p:ext>
                </p:extLst>
              </p:nvPr>
            </p:nvGraphicFramePr>
            <p:xfrm>
              <a:off x="4489" y="2236"/>
              <a:ext cx="24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0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7300" name="Object 132">
                            <a:extLst>
                              <a:ext uri="{FF2B5EF4-FFF2-40B4-BE49-F238E27FC236}">
                                <a16:creationId xmlns:a16="http://schemas.microsoft.com/office/drawing/2014/main" id="{4E4CC000-0518-46AE-93B1-EE5EBD8801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9" y="2236"/>
                            <a:ext cx="244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54" name="Object 186">
                <a:extLst>
                  <a:ext uri="{FF2B5EF4-FFF2-40B4-BE49-F238E27FC236}">
                    <a16:creationId xmlns:a16="http://schemas.microsoft.com/office/drawing/2014/main" id="{3E0F9F8E-33BC-4F49-9348-25BD510FA6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440479"/>
                  </p:ext>
                </p:extLst>
              </p:nvPr>
            </p:nvGraphicFramePr>
            <p:xfrm>
              <a:off x="5103" y="2244"/>
              <a:ext cx="194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1" name="Equation" r:id="rId18" imgW="126720" imgH="164880" progId="Equation.DSMT4">
                      <p:embed/>
                    </p:oleObj>
                  </mc:Choice>
                  <mc:Fallback>
                    <p:oleObj name="Equation" r:id="rId18" imgW="126720" imgH="164880" progId="Equation.DSMT4">
                      <p:embed/>
                      <p:pic>
                        <p:nvPicPr>
                          <p:cNvPr id="7354" name="Object 186">
                            <a:extLst>
                              <a:ext uri="{FF2B5EF4-FFF2-40B4-BE49-F238E27FC236}">
                                <a16:creationId xmlns:a16="http://schemas.microsoft.com/office/drawing/2014/main" id="{3E0F9F8E-33BC-4F49-9348-25BD510FA6F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244"/>
                            <a:ext cx="194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55" name="Object 187">
                <a:extLst>
                  <a:ext uri="{FF2B5EF4-FFF2-40B4-BE49-F238E27FC236}">
                    <a16:creationId xmlns:a16="http://schemas.microsoft.com/office/drawing/2014/main" id="{960A86C2-8C5C-4C63-86AB-FD0251FC78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2" name="Equation" r:id="rId20" imgW="152280" imgH="304560" progId="Equation.3">
                      <p:embed/>
                    </p:oleObj>
                  </mc:Choice>
                  <mc:Fallback>
                    <p:oleObj name="Equation" r:id="rId20" imgW="152280" imgH="304560" progId="Equation.3">
                      <p:embed/>
                      <p:pic>
                        <p:nvPicPr>
                          <p:cNvPr id="7355" name="Object 187">
                            <a:extLst>
                              <a:ext uri="{FF2B5EF4-FFF2-40B4-BE49-F238E27FC236}">
                                <a16:creationId xmlns:a16="http://schemas.microsoft.com/office/drawing/2014/main" id="{960A86C2-8C5C-4C63-86AB-FD0251FC78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423" name="Group 255">
            <a:extLst>
              <a:ext uri="{FF2B5EF4-FFF2-40B4-BE49-F238E27FC236}">
                <a16:creationId xmlns:a16="http://schemas.microsoft.com/office/drawing/2014/main" id="{793A7366-F5ED-4DA7-80DE-E11DF91BA6C2}"/>
              </a:ext>
            </a:extLst>
          </p:cNvPr>
          <p:cNvGrpSpPr>
            <a:grpSpLocks/>
          </p:cNvGrpSpPr>
          <p:nvPr/>
        </p:nvGrpSpPr>
        <p:grpSpPr bwMode="auto">
          <a:xfrm>
            <a:off x="6424614" y="517525"/>
            <a:ext cx="2162175" cy="2049463"/>
            <a:chOff x="2559" y="2430"/>
            <a:chExt cx="1362" cy="1291"/>
          </a:xfrm>
        </p:grpSpPr>
        <p:sp>
          <p:nvSpPr>
            <p:cNvPr id="7403" name="Line 235">
              <a:extLst>
                <a:ext uri="{FF2B5EF4-FFF2-40B4-BE49-F238E27FC236}">
                  <a16:creationId xmlns:a16="http://schemas.microsoft.com/office/drawing/2014/main" id="{70E588EF-2380-4C62-BE1E-72BBB5D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22" name="Group 254">
              <a:extLst>
                <a:ext uri="{FF2B5EF4-FFF2-40B4-BE49-F238E27FC236}">
                  <a16:creationId xmlns:a16="http://schemas.microsoft.com/office/drawing/2014/main" id="{8D428EC8-AA06-437A-831C-48CD1F88B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430"/>
              <a:ext cx="1281" cy="1122"/>
              <a:chOff x="2640" y="2430"/>
              <a:chExt cx="1281" cy="1122"/>
            </a:xfrm>
          </p:grpSpPr>
          <p:sp>
            <p:nvSpPr>
              <p:cNvPr id="7405" name="Line 237">
                <a:extLst>
                  <a:ext uri="{FF2B5EF4-FFF2-40B4-BE49-F238E27FC236}">
                    <a16:creationId xmlns:a16="http://schemas.microsoft.com/office/drawing/2014/main" id="{6BA4AA23-52F0-4E4E-9FF0-9E7EED7B1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6" name="Line 238">
                <a:extLst>
                  <a:ext uri="{FF2B5EF4-FFF2-40B4-BE49-F238E27FC236}">
                    <a16:creationId xmlns:a16="http://schemas.microsoft.com/office/drawing/2014/main" id="{3A172135-4DEC-40B2-842A-604D4F5D0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415" name="Object 247">
                <a:extLst>
                  <a:ext uri="{FF2B5EF4-FFF2-40B4-BE49-F238E27FC236}">
                    <a16:creationId xmlns:a16="http://schemas.microsoft.com/office/drawing/2014/main" id="{18A71587-9057-48D2-87EF-6AA63FED65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1351249"/>
                  </p:ext>
                </p:extLst>
              </p:nvPr>
            </p:nvGraphicFramePr>
            <p:xfrm>
              <a:off x="3725" y="3136"/>
              <a:ext cx="19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3" name="Equation" r:id="rId22" imgW="126720" imgH="139680" progId="Equation.DSMT4">
                      <p:embed/>
                    </p:oleObj>
                  </mc:Choice>
                  <mc:Fallback>
                    <p:oleObj name="Equation" r:id="rId22" imgW="126720" imgH="139680" progId="Equation.DSMT4">
                      <p:embed/>
                      <p:pic>
                        <p:nvPicPr>
                          <p:cNvPr id="7415" name="Object 247">
                            <a:extLst>
                              <a:ext uri="{FF2B5EF4-FFF2-40B4-BE49-F238E27FC236}">
                                <a16:creationId xmlns:a16="http://schemas.microsoft.com/office/drawing/2014/main" id="{18A71587-9057-48D2-87EF-6AA63FED65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5" y="3136"/>
                            <a:ext cx="19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16" name="Object 248">
                <a:extLst>
                  <a:ext uri="{FF2B5EF4-FFF2-40B4-BE49-F238E27FC236}">
                    <a16:creationId xmlns:a16="http://schemas.microsoft.com/office/drawing/2014/main" id="{4083441E-C399-4EAF-B2BC-B137870613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58679"/>
                  </p:ext>
                </p:extLst>
              </p:nvPr>
            </p:nvGraphicFramePr>
            <p:xfrm>
              <a:off x="2746" y="2430"/>
              <a:ext cx="21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4" name="Equation" r:id="rId24" imgW="139680" imgH="164880" progId="Equation.DSMT4">
                      <p:embed/>
                    </p:oleObj>
                  </mc:Choice>
                  <mc:Fallback>
                    <p:oleObj name="Equation" r:id="rId24" imgW="139680" imgH="164880" progId="Equation.DSMT4">
                      <p:embed/>
                      <p:pic>
                        <p:nvPicPr>
                          <p:cNvPr id="7416" name="Object 248">
                            <a:extLst>
                              <a:ext uri="{FF2B5EF4-FFF2-40B4-BE49-F238E27FC236}">
                                <a16:creationId xmlns:a16="http://schemas.microsoft.com/office/drawing/2014/main" id="{4083441E-C399-4EAF-B2BC-B137870613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6" y="2430"/>
                            <a:ext cx="216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17" name="Object 249">
                <a:extLst>
                  <a:ext uri="{FF2B5EF4-FFF2-40B4-BE49-F238E27FC236}">
                    <a16:creationId xmlns:a16="http://schemas.microsoft.com/office/drawing/2014/main" id="{6283378A-FC69-4C51-960D-6B03B37531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046661"/>
                  </p:ext>
                </p:extLst>
              </p:nvPr>
            </p:nvGraphicFramePr>
            <p:xfrm>
              <a:off x="2741" y="3205"/>
              <a:ext cx="207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5" name="Equation" r:id="rId26" imgW="126720" imgH="139680" progId="Equation.DSMT4">
                      <p:embed/>
                    </p:oleObj>
                  </mc:Choice>
                  <mc:Fallback>
                    <p:oleObj name="Equation" r:id="rId26" imgW="126720" imgH="139680" progId="Equation.DSMT4">
                      <p:embed/>
                      <p:pic>
                        <p:nvPicPr>
                          <p:cNvPr id="7417" name="Object 249">
                            <a:extLst>
                              <a:ext uri="{FF2B5EF4-FFF2-40B4-BE49-F238E27FC236}">
                                <a16:creationId xmlns:a16="http://schemas.microsoft.com/office/drawing/2014/main" id="{6283378A-FC69-4C51-960D-6B03B37531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1" y="3205"/>
                            <a:ext cx="207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21" name="Group 253">
              <a:extLst>
                <a:ext uri="{FF2B5EF4-FFF2-40B4-BE49-F238E27FC236}">
                  <a16:creationId xmlns:a16="http://schemas.microsoft.com/office/drawing/2014/main" id="{FC6D3138-EB0B-437F-801B-3CBF8C5E5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7407" name="Line 239">
                <a:extLst>
                  <a:ext uri="{FF2B5EF4-FFF2-40B4-BE49-F238E27FC236}">
                    <a16:creationId xmlns:a16="http://schemas.microsoft.com/office/drawing/2014/main" id="{D3BA5604-4E16-4B0D-B54D-81D7F9CBE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Line 240">
                <a:extLst>
                  <a:ext uri="{FF2B5EF4-FFF2-40B4-BE49-F238E27FC236}">
                    <a16:creationId xmlns:a16="http://schemas.microsoft.com/office/drawing/2014/main" id="{A81DB27D-0341-4B3F-9A63-0529C52D6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9" name="Line 241">
                <a:extLst>
                  <a:ext uri="{FF2B5EF4-FFF2-40B4-BE49-F238E27FC236}">
                    <a16:creationId xmlns:a16="http://schemas.microsoft.com/office/drawing/2014/main" id="{C94E7945-BBB1-4E74-B5DB-6D54E19C8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Line 242">
                <a:extLst>
                  <a:ext uri="{FF2B5EF4-FFF2-40B4-BE49-F238E27FC236}">
                    <a16:creationId xmlns:a16="http://schemas.microsoft.com/office/drawing/2014/main" id="{1D4D1868-BEBF-4F43-8F4F-3B22357F8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Line 243">
                <a:extLst>
                  <a:ext uri="{FF2B5EF4-FFF2-40B4-BE49-F238E27FC236}">
                    <a16:creationId xmlns:a16="http://schemas.microsoft.com/office/drawing/2014/main" id="{C3688E64-D899-437A-952E-AF131CFA7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Line 244">
                <a:extLst>
                  <a:ext uri="{FF2B5EF4-FFF2-40B4-BE49-F238E27FC236}">
                    <a16:creationId xmlns:a16="http://schemas.microsoft.com/office/drawing/2014/main" id="{5807DFFD-94FA-4239-9CEE-5EDBD39FD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Line 245">
                <a:extLst>
                  <a:ext uri="{FF2B5EF4-FFF2-40B4-BE49-F238E27FC236}">
                    <a16:creationId xmlns:a16="http://schemas.microsoft.com/office/drawing/2014/main" id="{C118AD2D-2AA0-4B66-80F0-8147E1E44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Line 246">
                <a:extLst>
                  <a:ext uri="{FF2B5EF4-FFF2-40B4-BE49-F238E27FC236}">
                    <a16:creationId xmlns:a16="http://schemas.microsoft.com/office/drawing/2014/main" id="{2E766CDE-C3B5-4EEC-A981-103D46D12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8" name="Line 250">
                <a:extLst>
                  <a:ext uri="{FF2B5EF4-FFF2-40B4-BE49-F238E27FC236}">
                    <a16:creationId xmlns:a16="http://schemas.microsoft.com/office/drawing/2014/main" id="{4FF36290-10D3-4DEC-83C6-FB21B4F9D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Line 251">
                <a:extLst>
                  <a:ext uri="{FF2B5EF4-FFF2-40B4-BE49-F238E27FC236}">
                    <a16:creationId xmlns:a16="http://schemas.microsoft.com/office/drawing/2014/main" id="{03A9C926-A251-4506-A9D6-05E80B85F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2" name="Group 274">
            <a:extLst>
              <a:ext uri="{FF2B5EF4-FFF2-40B4-BE49-F238E27FC236}">
                <a16:creationId xmlns:a16="http://schemas.microsoft.com/office/drawing/2014/main" id="{5ECBBDD8-6146-45C1-B532-6FE911C098FF}"/>
              </a:ext>
            </a:extLst>
          </p:cNvPr>
          <p:cNvGrpSpPr>
            <a:grpSpLocks/>
          </p:cNvGrpSpPr>
          <p:nvPr/>
        </p:nvGrpSpPr>
        <p:grpSpPr bwMode="auto">
          <a:xfrm>
            <a:off x="1219201" y="4127500"/>
            <a:ext cx="2162176" cy="2020888"/>
            <a:chOff x="2559" y="2448"/>
            <a:chExt cx="1362" cy="1273"/>
          </a:xfrm>
        </p:grpSpPr>
        <p:sp>
          <p:nvSpPr>
            <p:cNvPr id="7424" name="Line 256">
              <a:extLst>
                <a:ext uri="{FF2B5EF4-FFF2-40B4-BE49-F238E27FC236}">
                  <a16:creationId xmlns:a16="http://schemas.microsoft.com/office/drawing/2014/main" id="{16C78579-0A62-46BF-AB24-637559CF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25" name="Group 257">
              <a:extLst>
                <a:ext uri="{FF2B5EF4-FFF2-40B4-BE49-F238E27FC236}">
                  <a16:creationId xmlns:a16="http://schemas.microsoft.com/office/drawing/2014/main" id="{954ED5F3-CE9A-40EE-BDC5-C7DD64A72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448"/>
              <a:ext cx="1281" cy="1104"/>
              <a:chOff x="2640" y="2448"/>
              <a:chExt cx="1281" cy="1104"/>
            </a:xfrm>
          </p:grpSpPr>
          <p:sp>
            <p:nvSpPr>
              <p:cNvPr id="7426" name="Line 258">
                <a:extLst>
                  <a:ext uri="{FF2B5EF4-FFF2-40B4-BE49-F238E27FC236}">
                    <a16:creationId xmlns:a16="http://schemas.microsoft.com/office/drawing/2014/main" id="{4D15BB0D-E5A0-408E-B2BB-5D795772C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7" name="Line 259">
                <a:extLst>
                  <a:ext uri="{FF2B5EF4-FFF2-40B4-BE49-F238E27FC236}">
                    <a16:creationId xmlns:a16="http://schemas.microsoft.com/office/drawing/2014/main" id="{2F34A2CE-3DA7-4AB6-B289-8216D4587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428" name="Object 260">
                <a:extLst>
                  <a:ext uri="{FF2B5EF4-FFF2-40B4-BE49-F238E27FC236}">
                    <a16:creationId xmlns:a16="http://schemas.microsoft.com/office/drawing/2014/main" id="{E753BA1B-55EF-4544-AA26-0C2F203A97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7073658"/>
                  </p:ext>
                </p:extLst>
              </p:nvPr>
            </p:nvGraphicFramePr>
            <p:xfrm>
              <a:off x="3710" y="3114"/>
              <a:ext cx="21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6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7428" name="Object 260">
                            <a:extLst>
                              <a:ext uri="{FF2B5EF4-FFF2-40B4-BE49-F238E27FC236}">
                                <a16:creationId xmlns:a16="http://schemas.microsoft.com/office/drawing/2014/main" id="{E753BA1B-55EF-4544-AA26-0C2F203A97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0" y="3114"/>
                            <a:ext cx="211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29" name="Object 261">
                <a:extLst>
                  <a:ext uri="{FF2B5EF4-FFF2-40B4-BE49-F238E27FC236}">
                    <a16:creationId xmlns:a16="http://schemas.microsoft.com/office/drawing/2014/main" id="{0C9F1A16-8765-4389-8972-5E75CE6CB8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693625"/>
                  </p:ext>
                </p:extLst>
              </p:nvPr>
            </p:nvGraphicFramePr>
            <p:xfrm>
              <a:off x="2758" y="2448"/>
              <a:ext cx="20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7" name="Equation" r:id="rId30" imgW="139680" imgH="164880" progId="Equation.DSMT4">
                      <p:embed/>
                    </p:oleObj>
                  </mc:Choice>
                  <mc:Fallback>
                    <p:oleObj name="Equation" r:id="rId30" imgW="139680" imgH="164880" progId="Equation.DSMT4">
                      <p:embed/>
                      <p:pic>
                        <p:nvPicPr>
                          <p:cNvPr id="7429" name="Object 261">
                            <a:extLst>
                              <a:ext uri="{FF2B5EF4-FFF2-40B4-BE49-F238E27FC236}">
                                <a16:creationId xmlns:a16="http://schemas.microsoft.com/office/drawing/2014/main" id="{0C9F1A16-8765-4389-8972-5E75CE6CB8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" y="2448"/>
                            <a:ext cx="205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30" name="Object 262">
                <a:extLst>
                  <a:ext uri="{FF2B5EF4-FFF2-40B4-BE49-F238E27FC236}">
                    <a16:creationId xmlns:a16="http://schemas.microsoft.com/office/drawing/2014/main" id="{E5FD042A-B89D-4E24-8226-06A1E92FB6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8772814"/>
                  </p:ext>
                </p:extLst>
              </p:nvPr>
            </p:nvGraphicFramePr>
            <p:xfrm>
              <a:off x="2737" y="3223"/>
              <a:ext cx="205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8" name="Equation" r:id="rId32" imgW="126720" imgH="139680" progId="Equation.DSMT4">
                      <p:embed/>
                    </p:oleObj>
                  </mc:Choice>
                  <mc:Fallback>
                    <p:oleObj name="Equation" r:id="rId32" imgW="126720" imgH="139680" progId="Equation.DSMT4">
                      <p:embed/>
                      <p:pic>
                        <p:nvPicPr>
                          <p:cNvPr id="7430" name="Object 262">
                            <a:extLst>
                              <a:ext uri="{FF2B5EF4-FFF2-40B4-BE49-F238E27FC236}">
                                <a16:creationId xmlns:a16="http://schemas.microsoft.com/office/drawing/2014/main" id="{E5FD042A-B89D-4E24-8226-06A1E92FB6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7" y="3223"/>
                            <a:ext cx="205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31" name="Group 263">
              <a:extLst>
                <a:ext uri="{FF2B5EF4-FFF2-40B4-BE49-F238E27FC236}">
                  <a16:creationId xmlns:a16="http://schemas.microsoft.com/office/drawing/2014/main" id="{7D6596A4-802C-4987-BC30-862512C03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7432" name="Line 264">
                <a:extLst>
                  <a:ext uri="{FF2B5EF4-FFF2-40B4-BE49-F238E27FC236}">
                    <a16:creationId xmlns:a16="http://schemas.microsoft.com/office/drawing/2014/main" id="{161B3965-CB15-44DC-B81C-0C9DA0747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3" name="Line 265">
                <a:extLst>
                  <a:ext uri="{FF2B5EF4-FFF2-40B4-BE49-F238E27FC236}">
                    <a16:creationId xmlns:a16="http://schemas.microsoft.com/office/drawing/2014/main" id="{C5F2FEFF-B8E3-4063-A568-8F033068F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Line 266">
                <a:extLst>
                  <a:ext uri="{FF2B5EF4-FFF2-40B4-BE49-F238E27FC236}">
                    <a16:creationId xmlns:a16="http://schemas.microsoft.com/office/drawing/2014/main" id="{9E648822-B3E8-434D-BC15-AAC27C4BA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Line 267">
                <a:extLst>
                  <a:ext uri="{FF2B5EF4-FFF2-40B4-BE49-F238E27FC236}">
                    <a16:creationId xmlns:a16="http://schemas.microsoft.com/office/drawing/2014/main" id="{9F8E67D5-1DAD-404E-BFC9-188092431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6" name="Line 268">
                <a:extLst>
                  <a:ext uri="{FF2B5EF4-FFF2-40B4-BE49-F238E27FC236}">
                    <a16:creationId xmlns:a16="http://schemas.microsoft.com/office/drawing/2014/main" id="{363ECCCA-F8B3-41B3-93D6-B1CE16E72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Line 269">
                <a:extLst>
                  <a:ext uri="{FF2B5EF4-FFF2-40B4-BE49-F238E27FC236}">
                    <a16:creationId xmlns:a16="http://schemas.microsoft.com/office/drawing/2014/main" id="{F3FC1913-4CFA-4F18-9C2D-96185F04A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Line 270">
                <a:extLst>
                  <a:ext uri="{FF2B5EF4-FFF2-40B4-BE49-F238E27FC236}">
                    <a16:creationId xmlns:a16="http://schemas.microsoft.com/office/drawing/2014/main" id="{961C14C7-7623-4153-89C8-348538214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9" name="Line 271">
                <a:extLst>
                  <a:ext uri="{FF2B5EF4-FFF2-40B4-BE49-F238E27FC236}">
                    <a16:creationId xmlns:a16="http://schemas.microsoft.com/office/drawing/2014/main" id="{6B1A902D-9E43-44B0-BF52-AB2D9D22B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Line 272">
                <a:extLst>
                  <a:ext uri="{FF2B5EF4-FFF2-40B4-BE49-F238E27FC236}">
                    <a16:creationId xmlns:a16="http://schemas.microsoft.com/office/drawing/2014/main" id="{ED9020A3-151B-4254-81FB-0F5FD15B8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Line 273">
                <a:extLst>
                  <a:ext uri="{FF2B5EF4-FFF2-40B4-BE49-F238E27FC236}">
                    <a16:creationId xmlns:a16="http://schemas.microsoft.com/office/drawing/2014/main" id="{D280D114-3F3C-4E58-944D-04D2A8227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3" name="Group 285">
            <a:extLst>
              <a:ext uri="{FF2B5EF4-FFF2-40B4-BE49-F238E27FC236}">
                <a16:creationId xmlns:a16="http://schemas.microsoft.com/office/drawing/2014/main" id="{57F732A7-D816-4667-943C-447DF69A4C36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073525"/>
            <a:ext cx="2165351" cy="2108200"/>
            <a:chOff x="2448" y="2518"/>
            <a:chExt cx="1364" cy="1328"/>
          </a:xfrm>
        </p:grpSpPr>
        <p:sp>
          <p:nvSpPr>
            <p:cNvPr id="7444" name="AutoShape 276">
              <a:extLst>
                <a:ext uri="{FF2B5EF4-FFF2-40B4-BE49-F238E27FC236}">
                  <a16:creationId xmlns:a16="http://schemas.microsoft.com/office/drawing/2014/main" id="{7573D0B3-2737-41C5-81BD-0ECFBABE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851"/>
              <a:ext cx="863" cy="86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45" name="Group 277">
              <a:extLst>
                <a:ext uri="{FF2B5EF4-FFF2-40B4-BE49-F238E27FC236}">
                  <a16:creationId xmlns:a16="http://schemas.microsoft.com/office/drawing/2014/main" id="{80AEA3D0-84B2-4232-89BD-80DB0C9A7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518"/>
              <a:ext cx="1364" cy="1328"/>
              <a:chOff x="4129" y="1510"/>
              <a:chExt cx="1364" cy="1328"/>
            </a:xfrm>
          </p:grpSpPr>
          <p:sp>
            <p:nvSpPr>
              <p:cNvPr id="7446" name="Line 278">
                <a:extLst>
                  <a:ext uri="{FF2B5EF4-FFF2-40B4-BE49-F238E27FC236}">
                    <a16:creationId xmlns:a16="http://schemas.microsoft.com/office/drawing/2014/main" id="{2605FD24-6DC0-44EB-93CF-58875AA3C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Line 279">
                <a:extLst>
                  <a:ext uri="{FF2B5EF4-FFF2-40B4-BE49-F238E27FC236}">
                    <a16:creationId xmlns:a16="http://schemas.microsoft.com/office/drawing/2014/main" id="{28EE1214-7C90-47EB-9722-460BE8CBA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448" name="Object 280">
                <a:extLst>
                  <a:ext uri="{FF2B5EF4-FFF2-40B4-BE49-F238E27FC236}">
                    <a16:creationId xmlns:a16="http://schemas.microsoft.com/office/drawing/2014/main" id="{862F7C0E-72D4-489F-BBF4-7BCC59B305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3847105"/>
                  </p:ext>
                </p:extLst>
              </p:nvPr>
            </p:nvGraphicFramePr>
            <p:xfrm>
              <a:off x="5280" y="2270"/>
              <a:ext cx="213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49" name="Equation" r:id="rId34" imgW="126720" imgH="139680" progId="Equation.DSMT4">
                      <p:embed/>
                    </p:oleObj>
                  </mc:Choice>
                  <mc:Fallback>
                    <p:oleObj name="Equation" r:id="rId34" imgW="126720" imgH="139680" progId="Equation.DSMT4">
                      <p:embed/>
                      <p:pic>
                        <p:nvPicPr>
                          <p:cNvPr id="7448" name="Object 280">
                            <a:extLst>
                              <a:ext uri="{FF2B5EF4-FFF2-40B4-BE49-F238E27FC236}">
                                <a16:creationId xmlns:a16="http://schemas.microsoft.com/office/drawing/2014/main" id="{862F7C0E-72D4-489F-BBF4-7BCC59B305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70"/>
                            <a:ext cx="213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49" name="Object 281">
                <a:extLst>
                  <a:ext uri="{FF2B5EF4-FFF2-40B4-BE49-F238E27FC236}">
                    <a16:creationId xmlns:a16="http://schemas.microsoft.com/office/drawing/2014/main" id="{CF392915-E9D5-4125-B889-D6040AEE8A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4458067"/>
                  </p:ext>
                </p:extLst>
              </p:nvPr>
            </p:nvGraphicFramePr>
            <p:xfrm>
              <a:off x="4512" y="1510"/>
              <a:ext cx="199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50" name="Equation" r:id="rId36" imgW="139680" imgH="164880" progId="Equation.DSMT4">
                      <p:embed/>
                    </p:oleObj>
                  </mc:Choice>
                  <mc:Fallback>
                    <p:oleObj name="Equation" r:id="rId36" imgW="139680" imgH="164880" progId="Equation.DSMT4">
                      <p:embed/>
                      <p:pic>
                        <p:nvPicPr>
                          <p:cNvPr id="7449" name="Object 281">
                            <a:extLst>
                              <a:ext uri="{FF2B5EF4-FFF2-40B4-BE49-F238E27FC236}">
                                <a16:creationId xmlns:a16="http://schemas.microsoft.com/office/drawing/2014/main" id="{CF392915-E9D5-4125-B889-D6040AEE8A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510"/>
                            <a:ext cx="199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50" name="Object 282">
                <a:extLst>
                  <a:ext uri="{FF2B5EF4-FFF2-40B4-BE49-F238E27FC236}">
                    <a16:creationId xmlns:a16="http://schemas.microsoft.com/office/drawing/2014/main" id="{BC678A8D-F179-44A3-8DC4-95ED237CD0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412039"/>
                  </p:ext>
                </p:extLst>
              </p:nvPr>
            </p:nvGraphicFramePr>
            <p:xfrm>
              <a:off x="4488" y="2257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51" name="Equation" r:id="rId38" imgW="126720" imgH="139680" progId="Equation.DSMT4">
                      <p:embed/>
                    </p:oleObj>
                  </mc:Choice>
                  <mc:Fallback>
                    <p:oleObj name="Equation" r:id="rId38" imgW="126720" imgH="139680" progId="Equation.DSMT4">
                      <p:embed/>
                      <p:pic>
                        <p:nvPicPr>
                          <p:cNvPr id="7450" name="Object 282">
                            <a:extLst>
                              <a:ext uri="{FF2B5EF4-FFF2-40B4-BE49-F238E27FC236}">
                                <a16:creationId xmlns:a16="http://schemas.microsoft.com/office/drawing/2014/main" id="{BC678A8D-F179-44A3-8DC4-95ED237CD0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257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51" name="Object 283">
                <a:extLst>
                  <a:ext uri="{FF2B5EF4-FFF2-40B4-BE49-F238E27FC236}">
                    <a16:creationId xmlns:a16="http://schemas.microsoft.com/office/drawing/2014/main" id="{5AA2AD84-7007-46C9-89F8-E688A53BB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146576"/>
                  </p:ext>
                </p:extLst>
              </p:nvPr>
            </p:nvGraphicFramePr>
            <p:xfrm>
              <a:off x="5104" y="2257"/>
              <a:ext cx="183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52" name="Equation" r:id="rId40" imgW="126720" imgH="164880" progId="Equation.DSMT4">
                      <p:embed/>
                    </p:oleObj>
                  </mc:Choice>
                  <mc:Fallback>
                    <p:oleObj name="Equation" r:id="rId40" imgW="126720" imgH="164880" progId="Equation.DSMT4">
                      <p:embed/>
                      <p:pic>
                        <p:nvPicPr>
                          <p:cNvPr id="7451" name="Object 283">
                            <a:extLst>
                              <a:ext uri="{FF2B5EF4-FFF2-40B4-BE49-F238E27FC236}">
                                <a16:creationId xmlns:a16="http://schemas.microsoft.com/office/drawing/2014/main" id="{5AA2AD84-7007-46C9-89F8-E688A53BBE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4" y="2257"/>
                            <a:ext cx="183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52" name="Object 284">
                <a:extLst>
                  <a:ext uri="{FF2B5EF4-FFF2-40B4-BE49-F238E27FC236}">
                    <a16:creationId xmlns:a16="http://schemas.microsoft.com/office/drawing/2014/main" id="{1B13123C-6BDB-4BA5-A4C2-CE8807B61B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53" name="Equation" r:id="rId42" imgW="152280" imgH="304560" progId="Equation.3">
                      <p:embed/>
                    </p:oleObj>
                  </mc:Choice>
                  <mc:Fallback>
                    <p:oleObj name="Equation" r:id="rId42" imgW="152280" imgH="304560" progId="Equation.3">
                      <p:embed/>
                      <p:pic>
                        <p:nvPicPr>
                          <p:cNvPr id="7452" name="Object 284">
                            <a:extLst>
                              <a:ext uri="{FF2B5EF4-FFF2-40B4-BE49-F238E27FC236}">
                                <a16:creationId xmlns:a16="http://schemas.microsoft.com/office/drawing/2014/main" id="{1B13123C-6BDB-4BA5-A4C2-CE8807B61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 build="p" autoUpdateAnimBg="0" advAuto="0"/>
      <p:bldP spid="7216" grpId="0" autoUpdateAnimBg="0"/>
      <p:bldP spid="7311" grpId="0" autoUpdateAnimBg="0"/>
      <p:bldP spid="7312" grpId="0" autoUpdateAnimBg="0"/>
      <p:bldP spid="7313" grpId="0" autoUpdateAnimBg="0"/>
      <p:bldP spid="7314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5110</TotalTime>
  <Words>1601</Words>
  <Application>Microsoft Office PowerPoint</Application>
  <PresentationFormat>全屏显示(4:3)</PresentationFormat>
  <Paragraphs>268</Paragraphs>
  <Slides>35</Slides>
  <Notes>5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  <vt:variant>
        <vt:lpstr>自定义放映</vt:lpstr>
      </vt:variant>
      <vt:variant>
        <vt:i4>2</vt:i4>
      </vt:variant>
    </vt:vector>
  </HeadingPairs>
  <TitlesOfParts>
    <vt:vector size="49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MathType 6.0 Equation</vt:lpstr>
      <vt:lpstr>公式</vt:lpstr>
      <vt:lpstr>BMP 图象</vt:lpstr>
      <vt:lpstr>位图图像</vt:lpstr>
      <vt:lpstr>第一章 </vt:lpstr>
      <vt:lpstr>第一节</vt:lpstr>
      <vt:lpstr>PowerPoint 演示文稿</vt:lpstr>
      <vt:lpstr>PowerPoint 演示文稿</vt:lpstr>
      <vt:lpstr>二、平面点集</vt:lpstr>
      <vt:lpstr>PowerPoint 演示文稿</vt:lpstr>
      <vt:lpstr>2. 区域</vt:lpstr>
      <vt:lpstr>(2)  开区域及闭区域</vt:lpstr>
      <vt:lpstr>例如，在平面上</vt:lpstr>
      <vt:lpstr>PowerPoint 演示文稿</vt:lpstr>
      <vt:lpstr>三、多元函数  </vt:lpstr>
      <vt:lpstr>PowerPoint 演示文稿</vt:lpstr>
      <vt:lpstr>PowerPoint 演示文稿</vt:lpstr>
      <vt:lpstr>PowerPoint 演示文稿</vt:lpstr>
      <vt:lpstr>第二节</vt:lpstr>
      <vt:lpstr>PowerPoint 演示文稿</vt:lpstr>
      <vt:lpstr>例.  设</vt:lpstr>
      <vt:lpstr>例. 设</vt:lpstr>
      <vt:lpstr>例.  讨论函数</vt:lpstr>
      <vt:lpstr>例.  讨论函数</vt:lpstr>
      <vt:lpstr>PowerPoint 演示文稿</vt:lpstr>
      <vt:lpstr>PowerPoint 演示文稿</vt:lpstr>
      <vt:lpstr>第三节</vt:lpstr>
      <vt:lpstr>PowerPoint 演示文稿</vt:lpstr>
      <vt:lpstr>例如, 函数</vt:lpstr>
      <vt:lpstr>PowerPoint 演示文稿</vt:lpstr>
      <vt:lpstr>PowerPoint 演示文稿</vt:lpstr>
      <vt:lpstr>PowerPoint 演示文稿</vt:lpstr>
      <vt:lpstr>定理：若 f (P) 在有界闭区域 D 上连续, 则</vt:lpstr>
      <vt:lpstr>PowerPoint 演示文稿</vt:lpstr>
      <vt:lpstr>PowerPoint 演示文稿</vt:lpstr>
      <vt:lpstr>3. 多元函数的极限</vt:lpstr>
      <vt:lpstr>习题</vt:lpstr>
      <vt:lpstr>2.</vt:lpstr>
      <vt:lpstr> 3.  证明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443</cp:revision>
  <cp:lastPrinted>2022-01-18T02:55:27Z</cp:lastPrinted>
  <dcterms:created xsi:type="dcterms:W3CDTF">2000-07-20T07:19:35Z</dcterms:created>
  <dcterms:modified xsi:type="dcterms:W3CDTF">2022-03-03T07:32:51Z</dcterms:modified>
</cp:coreProperties>
</file>