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8"/>
  </p:notesMasterIdLst>
  <p:sldIdLst>
    <p:sldId id="256" r:id="rId2"/>
    <p:sldId id="286" r:id="rId3"/>
    <p:sldId id="285" r:id="rId4"/>
    <p:sldId id="328" r:id="rId5"/>
    <p:sldId id="329" r:id="rId6"/>
    <p:sldId id="257" r:id="rId7"/>
    <p:sldId id="259" r:id="rId8"/>
    <p:sldId id="331" r:id="rId9"/>
    <p:sldId id="332" r:id="rId10"/>
    <p:sldId id="262" r:id="rId11"/>
    <p:sldId id="288" r:id="rId12"/>
    <p:sldId id="330" r:id="rId13"/>
    <p:sldId id="294" r:id="rId14"/>
    <p:sldId id="333" r:id="rId15"/>
    <p:sldId id="265" r:id="rId16"/>
    <p:sldId id="287" r:id="rId17"/>
    <p:sldId id="334" r:id="rId18"/>
    <p:sldId id="335" r:id="rId19"/>
    <p:sldId id="282" r:id="rId20"/>
    <p:sldId id="293" r:id="rId21"/>
    <p:sldId id="336" r:id="rId22"/>
    <p:sldId id="295" r:id="rId23"/>
    <p:sldId id="337" r:id="rId24"/>
    <p:sldId id="291" r:id="rId25"/>
    <p:sldId id="296" r:id="rId26"/>
    <p:sldId id="290" r:id="rId27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FF"/>
    <a:srgbClr val="003399"/>
    <a:srgbClr val="0000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959" autoAdjust="0"/>
  </p:normalViewPr>
  <p:slideViewPr>
    <p:cSldViewPr>
      <p:cViewPr varScale="1">
        <p:scale>
          <a:sx n="108" d="100"/>
          <a:sy n="108" d="100"/>
        </p:scale>
        <p:origin x="1146" y="114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E315BD-9F0D-43C9-85C9-8E9839C8A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3DB82-0A10-41DB-9224-BCC03DC8E29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5605367-CEB1-4E6D-8387-D716E41902A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7938CC7-CA75-4ED1-AB57-9DD2BB52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CD00C8-AEF8-47C1-8617-9EDDF7AA3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B6E32-A5A8-4FDF-BEE7-FA1C04CE45A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DD2267E-5513-473F-BD93-9959EF1E9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1D883E-8D4C-4FD1-98C6-38ECAADC0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A4FD84-CABF-4E8F-A609-B5500D1A2B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C1809-F46A-4586-B932-8CD334CFB53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58DE80A-8FC7-4B20-9DF1-0E9CAD4035D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0C1401C-90B7-4100-86A5-73039F372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ECC019-B5C6-4E36-9151-9B6874CD2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ACD5C-CBCD-4394-87F8-59B7E7E55EA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27E107C-EF92-413B-AF90-6D8B2F5F5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E21F629-1AD3-43EA-A7C1-50362CD8E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点击按钮“证明”</a:t>
            </a:r>
            <a:r>
              <a:rPr lang="en-US" altLang="zh-CN"/>
              <a:t>, </a:t>
            </a:r>
            <a:r>
              <a:rPr lang="zh-CN" altLang="en-US"/>
              <a:t>或“</a:t>
            </a:r>
            <a:r>
              <a:rPr lang="en-US" altLang="zh-CN"/>
              <a:t>(</a:t>
            </a:r>
            <a:r>
              <a:rPr lang="zh-CN" altLang="en-US"/>
              <a:t>证明略</a:t>
            </a:r>
            <a:r>
              <a:rPr lang="en-US" altLang="zh-CN"/>
              <a:t>)”, </a:t>
            </a:r>
            <a:r>
              <a:rPr lang="zh-CN" altLang="en-US"/>
              <a:t>将显示定理的证明过程</a:t>
            </a:r>
            <a:r>
              <a:rPr lang="en-US" altLang="zh-CN"/>
              <a:t>, </a:t>
            </a:r>
            <a:r>
              <a:rPr lang="zh-CN" altLang="en-US"/>
              <a:t>证明结束自动返回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8605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29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53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80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28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0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6090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4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081A1E-1E27-4193-BB93-6C6BB3FB23C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7081FA-6C01-4F54-B08B-3E4ABB65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1ADA3-84DB-4C47-AA7D-33ED4890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233198-D20D-4849-9C86-DDA99B8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7BD7DB-D447-4CEA-B8B6-107BD7C7EB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8364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61544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93132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10474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96567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36988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39644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041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57691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0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4.wmf"/><Relationship Id="rId32" Type="http://schemas.openxmlformats.org/officeDocument/2006/relationships/image" Target="../media/image58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6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wmf"/><Relationship Id="rId9" Type="http://schemas.openxmlformats.org/officeDocument/2006/relationships/hyperlink" Target="D8_1&#22522;&#26412;&#27010;&#24565;0.ppt#-1,22,&#20363;&#22914;, &#20989;&#25968;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../../&#39640;&#31561;&#25968;&#23398;-sxl/&#19979;&#20876;/&#31532;&#20843;&#31456;/D8_9&#20064;&#39064;&#35838;.ppt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7.gif"/><Relationship Id="rId5" Type="http://schemas.openxmlformats.org/officeDocument/2006/relationships/image" Target="../media/image126.gif"/><Relationship Id="rId4" Type="http://schemas.openxmlformats.org/officeDocument/2006/relationships/image" Target="../media/image1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29.gif"/><Relationship Id="rId4" Type="http://schemas.openxmlformats.org/officeDocument/2006/relationships/image" Target="../media/image1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7" Type="http://schemas.openxmlformats.org/officeDocument/2006/relationships/image" Target="../media/image13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2.gif"/><Relationship Id="rId5" Type="http://schemas.openxmlformats.org/officeDocument/2006/relationships/image" Target="../media/image131.gif"/><Relationship Id="rId4" Type="http://schemas.openxmlformats.org/officeDocument/2006/relationships/image" Target="../media/image13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7">
            <a:extLst>
              <a:ext uri="{FF2B5EF4-FFF2-40B4-BE49-F238E27FC236}">
                <a16:creationId xmlns:a16="http://schemas.microsoft.com/office/drawing/2014/main" id="{841D134E-2674-4C5A-847C-B65D59BC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6952"/>
            <a:ext cx="9144000" cy="386104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5" name="Rectangle 67">
            <a:extLst>
              <a:ext uri="{FF2B5EF4-FFF2-40B4-BE49-F238E27FC236}">
                <a16:creationId xmlns:a16="http://schemas.microsoft.com/office/drawing/2014/main" id="{5897D3E3-17AB-4717-A44F-0FCAF6BE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060F8B6-C6D5-4E51-8B7A-A884A9BA3C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723900"/>
            <a:ext cx="2438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5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</a:t>
            </a:r>
          </a:p>
        </p:txBody>
      </p:sp>
      <p:sp>
        <p:nvSpPr>
          <p:cNvPr id="7231" name="Text Box 63">
            <a:extLst>
              <a:ext uri="{FF2B5EF4-FFF2-40B4-BE49-F238E27FC236}">
                <a16:creationId xmlns:a16="http://schemas.microsoft.com/office/drawing/2014/main" id="{320368DB-655F-473B-AD25-735E190E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700" y="1674674"/>
            <a:ext cx="57246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多元函数的微分学</a:t>
            </a:r>
          </a:p>
          <a:p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及其应用</a:t>
            </a: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E52D398-CA49-4252-9179-1F50EA51F2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6570" y="344488"/>
            <a:ext cx="5618163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二、偏导数的几何意义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2BCF8A7D-D172-4DF6-A875-C080A0DAD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08075"/>
              </p:ext>
            </p:extLst>
          </p:nvPr>
        </p:nvGraphicFramePr>
        <p:xfrm>
          <a:off x="1233240" y="995041"/>
          <a:ext cx="3700606" cy="101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35" name="Equation" r:id="rId3" imgW="1854000" imgH="507960" progId="Equation.DSMT4">
                  <p:embed/>
                </p:oleObj>
              </mc:Choice>
              <mc:Fallback>
                <p:oleObj name="Equation" r:id="rId3" imgW="1854000" imgH="507960" progId="Equation.DSMT4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2BCF8A7D-D172-4DF6-A875-C080A0DAD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240" y="995041"/>
                        <a:ext cx="3700606" cy="1014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85ED0C3B-F569-4D09-94F4-D8E31BC6E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39871"/>
              </p:ext>
            </p:extLst>
          </p:nvPr>
        </p:nvGraphicFramePr>
        <p:xfrm>
          <a:off x="1627951" y="2128037"/>
          <a:ext cx="174315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36" name="Equation" r:id="rId5" imgW="787320" imgH="482400" progId="Equation.DSMT4">
                  <p:embed/>
                </p:oleObj>
              </mc:Choice>
              <mc:Fallback>
                <p:oleObj name="Equation" r:id="rId5" imgW="787320" imgH="482400" progId="Equation.DSMT4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85ED0C3B-F569-4D09-94F4-D8E31BC6E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951" y="2128037"/>
                        <a:ext cx="174315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C080D782-A312-4018-9863-2824DD0E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959280"/>
              </p:ext>
            </p:extLst>
          </p:nvPr>
        </p:nvGraphicFramePr>
        <p:xfrm>
          <a:off x="584497" y="3235004"/>
          <a:ext cx="81315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37" name="Equation" r:id="rId7" imgW="355320" imgH="228600" progId="Equation.DSMT4">
                  <p:embed/>
                </p:oleObj>
              </mc:Choice>
              <mc:Fallback>
                <p:oleObj name="Equation" r:id="rId7" imgW="355320" imgH="228600" progId="Equation.DSMT4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id="{C080D782-A312-4018-9863-2824DD0E1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97" y="3235004"/>
                        <a:ext cx="81315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B63B051E-57C2-4156-85B6-AA79C8C4B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23152"/>
              </p:ext>
            </p:extLst>
          </p:nvPr>
        </p:nvGraphicFramePr>
        <p:xfrm>
          <a:off x="1227698" y="3916019"/>
          <a:ext cx="3673638" cy="99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38" name="Equation" r:id="rId9" imgW="1879560" imgH="507960" progId="Equation.DSMT4">
                  <p:embed/>
                </p:oleObj>
              </mc:Choice>
              <mc:Fallback>
                <p:oleObj name="Equation" r:id="rId9" imgW="1879560" imgH="507960" progId="Equation.DSMT4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id="{B63B051E-57C2-4156-85B6-AA79C8C4B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698" y="3916019"/>
                        <a:ext cx="3673638" cy="99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>
            <a:extLst>
              <a:ext uri="{FF2B5EF4-FFF2-40B4-BE49-F238E27FC236}">
                <a16:creationId xmlns:a16="http://schemas.microsoft.com/office/drawing/2014/main" id="{A18B9902-314D-4389-BD59-1F93D441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51355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是曲线</a:t>
            </a:r>
          </a:p>
        </p:txBody>
      </p:sp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6CD8DB77-89A8-4A96-907A-4F6D08DE7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27550"/>
              </p:ext>
            </p:extLst>
          </p:nvPr>
        </p:nvGraphicFramePr>
        <p:xfrm>
          <a:off x="1512395" y="4908894"/>
          <a:ext cx="1724670" cy="105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39" name="Equation" r:id="rId11" imgW="787320" imgH="482400" progId="Equation.DSMT4">
                  <p:embed/>
                </p:oleObj>
              </mc:Choice>
              <mc:Fallback>
                <p:oleObj name="Equation" r:id="rId11" imgW="787320" imgH="482400" progId="Equation.DSMT4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id="{6CD8DB77-89A8-4A96-907A-4F6D08DE7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95" y="4908894"/>
                        <a:ext cx="1724670" cy="105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id="{8536CEA6-4B03-4AFF-8888-706A10A03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657494"/>
              </p:ext>
            </p:extLst>
          </p:nvPr>
        </p:nvGraphicFramePr>
        <p:xfrm>
          <a:off x="5906937" y="5171468"/>
          <a:ext cx="825303" cy="54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40" name="Equation" r:id="rId13" imgW="368280" imgH="241200" progId="Equation.DSMT4">
                  <p:embed/>
                </p:oleObj>
              </mc:Choice>
              <mc:Fallback>
                <p:oleObj name="Equation" r:id="rId13" imgW="368280" imgH="241200" progId="Equation.DSMT4">
                  <p:embed/>
                  <p:pic>
                    <p:nvPicPr>
                      <p:cNvPr id="13329" name="Object 17">
                        <a:extLst>
                          <a:ext uri="{FF2B5EF4-FFF2-40B4-BE49-F238E27FC236}">
                            <a16:creationId xmlns:a16="http://schemas.microsoft.com/office/drawing/2014/main" id="{8536CEA6-4B03-4AFF-8888-706A10A03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937" y="5171468"/>
                        <a:ext cx="825303" cy="541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0" name="Text Box 78">
            <a:extLst>
              <a:ext uri="{FF2B5EF4-FFF2-40B4-BE49-F238E27FC236}">
                <a16:creationId xmlns:a16="http://schemas.microsoft.com/office/drawing/2014/main" id="{36D29F66-5B72-4353-BC37-60F94292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处的切线</a:t>
            </a:r>
          </a:p>
        </p:txBody>
      </p:sp>
      <p:sp>
        <p:nvSpPr>
          <p:cNvPr id="13392" name="Text Box 80">
            <a:extLst>
              <a:ext uri="{FF2B5EF4-FFF2-40B4-BE49-F238E27FC236}">
                <a16:creationId xmlns:a16="http://schemas.microsoft.com/office/drawing/2014/main" id="{A12BDEAC-878D-4099-B2F9-988B5B17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轴的斜率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94" name="Text Box 82">
            <a:extLst>
              <a:ext uri="{FF2B5EF4-FFF2-40B4-BE49-F238E27FC236}">
                <a16:creationId xmlns:a16="http://schemas.microsoft.com/office/drawing/2014/main" id="{AF273A12-5838-469C-B37B-73874A944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5105400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处的切线</a:t>
            </a:r>
          </a:p>
        </p:txBody>
      </p:sp>
      <p:sp>
        <p:nvSpPr>
          <p:cNvPr id="13396" name="Text Box 84">
            <a:extLst>
              <a:ext uri="{FF2B5EF4-FFF2-40B4-BE49-F238E27FC236}">
                <a16:creationId xmlns:a16="http://schemas.microsoft.com/office/drawing/2014/main" id="{6C4AAEA3-6083-42EB-BBF8-41E5F39BD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805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斜率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97" name="Text Box 85">
            <a:extLst>
              <a:ext uri="{FF2B5EF4-FFF2-40B4-BE49-F238E27FC236}">
                <a16:creationId xmlns:a16="http://schemas.microsoft.com/office/drawing/2014/main" id="{CF10D4C2-3A7F-46E4-8E89-ADFD01D1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76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是曲线</a:t>
            </a:r>
          </a:p>
        </p:txBody>
      </p:sp>
      <p:grpSp>
        <p:nvGrpSpPr>
          <p:cNvPr id="13382" name="Group 70">
            <a:extLst>
              <a:ext uri="{FF2B5EF4-FFF2-40B4-BE49-F238E27FC236}">
                <a16:creationId xmlns:a16="http://schemas.microsoft.com/office/drawing/2014/main" id="{CE870E37-C387-4A88-8C62-02C268271903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838200"/>
            <a:ext cx="2608262" cy="3649663"/>
            <a:chOff x="3744" y="198"/>
            <a:chExt cx="1824" cy="2554"/>
          </a:xfrm>
        </p:grpSpPr>
        <p:sp>
          <p:nvSpPr>
            <p:cNvPr id="13338" name="Arc 26">
              <a:extLst>
                <a:ext uri="{FF2B5EF4-FFF2-40B4-BE49-F238E27FC236}">
                  <a16:creationId xmlns:a16="http://schemas.microsoft.com/office/drawing/2014/main" id="{1AD8DE97-43CA-4F32-AB67-16E2D6EEE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" y="417"/>
              <a:ext cx="1041" cy="576"/>
            </a:xfrm>
            <a:custGeom>
              <a:avLst/>
              <a:gdLst>
                <a:gd name="G0" fmla="+- 6198 0 0"/>
                <a:gd name="G1" fmla="+- 21600 0 0"/>
                <a:gd name="G2" fmla="+- 21600 0 0"/>
                <a:gd name="T0" fmla="*/ 0 w 21275"/>
                <a:gd name="T1" fmla="*/ 908 h 21600"/>
                <a:gd name="T2" fmla="*/ 21275 w 21275"/>
                <a:gd name="T3" fmla="*/ 6132 h 21600"/>
                <a:gd name="T4" fmla="*/ 6198 w 21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75" h="21600" fill="none" extrusionOk="0">
                  <a:moveTo>
                    <a:pt x="0" y="908"/>
                  </a:moveTo>
                  <a:cubicBezTo>
                    <a:pt x="2010" y="305"/>
                    <a:pt x="4098" y="0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</a:path>
                <a:path w="21275" h="21600" stroke="0" extrusionOk="0">
                  <a:moveTo>
                    <a:pt x="0" y="908"/>
                  </a:moveTo>
                  <a:cubicBezTo>
                    <a:pt x="2010" y="305"/>
                    <a:pt x="4098" y="0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  <a:lnTo>
                    <a:pt x="6198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9" name="Arc 27">
              <a:extLst>
                <a:ext uri="{FF2B5EF4-FFF2-40B4-BE49-F238E27FC236}">
                  <a16:creationId xmlns:a16="http://schemas.microsoft.com/office/drawing/2014/main" id="{0369BC53-9BC0-41E8-A814-2989764C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" y="1159"/>
              <a:ext cx="1166" cy="576"/>
            </a:xfrm>
            <a:custGeom>
              <a:avLst/>
              <a:gdLst>
                <a:gd name="G0" fmla="+- 9110 0 0"/>
                <a:gd name="G1" fmla="+- 21600 0 0"/>
                <a:gd name="G2" fmla="+- 21600 0 0"/>
                <a:gd name="T0" fmla="*/ 0 w 23838"/>
                <a:gd name="T1" fmla="*/ 2015 h 21600"/>
                <a:gd name="T2" fmla="*/ 23838 w 23838"/>
                <a:gd name="T3" fmla="*/ 5800 h 21600"/>
                <a:gd name="T4" fmla="*/ 9110 w 238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38" h="21600" fill="none" extrusionOk="0">
                  <a:moveTo>
                    <a:pt x="0" y="2015"/>
                  </a:moveTo>
                  <a:cubicBezTo>
                    <a:pt x="2853" y="687"/>
                    <a:pt x="5962" y="0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</a:path>
                <a:path w="23838" h="21600" stroke="0" extrusionOk="0">
                  <a:moveTo>
                    <a:pt x="0" y="2015"/>
                  </a:moveTo>
                  <a:cubicBezTo>
                    <a:pt x="2853" y="687"/>
                    <a:pt x="5962" y="0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  <a:lnTo>
                    <a:pt x="911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0" name="Arc 28">
              <a:extLst>
                <a:ext uri="{FF2B5EF4-FFF2-40B4-BE49-F238E27FC236}">
                  <a16:creationId xmlns:a16="http://schemas.microsoft.com/office/drawing/2014/main" id="{BD9FF575-3E8A-4E77-B159-B5F8983B2B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40" y="574"/>
              <a:ext cx="528" cy="728"/>
            </a:xfrm>
            <a:custGeom>
              <a:avLst/>
              <a:gdLst>
                <a:gd name="G0" fmla="+- 0 0 0"/>
                <a:gd name="G1" fmla="+- 20488 0 0"/>
                <a:gd name="G2" fmla="+- 21600 0 0"/>
                <a:gd name="T0" fmla="*/ 6841 w 21600"/>
                <a:gd name="T1" fmla="*/ 0 h 20488"/>
                <a:gd name="T2" fmla="*/ 21600 w 21600"/>
                <a:gd name="T3" fmla="*/ 20430 h 20488"/>
                <a:gd name="T4" fmla="*/ 0 w 21600"/>
                <a:gd name="T5" fmla="*/ 20488 h 20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88" fill="none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</a:path>
                <a:path w="21600" h="20488" stroke="0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  <a:lnTo>
                    <a:pt x="0" y="204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1" name="Arc 29">
              <a:extLst>
                <a:ext uri="{FF2B5EF4-FFF2-40B4-BE49-F238E27FC236}">
                  <a16:creationId xmlns:a16="http://schemas.microsoft.com/office/drawing/2014/main" id="{5977380F-D63A-4A28-B56C-5DC7DFFFAF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88" y="438"/>
              <a:ext cx="528" cy="816"/>
            </a:xfrm>
            <a:custGeom>
              <a:avLst/>
              <a:gdLst>
                <a:gd name="G0" fmla="+- 0 0 0"/>
                <a:gd name="G1" fmla="+- 21520 0 0"/>
                <a:gd name="G2" fmla="+- 21600 0 0"/>
                <a:gd name="T0" fmla="*/ 1860 w 21581"/>
                <a:gd name="T1" fmla="*/ 0 h 21520"/>
                <a:gd name="T2" fmla="*/ 21581 w 21581"/>
                <a:gd name="T3" fmla="*/ 20605 h 21520"/>
                <a:gd name="T4" fmla="*/ 0 w 21581"/>
                <a:gd name="T5" fmla="*/ 21520 h 2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1520" fill="none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</a:path>
                <a:path w="21581" h="21520" stroke="0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  <a:lnTo>
                    <a:pt x="0" y="2152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81" name="Group 69">
              <a:extLst>
                <a:ext uri="{FF2B5EF4-FFF2-40B4-BE49-F238E27FC236}">
                  <a16:creationId xmlns:a16="http://schemas.microsoft.com/office/drawing/2014/main" id="{E3F117D5-F2DE-4578-81CA-CCE69DC0C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98"/>
              <a:ext cx="1584" cy="2448"/>
              <a:chOff x="3744" y="198"/>
              <a:chExt cx="1584" cy="2448"/>
            </a:xfrm>
          </p:grpSpPr>
          <p:sp>
            <p:nvSpPr>
              <p:cNvPr id="13331" name="Line 19">
                <a:extLst>
                  <a:ext uri="{FF2B5EF4-FFF2-40B4-BE49-F238E27FC236}">
                    <a16:creationId xmlns:a16="http://schemas.microsoft.com/office/drawing/2014/main" id="{3772CA21-89F6-4AB3-8ACF-F2E27314E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87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3" name="Line 21">
                <a:extLst>
                  <a:ext uri="{FF2B5EF4-FFF2-40B4-BE49-F238E27FC236}">
                    <a16:creationId xmlns:a16="http://schemas.microsoft.com/office/drawing/2014/main" id="{931BC8EA-FFF9-43BA-B1BA-F3D803AB9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1878"/>
                <a:ext cx="384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4" name="Line 22">
                <a:extLst>
                  <a:ext uri="{FF2B5EF4-FFF2-40B4-BE49-F238E27FC236}">
                    <a16:creationId xmlns:a16="http://schemas.microsoft.com/office/drawing/2014/main" id="{0CDA618F-34C4-4DDC-81B7-324CD2534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19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7" name="Line 35">
                <a:extLst>
                  <a:ext uri="{FF2B5EF4-FFF2-40B4-BE49-F238E27FC236}">
                    <a16:creationId xmlns:a16="http://schemas.microsoft.com/office/drawing/2014/main" id="{ED8279B6-89F3-4997-AF86-2CB5E3C72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115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6" name="Line 44">
                <a:extLst>
                  <a:ext uri="{FF2B5EF4-FFF2-40B4-BE49-F238E27FC236}">
                    <a16:creationId xmlns:a16="http://schemas.microsoft.com/office/drawing/2014/main" id="{7B32DDC6-9B71-4A1B-A016-2E8874A6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58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3362" name="Object 50">
              <a:extLst>
                <a:ext uri="{FF2B5EF4-FFF2-40B4-BE49-F238E27FC236}">
                  <a16:creationId xmlns:a16="http://schemas.microsoft.com/office/drawing/2014/main" id="{ED17E7C6-AF6E-4B13-B5AE-7610676B83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8958393"/>
                </p:ext>
              </p:extLst>
            </p:nvPr>
          </p:nvGraphicFramePr>
          <p:xfrm>
            <a:off x="5328" y="1830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41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13362" name="Object 50">
                          <a:extLst>
                            <a:ext uri="{FF2B5EF4-FFF2-40B4-BE49-F238E27FC236}">
                              <a16:creationId xmlns:a16="http://schemas.microsoft.com/office/drawing/2014/main" id="{ED17E7C6-AF6E-4B13-B5AE-7610676B83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830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51">
              <a:extLst>
                <a:ext uri="{FF2B5EF4-FFF2-40B4-BE49-F238E27FC236}">
                  <a16:creationId xmlns:a16="http://schemas.microsoft.com/office/drawing/2014/main" id="{329BB4C8-A7BB-4084-8C41-8FBD4E90E0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824503"/>
                </p:ext>
              </p:extLst>
            </p:nvPr>
          </p:nvGraphicFramePr>
          <p:xfrm>
            <a:off x="3812" y="2550"/>
            <a:ext cx="18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42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13363" name="Object 51">
                          <a:extLst>
                            <a:ext uri="{FF2B5EF4-FFF2-40B4-BE49-F238E27FC236}">
                              <a16:creationId xmlns:a16="http://schemas.microsoft.com/office/drawing/2014/main" id="{329BB4C8-A7BB-4084-8C41-8FBD4E90E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2550"/>
                          <a:ext cx="18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9" name="Object 57">
              <a:extLst>
                <a:ext uri="{FF2B5EF4-FFF2-40B4-BE49-F238E27FC236}">
                  <a16:creationId xmlns:a16="http://schemas.microsoft.com/office/drawing/2014/main" id="{957D8F28-BD96-46C4-A9FA-40B2EF69A5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241867"/>
                </p:ext>
              </p:extLst>
            </p:nvPr>
          </p:nvGraphicFramePr>
          <p:xfrm>
            <a:off x="3888" y="19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43" name="Equation" r:id="rId19" imgW="126720" imgH="126720" progId="Equation.DSMT4">
                    <p:embed/>
                  </p:oleObj>
                </mc:Choice>
                <mc:Fallback>
                  <p:oleObj name="Equation" r:id="rId19" imgW="126720" imgH="126720" progId="Equation.DSMT4">
                    <p:embed/>
                    <p:pic>
                      <p:nvPicPr>
                        <p:cNvPr id="13369" name="Object 57">
                          <a:extLst>
                            <a:ext uri="{FF2B5EF4-FFF2-40B4-BE49-F238E27FC236}">
                              <a16:creationId xmlns:a16="http://schemas.microsoft.com/office/drawing/2014/main" id="{957D8F28-BD96-46C4-A9FA-40B2EF69A5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88" name="Group 76">
            <a:extLst>
              <a:ext uri="{FF2B5EF4-FFF2-40B4-BE49-F238E27FC236}">
                <a16:creationId xmlns:a16="http://schemas.microsoft.com/office/drawing/2014/main" id="{6F44C20C-FF7D-40CA-AF02-51B6D24A553B}"/>
              </a:ext>
            </a:extLst>
          </p:cNvPr>
          <p:cNvGrpSpPr>
            <a:grpSpLocks/>
          </p:cNvGrpSpPr>
          <p:nvPr/>
        </p:nvGrpSpPr>
        <p:grpSpPr bwMode="auto">
          <a:xfrm>
            <a:off x="5950121" y="1539875"/>
            <a:ext cx="2195341" cy="2428875"/>
            <a:chOff x="3609" y="695"/>
            <a:chExt cx="1535" cy="1684"/>
          </a:xfrm>
        </p:grpSpPr>
        <p:sp>
          <p:nvSpPr>
            <p:cNvPr id="13335" name="Line 23">
              <a:extLst>
                <a:ext uri="{FF2B5EF4-FFF2-40B4-BE49-F238E27FC236}">
                  <a16:creationId xmlns:a16="http://schemas.microsoft.com/office/drawing/2014/main" id="{7175D3C9-D61C-4A04-ADF2-D1DCB20F8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304"/>
              <a:ext cx="1200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64" name="Object 52">
              <a:extLst>
                <a:ext uri="{FF2B5EF4-FFF2-40B4-BE49-F238E27FC236}">
                  <a16:creationId xmlns:a16="http://schemas.microsoft.com/office/drawing/2014/main" id="{978B8AB8-228B-463C-A5D1-A4A7AD6786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954422"/>
                </p:ext>
              </p:extLst>
            </p:nvPr>
          </p:nvGraphicFramePr>
          <p:xfrm>
            <a:off x="3609" y="2064"/>
            <a:ext cx="22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44" name="Equation" r:id="rId21" imgW="164880" imgH="228600" progId="Equation.DSMT4">
                    <p:embed/>
                  </p:oleObj>
                </mc:Choice>
                <mc:Fallback>
                  <p:oleObj name="Equation" r:id="rId21" imgW="164880" imgH="228600" progId="Equation.DSMT4">
                    <p:embed/>
                    <p:pic>
                      <p:nvPicPr>
                        <p:cNvPr id="13364" name="Object 52">
                          <a:extLst>
                            <a:ext uri="{FF2B5EF4-FFF2-40B4-BE49-F238E27FC236}">
                              <a16:creationId xmlns:a16="http://schemas.microsoft.com/office/drawing/2014/main" id="{978B8AB8-228B-463C-A5D1-A4A7AD6786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" y="2064"/>
                          <a:ext cx="223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5" name="Arc 33">
              <a:extLst>
                <a:ext uri="{FF2B5EF4-FFF2-40B4-BE49-F238E27FC236}">
                  <a16:creationId xmlns:a16="http://schemas.microsoft.com/office/drawing/2014/main" id="{4285EEEF-A8FC-4324-8CD1-73990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695"/>
              <a:ext cx="1112" cy="578"/>
            </a:xfrm>
            <a:custGeom>
              <a:avLst/>
              <a:gdLst>
                <a:gd name="G0" fmla="+- 6342 0 0"/>
                <a:gd name="G1" fmla="+- 21600 0 0"/>
                <a:gd name="G2" fmla="+- 21600 0 0"/>
                <a:gd name="T0" fmla="*/ 0 w 22720"/>
                <a:gd name="T1" fmla="*/ 952 h 21600"/>
                <a:gd name="T2" fmla="*/ 22720 w 22720"/>
                <a:gd name="T3" fmla="*/ 7518 h 21600"/>
                <a:gd name="T4" fmla="*/ 6342 w 22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0" h="21600" fill="none" extrusionOk="0">
                  <a:moveTo>
                    <a:pt x="0" y="952"/>
                  </a:moveTo>
                  <a:cubicBezTo>
                    <a:pt x="2054" y="320"/>
                    <a:pt x="4192" y="0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</a:path>
                <a:path w="22720" h="21600" stroke="0" extrusionOk="0">
                  <a:moveTo>
                    <a:pt x="0" y="952"/>
                  </a:moveTo>
                  <a:cubicBezTo>
                    <a:pt x="2054" y="320"/>
                    <a:pt x="4192" y="0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  <a:lnTo>
                    <a:pt x="6342" y="21600"/>
                  </a:lnTo>
                  <a:close/>
                </a:path>
              </a:pathLst>
            </a:custGeom>
            <a:noFill/>
            <a:ln w="28575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1" name="Line 39">
              <a:extLst>
                <a:ext uri="{FF2B5EF4-FFF2-40B4-BE49-F238E27FC236}">
                  <a16:creationId xmlns:a16="http://schemas.microsoft.com/office/drawing/2014/main" id="{196913F8-0FF3-457D-A6F0-719B50B7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26"/>
              <a:ext cx="0" cy="158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2" name="Line 40">
              <a:extLst>
                <a:ext uri="{FF2B5EF4-FFF2-40B4-BE49-F238E27FC236}">
                  <a16:creationId xmlns:a16="http://schemas.microsoft.com/office/drawing/2014/main" id="{C0500205-9C4C-4C9E-94F0-536D92584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870"/>
              <a:ext cx="0" cy="144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89" name="Group 77">
            <a:extLst>
              <a:ext uri="{FF2B5EF4-FFF2-40B4-BE49-F238E27FC236}">
                <a16:creationId xmlns:a16="http://schemas.microsoft.com/office/drawing/2014/main" id="{47CA26E6-6D68-44BE-B524-2607D96F76DC}"/>
              </a:ext>
            </a:extLst>
          </p:cNvPr>
          <p:cNvGrpSpPr>
            <a:grpSpLocks/>
          </p:cNvGrpSpPr>
          <p:nvPr/>
        </p:nvGrpSpPr>
        <p:grpSpPr bwMode="auto">
          <a:xfrm>
            <a:off x="6772276" y="1460500"/>
            <a:ext cx="1914358" cy="741363"/>
            <a:chOff x="4176" y="630"/>
            <a:chExt cx="1339" cy="519"/>
          </a:xfrm>
        </p:grpSpPr>
        <p:sp>
          <p:nvSpPr>
            <p:cNvPr id="13346" name="Line 34">
              <a:extLst>
                <a:ext uri="{FF2B5EF4-FFF2-40B4-BE49-F238E27FC236}">
                  <a16:creationId xmlns:a16="http://schemas.microsoft.com/office/drawing/2014/main" id="{C89BD95B-DD7E-4B10-8668-3749E93E4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630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68" name="Object 56">
              <a:extLst>
                <a:ext uri="{FF2B5EF4-FFF2-40B4-BE49-F238E27FC236}">
                  <a16:creationId xmlns:a16="http://schemas.microsoft.com/office/drawing/2014/main" id="{B01ED338-9309-4F9C-918E-934957C3E4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680599"/>
                </p:ext>
              </p:extLst>
            </p:nvPr>
          </p:nvGraphicFramePr>
          <p:xfrm>
            <a:off x="5287" y="816"/>
            <a:ext cx="22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45" name="Equation" r:id="rId23" imgW="164880" imgH="241200" progId="Equation.DSMT4">
                    <p:embed/>
                  </p:oleObj>
                </mc:Choice>
                <mc:Fallback>
                  <p:oleObj name="Equation" r:id="rId23" imgW="164880" imgH="241200" progId="Equation.DSMT4">
                    <p:embed/>
                    <p:pic>
                      <p:nvPicPr>
                        <p:cNvPr id="13368" name="Object 56">
                          <a:extLst>
                            <a:ext uri="{FF2B5EF4-FFF2-40B4-BE49-F238E27FC236}">
                              <a16:creationId xmlns:a16="http://schemas.microsoft.com/office/drawing/2014/main" id="{B01ED338-9309-4F9C-918E-934957C3E4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" y="816"/>
                          <a:ext cx="22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70" name="Object 58">
            <a:extLst>
              <a:ext uri="{FF2B5EF4-FFF2-40B4-BE49-F238E27FC236}">
                <a16:creationId xmlns:a16="http://schemas.microsoft.com/office/drawing/2014/main" id="{6456DBE8-FC22-4213-8430-8417F1A37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27939"/>
              </p:ext>
            </p:extLst>
          </p:nvPr>
        </p:nvGraphicFramePr>
        <p:xfrm>
          <a:off x="6651625" y="3238500"/>
          <a:ext cx="303819" cy="33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46" name="Equation" r:id="rId25" imgW="126720" imgH="139680" progId="Equation.DSMT4">
                  <p:embed/>
                </p:oleObj>
              </mc:Choice>
              <mc:Fallback>
                <p:oleObj name="Equation" r:id="rId25" imgW="126720" imgH="139680" progId="Equation.DSMT4">
                  <p:embed/>
                  <p:pic>
                    <p:nvPicPr>
                      <p:cNvPr id="13370" name="Object 58">
                        <a:extLst>
                          <a:ext uri="{FF2B5EF4-FFF2-40B4-BE49-F238E27FC236}">
                            <a16:creationId xmlns:a16="http://schemas.microsoft.com/office/drawing/2014/main" id="{6456DBE8-FC22-4213-8430-8417F1A37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3238500"/>
                        <a:ext cx="303819" cy="339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86" name="Group 74">
            <a:extLst>
              <a:ext uri="{FF2B5EF4-FFF2-40B4-BE49-F238E27FC236}">
                <a16:creationId xmlns:a16="http://schemas.microsoft.com/office/drawing/2014/main" id="{A4E5B30E-473D-4278-963B-8D23C03449F1}"/>
              </a:ext>
            </a:extLst>
          </p:cNvPr>
          <p:cNvGrpSpPr>
            <a:grpSpLocks/>
          </p:cNvGrpSpPr>
          <p:nvPr/>
        </p:nvGrpSpPr>
        <p:grpSpPr bwMode="auto">
          <a:xfrm>
            <a:off x="6704013" y="877888"/>
            <a:ext cx="927100" cy="1323975"/>
            <a:chOff x="4128" y="226"/>
            <a:chExt cx="648" cy="926"/>
          </a:xfrm>
        </p:grpSpPr>
        <p:sp>
          <p:nvSpPr>
            <p:cNvPr id="13344" name="Line 32">
              <a:extLst>
                <a:ext uri="{FF2B5EF4-FFF2-40B4-BE49-F238E27FC236}">
                  <a16:creationId xmlns:a16="http://schemas.microsoft.com/office/drawing/2014/main" id="{CE36AC75-019E-42B7-9899-0C7C8A28B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26"/>
              <a:ext cx="456" cy="8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67" name="Object 55">
              <a:extLst>
                <a:ext uri="{FF2B5EF4-FFF2-40B4-BE49-F238E27FC236}">
                  <a16:creationId xmlns:a16="http://schemas.microsoft.com/office/drawing/2014/main" id="{814403C5-E08F-4D6A-9D0B-D6E9F50A70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917126"/>
                </p:ext>
              </p:extLst>
            </p:nvPr>
          </p:nvGraphicFramePr>
          <p:xfrm>
            <a:off x="4128" y="816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47" name="Equation" r:id="rId27" imgW="164880" imgH="228600" progId="Equation.DSMT4">
                    <p:embed/>
                  </p:oleObj>
                </mc:Choice>
                <mc:Fallback>
                  <p:oleObj name="Equation" r:id="rId27" imgW="164880" imgH="228600" progId="Equation.DSMT4">
                    <p:embed/>
                    <p:pic>
                      <p:nvPicPr>
                        <p:cNvPr id="13367" name="Object 55">
                          <a:extLst>
                            <a:ext uri="{FF2B5EF4-FFF2-40B4-BE49-F238E27FC236}">
                              <a16:creationId xmlns:a16="http://schemas.microsoft.com/office/drawing/2014/main" id="{814403C5-E08F-4D6A-9D0B-D6E9F50A70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816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83" name="Group 71">
            <a:extLst>
              <a:ext uri="{FF2B5EF4-FFF2-40B4-BE49-F238E27FC236}">
                <a16:creationId xmlns:a16="http://schemas.microsoft.com/office/drawing/2014/main" id="{2B56CFC4-B09F-474B-B8DF-7E659B4F03D9}"/>
              </a:ext>
            </a:extLst>
          </p:cNvPr>
          <p:cNvGrpSpPr>
            <a:grpSpLocks/>
          </p:cNvGrpSpPr>
          <p:nvPr/>
        </p:nvGrpSpPr>
        <p:grpSpPr bwMode="auto">
          <a:xfrm>
            <a:off x="7115175" y="1241425"/>
            <a:ext cx="862013" cy="3086100"/>
            <a:chOff x="4416" y="480"/>
            <a:chExt cx="603" cy="2160"/>
          </a:xfrm>
        </p:grpSpPr>
        <p:sp>
          <p:nvSpPr>
            <p:cNvPr id="13336" name="Line 24">
              <a:extLst>
                <a:ext uri="{FF2B5EF4-FFF2-40B4-BE49-F238E27FC236}">
                  <a16:creationId xmlns:a16="http://schemas.microsoft.com/office/drawing/2014/main" id="{75F4FB3E-384C-4963-A85D-71880A0D2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872"/>
              <a:ext cx="336" cy="7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65" name="Object 53">
              <a:extLst>
                <a:ext uri="{FF2B5EF4-FFF2-40B4-BE49-F238E27FC236}">
                  <a16:creationId xmlns:a16="http://schemas.microsoft.com/office/drawing/2014/main" id="{4B82FEC6-5C43-4CAD-BB0C-943E0DEC43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4677351"/>
                </p:ext>
              </p:extLst>
            </p:nvPr>
          </p:nvGraphicFramePr>
          <p:xfrm>
            <a:off x="4800" y="1584"/>
            <a:ext cx="21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48" name="Equation" r:id="rId29" imgW="177480" imgH="228600" progId="Equation.DSMT4">
                    <p:embed/>
                  </p:oleObj>
                </mc:Choice>
                <mc:Fallback>
                  <p:oleObj name="Equation" r:id="rId29" imgW="177480" imgH="228600" progId="Equation.DSMT4">
                    <p:embed/>
                    <p:pic>
                      <p:nvPicPr>
                        <p:cNvPr id="13365" name="Object 53">
                          <a:extLst>
                            <a:ext uri="{FF2B5EF4-FFF2-40B4-BE49-F238E27FC236}">
                              <a16:creationId xmlns:a16="http://schemas.microsoft.com/office/drawing/2014/main" id="{4B82FEC6-5C43-4CAD-BB0C-943E0DEC43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84"/>
                          <a:ext cx="21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Arc 30">
              <a:extLst>
                <a:ext uri="{FF2B5EF4-FFF2-40B4-BE49-F238E27FC236}">
                  <a16:creationId xmlns:a16="http://schemas.microsoft.com/office/drawing/2014/main" id="{FFADD96E-626C-4DBC-8353-9617048787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490"/>
              <a:ext cx="528" cy="710"/>
            </a:xfrm>
            <a:custGeom>
              <a:avLst/>
              <a:gdLst>
                <a:gd name="G0" fmla="+- 0 0 0"/>
                <a:gd name="G1" fmla="+- 19950 0 0"/>
                <a:gd name="G2" fmla="+- 21600 0 0"/>
                <a:gd name="T0" fmla="*/ 8280 w 21578"/>
                <a:gd name="T1" fmla="*/ 0 h 19950"/>
                <a:gd name="T2" fmla="*/ 21578 w 21578"/>
                <a:gd name="T3" fmla="*/ 18974 h 19950"/>
                <a:gd name="T4" fmla="*/ 0 w 21578"/>
                <a:gd name="T5" fmla="*/ 19950 h 19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8" h="19950" fill="none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</a:path>
                <a:path w="21578" h="19950" stroke="0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  <a:lnTo>
                    <a:pt x="0" y="1995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8" name="Line 36">
              <a:extLst>
                <a:ext uri="{FF2B5EF4-FFF2-40B4-BE49-F238E27FC236}">
                  <a16:creationId xmlns:a16="http://schemas.microsoft.com/office/drawing/2014/main" id="{1D7FDD1C-49CD-4BC3-9ACF-318A3FC65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152"/>
              <a:ext cx="0" cy="1488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78" name="Line 66">
              <a:extLst>
                <a:ext uri="{FF2B5EF4-FFF2-40B4-BE49-F238E27FC236}">
                  <a16:creationId xmlns:a16="http://schemas.microsoft.com/office/drawing/2014/main" id="{D18AB7B7-E500-4504-8CC1-250E24D59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480"/>
              <a:ext cx="0" cy="139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87" name="Group 75">
            <a:extLst>
              <a:ext uri="{FF2B5EF4-FFF2-40B4-BE49-F238E27FC236}">
                <a16:creationId xmlns:a16="http://schemas.microsoft.com/office/drawing/2014/main" id="{A3AD64AA-01FE-4F30-8CD9-42C82841E2ED}"/>
              </a:ext>
            </a:extLst>
          </p:cNvPr>
          <p:cNvGrpSpPr>
            <a:grpSpLocks/>
          </p:cNvGrpSpPr>
          <p:nvPr/>
        </p:nvGrpSpPr>
        <p:grpSpPr bwMode="auto">
          <a:xfrm>
            <a:off x="6898705" y="1162873"/>
            <a:ext cx="433951" cy="2683640"/>
            <a:chOff x="4264" y="425"/>
            <a:chExt cx="304" cy="1879"/>
          </a:xfrm>
        </p:grpSpPr>
        <p:sp>
          <p:nvSpPr>
            <p:cNvPr id="13343" name="Line 31">
              <a:extLst>
                <a:ext uri="{FF2B5EF4-FFF2-40B4-BE49-F238E27FC236}">
                  <a16:creationId xmlns:a16="http://schemas.microsoft.com/office/drawing/2014/main" id="{3101498C-BD3A-4D2F-9F85-B6A266063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85" name="Group 73">
              <a:extLst>
                <a:ext uri="{FF2B5EF4-FFF2-40B4-BE49-F238E27FC236}">
                  <a16:creationId xmlns:a16="http://schemas.microsoft.com/office/drawing/2014/main" id="{5067D6A7-6E28-4C75-9622-A814E0BE5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4" y="425"/>
              <a:ext cx="304" cy="290"/>
              <a:chOff x="4264" y="425"/>
              <a:chExt cx="304" cy="290"/>
            </a:xfrm>
          </p:grpSpPr>
          <p:graphicFrame>
            <p:nvGraphicFramePr>
              <p:cNvPr id="13366" name="Object 54">
                <a:extLst>
                  <a:ext uri="{FF2B5EF4-FFF2-40B4-BE49-F238E27FC236}">
                    <a16:creationId xmlns:a16="http://schemas.microsoft.com/office/drawing/2014/main" id="{A162F458-D7C7-4FBB-99A1-10B0F60C00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8307584"/>
                  </p:ext>
                </p:extLst>
              </p:nvPr>
            </p:nvGraphicFramePr>
            <p:xfrm>
              <a:off x="4264" y="425"/>
              <a:ext cx="303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349" name="Equation" r:id="rId31" imgW="241200" imgH="228600" progId="Equation.DSMT4">
                      <p:embed/>
                    </p:oleObj>
                  </mc:Choice>
                  <mc:Fallback>
                    <p:oleObj name="Equation" r:id="rId31" imgW="241200" imgH="228600" progId="Equation.DSMT4">
                      <p:embed/>
                      <p:pic>
                        <p:nvPicPr>
                          <p:cNvPr id="13366" name="Object 54">
                            <a:extLst>
                              <a:ext uri="{FF2B5EF4-FFF2-40B4-BE49-F238E27FC236}">
                                <a16:creationId xmlns:a16="http://schemas.microsoft.com/office/drawing/2014/main" id="{A162F458-D7C7-4FBB-99A1-10B0F60C001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425"/>
                            <a:ext cx="303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84" name="Oval 72">
                <a:extLst>
                  <a:ext uri="{FF2B5EF4-FFF2-40B4-BE49-F238E27FC236}">
                    <a16:creationId xmlns:a16="http://schemas.microsoft.com/office/drawing/2014/main" id="{E524D6C2-1038-469C-9BA8-57AD6E43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" y="672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405" name="Rectangle 93">
            <a:extLst>
              <a:ext uri="{FF2B5EF4-FFF2-40B4-BE49-F238E27FC236}">
                <a16:creationId xmlns:a16="http://schemas.microsoft.com/office/drawing/2014/main" id="{AEFD92C8-0EA8-4F89-977D-20698F32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824" y="5119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轴的</a:t>
            </a:r>
            <a:endParaRPr lang="zh-CN" altLang="en-US" sz="2800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utoUpdateAnimBg="0"/>
      <p:bldP spid="13390" grpId="0" autoUpdateAnimBg="0"/>
      <p:bldP spid="13392" grpId="0" autoUpdateAnimBg="0"/>
      <p:bldP spid="13394" grpId="0" autoUpdateAnimBg="0"/>
      <p:bldP spid="13396" grpId="0" autoUpdateAnimBg="0"/>
      <p:bldP spid="13397" grpId="0" build="p" autoUpdateAnimBg="0"/>
      <p:bldP spid="13405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6" name="Text Box 8">
            <a:extLst>
              <a:ext uri="{FF2B5EF4-FFF2-40B4-BE49-F238E27FC236}">
                <a16:creationId xmlns:a16="http://schemas.microsoft.com/office/drawing/2014/main" id="{2AED9690-C9D0-4515-B011-05D81496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921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求曲线</a:t>
            </a:r>
          </a:p>
        </p:txBody>
      </p:sp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A2289E23-3A84-4048-BBD0-B787377C0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00589"/>
              </p:ext>
            </p:extLst>
          </p:nvPr>
        </p:nvGraphicFramePr>
        <p:xfrm>
          <a:off x="2857500" y="1081088"/>
          <a:ext cx="2398713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1" name="Equation" r:id="rId3" imgW="1041120" imgH="634680" progId="Equation.DSMT4">
                  <p:embed/>
                </p:oleObj>
              </mc:Choice>
              <mc:Fallback>
                <p:oleObj name="Equation" r:id="rId3" imgW="1041120" imgH="634680" progId="Equation.DSMT4">
                  <p:embed/>
                  <p:pic>
                    <p:nvPicPr>
                      <p:cNvPr id="63497" name="Object 9">
                        <a:extLst>
                          <a:ext uri="{FF2B5EF4-FFF2-40B4-BE49-F238E27FC236}">
                            <a16:creationId xmlns:a16="http://schemas.microsoft.com/office/drawing/2014/main" id="{A2289E23-3A84-4048-BBD0-B787377C0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081088"/>
                        <a:ext cx="2398713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>
            <a:extLst>
              <a:ext uri="{FF2B5EF4-FFF2-40B4-BE49-F238E27FC236}">
                <a16:creationId xmlns:a16="http://schemas.microsoft.com/office/drawing/2014/main" id="{7594665D-C67B-4E79-8DF3-0639071CB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35569"/>
              </p:ext>
            </p:extLst>
          </p:nvPr>
        </p:nvGraphicFramePr>
        <p:xfrm>
          <a:off x="1717675" y="3429000"/>
          <a:ext cx="52768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2" name="Equation" r:id="rId5" imgW="2209680" imgH="393480" progId="Equation.DSMT4">
                  <p:embed/>
                </p:oleObj>
              </mc:Choice>
              <mc:Fallback>
                <p:oleObj name="Equation" r:id="rId5" imgW="2209680" imgH="393480" progId="Equation.DSMT4">
                  <p:embed/>
                  <p:pic>
                    <p:nvPicPr>
                      <p:cNvPr id="63499" name="Object 11">
                        <a:extLst>
                          <a:ext uri="{FF2B5EF4-FFF2-40B4-BE49-F238E27FC236}">
                            <a16:creationId xmlns:a16="http://schemas.microsoft.com/office/drawing/2014/main" id="{7594665D-C67B-4E79-8DF3-0639071CB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429000"/>
                        <a:ext cx="52768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Text Box 15">
            <a:extLst>
              <a:ext uri="{FF2B5EF4-FFF2-40B4-BE49-F238E27FC236}">
                <a16:creationId xmlns:a16="http://schemas.microsoft.com/office/drawing/2014/main" id="{7D71464F-3049-454E-A143-6E517B842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(2,4,5)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处的切线与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轴正向之间的夹角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3505" name="Text Box 17">
            <a:extLst>
              <a:ext uri="{FF2B5EF4-FFF2-40B4-BE49-F238E27FC236}">
                <a16:creationId xmlns:a16="http://schemas.microsoft.com/office/drawing/2014/main" id="{A45C2031-A49B-45FB-988B-D8F0C297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508" name="Rectangle 20">
            <a:extLst>
              <a:ext uri="{FF2B5EF4-FFF2-40B4-BE49-F238E27FC236}">
                <a16:creationId xmlns:a16="http://schemas.microsoft.com/office/drawing/2014/main" id="{B075F785-5B0B-47B5-9B4A-9C471611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08500"/>
            <a:ext cx="619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故切线与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轴正向之间的夹角满足</a:t>
            </a:r>
          </a:p>
        </p:txBody>
      </p:sp>
      <p:graphicFrame>
        <p:nvGraphicFramePr>
          <p:cNvPr id="63509" name="Object 21">
            <a:extLst>
              <a:ext uri="{FF2B5EF4-FFF2-40B4-BE49-F238E27FC236}">
                <a16:creationId xmlns:a16="http://schemas.microsoft.com/office/drawing/2014/main" id="{578C9BE3-A917-4B4B-BD60-166EBF52B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8365"/>
              </p:ext>
            </p:extLst>
          </p:nvPr>
        </p:nvGraphicFramePr>
        <p:xfrm>
          <a:off x="2021682" y="5122653"/>
          <a:ext cx="40941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3" name="Equation" r:id="rId7" imgW="1714320" imgH="393480" progId="Equation.DSMT4">
                  <p:embed/>
                </p:oleObj>
              </mc:Choice>
              <mc:Fallback>
                <p:oleObj name="Equation" r:id="rId7" imgW="1714320" imgH="393480" progId="Equation.DSMT4">
                  <p:embed/>
                  <p:pic>
                    <p:nvPicPr>
                      <p:cNvPr id="63509" name="Object 21">
                        <a:extLst>
                          <a:ext uri="{FF2B5EF4-FFF2-40B4-BE49-F238E27FC236}">
                            <a16:creationId xmlns:a16="http://schemas.microsoft.com/office/drawing/2014/main" id="{578C9BE3-A917-4B4B-BD60-166EBF52B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682" y="5122653"/>
                        <a:ext cx="40941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5" grpId="0" autoUpdateAnimBg="0"/>
      <p:bldP spid="635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52AA2C58-CEFB-40D0-B00F-6CBC33DE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1488"/>
            <a:ext cx="707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一元函数在某点可导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则在该点一定连续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386967E0-0621-4309-A63B-F22E1776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353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显然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2B4D284E-6558-4848-A6C1-6ECC207D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D0BA899B-11C8-46DB-9BA7-5C1C48298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934853"/>
              </p:ext>
            </p:extLst>
          </p:nvPr>
        </p:nvGraphicFramePr>
        <p:xfrm>
          <a:off x="1778000" y="1725890"/>
          <a:ext cx="525358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1" name="Equation" r:id="rId3" imgW="2298600" imgH="685800" progId="Equation.DSMT4">
                  <p:embed/>
                </p:oleObj>
              </mc:Choice>
              <mc:Fallback>
                <p:oleObj name="Equation" r:id="rId3" imgW="2298600" imgH="685800" progId="Equation.DSMT4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D0BA899B-11C8-46DB-9BA7-5C1C48298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725890"/>
                        <a:ext cx="525358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216F70DA-86C8-4375-B94E-79D97B5AE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430460"/>
              </p:ext>
            </p:extLst>
          </p:nvPr>
        </p:nvGraphicFramePr>
        <p:xfrm>
          <a:off x="1600201" y="3298899"/>
          <a:ext cx="4483967" cy="103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2" name="Equation" r:id="rId5" imgW="1981080" imgH="457200" progId="Equation.DSMT4">
                  <p:embed/>
                </p:oleObj>
              </mc:Choice>
              <mc:Fallback>
                <p:oleObj name="Equation" r:id="rId5" imgW="1981080" imgH="457200" progId="Equation.DSMT4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216F70DA-86C8-4375-B94E-79D97B5AE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3298899"/>
                        <a:ext cx="4483967" cy="1035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1767CEDB-1207-47D9-82C8-63769AB07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33508"/>
              </p:ext>
            </p:extLst>
          </p:nvPr>
        </p:nvGraphicFramePr>
        <p:xfrm>
          <a:off x="1557050" y="4430793"/>
          <a:ext cx="4570268" cy="103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3" name="Equation" r:id="rId7" imgW="2019240" imgH="457200" progId="Equation.DSMT4">
                  <p:embed/>
                </p:oleObj>
              </mc:Choice>
              <mc:Fallback>
                <p:oleObj name="Equation" r:id="rId7" imgW="2019240" imgH="457200" progId="Equation.DSMT4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1767CEDB-1207-47D9-82C8-63769AB07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050" y="4430793"/>
                        <a:ext cx="4570268" cy="1035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" name="Rectangle 51">
            <a:extLst>
              <a:ext uri="{FF2B5EF4-FFF2-40B4-BE49-F238E27FC236}">
                <a16:creationId xmlns:a16="http://schemas.microsoft.com/office/drawing/2014/main" id="{444FC60F-7E40-4A5B-83CF-0490DC066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2016125" cy="5334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</a:p>
        </p:txBody>
      </p:sp>
      <p:sp>
        <p:nvSpPr>
          <p:cNvPr id="14388" name="Text Box 52">
            <a:extLst>
              <a:ext uri="{FF2B5EF4-FFF2-40B4-BE49-F238E27FC236}">
                <a16:creationId xmlns:a16="http://schemas.microsoft.com/office/drawing/2014/main" id="{9E13488E-257B-432D-9860-C0F0F1F7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82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但多元函数在某点各偏导数都存在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在该点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不一定连续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477" name="AutoShape 141">
            <a:hlinkClick r:id="rId9" action="ppaction://hlinkpres?slideindex=22&amp;slidetitle=例如, 函数" highlightClick="1"/>
            <a:extLst>
              <a:ext uri="{FF2B5EF4-FFF2-40B4-BE49-F238E27FC236}">
                <a16:creationId xmlns:a16="http://schemas.microsoft.com/office/drawing/2014/main" id="{AADCB97F-0C2A-4C5E-B8B3-89B24D91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45125"/>
            <a:ext cx="6858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但已证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(0 , 0)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并不连续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  <a:endParaRPr lang="en-US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5" grpId="0" autoUpdateAnimBg="0"/>
      <p:bldP spid="14388" grpId="0" autoUpdateAnimBg="0"/>
      <p:bldP spid="1447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8" name="Object 10">
            <a:extLst>
              <a:ext uri="{FF2B5EF4-FFF2-40B4-BE49-F238E27FC236}">
                <a16:creationId xmlns:a16="http://schemas.microsoft.com/office/drawing/2014/main" id="{32650D62-68B2-412D-8998-E78133B41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229398"/>
              </p:ext>
            </p:extLst>
          </p:nvPr>
        </p:nvGraphicFramePr>
        <p:xfrm>
          <a:off x="2339975" y="1700213"/>
          <a:ext cx="30241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6" name="Equation" r:id="rId3" imgW="1180800" imgH="279360" progId="Equation.DSMT4">
                  <p:embed/>
                </p:oleObj>
              </mc:Choice>
              <mc:Fallback>
                <p:oleObj name="Equation" r:id="rId3" imgW="1180800" imgH="279360" progId="Equation.DSMT4">
                  <p:embed/>
                  <p:pic>
                    <p:nvPicPr>
                      <p:cNvPr id="73738" name="Object 10">
                        <a:extLst>
                          <a:ext uri="{FF2B5EF4-FFF2-40B4-BE49-F238E27FC236}">
                            <a16:creationId xmlns:a16="http://schemas.microsoft.com/office/drawing/2014/main" id="{32650D62-68B2-412D-8998-E78133B41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30241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>
            <a:extLst>
              <a:ext uri="{FF2B5EF4-FFF2-40B4-BE49-F238E27FC236}">
                <a16:creationId xmlns:a16="http://schemas.microsoft.com/office/drawing/2014/main" id="{0717B693-6B60-44F7-A135-FE51D1285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75486"/>
              </p:ext>
            </p:extLst>
          </p:nvPr>
        </p:nvGraphicFramePr>
        <p:xfrm>
          <a:off x="684213" y="3213100"/>
          <a:ext cx="71294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7" name="Equation" r:id="rId5" imgW="2971800" imgH="342720" progId="Equation.DSMT4">
                  <p:embed/>
                </p:oleObj>
              </mc:Choice>
              <mc:Fallback>
                <p:oleObj name="Equation" r:id="rId5" imgW="2971800" imgH="342720" progId="Equation.DSMT4">
                  <p:embed/>
                  <p:pic>
                    <p:nvPicPr>
                      <p:cNvPr id="73739" name="Object 11">
                        <a:extLst>
                          <a:ext uri="{FF2B5EF4-FFF2-40B4-BE49-F238E27FC236}">
                            <a16:creationId xmlns:a16="http://schemas.microsoft.com/office/drawing/2014/main" id="{0717B693-6B60-44F7-A135-FE51D1285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13100"/>
                        <a:ext cx="71294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1" name="Text Box 13">
            <a:extLst>
              <a:ext uri="{FF2B5EF4-FFF2-40B4-BE49-F238E27FC236}">
                <a16:creationId xmlns:a16="http://schemas.microsoft.com/office/drawing/2014/main" id="{6C81C155-E7D5-4F59-A0B1-55F77BC80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65400"/>
            <a:ext cx="568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在（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0,0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）处连续但偏导数不存在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3742" name="Object 14">
            <a:extLst>
              <a:ext uri="{FF2B5EF4-FFF2-40B4-BE49-F238E27FC236}">
                <a16:creationId xmlns:a16="http://schemas.microsoft.com/office/drawing/2014/main" id="{8777654A-9ECF-43E7-BFF3-769FF2C0A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75174"/>
              </p:ext>
            </p:extLst>
          </p:nvPr>
        </p:nvGraphicFramePr>
        <p:xfrm>
          <a:off x="900113" y="4149725"/>
          <a:ext cx="57070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8" name="Equation" r:id="rId7" imgW="2425680" imgH="393480" progId="Equation.DSMT4">
                  <p:embed/>
                </p:oleObj>
              </mc:Choice>
              <mc:Fallback>
                <p:oleObj name="Equation" r:id="rId7" imgW="2425680" imgH="393480" progId="Equation.DSMT4">
                  <p:embed/>
                  <p:pic>
                    <p:nvPicPr>
                      <p:cNvPr id="73742" name="Object 14">
                        <a:extLst>
                          <a:ext uri="{FF2B5EF4-FFF2-40B4-BE49-F238E27FC236}">
                            <a16:creationId xmlns:a16="http://schemas.microsoft.com/office/drawing/2014/main" id="{8777654A-9ECF-43E7-BFF3-769FF2C0A7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9725"/>
                        <a:ext cx="57070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Text Box 15">
            <a:extLst>
              <a:ext uri="{FF2B5EF4-FFF2-40B4-BE49-F238E27FC236}">
                <a16:creationId xmlns:a16="http://schemas.microsoft.com/office/drawing/2014/main" id="{85FA2D7C-16CB-40C2-8BD8-0F601F329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292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9532F18E-1E39-4124-A922-6C5E4F4E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80645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多元函数在某点连续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在该点处也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不一定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各偏导数都存在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73751" name="Object 23">
            <a:extLst>
              <a:ext uri="{FF2B5EF4-FFF2-40B4-BE49-F238E27FC236}">
                <a16:creationId xmlns:a16="http://schemas.microsoft.com/office/drawing/2014/main" id="{3CA5E9BD-9AD0-47B4-916B-C74492049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2452"/>
              </p:ext>
            </p:extLst>
          </p:nvPr>
        </p:nvGraphicFramePr>
        <p:xfrm>
          <a:off x="1403350" y="5373688"/>
          <a:ext cx="1195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9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73751" name="Object 23">
                        <a:extLst>
                          <a:ext uri="{FF2B5EF4-FFF2-40B4-BE49-F238E27FC236}">
                            <a16:creationId xmlns:a16="http://schemas.microsoft.com/office/drawing/2014/main" id="{3CA5E9BD-9AD0-47B4-916B-C74492049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11953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2" name="Text Box 24">
            <a:extLst>
              <a:ext uri="{FF2B5EF4-FFF2-40B4-BE49-F238E27FC236}">
                <a16:creationId xmlns:a16="http://schemas.microsoft.com/office/drawing/2014/main" id="{7139B5E7-7698-4408-996E-C95B1965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688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同理</a:t>
            </a:r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336EE912-5E07-4DCE-87C6-136C38895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73688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也不存在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/>
      <p:bldP spid="73743" grpId="0" build="allAtOnce"/>
      <p:bldP spid="73752" grpId="0"/>
      <p:bldP spid="7375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0C3514D-D4AC-4142-93E1-364D720EFA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7241" y="260648"/>
            <a:ext cx="3352800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三、高阶偏导数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6D929FB8-7002-4FD7-8A14-2A6650E0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03" y="870248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在区域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内处处存在偏导数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CFE9EC40-4CEC-481D-BCC8-3136BF321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43413"/>
              </p:ext>
            </p:extLst>
          </p:nvPr>
        </p:nvGraphicFramePr>
        <p:xfrm>
          <a:off x="2269348" y="1474674"/>
          <a:ext cx="4408563" cy="93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5" name="Equation" r:id="rId3" imgW="2031840" imgH="431640" progId="Equation.DSMT4">
                  <p:embed/>
                </p:oleObj>
              </mc:Choice>
              <mc:Fallback>
                <p:oleObj name="Equation" r:id="rId3" imgW="2031840" imgH="431640" progId="Equation.DSMT4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CFE9EC40-4CEC-481D-BCC8-3136BF321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348" y="1474674"/>
                        <a:ext cx="4408563" cy="938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>
            <a:extLst>
              <a:ext uri="{FF2B5EF4-FFF2-40B4-BE49-F238E27FC236}">
                <a16:creationId xmlns:a16="http://schemas.microsoft.com/office/drawing/2014/main" id="{A9A57DF1-ECAC-4B9F-A5FB-B23534F8D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03" y="2392661"/>
            <a:ext cx="578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若这两个偏导数仍存在偏导数，</a:t>
            </a:r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237B303C-E55E-420E-B850-0629582FD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216609"/>
              </p:ext>
            </p:extLst>
          </p:nvPr>
        </p:nvGraphicFramePr>
        <p:xfrm>
          <a:off x="763066" y="5178149"/>
          <a:ext cx="3907210" cy="100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6" name="Equation" r:id="rId5" imgW="1803240" imgH="457200" progId="Equation.DSMT4">
                  <p:embed/>
                </p:oleObj>
              </mc:Choice>
              <mc:Fallback>
                <p:oleObj name="Equation" r:id="rId5" imgW="1803240" imgH="457200" progId="Equation.DSMT4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237B303C-E55E-420E-B850-0629582FD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66" y="5178149"/>
                        <a:ext cx="3907210" cy="1009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A1819923-11D8-4BF1-AF0E-CCBC4AB5D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025475"/>
              </p:ext>
            </p:extLst>
          </p:nvPr>
        </p:nvGraphicFramePr>
        <p:xfrm>
          <a:off x="4661402" y="4120673"/>
          <a:ext cx="4033018" cy="104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7" name="Equation" r:id="rId7" imgW="1765080" imgH="457200" progId="Equation.DSMT4">
                  <p:embed/>
                </p:oleObj>
              </mc:Choice>
              <mc:Fallback>
                <p:oleObj name="Equation" r:id="rId7" imgW="1765080" imgH="457200" progId="Equation.DSMT4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A1819923-11D8-4BF1-AF0E-CCBC4AB5D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402" y="4120673"/>
                        <a:ext cx="4033018" cy="1044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A7400A50-5534-4418-950F-C9993CE70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3527"/>
              </p:ext>
            </p:extLst>
          </p:nvPr>
        </p:nvGraphicFramePr>
        <p:xfrm>
          <a:off x="4695391" y="5165196"/>
          <a:ext cx="3907210" cy="107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8" name="Equation" r:id="rId9" imgW="1663560" imgH="457200" progId="Equation.DSMT4">
                  <p:embed/>
                </p:oleObj>
              </mc:Choice>
              <mc:Fallback>
                <p:oleObj name="Equation" r:id="rId9" imgW="1663560" imgH="457200" progId="Equation.DSMT4">
                  <p:embed/>
                  <p:pic>
                    <p:nvPicPr>
                      <p:cNvPr id="15369" name="Object 9">
                        <a:extLst>
                          <a:ext uri="{FF2B5EF4-FFF2-40B4-BE49-F238E27FC236}">
                            <a16:creationId xmlns:a16="http://schemas.microsoft.com/office/drawing/2014/main" id="{A7400A50-5534-4418-950F-C9993CE70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391" y="5165196"/>
                        <a:ext cx="3907210" cy="107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>
            <a:extLst>
              <a:ext uri="{FF2B5EF4-FFF2-40B4-BE49-F238E27FC236}">
                <a16:creationId xmlns:a16="http://schemas.microsoft.com/office/drawing/2014/main" id="{C85623EC-1424-42A0-B0C9-12C1259DB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303" y="2406948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则称它们是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F42146AA-1C97-4641-BE9E-FB388CDC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03" y="300226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二阶偏导数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228D9CFB-E264-4FCA-8438-F2603A884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903" y="3002261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按求导顺序不同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有下列四个二阶偏导</a:t>
            </a:r>
          </a:p>
        </p:txBody>
      </p:sp>
      <p:graphicFrame>
        <p:nvGraphicFramePr>
          <p:cNvPr id="15378" name="Object 18">
            <a:extLst>
              <a:ext uri="{FF2B5EF4-FFF2-40B4-BE49-F238E27FC236}">
                <a16:creationId xmlns:a16="http://schemas.microsoft.com/office/drawing/2014/main" id="{BCB8C273-B013-4E65-B173-4FF7E65C2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12199"/>
              </p:ext>
            </p:extLst>
          </p:nvPr>
        </p:nvGraphicFramePr>
        <p:xfrm>
          <a:off x="790641" y="4097094"/>
          <a:ext cx="3779837" cy="103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9" name="Equation" r:id="rId11" imgW="1663560" imgH="457200" progId="Equation.DSMT4">
                  <p:embed/>
                </p:oleObj>
              </mc:Choice>
              <mc:Fallback>
                <p:oleObj name="Equation" r:id="rId11" imgW="1663560" imgH="457200" progId="Equation.DSMT4">
                  <p:embed/>
                  <p:pic>
                    <p:nvPicPr>
                      <p:cNvPr id="15378" name="Object 18">
                        <a:extLst>
                          <a:ext uri="{FF2B5EF4-FFF2-40B4-BE49-F238E27FC236}">
                            <a16:creationId xmlns:a16="http://schemas.microsoft.com/office/drawing/2014/main" id="{BCB8C273-B013-4E65-B173-4FF7E65C2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641" y="4097094"/>
                        <a:ext cx="3779837" cy="1038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6">
            <a:extLst>
              <a:ext uri="{FF2B5EF4-FFF2-40B4-BE49-F238E27FC236}">
                <a16:creationId xmlns:a16="http://schemas.microsoft.com/office/drawing/2014/main" id="{1EF2EF55-3584-41FF-85F7-89E7B4AE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03" y="353566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5" grpId="0" autoUpdateAnimBg="0"/>
      <p:bldP spid="15370" grpId="0" autoUpdateAnimBg="0"/>
      <p:bldP spid="15371" grpId="0" autoUpdateAnimBg="0"/>
      <p:bldP spid="15372" grpId="0" autoUpdateAnimBg="0"/>
      <p:bldP spid="153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65584EB-0A7F-43BA-8916-68C1B0F12F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38425"/>
            <a:ext cx="5867400" cy="6096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类似可以定义更高阶的偏导数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9E6AA31-46F5-4668-B857-31075C32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31844"/>
            <a:ext cx="647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的三阶偏导数为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29E19A0B-11C9-4CC1-9B72-57F1225F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01025"/>
              </p:ext>
            </p:extLst>
          </p:nvPr>
        </p:nvGraphicFramePr>
        <p:xfrm>
          <a:off x="2366137" y="1945885"/>
          <a:ext cx="2421887" cy="110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0" name="Equation" r:id="rId3" imgW="1002960" imgH="457200" progId="Equation.DSMT4">
                  <p:embed/>
                </p:oleObj>
              </mc:Choice>
              <mc:Fallback>
                <p:oleObj name="Equation" r:id="rId3" imgW="1002960" imgH="457200" progId="Equation.DSMT4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29E19A0B-11C9-4CC1-9B72-57F1225FE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137" y="1945885"/>
                        <a:ext cx="2421887" cy="110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156669D0-E77B-42BD-BE95-3771A8631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85411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–1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阶偏导数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再关于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的一阶</a:t>
            </a:r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C72A2612-830D-4B57-8A25-D2BB25DF1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94263"/>
              </p:ext>
            </p:extLst>
          </p:nvPr>
        </p:nvGraphicFramePr>
        <p:xfrm>
          <a:off x="1979713" y="4270115"/>
          <a:ext cx="3240359" cy="110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1" name="Equation" r:id="rId5" imgW="1346040" imgH="457200" progId="Equation.DSMT4">
                  <p:embed/>
                </p:oleObj>
              </mc:Choice>
              <mc:Fallback>
                <p:oleObj name="Equation" r:id="rId5" imgW="1346040" imgH="457200" progId="Equation.DSMT4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C72A2612-830D-4B57-8A25-D2BB25DF1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3" y="4270115"/>
                        <a:ext cx="3240359" cy="110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>
            <a:extLst>
              <a:ext uri="{FF2B5EF4-FFF2-40B4-BE49-F238E27FC236}">
                <a16:creationId xmlns:a16="http://schemas.microsoft.com/office/drawing/2014/main" id="{866C3D65-C6EF-481C-9A16-C569FE4C0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17236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9" grpId="0" autoUpdateAnimBg="0"/>
      <p:bldP spid="164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47865A1-660D-4BDB-B68F-1449DD24E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2449513" cy="5334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证明函数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3A44CD5A-C225-443D-BF70-8134D37DE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04657"/>
              </p:ext>
            </p:extLst>
          </p:nvPr>
        </p:nvGraphicFramePr>
        <p:xfrm>
          <a:off x="2833688" y="234950"/>
          <a:ext cx="374993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0" name="Equation" r:id="rId3" imgW="1511280" imgH="393480" progId="Equation.DSMT4">
                  <p:embed/>
                </p:oleObj>
              </mc:Choice>
              <mc:Fallback>
                <p:oleObj name="Equation" r:id="rId3" imgW="1511280" imgH="393480" progId="Equation.DSMT4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3A44CD5A-C225-443D-BF70-8134D37DE4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34950"/>
                        <a:ext cx="374993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>
            <a:extLst>
              <a:ext uri="{FF2B5EF4-FFF2-40B4-BE49-F238E27FC236}">
                <a16:creationId xmlns:a16="http://schemas.microsoft.com/office/drawing/2014/main" id="{0A648566-85E0-43A4-AE7A-9B6553C4A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40532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Laplace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21B655BA-66ED-4AD3-90AA-FCF8480FB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76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E13E4660-9195-47F6-8DA8-55943CF82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45871"/>
              </p:ext>
            </p:extLst>
          </p:nvPr>
        </p:nvGraphicFramePr>
        <p:xfrm>
          <a:off x="1345583" y="2230243"/>
          <a:ext cx="3198812" cy="945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1" name="Equation" r:id="rId5" imgW="1460160" imgH="431640" progId="Equation.DSMT4">
                  <p:embed/>
                </p:oleObj>
              </mc:Choice>
              <mc:Fallback>
                <p:oleObj name="Equation" r:id="rId5" imgW="1460160" imgH="431640" progId="Equation.DSMT4">
                  <p:embed/>
                  <p:pic>
                    <p:nvPicPr>
                      <p:cNvPr id="62471" name="Object 7">
                        <a:extLst>
                          <a:ext uri="{FF2B5EF4-FFF2-40B4-BE49-F238E27FC236}">
                            <a16:creationId xmlns:a16="http://schemas.microsoft.com/office/drawing/2014/main" id="{E13E4660-9195-47F6-8DA8-55943CF82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83" y="2230243"/>
                        <a:ext cx="3198812" cy="945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BD9D1FA9-EB61-428E-9AF0-00634D3CB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49967"/>
              </p:ext>
            </p:extLst>
          </p:nvPr>
        </p:nvGraphicFramePr>
        <p:xfrm>
          <a:off x="1299131" y="3204673"/>
          <a:ext cx="4607956" cy="100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2" name="Equation" r:id="rId7" imgW="2095200" imgH="457200" progId="Equation.DSMT4">
                  <p:embed/>
                </p:oleObj>
              </mc:Choice>
              <mc:Fallback>
                <p:oleObj name="Equation" r:id="rId7" imgW="2095200" imgH="457200" progId="Equation.DSMT4">
                  <p:embed/>
                  <p:pic>
                    <p:nvPicPr>
                      <p:cNvPr id="62472" name="Object 8">
                        <a:extLst>
                          <a:ext uri="{FF2B5EF4-FFF2-40B4-BE49-F238E27FC236}">
                            <a16:creationId xmlns:a16="http://schemas.microsoft.com/office/drawing/2014/main" id="{BD9D1FA9-EB61-428E-9AF0-00634D3CB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131" y="3204673"/>
                        <a:ext cx="4607956" cy="1005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9">
            <a:extLst>
              <a:ext uri="{FF2B5EF4-FFF2-40B4-BE49-F238E27FC236}">
                <a16:creationId xmlns:a16="http://schemas.microsoft.com/office/drawing/2014/main" id="{64BD8DE5-8913-4161-A856-5484C8ABE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10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利用对称性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62474" name="Object 10">
            <a:extLst>
              <a:ext uri="{FF2B5EF4-FFF2-40B4-BE49-F238E27FC236}">
                <a16:creationId xmlns:a16="http://schemas.microsoft.com/office/drawing/2014/main" id="{F67A64D0-8038-43C9-A5FB-3840987B5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79342"/>
              </p:ext>
            </p:extLst>
          </p:nvPr>
        </p:nvGraphicFramePr>
        <p:xfrm>
          <a:off x="2900553" y="4278188"/>
          <a:ext cx="264963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3" name="Equation" r:id="rId9" imgW="1168200" imgH="457200" progId="Equation.DSMT4">
                  <p:embed/>
                </p:oleObj>
              </mc:Choice>
              <mc:Fallback>
                <p:oleObj name="Equation" r:id="rId9" imgW="1168200" imgH="457200" progId="Equation.DSMT4">
                  <p:embed/>
                  <p:pic>
                    <p:nvPicPr>
                      <p:cNvPr id="62474" name="Object 10">
                        <a:extLst>
                          <a:ext uri="{FF2B5EF4-FFF2-40B4-BE49-F238E27FC236}">
                            <a16:creationId xmlns:a16="http://schemas.microsoft.com/office/drawing/2014/main" id="{F67A64D0-8038-43C9-A5FB-3840987B5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553" y="4278188"/>
                        <a:ext cx="264963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>
            <a:extLst>
              <a:ext uri="{FF2B5EF4-FFF2-40B4-BE49-F238E27FC236}">
                <a16:creationId xmlns:a16="http://schemas.microsoft.com/office/drawing/2014/main" id="{5FC60A05-3DEB-45D5-BDE2-1CB12FFA5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05706"/>
              </p:ext>
            </p:extLst>
          </p:nvPr>
        </p:nvGraphicFramePr>
        <p:xfrm>
          <a:off x="1084265" y="5389209"/>
          <a:ext cx="2941635" cy="103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4" name="Equation" r:id="rId11" imgW="1295280" imgH="457200" progId="Equation.DSMT4">
                  <p:embed/>
                </p:oleObj>
              </mc:Choice>
              <mc:Fallback>
                <p:oleObj name="Equation" r:id="rId11" imgW="1295280" imgH="457200" progId="Equation.DSMT4">
                  <p:embed/>
                  <p:pic>
                    <p:nvPicPr>
                      <p:cNvPr id="62475" name="Object 11">
                        <a:extLst>
                          <a:ext uri="{FF2B5EF4-FFF2-40B4-BE49-F238E27FC236}">
                            <a16:creationId xmlns:a16="http://schemas.microsoft.com/office/drawing/2014/main" id="{5FC60A05-3DEB-45D5-BDE2-1CB12FFA5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5" y="5389209"/>
                        <a:ext cx="2941635" cy="1038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0194E749-EF85-4577-BCEB-867F2F614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82768"/>
              </p:ext>
            </p:extLst>
          </p:nvPr>
        </p:nvGraphicFramePr>
        <p:xfrm>
          <a:off x="1131462" y="1171575"/>
          <a:ext cx="3747908" cy="105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5" name="Equation" r:id="rId13" imgW="1625400" imgH="457200" progId="Equation.DSMT4">
                  <p:embed/>
                </p:oleObj>
              </mc:Choice>
              <mc:Fallback>
                <p:oleObj name="Equation" r:id="rId13" imgW="1625400" imgH="457200" progId="Equation.DSMT4">
                  <p:embed/>
                  <p:pic>
                    <p:nvPicPr>
                      <p:cNvPr id="62476" name="Object 12">
                        <a:extLst>
                          <a:ext uri="{FF2B5EF4-FFF2-40B4-BE49-F238E27FC236}">
                            <a16:creationId xmlns:a16="http://schemas.microsoft.com/office/drawing/2014/main" id="{0194E749-EF85-4577-BCEB-867F2F614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462" y="1171575"/>
                        <a:ext cx="3747908" cy="105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>
            <a:extLst>
              <a:ext uri="{FF2B5EF4-FFF2-40B4-BE49-F238E27FC236}">
                <a16:creationId xmlns:a16="http://schemas.microsoft.com/office/drawing/2014/main" id="{1E4DEC81-3A00-44ED-A20A-F89541820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62483" name="Object 19">
            <a:extLst>
              <a:ext uri="{FF2B5EF4-FFF2-40B4-BE49-F238E27FC236}">
                <a16:creationId xmlns:a16="http://schemas.microsoft.com/office/drawing/2014/main" id="{2053C94B-DC6C-472C-BE86-B96D719FB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23038"/>
              </p:ext>
            </p:extLst>
          </p:nvPr>
        </p:nvGraphicFramePr>
        <p:xfrm>
          <a:off x="5799281" y="4232152"/>
          <a:ext cx="2651016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6" name="Equation" r:id="rId15" imgW="1104840" imgH="457200" progId="Equation.DSMT4">
                  <p:embed/>
                </p:oleObj>
              </mc:Choice>
              <mc:Fallback>
                <p:oleObj name="Equation" r:id="rId15" imgW="1104840" imgH="457200" progId="Equation.DSMT4">
                  <p:embed/>
                  <p:pic>
                    <p:nvPicPr>
                      <p:cNvPr id="62483" name="Object 19">
                        <a:extLst>
                          <a:ext uri="{FF2B5EF4-FFF2-40B4-BE49-F238E27FC236}">
                            <a16:creationId xmlns:a16="http://schemas.microsoft.com/office/drawing/2014/main" id="{2053C94B-DC6C-472C-BE86-B96D719FB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281" y="4232152"/>
                        <a:ext cx="2651016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>
            <a:extLst>
              <a:ext uri="{FF2B5EF4-FFF2-40B4-BE49-F238E27FC236}">
                <a16:creationId xmlns:a16="http://schemas.microsoft.com/office/drawing/2014/main" id="{DC048045-176B-403E-AA31-1ABCA6CA2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13274"/>
              </p:ext>
            </p:extLst>
          </p:nvPr>
        </p:nvGraphicFramePr>
        <p:xfrm>
          <a:off x="4025900" y="5381943"/>
          <a:ext cx="403879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7" name="Equation" r:id="rId17" imgW="1765080" imgH="419040" progId="Equation.DSMT4">
                  <p:embed/>
                </p:oleObj>
              </mc:Choice>
              <mc:Fallback>
                <p:oleObj name="Equation" r:id="rId17" imgW="1765080" imgH="419040" progId="Equation.DSMT4">
                  <p:embed/>
                  <p:pic>
                    <p:nvPicPr>
                      <p:cNvPr id="62484" name="Object 20">
                        <a:extLst>
                          <a:ext uri="{FF2B5EF4-FFF2-40B4-BE49-F238E27FC236}">
                            <a16:creationId xmlns:a16="http://schemas.microsoft.com/office/drawing/2014/main" id="{DC048045-176B-403E-AA31-1ABCA6CA2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381943"/>
                        <a:ext cx="403879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>
            <a:extLst>
              <a:ext uri="{FF2B5EF4-FFF2-40B4-BE49-F238E27FC236}">
                <a16:creationId xmlns:a16="http://schemas.microsoft.com/office/drawing/2014/main" id="{C9CD726B-D84F-4F21-BC16-1BC5D6046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17984"/>
              </p:ext>
            </p:extLst>
          </p:nvPr>
        </p:nvGraphicFramePr>
        <p:xfrm>
          <a:off x="7018779" y="2737118"/>
          <a:ext cx="866888" cy="53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8" name="Equation" r:id="rId19" imgW="355320" imgH="228600" progId="Equation.DSMT4">
                  <p:embed/>
                </p:oleObj>
              </mc:Choice>
              <mc:Fallback>
                <p:oleObj name="Equation" r:id="rId19" imgW="355320" imgH="228600" progId="Equation.DSMT4">
                  <p:embed/>
                  <p:pic>
                    <p:nvPicPr>
                      <p:cNvPr id="62485" name="Object 21">
                        <a:extLst>
                          <a:ext uri="{FF2B5EF4-FFF2-40B4-BE49-F238E27FC236}">
                            <a16:creationId xmlns:a16="http://schemas.microsoft.com/office/drawing/2014/main" id="{C9CD726B-D84F-4F21-BC16-1BC5D6046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779" y="2737118"/>
                        <a:ext cx="866888" cy="53948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7" name="Rectangle 23">
            <a:extLst>
              <a:ext uri="{FF2B5EF4-FFF2-40B4-BE49-F238E27FC236}">
                <a16:creationId xmlns:a16="http://schemas.microsoft.com/office/drawing/2014/main" id="{EF0F5C50-3EF1-41E1-B4DC-2614ABC8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19812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88" name="Freeform 24">
            <a:extLst>
              <a:ext uri="{FF2B5EF4-FFF2-40B4-BE49-F238E27FC236}">
                <a16:creationId xmlns:a16="http://schemas.microsoft.com/office/drawing/2014/main" id="{20C326A0-4368-45D0-948B-A20E72581840}"/>
              </a:ext>
            </a:extLst>
          </p:cNvPr>
          <p:cNvSpPr>
            <a:spLocks/>
          </p:cNvSpPr>
          <p:nvPr/>
        </p:nvSpPr>
        <p:spPr bwMode="auto">
          <a:xfrm>
            <a:off x="6858000" y="3276600"/>
            <a:ext cx="685800" cy="2057400"/>
          </a:xfrm>
          <a:custGeom>
            <a:avLst/>
            <a:gdLst>
              <a:gd name="T0" fmla="*/ 0 w 480"/>
              <a:gd name="T1" fmla="*/ 1488 h 1488"/>
              <a:gd name="T2" fmla="*/ 480 w 480"/>
              <a:gd name="T3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1488">
                <a:moveTo>
                  <a:pt x="0" y="1488"/>
                </a:moveTo>
                <a:cubicBezTo>
                  <a:pt x="200" y="868"/>
                  <a:pt x="400" y="248"/>
                  <a:pt x="480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utoUpdateAnimBg="0"/>
      <p:bldP spid="624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E2FEB1A-F008-4AC8-9FAD-393F21932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20574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30A7739E-DC00-479E-A7EC-B58D88411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74398"/>
              </p:ext>
            </p:extLst>
          </p:nvPr>
        </p:nvGraphicFramePr>
        <p:xfrm>
          <a:off x="2451371" y="444096"/>
          <a:ext cx="1418954" cy="52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2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30A7739E-DC00-479E-A7EC-B58D88411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371" y="444096"/>
                        <a:ext cx="1418954" cy="52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881A6229-7725-4473-ADB5-505FAFADD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58665"/>
              </p:ext>
            </p:extLst>
          </p:nvPr>
        </p:nvGraphicFramePr>
        <p:xfrm>
          <a:off x="6485024" y="260648"/>
          <a:ext cx="1104726" cy="99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3" name="Equation" r:id="rId5" imgW="507960" imgH="457200" progId="Equation.DSMT4">
                  <p:embed/>
                </p:oleObj>
              </mc:Choice>
              <mc:Fallback>
                <p:oleObj name="Equation" r:id="rId5" imgW="507960" imgH="457200" progId="Equation.DSMT4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881A6229-7725-4473-ADB5-505FAFADDA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024" y="260648"/>
                        <a:ext cx="1104726" cy="994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3A972B84-46C9-43F2-8C9A-01DC983E3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4544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97ABBA35-4B18-4AB0-9983-FD7B90F0C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131224"/>
              </p:ext>
            </p:extLst>
          </p:nvPr>
        </p:nvGraphicFramePr>
        <p:xfrm>
          <a:off x="1492946" y="1078756"/>
          <a:ext cx="1573306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4" name="Equation" r:id="rId7" imgW="660240" imgH="431640" progId="Equation.DSMT4">
                  <p:embed/>
                </p:oleObj>
              </mc:Choice>
              <mc:Fallback>
                <p:oleObj name="Equation" r:id="rId7" imgW="660240" imgH="431640" progId="Equation.DSMT4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id="{97ABBA35-4B18-4AB0-9983-FD7B90F0C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946" y="1078756"/>
                        <a:ext cx="1573306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1D770245-FC03-4A20-9A37-F46E0BAAE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40134"/>
              </p:ext>
            </p:extLst>
          </p:nvPr>
        </p:nvGraphicFramePr>
        <p:xfrm>
          <a:off x="1447800" y="2101357"/>
          <a:ext cx="1739156" cy="109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5" name="Equation" r:id="rId9" imgW="723600" imgH="457200" progId="Equation.DSMT4">
                  <p:embed/>
                </p:oleObj>
              </mc:Choice>
              <mc:Fallback>
                <p:oleObj name="Equation" r:id="rId9" imgW="723600" imgH="457200" progId="Equation.DSMT4">
                  <p:embed/>
                  <p:pic>
                    <p:nvPicPr>
                      <p:cNvPr id="17416" name="Object 8">
                        <a:extLst>
                          <a:ext uri="{FF2B5EF4-FFF2-40B4-BE49-F238E27FC236}">
                            <a16:creationId xmlns:a16="http://schemas.microsoft.com/office/drawing/2014/main" id="{1D770245-FC03-4A20-9A37-F46E0BAAE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01357"/>
                        <a:ext cx="1739156" cy="1098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452DD7F7-ECF0-4C6F-A1F5-1B61B205A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78528"/>
              </p:ext>
            </p:extLst>
          </p:nvPr>
        </p:nvGraphicFramePr>
        <p:xfrm>
          <a:off x="1295400" y="4245458"/>
          <a:ext cx="4555900" cy="1079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6" name="Equation" r:id="rId11" imgW="1930320" imgH="457200" progId="Equation.DSMT4">
                  <p:embed/>
                </p:oleObj>
              </mc:Choice>
              <mc:Fallback>
                <p:oleObj name="Equation" r:id="rId11" imgW="1930320" imgH="457200" progId="Equation.DSMT4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id="{452DD7F7-ECF0-4C6F-A1F5-1B61B205A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45458"/>
                        <a:ext cx="4555900" cy="1079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7F9B9737-7572-4E10-AB4C-7B1339971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76288"/>
              </p:ext>
            </p:extLst>
          </p:nvPr>
        </p:nvGraphicFramePr>
        <p:xfrm>
          <a:off x="3438905" y="1077523"/>
          <a:ext cx="1792941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7" name="Equation" r:id="rId13" imgW="761760" imgH="431640" progId="Equation.DSMT4">
                  <p:embed/>
                </p:oleObj>
              </mc:Choice>
              <mc:Fallback>
                <p:oleObj name="Equation" r:id="rId13" imgW="761760" imgH="431640" progId="Equation.DSMT4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7F9B9737-7572-4E10-AB4C-7B1339971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905" y="1077523"/>
                        <a:ext cx="1792941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A6E02B8A-3509-4E20-B758-6D46BE4D8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05552"/>
              </p:ext>
            </p:extLst>
          </p:nvPr>
        </p:nvGraphicFramePr>
        <p:xfrm>
          <a:off x="1295400" y="3079886"/>
          <a:ext cx="2227340" cy="109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8" name="Equation" r:id="rId15" imgW="927000" imgH="457200" progId="Equation.DSMT4">
                  <p:embed/>
                </p:oleObj>
              </mc:Choice>
              <mc:Fallback>
                <p:oleObj name="Equation" r:id="rId15" imgW="927000" imgH="457200" progId="Equation.DSMT4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A6E02B8A-3509-4E20-B758-6D46BE4D8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79886"/>
                        <a:ext cx="2227340" cy="1098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2EA3BF3C-2F6B-4757-92E7-F912BDBC2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92563"/>
              </p:ext>
            </p:extLst>
          </p:nvPr>
        </p:nvGraphicFramePr>
        <p:xfrm>
          <a:off x="3568612" y="2117787"/>
          <a:ext cx="2438576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9" name="Equation" r:id="rId17" imgW="1002960" imgH="457200" progId="Equation.DSMT4">
                  <p:embed/>
                </p:oleObj>
              </mc:Choice>
              <mc:Fallback>
                <p:oleObj name="Equation" r:id="rId17" imgW="1002960" imgH="457200" progId="Equation.DSMT4">
                  <p:embed/>
                  <p:pic>
                    <p:nvPicPr>
                      <p:cNvPr id="17420" name="Object 12">
                        <a:extLst>
                          <a:ext uri="{FF2B5EF4-FFF2-40B4-BE49-F238E27FC236}">
                            <a16:creationId xmlns:a16="http://schemas.microsoft.com/office/drawing/2014/main" id="{2EA3BF3C-2F6B-4757-92E7-F912BDBC2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612" y="2117787"/>
                        <a:ext cx="2438576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63D5A638-A33D-4404-BEB8-D41B33DDD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77403"/>
              </p:ext>
            </p:extLst>
          </p:nvPr>
        </p:nvGraphicFramePr>
        <p:xfrm>
          <a:off x="3648919" y="3120069"/>
          <a:ext cx="2517736" cy="107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10" name="Equation" r:id="rId19" imgW="1066680" imgH="457200" progId="Equation.DSMT4">
                  <p:embed/>
                </p:oleObj>
              </mc:Choice>
              <mc:Fallback>
                <p:oleObj name="Equation" r:id="rId19" imgW="1066680" imgH="457200" progId="Equation.DSMT4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63D5A638-A33D-4404-BEB8-D41B33DDD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919" y="3120069"/>
                        <a:ext cx="2517736" cy="1079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>
            <a:extLst>
              <a:ext uri="{FF2B5EF4-FFF2-40B4-BE49-F238E27FC236}">
                <a16:creationId xmlns:a16="http://schemas.microsoft.com/office/drawing/2014/main" id="{D3A058EA-55FE-47BE-A415-EE9E0BA6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48114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此处</a:t>
            </a:r>
          </a:p>
        </p:txBody>
      </p:sp>
      <p:graphicFrame>
        <p:nvGraphicFramePr>
          <p:cNvPr id="17425" name="Object 17">
            <a:extLst>
              <a:ext uri="{FF2B5EF4-FFF2-40B4-BE49-F238E27FC236}">
                <a16:creationId xmlns:a16="http://schemas.microsoft.com/office/drawing/2014/main" id="{DE20837D-7B56-4888-A7EA-0516ADA0C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389256"/>
              </p:ext>
            </p:extLst>
          </p:nvPr>
        </p:nvGraphicFramePr>
        <p:xfrm>
          <a:off x="2330634" y="5306020"/>
          <a:ext cx="214594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11" name="Equation" r:id="rId21" imgW="977760" imgH="457200" progId="Equation.DSMT4">
                  <p:embed/>
                </p:oleObj>
              </mc:Choice>
              <mc:Fallback>
                <p:oleObj name="Equation" r:id="rId21" imgW="977760" imgH="457200" progId="Equation.DSMT4">
                  <p:embed/>
                  <p:pic>
                    <p:nvPicPr>
                      <p:cNvPr id="17425" name="Object 17">
                        <a:extLst>
                          <a:ext uri="{FF2B5EF4-FFF2-40B4-BE49-F238E27FC236}">
                            <a16:creationId xmlns:a16="http://schemas.microsoft.com/office/drawing/2014/main" id="{DE20837D-7B56-4888-A7EA-0516ADA0C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634" y="5306020"/>
                        <a:ext cx="214594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>
            <a:extLst>
              <a:ext uri="{FF2B5EF4-FFF2-40B4-BE49-F238E27FC236}">
                <a16:creationId xmlns:a16="http://schemas.microsoft.com/office/drawing/2014/main" id="{1B238EFF-1DD7-4464-BD9A-19897A91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48114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但这一结论并不总成立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87BFA96E-4E83-44B6-96D0-F4A8B641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42256"/>
            <a:ext cx="1981200" cy="9906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F101164F-CC32-4C3E-8C03-57DA96C4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42256"/>
            <a:ext cx="1981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FD7E4195-E7BD-4584-B737-61868D75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1128192"/>
            <a:ext cx="1981200" cy="914400"/>
          </a:xfrm>
          <a:prstGeom prst="rect">
            <a:avLst/>
          </a:prstGeom>
          <a:noFill/>
          <a:ln w="2857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47" name="Text Box 39">
            <a:extLst>
              <a:ext uri="{FF2B5EF4-FFF2-40B4-BE49-F238E27FC236}">
                <a16:creationId xmlns:a16="http://schemas.microsoft.com/office/drawing/2014/main" id="{29B413EF-DE59-42FC-AAB8-6D96601B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481013"/>
            <a:ext cx="2805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的二阶偏导数及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24" grpId="0" autoUpdateAnimBg="0"/>
      <p:bldP spid="174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60" name="Object 56">
            <a:extLst>
              <a:ext uri="{FF2B5EF4-FFF2-40B4-BE49-F238E27FC236}">
                <a16:creationId xmlns:a16="http://schemas.microsoft.com/office/drawing/2014/main" id="{9407A292-1E4D-4540-AFC6-CBB94D5BE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036772"/>
              </p:ext>
            </p:extLst>
          </p:nvPr>
        </p:nvGraphicFramePr>
        <p:xfrm>
          <a:off x="2302768" y="2928944"/>
          <a:ext cx="4627509" cy="103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0" name="Equation" r:id="rId3" imgW="1993680" imgH="444240" progId="Equation.DSMT4">
                  <p:embed/>
                </p:oleObj>
              </mc:Choice>
              <mc:Fallback>
                <p:oleObj name="Equation" r:id="rId3" imgW="1993680" imgH="444240" progId="Equation.DSMT4">
                  <p:embed/>
                  <p:pic>
                    <p:nvPicPr>
                      <p:cNvPr id="21560" name="Object 56">
                        <a:extLst>
                          <a:ext uri="{FF2B5EF4-FFF2-40B4-BE49-F238E27FC236}">
                            <a16:creationId xmlns:a16="http://schemas.microsoft.com/office/drawing/2014/main" id="{9407A292-1E4D-4540-AFC6-CBB94D5BE4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768" y="2928944"/>
                        <a:ext cx="4627509" cy="103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>
            <a:extLst>
              <a:ext uri="{FF2B5EF4-FFF2-40B4-BE49-F238E27FC236}">
                <a16:creationId xmlns:a16="http://schemas.microsoft.com/office/drawing/2014/main" id="{8AB41495-71C1-48A7-80D1-8910E45A4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40874"/>
              </p:ext>
            </p:extLst>
          </p:nvPr>
        </p:nvGraphicFramePr>
        <p:xfrm>
          <a:off x="469761" y="3436578"/>
          <a:ext cx="1543050" cy="5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1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21514" name="Object 10">
                        <a:extLst>
                          <a:ext uri="{FF2B5EF4-FFF2-40B4-BE49-F238E27FC236}">
                            <a16:creationId xmlns:a16="http://schemas.microsoft.com/office/drawing/2014/main" id="{8AB41495-71C1-48A7-80D1-8910E45A40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61" y="3436578"/>
                        <a:ext cx="1543050" cy="5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>
            <a:extLst>
              <a:ext uri="{FF2B5EF4-FFF2-40B4-BE49-F238E27FC236}">
                <a16:creationId xmlns:a16="http://schemas.microsoft.com/office/drawing/2014/main" id="{88E6CBDC-4CE6-4621-B0FB-9C5BE829C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495300"/>
            <a:ext cx="12954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1513" name="Object 9">
            <a:extLst>
              <a:ext uri="{FF2B5EF4-FFF2-40B4-BE49-F238E27FC236}">
                <a16:creationId xmlns:a16="http://schemas.microsoft.com/office/drawing/2014/main" id="{E3055B62-8521-493E-9077-76D413F24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57410"/>
              </p:ext>
            </p:extLst>
          </p:nvPr>
        </p:nvGraphicFramePr>
        <p:xfrm>
          <a:off x="431800" y="1927225"/>
          <a:ext cx="1625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2" name="Equation" r:id="rId7" imgW="634680" imgH="228600" progId="Equation.DSMT4">
                  <p:embed/>
                </p:oleObj>
              </mc:Choice>
              <mc:Fallback>
                <p:oleObj name="Equation" r:id="rId7" imgW="634680" imgH="228600" progId="Equation.DSMT4">
                  <p:embed/>
                  <p:pic>
                    <p:nvPicPr>
                      <p:cNvPr id="21513" name="Object 9">
                        <a:extLst>
                          <a:ext uri="{FF2B5EF4-FFF2-40B4-BE49-F238E27FC236}">
                            <a16:creationId xmlns:a16="http://schemas.microsoft.com/office/drawing/2014/main" id="{E3055B62-8521-493E-9077-76D413F241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927225"/>
                        <a:ext cx="1625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id="{FE863FAF-C9F7-4E9B-AABE-BDFE820AB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61282"/>
              </p:ext>
            </p:extLst>
          </p:nvPr>
        </p:nvGraphicFramePr>
        <p:xfrm>
          <a:off x="337039" y="4437112"/>
          <a:ext cx="7436224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3" name="Equation" r:id="rId9" imgW="3200400" imgH="431640" progId="Equation.DSMT4">
                  <p:embed/>
                </p:oleObj>
              </mc:Choice>
              <mc:Fallback>
                <p:oleObj name="Equation" r:id="rId9" imgW="3200400" imgH="431640" progId="Equation.DSMT4">
                  <p:embed/>
                  <p:pic>
                    <p:nvPicPr>
                      <p:cNvPr id="21515" name="Object 11">
                        <a:extLst>
                          <a:ext uri="{FF2B5EF4-FFF2-40B4-BE49-F238E27FC236}">
                            <a16:creationId xmlns:a16="http://schemas.microsoft.com/office/drawing/2014/main" id="{FE863FAF-C9F7-4E9B-AABE-BDFE820AB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39" y="4437112"/>
                        <a:ext cx="7436224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>
            <a:extLst>
              <a:ext uri="{FF2B5EF4-FFF2-40B4-BE49-F238E27FC236}">
                <a16:creationId xmlns:a16="http://schemas.microsoft.com/office/drawing/2014/main" id="{EEF94AF9-7E77-42C2-8E0A-31B6F8014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670202"/>
              </p:ext>
            </p:extLst>
          </p:nvPr>
        </p:nvGraphicFramePr>
        <p:xfrm>
          <a:off x="337039" y="5274090"/>
          <a:ext cx="70801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4" name="Equation" r:id="rId11" imgW="3009600" imgH="457200" progId="Equation.DSMT4">
                  <p:embed/>
                </p:oleObj>
              </mc:Choice>
              <mc:Fallback>
                <p:oleObj name="Equation" r:id="rId11" imgW="3009600" imgH="457200" progId="Equation.DSMT4">
                  <p:embed/>
                  <p:pic>
                    <p:nvPicPr>
                      <p:cNvPr id="21522" name="Object 18">
                        <a:extLst>
                          <a:ext uri="{FF2B5EF4-FFF2-40B4-BE49-F238E27FC236}">
                            <a16:creationId xmlns:a16="http://schemas.microsoft.com/office/drawing/2014/main" id="{EEF94AF9-7E77-42C2-8E0A-31B6F8014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39" y="5274090"/>
                        <a:ext cx="708017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Text Box 25">
            <a:extLst>
              <a:ext uri="{FF2B5EF4-FFF2-40B4-BE49-F238E27FC236}">
                <a16:creationId xmlns:a16="http://schemas.microsoft.com/office/drawing/2014/main" id="{6F18CB9E-651B-42A1-A6EA-27385303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286" y="4304776"/>
            <a:ext cx="615553" cy="209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二者不等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336974D6-E9C4-463E-BF1B-C9319D81B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43861"/>
              </p:ext>
            </p:extLst>
          </p:nvPr>
        </p:nvGraphicFramePr>
        <p:xfrm>
          <a:off x="1613297" y="516770"/>
          <a:ext cx="151090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5" name="Equation" r:id="rId13" imgW="596880" imgH="203040" progId="Equation.DSMT4">
                  <p:embed/>
                </p:oleObj>
              </mc:Choice>
              <mc:Fallback>
                <p:oleObj name="Equation" r:id="rId13" imgW="596880" imgH="203040" progId="Equation.DSMT4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336974D6-E9C4-463E-BF1B-C9319D81B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297" y="516770"/>
                        <a:ext cx="151090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4" name="AutoShape 50">
            <a:extLst>
              <a:ext uri="{FF2B5EF4-FFF2-40B4-BE49-F238E27FC236}">
                <a16:creationId xmlns:a16="http://schemas.microsoft.com/office/drawing/2014/main" id="{9496E216-D3A8-4432-ACE6-5C7BC575F24F}"/>
              </a:ext>
            </a:extLst>
          </p:cNvPr>
          <p:cNvSpPr>
            <a:spLocks/>
          </p:cNvSpPr>
          <p:nvPr/>
        </p:nvSpPr>
        <p:spPr bwMode="auto">
          <a:xfrm>
            <a:off x="2057400" y="1600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57" name="AutoShape 53">
            <a:extLst>
              <a:ext uri="{FF2B5EF4-FFF2-40B4-BE49-F238E27FC236}">
                <a16:creationId xmlns:a16="http://schemas.microsoft.com/office/drawing/2014/main" id="{A96E996B-B9E0-48D2-94A3-7D4F46722F68}"/>
              </a:ext>
            </a:extLst>
          </p:cNvPr>
          <p:cNvSpPr>
            <a:spLocks/>
          </p:cNvSpPr>
          <p:nvPr/>
        </p:nvSpPr>
        <p:spPr bwMode="auto">
          <a:xfrm>
            <a:off x="2057400" y="31242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21" name="Object 17">
            <a:extLst>
              <a:ext uri="{FF2B5EF4-FFF2-40B4-BE49-F238E27FC236}">
                <a16:creationId xmlns:a16="http://schemas.microsoft.com/office/drawing/2014/main" id="{3B1EA7AC-C02D-4542-8BF7-0C2FD2D07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770"/>
              </p:ext>
            </p:extLst>
          </p:nvPr>
        </p:nvGraphicFramePr>
        <p:xfrm>
          <a:off x="2347229" y="3804426"/>
          <a:ext cx="4601035" cy="5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6" name="Equation" r:id="rId15" imgW="1917360" imgH="228600" progId="Equation.DSMT4">
                  <p:embed/>
                </p:oleObj>
              </mc:Choice>
              <mc:Fallback>
                <p:oleObj name="Equation" r:id="rId15" imgW="1917360" imgH="228600" progId="Equation.DSMT4">
                  <p:embed/>
                  <p:pic>
                    <p:nvPicPr>
                      <p:cNvPr id="21521" name="Object 17">
                        <a:extLst>
                          <a:ext uri="{FF2B5EF4-FFF2-40B4-BE49-F238E27FC236}">
                            <a16:creationId xmlns:a16="http://schemas.microsoft.com/office/drawing/2014/main" id="{3B1EA7AC-C02D-4542-8BF7-0C2FD2D07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229" y="3804426"/>
                        <a:ext cx="4601035" cy="55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" name="Object 51">
            <a:extLst>
              <a:ext uri="{FF2B5EF4-FFF2-40B4-BE49-F238E27FC236}">
                <a16:creationId xmlns:a16="http://schemas.microsoft.com/office/drawing/2014/main" id="{F8FFFFBD-25A0-4D21-8A8A-44AAF419C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152000"/>
              </p:ext>
            </p:extLst>
          </p:nvPr>
        </p:nvGraphicFramePr>
        <p:xfrm>
          <a:off x="2167844" y="1484784"/>
          <a:ext cx="478042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7" name="Equation" r:id="rId17" imgW="1993680" imgH="444240" progId="Equation.DSMT4">
                  <p:embed/>
                </p:oleObj>
              </mc:Choice>
              <mc:Fallback>
                <p:oleObj name="Equation" r:id="rId17" imgW="1993680" imgH="444240" progId="Equation.DSMT4">
                  <p:embed/>
                  <p:pic>
                    <p:nvPicPr>
                      <p:cNvPr id="21555" name="Object 51">
                        <a:extLst>
                          <a:ext uri="{FF2B5EF4-FFF2-40B4-BE49-F238E27FC236}">
                            <a16:creationId xmlns:a16="http://schemas.microsoft.com/office/drawing/2014/main" id="{F8FFFFBD-25A0-4D21-8A8A-44AAF419C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844" y="1484784"/>
                        <a:ext cx="478042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A3B2407F-35C3-476E-950C-CE8466BFF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54938"/>
              </p:ext>
            </p:extLst>
          </p:nvPr>
        </p:nvGraphicFramePr>
        <p:xfrm>
          <a:off x="2267744" y="2378081"/>
          <a:ext cx="46665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8" name="Equation" r:id="rId19" imgW="1942920" imgH="228600" progId="Equation.DSMT4">
                  <p:embed/>
                </p:oleObj>
              </mc:Choice>
              <mc:Fallback>
                <p:oleObj name="Equation" r:id="rId19" imgW="1942920" imgH="228600" progId="Equation.DSMT4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id="{A3B2407F-35C3-476E-950C-CE8466BFF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78081"/>
                        <a:ext cx="46665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0" name="AutoShape 66">
            <a:extLst>
              <a:ext uri="{FF2B5EF4-FFF2-40B4-BE49-F238E27FC236}">
                <a16:creationId xmlns:a16="http://schemas.microsoft.com/office/drawing/2014/main" id="{30294441-FE1D-448E-A3C0-1CC828E08564}"/>
              </a:ext>
            </a:extLst>
          </p:cNvPr>
          <p:cNvSpPr>
            <a:spLocks/>
          </p:cNvSpPr>
          <p:nvPr/>
        </p:nvSpPr>
        <p:spPr bwMode="auto">
          <a:xfrm>
            <a:off x="3124200" y="152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71" name="Object 67">
            <a:extLst>
              <a:ext uri="{FF2B5EF4-FFF2-40B4-BE49-F238E27FC236}">
                <a16:creationId xmlns:a16="http://schemas.microsoft.com/office/drawing/2014/main" id="{31E55604-5A14-425B-A4B9-0B4A87D66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4296"/>
              </p:ext>
            </p:extLst>
          </p:nvPr>
        </p:nvGraphicFramePr>
        <p:xfrm>
          <a:off x="3315076" y="21685"/>
          <a:ext cx="3654707" cy="102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9" name="Equation" r:id="rId21" imgW="1574640" imgH="444240" progId="Equation.DSMT4">
                  <p:embed/>
                </p:oleObj>
              </mc:Choice>
              <mc:Fallback>
                <p:oleObj name="Equation" r:id="rId21" imgW="1574640" imgH="444240" progId="Equation.DSMT4">
                  <p:embed/>
                  <p:pic>
                    <p:nvPicPr>
                      <p:cNvPr id="21571" name="Object 67">
                        <a:extLst>
                          <a:ext uri="{FF2B5EF4-FFF2-40B4-BE49-F238E27FC236}">
                            <a16:creationId xmlns:a16="http://schemas.microsoft.com/office/drawing/2014/main" id="{31E55604-5A14-425B-A4B9-0B4A87D66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076" y="21685"/>
                        <a:ext cx="3654707" cy="102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2" name="Object 68">
            <a:extLst>
              <a:ext uri="{FF2B5EF4-FFF2-40B4-BE49-F238E27FC236}">
                <a16:creationId xmlns:a16="http://schemas.microsoft.com/office/drawing/2014/main" id="{1E1B2601-E846-42ED-AE72-39A4277E7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479162"/>
              </p:ext>
            </p:extLst>
          </p:nvPr>
        </p:nvGraphicFramePr>
        <p:xfrm>
          <a:off x="3347864" y="887414"/>
          <a:ext cx="3654707" cy="5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40" name="Equation" r:id="rId23" imgW="1549080" imgH="228600" progId="Equation.DSMT4">
                  <p:embed/>
                </p:oleObj>
              </mc:Choice>
              <mc:Fallback>
                <p:oleObj name="Equation" r:id="rId23" imgW="1549080" imgH="228600" progId="Equation.DSMT4">
                  <p:embed/>
                  <p:pic>
                    <p:nvPicPr>
                      <p:cNvPr id="21572" name="Object 68">
                        <a:extLst>
                          <a:ext uri="{FF2B5EF4-FFF2-40B4-BE49-F238E27FC236}">
                            <a16:creationId xmlns:a16="http://schemas.microsoft.com/office/drawing/2014/main" id="{1E1B2601-E846-42ED-AE72-39A4277E7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887414"/>
                        <a:ext cx="3654707" cy="5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3" name="AutoShape 69">
            <a:extLst>
              <a:ext uri="{FF2B5EF4-FFF2-40B4-BE49-F238E27FC236}">
                <a16:creationId xmlns:a16="http://schemas.microsoft.com/office/drawing/2014/main" id="{5CA7DD49-598F-4C82-B161-AA8D09EF44A9}"/>
              </a:ext>
            </a:extLst>
          </p:cNvPr>
          <p:cNvSpPr>
            <a:spLocks/>
          </p:cNvSpPr>
          <p:nvPr/>
        </p:nvSpPr>
        <p:spPr bwMode="auto">
          <a:xfrm>
            <a:off x="7812360" y="46482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4" name="Object 14">
            <a:extLst>
              <a:ext uri="{FF2B5EF4-FFF2-40B4-BE49-F238E27FC236}">
                <a16:creationId xmlns:a16="http://schemas.microsoft.com/office/drawing/2014/main" id="{6D6D1B1D-A990-4BCC-B888-643A4C05D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36831"/>
              </p:ext>
            </p:extLst>
          </p:nvPr>
        </p:nvGraphicFramePr>
        <p:xfrm>
          <a:off x="1699960" y="427477"/>
          <a:ext cx="6506079" cy="57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2" name="Equation" r:id="rId4" imgW="2743200" imgH="241200" progId="Equation.DSMT4">
                  <p:embed/>
                </p:oleObj>
              </mc:Choice>
              <mc:Fallback>
                <p:oleObj name="Equation" r:id="rId4" imgW="2743200" imgH="241200" progId="Equation.DSMT4">
                  <p:embed/>
                  <p:pic>
                    <p:nvPicPr>
                      <p:cNvPr id="51214" name="Object 14">
                        <a:extLst>
                          <a:ext uri="{FF2B5EF4-FFF2-40B4-BE49-F238E27FC236}">
                            <a16:creationId xmlns:a16="http://schemas.microsoft.com/office/drawing/2014/main" id="{6D6D1B1D-A990-4BCC-B888-643A4C05D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960" y="427477"/>
                        <a:ext cx="6506079" cy="572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>
            <a:extLst>
              <a:ext uri="{FF2B5EF4-FFF2-40B4-BE49-F238E27FC236}">
                <a16:creationId xmlns:a16="http://schemas.microsoft.com/office/drawing/2014/main" id="{094118D5-1E63-4D5D-947B-60FF8864E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82348"/>
              </p:ext>
            </p:extLst>
          </p:nvPr>
        </p:nvGraphicFramePr>
        <p:xfrm>
          <a:off x="2842959" y="960204"/>
          <a:ext cx="3644243" cy="57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3" name="Equation" r:id="rId6" imgW="1523880" imgH="241200" progId="Equation.DSMT4">
                  <p:embed/>
                </p:oleObj>
              </mc:Choice>
              <mc:Fallback>
                <p:oleObj name="Equation" r:id="rId6" imgW="1523880" imgH="241200" progId="Equation.DSMT4">
                  <p:embed/>
                  <p:pic>
                    <p:nvPicPr>
                      <p:cNvPr id="51215" name="Object 15">
                        <a:extLst>
                          <a:ext uri="{FF2B5EF4-FFF2-40B4-BE49-F238E27FC236}">
                            <a16:creationId xmlns:a16="http://schemas.microsoft.com/office/drawing/2014/main" id="{094118D5-1E63-4D5D-947B-60FF8864E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959" y="960204"/>
                        <a:ext cx="3644243" cy="577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>
            <a:extLst>
              <a:ext uri="{FF2B5EF4-FFF2-40B4-BE49-F238E27FC236}">
                <a16:creationId xmlns:a16="http://schemas.microsoft.com/office/drawing/2014/main" id="{9EE54AE3-04E6-4F57-A390-637FB174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124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4C18B56B-E26C-4BB8-B2AB-94A2244EF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7832"/>
            <a:ext cx="114300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38F84167-8FE9-4B1B-AED7-17740965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5486400" cy="4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对三元函数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= 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, z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</a:p>
        </p:txBody>
      </p:sp>
      <p:graphicFrame>
        <p:nvGraphicFramePr>
          <p:cNvPr id="51227" name="Object 27">
            <a:extLst>
              <a:ext uri="{FF2B5EF4-FFF2-40B4-BE49-F238E27FC236}">
                <a16:creationId xmlns:a16="http://schemas.microsoft.com/office/drawing/2014/main" id="{1953E54D-2151-47BD-AE6D-B456A704E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77724"/>
              </p:ext>
            </p:extLst>
          </p:nvPr>
        </p:nvGraphicFramePr>
        <p:xfrm>
          <a:off x="1597554" y="3184708"/>
          <a:ext cx="6329892" cy="62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4" name="Equation" r:id="rId8" imgW="2438280" imgH="241200" progId="Equation.DSMT4">
                  <p:embed/>
                </p:oleObj>
              </mc:Choice>
              <mc:Fallback>
                <p:oleObj name="Equation" r:id="rId8" imgW="2438280" imgH="241200" progId="Equation.DSMT4">
                  <p:embed/>
                  <p:pic>
                    <p:nvPicPr>
                      <p:cNvPr id="51227" name="Object 27">
                        <a:extLst>
                          <a:ext uri="{FF2B5EF4-FFF2-40B4-BE49-F238E27FC236}">
                            <a16:creationId xmlns:a16="http://schemas.microsoft.com/office/drawing/2014/main" id="{1953E54D-2151-47BD-AE6D-B456A704E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554" y="3184708"/>
                        <a:ext cx="6329892" cy="626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8" name="Text Box 28">
            <a:extLst>
              <a:ext uri="{FF2B5EF4-FFF2-40B4-BE49-F238E27FC236}">
                <a16:creationId xmlns:a16="http://schemas.microsoft.com/office/drawing/2014/main" id="{B18286C7-3CC0-4457-9C86-362D0876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86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29" name="Rectangle 29">
            <a:extLst>
              <a:ext uri="{FF2B5EF4-FFF2-40B4-BE49-F238E27FC236}">
                <a16:creationId xmlns:a16="http://schemas.microsoft.com/office/drawing/2014/main" id="{BE9BE3BA-2986-49E7-B71B-92629EFF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74152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本定理对 </a:t>
            </a:r>
            <a:r>
              <a:rPr lang="en-US" altLang="zh-CN" sz="2800" i="1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元函数的高阶混合偏导数也成立</a:t>
            </a: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230" name="Text Box 30">
            <a:extLst>
              <a:ext uri="{FF2B5EF4-FFF2-40B4-BE49-F238E27FC236}">
                <a16:creationId xmlns:a16="http://schemas.microsoft.com/office/drawing/2014/main" id="{59178A8F-73F9-4E61-B652-039C05EE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19688"/>
            <a:ext cx="8731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函数在其定义区域内是连续的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故求初等函数的高阶导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2" name="Text Box 32">
            <a:extLst>
              <a:ext uri="{FF2B5EF4-FFF2-40B4-BE49-F238E27FC236}">
                <a16:creationId xmlns:a16="http://schemas.microsoft.com/office/drawing/2014/main" id="{552CBF78-BEED-4225-A838-A5762228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数可以选择方便的求导顺序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33" name="Object 33">
            <a:extLst>
              <a:ext uri="{FF2B5EF4-FFF2-40B4-BE49-F238E27FC236}">
                <a16:creationId xmlns:a16="http://schemas.microsoft.com/office/drawing/2014/main" id="{1AA40A15-F879-4BB5-928C-E07B57688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73868"/>
              </p:ext>
            </p:extLst>
          </p:nvPr>
        </p:nvGraphicFramePr>
        <p:xfrm>
          <a:off x="1257300" y="3844313"/>
          <a:ext cx="6714059" cy="61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5" name="Equation" r:id="rId10" imgW="2616120" imgH="241200" progId="Equation.DSMT4">
                  <p:embed/>
                </p:oleObj>
              </mc:Choice>
              <mc:Fallback>
                <p:oleObj name="Equation" r:id="rId10" imgW="2616120" imgH="241200" progId="Equation.DSMT4">
                  <p:embed/>
                  <p:pic>
                    <p:nvPicPr>
                      <p:cNvPr id="51233" name="Object 33">
                        <a:extLst>
                          <a:ext uri="{FF2B5EF4-FFF2-40B4-BE49-F238E27FC236}">
                            <a16:creationId xmlns:a16="http://schemas.microsoft.com/office/drawing/2014/main" id="{1AA40A15-F879-4BB5-928C-E07B57688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844313"/>
                        <a:ext cx="6714059" cy="619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4" name="Text Box 34">
            <a:extLst>
              <a:ext uri="{FF2B5EF4-FFF2-40B4-BE49-F238E27FC236}">
                <a16:creationId xmlns:a16="http://schemas.microsoft.com/office/drawing/2014/main" id="{31F31220-65D5-4EB5-8ACB-62EE0282C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731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因为初等函数的偏导数仍为初等函数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而初等</a:t>
            </a:r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31BCF385-85C4-480B-BAFC-544A83B3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2133600"/>
            <a:ext cx="3124200" cy="4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当三阶混合偏导数</a:t>
            </a: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A437B3B7-5ABD-4204-9537-6EB2E91B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4572000" cy="4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, z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build="p" autoUpdateAnimBg="0"/>
      <p:bldP spid="51226" grpId="0" autoUpdateAnimBg="0"/>
      <p:bldP spid="51228" grpId="0" build="p" autoUpdateAnimBg="0" advAuto="0"/>
      <p:bldP spid="51229" grpId="0" build="p" autoUpdateAnimBg="0"/>
      <p:bldP spid="51230" grpId="0" autoUpdateAnimBg="0"/>
      <p:bldP spid="51232" grpId="0" autoUpdateAnimBg="0"/>
      <p:bldP spid="51234" grpId="0" autoUpdateAnimBg="0"/>
      <p:bldP spid="51235" grpId="0" autoUpdateAnimBg="0"/>
      <p:bldP spid="512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7">
            <a:extLst>
              <a:ext uri="{FF2B5EF4-FFF2-40B4-BE49-F238E27FC236}">
                <a16:creationId xmlns:a16="http://schemas.microsoft.com/office/drawing/2014/main" id="{76CA054F-F18A-4AC6-97AD-BF60F005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848"/>
            <a:ext cx="9144000" cy="4797152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F5C0560-2480-4F4B-8814-DCDC60ED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rgbClr val="92D050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804B806-6EA4-48CD-BB5B-33E2F2B5E5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527323"/>
            <a:ext cx="2438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76532655-0859-4F63-AA70-D3510A559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557" y="3068638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一、 偏导数概念及其计算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44E1EBE2-4874-4192-94FB-B43036E16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2672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 、高阶偏导数  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7B8B7486-F740-4EB9-B469-B219E57CD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975" y="1286768"/>
            <a:ext cx="32720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偏  导  数  </a:t>
            </a: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573DCA80-2771-4698-8F5A-ED646D265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33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第二章</a:t>
            </a:r>
            <a:r>
              <a:rPr kumimoji="0" lang="zh-CN" altLang="en-US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>
            <a:extLst>
              <a:ext uri="{FF2B5EF4-FFF2-40B4-BE49-F238E27FC236}">
                <a16:creationId xmlns:a16="http://schemas.microsoft.com/office/drawing/2014/main" id="{6BABDC72-13DF-40DC-81D7-3C2237863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是否存在函数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使得</a:t>
            </a: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3EAB6C62-5E23-4EFB-B84C-67E31D571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90058"/>
              </p:ext>
            </p:extLst>
          </p:nvPr>
        </p:nvGraphicFramePr>
        <p:xfrm>
          <a:off x="1619250" y="1268413"/>
          <a:ext cx="53276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5" name="Equation" r:id="rId3" imgW="2184120" imgH="241200" progId="Equation.DSMT4">
                  <p:embed/>
                </p:oleObj>
              </mc:Choice>
              <mc:Fallback>
                <p:oleObj name="Equation" r:id="rId3" imgW="2184120" imgH="241200" progId="Equation.DSMT4">
                  <p:embed/>
                  <p:pic>
                    <p:nvPicPr>
                      <p:cNvPr id="71684" name="Object 4">
                        <a:extLst>
                          <a:ext uri="{FF2B5EF4-FFF2-40B4-BE49-F238E27FC236}">
                            <a16:creationId xmlns:a16="http://schemas.microsoft.com/office/drawing/2014/main" id="{3EAB6C62-5E23-4EFB-B84C-67E31D571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413"/>
                        <a:ext cx="53276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>
            <a:extLst>
              <a:ext uri="{FF2B5EF4-FFF2-40B4-BE49-F238E27FC236}">
                <a16:creationId xmlns:a16="http://schemas.microsoft.com/office/drawing/2014/main" id="{E00354D7-8418-4568-9639-47B2E507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830580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若存在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使得上式成立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则由于一阶偏导数是多元初等函数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因此二阶偏导数也是初等函数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故二阶偏导数在其定义区域内是连续的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71697" name="Object 17">
            <a:extLst>
              <a:ext uri="{FF2B5EF4-FFF2-40B4-BE49-F238E27FC236}">
                <a16:creationId xmlns:a16="http://schemas.microsoft.com/office/drawing/2014/main" id="{5CB3AF30-5D27-4B4C-8A9F-FEDF0687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533532"/>
              </p:ext>
            </p:extLst>
          </p:nvPr>
        </p:nvGraphicFramePr>
        <p:xfrm>
          <a:off x="2787650" y="3789363"/>
          <a:ext cx="29733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6" name="Equation" r:id="rId5" imgW="1218960" imgH="241200" progId="Equation.DSMT4">
                  <p:embed/>
                </p:oleObj>
              </mc:Choice>
              <mc:Fallback>
                <p:oleObj name="Equation" r:id="rId5" imgW="1218960" imgH="241200" progId="Equation.DSMT4">
                  <p:embed/>
                  <p:pic>
                    <p:nvPicPr>
                      <p:cNvPr id="71697" name="Object 17">
                        <a:extLst>
                          <a:ext uri="{FF2B5EF4-FFF2-40B4-BE49-F238E27FC236}">
                            <a16:creationId xmlns:a16="http://schemas.microsoft.com/office/drawing/2014/main" id="{5CB3AF30-5D27-4B4C-8A9F-FEDF06870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789363"/>
                        <a:ext cx="29733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Text Box 18">
            <a:extLst>
              <a:ext uri="{FF2B5EF4-FFF2-40B4-BE49-F238E27FC236}">
                <a16:creationId xmlns:a16="http://schemas.microsoft.com/office/drawing/2014/main" id="{597CBE00-B29A-4226-8351-E8ECC8CF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149725"/>
            <a:ext cx="1584325" cy="62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但显然</a:t>
            </a:r>
          </a:p>
        </p:txBody>
      </p:sp>
      <p:graphicFrame>
        <p:nvGraphicFramePr>
          <p:cNvPr id="71699" name="Object 19">
            <a:extLst>
              <a:ext uri="{FF2B5EF4-FFF2-40B4-BE49-F238E27FC236}">
                <a16:creationId xmlns:a16="http://schemas.microsoft.com/office/drawing/2014/main" id="{D6FCED75-667B-42D4-8613-6B214C83F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45682"/>
              </p:ext>
            </p:extLst>
          </p:nvPr>
        </p:nvGraphicFramePr>
        <p:xfrm>
          <a:off x="2268538" y="4797425"/>
          <a:ext cx="4089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7" name="Equation" r:id="rId7" imgW="1676160" imgH="241200" progId="Equation.DSMT4">
                  <p:embed/>
                </p:oleObj>
              </mc:Choice>
              <mc:Fallback>
                <p:oleObj name="Equation" r:id="rId7" imgW="1676160" imgH="241200" progId="Equation.DSMT4">
                  <p:embed/>
                  <p:pic>
                    <p:nvPicPr>
                      <p:cNvPr id="71699" name="Object 19">
                        <a:extLst>
                          <a:ext uri="{FF2B5EF4-FFF2-40B4-BE49-F238E27FC236}">
                            <a16:creationId xmlns:a16="http://schemas.microsoft.com/office/drawing/2014/main" id="{D6FCED75-667B-42D4-8613-6B214C83F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97425"/>
                        <a:ext cx="4089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Text Box 20">
            <a:extLst>
              <a:ext uri="{FF2B5EF4-FFF2-40B4-BE49-F238E27FC236}">
                <a16:creationId xmlns:a16="http://schemas.microsoft.com/office/drawing/2014/main" id="{CD96FDD3-221B-4B2B-B0E1-A1273051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73688"/>
            <a:ext cx="4319587" cy="62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因此结论不成立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  <p:bldP spid="71698" grpId="0" autoUpdateAnimBg="0"/>
      <p:bldP spid="7170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>
            <a:extLst>
              <a:ext uri="{FF2B5EF4-FFF2-40B4-BE49-F238E27FC236}">
                <a16:creationId xmlns:a16="http://schemas.microsoft.com/office/drawing/2014/main" id="{610AE632-9816-404D-A1EC-49E458FA2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927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偏导数的概念及有关结论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B1FDFD04-4140-4511-A601-19CA04FF0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记号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几何意义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4FEC995C-CAEA-4450-9916-7CABE97A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01018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函数在一点偏导数存在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C1C6C92C-4723-463E-AEF4-83C8213A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41287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函数在此点连续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6F22B153-510B-4149-9AA3-F207FD50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65400"/>
            <a:ext cx="3322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混合偏导数连续</a:t>
            </a:r>
          </a:p>
        </p:txBody>
      </p:sp>
      <p:grpSp>
        <p:nvGrpSpPr>
          <p:cNvPr id="54280" name="Group 8">
            <a:extLst>
              <a:ext uri="{FF2B5EF4-FFF2-40B4-BE49-F238E27FC236}">
                <a16:creationId xmlns:a16="http://schemas.microsoft.com/office/drawing/2014/main" id="{8211D9CE-6D06-41DF-A080-0933B56090AE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484313"/>
            <a:ext cx="914400" cy="457200"/>
            <a:chOff x="2928" y="1200"/>
            <a:chExt cx="576" cy="288"/>
          </a:xfrm>
        </p:grpSpPr>
        <p:sp>
          <p:nvSpPr>
            <p:cNvPr id="54281" name="AutoShape 9">
              <a:extLst>
                <a:ext uri="{FF2B5EF4-FFF2-40B4-BE49-F238E27FC236}">
                  <a16:creationId xmlns:a16="http://schemas.microsoft.com/office/drawing/2014/main" id="{D3D0BE67-19BE-4B1B-B958-D583295F3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9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0EA7D118-6661-4658-8593-A9B5FDEA5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200"/>
              <a:ext cx="384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283" name="AutoShape 11">
            <a:extLst>
              <a:ext uri="{FF2B5EF4-FFF2-40B4-BE49-F238E27FC236}">
                <a16:creationId xmlns:a16="http://schemas.microsoft.com/office/drawing/2014/main" id="{7F81A465-AD7A-4053-B778-C0A2BB09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7813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84" name="Text Box 12">
            <a:extLst>
              <a:ext uri="{FF2B5EF4-FFF2-40B4-BE49-F238E27FC236}">
                <a16:creationId xmlns:a16="http://schemas.microsoft.com/office/drawing/2014/main" id="{E9FD328B-4045-485C-9082-F4A07C42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565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与求导顺序无关</a:t>
            </a:r>
          </a:p>
        </p:txBody>
      </p:sp>
      <p:sp>
        <p:nvSpPr>
          <p:cNvPr id="54285" name="Text Box 13">
            <a:hlinkClick r:id="rId2"/>
            <a:extLst>
              <a:ext uri="{FF2B5EF4-FFF2-40B4-BE49-F238E27FC236}">
                <a16:creationId xmlns:a16="http://schemas.microsoft.com/office/drawing/2014/main" id="{AFE06D0F-3CDC-41C3-A97C-41CC24446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53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偏导数的计算方法</a:t>
            </a:r>
          </a:p>
        </p:txBody>
      </p:sp>
      <p:sp>
        <p:nvSpPr>
          <p:cNvPr id="54286" name="Text Box 14">
            <a:extLst>
              <a:ext uri="{FF2B5EF4-FFF2-40B4-BE49-F238E27FC236}">
                <a16:creationId xmlns:a16="http://schemas.microsoft.com/office/drawing/2014/main" id="{6127224A-D114-46A6-95E6-48DE684D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93382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求一点处偏导数方法</a:t>
            </a:r>
          </a:p>
        </p:txBody>
      </p:sp>
      <p:sp>
        <p:nvSpPr>
          <p:cNvPr id="54287" name="AutoShape 15">
            <a:extLst>
              <a:ext uri="{FF2B5EF4-FFF2-40B4-BE49-F238E27FC236}">
                <a16:creationId xmlns:a16="http://schemas.microsoft.com/office/drawing/2014/main" id="{EAB4E91D-8F00-4600-A35A-874A8B3C935D}"/>
              </a:ext>
            </a:extLst>
          </p:cNvPr>
          <p:cNvSpPr>
            <a:spLocks/>
          </p:cNvSpPr>
          <p:nvPr/>
        </p:nvSpPr>
        <p:spPr bwMode="auto">
          <a:xfrm>
            <a:off x="4500563" y="3644900"/>
            <a:ext cx="230187" cy="1223963"/>
          </a:xfrm>
          <a:prstGeom prst="leftBrace">
            <a:avLst>
              <a:gd name="adj1" fmla="val 44310"/>
              <a:gd name="adj2" fmla="val 48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9DE868BB-E5E3-47FE-B65F-379E28A6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933825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先代后求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分段点除外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289" name="Text Box 17">
            <a:extLst>
              <a:ext uri="{FF2B5EF4-FFF2-40B4-BE49-F238E27FC236}">
                <a16:creationId xmlns:a16="http://schemas.microsoft.com/office/drawing/2014/main" id="{02326F55-F332-4A38-AF19-0CA9329E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429000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先求后代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边界点除外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290" name="Text Box 18">
            <a:extLst>
              <a:ext uri="{FF2B5EF4-FFF2-40B4-BE49-F238E27FC236}">
                <a16:creationId xmlns:a16="http://schemas.microsoft.com/office/drawing/2014/main" id="{16379379-903B-4303-A2D4-6118CA26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437063"/>
            <a:ext cx="3743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利用定义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总适用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291" name="Text Box 19">
            <a:extLst>
              <a:ext uri="{FF2B5EF4-FFF2-40B4-BE49-F238E27FC236}">
                <a16:creationId xmlns:a16="http://schemas.microsoft.com/office/drawing/2014/main" id="{6B9E7D7D-596E-4698-A83C-CD902A0E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9418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求高阶偏导数的方法</a:t>
            </a: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DCC88EA7-5E3D-4108-99A7-DD5928F26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2292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4F7FEFBF-A5A5-48CD-AA2A-1F8FB5D5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941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逐次求导法</a:t>
            </a:r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id="{9404D501-C8AF-40DF-9FF9-77608ABF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58958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与求导顺序无关时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应选择方便的求导顺序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303" name="AutoShape 31">
            <a:extLst>
              <a:ext uri="{FF2B5EF4-FFF2-40B4-BE49-F238E27FC236}">
                <a16:creationId xmlns:a16="http://schemas.microsoft.com/office/drawing/2014/main" id="{822984CC-C4F2-49EB-B6E3-BEEEC01F0D99}"/>
              </a:ext>
            </a:extLst>
          </p:cNvPr>
          <p:cNvSpPr>
            <a:spLocks/>
          </p:cNvSpPr>
          <p:nvPr/>
        </p:nvSpPr>
        <p:spPr bwMode="auto">
          <a:xfrm>
            <a:off x="4716463" y="1557338"/>
            <a:ext cx="230187" cy="1008062"/>
          </a:xfrm>
          <a:prstGeom prst="leftBrace">
            <a:avLst>
              <a:gd name="adj1" fmla="val 36494"/>
              <a:gd name="adj2" fmla="val 48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304" name="AutoShape 32">
            <a:extLst>
              <a:ext uri="{FF2B5EF4-FFF2-40B4-BE49-F238E27FC236}">
                <a16:creationId xmlns:a16="http://schemas.microsoft.com/office/drawing/2014/main" id="{0EF5D2AF-63EF-4B6A-A6E1-6F325DC72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205038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213D5CA1-3CB0-49B7-AAE4-A5311FC99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9891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关于单变量连续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7" grpId="0" autoUpdateAnimBg="0"/>
      <p:bldP spid="54278" grpId="0" autoUpdateAnimBg="0"/>
      <p:bldP spid="54279" grpId="0" autoUpdateAnimBg="0"/>
      <p:bldP spid="54284" grpId="0" autoUpdateAnimBg="0"/>
      <p:bldP spid="54285" grpId="0" autoUpdateAnimBg="0"/>
      <p:bldP spid="54286" grpId="0" autoUpdateAnimBg="0"/>
      <p:bldP spid="54288" grpId="0" autoUpdateAnimBg="0"/>
      <p:bldP spid="54289" grpId="0" autoUpdateAnimBg="0"/>
      <p:bldP spid="54290" grpId="0" autoUpdateAnimBg="0"/>
      <p:bldP spid="54291" grpId="0" autoUpdateAnimBg="0"/>
      <p:bldP spid="54293" grpId="0" autoUpdateAnimBg="0"/>
      <p:bldP spid="54294" grpId="0" autoUpdateAnimBg="0"/>
      <p:bldP spid="543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FFA6FDAD-6082-41F1-B08B-B3B1F9BD1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16568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习题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B015A255-A792-4FFA-9A2A-C0B6B02AE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7382"/>
              </p:ext>
            </p:extLst>
          </p:nvPr>
        </p:nvGraphicFramePr>
        <p:xfrm>
          <a:off x="1835423" y="395288"/>
          <a:ext cx="1368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6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B015A255-A792-4FFA-9A2A-C0B6B02AE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23" y="395288"/>
                        <a:ext cx="13684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789778A1-FBDA-41F8-A85B-B7CEB410F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575575"/>
              </p:ext>
            </p:extLst>
          </p:nvPr>
        </p:nvGraphicFramePr>
        <p:xfrm>
          <a:off x="684213" y="1196975"/>
          <a:ext cx="21590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7" name="Equation" r:id="rId5" imgW="787320" imgH="431640" progId="Equation.DSMT4">
                  <p:embed/>
                </p:oleObj>
              </mc:Choice>
              <mc:Fallback>
                <p:oleObj name="Equation" r:id="rId5" imgW="787320" imgH="431640" progId="Equation.DSMT4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id="{789778A1-FBDA-41F8-A85B-B7CEB410F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21590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DC7C93D7-EF94-4E69-9D96-480236562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659109"/>
              </p:ext>
            </p:extLst>
          </p:nvPr>
        </p:nvGraphicFramePr>
        <p:xfrm>
          <a:off x="3059113" y="1196975"/>
          <a:ext cx="26638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8" name="Equation" r:id="rId7" imgW="1168200" imgH="419040" progId="Equation.DSMT4">
                  <p:embed/>
                </p:oleObj>
              </mc:Choice>
              <mc:Fallback>
                <p:oleObj name="Equation" r:id="rId7" imgW="1168200" imgH="419040" progId="Equation.DSMT4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DC7C93D7-EF94-4E69-9D96-480236562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96975"/>
                        <a:ext cx="26638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C6711CF4-583F-4F4B-BA84-89DB52355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46707"/>
              </p:ext>
            </p:extLst>
          </p:nvPr>
        </p:nvGraphicFramePr>
        <p:xfrm>
          <a:off x="6011863" y="1196975"/>
          <a:ext cx="28082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9" name="Equation" r:id="rId9" imgW="1282680" imgH="431640" progId="Equation.DSMT4">
                  <p:embed/>
                </p:oleObj>
              </mc:Choice>
              <mc:Fallback>
                <p:oleObj name="Equation" r:id="rId9" imgW="1282680" imgH="431640" progId="Equation.DSMT4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C6711CF4-583F-4F4B-BA84-89DB52355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196975"/>
                        <a:ext cx="28082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>
            <a:extLst>
              <a:ext uri="{FF2B5EF4-FFF2-40B4-BE49-F238E27FC236}">
                <a16:creationId xmlns:a16="http://schemas.microsoft.com/office/drawing/2014/main" id="{B39D1A0C-CDA0-4E1D-9ECB-85A862C2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44634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8E32DE8A-00C4-4957-A6C5-DCB463323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180899"/>
              </p:ext>
            </p:extLst>
          </p:nvPr>
        </p:nvGraphicFramePr>
        <p:xfrm>
          <a:off x="1115616" y="2276475"/>
          <a:ext cx="1944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0" name="Equation" r:id="rId11" imgW="736560" imgH="330120" progId="Equation.DSMT4">
                  <p:embed/>
                </p:oleObj>
              </mc:Choice>
              <mc:Fallback>
                <p:oleObj name="Equation" r:id="rId11" imgW="736560" imgH="330120" progId="Equation.DSMT4">
                  <p:embed/>
                  <p:pic>
                    <p:nvPicPr>
                      <p:cNvPr id="74760" name="Object 8">
                        <a:extLst>
                          <a:ext uri="{FF2B5EF4-FFF2-40B4-BE49-F238E27FC236}">
                            <a16:creationId xmlns:a16="http://schemas.microsoft.com/office/drawing/2014/main" id="{8E32DE8A-00C4-4957-A6C5-DCB463323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76475"/>
                        <a:ext cx="194468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>
            <a:extLst>
              <a:ext uri="{FF2B5EF4-FFF2-40B4-BE49-F238E27FC236}">
                <a16:creationId xmlns:a16="http://schemas.microsoft.com/office/drawing/2014/main" id="{1F6C5C26-3346-4CFF-A822-E3AE94F4A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32826"/>
              </p:ext>
            </p:extLst>
          </p:nvPr>
        </p:nvGraphicFramePr>
        <p:xfrm>
          <a:off x="900113" y="3213100"/>
          <a:ext cx="18716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1" name="Equation" r:id="rId13" imgW="787320" imgH="431640" progId="Equation.DSMT4">
                  <p:embed/>
                </p:oleObj>
              </mc:Choice>
              <mc:Fallback>
                <p:oleObj name="Equation" r:id="rId13" imgW="787320" imgH="431640" progId="Equation.DSMT4">
                  <p:embed/>
                  <p:pic>
                    <p:nvPicPr>
                      <p:cNvPr id="74761" name="Object 9">
                        <a:extLst>
                          <a:ext uri="{FF2B5EF4-FFF2-40B4-BE49-F238E27FC236}">
                            <a16:creationId xmlns:a16="http://schemas.microsoft.com/office/drawing/2014/main" id="{1F6C5C26-3346-4CFF-A822-E3AE94F4A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1871662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44EFFF09-FFB0-40C3-828D-7038678A0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026436"/>
              </p:ext>
            </p:extLst>
          </p:nvPr>
        </p:nvGraphicFramePr>
        <p:xfrm>
          <a:off x="3203575" y="3213100"/>
          <a:ext cx="16557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2" name="Equation" r:id="rId15" imgW="711000" imgH="431640" progId="Equation.DSMT4">
                  <p:embed/>
                </p:oleObj>
              </mc:Choice>
              <mc:Fallback>
                <p:oleObj name="Equation" r:id="rId15" imgW="711000" imgH="431640" progId="Equation.DSMT4">
                  <p:embed/>
                  <p:pic>
                    <p:nvPicPr>
                      <p:cNvPr id="74762" name="Object 10">
                        <a:extLst>
                          <a:ext uri="{FF2B5EF4-FFF2-40B4-BE49-F238E27FC236}">
                            <a16:creationId xmlns:a16="http://schemas.microsoft.com/office/drawing/2014/main" id="{44EFFF09-FFB0-40C3-828D-7038678A0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213100"/>
                        <a:ext cx="16557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>
            <a:extLst>
              <a:ext uri="{FF2B5EF4-FFF2-40B4-BE49-F238E27FC236}">
                <a16:creationId xmlns:a16="http://schemas.microsoft.com/office/drawing/2014/main" id="{51C710D5-DC7B-470D-AE5F-C4AE2397C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29630"/>
              </p:ext>
            </p:extLst>
          </p:nvPr>
        </p:nvGraphicFramePr>
        <p:xfrm>
          <a:off x="611188" y="5157788"/>
          <a:ext cx="80645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3" name="Equation" r:id="rId17" imgW="3466800" imgH="482400" progId="Equation.DSMT4">
                  <p:embed/>
                </p:oleObj>
              </mc:Choice>
              <mc:Fallback>
                <p:oleObj name="Equation" r:id="rId17" imgW="3466800" imgH="482400" progId="Equation.DSMT4">
                  <p:embed/>
                  <p:pic>
                    <p:nvPicPr>
                      <p:cNvPr id="74763" name="Object 11">
                        <a:extLst>
                          <a:ext uri="{FF2B5EF4-FFF2-40B4-BE49-F238E27FC236}">
                            <a16:creationId xmlns:a16="http://schemas.microsoft.com/office/drawing/2014/main" id="{51C710D5-DC7B-470D-AE5F-C4AE2397C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57788"/>
                        <a:ext cx="80645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>
            <a:extLst>
              <a:ext uri="{FF2B5EF4-FFF2-40B4-BE49-F238E27FC236}">
                <a16:creationId xmlns:a16="http://schemas.microsoft.com/office/drawing/2014/main" id="{81A4D974-ACAD-4D9B-AC53-F8AD90A08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22737"/>
              </p:ext>
            </p:extLst>
          </p:nvPr>
        </p:nvGraphicFramePr>
        <p:xfrm>
          <a:off x="539750" y="4076700"/>
          <a:ext cx="51117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4" name="Equation" r:id="rId19" imgW="2145960" imgH="444240" progId="Equation.DSMT4">
                  <p:embed/>
                </p:oleObj>
              </mc:Choice>
              <mc:Fallback>
                <p:oleObj name="Equation" r:id="rId19" imgW="2145960" imgH="444240" progId="Equation.DSMT4">
                  <p:embed/>
                  <p:pic>
                    <p:nvPicPr>
                      <p:cNvPr id="74764" name="Object 12">
                        <a:extLst>
                          <a:ext uri="{FF2B5EF4-FFF2-40B4-BE49-F238E27FC236}">
                            <a16:creationId xmlns:a16="http://schemas.microsoft.com/office/drawing/2014/main" id="{81A4D974-ACAD-4D9B-AC53-F8AD90A08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6700"/>
                        <a:ext cx="51117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>
            <a:extLst>
              <a:ext uri="{FF2B5EF4-FFF2-40B4-BE49-F238E27FC236}">
                <a16:creationId xmlns:a16="http://schemas.microsoft.com/office/drawing/2014/main" id="{DC3430AD-BA23-4D70-BA93-346032196317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919722075"/>
              </p:ext>
            </p:extLst>
          </p:nvPr>
        </p:nvGraphicFramePr>
        <p:xfrm>
          <a:off x="5291138" y="3202994"/>
          <a:ext cx="2808286" cy="102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5" name="Equation" r:id="rId21" imgW="1180800" imgH="431640" progId="Equation.DSMT4">
                  <p:embed/>
                </p:oleObj>
              </mc:Choice>
              <mc:Fallback>
                <p:oleObj name="Equation" r:id="rId21" imgW="1180800" imgH="431640" progId="Equation.DSMT4">
                  <p:embed/>
                  <p:pic>
                    <p:nvPicPr>
                      <p:cNvPr id="74774" name="Object 22">
                        <a:extLst>
                          <a:ext uri="{FF2B5EF4-FFF2-40B4-BE49-F238E27FC236}">
                            <a16:creationId xmlns:a16="http://schemas.microsoft.com/office/drawing/2014/main" id="{DC3430AD-BA23-4D70-BA93-346032196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202994"/>
                        <a:ext cx="2808286" cy="102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5B84E307-A2A2-41E2-820D-8962D0195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一些常见的偏微分方程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0B658B19-22A1-48C6-B302-57C0F586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2089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Laplace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在热传导和流体动力学等问题中有重要应用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8863" name="Text Box 15">
            <a:extLst>
              <a:ext uri="{FF2B5EF4-FFF2-40B4-BE49-F238E27FC236}">
                <a16:creationId xmlns:a16="http://schemas.microsoft.com/office/drawing/2014/main" id="{44EDF3FD-81A7-4ACD-A5E2-5812DE217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29225"/>
            <a:ext cx="8497887" cy="62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二维环形且满足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Dirichlet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边界条件的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Laplace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方程绘图</a:t>
            </a:r>
          </a:p>
        </p:txBody>
      </p:sp>
      <p:pic>
        <p:nvPicPr>
          <p:cNvPr id="78864" name="Picture 16">
            <a:extLst>
              <a:ext uri="{FF2B5EF4-FFF2-40B4-BE49-F238E27FC236}">
                <a16:creationId xmlns:a16="http://schemas.microsoft.com/office/drawing/2014/main" id="{69330C1F-DB63-4C49-A0F7-CA8447A9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5616623" cy="27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8866" name="Object 18">
            <a:extLst>
              <a:ext uri="{FF2B5EF4-FFF2-40B4-BE49-F238E27FC236}">
                <a16:creationId xmlns:a16="http://schemas.microsoft.com/office/drawing/2014/main" id="{E0C89A9C-4B6F-44FB-BC86-421E16C8E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605181"/>
              </p:ext>
            </p:extLst>
          </p:nvPr>
        </p:nvGraphicFramePr>
        <p:xfrm>
          <a:off x="3419872" y="1875722"/>
          <a:ext cx="1223566" cy="54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1" name="Equation" r:id="rId4" imgW="457200" imgH="203040" progId="Equation.DSMT4">
                  <p:embed/>
                </p:oleObj>
              </mc:Choice>
              <mc:Fallback>
                <p:oleObj name="Equation" r:id="rId4" imgW="457200" imgH="203040" progId="Equation.DSMT4">
                  <p:embed/>
                  <p:pic>
                    <p:nvPicPr>
                      <p:cNvPr id="78866" name="Object 18">
                        <a:extLst>
                          <a:ext uri="{FF2B5EF4-FFF2-40B4-BE49-F238E27FC236}">
                            <a16:creationId xmlns:a16="http://schemas.microsoft.com/office/drawing/2014/main" id="{E0C89A9C-4B6F-44FB-BC86-421E16C8E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875722"/>
                        <a:ext cx="1223566" cy="545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utoUpdateAnimBg="0"/>
      <p:bldP spid="788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>
            <a:extLst>
              <a:ext uri="{FF2B5EF4-FFF2-40B4-BE49-F238E27FC236}">
                <a16:creationId xmlns:a16="http://schemas.microsoft.com/office/drawing/2014/main" id="{25AA4B0C-1D69-491F-9173-177EDDD4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8208963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波动方程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用来描述各种波的振动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包括横波和纵波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例如声波、光波、无线电波和水波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波动方程抽象自声学、物理光学、电磁学、电动力学、流体力学等领域 </a:t>
            </a:r>
          </a:p>
        </p:txBody>
      </p:sp>
      <p:graphicFrame>
        <p:nvGraphicFramePr>
          <p:cNvPr id="68623" name="Object 15">
            <a:extLst>
              <a:ext uri="{FF2B5EF4-FFF2-40B4-BE49-F238E27FC236}">
                <a16:creationId xmlns:a16="http://schemas.microsoft.com/office/drawing/2014/main" id="{2C8D5916-78F1-418A-AC90-92BC9E326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960280"/>
              </p:ext>
            </p:extLst>
          </p:nvPr>
        </p:nvGraphicFramePr>
        <p:xfrm>
          <a:off x="3275856" y="2275814"/>
          <a:ext cx="1656506" cy="6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5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68623" name="Object 15">
                        <a:extLst>
                          <a:ext uri="{FF2B5EF4-FFF2-40B4-BE49-F238E27FC236}">
                            <a16:creationId xmlns:a16="http://schemas.microsoft.com/office/drawing/2014/main" id="{2C8D5916-78F1-418A-AC90-92BC9E326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275814"/>
                        <a:ext cx="1656506" cy="649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Rectangle 17">
            <a:extLst>
              <a:ext uri="{FF2B5EF4-FFF2-40B4-BE49-F238E27FC236}">
                <a16:creationId xmlns:a16="http://schemas.microsoft.com/office/drawing/2014/main" id="{9CA2E54A-8B6F-4560-A239-50288E48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013325"/>
            <a:ext cx="30956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从一个点源发散出的球面波 </a:t>
            </a:r>
          </a:p>
        </p:txBody>
      </p:sp>
      <p:sp>
        <p:nvSpPr>
          <p:cNvPr id="68626" name="Rectangle 18">
            <a:extLst>
              <a:ext uri="{FF2B5EF4-FFF2-40B4-BE49-F238E27FC236}">
                <a16:creationId xmlns:a16="http://schemas.microsoft.com/office/drawing/2014/main" id="{8B9EBEB8-407B-4D02-8949-B93A866E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967288"/>
            <a:ext cx="439261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一个脉冲在一根固定两端的绳子上的运动 </a:t>
            </a:r>
          </a:p>
        </p:txBody>
      </p:sp>
      <p:pic>
        <p:nvPicPr>
          <p:cNvPr id="68627" name="Picture 19">
            <a:extLst>
              <a:ext uri="{FF2B5EF4-FFF2-40B4-BE49-F238E27FC236}">
                <a16:creationId xmlns:a16="http://schemas.microsoft.com/office/drawing/2014/main" id="{FF7DAD9A-432E-480E-A34D-C1C54D12D7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2951162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28" name="Picture 20">
            <a:extLst>
              <a:ext uri="{FF2B5EF4-FFF2-40B4-BE49-F238E27FC236}">
                <a16:creationId xmlns:a16="http://schemas.microsoft.com/office/drawing/2014/main" id="{BD64319B-6F1B-47C6-A543-8A9590EF71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708275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5" grpId="0"/>
      <p:bldP spid="686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E5FD50D2-EBFA-49A5-AA4A-90058894C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6624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热传导方程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描述温度随时间的变化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09912935-4057-4809-B510-46CCF25B1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24400"/>
            <a:ext cx="79914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热方程在许多现象的数学模型中出现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且常在金融数学中作为期权的模型出现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5792" name="Object 16">
            <a:extLst>
              <a:ext uri="{FF2B5EF4-FFF2-40B4-BE49-F238E27FC236}">
                <a16:creationId xmlns:a16="http://schemas.microsoft.com/office/drawing/2014/main" id="{CBD07659-0DE3-40C2-B774-124FC82C7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99903"/>
              </p:ext>
            </p:extLst>
          </p:nvPr>
        </p:nvGraphicFramePr>
        <p:xfrm>
          <a:off x="3419871" y="1196976"/>
          <a:ext cx="1728391" cy="69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9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75792" name="Object 16">
                        <a:extLst>
                          <a:ext uri="{FF2B5EF4-FFF2-40B4-BE49-F238E27FC236}">
                            <a16:creationId xmlns:a16="http://schemas.microsoft.com/office/drawing/2014/main" id="{CBD07659-0DE3-40C2-B774-124FC82C7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1" y="1196976"/>
                        <a:ext cx="1728391" cy="691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93" name="Picture 17">
            <a:extLst>
              <a:ext uri="{FF2B5EF4-FFF2-40B4-BE49-F238E27FC236}">
                <a16:creationId xmlns:a16="http://schemas.microsoft.com/office/drawing/2014/main" id="{0C804BBE-D880-4ABE-99CD-A158BDF273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205038"/>
            <a:ext cx="3532187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7" name="Text Box 11">
            <a:extLst>
              <a:ext uri="{FF2B5EF4-FFF2-40B4-BE49-F238E27FC236}">
                <a16:creationId xmlns:a16="http://schemas.microsoft.com/office/drawing/2014/main" id="{9AD576F9-2A03-40A9-87B8-C9F5D3B4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57" y="519908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KdV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2F43253C-4FF1-4C1A-9D96-127CC7094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98229"/>
              </p:ext>
            </p:extLst>
          </p:nvPr>
        </p:nvGraphicFramePr>
        <p:xfrm>
          <a:off x="2484438" y="836614"/>
          <a:ext cx="3167062" cy="65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3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65549" name="Object 13">
                        <a:extLst>
                          <a:ext uri="{FF2B5EF4-FFF2-40B4-BE49-F238E27FC236}">
                            <a16:creationId xmlns:a16="http://schemas.microsoft.com/office/drawing/2014/main" id="{2F43253C-4FF1-4C1A-9D96-127CC7094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836614"/>
                        <a:ext cx="3167062" cy="657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Rectangle 16">
            <a:extLst>
              <a:ext uri="{FF2B5EF4-FFF2-40B4-BE49-F238E27FC236}">
                <a16:creationId xmlns:a16="http://schemas.microsoft.com/office/drawing/2014/main" id="{7B72173C-6D2D-450B-B704-0E0C4E9C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3825"/>
            <a:ext cx="8064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KdV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方程在物理学的许多领域都有应用，例如等离子体磁流波、离子声波、非谐振晶格振动、低温非线性晶格声子波包的热激发、液体气体混合物的压力表等等</a:t>
            </a:r>
          </a:p>
        </p:txBody>
      </p:sp>
      <p:pic>
        <p:nvPicPr>
          <p:cNvPr id="65553" name="Picture 17">
            <a:extLst>
              <a:ext uri="{FF2B5EF4-FFF2-40B4-BE49-F238E27FC236}">
                <a16:creationId xmlns:a16="http://schemas.microsoft.com/office/drawing/2014/main" id="{F3DD15F4-FB4A-45CA-AC04-D7CCD65C3B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1512888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4" name="Picture 18">
            <a:extLst>
              <a:ext uri="{FF2B5EF4-FFF2-40B4-BE49-F238E27FC236}">
                <a16:creationId xmlns:a16="http://schemas.microsoft.com/office/drawing/2014/main" id="{D4761275-AF4D-4B74-AA60-DBD7B5D025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700213"/>
            <a:ext cx="1512888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5" name="Picture 19">
            <a:extLst>
              <a:ext uri="{FF2B5EF4-FFF2-40B4-BE49-F238E27FC236}">
                <a16:creationId xmlns:a16="http://schemas.microsoft.com/office/drawing/2014/main" id="{3C480077-EEB4-455D-99AF-E94FB242ED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00213"/>
            <a:ext cx="1512887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56" name="Text Box 20">
            <a:extLst>
              <a:ext uri="{FF2B5EF4-FFF2-40B4-BE49-F238E27FC236}">
                <a16:creationId xmlns:a16="http://schemas.microsoft.com/office/drawing/2014/main" id="{60D0620D-0B17-4991-9EA7-4694C0C8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钟形孤波解 </a:t>
            </a: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64B9878D-8F7A-417D-B5A8-F529A846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35756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扭形孤波解 </a:t>
            </a:r>
          </a:p>
        </p:txBody>
      </p:sp>
      <p:sp>
        <p:nvSpPr>
          <p:cNvPr id="65558" name="Text Box 22">
            <a:extLst>
              <a:ext uri="{FF2B5EF4-FFF2-40B4-BE49-F238E27FC236}">
                <a16:creationId xmlns:a16="http://schemas.microsoft.com/office/drawing/2014/main" id="{3AAACB9B-4F45-4742-8360-760FA0A4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35756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暗孤波解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2" grpId="0"/>
      <p:bldP spid="65556" grpId="0"/>
      <p:bldP spid="65557" grpId="0"/>
      <p:bldP spid="655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F7434B7-9FB4-4F73-96F9-F0D2A1829F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061" y="387350"/>
            <a:ext cx="5562600" cy="8000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 偏导数定义及其计算法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6787455F-9A80-4C60-8883-6343E69A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71600"/>
            <a:ext cx="8208912" cy="5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研究弦在点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处的振动速度与加速度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就是</a:t>
            </a:r>
          </a:p>
        </p:txBody>
      </p:sp>
      <p:sp>
        <p:nvSpPr>
          <p:cNvPr id="57350" name="Arc 6">
            <a:extLst>
              <a:ext uri="{FF2B5EF4-FFF2-40B4-BE49-F238E27FC236}">
                <a16:creationId xmlns:a16="http://schemas.microsoft.com/office/drawing/2014/main" id="{9C589CB0-DA57-40CF-B9D3-273D94D4A562}"/>
              </a:ext>
            </a:extLst>
          </p:cNvPr>
          <p:cNvSpPr>
            <a:spLocks/>
          </p:cNvSpPr>
          <p:nvPr/>
        </p:nvSpPr>
        <p:spPr bwMode="auto">
          <a:xfrm rot="-2757737">
            <a:off x="3304382" y="4106068"/>
            <a:ext cx="2171700" cy="2239963"/>
          </a:xfrm>
          <a:custGeom>
            <a:avLst/>
            <a:gdLst>
              <a:gd name="G0" fmla="+- 1004 0 0"/>
              <a:gd name="G1" fmla="+- 21600 0 0"/>
              <a:gd name="G2" fmla="+- 21600 0 0"/>
              <a:gd name="T0" fmla="*/ 0 w 22604"/>
              <a:gd name="T1" fmla="*/ 23 h 26053"/>
              <a:gd name="T2" fmla="*/ 22140 w 22604"/>
              <a:gd name="T3" fmla="*/ 26053 h 26053"/>
              <a:gd name="T4" fmla="*/ 1004 w 22604"/>
              <a:gd name="T5" fmla="*/ 21600 h 26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04" h="26053" fill="none" extrusionOk="0">
                <a:moveTo>
                  <a:pt x="0" y="23"/>
                </a:moveTo>
                <a:cubicBezTo>
                  <a:pt x="334" y="7"/>
                  <a:pt x="669" y="0"/>
                  <a:pt x="1004" y="0"/>
                </a:cubicBezTo>
                <a:cubicBezTo>
                  <a:pt x="12933" y="0"/>
                  <a:pt x="22604" y="9670"/>
                  <a:pt x="22604" y="21600"/>
                </a:cubicBezTo>
                <a:cubicBezTo>
                  <a:pt x="22604" y="23096"/>
                  <a:pt x="22448" y="24588"/>
                  <a:pt x="22140" y="26053"/>
                </a:cubicBezTo>
              </a:path>
              <a:path w="22604" h="26053" stroke="0" extrusionOk="0">
                <a:moveTo>
                  <a:pt x="0" y="23"/>
                </a:moveTo>
                <a:cubicBezTo>
                  <a:pt x="334" y="7"/>
                  <a:pt x="669" y="0"/>
                  <a:pt x="1004" y="0"/>
                </a:cubicBezTo>
                <a:cubicBezTo>
                  <a:pt x="12933" y="0"/>
                  <a:pt x="22604" y="9670"/>
                  <a:pt x="22604" y="21600"/>
                </a:cubicBezTo>
                <a:cubicBezTo>
                  <a:pt x="22604" y="23096"/>
                  <a:pt x="22448" y="24588"/>
                  <a:pt x="22140" y="26053"/>
                </a:cubicBezTo>
                <a:lnTo>
                  <a:pt x="1004" y="21600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F649AACF-B625-442E-AE37-B227CE468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06771"/>
              </p:ext>
            </p:extLst>
          </p:nvPr>
        </p:nvGraphicFramePr>
        <p:xfrm>
          <a:off x="5252214" y="4305671"/>
          <a:ext cx="1115252" cy="49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2" name="Equation" r:id="rId4" imgW="482400" imgH="203040" progId="Equation.DSMT4">
                  <p:embed/>
                </p:oleObj>
              </mc:Choice>
              <mc:Fallback>
                <p:oleObj name="Equation" r:id="rId4" imgW="482400" imgH="203040" progId="Equation.DSMT4">
                  <p:embed/>
                  <p:pic>
                    <p:nvPicPr>
                      <p:cNvPr id="57351" name="Object 7">
                        <a:extLst>
                          <a:ext uri="{FF2B5EF4-FFF2-40B4-BE49-F238E27FC236}">
                            <a16:creationId xmlns:a16="http://schemas.microsoft.com/office/drawing/2014/main" id="{F649AACF-B625-442E-AE37-B227CE468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214" y="4305671"/>
                        <a:ext cx="1115252" cy="490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2" name="Group 8">
            <a:extLst>
              <a:ext uri="{FF2B5EF4-FFF2-40B4-BE49-F238E27FC236}">
                <a16:creationId xmlns:a16="http://schemas.microsoft.com/office/drawing/2014/main" id="{9DD3C40B-0F15-4A0E-8E85-9FF1CAC50ED3}"/>
              </a:ext>
            </a:extLst>
          </p:cNvPr>
          <p:cNvGrpSpPr>
            <a:grpSpLocks/>
          </p:cNvGrpSpPr>
          <p:nvPr/>
        </p:nvGrpSpPr>
        <p:grpSpPr bwMode="auto">
          <a:xfrm>
            <a:off x="3581386" y="4630740"/>
            <a:ext cx="401636" cy="1092200"/>
            <a:chOff x="3752" y="2081"/>
            <a:chExt cx="253" cy="688"/>
          </a:xfrm>
        </p:grpSpPr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C6BB94A1-CB8A-416E-BD30-D5A93B305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2081"/>
              <a:ext cx="0" cy="388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54" name="Object 10">
              <a:extLst>
                <a:ext uri="{FF2B5EF4-FFF2-40B4-BE49-F238E27FC236}">
                  <a16:creationId xmlns:a16="http://schemas.microsoft.com/office/drawing/2014/main" id="{4431C7C0-FA02-4109-9899-F3F2932024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8796817"/>
                </p:ext>
              </p:extLst>
            </p:nvPr>
          </p:nvGraphicFramePr>
          <p:xfrm>
            <a:off x="3752" y="2455"/>
            <a:ext cx="25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83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57354" name="Object 10">
                          <a:extLst>
                            <a:ext uri="{FF2B5EF4-FFF2-40B4-BE49-F238E27FC236}">
                              <a16:creationId xmlns:a16="http://schemas.microsoft.com/office/drawing/2014/main" id="{4431C7C0-FA02-4109-9899-F3F2932024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2455"/>
                          <a:ext cx="25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5" name="Group 11">
            <a:extLst>
              <a:ext uri="{FF2B5EF4-FFF2-40B4-BE49-F238E27FC236}">
                <a16:creationId xmlns:a16="http://schemas.microsoft.com/office/drawing/2014/main" id="{0BEEF790-F426-4C7D-B055-D7906F9CB6D4}"/>
              </a:ext>
            </a:extLst>
          </p:cNvPr>
          <p:cNvGrpSpPr>
            <a:grpSpLocks/>
          </p:cNvGrpSpPr>
          <p:nvPr/>
        </p:nvGrpSpPr>
        <p:grpSpPr bwMode="auto">
          <a:xfrm>
            <a:off x="2603502" y="3956051"/>
            <a:ext cx="3763964" cy="1720851"/>
            <a:chOff x="3136" y="1656"/>
            <a:chExt cx="2371" cy="1084"/>
          </a:xfrm>
        </p:grpSpPr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2722CCD7-E5D0-445B-B5F5-763FF777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469"/>
              <a:ext cx="21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57" name="Object 13">
              <a:extLst>
                <a:ext uri="{FF2B5EF4-FFF2-40B4-BE49-F238E27FC236}">
                  <a16:creationId xmlns:a16="http://schemas.microsoft.com/office/drawing/2014/main" id="{F9CF7B5E-0E1A-4D0C-8775-38F9FB9158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887085"/>
                </p:ext>
              </p:extLst>
            </p:nvPr>
          </p:nvGraphicFramePr>
          <p:xfrm>
            <a:off x="3136" y="2462"/>
            <a:ext cx="25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84"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57357" name="Object 13">
                          <a:extLst>
                            <a:ext uri="{FF2B5EF4-FFF2-40B4-BE49-F238E27FC236}">
                              <a16:creationId xmlns:a16="http://schemas.microsoft.com/office/drawing/2014/main" id="{F9CF7B5E-0E1A-4D0C-8775-38F9FB9158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2462"/>
                          <a:ext cx="25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A421C10B-C009-4C3A-8A7C-49512C26F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5" y="1723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59" name="Object 15">
              <a:extLst>
                <a:ext uri="{FF2B5EF4-FFF2-40B4-BE49-F238E27FC236}">
                  <a16:creationId xmlns:a16="http://schemas.microsoft.com/office/drawing/2014/main" id="{D7B26FB1-7493-4E32-A79A-DEA2646814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701431"/>
                </p:ext>
              </p:extLst>
            </p:nvPr>
          </p:nvGraphicFramePr>
          <p:xfrm>
            <a:off x="5312" y="2497"/>
            <a:ext cx="19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85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57359" name="Object 15">
                          <a:extLst>
                            <a:ext uri="{FF2B5EF4-FFF2-40B4-BE49-F238E27FC236}">
                              <a16:creationId xmlns:a16="http://schemas.microsoft.com/office/drawing/2014/main" id="{D7B26FB1-7493-4E32-A79A-DEA2646814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2" y="2497"/>
                          <a:ext cx="19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16">
              <a:extLst>
                <a:ext uri="{FF2B5EF4-FFF2-40B4-BE49-F238E27FC236}">
                  <a16:creationId xmlns:a16="http://schemas.microsoft.com/office/drawing/2014/main" id="{44056839-DD67-4C7D-9D00-7C60F6D9F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430445"/>
                </p:ext>
              </p:extLst>
            </p:nvPr>
          </p:nvGraphicFramePr>
          <p:xfrm>
            <a:off x="3292" y="1656"/>
            <a:ext cx="19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86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57360" name="Object 16">
                          <a:extLst>
                            <a:ext uri="{FF2B5EF4-FFF2-40B4-BE49-F238E27FC236}">
                              <a16:creationId xmlns:a16="http://schemas.microsoft.com/office/drawing/2014/main" id="{44056839-DD67-4C7D-9D00-7C60F6D9FA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1656"/>
                          <a:ext cx="19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1" name="Text Box 17">
            <a:extLst>
              <a:ext uri="{FF2B5EF4-FFF2-40B4-BE49-F238E27FC236}">
                <a16:creationId xmlns:a16="http://schemas.microsoft.com/office/drawing/2014/main" id="{364FB6AA-C331-4551-86E3-3C9E0F4CC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716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固定于</a:t>
            </a: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D3F144EA-2082-49CF-BF85-527814199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57363" name="Text Box 19">
            <a:extLst>
              <a:ext uri="{FF2B5EF4-FFF2-40B4-BE49-F238E27FC236}">
                <a16:creationId xmlns:a16="http://schemas.microsoft.com/office/drawing/2014/main" id="{8B9F082B-403D-4A99-85D7-E5A88D873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57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一阶导数与二阶导数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7364" name="Object 20">
            <a:extLst>
              <a:ext uri="{FF2B5EF4-FFF2-40B4-BE49-F238E27FC236}">
                <a16:creationId xmlns:a16="http://schemas.microsoft.com/office/drawing/2014/main" id="{E0283814-C808-44F4-8278-6DB671DBF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53544"/>
              </p:ext>
            </p:extLst>
          </p:nvPr>
        </p:nvGraphicFramePr>
        <p:xfrm>
          <a:off x="1484510" y="2093911"/>
          <a:ext cx="106958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7" name="Equation" r:id="rId14" imgW="444240" imgH="203040" progId="Equation.DSMT4">
                  <p:embed/>
                </p:oleObj>
              </mc:Choice>
              <mc:Fallback>
                <p:oleObj name="Equation" r:id="rId14" imgW="444240" imgH="203040" progId="Equation.DSMT4">
                  <p:embed/>
                  <p:pic>
                    <p:nvPicPr>
                      <p:cNvPr id="57364" name="Object 20">
                        <a:extLst>
                          <a:ext uri="{FF2B5EF4-FFF2-40B4-BE49-F238E27FC236}">
                            <a16:creationId xmlns:a16="http://schemas.microsoft.com/office/drawing/2014/main" id="{E0283814-C808-44F4-8278-6DB671DBF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510" y="2093911"/>
                        <a:ext cx="1069580" cy="48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Text Box 21">
            <a:extLst>
              <a:ext uri="{FF2B5EF4-FFF2-40B4-BE49-F238E27FC236}">
                <a16:creationId xmlns:a16="http://schemas.microsoft.com/office/drawing/2014/main" id="{768EBD63-101E-44B9-8E57-7EC40A2C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57400"/>
            <a:ext cx="1143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7366" name="Object 22">
            <a:extLst>
              <a:ext uri="{FF2B5EF4-FFF2-40B4-BE49-F238E27FC236}">
                <a16:creationId xmlns:a16="http://schemas.microsoft.com/office/drawing/2014/main" id="{C7E07C8E-7A4D-4801-80C0-0081D4208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314322"/>
              </p:ext>
            </p:extLst>
          </p:nvPr>
        </p:nvGraphicFramePr>
        <p:xfrm>
          <a:off x="3856471" y="3869171"/>
          <a:ext cx="1212642" cy="50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8" name="Equation" r:id="rId16" imgW="545760" imgH="228600" progId="Equation.DSMT4">
                  <p:embed/>
                </p:oleObj>
              </mc:Choice>
              <mc:Fallback>
                <p:oleObj name="Equation" r:id="rId16" imgW="545760" imgH="228600" progId="Equation.DSMT4">
                  <p:embed/>
                  <p:pic>
                    <p:nvPicPr>
                      <p:cNvPr id="57366" name="Object 22">
                        <a:extLst>
                          <a:ext uri="{FF2B5EF4-FFF2-40B4-BE49-F238E27FC236}">
                            <a16:creationId xmlns:a16="http://schemas.microsoft.com/office/drawing/2014/main" id="{C7E07C8E-7A4D-4801-80C0-0081D4208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71" y="3869171"/>
                        <a:ext cx="1212642" cy="507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>
            <a:extLst>
              <a:ext uri="{FF2B5EF4-FFF2-40B4-BE49-F238E27FC236}">
                <a16:creationId xmlns:a16="http://schemas.microsoft.com/office/drawing/2014/main" id="{872F3589-B5FF-4E85-BC92-2D5747DDE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005694"/>
              </p:ext>
            </p:extLst>
          </p:nvPr>
        </p:nvGraphicFramePr>
        <p:xfrm>
          <a:off x="6057662" y="2071688"/>
          <a:ext cx="12176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9" name="Equation" r:id="rId18" imgW="495000" imgH="228600" progId="Equation.DSMT4">
                  <p:embed/>
                </p:oleObj>
              </mc:Choice>
              <mc:Fallback>
                <p:oleObj name="Equation" r:id="rId18" imgW="495000" imgH="228600" progId="Equation.DSMT4">
                  <p:embed/>
                  <p:pic>
                    <p:nvPicPr>
                      <p:cNvPr id="57367" name="Object 23">
                        <a:extLst>
                          <a:ext uri="{FF2B5EF4-FFF2-40B4-BE49-F238E27FC236}">
                            <a16:creationId xmlns:a16="http://schemas.microsoft.com/office/drawing/2014/main" id="{872F3589-B5FF-4E85-BC92-2D5747DDE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662" y="2071688"/>
                        <a:ext cx="12176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8" name="Text Box 24">
            <a:extLst>
              <a:ext uri="{FF2B5EF4-FFF2-40B4-BE49-F238E27FC236}">
                <a16:creationId xmlns:a16="http://schemas.microsoft.com/office/drawing/2014/main" id="{C3EF5A24-A65D-4B2D-9E81-A2D9802CC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057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57369" name="Freeform 25">
            <a:extLst>
              <a:ext uri="{FF2B5EF4-FFF2-40B4-BE49-F238E27FC236}">
                <a16:creationId xmlns:a16="http://schemas.microsoft.com/office/drawing/2014/main" id="{06561C7A-7E2E-4D9B-8539-9EA6575D1C20}"/>
              </a:ext>
            </a:extLst>
          </p:cNvPr>
          <p:cNvSpPr>
            <a:spLocks/>
          </p:cNvSpPr>
          <p:nvPr/>
        </p:nvSpPr>
        <p:spPr bwMode="auto">
          <a:xfrm>
            <a:off x="3797300" y="4249738"/>
            <a:ext cx="304800" cy="685800"/>
          </a:xfrm>
          <a:custGeom>
            <a:avLst/>
            <a:gdLst>
              <a:gd name="T0" fmla="*/ 192 w 192"/>
              <a:gd name="T1" fmla="*/ 0 h 432"/>
              <a:gd name="T2" fmla="*/ 144 w 192"/>
              <a:gd name="T3" fmla="*/ 336 h 432"/>
              <a:gd name="T4" fmla="*/ 0 w 192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432">
                <a:moveTo>
                  <a:pt x="192" y="0"/>
                </a:moveTo>
                <a:cubicBezTo>
                  <a:pt x="184" y="132"/>
                  <a:pt x="176" y="264"/>
                  <a:pt x="144" y="336"/>
                </a:cubicBezTo>
                <a:cubicBezTo>
                  <a:pt x="112" y="408"/>
                  <a:pt x="24" y="416"/>
                  <a:pt x="0" y="432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77" name="Text Box 33">
            <a:extLst>
              <a:ext uri="{FF2B5EF4-FFF2-40B4-BE49-F238E27FC236}">
                <a16:creationId xmlns:a16="http://schemas.microsoft.com/office/drawing/2014/main" id="{10F8CA8F-CA81-4F8C-BFE7-5F2B12DAA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将振幅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autoUpdateAnimBg="0"/>
      <p:bldP spid="57361" grpId="0" autoUpdateAnimBg="0"/>
      <p:bldP spid="57362" grpId="0" autoUpdateAnimBg="0"/>
      <p:bldP spid="57363" grpId="0" autoUpdateAnimBg="0"/>
      <p:bldP spid="57365" grpId="0" autoUpdateAnimBg="0"/>
      <p:bldP spid="57368" grpId="0" autoUpdateAnimBg="0"/>
      <p:bldP spid="573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628EA52F-F6BD-4166-8709-DB663FCFA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37937"/>
              </p:ext>
            </p:extLst>
          </p:nvPr>
        </p:nvGraphicFramePr>
        <p:xfrm>
          <a:off x="2632223" y="607219"/>
          <a:ext cx="180729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6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628EA52F-F6BD-4166-8709-DB663FCFA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223" y="607219"/>
                        <a:ext cx="1807296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13437511-34BC-45EE-8FEB-7B28950E4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256" y="56734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3172F048-2731-44BD-97DA-7E6E26FBD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42114"/>
              </p:ext>
            </p:extLst>
          </p:nvPr>
        </p:nvGraphicFramePr>
        <p:xfrm>
          <a:off x="2054684" y="1789112"/>
          <a:ext cx="4373104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7" name="Equation" r:id="rId5" imgW="1879560" imgH="393480" progId="Equation.DSMT4">
                  <p:embed/>
                </p:oleObj>
              </mc:Choice>
              <mc:Fallback>
                <p:oleObj name="Equation" r:id="rId5" imgW="1879560" imgH="393480" progId="Equation.DSMT4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3172F048-2731-44BD-97DA-7E6E26FBD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684" y="1789112"/>
                        <a:ext cx="4373104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>
            <a:extLst>
              <a:ext uri="{FF2B5EF4-FFF2-40B4-BE49-F238E27FC236}">
                <a16:creationId xmlns:a16="http://schemas.microsoft.com/office/drawing/2014/main" id="{BAA39D3B-39A4-44F8-A650-D27CEB49A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0C2D437B-5671-4E83-8960-1D1E6D1DA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000045"/>
              </p:ext>
            </p:extLst>
          </p:nvPr>
        </p:nvGraphicFramePr>
        <p:xfrm>
          <a:off x="4211961" y="2951388"/>
          <a:ext cx="4156720" cy="53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8" name="Equation" r:id="rId7" imgW="1790640" imgH="228600" progId="Equation.DSMT4">
                  <p:embed/>
                </p:oleObj>
              </mc:Choice>
              <mc:Fallback>
                <p:oleObj name="Equation" r:id="rId7" imgW="1790640" imgH="228600" progId="Equation.DSMT4">
                  <p:embed/>
                  <p:pic>
                    <p:nvPicPr>
                      <p:cNvPr id="9226" name="Object 10">
                        <a:extLst>
                          <a:ext uri="{FF2B5EF4-FFF2-40B4-BE49-F238E27FC236}">
                            <a16:creationId xmlns:a16="http://schemas.microsoft.com/office/drawing/2014/main" id="{0C2D437B-5671-4E83-8960-1D1E6D1DA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1" y="2951388"/>
                        <a:ext cx="4156720" cy="53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>
            <a:extLst>
              <a:ext uri="{FF2B5EF4-FFF2-40B4-BE49-F238E27FC236}">
                <a16:creationId xmlns:a16="http://schemas.microsoft.com/office/drawing/2014/main" id="{B2212DD6-B147-4CBC-9F87-28608E939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449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，记为</a:t>
            </a:r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2E2FDF1C-5C99-4760-A4BF-1005BCE07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649600"/>
              </p:ext>
            </p:extLst>
          </p:nvPr>
        </p:nvGraphicFramePr>
        <p:xfrm>
          <a:off x="3024982" y="3432983"/>
          <a:ext cx="5043487" cy="104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9" name="Equation" r:id="rId9" imgW="2323800" imgH="482400" progId="Equation.DSMT4">
                  <p:embed/>
                </p:oleObj>
              </mc:Choice>
              <mc:Fallback>
                <p:oleObj name="Equation" r:id="rId9" imgW="2323800" imgH="482400" progId="Equation.DSMT4">
                  <p:embed/>
                  <p:pic>
                    <p:nvPicPr>
                      <p:cNvPr id="9229" name="Object 13">
                        <a:extLst>
                          <a:ext uri="{FF2B5EF4-FFF2-40B4-BE49-F238E27FC236}">
                            <a16:creationId xmlns:a16="http://schemas.microsoft.com/office/drawing/2014/main" id="{2E2FDF1C-5C99-4760-A4BF-1005BCE07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982" y="3432983"/>
                        <a:ext cx="5043487" cy="1048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6D28DF4E-DD09-4C8D-9A4E-C0627324C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9612"/>
              </p:ext>
            </p:extLst>
          </p:nvPr>
        </p:nvGraphicFramePr>
        <p:xfrm>
          <a:off x="5203106" y="561422"/>
          <a:ext cx="1219200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0" name="Equation" r:id="rId11" imgW="495000" imgH="228600" progId="Equation.DSMT4">
                  <p:embed/>
                </p:oleObj>
              </mc:Choice>
              <mc:Fallback>
                <p:oleObj name="Equation" r:id="rId11" imgW="495000" imgH="228600" progId="Equation.DSMT4">
                  <p:embed/>
                  <p:pic>
                    <p:nvPicPr>
                      <p:cNvPr id="9239" name="Object 23">
                        <a:extLst>
                          <a:ext uri="{FF2B5EF4-FFF2-40B4-BE49-F238E27FC236}">
                            <a16:creationId xmlns:a16="http://schemas.microsoft.com/office/drawing/2014/main" id="{6D28DF4E-DD09-4C8D-9A4E-C0627324C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06" y="561422"/>
                        <a:ext cx="1219200" cy="562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>
            <a:extLst>
              <a:ext uri="{FF2B5EF4-FFF2-40B4-BE49-F238E27FC236}">
                <a16:creationId xmlns:a16="http://schemas.microsoft.com/office/drawing/2014/main" id="{639EB302-D64E-49A9-824E-7E432BE5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280" y="56734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</a:t>
            </a:r>
          </a:p>
        </p:txBody>
      </p:sp>
      <p:sp>
        <p:nvSpPr>
          <p:cNvPr id="9249" name="Text Box 33">
            <a:extLst>
              <a:ext uri="{FF2B5EF4-FFF2-40B4-BE49-F238E27FC236}">
                <a16:creationId xmlns:a16="http://schemas.microsoft.com/office/drawing/2014/main" id="{39F23FCB-0985-4CD6-9B78-E41E85AB3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92417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则称此极限为函数</a:t>
            </a:r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24D25F37-36AF-4709-9248-717D75AC5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318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有定义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且极限</a:t>
            </a:r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473246EF-2BB0-4102-92BF-B322B06E2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6734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9253" name="Object 37">
            <a:extLst>
              <a:ext uri="{FF2B5EF4-FFF2-40B4-BE49-F238E27FC236}">
                <a16:creationId xmlns:a16="http://schemas.microsoft.com/office/drawing/2014/main" id="{0B24CDCB-0CFA-40C4-A234-8453EFFC2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364186"/>
              </p:ext>
            </p:extLst>
          </p:nvPr>
        </p:nvGraphicFramePr>
        <p:xfrm>
          <a:off x="1803216" y="5068477"/>
          <a:ext cx="6006480" cy="104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1" name="Equation" r:id="rId13" imgW="2781000" imgH="482400" progId="Equation.DSMT4">
                  <p:embed/>
                </p:oleObj>
              </mc:Choice>
              <mc:Fallback>
                <p:oleObj name="Equation" r:id="rId13" imgW="2781000" imgH="482400" progId="Equation.DSMT4">
                  <p:embed/>
                  <p:pic>
                    <p:nvPicPr>
                      <p:cNvPr id="9253" name="Object 37">
                        <a:extLst>
                          <a:ext uri="{FF2B5EF4-FFF2-40B4-BE49-F238E27FC236}">
                            <a16:creationId xmlns:a16="http://schemas.microsoft.com/office/drawing/2014/main" id="{0B24CDCB-0CFA-40C4-A234-8453EFFC2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216" y="5068477"/>
                        <a:ext cx="6006480" cy="1042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2" name="Rectangle 56">
            <a:extLst>
              <a:ext uri="{FF2B5EF4-FFF2-40B4-BE49-F238E27FC236}">
                <a16:creationId xmlns:a16="http://schemas.microsoft.com/office/drawing/2014/main" id="{609FDDE4-97A5-489E-AABC-14C7312A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905" y="4963084"/>
            <a:ext cx="6095447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75" name="Object 59">
            <a:extLst>
              <a:ext uri="{FF2B5EF4-FFF2-40B4-BE49-F238E27FC236}">
                <a16:creationId xmlns:a16="http://schemas.microsoft.com/office/drawing/2014/main" id="{2BA4D4F6-CED2-40EC-8AF7-A215E999C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339469"/>
              </p:ext>
            </p:extLst>
          </p:nvPr>
        </p:nvGraphicFramePr>
        <p:xfrm>
          <a:off x="1528117" y="5089935"/>
          <a:ext cx="408304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2" name="Equation" r:id="rId15" imgW="1726920" imgH="431640" progId="Equation.DSMT4">
                  <p:embed/>
                </p:oleObj>
              </mc:Choice>
              <mc:Fallback>
                <p:oleObj name="Equation" r:id="rId15" imgW="1726920" imgH="431640" progId="Equation.DSMT4">
                  <p:embed/>
                  <p:pic>
                    <p:nvPicPr>
                      <p:cNvPr id="9275" name="Object 59">
                        <a:extLst>
                          <a:ext uri="{FF2B5EF4-FFF2-40B4-BE49-F238E27FC236}">
                            <a16:creationId xmlns:a16="http://schemas.microsoft.com/office/drawing/2014/main" id="{2BA4D4F6-CED2-40EC-8AF7-A215E999C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17" y="5089935"/>
                        <a:ext cx="408304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6" name="Text Box 60">
            <a:extLst>
              <a:ext uri="{FF2B5EF4-FFF2-40B4-BE49-F238E27FC236}">
                <a16:creationId xmlns:a16="http://schemas.microsoft.com/office/drawing/2014/main" id="{7859885C-4DCA-41C5-8414-BF1349E4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88" y="530120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277" name="Object 61">
            <a:extLst>
              <a:ext uri="{FF2B5EF4-FFF2-40B4-BE49-F238E27FC236}">
                <a16:creationId xmlns:a16="http://schemas.microsoft.com/office/drawing/2014/main" id="{7BEFEB51-88A9-4A37-9248-8692249E1D2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54835"/>
              </p:ext>
            </p:extLst>
          </p:nvPr>
        </p:nvGraphicFramePr>
        <p:xfrm>
          <a:off x="395288" y="4292600"/>
          <a:ext cx="17065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3" name="Equation" r:id="rId17" imgW="672840" imgH="228600" progId="Equation.DSMT4">
                  <p:embed/>
                </p:oleObj>
              </mc:Choice>
              <mc:Fallback>
                <p:oleObj name="Equation" r:id="rId17" imgW="672840" imgH="228600" progId="Equation.DSMT4">
                  <p:embed/>
                  <p:pic>
                    <p:nvPicPr>
                      <p:cNvPr id="9277" name="Object 61">
                        <a:extLst>
                          <a:ext uri="{FF2B5EF4-FFF2-40B4-BE49-F238E27FC236}">
                            <a16:creationId xmlns:a16="http://schemas.microsoft.com/office/drawing/2014/main" id="{7BEFEB51-88A9-4A37-9248-8692249E1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17065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9" name="Text Box 63">
            <a:extLst>
              <a:ext uri="{FF2B5EF4-FFF2-40B4-BE49-F238E27FC236}">
                <a16:creationId xmlns:a16="http://schemas.microsoft.com/office/drawing/2014/main" id="{49D616BD-5603-4DA0-88FB-D961F63F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86488"/>
            <a:ext cx="1081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  <p:bldP spid="9225" grpId="0" autoUpdateAnimBg="0"/>
      <p:bldP spid="9227" grpId="0" autoUpdateAnimBg="0"/>
      <p:bldP spid="9240" grpId="0" autoUpdateAnimBg="0"/>
      <p:bldP spid="9249" grpId="0" autoUpdateAnimBg="0"/>
      <p:bldP spid="9250" grpId="0" autoUpdateAnimBg="0"/>
      <p:bldP spid="9252" grpId="0" autoUpdateAnimBg="0"/>
      <p:bldP spid="9272" grpId="0" animBg="1" autoUpdateAnimBg="0"/>
      <p:bldP spid="92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9" name="Object 15">
            <a:extLst>
              <a:ext uri="{FF2B5EF4-FFF2-40B4-BE49-F238E27FC236}">
                <a16:creationId xmlns:a16="http://schemas.microsoft.com/office/drawing/2014/main" id="{1879B64F-1DC5-4182-B87A-F24E8B09C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64124"/>
              </p:ext>
            </p:extLst>
          </p:nvPr>
        </p:nvGraphicFramePr>
        <p:xfrm>
          <a:off x="2946400" y="1932121"/>
          <a:ext cx="2615728" cy="98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6" name="Equation" r:id="rId3" imgW="1143000" imgH="431640" progId="Equation.DSMT4">
                  <p:embed/>
                </p:oleObj>
              </mc:Choice>
              <mc:Fallback>
                <p:oleObj name="Equation" r:id="rId3" imgW="1143000" imgH="431640" progId="Equation.DSMT4">
                  <p:embed/>
                  <p:pic>
                    <p:nvPicPr>
                      <p:cNvPr id="31759" name="Object 15">
                        <a:extLst>
                          <a:ext uri="{FF2B5EF4-FFF2-40B4-BE49-F238E27FC236}">
                            <a16:creationId xmlns:a16="http://schemas.microsoft.com/office/drawing/2014/main" id="{1879B64F-1DC5-4182-B87A-F24E8B09C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932121"/>
                        <a:ext cx="2615728" cy="989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Rectangle 21">
            <a:extLst>
              <a:ext uri="{FF2B5EF4-FFF2-40B4-BE49-F238E27FC236}">
                <a16:creationId xmlns:a16="http://schemas.microsoft.com/office/drawing/2014/main" id="{06A3D856-9572-443B-91A6-F8110E9AB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105400" cy="6858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同样可定义对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的偏导数</a:t>
            </a:r>
          </a:p>
        </p:txBody>
      </p:sp>
      <p:graphicFrame>
        <p:nvGraphicFramePr>
          <p:cNvPr id="31769" name="Object 25">
            <a:extLst>
              <a:ext uri="{FF2B5EF4-FFF2-40B4-BE49-F238E27FC236}">
                <a16:creationId xmlns:a16="http://schemas.microsoft.com/office/drawing/2014/main" id="{A2588439-B920-4C3D-BDF2-18AE98300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03706"/>
              </p:ext>
            </p:extLst>
          </p:nvPr>
        </p:nvGraphicFramePr>
        <p:xfrm>
          <a:off x="1547664" y="976340"/>
          <a:ext cx="5949324" cy="940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7" name="Equation" r:id="rId5" imgW="2654280" imgH="419040" progId="Equation.DSMT4">
                  <p:embed/>
                </p:oleObj>
              </mc:Choice>
              <mc:Fallback>
                <p:oleObj name="Equation" r:id="rId5" imgW="2654280" imgH="419040" progId="Equation.DSMT4">
                  <p:embed/>
                  <p:pic>
                    <p:nvPicPr>
                      <p:cNvPr id="31769" name="Object 25">
                        <a:extLst>
                          <a:ext uri="{FF2B5EF4-FFF2-40B4-BE49-F238E27FC236}">
                            <a16:creationId xmlns:a16="http://schemas.microsoft.com/office/drawing/2014/main" id="{A2588439-B920-4C3D-BDF2-18AE98300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976340"/>
                        <a:ext cx="5949324" cy="940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26">
            <a:extLst>
              <a:ext uri="{FF2B5EF4-FFF2-40B4-BE49-F238E27FC236}">
                <a16:creationId xmlns:a16="http://schemas.microsoft.com/office/drawing/2014/main" id="{76B09DEF-AB72-4028-8756-8A83EB54F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95613"/>
            <a:ext cx="8458200" cy="45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在区域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内每一点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71" name="Object 27">
            <a:extLst>
              <a:ext uri="{FF2B5EF4-FFF2-40B4-BE49-F238E27FC236}">
                <a16:creationId xmlns:a16="http://schemas.microsoft.com/office/drawing/2014/main" id="{C62363D6-A366-429A-8113-4953B7E56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6037"/>
              </p:ext>
            </p:extLst>
          </p:nvPr>
        </p:nvGraphicFramePr>
        <p:xfrm>
          <a:off x="2476096" y="4155604"/>
          <a:ext cx="468819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8" name="Equation" r:id="rId7" imgW="2006280" imgH="431640" progId="Equation.DSMT4">
                  <p:embed/>
                </p:oleObj>
              </mc:Choice>
              <mc:Fallback>
                <p:oleObj name="Equation" r:id="rId7" imgW="2006280" imgH="431640" progId="Equation.DSMT4">
                  <p:embed/>
                  <p:pic>
                    <p:nvPicPr>
                      <p:cNvPr id="31771" name="Object 27">
                        <a:extLst>
                          <a:ext uri="{FF2B5EF4-FFF2-40B4-BE49-F238E27FC236}">
                            <a16:creationId xmlns:a16="http://schemas.microsoft.com/office/drawing/2014/main" id="{C62363D6-A366-429A-8113-4953B7E56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096" y="4155604"/>
                        <a:ext cx="468819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3" name="Text Box 29">
            <a:extLst>
              <a:ext uri="{FF2B5EF4-FFF2-40B4-BE49-F238E27FC236}">
                <a16:creationId xmlns:a16="http://schemas.microsoft.com/office/drawing/2014/main" id="{E2725C91-6BE0-42B3-A943-A4724F7B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942"/>
            <a:ext cx="4267200" cy="4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则该偏导数称为偏导函数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1774" name="Text Box 30">
            <a:extLst>
              <a:ext uri="{FF2B5EF4-FFF2-40B4-BE49-F238E27FC236}">
                <a16:creationId xmlns:a16="http://schemas.microsoft.com/office/drawing/2014/main" id="{01FCF374-60AD-4BA5-8A19-643A9F4A1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942"/>
            <a:ext cx="1676400" cy="4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也简称为</a:t>
            </a:r>
          </a:p>
        </p:txBody>
      </p:sp>
      <p:sp>
        <p:nvSpPr>
          <p:cNvPr id="31775" name="Text Box 31">
            <a:extLst>
              <a:ext uri="{FF2B5EF4-FFF2-40B4-BE49-F238E27FC236}">
                <a16:creationId xmlns:a16="http://schemas.microsoft.com/office/drawing/2014/main" id="{FDDC9B3F-5715-45A0-A034-E850680C1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5750"/>
            <a:ext cx="2322513" cy="4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记为</a:t>
            </a:r>
          </a:p>
        </p:txBody>
      </p:sp>
      <p:sp>
        <p:nvSpPr>
          <p:cNvPr id="31791" name="Text Box 47">
            <a:extLst>
              <a:ext uri="{FF2B5EF4-FFF2-40B4-BE49-F238E27FC236}">
                <a16:creationId xmlns:a16="http://schemas.microsoft.com/office/drawing/2014/main" id="{34491ED1-A869-4BFB-A2A8-D58F946BB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50005"/>
            <a:ext cx="3048000" cy="4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偏导数存在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1792" name="Object 48">
            <a:extLst>
              <a:ext uri="{FF2B5EF4-FFF2-40B4-BE49-F238E27FC236}">
                <a16:creationId xmlns:a16="http://schemas.microsoft.com/office/drawing/2014/main" id="{82A4E122-14BC-4D65-9F06-2630C4A92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420994"/>
              </p:ext>
            </p:extLst>
          </p:nvPr>
        </p:nvGraphicFramePr>
        <p:xfrm>
          <a:off x="2476096" y="5132430"/>
          <a:ext cx="4839104" cy="102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9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31792" name="Object 48">
                        <a:extLst>
                          <a:ext uri="{FF2B5EF4-FFF2-40B4-BE49-F238E27FC236}">
                            <a16:creationId xmlns:a16="http://schemas.microsoft.com/office/drawing/2014/main" id="{82A4E122-14BC-4D65-9F06-2630C4A92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096" y="5132430"/>
                        <a:ext cx="4839104" cy="1022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0" grpId="0" autoUpdateAnimBg="0"/>
      <p:bldP spid="31773" grpId="0" autoUpdateAnimBg="0"/>
      <p:bldP spid="31774" grpId="0" autoUpdateAnimBg="0"/>
      <p:bldP spid="31775" grpId="0" autoUpdateAnimBg="0"/>
      <p:bldP spid="317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2673BA21-C244-440D-9709-53C6FC924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53147"/>
              </p:ext>
            </p:extLst>
          </p:nvPr>
        </p:nvGraphicFramePr>
        <p:xfrm>
          <a:off x="1694753" y="2366337"/>
          <a:ext cx="5898956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2" name="Equation" r:id="rId3" imgW="2743200" imgH="393480" progId="Equation.DSMT4">
                  <p:embed/>
                </p:oleObj>
              </mc:Choice>
              <mc:Fallback>
                <p:oleObj name="Equation" r:id="rId3" imgW="2743200" imgH="393480" progId="Equation.DSMT4">
                  <p:embed/>
                  <p:pic>
                    <p:nvPicPr>
                      <p:cNvPr id="8199" name="Object 7">
                        <a:extLst>
                          <a:ext uri="{FF2B5EF4-FFF2-40B4-BE49-F238E27FC236}">
                            <a16:creationId xmlns:a16="http://schemas.microsoft.com/office/drawing/2014/main" id="{2673BA21-C244-440D-9709-53C6FC9248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753" y="2366337"/>
                        <a:ext cx="5898956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2F11AF94-D898-42AD-9761-7BB444301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7458"/>
            <a:ext cx="8305800" cy="45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三元函数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= 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, z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, z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3C11E2BC-006D-4179-8ED4-2F2D40A16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" y="572953"/>
            <a:ext cx="7772400" cy="84455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偏导数的概念可以推广到二元以上的函数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228" name="Object 36">
            <a:extLst>
              <a:ext uri="{FF2B5EF4-FFF2-40B4-BE49-F238E27FC236}">
                <a16:creationId xmlns:a16="http://schemas.microsoft.com/office/drawing/2014/main" id="{AE944C01-A35A-4B42-89AD-7CABA851C8C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434609"/>
              </p:ext>
            </p:extLst>
          </p:nvPr>
        </p:nvGraphicFramePr>
        <p:xfrm>
          <a:off x="2916238" y="5528146"/>
          <a:ext cx="24479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3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8228" name="Object 36">
                        <a:extLst>
                          <a:ext uri="{FF2B5EF4-FFF2-40B4-BE49-F238E27FC236}">
                            <a16:creationId xmlns:a16="http://schemas.microsoft.com/office/drawing/2014/main" id="{AE944C01-A35A-4B42-89AD-7CABA851C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28146"/>
                        <a:ext cx="24479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Text Box 31">
            <a:extLst>
              <a:ext uri="{FF2B5EF4-FFF2-40B4-BE49-F238E27FC236}">
                <a16:creationId xmlns:a16="http://schemas.microsoft.com/office/drawing/2014/main" id="{F79A58CE-4E9F-4B78-B897-EEFB64D19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54671"/>
            <a:ext cx="2438400" cy="4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偏导数定义为</a:t>
            </a:r>
          </a:p>
        </p:txBody>
      </p:sp>
      <p:sp>
        <p:nvSpPr>
          <p:cNvPr id="8225" name="Text Box 33">
            <a:extLst>
              <a:ext uri="{FF2B5EF4-FFF2-40B4-BE49-F238E27FC236}">
                <a16:creationId xmlns:a16="http://schemas.microsoft.com/office/drawing/2014/main" id="{4E3880A0-179C-47D1-AABC-06E3E5EB2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12021"/>
            <a:ext cx="3887787" cy="4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类似可定义其它偏导数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79D66F92-9008-4F20-952E-C75F71CE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59721"/>
            <a:ext cx="8351837" cy="45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从偏导数定义中可见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的偏导</a:t>
            </a:r>
          </a:p>
        </p:txBody>
      </p:sp>
      <p:sp>
        <p:nvSpPr>
          <p:cNvPr id="8227" name="Text Box 35">
            <a:extLst>
              <a:ext uri="{FF2B5EF4-FFF2-40B4-BE49-F238E27FC236}">
                <a16:creationId xmlns:a16="http://schemas.microsoft.com/office/drawing/2014/main" id="{F05A82C8-B437-4958-BCFB-623F7536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78858"/>
            <a:ext cx="7272337" cy="45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只需把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看成常数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  <p:bldP spid="8223" grpId="0" build="p" autoUpdateAnimBg="0" advAuto="0"/>
      <p:bldP spid="8225" grpId="0" build="p" autoUpdateAnimBg="0" advAuto="0"/>
      <p:bldP spid="8226" grpId="0" build="p" autoUpdateAnimBg="0" advAuto="0"/>
      <p:bldP spid="822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1D24F8-7B43-4F4D-8112-CB6D7063E2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552" y="448072"/>
            <a:ext cx="1600200" cy="4572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6E1EB2E4-A8EB-4FC9-B5E4-A8E85B6D8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404813"/>
          <a:ext cx="241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2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6E1EB2E4-A8EB-4FC9-B5E4-A8E85B6D8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04813"/>
                        <a:ext cx="24161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>
            <a:extLst>
              <a:ext uri="{FF2B5EF4-FFF2-40B4-BE49-F238E27FC236}">
                <a16:creationId xmlns:a16="http://schemas.microsoft.com/office/drawing/2014/main" id="{03F181F2-5599-4E23-B7C9-DFC6BBA0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1: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8F5D1CE6-6A9A-4EA4-A231-6F4CD1676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58" y="1139031"/>
          <a:ext cx="4102689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3" name="Equation" r:id="rId5" imgW="1714320" imgH="431640" progId="Equation.DSMT4">
                  <p:embed/>
                </p:oleObj>
              </mc:Choice>
              <mc:Fallback>
                <p:oleObj name="Equation" r:id="rId5" imgW="1714320" imgH="431640" progId="Equation.DSMT4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8F5D1CE6-6A9A-4EA4-A231-6F4CD1676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58" y="1139031"/>
                        <a:ext cx="4102689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635F4DCC-07D2-495D-B5BF-50EF5141A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205038"/>
          <a:ext cx="22479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4" name="Equation" r:id="rId7" imgW="990360" imgH="457200" progId="Equation.DSMT4">
                  <p:embed/>
                </p:oleObj>
              </mc:Choice>
              <mc:Fallback>
                <p:oleObj name="Equation" r:id="rId7" imgW="990360" imgH="457200" progId="Equation.DSMT4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635F4DCC-07D2-495D-B5BF-50EF5141AB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22479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>
            <a:extLst>
              <a:ext uri="{FF2B5EF4-FFF2-40B4-BE49-F238E27FC236}">
                <a16:creationId xmlns:a16="http://schemas.microsoft.com/office/drawing/2014/main" id="{CD45039D-16EB-4F95-93C4-D3289697F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893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2:</a:t>
            </a:r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FBB70B9E-C164-47F8-960D-81525DD8F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7" y="3564716"/>
          <a:ext cx="34559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5" name="Equation" r:id="rId9" imgW="1523880" imgH="457200" progId="Equation.DSMT4">
                  <p:embed/>
                </p:oleObj>
              </mc:Choice>
              <mc:Fallback>
                <p:oleObj name="Equation" r:id="rId9" imgW="1523880" imgH="457200" progId="Equation.DSMT4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FBB70B9E-C164-47F8-960D-81525DD8F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7" y="3564716"/>
                        <a:ext cx="34559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>
            <a:extLst>
              <a:ext uri="{FF2B5EF4-FFF2-40B4-BE49-F238E27FC236}">
                <a16:creationId xmlns:a16="http://schemas.microsoft.com/office/drawing/2014/main" id="{42EAB02F-59FD-4DCE-B8ED-8512C35F2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504" y="448072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(1 , 0)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处的偏导数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B213F702-498E-4B33-B195-A644AE928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7904" y="4772803"/>
          <a:ext cx="42926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6" name="Equation" r:id="rId11" imgW="1777680" imgH="457200" progId="Equation.DSMT4">
                  <p:embed/>
                </p:oleObj>
              </mc:Choice>
              <mc:Fallback>
                <p:oleObj name="Equation" r:id="rId11" imgW="1777680" imgH="457200" progId="Equation.DSMT4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B213F702-498E-4B33-B195-A644AE928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772803"/>
                        <a:ext cx="42926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>
            <a:extLst>
              <a:ext uri="{FF2B5EF4-FFF2-40B4-BE49-F238E27FC236}">
                <a16:creationId xmlns:a16="http://schemas.microsoft.com/office/drawing/2014/main" id="{DDDD196F-BE12-4F64-B5AC-6B506FDA4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133600"/>
          <a:ext cx="18716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7" name="Equation" r:id="rId13" imgW="774360" imgH="457200" progId="Equation.DSMT4">
                  <p:embed/>
                </p:oleObj>
              </mc:Choice>
              <mc:Fallback>
                <p:oleObj name="Equation" r:id="rId13" imgW="774360" imgH="457200" progId="Equation.DSMT4">
                  <p:embed/>
                  <p:pic>
                    <p:nvPicPr>
                      <p:cNvPr id="10261" name="Object 21">
                        <a:extLst>
                          <a:ext uri="{FF2B5EF4-FFF2-40B4-BE49-F238E27FC236}">
                            <a16:creationId xmlns:a16="http://schemas.microsoft.com/office/drawing/2014/main" id="{DDDD196F-BE12-4F64-B5AC-6B506FDA4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187166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>
            <a:extLst>
              <a:ext uri="{FF2B5EF4-FFF2-40B4-BE49-F238E27FC236}">
                <a16:creationId xmlns:a16="http://schemas.microsoft.com/office/drawing/2014/main" id="{FA98CBB2-01FA-4C22-AC11-FAA738F66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4991101"/>
          <a:ext cx="2682876" cy="67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8" name="Equation" r:id="rId15" imgW="1015920" imgH="253800" progId="Equation.DSMT4">
                  <p:embed/>
                </p:oleObj>
              </mc:Choice>
              <mc:Fallback>
                <p:oleObj name="Equation" r:id="rId15" imgW="1015920" imgH="253800" progId="Equation.DSMT4">
                  <p:embed/>
                  <p:pic>
                    <p:nvPicPr>
                      <p:cNvPr id="10267" name="Object 27">
                        <a:extLst>
                          <a:ext uri="{FF2B5EF4-FFF2-40B4-BE49-F238E27FC236}">
                            <a16:creationId xmlns:a16="http://schemas.microsoft.com/office/drawing/2014/main" id="{FA98CBB2-01FA-4C22-AC11-FAA738F66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991101"/>
                        <a:ext cx="2682876" cy="670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>
            <a:extLst>
              <a:ext uri="{FF2B5EF4-FFF2-40B4-BE49-F238E27FC236}">
                <a16:creationId xmlns:a16="http://schemas.microsoft.com/office/drawing/2014/main" id="{CF2117E6-8C6E-4B3C-8B64-3ABDEA9F1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3716338"/>
          <a:ext cx="16224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9" name="Equation" r:id="rId17" imgW="622080" imgH="279360" progId="Equation.DSMT4">
                  <p:embed/>
                </p:oleObj>
              </mc:Choice>
              <mc:Fallback>
                <p:oleObj name="Equation" r:id="rId17" imgW="622080" imgH="279360" progId="Equation.DSMT4">
                  <p:embed/>
                  <p:pic>
                    <p:nvPicPr>
                      <p:cNvPr id="10272" name="Object 32">
                        <a:extLst>
                          <a:ext uri="{FF2B5EF4-FFF2-40B4-BE49-F238E27FC236}">
                            <a16:creationId xmlns:a16="http://schemas.microsoft.com/office/drawing/2014/main" id="{CF2117E6-8C6E-4B3C-8B64-3ABDEA9F1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716338"/>
                        <a:ext cx="16224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8569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CD36A25-3048-434C-8157-174D9EFEAE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76672"/>
            <a:ext cx="15240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1914EFAA-CEE0-4670-98CB-5AC0496AD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97295"/>
              </p:ext>
            </p:extLst>
          </p:nvPr>
        </p:nvGraphicFramePr>
        <p:xfrm>
          <a:off x="1528754" y="461364"/>
          <a:ext cx="3577983" cy="56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9" name="Equation" r:id="rId3" imgW="1447560" imgH="228600" progId="Equation.DSMT4">
                  <p:embed/>
                </p:oleObj>
              </mc:Choice>
              <mc:Fallback>
                <p:oleObj name="Equation" r:id="rId3" imgW="1447560" imgH="228600" progId="Equation.DSMT4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1914EFAA-CEE0-4670-98CB-5AC0496AD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54" y="461364"/>
                        <a:ext cx="3577983" cy="561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9E67AEF9-E094-4FFA-8ADD-AD92657E1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067" y="1038436"/>
          <a:ext cx="3151669" cy="103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0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9E67AEF9-E094-4FFA-8ADD-AD92657E1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067" y="1038436"/>
                        <a:ext cx="3151669" cy="1031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id="{AD0973FF-E06F-463E-9EF9-02C5AA30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15307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C1ABE4AB-2E22-44C6-9505-5BE326E63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4943" y="2016756"/>
          <a:ext cx="3831021" cy="93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1" name="Equation" r:id="rId7" imgW="1765080" imgH="431640" progId="Equation.DSMT4">
                  <p:embed/>
                </p:oleObj>
              </mc:Choice>
              <mc:Fallback>
                <p:oleObj name="Equation" r:id="rId7" imgW="1765080" imgH="431640" progId="Equation.DSMT4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C1ABE4AB-2E22-44C6-9505-5BE326E63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943" y="2016756"/>
                        <a:ext cx="3831021" cy="93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B8986C5C-81C1-48A6-BC6B-946F10F65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395" y="2947144"/>
          <a:ext cx="4855214" cy="99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2" name="Equation" r:id="rId9" imgW="2108160" imgH="431640" progId="Equation.DSMT4">
                  <p:embed/>
                </p:oleObj>
              </mc:Choice>
              <mc:Fallback>
                <p:oleObj name="Equation" r:id="rId9" imgW="2108160" imgH="431640" progId="Equation.DSMT4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B8986C5C-81C1-48A6-BC6B-946F10F65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95" y="2947144"/>
                        <a:ext cx="4855214" cy="994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>
            <a:extLst>
              <a:ext uri="{FF2B5EF4-FFF2-40B4-BE49-F238E27FC236}">
                <a16:creationId xmlns:a16="http://schemas.microsoft.com/office/drawing/2014/main" id="{AA28DA27-F1C3-4AD3-850E-ACB969D7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18048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13E3E96F-0E7E-4C8C-89E6-75335F94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99799"/>
              </p:ext>
            </p:extLst>
          </p:nvPr>
        </p:nvGraphicFramePr>
        <p:xfrm>
          <a:off x="1766807" y="4120160"/>
          <a:ext cx="2494893" cy="64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3" name="Equation" r:id="rId11" imgW="1091880" imgH="279360" progId="Equation.DSMT4">
                  <p:embed/>
                </p:oleObj>
              </mc:Choice>
              <mc:Fallback>
                <p:oleObj name="Equation" r:id="rId11" imgW="1091880" imgH="279360" progId="Equation.DSMT4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13E3E96F-0E7E-4C8C-89E6-75335F947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07" y="4120160"/>
                        <a:ext cx="2494893" cy="64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>
            <a:extLst>
              <a:ext uri="{FF2B5EF4-FFF2-40B4-BE49-F238E27FC236}">
                <a16:creationId xmlns:a16="http://schemas.microsoft.com/office/drawing/2014/main" id="{F386C3FF-EE75-4E85-B517-1389A244C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194773"/>
            <a:ext cx="2084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的偏导数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C80171CE-0369-49E6-AB32-8091D1051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0801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5ECA5FE4-FFF5-4177-A078-08C558EF7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52902"/>
              </p:ext>
            </p:extLst>
          </p:nvPr>
        </p:nvGraphicFramePr>
        <p:xfrm>
          <a:off x="1403648" y="4925510"/>
          <a:ext cx="3395154" cy="102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4" name="Equation" r:id="rId13" imgW="1562040" imgH="469800" progId="Equation.DSMT4">
                  <p:embed/>
                </p:oleObj>
              </mc:Choice>
              <mc:Fallback>
                <p:oleObj name="Equation" r:id="rId13" imgW="1562040" imgH="469800" progId="Equation.DSMT4">
                  <p:embed/>
                  <p:pic>
                    <p:nvPicPr>
                      <p:cNvPr id="11277" name="Object 13">
                        <a:extLst>
                          <a:ext uri="{FF2B5EF4-FFF2-40B4-BE49-F238E27FC236}">
                            <a16:creationId xmlns:a16="http://schemas.microsoft.com/office/drawing/2014/main" id="{5ECA5FE4-FFF5-4177-A078-08C558EF7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925510"/>
                        <a:ext cx="3395154" cy="102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60E182BA-6FF1-40DC-9A9E-F4199748B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473"/>
              </p:ext>
            </p:extLst>
          </p:nvPr>
        </p:nvGraphicFramePr>
        <p:xfrm>
          <a:off x="5106737" y="4925510"/>
          <a:ext cx="2540997" cy="96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5" name="Equation" r:id="rId15" imgW="1130040" imgH="431640" progId="Equation.DSMT4">
                  <p:embed/>
                </p:oleObj>
              </mc:Choice>
              <mc:Fallback>
                <p:oleObj name="Equation" r:id="rId15" imgW="1130040" imgH="431640" progId="Equation.DSMT4">
                  <p:embed/>
                  <p:pic>
                    <p:nvPicPr>
                      <p:cNvPr id="11279" name="Object 15">
                        <a:extLst>
                          <a:ext uri="{FF2B5EF4-FFF2-40B4-BE49-F238E27FC236}">
                            <a16:creationId xmlns:a16="http://schemas.microsoft.com/office/drawing/2014/main" id="{60E182BA-6FF1-40DC-9A9E-F4199748B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737" y="4925510"/>
                        <a:ext cx="2540997" cy="968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>
            <a:extLst>
              <a:ext uri="{FF2B5EF4-FFF2-40B4-BE49-F238E27FC236}">
                <a16:creationId xmlns:a16="http://schemas.microsoft.com/office/drawing/2014/main" id="{816E6BB1-8A8F-4230-A38D-BB0A33F0F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4520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求证</a:t>
            </a:r>
          </a:p>
        </p:txBody>
      </p:sp>
    </p:spTree>
    <p:extLst>
      <p:ext uri="{BB962C8B-B14F-4D97-AF65-F5344CB8AC3E}">
        <p14:creationId xmlns:p14="http://schemas.microsoft.com/office/powerpoint/2010/main" val="31749752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3" grpId="0" autoUpdateAnimBg="0"/>
      <p:bldP spid="11275" grpId="0" autoUpdateAnimBg="0"/>
      <p:bldP spid="112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9" name="Text Box 31">
            <a:extLst>
              <a:ext uri="{FF2B5EF4-FFF2-40B4-BE49-F238E27FC236}">
                <a16:creationId xmlns:a16="http://schemas.microsoft.com/office/drawing/2014/main" id="{70E4381B-CB25-4842-84E9-9C59012F2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03399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偏导数记号是一个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EA48727-EF5D-4797-9187-4D2CE6C079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30213"/>
            <a:ext cx="54864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已知理想气体的状态方程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8EC6F755-785A-4F01-A712-D645469E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519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求证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18D3E679-CFEE-4D6F-AD0E-B8C7ECD09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756" y="1037847"/>
          <a:ext cx="2430369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6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18D3E679-CFEE-4D6F-AD0E-B8C7ECD09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756" y="1037847"/>
                        <a:ext cx="2430369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F96301C2-5662-40A1-97A0-C18AFEE96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905" y="467173"/>
          <a:ext cx="1489895" cy="46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7" name="Equation" r:id="rId5" imgW="647640" imgH="203040" progId="Equation.DSMT4">
                  <p:embed/>
                </p:oleObj>
              </mc:Choice>
              <mc:Fallback>
                <p:oleObj name="Equation" r:id="rId5" imgW="647640" imgH="203040" progId="Equation.DSMT4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F96301C2-5662-40A1-97A0-C18AFEE96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905" y="467173"/>
                        <a:ext cx="1489895" cy="467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>
            <a:extLst>
              <a:ext uri="{FF2B5EF4-FFF2-40B4-BE49-F238E27FC236}">
                <a16:creationId xmlns:a16="http://schemas.microsoft.com/office/drawing/2014/main" id="{E3BE63AF-ED2C-46C1-A230-88C1FF50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7199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5B43EA7D-4977-4069-BD0B-C39D0CE50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2137311"/>
          <a:ext cx="2978150" cy="88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8" name="Equation" r:id="rId7" imgW="1447560" imgH="431640" progId="Equation.DSMT4">
                  <p:embed/>
                </p:oleObj>
              </mc:Choice>
              <mc:Fallback>
                <p:oleObj name="Equation" r:id="rId7" imgW="1447560" imgH="431640" progId="Equation.DSMT4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5B43EA7D-4977-4069-BD0B-C39D0CE50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137311"/>
                        <a:ext cx="2978150" cy="888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2D9A2099-1BE7-42C7-862A-3C91673B8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3172613"/>
          <a:ext cx="2586288" cy="88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9" name="Equation" r:id="rId9" imgW="1257120" imgH="431640" progId="Equation.DSMT4">
                  <p:embed/>
                </p:oleObj>
              </mc:Choice>
              <mc:Fallback>
                <p:oleObj name="Equation" r:id="rId9" imgW="1257120" imgH="431640" progId="Equation.DSMT4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:a16="http://schemas.microsoft.com/office/drawing/2014/main" id="{2D9A2099-1BE7-42C7-862A-3C91673B8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172613"/>
                        <a:ext cx="2586288" cy="888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ECEB3337-96E7-4D45-AC1D-CE12A7B0C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7604" y="4223034"/>
          <a:ext cx="2400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0" name="Equation" r:id="rId11" imgW="1231560" imgH="431640" progId="Equation.DSMT4">
                  <p:embed/>
                </p:oleObj>
              </mc:Choice>
              <mc:Fallback>
                <p:oleObj name="Equation" r:id="rId11" imgW="1231560" imgH="431640" progId="Equation.DSMT4">
                  <p:embed/>
                  <p:pic>
                    <p:nvPicPr>
                      <p:cNvPr id="12297" name="Object 9">
                        <a:extLst>
                          <a:ext uri="{FF2B5EF4-FFF2-40B4-BE49-F238E27FC236}">
                            <a16:creationId xmlns:a16="http://schemas.microsoft.com/office/drawing/2014/main" id="{ECEB3337-96E7-4D45-AC1D-CE12A7B0C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604" y="4223034"/>
                        <a:ext cx="24003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D92EB523-B81B-40B2-932E-05FCB6E9C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600" y="5314975"/>
          <a:ext cx="3984359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1" name="Equation" r:id="rId13" imgW="1866600" imgH="431640" progId="Equation.DSMT4">
                  <p:embed/>
                </p:oleObj>
              </mc:Choice>
              <mc:Fallback>
                <p:oleObj name="Equation" r:id="rId13" imgW="1866600" imgH="431640" progId="Equation.DSMT4">
                  <p:embed/>
                  <p:pic>
                    <p:nvPicPr>
                      <p:cNvPr id="12298" name="Object 10">
                        <a:extLst>
                          <a:ext uri="{FF2B5EF4-FFF2-40B4-BE49-F238E27FC236}">
                            <a16:creationId xmlns:a16="http://schemas.microsoft.com/office/drawing/2014/main" id="{D92EB523-B81B-40B2-932E-05FCB6E9C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14975"/>
                        <a:ext cx="3984359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>
            <a:extLst>
              <a:ext uri="{FF2B5EF4-FFF2-40B4-BE49-F238E27FC236}">
                <a16:creationId xmlns:a16="http://schemas.microsoft.com/office/drawing/2014/main" id="{D021B7B6-09C2-4166-AF5E-D69D45215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00596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此例表明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43128068-068F-4C07-B7AF-BA87544A4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48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为常数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, </a:t>
            </a:r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A74D46A1-DA45-492E-B98B-5BB49230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29396"/>
            <a:ext cx="3048000" cy="4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分子与分母的商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50146C6E-5E64-40EF-8B16-B80BEB89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24396"/>
            <a:ext cx="3352800" cy="2438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29" name="Text Box 41">
            <a:extLst>
              <a:ext uri="{FF2B5EF4-FFF2-40B4-BE49-F238E27FC236}">
                <a16:creationId xmlns:a16="http://schemas.microsoft.com/office/drawing/2014/main" id="{2E755ED9-BDD6-41A5-843C-EF31AD4F2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643596"/>
            <a:ext cx="320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整体记号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不能看作</a:t>
            </a:r>
          </a:p>
        </p:txBody>
      </p:sp>
    </p:spTree>
    <p:extLst>
      <p:ext uri="{BB962C8B-B14F-4D97-AF65-F5344CB8AC3E}">
        <p14:creationId xmlns:p14="http://schemas.microsoft.com/office/powerpoint/2010/main" val="37115632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9" grpId="0" build="p" autoUpdateAnimBg="0"/>
      <p:bldP spid="12294" grpId="0" autoUpdateAnimBg="0"/>
      <p:bldP spid="12299" grpId="0"/>
      <p:bldP spid="12314" grpId="0" autoUpdateAnimBg="0"/>
      <p:bldP spid="12329" grpId="0" build="p" autoUpdateAnimBg="0" advAuto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4984</TotalTime>
  <Words>1075</Words>
  <Application>Microsoft Office PowerPoint</Application>
  <PresentationFormat>全屏显示(4:3)</PresentationFormat>
  <Paragraphs>150</Paragraphs>
  <Slides>26</Slides>
  <Notes>4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  <vt:variant>
        <vt:lpstr>自定义放映</vt:lpstr>
      </vt:variant>
      <vt:variant>
        <vt:i4>2</vt:i4>
      </vt:variant>
    </vt:vector>
  </HeadingPairs>
  <TitlesOfParts>
    <vt:vector size="37" baseType="lpstr">
      <vt:lpstr>华文楷体</vt:lpstr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MathType 6.0 Equation</vt:lpstr>
      <vt:lpstr>第二章</vt:lpstr>
      <vt:lpstr>第一节</vt:lpstr>
      <vt:lpstr>一、 偏导数定义及其计算法</vt:lpstr>
      <vt:lpstr>PowerPoint 演示文稿</vt:lpstr>
      <vt:lpstr>同样可定义对 y 的偏导数</vt:lpstr>
      <vt:lpstr>偏导数的概念可以推广到二元以上的函数 .</vt:lpstr>
      <vt:lpstr>例 .  求</vt:lpstr>
      <vt:lpstr>例.  设</vt:lpstr>
      <vt:lpstr>例.  已知理想气体的状态方程</vt:lpstr>
      <vt:lpstr>二、偏导数的几何意义</vt:lpstr>
      <vt:lpstr>PowerPoint 演示文稿</vt:lpstr>
      <vt:lpstr>注意：</vt:lpstr>
      <vt:lpstr>PowerPoint 演示文稿</vt:lpstr>
      <vt:lpstr>三、高阶偏导数</vt:lpstr>
      <vt:lpstr>类似可以定义更高阶的偏导数.</vt:lpstr>
      <vt:lpstr>例.  证明函数</vt:lpstr>
      <vt:lpstr>例. 求函数</vt:lpstr>
      <vt:lpstr>例如,</vt:lpstr>
      <vt:lpstr>定理.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jinzhang@jlu.edu.cn</cp:lastModifiedBy>
  <cp:revision>440</cp:revision>
  <cp:lastPrinted>2022-01-18T02:55:27Z</cp:lastPrinted>
  <dcterms:created xsi:type="dcterms:W3CDTF">2000-07-20T07:19:35Z</dcterms:created>
  <dcterms:modified xsi:type="dcterms:W3CDTF">2022-03-10T05:45:24Z</dcterms:modified>
</cp:coreProperties>
</file>