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sldIdLst>
    <p:sldId id="256" r:id="rId2"/>
    <p:sldId id="288" r:id="rId3"/>
    <p:sldId id="289" r:id="rId4"/>
    <p:sldId id="287" r:id="rId5"/>
    <p:sldId id="257" r:id="rId6"/>
    <p:sldId id="258" r:id="rId7"/>
    <p:sldId id="259" r:id="rId8"/>
    <p:sldId id="260" r:id="rId9"/>
    <p:sldId id="286" r:id="rId10"/>
    <p:sldId id="285" r:id="rId11"/>
    <p:sldId id="262" r:id="rId12"/>
    <p:sldId id="263" r:id="rId13"/>
    <p:sldId id="290" r:id="rId14"/>
    <p:sldId id="270" r:id="rId15"/>
    <p:sldId id="272" r:id="rId16"/>
    <p:sldId id="281" r:id="rId17"/>
    <p:sldId id="282" r:id="rId18"/>
    <p:sldId id="283" r:id="rId19"/>
    <p:sldId id="284" r:id="rId20"/>
  </p:sldIdLst>
  <p:sldSz cx="9144000" cy="6858000" type="screen4x3"/>
  <p:notesSz cx="9929813" cy="6797675"/>
  <p:custShowLst>
    <p:custShow name="刘徽" id="0">
      <p:sldLst/>
    </p:custShow>
    <p:custShow name="柯西" id="1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FF"/>
    <a:srgbClr val="003399"/>
    <a:srgbClr val="000099"/>
    <a:srgbClr val="008000"/>
    <a:srgbClr val="B2B2B2"/>
    <a:srgbClr val="0033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311" autoAdjust="0"/>
  </p:normalViewPr>
  <p:slideViewPr>
    <p:cSldViewPr>
      <p:cViewPr varScale="1">
        <p:scale>
          <a:sx n="109" d="100"/>
          <a:sy n="109" d="100"/>
        </p:scale>
        <p:origin x="1116" y="108"/>
      </p:cViewPr>
      <p:guideLst>
        <p:guide orient="horz" pos="3168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56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51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9" Type="http://schemas.openxmlformats.org/officeDocument/2006/relationships/image" Target="../media/image9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894" y="0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896"/>
            <a:ext cx="7281863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894" y="6457791"/>
            <a:ext cx="4302919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仿宋_GB2312" pitchFamily="49" charset="-122"/>
              </a:defRPr>
            </a:lvl1pPr>
          </a:lstStyle>
          <a:p>
            <a:pPr>
              <a:defRPr/>
            </a:pPr>
            <a:fld id="{F686FA4D-669D-417E-87BD-0EAC369213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77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8F7DA6-257A-4298-94AA-E3AC17D91F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1A78E5-5DFC-408B-AE13-BF0647E9D1E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B7D22337-2F14-4662-AF49-01FE60A038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AB9AF3-E048-42A1-8735-5E2303E6E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( P245 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2 )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76700-CD71-4813-A135-1C73E99026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88240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00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5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84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35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9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60A91-5EA4-4949-8677-4B9453CED88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79898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11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C378-F1FC-4E62-B637-0B35211A77B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237632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55C00B-F766-4E28-B1A0-12E7A5A45F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86642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8817E-7E52-4D37-907C-65E6C5347AC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53832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CBA816-E76F-43F2-BEC5-6655D42527E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30891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FF3EC0-399C-4C50-A87C-9D02B731DE6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43897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39F1B-0104-4781-A18E-8B89224753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43221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1510F-F0E3-4CFF-B91C-FD7780E03C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1274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878D3-F25C-4B7E-A20A-D7AFF9E166C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93675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3CBD125-FC36-4B35-B0CA-6E62AEB1FB5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4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ransition>
    <p:wipe dir="r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3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01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1">
            <a:extLst>
              <a:ext uri="{FF2B5EF4-FFF2-40B4-BE49-F238E27FC236}">
                <a16:creationId xmlns:a16="http://schemas.microsoft.com/office/drawing/2014/main" id="{CFAC2AC8-F7C6-4BFD-9802-B3BC429D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6102"/>
            <a:ext cx="9144000" cy="5041898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" name="Rectangle 41">
            <a:extLst>
              <a:ext uri="{FF2B5EF4-FFF2-40B4-BE49-F238E27FC236}">
                <a16:creationId xmlns:a16="http://schemas.microsoft.com/office/drawing/2014/main" id="{7E63FEF5-5F71-4516-91F6-FD57A15E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76450"/>
          </a:xfrm>
          <a:prstGeom prst="rect">
            <a:avLst/>
          </a:prstGeom>
          <a:solidFill>
            <a:schemeClr val="accent1"/>
          </a:solidFill>
          <a:ln w="38100" cmpd="dbl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1" name="Text Box 43">
            <a:extLst>
              <a:ext uri="{FF2B5EF4-FFF2-40B4-BE49-F238E27FC236}">
                <a16:creationId xmlns:a16="http://schemas.microsoft.com/office/drawing/2014/main" id="{5CF205ED-A8E2-4100-9B69-F3369D2D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395" y="157163"/>
            <a:ext cx="1476686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en-US" altLang="zh-CN" sz="2800" dirty="0">
                <a:solidFill>
                  <a:schemeClr val="accent2"/>
                </a:solidFill>
              </a:rPr>
              <a:t> </a:t>
            </a:r>
            <a:r>
              <a:rPr kumimoji="0" lang="zh-CN" altLang="en-US" sz="2800" dirty="0">
                <a:solidFill>
                  <a:srgbClr val="FF0000"/>
                </a:solidFill>
              </a:rPr>
              <a:t>第二章</a:t>
            </a:r>
            <a:r>
              <a:rPr kumimoji="0" lang="zh-CN" altLang="en-US" sz="28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A2C356E-BFA3-4947-B1C0-73C12195A6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9141" y="376240"/>
            <a:ext cx="2133600" cy="83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BEC8AA1-4A7A-40FD-B163-327A10F12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3495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一元函数  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= f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的微分</a:t>
            </a: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AB7A3AA2-7E92-4B61-9021-3303368A9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43720"/>
              </p:ext>
            </p:extLst>
          </p:nvPr>
        </p:nvGraphicFramePr>
        <p:xfrm>
          <a:off x="2872741" y="3147221"/>
          <a:ext cx="2941317" cy="517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6" name="Equation" r:id="rId3" imgW="1155600" imgH="203040" progId="Equation.DSMT4">
                  <p:embed/>
                </p:oleObj>
              </mc:Choice>
              <mc:Fallback>
                <p:oleObj name="Equation" r:id="rId3" imgW="1155600" imgH="203040" progId="Equation.DSMT4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AB7A3AA2-7E92-4B61-9021-3303368A9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741" y="3147221"/>
                        <a:ext cx="2941317" cy="517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028EAE75-8209-4FEF-B1D3-14B1545A0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36114"/>
              </p:ext>
            </p:extLst>
          </p:nvPr>
        </p:nvGraphicFramePr>
        <p:xfrm>
          <a:off x="3059113" y="4202113"/>
          <a:ext cx="3889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name="Equation" r:id="rId5" imgW="1523880" imgH="203040" progId="Equation.DSMT4">
                  <p:embed/>
                </p:oleObj>
              </mc:Choice>
              <mc:Fallback>
                <p:oleObj name="Equation" r:id="rId5" imgW="1523880" imgH="203040" progId="Equation.DSMT4">
                  <p:embed/>
                  <p:pic>
                    <p:nvPicPr>
                      <p:cNvPr id="7175" name="Object 7">
                        <a:extLst>
                          <a:ext uri="{FF2B5EF4-FFF2-40B4-BE49-F238E27FC236}">
                            <a16:creationId xmlns:a16="http://schemas.microsoft.com/office/drawing/2014/main" id="{028EAE75-8209-4FEF-B1D3-14B1545A0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02113"/>
                        <a:ext cx="38893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2" name="Group 14">
            <a:extLst>
              <a:ext uri="{FF2B5EF4-FFF2-40B4-BE49-F238E27FC236}">
                <a16:creationId xmlns:a16="http://schemas.microsoft.com/office/drawing/2014/main" id="{F8EC6071-8A8E-47B3-B0FA-B70644DABC07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3644900"/>
            <a:ext cx="838200" cy="533400"/>
            <a:chOff x="1584" y="1968"/>
            <a:chExt cx="528" cy="240"/>
          </a:xfrm>
        </p:grpSpPr>
        <p:sp>
          <p:nvSpPr>
            <p:cNvPr id="7174" name="Line 6">
              <a:extLst>
                <a:ext uri="{FF2B5EF4-FFF2-40B4-BE49-F238E27FC236}">
                  <a16:creationId xmlns:a16="http://schemas.microsoft.com/office/drawing/2014/main" id="{A5DC2C74-D9C7-43FD-9771-543C2C9FB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68"/>
              <a:ext cx="5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B2BD9EBE-9A5F-4F53-A599-BFAA2E97D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68"/>
              <a:ext cx="0" cy="24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08" name="Text Box 40">
            <a:extLst>
              <a:ext uri="{FF2B5EF4-FFF2-40B4-BE49-F238E27FC236}">
                <a16:creationId xmlns:a16="http://schemas.microsoft.com/office/drawing/2014/main" id="{DF963792-CEF6-4D96-B56F-D3195E66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556" y="979784"/>
            <a:ext cx="25987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全 微 分</a:t>
            </a:r>
          </a:p>
        </p:txBody>
      </p:sp>
      <p:sp>
        <p:nvSpPr>
          <p:cNvPr id="7213" name="Rectangle 45">
            <a:extLst>
              <a:ext uri="{FF2B5EF4-FFF2-40B4-BE49-F238E27FC236}">
                <a16:creationId xmlns:a16="http://schemas.microsoft.com/office/drawing/2014/main" id="{4AE6040E-E7D6-4D39-B150-503B4CAD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084763"/>
            <a:ext cx="6192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  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的微分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7019ED2A-9758-480B-9A7A-F90C7096D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303331"/>
              </p:ext>
            </p:extLst>
          </p:nvPr>
        </p:nvGraphicFramePr>
        <p:xfrm>
          <a:off x="730250" y="584979"/>
          <a:ext cx="69072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0" name="Equation" r:id="rId3" imgW="2743200" imgH="241200" progId="Equation.DSMT4">
                  <p:embed/>
                </p:oleObj>
              </mc:Choice>
              <mc:Fallback>
                <p:oleObj name="Equation" r:id="rId3" imgW="2743200" imgH="241200" progId="Equation.DSMT4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7019ED2A-9758-480B-9A7A-F90C7096D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84979"/>
                        <a:ext cx="69072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5A461714-F814-49B8-81CD-1412450DC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70813"/>
              </p:ext>
            </p:extLst>
          </p:nvPr>
        </p:nvGraphicFramePr>
        <p:xfrm>
          <a:off x="992141" y="3360925"/>
          <a:ext cx="6048672" cy="63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1" name="Equation" r:id="rId5" imgW="2298600" imgH="241200" progId="Equation.DSMT4">
                  <p:embed/>
                </p:oleObj>
              </mc:Choice>
              <mc:Fallback>
                <p:oleObj name="Equation" r:id="rId5" imgW="2298600" imgH="241200" progId="Equation.DSMT4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5A461714-F814-49B8-81CD-1412450DC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41" y="3360925"/>
                        <a:ext cx="6048672" cy="638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0B15DB65-0D83-4DFA-99CD-E3B3BE3DA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899200"/>
              </p:ext>
            </p:extLst>
          </p:nvPr>
        </p:nvGraphicFramePr>
        <p:xfrm>
          <a:off x="1807803" y="2228473"/>
          <a:ext cx="3412179" cy="102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2" name="Equation" r:id="rId7" imgW="1523880" imgH="457200" progId="Equation.DSMT4">
                  <p:embed/>
                </p:oleObj>
              </mc:Choice>
              <mc:Fallback>
                <p:oleObj name="Equation" r:id="rId7" imgW="1523880" imgH="457200" progId="Equation.DSMT4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0B15DB65-0D83-4DFA-99CD-E3B3BE3DA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803" y="2228473"/>
                        <a:ext cx="3412179" cy="1022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>
            <a:extLst>
              <a:ext uri="{FF2B5EF4-FFF2-40B4-BE49-F238E27FC236}">
                <a16:creationId xmlns:a16="http://schemas.microsoft.com/office/drawing/2014/main" id="{FEC14375-CDED-498B-BE37-431FBC19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24" y="411021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所以函数</a:t>
            </a:r>
          </a:p>
        </p:txBody>
      </p:sp>
      <p:graphicFrame>
        <p:nvGraphicFramePr>
          <p:cNvPr id="48143" name="Object 15">
            <a:extLst>
              <a:ext uri="{FF2B5EF4-FFF2-40B4-BE49-F238E27FC236}">
                <a16:creationId xmlns:a16="http://schemas.microsoft.com/office/drawing/2014/main" id="{D882A6D4-D834-48A8-BF77-9EE7F8567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947490"/>
              </p:ext>
            </p:extLst>
          </p:nvPr>
        </p:nvGraphicFramePr>
        <p:xfrm>
          <a:off x="2049673" y="4173303"/>
          <a:ext cx="1749701" cy="4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3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48143" name="Object 15">
                        <a:extLst>
                          <a:ext uri="{FF2B5EF4-FFF2-40B4-BE49-F238E27FC236}">
                            <a16:creationId xmlns:a16="http://schemas.microsoft.com/office/drawing/2014/main" id="{D882A6D4-D834-48A8-BF77-9EE7F8567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673" y="4173303"/>
                        <a:ext cx="1749701" cy="4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>
            <a:extLst>
              <a:ext uri="{FF2B5EF4-FFF2-40B4-BE49-F238E27FC236}">
                <a16:creationId xmlns:a16="http://schemas.microsoft.com/office/drawing/2014/main" id="{49368CE5-5362-4767-B7FB-36CA76D9D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296322"/>
              </p:ext>
            </p:extLst>
          </p:nvPr>
        </p:nvGraphicFramePr>
        <p:xfrm>
          <a:off x="4406112" y="4162480"/>
          <a:ext cx="903601" cy="496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4" name="Equation" r:id="rId11" imgW="368280" imgH="203040" progId="Equation.DSMT4">
                  <p:embed/>
                </p:oleObj>
              </mc:Choice>
              <mc:Fallback>
                <p:oleObj name="Equation" r:id="rId11" imgW="368280" imgH="203040" progId="Equation.DSMT4">
                  <p:embed/>
                  <p:pic>
                    <p:nvPicPr>
                      <p:cNvPr id="48144" name="Object 16">
                        <a:extLst>
                          <a:ext uri="{FF2B5EF4-FFF2-40B4-BE49-F238E27FC236}">
                            <a16:creationId xmlns:a16="http://schemas.microsoft.com/office/drawing/2014/main" id="{49368CE5-5362-4767-B7FB-36CA76D9D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112" y="4162480"/>
                        <a:ext cx="903601" cy="496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7" name="Text Box 29">
            <a:extLst>
              <a:ext uri="{FF2B5EF4-FFF2-40B4-BE49-F238E27FC236}">
                <a16:creationId xmlns:a16="http://schemas.microsoft.com/office/drawing/2014/main" id="{20294CD2-4D98-4C5C-964B-1031B0BD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324" y="4124499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sp>
        <p:nvSpPr>
          <p:cNvPr id="48158" name="Text Box 30">
            <a:extLst>
              <a:ext uri="{FF2B5EF4-FFF2-40B4-BE49-F238E27FC236}">
                <a16:creationId xmlns:a16="http://schemas.microsoft.com/office/drawing/2014/main" id="{FA7DDE17-B90C-43B9-8597-BA50F151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524" y="4124499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C3701396-D2A3-4BC8-AC64-26EC6F2D8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4" y="2420307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注意到</a:t>
            </a:r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224371DB-8D00-4C6D-AF05-7226877D8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524" y="2442532"/>
            <a:ext cx="107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579A5A07-1B1E-4F8D-A7CF-C2E76F136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85780"/>
              </p:ext>
            </p:extLst>
          </p:nvPr>
        </p:nvGraphicFramePr>
        <p:xfrm>
          <a:off x="4932040" y="1167466"/>
          <a:ext cx="3862101" cy="102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5" name="Equation" r:id="rId13" imgW="1726920" imgH="457200" progId="Equation.DSMT4">
                  <p:embed/>
                </p:oleObj>
              </mc:Choice>
              <mc:Fallback>
                <p:oleObj name="Equation" r:id="rId13" imgW="1726920" imgH="457200" progId="Equation.DSMT4">
                  <p:embed/>
                  <p:pic>
                    <p:nvPicPr>
                      <p:cNvPr id="49161" name="Object 9">
                        <a:extLst>
                          <a:ext uri="{FF2B5EF4-FFF2-40B4-BE49-F238E27FC236}">
                            <a16:creationId xmlns:a16="http://schemas.microsoft.com/office/drawing/2014/main" id="{63036E44-E727-4207-80EC-D06DB17EB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167466"/>
                        <a:ext cx="3862101" cy="1022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3">
            <a:extLst>
              <a:ext uri="{FF2B5EF4-FFF2-40B4-BE49-F238E27FC236}">
                <a16:creationId xmlns:a16="http://schemas.microsoft.com/office/drawing/2014/main" id="{D19C7A3A-229B-4667-8EDC-325A90D4E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77008"/>
              </p:ext>
            </p:extLst>
          </p:nvPr>
        </p:nvGraphicFramePr>
        <p:xfrm>
          <a:off x="5148064" y="1272349"/>
          <a:ext cx="3354659" cy="862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86" name="Equation" r:id="rId15" imgW="1485720" imgH="380880" progId="Equation.DSMT4">
                  <p:embed/>
                </p:oleObj>
              </mc:Choice>
              <mc:Fallback>
                <p:oleObj name="Equation" r:id="rId15" imgW="1485720" imgH="380880" progId="Equation.DSMT4">
                  <p:embed/>
                  <p:pic>
                    <p:nvPicPr>
                      <p:cNvPr id="49195" name="Object 43">
                        <a:extLst>
                          <a:ext uri="{FF2B5EF4-FFF2-40B4-BE49-F238E27FC236}">
                            <a16:creationId xmlns:a16="http://schemas.microsoft.com/office/drawing/2014/main" id="{4C424727-9F2D-4A20-B76B-64182FFFF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272349"/>
                        <a:ext cx="3354659" cy="862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>
            <a:extLst>
              <a:ext uri="{FF2B5EF4-FFF2-40B4-BE49-F238E27FC236}">
                <a16:creationId xmlns:a16="http://schemas.microsoft.com/office/drawing/2014/main" id="{943B2564-7EA8-4A47-901C-855CFC828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63" y="4839816"/>
            <a:ext cx="8600133" cy="125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逆定理不一定成立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即可微不一定偏导数连续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反例见习题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2" grpId="0" autoUpdateAnimBg="0"/>
      <p:bldP spid="48157" grpId="0" autoUpdateAnimBg="0"/>
      <p:bldP spid="48158" grpId="0" autoUpdateAnimBg="0"/>
      <p:bldP spid="48174" grpId="0" build="p" autoUpdateAnimBg="0"/>
      <p:bldP spid="48175" grpId="0" build="p" autoUpdateAnimBg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C8EA7B7-7E4F-46DE-A413-836FED72F9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57200"/>
            <a:ext cx="1524000" cy="609600"/>
          </a:xfrm>
        </p:spPr>
        <p:txBody>
          <a:bodyPr/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推广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4BD94AC2-EDC2-4A3B-842E-49453040A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47919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类似可讨论三元及三元以上函数的可微性问题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6E243936-0D01-4C3D-AE9C-7CB9324C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三元函数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65B21162-E6D1-4A90-AF02-389FB9E760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85196"/>
              </p:ext>
            </p:extLst>
          </p:nvPr>
        </p:nvGraphicFramePr>
        <p:xfrm>
          <a:off x="3080241" y="1041642"/>
          <a:ext cx="2101552" cy="50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6"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65B21162-E6D1-4A90-AF02-389FB9E76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241" y="1041642"/>
                        <a:ext cx="2101552" cy="509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E543D61D-0FF1-4CAF-877B-CA0B56B5D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34464"/>
              </p:ext>
            </p:extLst>
          </p:nvPr>
        </p:nvGraphicFramePr>
        <p:xfrm>
          <a:off x="2133600" y="1598610"/>
          <a:ext cx="4226587" cy="1019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7" name="Equation" r:id="rId5" imgW="1790640" imgH="431640" progId="Equation.DSMT4">
                  <p:embed/>
                </p:oleObj>
              </mc:Choice>
              <mc:Fallback>
                <p:oleObj name="Equation" r:id="rId5" imgW="1790640" imgH="431640" progId="Equation.DSMT4">
                  <p:embed/>
                  <p:pic>
                    <p:nvPicPr>
                      <p:cNvPr id="13318" name="Object 6">
                        <a:extLst>
                          <a:ext uri="{FF2B5EF4-FFF2-40B4-BE49-F238E27FC236}">
                            <a16:creationId xmlns:a16="http://schemas.microsoft.com/office/drawing/2014/main" id="{E543D61D-0FF1-4CAF-877B-CA0B56B5D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98610"/>
                        <a:ext cx="4226587" cy="1019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>
            <a:extLst>
              <a:ext uri="{FF2B5EF4-FFF2-40B4-BE49-F238E27FC236}">
                <a16:creationId xmlns:a16="http://schemas.microsoft.com/office/drawing/2014/main" id="{5C8FB804-486A-4346-80ED-4832B4BE6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28888"/>
            <a:ext cx="7058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习惯上把自变量的增量用微分表示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3DA7D238-614A-433A-8B1D-0014937C3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390097"/>
              </p:ext>
            </p:extLst>
          </p:nvPr>
        </p:nvGraphicFramePr>
        <p:xfrm>
          <a:off x="2033786" y="3157416"/>
          <a:ext cx="4250928" cy="105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8" name="Equation" r:id="rId7" imgW="1739880" imgH="431640" progId="Equation.DSMT4">
                  <p:embed/>
                </p:oleObj>
              </mc:Choice>
              <mc:Fallback>
                <p:oleObj name="Equation" r:id="rId7" imgW="1739880" imgH="431640" progId="Equation.DSMT4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3DA7D238-614A-433A-8B1D-0014937C3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786" y="3157416"/>
                        <a:ext cx="4250928" cy="105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009F87F4-3181-4E60-A381-7034F83E9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DAB342B6-6846-4B7C-81E3-3E8F5DA04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795455"/>
              </p:ext>
            </p:extLst>
          </p:nvPr>
        </p:nvGraphicFramePr>
        <p:xfrm>
          <a:off x="2875657" y="4258056"/>
          <a:ext cx="819150" cy="58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9" name="Equation" r:id="rId9" imgW="317160" imgH="228600" progId="Equation.DSMT4">
                  <p:embed/>
                </p:oleObj>
              </mc:Choice>
              <mc:Fallback>
                <p:oleObj name="Equation" r:id="rId9" imgW="317160" imgH="228600" progId="Equation.DSMT4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DAB342B6-6846-4B7C-81E3-3E8F5DA04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657" y="4258056"/>
                        <a:ext cx="819150" cy="58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>
            <a:extLst>
              <a:ext uri="{FF2B5EF4-FFF2-40B4-BE49-F238E27FC236}">
                <a16:creationId xmlns:a16="http://schemas.microsoft.com/office/drawing/2014/main" id="{C669AACE-D496-4F2A-AD28-EF0C32F45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768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故有下述叠加原理</a:t>
            </a:r>
          </a:p>
        </p:txBody>
      </p:sp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AF2D6C22-E086-4335-8F10-0A9891441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286900"/>
              </p:ext>
            </p:extLst>
          </p:nvPr>
        </p:nvGraphicFramePr>
        <p:xfrm>
          <a:off x="2512223" y="5573495"/>
          <a:ext cx="3583777" cy="61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0" name="Equation" r:id="rId11" imgW="1396800" imgH="241200" progId="Equation.DSMT4">
                  <p:embed/>
                </p:oleObj>
              </mc:Choice>
              <mc:Fallback>
                <p:oleObj name="Equation" r:id="rId11" imgW="1396800" imgH="241200" progId="Equation.DSMT4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AF2D6C22-E086-4335-8F10-0A9891441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223" y="5573495"/>
                        <a:ext cx="3583777" cy="619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>
            <a:extLst>
              <a:ext uri="{FF2B5EF4-FFF2-40B4-BE49-F238E27FC236}">
                <a16:creationId xmlns:a16="http://schemas.microsoft.com/office/drawing/2014/main" id="{AC1A50D1-EE3C-4FFA-B29A-4E6EF22F8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6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偏微分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FF99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33" name="Object 21">
            <a:extLst>
              <a:ext uri="{FF2B5EF4-FFF2-40B4-BE49-F238E27FC236}">
                <a16:creationId xmlns:a16="http://schemas.microsoft.com/office/drawing/2014/main" id="{037BB379-FA3C-4EAD-A45E-1DFC5D6D6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651511"/>
              </p:ext>
            </p:extLst>
          </p:nvPr>
        </p:nvGraphicFramePr>
        <p:xfrm>
          <a:off x="4153388" y="4275356"/>
          <a:ext cx="776036" cy="58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1" name="Equation" r:id="rId13" imgW="317160" imgH="241200" progId="Equation.DSMT4">
                  <p:embed/>
                </p:oleObj>
              </mc:Choice>
              <mc:Fallback>
                <p:oleObj name="Equation" r:id="rId13" imgW="317160" imgH="241200" progId="Equation.DSMT4">
                  <p:embed/>
                  <p:pic>
                    <p:nvPicPr>
                      <p:cNvPr id="13333" name="Object 21">
                        <a:extLst>
                          <a:ext uri="{FF2B5EF4-FFF2-40B4-BE49-F238E27FC236}">
                            <a16:creationId xmlns:a16="http://schemas.microsoft.com/office/drawing/2014/main" id="{037BB379-FA3C-4EAD-A45E-1DFC5D6D6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3388" y="4275356"/>
                        <a:ext cx="776036" cy="58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22">
            <a:extLst>
              <a:ext uri="{FF2B5EF4-FFF2-40B4-BE49-F238E27FC236}">
                <a16:creationId xmlns:a16="http://schemas.microsoft.com/office/drawing/2014/main" id="{FF9A56B7-F755-4D0A-9B17-9A3AA850E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098633"/>
              </p:ext>
            </p:extLst>
          </p:nvPr>
        </p:nvGraphicFramePr>
        <p:xfrm>
          <a:off x="5489451" y="4257981"/>
          <a:ext cx="778938" cy="56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2" name="Equation" r:id="rId15" imgW="317160" imgH="228600" progId="Equation.DSMT4">
                  <p:embed/>
                </p:oleObj>
              </mc:Choice>
              <mc:Fallback>
                <p:oleObj name="Equation" r:id="rId15" imgW="317160" imgH="228600" progId="Equation.DSMT4">
                  <p:embed/>
                  <p:pic>
                    <p:nvPicPr>
                      <p:cNvPr id="13334" name="Object 22">
                        <a:extLst>
                          <a:ext uri="{FF2B5EF4-FFF2-40B4-BE49-F238E27FC236}">
                            <a16:creationId xmlns:a16="http://schemas.microsoft.com/office/drawing/2014/main" id="{FF9A56B7-F755-4D0A-9B17-9A3AA850E2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451" y="4257981"/>
                        <a:ext cx="778938" cy="560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Text Box 23">
            <a:extLst>
              <a:ext uri="{FF2B5EF4-FFF2-40B4-BE49-F238E27FC236}">
                <a16:creationId xmlns:a16="http://schemas.microsoft.com/office/drawing/2014/main" id="{07376E41-67EB-4A3D-9BDD-E456EC0A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990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的全微分为</a:t>
            </a:r>
          </a:p>
        </p:txBody>
      </p: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5B2AEB7A-944D-4C97-B901-3D2F4CF2B6EE}"/>
              </a:ext>
            </a:extLst>
          </p:cNvPr>
          <p:cNvSpPr>
            <a:spLocks/>
          </p:cNvSpPr>
          <p:nvPr/>
        </p:nvSpPr>
        <p:spPr bwMode="auto">
          <a:xfrm rot="5400000">
            <a:off x="3094037" y="3684588"/>
            <a:ext cx="233363" cy="935038"/>
          </a:xfrm>
          <a:prstGeom prst="rightBrace">
            <a:avLst>
              <a:gd name="adj1" fmla="val 33390"/>
              <a:gd name="adj2" fmla="val 50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44" name="AutoShape 32">
            <a:extLst>
              <a:ext uri="{FF2B5EF4-FFF2-40B4-BE49-F238E27FC236}">
                <a16:creationId xmlns:a16="http://schemas.microsoft.com/office/drawing/2014/main" id="{19BA8934-74E0-4EFB-801A-29AD7F657CA0}"/>
              </a:ext>
            </a:extLst>
          </p:cNvPr>
          <p:cNvSpPr>
            <a:spLocks/>
          </p:cNvSpPr>
          <p:nvPr/>
        </p:nvSpPr>
        <p:spPr bwMode="auto">
          <a:xfrm rot="5400000">
            <a:off x="4354513" y="3686175"/>
            <a:ext cx="233362" cy="935038"/>
          </a:xfrm>
          <a:prstGeom prst="rightBrace">
            <a:avLst>
              <a:gd name="adj1" fmla="val 33390"/>
              <a:gd name="adj2" fmla="val 50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45" name="AutoShape 33">
            <a:extLst>
              <a:ext uri="{FF2B5EF4-FFF2-40B4-BE49-F238E27FC236}">
                <a16:creationId xmlns:a16="http://schemas.microsoft.com/office/drawing/2014/main" id="{1E889E56-DC84-455E-8FBB-4DB53CE100FF}"/>
              </a:ext>
            </a:extLst>
          </p:cNvPr>
          <p:cNvSpPr>
            <a:spLocks/>
          </p:cNvSpPr>
          <p:nvPr/>
        </p:nvSpPr>
        <p:spPr bwMode="auto">
          <a:xfrm rot="5400000">
            <a:off x="5667376" y="3686175"/>
            <a:ext cx="233362" cy="935037"/>
          </a:xfrm>
          <a:prstGeom prst="rightBrace">
            <a:avLst>
              <a:gd name="adj1" fmla="val 33390"/>
              <a:gd name="adj2" fmla="val 5014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53" name="Object 41">
            <a:extLst>
              <a:ext uri="{FF2B5EF4-FFF2-40B4-BE49-F238E27FC236}">
                <a16:creationId xmlns:a16="http://schemas.microsoft.com/office/drawing/2014/main" id="{2F7E16A3-4C14-4E2D-9637-E8851BFA5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88295"/>
              </p:ext>
            </p:extLst>
          </p:nvPr>
        </p:nvGraphicFramePr>
        <p:xfrm>
          <a:off x="539552" y="4871819"/>
          <a:ext cx="2432248" cy="61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3" name="Equation" r:id="rId17" imgW="952200" imgH="241200" progId="Equation.DSMT4">
                  <p:embed/>
                </p:oleObj>
              </mc:Choice>
              <mc:Fallback>
                <p:oleObj name="Equation" r:id="rId17" imgW="952200" imgH="241200" progId="Equation.DSMT4">
                  <p:embed/>
                  <p:pic>
                    <p:nvPicPr>
                      <p:cNvPr id="13353" name="Object 41">
                        <a:extLst>
                          <a:ext uri="{FF2B5EF4-FFF2-40B4-BE49-F238E27FC236}">
                            <a16:creationId xmlns:a16="http://schemas.microsoft.com/office/drawing/2014/main" id="{2F7E16A3-4C14-4E2D-9637-E8851BFA5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71819"/>
                        <a:ext cx="2432248" cy="616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  <p:bldP spid="13319" grpId="0" build="p" autoUpdateAnimBg="0"/>
      <p:bldP spid="13322" grpId="0" build="p" autoUpdateAnimBg="0" advAuto="0"/>
      <p:bldP spid="13324" grpId="0" build="p" autoUpdateAnimBg="0"/>
      <p:bldP spid="13329" grpId="0" build="p" autoUpdateAnimBg="0" advAuto="0"/>
      <p:bldP spid="13335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90E0ABD-7E19-49B1-B62E-53621A54D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497681"/>
            <a:ext cx="243840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计算函数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C4927154-A765-47AC-96E1-5CD6A9F50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714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处的全微分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758FFD28-EFC9-4908-9772-49512283C4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558759"/>
              </p:ext>
            </p:extLst>
          </p:nvPr>
        </p:nvGraphicFramePr>
        <p:xfrm>
          <a:off x="2748558" y="447675"/>
          <a:ext cx="1208484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4" name="Equation" r:id="rId3" imgW="444240" imgH="203040" progId="Equation.DSMT4">
                  <p:embed/>
                </p:oleObj>
              </mc:Choice>
              <mc:Fallback>
                <p:oleObj name="Equation" r:id="rId3" imgW="444240" imgH="203040" progId="Equation.DSMT4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758FFD28-EFC9-4908-9772-49512283C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58" y="447675"/>
                        <a:ext cx="1208484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>
            <a:extLst>
              <a:ext uri="{FF2B5EF4-FFF2-40B4-BE49-F238E27FC236}">
                <a16:creationId xmlns:a16="http://schemas.microsoft.com/office/drawing/2014/main" id="{B18DDF89-295D-43C5-AD55-3E0BDCED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33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AEAC8F24-CC3A-41AB-91AE-059B538C0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769617"/>
              </p:ext>
            </p:extLst>
          </p:nvPr>
        </p:nvGraphicFramePr>
        <p:xfrm>
          <a:off x="1397000" y="1040729"/>
          <a:ext cx="4054160" cy="1021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5" name="Equation" r:id="rId5" imgW="1714320" imgH="431640" progId="Equation.DSMT4">
                  <p:embed/>
                </p:oleObj>
              </mc:Choice>
              <mc:Fallback>
                <p:oleObj name="Equation" r:id="rId5" imgW="1714320" imgH="431640" progId="Equation.DSMT4">
                  <p:embed/>
                  <p:pic>
                    <p:nvPicPr>
                      <p:cNvPr id="14345" name="Object 9">
                        <a:extLst>
                          <a:ext uri="{FF2B5EF4-FFF2-40B4-BE49-F238E27FC236}">
                            <a16:creationId xmlns:a16="http://schemas.microsoft.com/office/drawing/2014/main" id="{AEAC8F24-CC3A-41AB-91AE-059B538C0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040729"/>
                        <a:ext cx="4054160" cy="1021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19C68DF2-7F78-4D0D-B807-7083B8143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483597"/>
              </p:ext>
            </p:extLst>
          </p:nvPr>
        </p:nvGraphicFramePr>
        <p:xfrm>
          <a:off x="1409196" y="2163511"/>
          <a:ext cx="4530956" cy="102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6" name="Equation" r:id="rId7" imgW="2031840" imgH="457200" progId="Equation.DSMT4">
                  <p:embed/>
                </p:oleObj>
              </mc:Choice>
              <mc:Fallback>
                <p:oleObj name="Equation" r:id="rId7" imgW="2031840" imgH="457200" progId="Equation.DSMT4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:a16="http://schemas.microsoft.com/office/drawing/2014/main" id="{19C68DF2-7F78-4D0D-B807-7083B8143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196" y="2163511"/>
                        <a:ext cx="4530956" cy="102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>
            <a:extLst>
              <a:ext uri="{FF2B5EF4-FFF2-40B4-BE49-F238E27FC236}">
                <a16:creationId xmlns:a16="http://schemas.microsoft.com/office/drawing/2014/main" id="{D880758C-DB60-4EA6-9C94-9F805983F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520732"/>
              </p:ext>
            </p:extLst>
          </p:nvPr>
        </p:nvGraphicFramePr>
        <p:xfrm>
          <a:off x="1009031" y="3234898"/>
          <a:ext cx="5867225" cy="1063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7" name="Equation" r:id="rId9" imgW="2666880" imgH="482400" progId="Equation.DSMT4">
                  <p:embed/>
                </p:oleObj>
              </mc:Choice>
              <mc:Fallback>
                <p:oleObj name="Equation" r:id="rId9" imgW="2666880" imgH="482400" progId="Equation.DSMT4">
                  <p:embed/>
                  <p:pic>
                    <p:nvPicPr>
                      <p:cNvPr id="14347" name="Object 11">
                        <a:extLst>
                          <a:ext uri="{FF2B5EF4-FFF2-40B4-BE49-F238E27FC236}">
                            <a16:creationId xmlns:a16="http://schemas.microsoft.com/office/drawing/2014/main" id="{D880758C-DB60-4EA6-9C94-9F805983F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031" y="3234898"/>
                        <a:ext cx="5867225" cy="1063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>
            <a:extLst>
              <a:ext uri="{FF2B5EF4-FFF2-40B4-BE49-F238E27FC236}">
                <a16:creationId xmlns:a16="http://schemas.microsoft.com/office/drawing/2014/main" id="{B5F6ED5E-603B-4905-BA76-F59B17342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9103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计算函数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B566F525-79C7-4348-943F-AFCC7C5E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47675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的全微分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D5CB2680-AB60-4531-BD27-C2AFB737C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36677"/>
              </p:ext>
            </p:extLst>
          </p:nvPr>
        </p:nvGraphicFramePr>
        <p:xfrm>
          <a:off x="2756125" y="4322655"/>
          <a:ext cx="2571811" cy="905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8" name="Equation" r:id="rId11" imgW="1117440" imgH="393480" progId="Equation.DSMT4">
                  <p:embed/>
                </p:oleObj>
              </mc:Choice>
              <mc:Fallback>
                <p:oleObj name="Equation" r:id="rId11" imgW="1117440" imgH="393480" progId="Equation.DSMT4">
                  <p:embed/>
                  <p:pic>
                    <p:nvPicPr>
                      <p:cNvPr id="14350" name="Object 14">
                        <a:extLst>
                          <a:ext uri="{FF2B5EF4-FFF2-40B4-BE49-F238E27FC236}">
                            <a16:creationId xmlns:a16="http://schemas.microsoft.com/office/drawing/2014/main" id="{D5CB2680-AB60-4531-BD27-C2AFB737C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125" y="4322655"/>
                        <a:ext cx="2571811" cy="905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>
            <a:extLst>
              <a:ext uri="{FF2B5EF4-FFF2-40B4-BE49-F238E27FC236}">
                <a16:creationId xmlns:a16="http://schemas.microsoft.com/office/drawing/2014/main" id="{864D5FBA-2821-4B64-ADA4-7F1DCC541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58159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2CAE9338-7E48-4556-8656-17200918F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05398"/>
              </p:ext>
            </p:extLst>
          </p:nvPr>
        </p:nvGraphicFramePr>
        <p:xfrm>
          <a:off x="1482725" y="5356208"/>
          <a:ext cx="5537547" cy="56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9" name="Equation" r:id="rId13" imgW="2361960" imgH="241200" progId="Equation.DSMT4">
                  <p:embed/>
                </p:oleObj>
              </mc:Choice>
              <mc:Fallback>
                <p:oleObj name="Equation" r:id="rId13" imgW="2361960" imgH="241200" progId="Equation.DSMT4">
                  <p:embed/>
                  <p:pic>
                    <p:nvPicPr>
                      <p:cNvPr id="14352" name="Object 16">
                        <a:extLst>
                          <a:ext uri="{FF2B5EF4-FFF2-40B4-BE49-F238E27FC236}">
                            <a16:creationId xmlns:a16="http://schemas.microsoft.com/office/drawing/2014/main" id="{2CAE9338-7E48-4556-8656-17200918F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356208"/>
                        <a:ext cx="5537547" cy="566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utoUpdateAnimBg="0"/>
      <p:bldP spid="14348" grpId="0" autoUpdateAnimBg="0"/>
      <p:bldP spid="14349" grpId="0" autoUpdateAnimBg="0"/>
      <p:bldP spid="1435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6AFB3FE4-FF20-4655-A5C2-3F3C2067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微分定义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D846453F-017E-4DA8-9F82-9EE17703D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48777"/>
              </p:ext>
            </p:extLst>
          </p:nvPr>
        </p:nvGraphicFramePr>
        <p:xfrm>
          <a:off x="2714493" y="489593"/>
          <a:ext cx="2238640" cy="51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8" name="Equation" r:id="rId3" imgW="876240" imgH="203040" progId="Equation.DSMT4">
                  <p:embed/>
                </p:oleObj>
              </mc:Choice>
              <mc:Fallback>
                <p:oleObj name="Equation" r:id="rId3" imgW="876240" imgH="203040" progId="Equation.DSMT4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D846453F-017E-4DA8-9F82-9EE17703D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493" y="489593"/>
                        <a:ext cx="2238640" cy="519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Line 4">
            <a:extLst>
              <a:ext uri="{FF2B5EF4-FFF2-40B4-BE49-F238E27FC236}">
                <a16:creationId xmlns:a16="http://schemas.microsoft.com/office/drawing/2014/main" id="{54BC3B0D-EBE7-4817-9098-9B55649F5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1700213"/>
            <a:ext cx="3657600" cy="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F83C7544-D49B-4595-A555-272F21F6B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114606"/>
              </p:ext>
            </p:extLst>
          </p:nvPr>
        </p:nvGraphicFramePr>
        <p:xfrm>
          <a:off x="1152699" y="1168691"/>
          <a:ext cx="5734922" cy="592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39" name="Equation" r:id="rId5" imgW="2336760" imgH="241200" progId="Equation.DSMT4">
                  <p:embed/>
                </p:oleObj>
              </mc:Choice>
              <mc:Fallback>
                <p:oleObj name="Equation" r:id="rId5" imgW="2336760" imgH="241200" progId="Equation.DSMT4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F83C7544-D49B-4595-A555-272F21F6B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699" y="1168691"/>
                        <a:ext cx="5734922" cy="592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Line 7">
            <a:extLst>
              <a:ext uri="{FF2B5EF4-FFF2-40B4-BE49-F238E27FC236}">
                <a16:creationId xmlns:a16="http://schemas.microsoft.com/office/drawing/2014/main" id="{29C75AF6-830A-4FC8-BC97-3C506E8BD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1773238"/>
            <a:ext cx="0" cy="6096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CF51B564-3003-4052-A967-6ED0BCFC9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491533"/>
              </p:ext>
            </p:extLst>
          </p:nvPr>
        </p:nvGraphicFramePr>
        <p:xfrm>
          <a:off x="1385473" y="2378863"/>
          <a:ext cx="4318415" cy="579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0" name="Equation" r:id="rId7" imgW="1803240" imgH="241200" progId="Equation.DSMT4">
                  <p:embed/>
                </p:oleObj>
              </mc:Choice>
              <mc:Fallback>
                <p:oleObj name="Equation" r:id="rId7" imgW="1803240" imgH="241200" progId="Equation.DSMT4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CF51B564-3003-4052-A967-6ED0BCFC95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473" y="2378863"/>
                        <a:ext cx="4318415" cy="579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07A70AC0-5860-4392-93FB-93736C4DE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061757"/>
              </p:ext>
            </p:extLst>
          </p:nvPr>
        </p:nvGraphicFramePr>
        <p:xfrm>
          <a:off x="5682578" y="1621315"/>
          <a:ext cx="2688573" cy="622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41" name="Equation" r:id="rId9" imgW="1206360" imgH="279360" progId="Equation.DSMT4">
                  <p:embed/>
                </p:oleObj>
              </mc:Choice>
              <mc:Fallback>
                <p:oleObj name="Equation" r:id="rId9" imgW="1206360" imgH="279360" progId="Equation.DSMT4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07A70AC0-5860-4392-93FB-93736C4DE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578" y="1621315"/>
                        <a:ext cx="2688573" cy="622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>
            <a:extLst>
              <a:ext uri="{FF2B5EF4-FFF2-40B4-BE49-F238E27FC236}">
                <a16:creationId xmlns:a16="http://schemas.microsoft.com/office/drawing/2014/main" id="{B7FAF05E-A0D1-474F-8BE3-0817685B7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重要关系</a:t>
            </a: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74765" name="Group 13">
            <a:extLst>
              <a:ext uri="{FF2B5EF4-FFF2-40B4-BE49-F238E27FC236}">
                <a16:creationId xmlns:a16="http://schemas.microsoft.com/office/drawing/2014/main" id="{41FB4666-8135-4113-A1B9-508514C6EE28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005263"/>
            <a:ext cx="425450" cy="576262"/>
            <a:chOff x="1827" y="1663"/>
            <a:chExt cx="333" cy="593"/>
          </a:xfrm>
        </p:grpSpPr>
        <p:sp>
          <p:nvSpPr>
            <p:cNvPr id="74766" name="Line 14">
              <a:extLst>
                <a:ext uri="{FF2B5EF4-FFF2-40B4-BE49-F238E27FC236}">
                  <a16:creationId xmlns:a16="http://schemas.microsoft.com/office/drawing/2014/main" id="{034CDE04-3BF2-4728-B9A3-D5B4B9843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67" name="Line 15">
              <a:extLst>
                <a:ext uri="{FF2B5EF4-FFF2-40B4-BE49-F238E27FC236}">
                  <a16:creationId xmlns:a16="http://schemas.microsoft.com/office/drawing/2014/main" id="{42FF1E51-8559-43FA-8F76-F5EA8D33E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68" name="Group 16">
            <a:extLst>
              <a:ext uri="{FF2B5EF4-FFF2-40B4-BE49-F238E27FC236}">
                <a16:creationId xmlns:a16="http://schemas.microsoft.com/office/drawing/2014/main" id="{3597D7FB-DC7C-4FB2-9916-D86EE95C62CF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357563"/>
            <a:ext cx="1439863" cy="360362"/>
            <a:chOff x="2208" y="1268"/>
            <a:chExt cx="1060" cy="384"/>
          </a:xfrm>
        </p:grpSpPr>
        <p:sp>
          <p:nvSpPr>
            <p:cNvPr id="74769" name="Line 17">
              <a:extLst>
                <a:ext uri="{FF2B5EF4-FFF2-40B4-BE49-F238E27FC236}">
                  <a16:creationId xmlns:a16="http://schemas.microsoft.com/office/drawing/2014/main" id="{C77DB931-79F2-41FE-9F94-B9CDB07A1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85"/>
              <a:ext cx="10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0" name="Line 18">
              <a:extLst>
                <a:ext uri="{FF2B5EF4-FFF2-40B4-BE49-F238E27FC236}">
                  <a16:creationId xmlns:a16="http://schemas.microsoft.com/office/drawing/2014/main" id="{88C1F873-346A-4624-B49C-CAD8BA1A6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22"/>
              <a:ext cx="106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1" name="Line 19">
              <a:extLst>
                <a:ext uri="{FF2B5EF4-FFF2-40B4-BE49-F238E27FC236}">
                  <a16:creationId xmlns:a16="http://schemas.microsoft.com/office/drawing/2014/main" id="{BA0A7EA0-9627-4200-9BDC-BBA7190EA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268"/>
              <a:ext cx="144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72" name="Group 20">
            <a:extLst>
              <a:ext uri="{FF2B5EF4-FFF2-40B4-BE49-F238E27FC236}">
                <a16:creationId xmlns:a16="http://schemas.microsoft.com/office/drawing/2014/main" id="{ED399252-9E57-440B-ACBF-D7CBE60B3C8D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013325"/>
            <a:ext cx="498475" cy="495300"/>
            <a:chOff x="2858" y="2592"/>
            <a:chExt cx="314" cy="510"/>
          </a:xfrm>
        </p:grpSpPr>
        <p:sp>
          <p:nvSpPr>
            <p:cNvPr id="74773" name="Line 21">
              <a:extLst>
                <a:ext uri="{FF2B5EF4-FFF2-40B4-BE49-F238E27FC236}">
                  <a16:creationId xmlns:a16="http://schemas.microsoft.com/office/drawing/2014/main" id="{22F74D64-7483-4E53-BC67-953FE4CE2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5" y="2592"/>
              <a:ext cx="0" cy="51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4" name="Line 22">
              <a:extLst>
                <a:ext uri="{FF2B5EF4-FFF2-40B4-BE49-F238E27FC236}">
                  <a16:creationId xmlns:a16="http://schemas.microsoft.com/office/drawing/2014/main" id="{A6239784-0367-4891-87DB-B50E59D64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2788"/>
              <a:ext cx="314" cy="11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775" name="Line 23">
            <a:extLst>
              <a:ext uri="{FF2B5EF4-FFF2-40B4-BE49-F238E27FC236}">
                <a16:creationId xmlns:a16="http://schemas.microsoft.com/office/drawing/2014/main" id="{075068B1-3B57-4572-A5E5-EBBAE3847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5084763"/>
            <a:ext cx="0" cy="3952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776" name="Group 24">
            <a:extLst>
              <a:ext uri="{FF2B5EF4-FFF2-40B4-BE49-F238E27FC236}">
                <a16:creationId xmlns:a16="http://schemas.microsoft.com/office/drawing/2014/main" id="{6BDF92C9-26AE-4CE7-A034-3EF00B3EE4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77050" y="4005263"/>
            <a:ext cx="425450" cy="576262"/>
            <a:chOff x="1827" y="1663"/>
            <a:chExt cx="333" cy="593"/>
          </a:xfrm>
        </p:grpSpPr>
        <p:sp>
          <p:nvSpPr>
            <p:cNvPr id="74777" name="Line 25">
              <a:extLst>
                <a:ext uri="{FF2B5EF4-FFF2-40B4-BE49-F238E27FC236}">
                  <a16:creationId xmlns:a16="http://schemas.microsoft.com/office/drawing/2014/main" id="{BA854138-C39B-4D5C-9B97-985AA1300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663"/>
              <a:ext cx="333" cy="59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8" name="Line 26">
              <a:extLst>
                <a:ext uri="{FF2B5EF4-FFF2-40B4-BE49-F238E27FC236}">
                  <a16:creationId xmlns:a16="http://schemas.microsoft.com/office/drawing/2014/main" id="{EF075911-E84E-485F-A19C-99C507AF7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759"/>
              <a:ext cx="99" cy="35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79" name="Group 27">
            <a:extLst>
              <a:ext uri="{FF2B5EF4-FFF2-40B4-BE49-F238E27FC236}">
                <a16:creationId xmlns:a16="http://schemas.microsoft.com/office/drawing/2014/main" id="{E980677F-AA9A-40B1-86BB-CE8E0CDD913D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213100"/>
            <a:ext cx="5638800" cy="2955925"/>
            <a:chOff x="1776" y="2256"/>
            <a:chExt cx="3552" cy="168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74780" name="Rectangle 28">
              <a:extLst>
                <a:ext uri="{FF2B5EF4-FFF2-40B4-BE49-F238E27FC236}">
                  <a16:creationId xmlns:a16="http://schemas.microsoft.com/office/drawing/2014/main" id="{BDCEC345-B55D-4211-A1B1-26F18C27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56"/>
              <a:ext cx="124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函数可导</a:t>
              </a:r>
            </a:p>
          </p:txBody>
        </p:sp>
        <p:sp>
          <p:nvSpPr>
            <p:cNvPr id="74781" name="Rectangle 29">
              <a:extLst>
                <a:ext uri="{FF2B5EF4-FFF2-40B4-BE49-F238E27FC236}">
                  <a16:creationId xmlns:a16="http://schemas.microsoft.com/office/drawing/2014/main" id="{E862231A-2538-4EB4-B9E0-302B3F986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2928"/>
              <a:ext cx="124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函数可微</a:t>
              </a:r>
            </a:p>
          </p:txBody>
        </p:sp>
        <p:sp>
          <p:nvSpPr>
            <p:cNvPr id="74782" name="Rectangle 30">
              <a:extLst>
                <a:ext uri="{FF2B5EF4-FFF2-40B4-BE49-F238E27FC236}">
                  <a16:creationId xmlns:a16="http://schemas.microsoft.com/office/drawing/2014/main" id="{7DA8E01F-57EE-47BE-A569-59648C45F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3552"/>
              <a:ext cx="1440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偏导数连续</a:t>
              </a:r>
            </a:p>
          </p:txBody>
        </p:sp>
        <p:sp>
          <p:nvSpPr>
            <p:cNvPr id="74783" name="Rectangle 31">
              <a:extLst>
                <a:ext uri="{FF2B5EF4-FFF2-40B4-BE49-F238E27FC236}">
                  <a16:creationId xmlns:a16="http://schemas.microsoft.com/office/drawing/2014/main" id="{5F3C7070-DCAF-45BF-90DF-DC7DEAAC3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256"/>
              <a:ext cx="1248" cy="384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函数连续</a:t>
              </a:r>
            </a:p>
          </p:txBody>
        </p:sp>
      </p:grpSp>
      <p:sp>
        <p:nvSpPr>
          <p:cNvPr id="74791" name="Freeform 39">
            <a:extLst>
              <a:ext uri="{FF2B5EF4-FFF2-40B4-BE49-F238E27FC236}">
                <a16:creationId xmlns:a16="http://schemas.microsoft.com/office/drawing/2014/main" id="{5CE607C3-1F2D-4403-99CE-F47613E78797}"/>
              </a:ext>
            </a:extLst>
          </p:cNvPr>
          <p:cNvSpPr>
            <a:spLocks/>
          </p:cNvSpPr>
          <p:nvPr/>
        </p:nvSpPr>
        <p:spPr bwMode="auto">
          <a:xfrm>
            <a:off x="6732588" y="3933825"/>
            <a:ext cx="990600" cy="762000"/>
          </a:xfrm>
          <a:custGeom>
            <a:avLst/>
            <a:gdLst>
              <a:gd name="T0" fmla="*/ 0 w 624"/>
              <a:gd name="T1" fmla="*/ 480 h 480"/>
              <a:gd name="T2" fmla="*/ 624 w 624"/>
              <a:gd name="T3" fmla="*/ 480 h 480"/>
              <a:gd name="T4" fmla="*/ 624 w 62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92" name="Freeform 40">
            <a:extLst>
              <a:ext uri="{FF2B5EF4-FFF2-40B4-BE49-F238E27FC236}">
                <a16:creationId xmlns:a16="http://schemas.microsoft.com/office/drawing/2014/main" id="{BC90278B-0F3C-4CEA-B73A-476ADE435162}"/>
              </a:ext>
            </a:extLst>
          </p:cNvPr>
          <p:cNvSpPr>
            <a:spLocks/>
          </p:cNvSpPr>
          <p:nvPr/>
        </p:nvSpPr>
        <p:spPr bwMode="auto">
          <a:xfrm flipH="1">
            <a:off x="3635375" y="3933825"/>
            <a:ext cx="990600" cy="762000"/>
          </a:xfrm>
          <a:custGeom>
            <a:avLst/>
            <a:gdLst>
              <a:gd name="T0" fmla="*/ 0 w 624"/>
              <a:gd name="T1" fmla="*/ 480 h 480"/>
              <a:gd name="T2" fmla="*/ 624 w 624"/>
              <a:gd name="T3" fmla="*/ 480 h 480"/>
              <a:gd name="T4" fmla="*/ 624 w 624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480">
                <a:moveTo>
                  <a:pt x="0" y="480"/>
                </a:moveTo>
                <a:lnTo>
                  <a:pt x="624" y="480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5" name="Text Box 17">
            <a:extLst>
              <a:ext uri="{FF2B5EF4-FFF2-40B4-BE49-F238E27FC236}">
                <a16:creationId xmlns:a16="http://schemas.microsoft.com/office/drawing/2014/main" id="{AAE09B20-8D6C-49A7-9458-B0B08F370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二元函数可微的几何意义：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609" name="Text Box 81">
            <a:extLst>
              <a:ext uri="{FF2B5EF4-FFF2-40B4-BE49-F238E27FC236}">
                <a16:creationId xmlns:a16="http://schemas.microsoft.com/office/drawing/2014/main" id="{F2311D4E-57DC-439F-A285-4ECFADECC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22610" name="Object 82">
            <a:extLst>
              <a:ext uri="{FF2B5EF4-FFF2-40B4-BE49-F238E27FC236}">
                <a16:creationId xmlns:a16="http://schemas.microsoft.com/office/drawing/2014/main" id="{D08862E0-DD24-42A7-B7FA-E26181131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83609"/>
              </p:ext>
            </p:extLst>
          </p:nvPr>
        </p:nvGraphicFramePr>
        <p:xfrm>
          <a:off x="1042988" y="1196975"/>
          <a:ext cx="12525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0" name="Equation" r:id="rId3" imgW="482400" imgH="203040" progId="Equation.DSMT4">
                  <p:embed/>
                </p:oleObj>
              </mc:Choice>
              <mc:Fallback>
                <p:oleObj name="Equation" r:id="rId3" imgW="482400" imgH="203040" progId="Equation.DSMT4">
                  <p:embed/>
                  <p:pic>
                    <p:nvPicPr>
                      <p:cNvPr id="22610" name="Object 82">
                        <a:extLst>
                          <a:ext uri="{FF2B5EF4-FFF2-40B4-BE49-F238E27FC236}">
                            <a16:creationId xmlns:a16="http://schemas.microsoft.com/office/drawing/2014/main" id="{D08862E0-DD24-42A7-B7FA-E26181131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12525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1" name="Text Box 83">
            <a:extLst>
              <a:ext uri="{FF2B5EF4-FFF2-40B4-BE49-F238E27FC236}">
                <a16:creationId xmlns:a16="http://schemas.microsoft.com/office/drawing/2014/main" id="{90451C65-59CB-41F2-A9A4-3B431CD9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196975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22612" name="Object 84">
            <a:extLst>
              <a:ext uri="{FF2B5EF4-FFF2-40B4-BE49-F238E27FC236}">
                <a16:creationId xmlns:a16="http://schemas.microsoft.com/office/drawing/2014/main" id="{8EADFB0D-35AA-47A1-984B-93B33356A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2940"/>
              </p:ext>
            </p:extLst>
          </p:nvPr>
        </p:nvGraphicFramePr>
        <p:xfrm>
          <a:off x="2700338" y="1196975"/>
          <a:ext cx="1511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1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22612" name="Object 84">
                        <a:extLst>
                          <a:ext uri="{FF2B5EF4-FFF2-40B4-BE49-F238E27FC236}">
                            <a16:creationId xmlns:a16="http://schemas.microsoft.com/office/drawing/2014/main" id="{8EADFB0D-35AA-47A1-984B-93B33356A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6975"/>
                        <a:ext cx="1511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3" name="Text Box 85">
            <a:extLst>
              <a:ext uri="{FF2B5EF4-FFF2-40B4-BE49-F238E27FC236}">
                <a16:creationId xmlns:a16="http://schemas.microsoft.com/office/drawing/2014/main" id="{720A8649-C8ED-4851-9C99-4519D5F4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16113"/>
            <a:ext cx="763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点处有非垂直的（即不平行于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轴）的切平面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614" name="Object 86">
            <a:extLst>
              <a:ext uri="{FF2B5EF4-FFF2-40B4-BE49-F238E27FC236}">
                <a16:creationId xmlns:a16="http://schemas.microsoft.com/office/drawing/2014/main" id="{31CCA163-B8F0-424E-934D-8CC524D96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18425"/>
              </p:ext>
            </p:extLst>
          </p:nvPr>
        </p:nvGraphicFramePr>
        <p:xfrm>
          <a:off x="6443663" y="1196975"/>
          <a:ext cx="1844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2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22614" name="Object 86">
                        <a:extLst>
                          <a:ext uri="{FF2B5EF4-FFF2-40B4-BE49-F238E27FC236}">
                            <a16:creationId xmlns:a16="http://schemas.microsoft.com/office/drawing/2014/main" id="{31CCA163-B8F0-424E-934D-8CC524D96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1196975"/>
                        <a:ext cx="18446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5" name="Text Box 87">
            <a:extLst>
              <a:ext uri="{FF2B5EF4-FFF2-40B4-BE49-F238E27FC236}">
                <a16:creationId xmlns:a16="http://schemas.microsoft.com/office/drawing/2014/main" id="{4AE2A593-5C1C-4612-8A15-FFA65327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1969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处可微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则曲面</a:t>
            </a:r>
          </a:p>
        </p:txBody>
      </p:sp>
      <p:sp>
        <p:nvSpPr>
          <p:cNvPr id="22616" name="Text Box 88">
            <a:extLst>
              <a:ext uri="{FF2B5EF4-FFF2-40B4-BE49-F238E27FC236}">
                <a16:creationId xmlns:a16="http://schemas.microsoft.com/office/drawing/2014/main" id="{2D1B65CB-897E-4818-A77E-CC6037BA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119697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22617" name="Object 89">
            <a:extLst>
              <a:ext uri="{FF2B5EF4-FFF2-40B4-BE49-F238E27FC236}">
                <a16:creationId xmlns:a16="http://schemas.microsoft.com/office/drawing/2014/main" id="{57FE10C4-D315-431D-8D89-BEE96C3C15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91529"/>
              </p:ext>
            </p:extLst>
          </p:nvPr>
        </p:nvGraphicFramePr>
        <p:xfrm>
          <a:off x="323850" y="1916113"/>
          <a:ext cx="4016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3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22617" name="Object 89">
                        <a:extLst>
                          <a:ext uri="{FF2B5EF4-FFF2-40B4-BE49-F238E27FC236}">
                            <a16:creationId xmlns:a16="http://schemas.microsoft.com/office/drawing/2014/main" id="{57FE10C4-D315-431D-8D89-BEE96C3C1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916113"/>
                        <a:ext cx="4016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8" name="Text Box 90">
            <a:extLst>
              <a:ext uri="{FF2B5EF4-FFF2-40B4-BE49-F238E27FC236}">
                <a16:creationId xmlns:a16="http://schemas.microsoft.com/office/drawing/2014/main" id="{48EAAC8A-F227-4530-A790-1FCA00D3E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54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并且在</a:t>
            </a:r>
          </a:p>
        </p:txBody>
      </p:sp>
      <p:graphicFrame>
        <p:nvGraphicFramePr>
          <p:cNvPr id="22619" name="Object 91">
            <a:extLst>
              <a:ext uri="{FF2B5EF4-FFF2-40B4-BE49-F238E27FC236}">
                <a16:creationId xmlns:a16="http://schemas.microsoft.com/office/drawing/2014/main" id="{A70B2165-C62E-42E0-8E29-D77F0B7FA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633699"/>
              </p:ext>
            </p:extLst>
          </p:nvPr>
        </p:nvGraphicFramePr>
        <p:xfrm>
          <a:off x="1692275" y="2565400"/>
          <a:ext cx="4016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4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22619" name="Object 91">
                        <a:extLst>
                          <a:ext uri="{FF2B5EF4-FFF2-40B4-BE49-F238E27FC236}">
                            <a16:creationId xmlns:a16="http://schemas.microsoft.com/office/drawing/2014/main" id="{A70B2165-C62E-42E0-8E29-D77F0B7FA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65400"/>
                        <a:ext cx="4016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0" name="Rectangle 92">
            <a:extLst>
              <a:ext uri="{FF2B5EF4-FFF2-40B4-BE49-F238E27FC236}">
                <a16:creationId xmlns:a16="http://schemas.microsoft.com/office/drawing/2014/main" id="{34CA3F78-45BF-4CA6-B29F-B10E5E9F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565400"/>
            <a:ext cx="3887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点的某邻域内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</a:p>
        </p:txBody>
      </p:sp>
      <p:graphicFrame>
        <p:nvGraphicFramePr>
          <p:cNvPr id="22621" name="Object 93">
            <a:extLst>
              <a:ext uri="{FF2B5EF4-FFF2-40B4-BE49-F238E27FC236}">
                <a16:creationId xmlns:a16="http://schemas.microsoft.com/office/drawing/2014/main" id="{684F1D37-07C0-40E5-B9B0-A0B79D19D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35109"/>
              </p:ext>
            </p:extLst>
          </p:nvPr>
        </p:nvGraphicFramePr>
        <p:xfrm>
          <a:off x="250825" y="3141663"/>
          <a:ext cx="84597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5" name="Equation" r:id="rId13" imgW="3530520" imgH="241200" progId="Equation.DSMT4">
                  <p:embed/>
                </p:oleObj>
              </mc:Choice>
              <mc:Fallback>
                <p:oleObj name="Equation" r:id="rId13" imgW="3530520" imgH="241200" progId="Equation.DSMT4">
                  <p:embed/>
                  <p:pic>
                    <p:nvPicPr>
                      <p:cNvPr id="22621" name="Object 93">
                        <a:extLst>
                          <a:ext uri="{FF2B5EF4-FFF2-40B4-BE49-F238E27FC236}">
                            <a16:creationId xmlns:a16="http://schemas.microsoft.com/office/drawing/2014/main" id="{684F1D37-07C0-40E5-B9B0-A0B79D19DB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41663"/>
                        <a:ext cx="84597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2" name="Rectangle 94">
            <a:extLst>
              <a:ext uri="{FF2B5EF4-FFF2-40B4-BE49-F238E27FC236}">
                <a16:creationId xmlns:a16="http://schemas.microsoft.com/office/drawing/2014/main" id="{8E946241-2375-41C8-9870-22FBD050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860800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上式右端就是过点</a:t>
            </a:r>
          </a:p>
        </p:txBody>
      </p:sp>
      <p:graphicFrame>
        <p:nvGraphicFramePr>
          <p:cNvPr id="22623" name="Object 95">
            <a:extLst>
              <a:ext uri="{FF2B5EF4-FFF2-40B4-BE49-F238E27FC236}">
                <a16:creationId xmlns:a16="http://schemas.microsoft.com/office/drawing/2014/main" id="{4B94AAAB-893F-4405-8C20-93F49252C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342025"/>
              </p:ext>
            </p:extLst>
          </p:nvPr>
        </p:nvGraphicFramePr>
        <p:xfrm>
          <a:off x="3419475" y="3860800"/>
          <a:ext cx="2622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6" name="Equation" r:id="rId15" imgW="1079280" imgH="228600" progId="Equation.DSMT4">
                  <p:embed/>
                </p:oleObj>
              </mc:Choice>
              <mc:Fallback>
                <p:oleObj name="Equation" r:id="rId15" imgW="1079280" imgH="228600" progId="Equation.DSMT4">
                  <p:embed/>
                  <p:pic>
                    <p:nvPicPr>
                      <p:cNvPr id="22623" name="Object 95">
                        <a:extLst>
                          <a:ext uri="{FF2B5EF4-FFF2-40B4-BE49-F238E27FC236}">
                            <a16:creationId xmlns:a16="http://schemas.microsoft.com/office/drawing/2014/main" id="{4B94AAAB-893F-4405-8C20-93F49252C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2622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4" name="Rectangle 96">
            <a:extLst>
              <a:ext uri="{FF2B5EF4-FFF2-40B4-BE49-F238E27FC236}">
                <a16:creationId xmlns:a16="http://schemas.microsoft.com/office/drawing/2014/main" id="{E7EEA091-6D90-4129-838B-C3A6DC85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860800"/>
            <a:ext cx="187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的切平面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625" name="Rectangle 97">
            <a:extLst>
              <a:ext uri="{FF2B5EF4-FFF2-40B4-BE49-F238E27FC236}">
                <a16:creationId xmlns:a16="http://schemas.microsoft.com/office/drawing/2014/main" id="{23D3A9F4-6298-4A5B-BA64-4F781965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581525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曲面在点</a:t>
            </a:r>
          </a:p>
        </p:txBody>
      </p:sp>
      <p:graphicFrame>
        <p:nvGraphicFramePr>
          <p:cNvPr id="22626" name="Object 98">
            <a:extLst>
              <a:ext uri="{FF2B5EF4-FFF2-40B4-BE49-F238E27FC236}">
                <a16:creationId xmlns:a16="http://schemas.microsoft.com/office/drawing/2014/main" id="{F55C535A-FFEF-4768-8219-708566294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441677"/>
              </p:ext>
            </p:extLst>
          </p:nvPr>
        </p:nvGraphicFramePr>
        <p:xfrm>
          <a:off x="2705223" y="4589463"/>
          <a:ext cx="26225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97" name="Equation" r:id="rId17" imgW="1079280" imgH="228600" progId="Equation.DSMT4">
                  <p:embed/>
                </p:oleObj>
              </mc:Choice>
              <mc:Fallback>
                <p:oleObj name="Equation" r:id="rId17" imgW="1079280" imgH="228600" progId="Equation.DSMT4">
                  <p:embed/>
                  <p:pic>
                    <p:nvPicPr>
                      <p:cNvPr id="22626" name="Object 98">
                        <a:extLst>
                          <a:ext uri="{FF2B5EF4-FFF2-40B4-BE49-F238E27FC236}">
                            <a16:creationId xmlns:a16="http://schemas.microsoft.com/office/drawing/2014/main" id="{F55C535A-FFEF-4768-8219-708566294C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223" y="4589463"/>
                        <a:ext cx="26225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27" name="Rectangle 99">
            <a:extLst>
              <a:ext uri="{FF2B5EF4-FFF2-40B4-BE49-F238E27FC236}">
                <a16:creationId xmlns:a16="http://schemas.microsoft.com/office/drawing/2014/main" id="{B0C0931B-011C-48B7-B41F-0D73320E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1" y="4615229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附近的一小部分可以</a:t>
            </a:r>
          </a:p>
        </p:txBody>
      </p:sp>
      <p:sp>
        <p:nvSpPr>
          <p:cNvPr id="22628" name="Rectangle 100">
            <a:extLst>
              <a:ext uri="{FF2B5EF4-FFF2-40B4-BE49-F238E27FC236}">
                <a16:creationId xmlns:a16="http://schemas.microsoft.com/office/drawing/2014/main" id="{DF7DD022-D635-4535-95D1-62BD53AC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300663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用曲面在该点的切平面来近似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以平代曲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9" grpId="0"/>
      <p:bldP spid="22611" grpId="0"/>
      <p:bldP spid="22613" grpId="0"/>
      <p:bldP spid="22615" grpId="0"/>
      <p:bldP spid="22616" grpId="0"/>
      <p:bldP spid="22618" grpId="0"/>
      <p:bldP spid="22620" grpId="0"/>
      <p:bldP spid="22622" grpId="0"/>
      <p:bldP spid="22624" grpId="0"/>
      <p:bldP spid="22625" grpId="0"/>
      <p:bldP spid="22627" grpId="0"/>
      <p:bldP spid="22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>
            <a:extLst>
              <a:ext uri="{FF2B5EF4-FFF2-40B4-BE49-F238E27FC236}">
                <a16:creationId xmlns:a16="http://schemas.microsoft.com/office/drawing/2014/main" id="{D0EC8727-EE23-430E-AFA6-37F2FA8D6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7ECB78CF-280C-4F18-973E-251070EF0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613228"/>
              </p:ext>
            </p:extLst>
          </p:nvPr>
        </p:nvGraphicFramePr>
        <p:xfrm>
          <a:off x="1454953" y="1330324"/>
          <a:ext cx="1677185" cy="46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8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7ECB78CF-280C-4F18-973E-251070EF0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953" y="1330324"/>
                        <a:ext cx="1677185" cy="46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>
            <a:extLst>
              <a:ext uri="{FF2B5EF4-FFF2-40B4-BE49-F238E27FC236}">
                <a16:creationId xmlns:a16="http://schemas.microsoft.com/office/drawing/2014/main" id="{1AD714B9-C06A-4286-A413-4BF8F16FA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2684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</a:p>
        </p:txBody>
      </p:sp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id="{D515E696-56CD-4E12-B4AF-1F73C824D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005952"/>
              </p:ext>
            </p:extLst>
          </p:nvPr>
        </p:nvGraphicFramePr>
        <p:xfrm>
          <a:off x="3695700" y="1251927"/>
          <a:ext cx="1196976" cy="5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59" name="Equation" r:id="rId5" imgW="482400" imgH="228600" progId="Equation.DSMT4">
                  <p:embed/>
                </p:oleObj>
              </mc:Choice>
              <mc:Fallback>
                <p:oleObj name="Equation" r:id="rId5" imgW="482400" imgH="228600" progId="Equation.DSMT4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:a16="http://schemas.microsoft.com/office/drawing/2014/main" id="{D515E696-56CD-4E12-B4AF-1F73C824D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251927"/>
                        <a:ext cx="1196976" cy="5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19">
            <a:extLst>
              <a:ext uri="{FF2B5EF4-FFF2-40B4-BE49-F238E27FC236}">
                <a16:creationId xmlns:a16="http://schemas.microsoft.com/office/drawing/2014/main" id="{149776F0-B551-4FD9-B796-ACD114591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268413"/>
            <a:ext cx="4133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可微的充分条件是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      )</a:t>
            </a:r>
          </a:p>
        </p:txBody>
      </p:sp>
      <p:graphicFrame>
        <p:nvGraphicFramePr>
          <p:cNvPr id="24598" name="Object 22">
            <a:extLst>
              <a:ext uri="{FF2B5EF4-FFF2-40B4-BE49-F238E27FC236}">
                <a16:creationId xmlns:a16="http://schemas.microsoft.com/office/drawing/2014/main" id="{03E85BF3-48A2-4B62-97D3-39859E35C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93632"/>
              </p:ext>
            </p:extLst>
          </p:nvPr>
        </p:nvGraphicFramePr>
        <p:xfrm>
          <a:off x="755576" y="1988840"/>
          <a:ext cx="4582600" cy="5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0" name="Equation" r:id="rId7" imgW="1841400" imgH="228600" progId="Equation.DSMT4">
                  <p:embed/>
                </p:oleObj>
              </mc:Choice>
              <mc:Fallback>
                <p:oleObj name="Equation" r:id="rId7" imgW="1841400" imgH="228600" progId="Equation.DSMT4">
                  <p:embed/>
                  <p:pic>
                    <p:nvPicPr>
                      <p:cNvPr id="24598" name="Object 22">
                        <a:extLst>
                          <a:ext uri="{FF2B5EF4-FFF2-40B4-BE49-F238E27FC236}">
                            <a16:creationId xmlns:a16="http://schemas.microsoft.com/office/drawing/2014/main" id="{03E85BF3-48A2-4B62-97D3-39859E35C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988840"/>
                        <a:ext cx="4582600" cy="5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>
            <a:extLst>
              <a:ext uri="{FF2B5EF4-FFF2-40B4-BE49-F238E27FC236}">
                <a16:creationId xmlns:a16="http://schemas.microsoft.com/office/drawing/2014/main" id="{33E4FC01-9F60-4873-9083-DE93B4F53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23484"/>
              </p:ext>
            </p:extLst>
          </p:nvPr>
        </p:nvGraphicFramePr>
        <p:xfrm>
          <a:off x="771525" y="2636838"/>
          <a:ext cx="49355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1" name="Equation" r:id="rId9" imgW="1993680" imgH="241200" progId="Equation.DSMT4">
                  <p:embed/>
                </p:oleObj>
              </mc:Choice>
              <mc:Fallback>
                <p:oleObj name="Equation" r:id="rId9" imgW="1993680" imgH="241200" progId="Equation.DSMT4">
                  <p:embed/>
                  <p:pic>
                    <p:nvPicPr>
                      <p:cNvPr id="24602" name="Object 26">
                        <a:extLst>
                          <a:ext uri="{FF2B5EF4-FFF2-40B4-BE49-F238E27FC236}">
                            <a16:creationId xmlns:a16="http://schemas.microsoft.com/office/drawing/2014/main" id="{33E4FC01-9F60-4873-9083-DE93B4F53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636838"/>
                        <a:ext cx="49355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Text Box 29">
            <a:extLst>
              <a:ext uri="{FF2B5EF4-FFF2-40B4-BE49-F238E27FC236}">
                <a16:creationId xmlns:a16="http://schemas.microsoft.com/office/drawing/2014/main" id="{B1557F85-1C20-4253-8C34-1121EE9C5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6368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的某邻域内存在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24606" name="Object 30">
            <a:extLst>
              <a:ext uri="{FF2B5EF4-FFF2-40B4-BE49-F238E27FC236}">
                <a16:creationId xmlns:a16="http://schemas.microsoft.com/office/drawing/2014/main" id="{EFB7D766-56E4-4900-BB08-C639A0089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98983"/>
              </p:ext>
            </p:extLst>
          </p:nvPr>
        </p:nvGraphicFramePr>
        <p:xfrm>
          <a:off x="755650" y="3284538"/>
          <a:ext cx="48958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2" name="Equation" r:id="rId11" imgW="2044440" imgH="241200" progId="Equation.DSMT4">
                  <p:embed/>
                </p:oleObj>
              </mc:Choice>
              <mc:Fallback>
                <p:oleObj name="Equation" r:id="rId11" imgW="2044440" imgH="241200" progId="Equation.DSMT4">
                  <p:embed/>
                  <p:pic>
                    <p:nvPicPr>
                      <p:cNvPr id="24606" name="Object 30">
                        <a:extLst>
                          <a:ext uri="{FF2B5EF4-FFF2-40B4-BE49-F238E27FC236}">
                            <a16:creationId xmlns:a16="http://schemas.microsoft.com/office/drawing/2014/main" id="{EFB7D766-56E4-4900-BB08-C639A0089E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48958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>
            <a:extLst>
              <a:ext uri="{FF2B5EF4-FFF2-40B4-BE49-F238E27FC236}">
                <a16:creationId xmlns:a16="http://schemas.microsoft.com/office/drawing/2014/main" id="{5A305A43-6C05-43B6-AC1E-779C567C1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175357"/>
              </p:ext>
            </p:extLst>
          </p:nvPr>
        </p:nvGraphicFramePr>
        <p:xfrm>
          <a:off x="2987824" y="3849595"/>
          <a:ext cx="3462155" cy="69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3" name="Equation" r:id="rId13" imgW="1396800" imgH="279360" progId="Equation.DSMT4">
                  <p:embed/>
                </p:oleObj>
              </mc:Choice>
              <mc:Fallback>
                <p:oleObj name="Equation" r:id="rId13" imgW="1396800" imgH="279360" progId="Equation.DSMT4">
                  <p:embed/>
                  <p:pic>
                    <p:nvPicPr>
                      <p:cNvPr id="24608" name="Object 32">
                        <a:extLst>
                          <a:ext uri="{FF2B5EF4-FFF2-40B4-BE49-F238E27FC236}">
                            <a16:creationId xmlns:a16="http://schemas.microsoft.com/office/drawing/2014/main" id="{5A305A43-6C05-43B6-AC1E-779C567C1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849595"/>
                        <a:ext cx="3462155" cy="690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Text Box 33">
            <a:extLst>
              <a:ext uri="{FF2B5EF4-FFF2-40B4-BE49-F238E27FC236}">
                <a16:creationId xmlns:a16="http://schemas.microsoft.com/office/drawing/2014/main" id="{8D1CF583-1E78-46E2-8C10-41EF7336E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9338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时是无穷小量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24610" name="Object 34">
            <a:extLst>
              <a:ext uri="{FF2B5EF4-FFF2-40B4-BE49-F238E27FC236}">
                <a16:creationId xmlns:a16="http://schemas.microsoft.com/office/drawing/2014/main" id="{D890C7DC-6CDC-4956-99B1-7F7567637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73475"/>
              </p:ext>
            </p:extLst>
          </p:nvPr>
        </p:nvGraphicFramePr>
        <p:xfrm>
          <a:off x="827088" y="4538663"/>
          <a:ext cx="47529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4" name="Equation" r:id="rId15" imgW="2082600" imgH="495000" progId="Equation.DSMT4">
                  <p:embed/>
                </p:oleObj>
              </mc:Choice>
              <mc:Fallback>
                <p:oleObj name="Equation" r:id="rId15" imgW="2082600" imgH="495000" progId="Equation.DSMT4">
                  <p:embed/>
                  <p:pic>
                    <p:nvPicPr>
                      <p:cNvPr id="24610" name="Object 34">
                        <a:extLst>
                          <a:ext uri="{FF2B5EF4-FFF2-40B4-BE49-F238E27FC236}">
                            <a16:creationId xmlns:a16="http://schemas.microsoft.com/office/drawing/2014/main" id="{D890C7DC-6CDC-4956-99B1-7F7567637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38663"/>
                        <a:ext cx="47529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36">
            <a:extLst>
              <a:ext uri="{FF2B5EF4-FFF2-40B4-BE49-F238E27FC236}">
                <a16:creationId xmlns:a16="http://schemas.microsoft.com/office/drawing/2014/main" id="{A15001B5-A5E3-410A-AB59-D0DD7A27B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65330"/>
              </p:ext>
            </p:extLst>
          </p:nvPr>
        </p:nvGraphicFramePr>
        <p:xfrm>
          <a:off x="2958239" y="5661355"/>
          <a:ext cx="3462155" cy="69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5" name="Equation" r:id="rId17" imgW="1396800" imgH="279360" progId="Equation.DSMT4">
                  <p:embed/>
                </p:oleObj>
              </mc:Choice>
              <mc:Fallback>
                <p:oleObj name="Equation" r:id="rId17" imgW="1396800" imgH="279360" progId="Equation.DSMT4">
                  <p:embed/>
                  <p:pic>
                    <p:nvPicPr>
                      <p:cNvPr id="24612" name="Object 36">
                        <a:extLst>
                          <a:ext uri="{FF2B5EF4-FFF2-40B4-BE49-F238E27FC236}">
                            <a16:creationId xmlns:a16="http://schemas.microsoft.com/office/drawing/2014/main" id="{A15001B5-A5E3-410A-AB59-D0DD7A27B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239" y="5661355"/>
                        <a:ext cx="3462155" cy="692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3" name="Text Box 37">
            <a:extLst>
              <a:ext uri="{FF2B5EF4-FFF2-40B4-BE49-F238E27FC236}">
                <a16:creationId xmlns:a16="http://schemas.microsoft.com/office/drawing/2014/main" id="{CA0117F3-6DCB-40E7-8C64-8C8875B96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73405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时是无穷小量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614" name="Text Box 38">
            <a:extLst>
              <a:ext uri="{FF2B5EF4-FFF2-40B4-BE49-F238E27FC236}">
                <a16:creationId xmlns:a16="http://schemas.microsoft.com/office/drawing/2014/main" id="{38B2F081-10E1-4821-AF38-99E272A3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492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选择题</a:t>
            </a:r>
          </a:p>
        </p:txBody>
      </p:sp>
      <p:graphicFrame>
        <p:nvGraphicFramePr>
          <p:cNvPr id="24615" name="Object 39">
            <a:extLst>
              <a:ext uri="{FF2B5EF4-FFF2-40B4-BE49-F238E27FC236}">
                <a16:creationId xmlns:a16="http://schemas.microsoft.com/office/drawing/2014/main" id="{E41DDC8D-2741-4D4F-A3BA-9DCB33426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11961"/>
              </p:ext>
            </p:extLst>
          </p:nvPr>
        </p:nvGraphicFramePr>
        <p:xfrm>
          <a:off x="7956550" y="1412875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66" name="Equation" r:id="rId19" imgW="317160" imgH="304560" progId="Equation.3">
                  <p:embed/>
                </p:oleObj>
              </mc:Choice>
              <mc:Fallback>
                <p:oleObj name="Equation" r:id="rId19" imgW="317160" imgH="304560" progId="Equation.3">
                  <p:embed/>
                  <p:pic>
                    <p:nvPicPr>
                      <p:cNvPr id="24615" name="Object 39">
                        <a:extLst>
                          <a:ext uri="{FF2B5EF4-FFF2-40B4-BE49-F238E27FC236}">
                            <a16:creationId xmlns:a16="http://schemas.microsoft.com/office/drawing/2014/main" id="{E41DDC8D-2741-4D4F-A3BA-9DCB33426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412875"/>
                        <a:ext cx="317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4" name="Text Box 48">
            <a:extLst>
              <a:ext uri="{FF2B5EF4-FFF2-40B4-BE49-F238E27FC236}">
                <a16:creationId xmlns:a16="http://schemas.microsoft.com/office/drawing/2014/main" id="{CDAAB445-FCB8-4413-B728-A9066081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1152525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习题</a:t>
            </a:r>
            <a:endParaRPr lang="zh-CN" altLang="en-US" sz="3200" dirty="0">
              <a:solidFill>
                <a:schemeClr val="accent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  <p:bldP spid="24593" grpId="0" build="p" autoUpdateAnimBg="0" advAuto="0"/>
      <p:bldP spid="24595" grpId="0" build="p" autoUpdateAnimBg="0" advAuto="0"/>
      <p:bldP spid="24605" grpId="0" build="p" autoUpdateAnimBg="0" advAuto="0"/>
      <p:bldP spid="24609" grpId="0" build="p" autoUpdateAnimBg="0" advAuto="0"/>
      <p:bldP spid="24613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460FC866-12DA-44E3-8B83-D5F503B2F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98242"/>
              </p:ext>
            </p:extLst>
          </p:nvPr>
        </p:nvGraphicFramePr>
        <p:xfrm>
          <a:off x="633754" y="4822032"/>
          <a:ext cx="7632848" cy="625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6" name="Equation" r:id="rId4" imgW="3403440" imgH="279360" progId="Equation.DSMT4">
                  <p:embed/>
                </p:oleObj>
              </mc:Choice>
              <mc:Fallback>
                <p:oleObj name="Equation" r:id="rId4" imgW="3403440" imgH="279360" progId="Equation.DSMT4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460FC866-12DA-44E3-8B83-D5F503B2F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54" y="4822032"/>
                        <a:ext cx="7632848" cy="625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>
            <a:extLst>
              <a:ext uri="{FF2B5EF4-FFF2-40B4-BE49-F238E27FC236}">
                <a16:creationId xmlns:a16="http://schemas.microsoft.com/office/drawing/2014/main" id="{32EBC70D-1424-41FE-83EB-4B7043109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1060450" cy="533400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835326C6-63DE-48DC-9512-369081532C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85714"/>
              </p:ext>
            </p:extLst>
          </p:nvPr>
        </p:nvGraphicFramePr>
        <p:xfrm>
          <a:off x="1385888" y="426673"/>
          <a:ext cx="7362576" cy="100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7" name="Equation" r:id="rId6" imgW="3085920" imgH="419040" progId="Equation.DSMT4">
                  <p:embed/>
                </p:oleObj>
              </mc:Choice>
              <mc:Fallback>
                <p:oleObj name="Equation" r:id="rId6" imgW="3085920" imgH="419040" progId="Equation.DSMT4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835326C6-63DE-48DC-9512-369081532C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26673"/>
                        <a:ext cx="7362576" cy="100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 Box 7">
            <a:extLst>
              <a:ext uri="{FF2B5EF4-FFF2-40B4-BE49-F238E27FC236}">
                <a16:creationId xmlns:a16="http://schemas.microsoft.com/office/drawing/2014/main" id="{44DA424B-8D02-4F59-A780-D3F16403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716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AE90EF72-7EF0-48E5-8369-D9F4F591B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27885"/>
              </p:ext>
            </p:extLst>
          </p:nvPr>
        </p:nvGraphicFramePr>
        <p:xfrm>
          <a:off x="1478541" y="1412776"/>
          <a:ext cx="327809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8" name="Equation" r:id="rId8" imgW="1434960" imgH="393480" progId="Equation.DSMT4">
                  <p:embed/>
                </p:oleObj>
              </mc:Choice>
              <mc:Fallback>
                <p:oleObj name="Equation" r:id="rId8" imgW="1434960" imgH="393480" progId="Equation.DSMT4">
                  <p:embed/>
                  <p:pic>
                    <p:nvPicPr>
                      <p:cNvPr id="43016" name="Object 8">
                        <a:extLst>
                          <a:ext uri="{FF2B5EF4-FFF2-40B4-BE49-F238E27FC236}">
                            <a16:creationId xmlns:a16="http://schemas.microsoft.com/office/drawing/2014/main" id="{AE90EF72-7EF0-48E5-8369-D9F4F591B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541" y="1412776"/>
                        <a:ext cx="327809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>
            <a:extLst>
              <a:ext uri="{FF2B5EF4-FFF2-40B4-BE49-F238E27FC236}">
                <a16:creationId xmlns:a16="http://schemas.microsoft.com/office/drawing/2014/main" id="{96D6AB04-1FE1-4BCC-A888-5CFC4B3D0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655886"/>
              </p:ext>
            </p:extLst>
          </p:nvPr>
        </p:nvGraphicFramePr>
        <p:xfrm>
          <a:off x="1478541" y="2393157"/>
          <a:ext cx="5076203" cy="100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9" name="Equation" r:id="rId10" imgW="2323800" imgH="457200" progId="Equation.DSMT4">
                  <p:embed/>
                </p:oleObj>
              </mc:Choice>
              <mc:Fallback>
                <p:oleObj name="Equation" r:id="rId10" imgW="2323800" imgH="457200" progId="Equation.DSMT4">
                  <p:embed/>
                  <p:pic>
                    <p:nvPicPr>
                      <p:cNvPr id="43017" name="Object 9">
                        <a:extLst>
                          <a:ext uri="{FF2B5EF4-FFF2-40B4-BE49-F238E27FC236}">
                            <a16:creationId xmlns:a16="http://schemas.microsoft.com/office/drawing/2014/main" id="{96D6AB04-1FE1-4BCC-A888-5CFC4B3D0B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541" y="2393157"/>
                        <a:ext cx="5076203" cy="1000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Text Box 11">
            <a:extLst>
              <a:ext uri="{FF2B5EF4-FFF2-40B4-BE49-F238E27FC236}">
                <a16:creationId xmlns:a16="http://schemas.microsoft.com/office/drawing/2014/main" id="{F324755E-08B6-47EB-AB0A-0B58252F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3528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利用轮换对称性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43020" name="Object 12">
            <a:extLst>
              <a:ext uri="{FF2B5EF4-FFF2-40B4-BE49-F238E27FC236}">
                <a16:creationId xmlns:a16="http://schemas.microsoft.com/office/drawing/2014/main" id="{23E29ACC-7F61-4487-AAE3-7C4461249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25931"/>
              </p:ext>
            </p:extLst>
          </p:nvPr>
        </p:nvGraphicFramePr>
        <p:xfrm>
          <a:off x="2380561" y="3871913"/>
          <a:ext cx="3536163" cy="864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0" name="Equation" r:id="rId12" imgW="1612800" imgH="393480" progId="Equation.DSMT4">
                  <p:embed/>
                </p:oleObj>
              </mc:Choice>
              <mc:Fallback>
                <p:oleObj name="Equation" r:id="rId12" imgW="1612800" imgH="393480" progId="Equation.DSMT4">
                  <p:embed/>
                  <p:pic>
                    <p:nvPicPr>
                      <p:cNvPr id="43020" name="Object 12">
                        <a:extLst>
                          <a:ext uri="{FF2B5EF4-FFF2-40B4-BE49-F238E27FC236}">
                            <a16:creationId xmlns:a16="http://schemas.microsoft.com/office/drawing/2014/main" id="{23E29ACC-7F61-4487-AAE3-7C44612492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561" y="3871913"/>
                        <a:ext cx="3536163" cy="864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>
            <a:extLst>
              <a:ext uri="{FF2B5EF4-FFF2-40B4-BE49-F238E27FC236}">
                <a16:creationId xmlns:a16="http://schemas.microsoft.com/office/drawing/2014/main" id="{30B4C679-D4AE-4560-894C-AB5301718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461"/>
              </p:ext>
            </p:extLst>
          </p:nvPr>
        </p:nvGraphicFramePr>
        <p:xfrm>
          <a:off x="2051720" y="5479728"/>
          <a:ext cx="2576562" cy="851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1" name="Equation" r:id="rId14" imgW="1193760" imgH="393480" progId="Equation.DSMT4">
                  <p:embed/>
                </p:oleObj>
              </mc:Choice>
              <mc:Fallback>
                <p:oleObj name="Equation" r:id="rId14" imgW="1193760" imgH="393480" progId="Equation.DSMT4">
                  <p:embed/>
                  <p:pic>
                    <p:nvPicPr>
                      <p:cNvPr id="43021" name="Object 13">
                        <a:extLst>
                          <a:ext uri="{FF2B5EF4-FFF2-40B4-BE49-F238E27FC236}">
                            <a16:creationId xmlns:a16="http://schemas.microsoft.com/office/drawing/2014/main" id="{30B4C679-D4AE-4560-894C-AB5301718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79728"/>
                        <a:ext cx="2576562" cy="851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4">
            <a:extLst>
              <a:ext uri="{FF2B5EF4-FFF2-40B4-BE49-F238E27FC236}">
                <a16:creationId xmlns:a16="http://schemas.microsoft.com/office/drawing/2014/main" id="{F8873486-D49D-4ABE-8518-CFAC5726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14" y="1449369"/>
            <a:ext cx="27432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轮换对称性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utoUpdateAnimBg="0"/>
      <p:bldP spid="43019" grpId="0" autoUpdateAnimBg="0"/>
      <p:bldP spid="4302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Text Box 12">
            <a:extLst>
              <a:ext uri="{FF2B5EF4-FFF2-40B4-BE49-F238E27FC236}">
                <a16:creationId xmlns:a16="http://schemas.microsoft.com/office/drawing/2014/main" id="{96417C28-A279-4409-8260-7FB5BC9E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405" y="2636838"/>
            <a:ext cx="2669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E3E71706-24B3-4AFC-834E-5B4CA75AC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4" y="1892300"/>
            <a:ext cx="8544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连续且偏导数存在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但偏导数在点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不连 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20C69B32-5058-4212-89B1-CBBDB7510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36838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5066" name="Object 10">
            <a:extLst>
              <a:ext uri="{FF2B5EF4-FFF2-40B4-BE49-F238E27FC236}">
                <a16:creationId xmlns:a16="http://schemas.microsoft.com/office/drawing/2014/main" id="{AD909C90-EE6F-4997-982D-EDFAB8F39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85642"/>
              </p:ext>
            </p:extLst>
          </p:nvPr>
        </p:nvGraphicFramePr>
        <p:xfrm>
          <a:off x="971600" y="2672078"/>
          <a:ext cx="1494439" cy="48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1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45066" name="Object 10">
                        <a:extLst>
                          <a:ext uri="{FF2B5EF4-FFF2-40B4-BE49-F238E27FC236}">
                            <a16:creationId xmlns:a16="http://schemas.microsoft.com/office/drawing/2014/main" id="{AD909C90-EE6F-4997-982D-EDFAB8F39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72078"/>
                        <a:ext cx="1494439" cy="487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>
            <a:extLst>
              <a:ext uri="{FF2B5EF4-FFF2-40B4-BE49-F238E27FC236}">
                <a16:creationId xmlns:a16="http://schemas.microsoft.com/office/drawing/2014/main" id="{5A58E876-FA7C-42A8-93E7-1FFA71273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502822"/>
              </p:ext>
            </p:extLst>
          </p:nvPr>
        </p:nvGraphicFramePr>
        <p:xfrm>
          <a:off x="2393272" y="875507"/>
          <a:ext cx="15641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2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45070" name="Object 14">
                        <a:extLst>
                          <a:ext uri="{FF2B5EF4-FFF2-40B4-BE49-F238E27FC236}">
                            <a16:creationId xmlns:a16="http://schemas.microsoft.com/office/drawing/2014/main" id="{5A58E876-FA7C-42A8-93E7-1FFA71273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272" y="875507"/>
                        <a:ext cx="156412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>
            <a:extLst>
              <a:ext uri="{FF2B5EF4-FFF2-40B4-BE49-F238E27FC236}">
                <a16:creationId xmlns:a16="http://schemas.microsoft.com/office/drawing/2014/main" id="{72AC49B5-910F-4DB1-9BA5-B09004D2C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92589"/>
              </p:ext>
            </p:extLst>
          </p:nvPr>
        </p:nvGraphicFramePr>
        <p:xfrm>
          <a:off x="4081884" y="295035"/>
          <a:ext cx="4460991" cy="1100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3" name="Equation" r:id="rId7" imgW="1904760" imgH="469800" progId="Equation.DSMT4">
                  <p:embed/>
                </p:oleObj>
              </mc:Choice>
              <mc:Fallback>
                <p:oleObj name="Equation" r:id="rId7" imgW="1904760" imgH="469800" progId="Equation.DSMT4">
                  <p:embed/>
                  <p:pic>
                    <p:nvPicPr>
                      <p:cNvPr id="45071" name="Object 15">
                        <a:extLst>
                          <a:ext uri="{FF2B5EF4-FFF2-40B4-BE49-F238E27FC236}">
                            <a16:creationId xmlns:a16="http://schemas.microsoft.com/office/drawing/2014/main" id="{72AC49B5-910F-4DB1-9BA5-B09004D2C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884" y="295035"/>
                        <a:ext cx="4460991" cy="1100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16">
            <a:extLst>
              <a:ext uri="{FF2B5EF4-FFF2-40B4-BE49-F238E27FC236}">
                <a16:creationId xmlns:a16="http://schemas.microsoft.com/office/drawing/2014/main" id="{6CE55E2E-4A6B-427C-9881-DF37ADEDC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23681"/>
              </p:ext>
            </p:extLst>
          </p:nvPr>
        </p:nvGraphicFramePr>
        <p:xfrm>
          <a:off x="4134883" y="1323043"/>
          <a:ext cx="3749485" cy="46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4" name="Equation" r:id="rId9" imgW="1625400" imgH="203040" progId="Equation.DSMT4">
                  <p:embed/>
                </p:oleObj>
              </mc:Choice>
              <mc:Fallback>
                <p:oleObj name="Equation" r:id="rId9" imgW="1625400" imgH="203040" progId="Equation.DSMT4">
                  <p:embed/>
                  <p:pic>
                    <p:nvPicPr>
                      <p:cNvPr id="45072" name="Object 16">
                        <a:extLst>
                          <a:ext uri="{FF2B5EF4-FFF2-40B4-BE49-F238E27FC236}">
                            <a16:creationId xmlns:a16="http://schemas.microsoft.com/office/drawing/2014/main" id="{6CE55E2E-4A6B-427C-9881-DF37ADEDC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83" y="1323043"/>
                        <a:ext cx="3749485" cy="468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AutoShape 17">
            <a:extLst>
              <a:ext uri="{FF2B5EF4-FFF2-40B4-BE49-F238E27FC236}">
                <a16:creationId xmlns:a16="http://schemas.microsoft.com/office/drawing/2014/main" id="{E7816FB8-2475-4F68-A1DB-B278618EC665}"/>
              </a:ext>
            </a:extLst>
          </p:cNvPr>
          <p:cNvSpPr>
            <a:spLocks/>
          </p:cNvSpPr>
          <p:nvPr/>
        </p:nvSpPr>
        <p:spPr bwMode="auto">
          <a:xfrm>
            <a:off x="3899206" y="500529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46AA1720-4D8C-4BD7-B60F-6A7BD103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1190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1)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A8F26E27-EEDA-4E78-B24F-4D2004DE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50043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</a:t>
            </a:r>
          </a:p>
        </p:txBody>
      </p:sp>
      <p:graphicFrame>
        <p:nvGraphicFramePr>
          <p:cNvPr id="45080" name="Object 24">
            <a:extLst>
              <a:ext uri="{FF2B5EF4-FFF2-40B4-BE49-F238E27FC236}">
                <a16:creationId xmlns:a16="http://schemas.microsoft.com/office/drawing/2014/main" id="{0B06EEDB-38B9-474B-A865-0C3CA6C4F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266200"/>
              </p:ext>
            </p:extLst>
          </p:nvPr>
        </p:nvGraphicFramePr>
        <p:xfrm>
          <a:off x="2278554" y="3284071"/>
          <a:ext cx="4825578" cy="110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5" name="Equation" r:id="rId11" imgW="2171520" imgH="495000" progId="Equation.DSMT4">
                  <p:embed/>
                </p:oleObj>
              </mc:Choice>
              <mc:Fallback>
                <p:oleObj name="Equation" r:id="rId11" imgW="2171520" imgH="495000" progId="Equation.DSMT4">
                  <p:embed/>
                  <p:pic>
                    <p:nvPicPr>
                      <p:cNvPr id="45080" name="Object 24">
                        <a:extLst>
                          <a:ext uri="{FF2B5EF4-FFF2-40B4-BE49-F238E27FC236}">
                            <a16:creationId xmlns:a16="http://schemas.microsoft.com/office/drawing/2014/main" id="{0B06EEDB-38B9-474B-A865-0C3CA6C4F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554" y="3284071"/>
                        <a:ext cx="4825578" cy="110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>
            <a:extLst>
              <a:ext uri="{FF2B5EF4-FFF2-40B4-BE49-F238E27FC236}">
                <a16:creationId xmlns:a16="http://schemas.microsoft.com/office/drawing/2014/main" id="{1A2FF7CA-9B44-44D8-BACB-17EB14CFB2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55293"/>
              </p:ext>
            </p:extLst>
          </p:nvPr>
        </p:nvGraphicFramePr>
        <p:xfrm>
          <a:off x="2005881" y="4889152"/>
          <a:ext cx="4078287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6" name="Equation" r:id="rId13" imgW="1701720" imgH="291960" progId="Equation.DSMT4">
                  <p:embed/>
                </p:oleObj>
              </mc:Choice>
              <mc:Fallback>
                <p:oleObj name="Equation" r:id="rId13" imgW="1701720" imgH="291960" progId="Equation.DSMT4">
                  <p:embed/>
                  <p:pic>
                    <p:nvPicPr>
                      <p:cNvPr id="45081" name="Object 25">
                        <a:extLst>
                          <a:ext uri="{FF2B5EF4-FFF2-40B4-BE49-F238E27FC236}">
                            <a16:creationId xmlns:a16="http://schemas.microsoft.com/office/drawing/2014/main" id="{1A2FF7CA-9B44-44D8-BACB-17EB14CFB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881" y="4889152"/>
                        <a:ext cx="4078287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Text Box 29">
            <a:extLst>
              <a:ext uri="{FF2B5EF4-FFF2-40B4-BE49-F238E27FC236}">
                <a16:creationId xmlns:a16="http://schemas.microsoft.com/office/drawing/2014/main" id="{CC7A1252-CB4C-4D18-B7D2-C1BFADFC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589240"/>
            <a:ext cx="3935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故函数在点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(0, 0)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连续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5099" name="Rectangle 43">
            <a:extLst>
              <a:ext uri="{FF2B5EF4-FFF2-40B4-BE49-F238E27FC236}">
                <a16:creationId xmlns:a16="http://schemas.microsoft.com/office/drawing/2014/main" id="{B3982B6F-A454-40C3-80EA-D7BAFE4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36613"/>
            <a:ext cx="208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 3. </a:t>
            </a:r>
            <a:r>
              <a:rPr lang="zh-CN" altLang="en-US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证明函数</a:t>
            </a:r>
          </a:p>
        </p:txBody>
      </p:sp>
      <p:sp>
        <p:nvSpPr>
          <p:cNvPr id="45102" name="Text Box 46">
            <a:extLst>
              <a:ext uri="{FF2B5EF4-FFF2-40B4-BE49-F238E27FC236}">
                <a16:creationId xmlns:a16="http://schemas.microsoft.com/office/drawing/2014/main" id="{4C93FE0C-94CB-426F-9C1C-E21E876A1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所以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build="p" autoUpdateAnimBg="0" advAuto="0"/>
      <p:bldP spid="45061" grpId="0" build="p" autoUpdateAnimBg="0"/>
      <p:bldP spid="45064" grpId="0" build="p" autoUpdateAnimBg="0" advAuto="0"/>
      <p:bldP spid="45075" grpId="0" autoUpdateAnimBg="0"/>
      <p:bldP spid="45076" grpId="0" autoUpdateAnimBg="0"/>
      <p:bldP spid="45085" grpId="0" build="p" autoUpdateAnimBg="0"/>
      <p:bldP spid="4510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9" name="Object 9">
            <a:extLst>
              <a:ext uri="{FF2B5EF4-FFF2-40B4-BE49-F238E27FC236}">
                <a16:creationId xmlns:a16="http://schemas.microsoft.com/office/drawing/2014/main" id="{65BDCCE9-471A-4BFD-9263-383FDC51A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225648"/>
              </p:ext>
            </p:extLst>
          </p:nvPr>
        </p:nvGraphicFramePr>
        <p:xfrm>
          <a:off x="609600" y="1547447"/>
          <a:ext cx="7118418" cy="1076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0" name="Equation" r:id="rId3" imgW="3276360" imgH="495000" progId="Equation.DSMT4">
                  <p:embed/>
                </p:oleObj>
              </mc:Choice>
              <mc:Fallback>
                <p:oleObj name="Equation" r:id="rId3" imgW="3276360" imgH="495000" progId="Equation.DSMT4">
                  <p:embed/>
                  <p:pic>
                    <p:nvPicPr>
                      <p:cNvPr id="46089" name="Object 9">
                        <a:extLst>
                          <a:ext uri="{FF2B5EF4-FFF2-40B4-BE49-F238E27FC236}">
                            <a16:creationId xmlns:a16="http://schemas.microsoft.com/office/drawing/2014/main" id="{65BDCCE9-471A-4BFD-9263-383FDC51A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47447"/>
                        <a:ext cx="7118418" cy="1076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>
            <a:extLst>
              <a:ext uri="{FF2B5EF4-FFF2-40B4-BE49-F238E27FC236}">
                <a16:creationId xmlns:a16="http://schemas.microsoft.com/office/drawing/2014/main" id="{F860C62A-9696-4646-B802-C585B9695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70652"/>
              </p:ext>
            </p:extLst>
          </p:nvPr>
        </p:nvGraphicFramePr>
        <p:xfrm>
          <a:off x="1115342" y="1065912"/>
          <a:ext cx="2613318" cy="45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1" name="Equation" r:id="rId5" imgW="1155600" imgH="203040" progId="Equation.DSMT4">
                  <p:embed/>
                </p:oleObj>
              </mc:Choice>
              <mc:Fallback>
                <p:oleObj name="Equation" r:id="rId5" imgW="1155600" imgH="203040" progId="Equation.DSMT4">
                  <p:embed/>
                  <p:pic>
                    <p:nvPicPr>
                      <p:cNvPr id="46091" name="Object 11">
                        <a:extLst>
                          <a:ext uri="{FF2B5EF4-FFF2-40B4-BE49-F238E27FC236}">
                            <a16:creationId xmlns:a16="http://schemas.microsoft.com/office/drawing/2014/main" id="{F860C62A-9696-4646-B802-C585B9695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342" y="1065912"/>
                        <a:ext cx="2613318" cy="459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5">
            <a:extLst>
              <a:ext uri="{FF2B5EF4-FFF2-40B4-BE49-F238E27FC236}">
                <a16:creationId xmlns:a16="http://schemas.microsoft.com/office/drawing/2014/main" id="{B9D35538-604C-4D4D-9AD9-70C28EE42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097798"/>
              </p:ext>
            </p:extLst>
          </p:nvPr>
        </p:nvGraphicFramePr>
        <p:xfrm>
          <a:off x="704159" y="2769040"/>
          <a:ext cx="6028081" cy="5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2" name="Equation" r:id="rId7" imgW="2590560" imgH="253800" progId="Equation.DSMT4">
                  <p:embed/>
                </p:oleObj>
              </mc:Choice>
              <mc:Fallback>
                <p:oleObj name="Equation" r:id="rId7" imgW="2590560" imgH="253800" progId="Equation.DSMT4">
                  <p:embed/>
                  <p:pic>
                    <p:nvPicPr>
                      <p:cNvPr id="46095" name="Object 15">
                        <a:extLst>
                          <a:ext uri="{FF2B5EF4-FFF2-40B4-BE49-F238E27FC236}">
                            <a16:creationId xmlns:a16="http://schemas.microsoft.com/office/drawing/2014/main" id="{B9D35538-604C-4D4D-9AD9-70C28EE42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159" y="2769040"/>
                        <a:ext cx="6028081" cy="5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22">
            <a:extLst>
              <a:ext uri="{FF2B5EF4-FFF2-40B4-BE49-F238E27FC236}">
                <a16:creationId xmlns:a16="http://schemas.microsoft.com/office/drawing/2014/main" id="{1268E48A-C3F8-49C0-8D2E-9FE8310422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688643"/>
              </p:ext>
            </p:extLst>
          </p:nvPr>
        </p:nvGraphicFramePr>
        <p:xfrm>
          <a:off x="1245415" y="409576"/>
          <a:ext cx="40375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3" name="Equation" r:id="rId9" imgW="1777680" imgH="228600" progId="Equation.DSMT4">
                  <p:embed/>
                </p:oleObj>
              </mc:Choice>
              <mc:Fallback>
                <p:oleObj name="Equation" r:id="rId9" imgW="1777680" imgH="228600" progId="Equation.DSMT4">
                  <p:embed/>
                  <p:pic>
                    <p:nvPicPr>
                      <p:cNvPr id="46102" name="Object 22">
                        <a:extLst>
                          <a:ext uri="{FF2B5EF4-FFF2-40B4-BE49-F238E27FC236}">
                            <a16:creationId xmlns:a16="http://schemas.microsoft.com/office/drawing/2014/main" id="{1268E48A-C3F8-49C0-8D2E-9FE831042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415" y="409576"/>
                        <a:ext cx="40375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24">
            <a:extLst>
              <a:ext uri="{FF2B5EF4-FFF2-40B4-BE49-F238E27FC236}">
                <a16:creationId xmlns:a16="http://schemas.microsoft.com/office/drawing/2014/main" id="{B31FC222-451B-49B9-8BC7-A5092D577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12027"/>
              </p:ext>
            </p:extLst>
          </p:nvPr>
        </p:nvGraphicFramePr>
        <p:xfrm>
          <a:off x="6140924" y="419101"/>
          <a:ext cx="1671436" cy="5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4" name="Equation" r:id="rId11" imgW="761760" imgH="241200" progId="Equation.DSMT4">
                  <p:embed/>
                </p:oleObj>
              </mc:Choice>
              <mc:Fallback>
                <p:oleObj name="Equation" r:id="rId11" imgW="761760" imgH="241200" progId="Equation.DSMT4">
                  <p:embed/>
                  <p:pic>
                    <p:nvPicPr>
                      <p:cNvPr id="46104" name="Object 24">
                        <a:extLst>
                          <a:ext uri="{FF2B5EF4-FFF2-40B4-BE49-F238E27FC236}">
                            <a16:creationId xmlns:a16="http://schemas.microsoft.com/office/drawing/2014/main" id="{B31FC222-451B-49B9-8BC7-A5092D577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924" y="419101"/>
                        <a:ext cx="1671436" cy="5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5" name="Text Box 25">
            <a:extLst>
              <a:ext uri="{FF2B5EF4-FFF2-40B4-BE49-F238E27FC236}">
                <a16:creationId xmlns:a16="http://schemas.microsoft.com/office/drawing/2014/main" id="{31B12172-C784-41E4-8C78-10E097B6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3810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同理</a:t>
            </a:r>
          </a:p>
        </p:txBody>
      </p:sp>
      <p:graphicFrame>
        <p:nvGraphicFramePr>
          <p:cNvPr id="46115" name="Object 35">
            <a:extLst>
              <a:ext uri="{FF2B5EF4-FFF2-40B4-BE49-F238E27FC236}">
                <a16:creationId xmlns:a16="http://schemas.microsoft.com/office/drawing/2014/main" id="{353CE4CB-075F-4377-9F8D-3B82F3709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788265"/>
              </p:ext>
            </p:extLst>
          </p:nvPr>
        </p:nvGraphicFramePr>
        <p:xfrm>
          <a:off x="1219199" y="3448531"/>
          <a:ext cx="2509461" cy="73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5" name="Equation" r:id="rId13" imgW="1041120" imgH="304560" progId="Equation.DSMT4">
                  <p:embed/>
                </p:oleObj>
              </mc:Choice>
              <mc:Fallback>
                <p:oleObj name="Equation" r:id="rId13" imgW="1041120" imgH="304560" progId="Equation.DSMT4">
                  <p:embed/>
                  <p:pic>
                    <p:nvPicPr>
                      <p:cNvPr id="46115" name="Object 35">
                        <a:extLst>
                          <a:ext uri="{FF2B5EF4-FFF2-40B4-BE49-F238E27FC236}">
                            <a16:creationId xmlns:a16="http://schemas.microsoft.com/office/drawing/2014/main" id="{353CE4CB-075F-4377-9F8D-3B82F3709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3448531"/>
                        <a:ext cx="2509461" cy="735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>
            <a:extLst>
              <a:ext uri="{FF2B5EF4-FFF2-40B4-BE49-F238E27FC236}">
                <a16:creationId xmlns:a16="http://schemas.microsoft.com/office/drawing/2014/main" id="{BB48912A-4044-4F9D-8E75-24BF8AC1E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107454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极限不存在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6110" name="Object 30">
            <a:extLst>
              <a:ext uri="{FF2B5EF4-FFF2-40B4-BE49-F238E27FC236}">
                <a16:creationId xmlns:a16="http://schemas.microsoft.com/office/drawing/2014/main" id="{F4B50285-2756-471C-9635-BF361FBF1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375017"/>
              </p:ext>
            </p:extLst>
          </p:nvPr>
        </p:nvGraphicFramePr>
        <p:xfrm>
          <a:off x="2715420" y="5129401"/>
          <a:ext cx="1453389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6" name="Equation" r:id="rId15" imgW="634680" imgH="228600" progId="Equation.DSMT4">
                  <p:embed/>
                </p:oleObj>
              </mc:Choice>
              <mc:Fallback>
                <p:oleObj name="Equation" r:id="rId15" imgW="634680" imgH="228600" progId="Equation.DSMT4">
                  <p:embed/>
                  <p:pic>
                    <p:nvPicPr>
                      <p:cNvPr id="46110" name="Object 30">
                        <a:extLst>
                          <a:ext uri="{FF2B5EF4-FFF2-40B4-BE49-F238E27FC236}">
                            <a16:creationId xmlns:a16="http://schemas.microsoft.com/office/drawing/2014/main" id="{F4B50285-2756-471C-9635-BF361FBF1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20" y="5129401"/>
                        <a:ext cx="1453389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Text Box 31">
            <a:extLst>
              <a:ext uri="{FF2B5EF4-FFF2-40B4-BE49-F238E27FC236}">
                <a16:creationId xmlns:a16="http://schemas.microsoft.com/office/drawing/2014/main" id="{BCDE80BB-69DE-43E4-A62B-F9B55F4B8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5105400"/>
            <a:ext cx="28584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不连续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FE78B303-F4C1-4637-AA0F-B72EFCE44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51" y="5683250"/>
            <a:ext cx="10823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同理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6113" name="Object 33">
            <a:extLst>
              <a:ext uri="{FF2B5EF4-FFF2-40B4-BE49-F238E27FC236}">
                <a16:creationId xmlns:a16="http://schemas.microsoft.com/office/drawing/2014/main" id="{0F1AF9D6-E92C-42C4-B2EF-8FBA995BC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464635"/>
              </p:ext>
            </p:extLst>
          </p:nvPr>
        </p:nvGraphicFramePr>
        <p:xfrm>
          <a:off x="1828840" y="5724525"/>
          <a:ext cx="1253791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7" name="Equation" r:id="rId17" imgW="520560" imgH="241200" progId="Equation.DSMT4">
                  <p:embed/>
                </p:oleObj>
              </mc:Choice>
              <mc:Fallback>
                <p:oleObj name="Equation" r:id="rId17" imgW="520560" imgH="241200" progId="Equation.DSMT4">
                  <p:embed/>
                  <p:pic>
                    <p:nvPicPr>
                      <p:cNvPr id="46113" name="Object 33">
                        <a:extLst>
                          <a:ext uri="{FF2B5EF4-FFF2-40B4-BE49-F238E27FC236}">
                            <a16:creationId xmlns:a16="http://schemas.microsoft.com/office/drawing/2014/main" id="{0F1AF9D6-E92C-42C4-B2EF-8FBA995BC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40" y="5724525"/>
                        <a:ext cx="1253791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Text Box 34">
            <a:extLst>
              <a:ext uri="{FF2B5EF4-FFF2-40B4-BE49-F238E27FC236}">
                <a16:creationId xmlns:a16="http://schemas.microsoft.com/office/drawing/2014/main" id="{95781C13-FFFB-48E3-B151-816A88005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5729288"/>
            <a:ext cx="3016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也不连续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6117" name="Object 37">
            <a:extLst>
              <a:ext uri="{FF2B5EF4-FFF2-40B4-BE49-F238E27FC236}">
                <a16:creationId xmlns:a16="http://schemas.microsoft.com/office/drawing/2014/main" id="{43CA94D6-387A-4597-AB83-BF189434EF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88017"/>
              </p:ext>
            </p:extLst>
          </p:nvPr>
        </p:nvGraphicFramePr>
        <p:xfrm>
          <a:off x="1245415" y="4005064"/>
          <a:ext cx="5973762" cy="1078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58" name="Equation" r:id="rId19" imgW="2743200" imgH="495000" progId="Equation.DSMT4">
                  <p:embed/>
                </p:oleObj>
              </mc:Choice>
              <mc:Fallback>
                <p:oleObj name="Equation" r:id="rId19" imgW="2743200" imgH="495000" progId="Equation.DSMT4">
                  <p:embed/>
                  <p:pic>
                    <p:nvPicPr>
                      <p:cNvPr id="46117" name="Object 37">
                        <a:extLst>
                          <a:ext uri="{FF2B5EF4-FFF2-40B4-BE49-F238E27FC236}">
                            <a16:creationId xmlns:a16="http://schemas.microsoft.com/office/drawing/2014/main" id="{43CA94D6-387A-4597-AB83-BF189434E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415" y="4005064"/>
                        <a:ext cx="5973762" cy="1078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2" name="Text Box 42">
            <a:extLst>
              <a:ext uri="{FF2B5EF4-FFF2-40B4-BE49-F238E27FC236}">
                <a16:creationId xmlns:a16="http://schemas.microsoft.com/office/drawing/2014/main" id="{D297ED93-63BF-4130-BEB6-0302ED6A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382588"/>
            <a:ext cx="484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2)</a:t>
            </a:r>
          </a:p>
        </p:txBody>
      </p:sp>
      <p:sp>
        <p:nvSpPr>
          <p:cNvPr id="46123" name="Text Box 43">
            <a:extLst>
              <a:ext uri="{FF2B5EF4-FFF2-40B4-BE49-F238E27FC236}">
                <a16:creationId xmlns:a16="http://schemas.microsoft.com/office/drawing/2014/main" id="{5EC94C4D-D58E-406A-977A-C62357F8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4844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4" grpId="0" autoUpdateAnimBg="0"/>
      <p:bldP spid="46111" grpId="0" build="p" autoUpdateAnimBg="0" advAuto="0"/>
      <p:bldP spid="46112" grpId="0" build="p" autoUpdateAnimBg="0"/>
      <p:bldP spid="46114" grpId="0" build="p" autoUpdateAnimBg="0" advAuto="0"/>
      <p:bldP spid="461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12" name="Object 8">
            <a:extLst>
              <a:ext uri="{FF2B5EF4-FFF2-40B4-BE49-F238E27FC236}">
                <a16:creationId xmlns:a16="http://schemas.microsoft.com/office/drawing/2014/main" id="{19094FDF-BAE4-43AB-90B9-BC6B4EBE1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337405"/>
              </p:ext>
            </p:extLst>
          </p:nvPr>
        </p:nvGraphicFramePr>
        <p:xfrm>
          <a:off x="1604469" y="1085490"/>
          <a:ext cx="2882418" cy="63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2" name="Equation" r:id="rId3" imgW="1269720" imgH="279360" progId="Equation.DSMT4">
                  <p:embed/>
                </p:oleObj>
              </mc:Choice>
              <mc:Fallback>
                <p:oleObj name="Equation" r:id="rId3" imgW="1269720" imgH="279360" progId="Equation.DSMT4">
                  <p:embed/>
                  <p:pic>
                    <p:nvPicPr>
                      <p:cNvPr id="47112" name="Object 8">
                        <a:extLst>
                          <a:ext uri="{FF2B5EF4-FFF2-40B4-BE49-F238E27FC236}">
                            <a16:creationId xmlns:a16="http://schemas.microsoft.com/office/drawing/2014/main" id="{19094FDF-BAE4-43AB-90B9-BC6B4EBE1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469" y="1085490"/>
                        <a:ext cx="2882418" cy="634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>
            <a:extLst>
              <a:ext uri="{FF2B5EF4-FFF2-40B4-BE49-F238E27FC236}">
                <a16:creationId xmlns:a16="http://schemas.microsoft.com/office/drawing/2014/main" id="{48C2400D-798B-4A24-9030-2044109D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471488"/>
            <a:ext cx="21547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4) 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下面证明</a:t>
            </a:r>
          </a:p>
        </p:txBody>
      </p:sp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3D817B19-7EB2-4ADE-BA7A-27E9B8BCE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155908"/>
              </p:ext>
            </p:extLst>
          </p:nvPr>
        </p:nvGraphicFramePr>
        <p:xfrm>
          <a:off x="2711081" y="512297"/>
          <a:ext cx="2465822" cy="499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3" name="Equation" r:id="rId5" imgW="1002960" imgH="203040" progId="Equation.DSMT4">
                  <p:embed/>
                </p:oleObj>
              </mc:Choice>
              <mc:Fallback>
                <p:oleObj name="Equation" r:id="rId5" imgW="1002960" imgH="203040" progId="Equation.DSMT4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3D817B19-7EB2-4ADE-BA7A-27E9B8BCE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081" y="512297"/>
                        <a:ext cx="2465822" cy="499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>
            <a:extLst>
              <a:ext uri="{FF2B5EF4-FFF2-40B4-BE49-F238E27FC236}">
                <a16:creationId xmlns:a16="http://schemas.microsoft.com/office/drawing/2014/main" id="{4579C631-7416-436E-9691-8CBA40E58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71488"/>
            <a:ext cx="1091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7116" name="Object 12">
            <a:extLst>
              <a:ext uri="{FF2B5EF4-FFF2-40B4-BE49-F238E27FC236}">
                <a16:creationId xmlns:a16="http://schemas.microsoft.com/office/drawing/2014/main" id="{9E67D581-4AFF-425B-BE63-729B4045D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97942"/>
              </p:ext>
            </p:extLst>
          </p:nvPr>
        </p:nvGraphicFramePr>
        <p:xfrm>
          <a:off x="1154790" y="1938083"/>
          <a:ext cx="4315321" cy="104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4" name="Equation" r:id="rId7" imgW="1892160" imgH="457200" progId="Equation.DSMT4">
                  <p:embed/>
                </p:oleObj>
              </mc:Choice>
              <mc:Fallback>
                <p:oleObj name="Equation" r:id="rId7" imgW="1892160" imgH="457200" progId="Equation.DSMT4">
                  <p:embed/>
                  <p:pic>
                    <p:nvPicPr>
                      <p:cNvPr id="47116" name="Object 12">
                        <a:extLst>
                          <a:ext uri="{FF2B5EF4-FFF2-40B4-BE49-F238E27FC236}">
                            <a16:creationId xmlns:a16="http://schemas.microsoft.com/office/drawing/2014/main" id="{9E67D581-4AFF-425B-BE63-729B4045D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90" y="1938083"/>
                        <a:ext cx="4315321" cy="1042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>
            <a:extLst>
              <a:ext uri="{FF2B5EF4-FFF2-40B4-BE49-F238E27FC236}">
                <a16:creationId xmlns:a16="http://schemas.microsoft.com/office/drawing/2014/main" id="{C9A3CF72-25DB-4A30-B455-F2A428448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295221"/>
              </p:ext>
            </p:extLst>
          </p:nvPr>
        </p:nvGraphicFramePr>
        <p:xfrm>
          <a:off x="899592" y="3114456"/>
          <a:ext cx="461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5" name="Equation" r:id="rId9" imgW="2158920" imgH="457200" progId="Equation.DSMT4">
                  <p:embed/>
                </p:oleObj>
              </mc:Choice>
              <mc:Fallback>
                <p:oleObj name="Equation" r:id="rId9" imgW="2158920" imgH="457200" progId="Equation.DSMT4">
                  <p:embed/>
                  <p:pic>
                    <p:nvPicPr>
                      <p:cNvPr id="47118" name="Object 14">
                        <a:extLst>
                          <a:ext uri="{FF2B5EF4-FFF2-40B4-BE49-F238E27FC236}">
                            <a16:creationId xmlns:a16="http://schemas.microsoft.com/office/drawing/2014/main" id="{C9A3CF72-25DB-4A30-B455-F2A4284486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14456"/>
                        <a:ext cx="46164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19">
            <a:extLst>
              <a:ext uri="{FF2B5EF4-FFF2-40B4-BE49-F238E27FC236}">
                <a16:creationId xmlns:a16="http://schemas.microsoft.com/office/drawing/2014/main" id="{E8CEDA8E-3B39-4782-9D46-75A1D3091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38857"/>
              </p:ext>
            </p:extLst>
          </p:nvPr>
        </p:nvGraphicFramePr>
        <p:xfrm>
          <a:off x="796075" y="4307373"/>
          <a:ext cx="3400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6" name="Equation" r:id="rId11" imgW="1511280" imgH="203040" progId="Equation.DSMT4">
                  <p:embed/>
                </p:oleObj>
              </mc:Choice>
              <mc:Fallback>
                <p:oleObj name="Equation" r:id="rId11" imgW="1511280" imgH="203040" progId="Equation.DSMT4">
                  <p:embed/>
                  <p:pic>
                    <p:nvPicPr>
                      <p:cNvPr id="47123" name="Object 19">
                        <a:extLst>
                          <a:ext uri="{FF2B5EF4-FFF2-40B4-BE49-F238E27FC236}">
                            <a16:creationId xmlns:a16="http://schemas.microsoft.com/office/drawing/2014/main" id="{E8CEDA8E-3B39-4782-9D46-75A1D3091C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75" y="4307373"/>
                        <a:ext cx="3400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Text Box 20">
            <a:extLst>
              <a:ext uri="{FF2B5EF4-FFF2-40B4-BE49-F238E27FC236}">
                <a16:creationId xmlns:a16="http://schemas.microsoft.com/office/drawing/2014/main" id="{2DC72C50-636D-44DF-BAF6-B1281C8B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4922004"/>
            <a:ext cx="80826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此题表明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偏导数连续只是可微的充分条件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99EE8FF8-21B2-48BF-8905-C3CC54524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76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73897A96-5EF4-42C7-89C7-2B8B8715B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1143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4" grpId="0" build="p" autoUpdateAnimBg="0"/>
      <p:bldP spid="47125" grpId="0" build="p" autoUpdateAnimBg="0"/>
      <p:bldP spid="4712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0B3CEBE9-97EA-4C28-A7F9-2E841B852C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4561" y="797644"/>
            <a:ext cx="3381375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微分中值定理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8FB8C090-AB39-428E-934F-B5553A9AC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72925"/>
              </p:ext>
            </p:extLst>
          </p:nvPr>
        </p:nvGraphicFramePr>
        <p:xfrm>
          <a:off x="323850" y="1469157"/>
          <a:ext cx="482421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2" name="Equation" r:id="rId3" imgW="2222280" imgH="228600" progId="Equation.DSMT4">
                  <p:embed/>
                </p:oleObj>
              </mc:Choice>
              <mc:Fallback>
                <p:oleObj name="Equation" r:id="rId3" imgW="2222280" imgH="228600" progId="Equation.DSMT4">
                  <p:embed/>
                  <p:pic>
                    <p:nvPicPr>
                      <p:cNvPr id="54276" name="Object 4">
                        <a:extLst>
                          <a:ext uri="{FF2B5EF4-FFF2-40B4-BE49-F238E27FC236}">
                            <a16:creationId xmlns:a16="http://schemas.microsoft.com/office/drawing/2014/main" id="{8FB8C090-AB39-428E-934F-B5553A9AC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69157"/>
                        <a:ext cx="482421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>
            <a:extLst>
              <a:ext uri="{FF2B5EF4-FFF2-40B4-BE49-F238E27FC236}">
                <a16:creationId xmlns:a16="http://schemas.microsoft.com/office/drawing/2014/main" id="{F45DAF9A-BBCA-467B-A044-4EEADCC99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2579"/>
              </p:ext>
            </p:extLst>
          </p:nvPr>
        </p:nvGraphicFramePr>
        <p:xfrm>
          <a:off x="625475" y="2766144"/>
          <a:ext cx="52974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3" name="Equation" r:id="rId5" imgW="2247840" imgH="228600" progId="Equation.DSMT4">
                  <p:embed/>
                </p:oleObj>
              </mc:Choice>
              <mc:Fallback>
                <p:oleObj name="Equation" r:id="rId5" imgW="2247840" imgH="228600" progId="Equation.DSMT4">
                  <p:embed/>
                  <p:pic>
                    <p:nvPicPr>
                      <p:cNvPr id="54278" name="Object 6">
                        <a:extLst>
                          <a:ext uri="{FF2B5EF4-FFF2-40B4-BE49-F238E27FC236}">
                            <a16:creationId xmlns:a16="http://schemas.microsoft.com/office/drawing/2014/main" id="{F45DAF9A-BBCA-467B-A044-4EEADCC99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766144"/>
                        <a:ext cx="52974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AE4AAA8A-A77F-455A-9D8F-0F647AC0A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126259"/>
              </p:ext>
            </p:extLst>
          </p:nvPr>
        </p:nvGraphicFramePr>
        <p:xfrm>
          <a:off x="6454081" y="3946451"/>
          <a:ext cx="224948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4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54279" name="Object 7">
                        <a:extLst>
                          <a:ext uri="{FF2B5EF4-FFF2-40B4-BE49-F238E27FC236}">
                            <a16:creationId xmlns:a16="http://schemas.microsoft.com/office/drawing/2014/main" id="{AE4AAA8A-A77F-455A-9D8F-0F647AC0A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081" y="3946451"/>
                        <a:ext cx="2249485" cy="5191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11">
            <a:extLst>
              <a:ext uri="{FF2B5EF4-FFF2-40B4-BE49-F238E27FC236}">
                <a16:creationId xmlns:a16="http://schemas.microsoft.com/office/drawing/2014/main" id="{78CFB3E2-E017-4A78-851D-91D262ADB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02413"/>
              </p:ext>
            </p:extLst>
          </p:nvPr>
        </p:nvGraphicFramePr>
        <p:xfrm>
          <a:off x="1144588" y="3413844"/>
          <a:ext cx="6927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5" name="Equation" r:id="rId9" imgW="3060360" imgH="241200" progId="Equation.DSMT4">
                  <p:embed/>
                </p:oleObj>
              </mc:Choice>
              <mc:Fallback>
                <p:oleObj name="Equation" r:id="rId9" imgW="3060360" imgH="241200" progId="Equation.DSMT4">
                  <p:embed/>
                  <p:pic>
                    <p:nvPicPr>
                      <p:cNvPr id="54283" name="Object 11">
                        <a:extLst>
                          <a:ext uri="{FF2B5EF4-FFF2-40B4-BE49-F238E27FC236}">
                            <a16:creationId xmlns:a16="http://schemas.microsoft.com/office/drawing/2014/main" id="{78CFB3E2-E017-4A78-851D-91D262ADB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3413844"/>
                        <a:ext cx="69278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>
            <a:extLst>
              <a:ext uri="{FF2B5EF4-FFF2-40B4-BE49-F238E27FC236}">
                <a16:creationId xmlns:a16="http://schemas.microsoft.com/office/drawing/2014/main" id="{91C25043-7DE5-4F2A-8FB2-ABB1DEC08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697115"/>
              </p:ext>
            </p:extLst>
          </p:nvPr>
        </p:nvGraphicFramePr>
        <p:xfrm>
          <a:off x="4457700" y="5429969"/>
          <a:ext cx="4114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6" name="Equation" r:id="rId11" imgW="1701720" imgH="228600" progId="Equation.DSMT4">
                  <p:embed/>
                </p:oleObj>
              </mc:Choice>
              <mc:Fallback>
                <p:oleObj name="Equation" r:id="rId11" imgW="1701720" imgH="228600" progId="Equation.DSMT4">
                  <p:embed/>
                  <p:pic>
                    <p:nvPicPr>
                      <p:cNvPr id="54284" name="Object 12">
                        <a:extLst>
                          <a:ext uri="{FF2B5EF4-FFF2-40B4-BE49-F238E27FC236}">
                            <a16:creationId xmlns:a16="http://schemas.microsoft.com/office/drawing/2014/main" id="{91C25043-7DE5-4F2A-8FB2-ABB1DEC08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429969"/>
                        <a:ext cx="4114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Text Box 16">
            <a:extLst>
              <a:ext uri="{FF2B5EF4-FFF2-40B4-BE49-F238E27FC236}">
                <a16:creationId xmlns:a16="http://schemas.microsoft.com/office/drawing/2014/main" id="{CDF74C9B-CDC4-499D-B2A5-32F97E173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821457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54289" name="Object 17">
            <a:extLst>
              <a:ext uri="{FF2B5EF4-FFF2-40B4-BE49-F238E27FC236}">
                <a16:creationId xmlns:a16="http://schemas.microsoft.com/office/drawing/2014/main" id="{FF47C93E-1D7E-45D6-BBF6-626A47382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65934"/>
              </p:ext>
            </p:extLst>
          </p:nvPr>
        </p:nvGraphicFramePr>
        <p:xfrm>
          <a:off x="5148066" y="877019"/>
          <a:ext cx="149077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7" name="Equation" r:id="rId13" imgW="711000" imgH="203040" progId="Equation.DSMT4">
                  <p:embed/>
                </p:oleObj>
              </mc:Choice>
              <mc:Fallback>
                <p:oleObj name="Equation" r:id="rId13" imgW="711000" imgH="203040" progId="Equation.DSMT4">
                  <p:embed/>
                  <p:pic>
                    <p:nvPicPr>
                      <p:cNvPr id="54289" name="Object 17">
                        <a:extLst>
                          <a:ext uri="{FF2B5EF4-FFF2-40B4-BE49-F238E27FC236}">
                            <a16:creationId xmlns:a16="http://schemas.microsoft.com/office/drawing/2014/main" id="{FF47C93E-1D7E-45D6-BBF6-626A47382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6" y="877019"/>
                        <a:ext cx="149077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Text Box 18">
            <a:extLst>
              <a:ext uri="{FF2B5EF4-FFF2-40B4-BE49-F238E27FC236}">
                <a16:creationId xmlns:a16="http://schemas.microsoft.com/office/drawing/2014/main" id="{B039E822-3DC8-4C04-A480-36AA71955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821457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在矩形域</a:t>
            </a: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709FFCB9-27C7-43BA-9BE6-B5DB4333F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469157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内可偏导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则对任何</a:t>
            </a:r>
          </a:p>
        </p:txBody>
      </p:sp>
      <p:graphicFrame>
        <p:nvGraphicFramePr>
          <p:cNvPr id="54304" name="Object 32">
            <a:extLst>
              <a:ext uri="{FF2B5EF4-FFF2-40B4-BE49-F238E27FC236}">
                <a16:creationId xmlns:a16="http://schemas.microsoft.com/office/drawing/2014/main" id="{47AB4E6B-EC59-4816-AF70-444205128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896982"/>
              </p:ext>
            </p:extLst>
          </p:nvPr>
        </p:nvGraphicFramePr>
        <p:xfrm>
          <a:off x="395437" y="2031132"/>
          <a:ext cx="25923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8" name="Equation" r:id="rId15" imgW="1054080" imgH="228600" progId="Equation.DSMT4">
                  <p:embed/>
                </p:oleObj>
              </mc:Choice>
              <mc:Fallback>
                <p:oleObj name="Equation" r:id="rId15" imgW="1054080" imgH="228600" progId="Equation.DSMT4">
                  <p:embed/>
                  <p:pic>
                    <p:nvPicPr>
                      <p:cNvPr id="54304" name="Object 32">
                        <a:extLst>
                          <a:ext uri="{FF2B5EF4-FFF2-40B4-BE49-F238E27FC236}">
                            <a16:creationId xmlns:a16="http://schemas.microsoft.com/office/drawing/2014/main" id="{47AB4E6B-EC59-4816-AF70-444205128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37" y="2031132"/>
                        <a:ext cx="25923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5" name="Text Box 33">
            <a:extLst>
              <a:ext uri="{FF2B5EF4-FFF2-40B4-BE49-F238E27FC236}">
                <a16:creationId xmlns:a16="http://schemas.microsoft.com/office/drawing/2014/main" id="{C9FF0837-11EB-42EB-974C-FB436E4D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045419"/>
            <a:ext cx="10080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都有</a:t>
            </a:r>
          </a:p>
        </p:txBody>
      </p:sp>
      <p:sp>
        <p:nvSpPr>
          <p:cNvPr id="54306" name="Text Box 34">
            <a:extLst>
              <a:ext uri="{FF2B5EF4-FFF2-40B4-BE49-F238E27FC236}">
                <a16:creationId xmlns:a16="http://schemas.microsoft.com/office/drawing/2014/main" id="{462A7C60-02F0-4889-B5CC-01F6E2F6C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06007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证：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只需考虑到</a:t>
            </a:r>
          </a:p>
        </p:txBody>
      </p:sp>
      <p:graphicFrame>
        <p:nvGraphicFramePr>
          <p:cNvPr id="54307" name="Object 35">
            <a:extLst>
              <a:ext uri="{FF2B5EF4-FFF2-40B4-BE49-F238E27FC236}">
                <a16:creationId xmlns:a16="http://schemas.microsoft.com/office/drawing/2014/main" id="{92D7E82E-54A1-445E-A31F-6735FF3A0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435794"/>
              </p:ext>
            </p:extLst>
          </p:nvPr>
        </p:nvGraphicFramePr>
        <p:xfrm>
          <a:off x="769938" y="4853707"/>
          <a:ext cx="61055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Equation" r:id="rId17" imgW="2590560" imgH="228600" progId="Equation.DSMT4">
                  <p:embed/>
                </p:oleObj>
              </mc:Choice>
              <mc:Fallback>
                <p:oleObj name="Equation" r:id="rId17" imgW="2590560" imgH="228600" progId="Equation.DSMT4">
                  <p:embed/>
                  <p:pic>
                    <p:nvPicPr>
                      <p:cNvPr id="54307" name="Object 35">
                        <a:extLst>
                          <a:ext uri="{FF2B5EF4-FFF2-40B4-BE49-F238E27FC236}">
                            <a16:creationId xmlns:a16="http://schemas.microsoft.com/office/drawing/2014/main" id="{92D7E82E-54A1-445E-A31F-6735FF3A04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853707"/>
                        <a:ext cx="61055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8" name="Text Box 36">
            <a:extLst>
              <a:ext uri="{FF2B5EF4-FFF2-40B4-BE49-F238E27FC236}">
                <a16:creationId xmlns:a16="http://schemas.microsoft.com/office/drawing/2014/main" id="{4149A8B1-4153-4622-89B6-D504F8046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006232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再分别对单变量函数利用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中值定理即可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0252EAB-F296-45FC-952F-2211EB8D1877}"/>
              </a:ext>
            </a:extLst>
          </p:cNvPr>
          <p:cNvSpPr txBox="1">
            <a:spLocks noChangeArrowheads="1"/>
          </p:cNvSpPr>
          <p:nvPr/>
        </p:nvSpPr>
        <p:spPr>
          <a:xfrm>
            <a:off x="367164" y="192807"/>
            <a:ext cx="5940152" cy="62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一、微分中值定理</a:t>
            </a:r>
          </a:p>
        </p:txBody>
      </p:sp>
    </p:spTree>
    <p:extLst>
      <p:ext uri="{BB962C8B-B14F-4D97-AF65-F5344CB8AC3E}">
        <p14:creationId xmlns:p14="http://schemas.microsoft.com/office/powerpoint/2010/main" val="23264487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/>
      <p:bldP spid="54290" grpId="0"/>
      <p:bldP spid="54292" grpId="0" build="p" autoUpdateAnimBg="0"/>
      <p:bldP spid="54305" grpId="0" build="p" autoUpdateAnimBg="0"/>
      <p:bldP spid="54306" grpId="0" autoUpdateAnimBg="0"/>
      <p:bldP spid="543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8A07A56-9C3A-448E-B8C2-6F8B2A2669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528701"/>
            <a:ext cx="1149350" cy="533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299D0033-22E3-442B-88C4-018731EF9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1182018"/>
          <a:ext cx="494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3" imgW="2222280" imgH="228600" progId="Equation.DSMT4">
                  <p:embed/>
                </p:oleObj>
              </mc:Choice>
              <mc:Fallback>
                <p:oleObj name="Equation" r:id="rId3" imgW="2222280" imgH="228600" progId="Equation.DSMT4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299D0033-22E3-442B-88C4-018731EF9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182018"/>
                        <a:ext cx="494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Text Box 8">
            <a:extLst>
              <a:ext uri="{FF2B5EF4-FFF2-40B4-BE49-F238E27FC236}">
                <a16:creationId xmlns:a16="http://schemas.microsoft.com/office/drawing/2014/main" id="{96B34BC5-D8BC-48BF-9A10-BF66D34B4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3431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81D6FEA2-3891-49F1-AE0A-77E9C6A04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0109" y="574860"/>
          <a:ext cx="1558541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81D6FEA2-3891-49F1-AE0A-77E9C6A04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109" y="574860"/>
                        <a:ext cx="1558541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Text Box 10">
            <a:extLst>
              <a:ext uri="{FF2B5EF4-FFF2-40B4-BE49-F238E27FC236}">
                <a16:creationId xmlns:a16="http://schemas.microsoft.com/office/drawing/2014/main" id="{4A8CDE5D-8575-4458-8EC5-8124AEDBE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3431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在矩形域</a:t>
            </a:r>
          </a:p>
        </p:txBody>
      </p:sp>
      <p:sp>
        <p:nvSpPr>
          <p:cNvPr id="73739" name="Text Box 11">
            <a:extLst>
              <a:ext uri="{FF2B5EF4-FFF2-40B4-BE49-F238E27FC236}">
                <a16:creationId xmlns:a16="http://schemas.microsoft.com/office/drawing/2014/main" id="{05D2367D-F8E8-4A33-AF30-11A2AA85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29718"/>
            <a:ext cx="6119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内可偏导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且两个偏导数都恒等于零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54EED9C3-AD1C-42C4-B887-537A8D04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829718"/>
            <a:ext cx="284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则在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37EEDA53-B322-4581-99AE-6053DB48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50443"/>
            <a:ext cx="2303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为一个常数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53" name="Rectangle 25">
            <a:extLst>
              <a:ext uri="{FF2B5EF4-FFF2-40B4-BE49-F238E27FC236}">
                <a16:creationId xmlns:a16="http://schemas.microsoft.com/office/drawing/2014/main" id="{628F0A2C-7831-425E-96A7-B8F2C9EA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271168"/>
            <a:ext cx="1149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推论</a:t>
            </a:r>
            <a:r>
              <a:rPr lang="en-US" altLang="zh-CN" sz="2800" b="1" dirty="0">
                <a:solidFill>
                  <a:schemeClr val="accent1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chemeClr val="accent2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9384E81D-2187-49FE-9808-3B1C149D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27116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设函数</a:t>
            </a:r>
          </a:p>
        </p:txBody>
      </p:sp>
      <p:graphicFrame>
        <p:nvGraphicFramePr>
          <p:cNvPr id="73755" name="Object 27">
            <a:extLst>
              <a:ext uri="{FF2B5EF4-FFF2-40B4-BE49-F238E27FC236}">
                <a16:creationId xmlns:a16="http://schemas.microsoft.com/office/drawing/2014/main" id="{4E34FB4D-FDA2-48CB-B330-2E67311F4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379" y="3339104"/>
          <a:ext cx="1562694" cy="47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8" name="Equation" r:id="rId7" imgW="711000" imgH="203040" progId="Equation.DSMT4">
                  <p:embed/>
                </p:oleObj>
              </mc:Choice>
              <mc:Fallback>
                <p:oleObj name="Equation" r:id="rId7" imgW="711000" imgH="203040" progId="Equation.DSMT4">
                  <p:embed/>
                  <p:pic>
                    <p:nvPicPr>
                      <p:cNvPr id="73755" name="Object 27">
                        <a:extLst>
                          <a:ext uri="{FF2B5EF4-FFF2-40B4-BE49-F238E27FC236}">
                            <a16:creationId xmlns:a16="http://schemas.microsoft.com/office/drawing/2014/main" id="{4E34FB4D-FDA2-48CB-B330-2E67311F4F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379" y="3339104"/>
                        <a:ext cx="1562694" cy="475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Text Box 28">
            <a:extLst>
              <a:ext uri="{FF2B5EF4-FFF2-40B4-BE49-F238E27FC236}">
                <a16:creationId xmlns:a16="http://schemas.microsoft.com/office/drawing/2014/main" id="{74E2E538-29AF-42AB-92F9-B2D59D628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327116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在矩形域</a:t>
            </a:r>
          </a:p>
        </p:txBody>
      </p:sp>
      <p:graphicFrame>
        <p:nvGraphicFramePr>
          <p:cNvPr id="73757" name="Object 29">
            <a:extLst>
              <a:ext uri="{FF2B5EF4-FFF2-40B4-BE49-F238E27FC236}">
                <a16:creationId xmlns:a16="http://schemas.microsoft.com/office/drawing/2014/main" id="{25CC2750-49F7-4D1A-A98D-36A8625A3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3990305"/>
          <a:ext cx="494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9" name="Equation" r:id="rId9" imgW="2222280" imgH="228600" progId="Equation.DSMT4">
                  <p:embed/>
                </p:oleObj>
              </mc:Choice>
              <mc:Fallback>
                <p:oleObj name="Equation" r:id="rId9" imgW="2222280" imgH="228600" progId="Equation.DSMT4">
                  <p:embed/>
                  <p:pic>
                    <p:nvPicPr>
                      <p:cNvPr id="73757" name="Object 29">
                        <a:extLst>
                          <a:ext uri="{FF2B5EF4-FFF2-40B4-BE49-F238E27FC236}">
                            <a16:creationId xmlns:a16="http://schemas.microsoft.com/office/drawing/2014/main" id="{25CC2750-49F7-4D1A-A98D-36A8625A39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990305"/>
                        <a:ext cx="494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Text Box 30">
            <a:extLst>
              <a:ext uri="{FF2B5EF4-FFF2-40B4-BE49-F238E27FC236}">
                <a16:creationId xmlns:a16="http://schemas.microsoft.com/office/drawing/2014/main" id="{AEEC0E6D-8334-4C20-B903-2DFEAB3F8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1103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内可偏导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且两个偏导数都有界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746B6B14-A9BD-4B74-90A1-8466D6FE0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711030"/>
            <a:ext cx="284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,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</a:p>
        </p:txBody>
      </p:sp>
      <p:graphicFrame>
        <p:nvGraphicFramePr>
          <p:cNvPr id="73760" name="Object 32">
            <a:extLst>
              <a:ext uri="{FF2B5EF4-FFF2-40B4-BE49-F238E27FC236}">
                <a16:creationId xmlns:a16="http://schemas.microsoft.com/office/drawing/2014/main" id="{C7C98BD7-B3C3-4AB4-9DEE-06B99653A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2816" y="4711029"/>
          <a:ext cx="1192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60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73760" name="Object 32">
                        <a:extLst>
                          <a:ext uri="{FF2B5EF4-FFF2-40B4-BE49-F238E27FC236}">
                            <a16:creationId xmlns:a16="http://schemas.microsoft.com/office/drawing/2014/main" id="{C7C98BD7-B3C3-4AB4-9DEE-06B99653A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816" y="4711029"/>
                        <a:ext cx="11922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Text Box 33">
            <a:extLst>
              <a:ext uri="{FF2B5EF4-FFF2-40B4-BE49-F238E27FC236}">
                <a16:creationId xmlns:a16="http://schemas.microsoft.com/office/drawing/2014/main" id="{754BF924-BDC4-41CF-8D95-2A4D60EA0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30168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处连续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2181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6" grpId="0"/>
      <p:bldP spid="73738" grpId="0"/>
      <p:bldP spid="73739" grpId="0" build="p" autoUpdateAnimBg="0"/>
      <p:bldP spid="73748" grpId="0" build="p" autoUpdateAnimBg="0"/>
      <p:bldP spid="73752" grpId="0" build="p" autoUpdateAnimBg="0"/>
      <p:bldP spid="73753" grpId="0"/>
      <p:bldP spid="73754" grpId="0"/>
      <p:bldP spid="73756" grpId="0"/>
      <p:bldP spid="73758" grpId="0" build="p" autoUpdateAnimBg="0"/>
      <p:bldP spid="73759" grpId="0" build="p" autoUpdateAnimBg="0"/>
      <p:bldP spid="7376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7022767C-88EC-403D-8AE3-A0468F3F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47" y="908720"/>
            <a:ext cx="8382000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引例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一圆柱体底半径为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，高为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，当底半径与高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EBF9108F-8B64-4B39-AAE5-3C617D964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31225"/>
              </p:ext>
            </p:extLst>
          </p:nvPr>
        </p:nvGraphicFramePr>
        <p:xfrm>
          <a:off x="539750" y="2654128"/>
          <a:ext cx="45370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4" name="Equation" r:id="rId3" imgW="1981080" imgH="228600" progId="Equation.DSMT4">
                  <p:embed/>
                </p:oleObj>
              </mc:Choice>
              <mc:Fallback>
                <p:oleObj name="Equation" r:id="rId3" imgW="1981080" imgH="228600" progId="Equation.DSMT4">
                  <p:embed/>
                  <p:pic>
                    <p:nvPicPr>
                      <p:cNvPr id="53253" name="Object 5">
                        <a:extLst>
                          <a:ext uri="{FF2B5EF4-FFF2-40B4-BE49-F238E27FC236}">
                            <a16:creationId xmlns:a16="http://schemas.microsoft.com/office/drawing/2014/main" id="{EBF9108F-8B64-4B39-AAE5-3C617D964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654128"/>
                        <a:ext cx="45370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>
            <a:extLst>
              <a:ext uri="{FF2B5EF4-FFF2-40B4-BE49-F238E27FC236}">
                <a16:creationId xmlns:a16="http://schemas.microsoft.com/office/drawing/2014/main" id="{83607EA8-BBFF-4FC3-B6E4-2762682B1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336145"/>
              </p:ext>
            </p:extLst>
          </p:nvPr>
        </p:nvGraphicFramePr>
        <p:xfrm>
          <a:off x="6586537" y="4484107"/>
          <a:ext cx="20161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5" name="Equation" r:id="rId5" imgW="965160" imgH="279360" progId="Equation.DSMT4">
                  <p:embed/>
                </p:oleObj>
              </mc:Choice>
              <mc:Fallback>
                <p:oleObj name="Equation" r:id="rId5" imgW="965160" imgH="279360" progId="Equation.DSMT4">
                  <p:embed/>
                  <p:pic>
                    <p:nvPicPr>
                      <p:cNvPr id="53260" name="Object 12">
                        <a:extLst>
                          <a:ext uri="{FF2B5EF4-FFF2-40B4-BE49-F238E27FC236}">
                            <a16:creationId xmlns:a16="http://schemas.microsoft.com/office/drawing/2014/main" id="{83607EA8-BBFF-4FC3-B6E4-2762682B1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7" y="4484107"/>
                        <a:ext cx="20161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>
            <a:extLst>
              <a:ext uri="{FF2B5EF4-FFF2-40B4-BE49-F238E27FC236}">
                <a16:creationId xmlns:a16="http://schemas.microsoft.com/office/drawing/2014/main" id="{9BF8152A-A8E0-4481-9DA4-0BB47DDF3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64348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很小时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全增量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可以用</a:t>
            </a:r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E64E291F-72B2-4507-9EDF-1EA49797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54314"/>
            <a:ext cx="85693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各获得增量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时，为了获得体积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的改变量， 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CDBB6719-ED0F-4CE6-B3C1-ED50130B2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06453"/>
            <a:ext cx="5256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需要计算如下的全增量</a:t>
            </a:r>
          </a:p>
        </p:txBody>
      </p:sp>
      <p:graphicFrame>
        <p:nvGraphicFramePr>
          <p:cNvPr id="53277" name="Object 29">
            <a:extLst>
              <a:ext uri="{FF2B5EF4-FFF2-40B4-BE49-F238E27FC236}">
                <a16:creationId xmlns:a16="http://schemas.microsoft.com/office/drawing/2014/main" id="{7F63BD00-0E10-4EB9-9367-35F5D9F83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05892"/>
              </p:ext>
            </p:extLst>
          </p:nvPr>
        </p:nvGraphicFramePr>
        <p:xfrm>
          <a:off x="1116013" y="3230391"/>
          <a:ext cx="77041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6" name="Equation" r:id="rId7" imgW="3314520" imgH="228600" progId="Equation.DSMT4">
                  <p:embed/>
                </p:oleObj>
              </mc:Choice>
              <mc:Fallback>
                <p:oleObj name="Equation" r:id="rId7" imgW="3314520" imgH="228600" progId="Equation.DSMT4">
                  <p:embed/>
                  <p:pic>
                    <p:nvPicPr>
                      <p:cNvPr id="53277" name="Object 29">
                        <a:extLst>
                          <a:ext uri="{FF2B5EF4-FFF2-40B4-BE49-F238E27FC236}">
                            <a16:creationId xmlns:a16="http://schemas.microsoft.com/office/drawing/2014/main" id="{7F63BD00-0E10-4EB9-9367-35F5D9F83E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230391"/>
                        <a:ext cx="77041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>
            <a:extLst>
              <a:ext uri="{FF2B5EF4-FFF2-40B4-BE49-F238E27FC236}">
                <a16:creationId xmlns:a16="http://schemas.microsoft.com/office/drawing/2014/main" id="{A5BD2C8F-33AE-439C-8FB8-8B6245521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230360"/>
              </p:ext>
            </p:extLst>
          </p:nvPr>
        </p:nvGraphicFramePr>
        <p:xfrm>
          <a:off x="6300192" y="3864348"/>
          <a:ext cx="2479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7" name="Equation" r:id="rId9" imgW="1066680" imgH="228600" progId="Equation.DSMT4">
                  <p:embed/>
                </p:oleObj>
              </mc:Choice>
              <mc:Fallback>
                <p:oleObj name="Equation" r:id="rId9" imgW="1066680" imgH="228600" progId="Equation.DSMT4">
                  <p:embed/>
                  <p:pic>
                    <p:nvPicPr>
                      <p:cNvPr id="53278" name="Object 30">
                        <a:extLst>
                          <a:ext uri="{FF2B5EF4-FFF2-40B4-BE49-F238E27FC236}">
                            <a16:creationId xmlns:a16="http://schemas.microsoft.com/office/drawing/2014/main" id="{A5BD2C8F-33AE-439C-8FB8-8B6245521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864348"/>
                        <a:ext cx="2479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9" name="Text Box 31">
            <a:extLst>
              <a:ext uri="{FF2B5EF4-FFF2-40B4-BE49-F238E27FC236}">
                <a16:creationId xmlns:a16="http://schemas.microsoft.com/office/drawing/2014/main" id="{DBF86F39-56F7-492C-9820-EF015663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12048"/>
            <a:ext cx="324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近似，其余部分当</a:t>
            </a:r>
          </a:p>
        </p:txBody>
      </p:sp>
      <p:graphicFrame>
        <p:nvGraphicFramePr>
          <p:cNvPr id="53280" name="Object 32">
            <a:extLst>
              <a:ext uri="{FF2B5EF4-FFF2-40B4-BE49-F238E27FC236}">
                <a16:creationId xmlns:a16="http://schemas.microsoft.com/office/drawing/2014/main" id="{3CEE6DA3-1420-401C-9011-EC7F45ACD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22680"/>
              </p:ext>
            </p:extLst>
          </p:nvPr>
        </p:nvGraphicFramePr>
        <p:xfrm>
          <a:off x="3276600" y="4585073"/>
          <a:ext cx="2509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8" name="Equation" r:id="rId11" imgW="1079280" imgH="203040" progId="Equation.DSMT4">
                  <p:embed/>
                </p:oleObj>
              </mc:Choice>
              <mc:Fallback>
                <p:oleObj name="Equation" r:id="rId11" imgW="1079280" imgH="203040" progId="Equation.DSMT4">
                  <p:embed/>
                  <p:pic>
                    <p:nvPicPr>
                      <p:cNvPr id="53280" name="Object 32">
                        <a:extLst>
                          <a:ext uri="{FF2B5EF4-FFF2-40B4-BE49-F238E27FC236}">
                            <a16:creationId xmlns:a16="http://schemas.microsoft.com/office/drawing/2014/main" id="{3CEE6DA3-1420-401C-9011-EC7F45ACD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5073"/>
                        <a:ext cx="25098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Text Box 33">
            <a:extLst>
              <a:ext uri="{FF2B5EF4-FFF2-40B4-BE49-F238E27FC236}">
                <a16:creationId xmlns:a16="http://schemas.microsoft.com/office/drawing/2014/main" id="{2FF23FB4-87DB-4008-BB72-62A0C8BB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512048"/>
            <a:ext cx="1331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3282" name="Text Box 34">
            <a:extLst>
              <a:ext uri="{FF2B5EF4-FFF2-40B4-BE49-F238E27FC236}">
                <a16:creationId xmlns:a16="http://schemas.microsoft.com/office/drawing/2014/main" id="{C8D5DAA7-F059-4AA7-B98A-734EC41E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159748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的高阶无穷小，因此</a:t>
            </a:r>
          </a:p>
        </p:txBody>
      </p:sp>
      <p:graphicFrame>
        <p:nvGraphicFramePr>
          <p:cNvPr id="53283" name="Object 35">
            <a:extLst>
              <a:ext uri="{FF2B5EF4-FFF2-40B4-BE49-F238E27FC236}">
                <a16:creationId xmlns:a16="http://schemas.microsoft.com/office/drawing/2014/main" id="{8654AC29-18FF-454F-A453-C5C969F2D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313807"/>
              </p:ext>
            </p:extLst>
          </p:nvPr>
        </p:nvGraphicFramePr>
        <p:xfrm>
          <a:off x="1476375" y="5751341"/>
          <a:ext cx="61182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9" name="Equation" r:id="rId13" imgW="2666880" imgH="279360" progId="Equation.DSMT4">
                  <p:embed/>
                </p:oleObj>
              </mc:Choice>
              <mc:Fallback>
                <p:oleObj name="Equation" r:id="rId13" imgW="2666880" imgH="279360" progId="Equation.DSMT4">
                  <p:embed/>
                  <p:pic>
                    <p:nvPicPr>
                      <p:cNvPr id="53283" name="Object 35">
                        <a:extLst>
                          <a:ext uri="{FF2B5EF4-FFF2-40B4-BE49-F238E27FC236}">
                            <a16:creationId xmlns:a16="http://schemas.microsoft.com/office/drawing/2014/main" id="{8654AC29-18FF-454F-A453-C5C969F2D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51341"/>
                        <a:ext cx="61182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3AFDD964-C25E-4B43-9CBA-DB76C7B1C6CB}"/>
              </a:ext>
            </a:extLst>
          </p:cNvPr>
          <p:cNvSpPr txBox="1">
            <a:spLocks noChangeArrowheads="1"/>
          </p:cNvSpPr>
          <p:nvPr/>
        </p:nvSpPr>
        <p:spPr>
          <a:xfrm>
            <a:off x="225111" y="281532"/>
            <a:ext cx="2592288" cy="6270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33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二、全微分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autoUpdateAnimBg="0"/>
      <p:bldP spid="53279" grpId="0" autoUpdateAnimBg="0"/>
      <p:bldP spid="53281" grpId="0" autoUpdateAnimBg="0"/>
      <p:bldP spid="532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D1E3ACE2-F68F-44B3-9B6A-F85DF70E2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382000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如果函数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在定义域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的内点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31336273-4361-4267-836E-5ED4CED43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89051"/>
              </p:ext>
            </p:extLst>
          </p:nvPr>
        </p:nvGraphicFramePr>
        <p:xfrm>
          <a:off x="1951458" y="1196975"/>
          <a:ext cx="4790504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8" name="Equation" r:id="rId3" imgW="2031840" imgH="203040" progId="Equation.DSMT4">
                  <p:embed/>
                </p:oleObj>
              </mc:Choice>
              <mc:Fallback>
                <p:oleObj name="Equation" r:id="rId3" imgW="2031840" imgH="203040" progId="Equation.DSMT4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31336273-4361-4267-836E-5ED4CED43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458" y="1196975"/>
                        <a:ext cx="4790504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>
            <a:extLst>
              <a:ext uri="{FF2B5EF4-FFF2-40B4-BE49-F238E27FC236}">
                <a16:creationId xmlns:a16="http://schemas.microsoft.com/office/drawing/2014/main" id="{42196F6C-CCE6-44F2-A2BF-4E98E07FA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632" y="1171745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可表示成</a:t>
            </a:r>
          </a:p>
        </p:txBody>
      </p:sp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F8C80A64-D721-4968-8399-20FC99F19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66363"/>
              </p:ext>
            </p:extLst>
          </p:nvPr>
        </p:nvGraphicFramePr>
        <p:xfrm>
          <a:off x="1043806" y="1923256"/>
          <a:ext cx="403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39" name="Equation" r:id="rId5" imgW="1612800" imgH="203040" progId="Equation.DSMT4">
                  <p:embed/>
                </p:oleObj>
              </mc:Choice>
              <mc:Fallback>
                <p:oleObj name="Equation" r:id="rId5" imgW="1612800" imgH="203040" progId="Equation.DSMT4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:a16="http://schemas.microsoft.com/office/drawing/2014/main" id="{F8C80A64-D721-4968-8399-20FC99F19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806" y="1923256"/>
                        <a:ext cx="403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>
            <a:extLst>
              <a:ext uri="{FF2B5EF4-FFF2-40B4-BE49-F238E27FC236}">
                <a16:creationId xmlns:a16="http://schemas.microsoft.com/office/drawing/2014/main" id="{17E512E0-580A-4965-848A-A124C6AD3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2708275"/>
            <a:ext cx="86596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其中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B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不依赖于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仅与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有关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则称函数</a:t>
            </a: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93EC3FAF-2111-4838-9426-1FFD17CEB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44022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称为函数</a:t>
            </a:r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39E02DCD-3C91-45F3-AEBB-FED99838E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199830"/>
              </p:ext>
            </p:extLst>
          </p:nvPr>
        </p:nvGraphicFramePr>
        <p:xfrm>
          <a:off x="7433444" y="3443065"/>
          <a:ext cx="1243012" cy="52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0" name="Equation" r:id="rId7" imgW="482400" imgH="203040" progId="Equation.DSMT4">
                  <p:embed/>
                </p:oleObj>
              </mc:Choice>
              <mc:Fallback>
                <p:oleObj name="Equation" r:id="rId7" imgW="482400" imgH="203040" progId="Equation.DSMT4">
                  <p:embed/>
                  <p:pic>
                    <p:nvPicPr>
                      <p:cNvPr id="8203" name="Object 11">
                        <a:extLst>
                          <a:ext uri="{FF2B5EF4-FFF2-40B4-BE49-F238E27FC236}">
                            <a16:creationId xmlns:a16="http://schemas.microsoft.com/office/drawing/2014/main" id="{39E02DCD-3C91-45F3-AEBB-FED99838E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444" y="3443065"/>
                        <a:ext cx="1243012" cy="523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>
            <a:extLst>
              <a:ext uri="{FF2B5EF4-FFF2-40B4-BE49-F238E27FC236}">
                <a16:creationId xmlns:a16="http://schemas.microsoft.com/office/drawing/2014/main" id="{785C9CDD-1AE5-49C1-9E2D-314C6EED0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767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全微分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</a:t>
            </a:r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CC07F403-58EC-4E27-B243-BDF5EC140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52833"/>
              </p:ext>
            </p:extLst>
          </p:nvPr>
        </p:nvGraphicFramePr>
        <p:xfrm>
          <a:off x="2627784" y="4819178"/>
          <a:ext cx="3418274" cy="50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1" name="Equation" r:id="rId9" imgW="1371600" imgH="203040" progId="Equation.DSMT4">
                  <p:embed/>
                </p:oleObj>
              </mc:Choice>
              <mc:Fallback>
                <p:oleObj name="Equation" r:id="rId9" imgW="1371600" imgH="203040" progId="Equation.DSMT4">
                  <p:embed/>
                  <p:pic>
                    <p:nvPicPr>
                      <p:cNvPr id="8207" name="Object 15">
                        <a:extLst>
                          <a:ext uri="{FF2B5EF4-FFF2-40B4-BE49-F238E27FC236}">
                            <a16:creationId xmlns:a16="http://schemas.microsoft.com/office/drawing/2014/main" id="{CC07F403-58EC-4E27-B243-BDF5EC140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19178"/>
                        <a:ext cx="3418274" cy="506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>
            <a:extLst>
              <a:ext uri="{FF2B5EF4-FFF2-40B4-BE49-F238E27FC236}">
                <a16:creationId xmlns:a16="http://schemas.microsoft.com/office/drawing/2014/main" id="{058B3156-3A85-45F4-875F-5773752EA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86400"/>
            <a:ext cx="8659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若函数在区域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内各点都可微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则称此函数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内可微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13" name="Object 21">
            <a:extLst>
              <a:ext uri="{FF2B5EF4-FFF2-40B4-BE49-F238E27FC236}">
                <a16:creationId xmlns:a16="http://schemas.microsoft.com/office/drawing/2014/main" id="{C8D77622-BC73-4F22-9BA8-BE16EAF1F7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63984"/>
              </p:ext>
            </p:extLst>
          </p:nvPr>
        </p:nvGraphicFramePr>
        <p:xfrm>
          <a:off x="5299866" y="1807278"/>
          <a:ext cx="2850008" cy="62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2" name="Equation" r:id="rId11" imgW="1269720" imgH="279360" progId="Equation.DSMT4">
                  <p:embed/>
                </p:oleObj>
              </mc:Choice>
              <mc:Fallback>
                <p:oleObj name="Equation" r:id="rId11" imgW="1269720" imgH="279360" progId="Equation.DSMT4">
                  <p:embed/>
                  <p:pic>
                    <p:nvPicPr>
                      <p:cNvPr id="8213" name="Object 21">
                        <a:extLst>
                          <a:ext uri="{FF2B5EF4-FFF2-40B4-BE49-F238E27FC236}">
                            <a16:creationId xmlns:a16="http://schemas.microsoft.com/office/drawing/2014/main" id="{C8D77622-BC73-4F22-9BA8-BE16EAF1F7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866" y="1807278"/>
                        <a:ext cx="2850008" cy="62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Text Box 24">
            <a:extLst>
              <a:ext uri="{FF2B5EF4-FFF2-40B4-BE49-F238E27FC236}">
                <a16:creationId xmlns:a16="http://schemas.microsoft.com/office/drawing/2014/main" id="{4FE604ED-A2D6-47D7-B6F2-7B788798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462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28B1D72A-9FC3-4D68-B71D-15F83D03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916113"/>
            <a:ext cx="1828800" cy="508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492C8815-A3E1-43B2-B78D-DE68809F8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1981200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处全增量</a:t>
            </a:r>
          </a:p>
        </p:txBody>
      </p:sp>
      <p:graphicFrame>
        <p:nvGraphicFramePr>
          <p:cNvPr id="8228" name="Object 36">
            <a:extLst>
              <a:ext uri="{FF2B5EF4-FFF2-40B4-BE49-F238E27FC236}">
                <a16:creationId xmlns:a16="http://schemas.microsoft.com/office/drawing/2014/main" id="{F0ED2D1B-99CF-4EC4-8671-FD732B4AC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88050"/>
              </p:ext>
            </p:extLst>
          </p:nvPr>
        </p:nvGraphicFramePr>
        <p:xfrm>
          <a:off x="4140200" y="3500438"/>
          <a:ext cx="1800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43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8228" name="Object 36">
                        <a:extLst>
                          <a:ext uri="{FF2B5EF4-FFF2-40B4-BE49-F238E27FC236}">
                            <a16:creationId xmlns:a16="http://schemas.microsoft.com/office/drawing/2014/main" id="{F0ED2D1B-99CF-4EC4-8671-FD732B4AC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00438"/>
                        <a:ext cx="1800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  <p:bldP spid="8200" grpId="0" autoUpdateAnimBg="0"/>
      <p:bldP spid="8202" grpId="0" autoUpdateAnimBg="0"/>
      <p:bldP spid="8205" grpId="0" autoUpdateAnimBg="0"/>
      <p:bldP spid="8208" grpId="0" build="p" autoUpdateAnimBg="0"/>
      <p:bldP spid="82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 Box 8">
            <a:extLst>
              <a:ext uri="{FF2B5EF4-FFF2-40B4-BE49-F238E27FC236}">
                <a16:creationId xmlns:a16="http://schemas.microsoft.com/office/drawing/2014/main" id="{562F178E-EB2C-4022-9013-6CCF2AA6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偏导数连续</a:t>
            </a:r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9C2DC8F8-2B22-40E8-8FB8-0183B146A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942013"/>
            <a:ext cx="1371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54" name="Object 38">
            <a:extLst>
              <a:ext uri="{FF2B5EF4-FFF2-40B4-BE49-F238E27FC236}">
                <a16:creationId xmlns:a16="http://schemas.microsoft.com/office/drawing/2014/main" id="{560FFE81-A234-4015-B3D0-E2192D5BE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43671"/>
              </p:ext>
            </p:extLst>
          </p:nvPr>
        </p:nvGraphicFramePr>
        <p:xfrm>
          <a:off x="1905000" y="3498741"/>
          <a:ext cx="5043264" cy="50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5" name="Equation" r:id="rId3" imgW="2006280" imgH="203040" progId="Equation.DSMT4">
                  <p:embed/>
                </p:oleObj>
              </mc:Choice>
              <mc:Fallback>
                <p:oleObj name="Equation" r:id="rId3" imgW="2006280" imgH="203040" progId="Equation.DSMT4">
                  <p:embed/>
                  <p:pic>
                    <p:nvPicPr>
                      <p:cNvPr id="9254" name="Object 38">
                        <a:extLst>
                          <a:ext uri="{FF2B5EF4-FFF2-40B4-BE49-F238E27FC236}">
                            <a16:creationId xmlns:a16="http://schemas.microsoft.com/office/drawing/2014/main" id="{560FFE81-A234-4015-B3D0-E2192D5BE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98741"/>
                        <a:ext cx="5043264" cy="50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2274B662-3553-49FD-A0E2-CCB84422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100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下面两个定理给出了可微与偏导数的关系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E10B1785-CFAA-46EE-B895-96A534A4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函数可微</a:t>
            </a: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C95A20F7-E9B6-49F9-B00F-2F8538E17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4000"/>
            <a:ext cx="1371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234" name="Group 18">
            <a:extLst>
              <a:ext uri="{FF2B5EF4-FFF2-40B4-BE49-F238E27FC236}">
                <a16:creationId xmlns:a16="http://schemas.microsoft.com/office/drawing/2014/main" id="{C9D4890C-1522-49B3-A5C2-B0F147C1740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6019800"/>
            <a:ext cx="1371600" cy="228600"/>
            <a:chOff x="2400" y="3456"/>
            <a:chExt cx="864" cy="144"/>
          </a:xfrm>
        </p:grpSpPr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BC494EC4-B31C-43C8-997A-CD7F718BB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504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F1BF5C13-8340-4D9F-B62E-1D4E92484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33" name="Group 17">
            <a:extLst>
              <a:ext uri="{FF2B5EF4-FFF2-40B4-BE49-F238E27FC236}">
                <a16:creationId xmlns:a16="http://schemas.microsoft.com/office/drawing/2014/main" id="{162F1A84-109C-493E-999C-A7321E03535B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410200"/>
            <a:ext cx="1371600" cy="228600"/>
            <a:chOff x="2304" y="2928"/>
            <a:chExt cx="864" cy="144"/>
          </a:xfrm>
        </p:grpSpPr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FCF4BCD8-BD4F-46CA-9C55-EC9C27DB37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76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4B83FCAB-9F24-4112-B262-7101D3F06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240" name="Rectangle 24">
            <a:extLst>
              <a:ext uri="{FF2B5EF4-FFF2-40B4-BE49-F238E27FC236}">
                <a16:creationId xmlns:a16="http://schemas.microsoft.com/office/drawing/2014/main" id="{B881AB46-9E4A-4965-BEE5-DD93557F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62" y="3119194"/>
            <a:ext cx="78486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9369B6C8-4DF0-4685-9B83-3BB16671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214688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</a:p>
        </p:txBody>
      </p:sp>
      <p:graphicFrame>
        <p:nvGraphicFramePr>
          <p:cNvPr id="9238" name="Object 22">
            <a:extLst>
              <a:ext uri="{FF2B5EF4-FFF2-40B4-BE49-F238E27FC236}">
                <a16:creationId xmlns:a16="http://schemas.microsoft.com/office/drawing/2014/main" id="{851ECFD3-A39E-4C02-9EDB-81DC089969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03475"/>
              </p:ext>
            </p:extLst>
          </p:nvPr>
        </p:nvGraphicFramePr>
        <p:xfrm>
          <a:off x="990600" y="2088525"/>
          <a:ext cx="4857607" cy="94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6" name="Equation" r:id="rId5" imgW="1968480" imgH="380880" progId="Equation.DSMT4">
                  <p:embed/>
                </p:oleObj>
              </mc:Choice>
              <mc:Fallback>
                <p:oleObj name="Equation" r:id="rId5" imgW="1968480" imgH="380880" progId="Equation.DSMT4">
                  <p:embed/>
                  <p:pic>
                    <p:nvPicPr>
                      <p:cNvPr id="9238" name="Object 22">
                        <a:extLst>
                          <a:ext uri="{FF2B5EF4-FFF2-40B4-BE49-F238E27FC236}">
                            <a16:creationId xmlns:a16="http://schemas.microsoft.com/office/drawing/2014/main" id="{851ECFD3-A39E-4C02-9EDB-81DC08996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88525"/>
                        <a:ext cx="4857607" cy="940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Rectangle 27">
            <a:extLst>
              <a:ext uri="{FF2B5EF4-FFF2-40B4-BE49-F238E27FC236}">
                <a16:creationId xmlns:a16="http://schemas.microsoft.com/office/drawing/2014/main" id="{7B49662D-9432-4C32-A840-97E24C6D9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2514600" cy="533400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由微分定义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5A1E0B4C-AE09-4FAA-83A2-08BE70FDA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9245" name="Object 29">
            <a:extLst>
              <a:ext uri="{FF2B5EF4-FFF2-40B4-BE49-F238E27FC236}">
                <a16:creationId xmlns:a16="http://schemas.microsoft.com/office/drawing/2014/main" id="{984F1EC1-8668-4FCA-AD3D-1CCC0A39C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55910"/>
              </p:ext>
            </p:extLst>
          </p:nvPr>
        </p:nvGraphicFramePr>
        <p:xfrm>
          <a:off x="1163034" y="1037615"/>
          <a:ext cx="6228366" cy="98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7" name="Equation" r:id="rId7" imgW="2501640" imgH="393480" progId="Equation.DSMT4">
                  <p:embed/>
                </p:oleObj>
              </mc:Choice>
              <mc:Fallback>
                <p:oleObj name="Equation" r:id="rId7" imgW="2501640" imgH="393480" progId="Equation.DSMT4">
                  <p:embed/>
                  <p:pic>
                    <p:nvPicPr>
                      <p:cNvPr id="9245" name="Object 29">
                        <a:extLst>
                          <a:ext uri="{FF2B5EF4-FFF2-40B4-BE49-F238E27FC236}">
                            <a16:creationId xmlns:a16="http://schemas.microsoft.com/office/drawing/2014/main" id="{984F1EC1-8668-4FCA-AD3D-1CCC0A39C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034" y="1037615"/>
                        <a:ext cx="6228366" cy="980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>
            <a:extLst>
              <a:ext uri="{FF2B5EF4-FFF2-40B4-BE49-F238E27FC236}">
                <a16:creationId xmlns:a16="http://schemas.microsoft.com/office/drawing/2014/main" id="{592ADD60-DEDF-40D6-B40A-328A74AFD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90" y="3671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函数在该点连续 </a:t>
            </a:r>
          </a:p>
        </p:txBody>
      </p:sp>
      <p:sp>
        <p:nvSpPr>
          <p:cNvPr id="9250" name="AutoShape 34">
            <a:extLst>
              <a:ext uri="{FF2B5EF4-FFF2-40B4-BE49-F238E27FC236}">
                <a16:creationId xmlns:a16="http://schemas.microsoft.com/office/drawing/2014/main" id="{540C771D-7B18-40ED-9206-4730FEB1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3893344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62" name="Text Box 46">
            <a:extLst>
              <a:ext uri="{FF2B5EF4-FFF2-40B4-BE49-F238E27FC236}">
                <a16:creationId xmlns:a16="http://schemas.microsoft.com/office/drawing/2014/main" id="{3873E4F0-33C3-4F58-B22E-818D3991C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5172075"/>
            <a:ext cx="208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偏导数存在 </a:t>
            </a:r>
          </a:p>
        </p:txBody>
      </p:sp>
      <p:sp>
        <p:nvSpPr>
          <p:cNvPr id="9263" name="Text Box 47">
            <a:extLst>
              <a:ext uri="{FF2B5EF4-FFF2-40B4-BE49-F238E27FC236}">
                <a16:creationId xmlns:a16="http://schemas.microsoft.com/office/drawing/2014/main" id="{CD996FE1-5DAE-4BE7-91BE-132210547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729288"/>
            <a:ext cx="1728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函数可微 </a:t>
            </a:r>
          </a:p>
        </p:txBody>
      </p:sp>
      <p:sp>
        <p:nvSpPr>
          <p:cNvPr id="9264" name="Text Box 48">
            <a:extLst>
              <a:ext uri="{FF2B5EF4-FFF2-40B4-BE49-F238E27FC236}">
                <a16:creationId xmlns:a16="http://schemas.microsoft.com/office/drawing/2014/main" id="{B410F949-5FE7-4201-8764-C00CF70FB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214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53789483-001B-4EE2-9CD1-F050FF1CEA1C}"/>
              </a:ext>
            </a:extLst>
          </p:cNvPr>
          <p:cNvGrpSpPr>
            <a:grpSpLocks/>
          </p:cNvGrpSpPr>
          <p:nvPr/>
        </p:nvGrpSpPr>
        <p:grpSpPr bwMode="auto">
          <a:xfrm>
            <a:off x="3402450" y="4077769"/>
            <a:ext cx="928464" cy="228600"/>
            <a:chOff x="2304" y="2928"/>
            <a:chExt cx="864" cy="144"/>
          </a:xfrm>
        </p:grpSpPr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3A2D4676-5097-4652-B144-346AB13AD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976"/>
              <a:ext cx="86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36C883E3-56D9-4799-ABEA-31D3844B0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928"/>
              <a:ext cx="288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0C62252E-C554-49B6-B840-C806248B730F}"/>
              </a:ext>
            </a:extLst>
          </p:cNvPr>
          <p:cNvSpPr txBox="1">
            <a:spLocks noChangeArrowheads="1"/>
          </p:cNvSpPr>
          <p:nvPr/>
        </p:nvSpPr>
        <p:spPr>
          <a:xfrm>
            <a:off x="6804248" y="3664744"/>
            <a:ext cx="1807658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必要条件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 autoUpdateAnimBg="0"/>
      <p:bldP spid="9222" grpId="0" build="p" autoUpdateAnimBg="0"/>
      <p:bldP spid="9223" grpId="0" build="p" autoUpdateAnimBg="0"/>
      <p:bldP spid="9219" grpId="0" autoUpdateAnimBg="0"/>
      <p:bldP spid="9244" grpId="0" autoUpdateAnimBg="0"/>
      <p:bldP spid="9249" grpId="0" autoUpdateAnimBg="0"/>
      <p:bldP spid="9262" grpId="0" build="p" autoUpdateAnimBg="0" advAuto="0"/>
      <p:bldP spid="9263" grpId="0" build="p" autoUpdateAnimBg="0" advAuto="0"/>
      <p:bldP spid="9264" grpId="0" build="p" autoUpdateAnimBg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168E44C-6CFF-4772-9428-51948AB76C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350892"/>
            <a:ext cx="31242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必要条件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E91FC5D-231D-49D0-8463-6EB1D5D11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42900"/>
            <a:ext cx="5486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z = f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x, y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B170E1F1-73FE-4322-A3E8-D7A10CC55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3981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则该函数在该点偏导数</a:t>
            </a:r>
          </a:p>
        </p:txBody>
      </p:sp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05DB231E-F138-443A-967D-F4A95B9B1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143193"/>
              </p:ext>
            </p:extLst>
          </p:nvPr>
        </p:nvGraphicFramePr>
        <p:xfrm>
          <a:off x="3985323" y="838056"/>
          <a:ext cx="1234749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0" name="Equation" r:id="rId3" imgW="520560" imgH="431640" progId="Equation.DSMT4">
                  <p:embed/>
                </p:oleObj>
              </mc:Choice>
              <mc:Fallback>
                <p:oleObj name="Equation" r:id="rId3" imgW="520560" imgH="431640" progId="Equation.DSMT4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05DB231E-F138-443A-967D-F4A95B9B18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323" y="838056"/>
                        <a:ext cx="1234749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82C19FE1-46F1-4EA6-969F-5D36DB165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349433"/>
              </p:ext>
            </p:extLst>
          </p:nvPr>
        </p:nvGraphicFramePr>
        <p:xfrm>
          <a:off x="2555776" y="1776923"/>
          <a:ext cx="3086668" cy="1050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1" name="Equation" r:id="rId5" imgW="1269720" imgH="431640" progId="Equation.DSMT4">
                  <p:embed/>
                </p:oleObj>
              </mc:Choice>
              <mc:Fallback>
                <p:oleObj name="Equation" r:id="rId5" imgW="1269720" imgH="431640" progId="Equation.DSMT4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82C19FE1-46F1-4EA6-969F-5D36DB165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776923"/>
                        <a:ext cx="3086668" cy="1050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AA9D70E3-2526-4D89-A7BB-66552843E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08667"/>
              </p:ext>
            </p:extLst>
          </p:nvPr>
        </p:nvGraphicFramePr>
        <p:xfrm>
          <a:off x="1277329" y="3819038"/>
          <a:ext cx="6005967" cy="55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2" name="Equation" r:id="rId7" imgW="2730240" imgH="253800" progId="Equation.DSMT4">
                  <p:embed/>
                </p:oleObj>
              </mc:Choice>
              <mc:Fallback>
                <p:oleObj name="Equation" r:id="rId7" imgW="2730240" imgH="253800" progId="Equation.DSMT4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AA9D70E3-2526-4D89-A7BB-66552843E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329" y="3819038"/>
                        <a:ext cx="6005967" cy="55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2B9A60B8-A4CF-42D2-9893-7065BE622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679020"/>
              </p:ext>
            </p:extLst>
          </p:nvPr>
        </p:nvGraphicFramePr>
        <p:xfrm>
          <a:off x="1447800" y="4422652"/>
          <a:ext cx="3480172" cy="986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3" name="Equation" r:id="rId9" imgW="1523880" imgH="431640" progId="Equation.DSMT4">
                  <p:embed/>
                </p:oleObj>
              </mc:Choice>
              <mc:Fallback>
                <p:oleObj name="Equation" r:id="rId9" imgW="1523880" imgH="431640" progId="Equation.DSMT4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2B9A60B8-A4CF-42D2-9893-7065BE622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22652"/>
                        <a:ext cx="3480172" cy="9860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>
            <a:extLst>
              <a:ext uri="{FF2B5EF4-FFF2-40B4-BE49-F238E27FC236}">
                <a16:creationId xmlns:a16="http://schemas.microsoft.com/office/drawing/2014/main" id="{70E914CA-9A68-4C99-87EA-A0B87D85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768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同样可证</a:t>
            </a:r>
          </a:p>
        </p:txBody>
      </p:sp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9E1EDA21-23BC-4341-8D10-878F00B22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69550"/>
              </p:ext>
            </p:extLst>
          </p:nvPr>
        </p:nvGraphicFramePr>
        <p:xfrm>
          <a:off x="2278899" y="5419667"/>
          <a:ext cx="1192857" cy="94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4" name="Equation" r:id="rId11" imgW="545760" imgH="431640" progId="Equation.DSMT4">
                  <p:embed/>
                </p:oleObj>
              </mc:Choice>
              <mc:Fallback>
                <p:oleObj name="Equation" r:id="rId11" imgW="545760" imgH="431640" progId="Equation.DSMT4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:a16="http://schemas.microsoft.com/office/drawing/2014/main" id="{9E1EDA21-23BC-4341-8D10-878F00B22C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99" y="5419667"/>
                        <a:ext cx="1192857" cy="943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29A1C76F-10C3-4B81-988B-1CE636AB2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495050"/>
              </p:ext>
            </p:extLst>
          </p:nvPr>
        </p:nvGraphicFramePr>
        <p:xfrm>
          <a:off x="4694610" y="5362841"/>
          <a:ext cx="3001590" cy="1021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5" name="Equation" r:id="rId13" imgW="1269720" imgH="431640" progId="Equation.DSMT4">
                  <p:embed/>
                </p:oleObj>
              </mc:Choice>
              <mc:Fallback>
                <p:oleObj name="Equation" r:id="rId13" imgW="1269720" imgH="431640" progId="Equation.DSMT4">
                  <p:embed/>
                  <p:pic>
                    <p:nvPicPr>
                      <p:cNvPr id="10256" name="Object 16">
                        <a:extLst>
                          <a:ext uri="{FF2B5EF4-FFF2-40B4-BE49-F238E27FC236}">
                            <a16:creationId xmlns:a16="http://schemas.microsoft.com/office/drawing/2014/main" id="{29A1C76F-10C3-4B81-988B-1CE636AB2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610" y="5362841"/>
                        <a:ext cx="3001590" cy="1021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D4066037-48FC-4471-B6D5-BBB27E96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273685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由全增量公式</a:t>
            </a:r>
          </a:p>
        </p:txBody>
      </p:sp>
      <p:graphicFrame>
        <p:nvGraphicFramePr>
          <p:cNvPr id="10265" name="Object 25">
            <a:extLst>
              <a:ext uri="{FF2B5EF4-FFF2-40B4-BE49-F238E27FC236}">
                <a16:creationId xmlns:a16="http://schemas.microsoft.com/office/drawing/2014/main" id="{33B4CFE9-8586-4263-995C-5D77887D7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44537"/>
              </p:ext>
            </p:extLst>
          </p:nvPr>
        </p:nvGraphicFramePr>
        <p:xfrm>
          <a:off x="3419872" y="2804969"/>
          <a:ext cx="5223956" cy="4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66" name="Equation" r:id="rId15" imgW="2260440" imgH="203040" progId="Equation.DSMT4">
                  <p:embed/>
                </p:oleObj>
              </mc:Choice>
              <mc:Fallback>
                <p:oleObj name="Equation" r:id="rId15" imgW="2260440" imgH="203040" progId="Equation.DSMT4">
                  <p:embed/>
                  <p:pic>
                    <p:nvPicPr>
                      <p:cNvPr id="10265" name="Object 25">
                        <a:extLst>
                          <a:ext uri="{FF2B5EF4-FFF2-40B4-BE49-F238E27FC236}">
                            <a16:creationId xmlns:a16="http://schemas.microsoft.com/office/drawing/2014/main" id="{33B4CFE9-8586-4263-995C-5D77887D7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804969"/>
                        <a:ext cx="5223956" cy="469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>
            <a:extLst>
              <a:ext uri="{FF2B5EF4-FFF2-40B4-BE49-F238E27FC236}">
                <a16:creationId xmlns:a16="http://schemas.microsoft.com/office/drawing/2014/main" id="{397A26CD-BBAD-47CD-BD0F-407A0A537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0398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必存在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且有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6B648380-64BF-44BA-9A0A-0804D0C96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得到对 </a:t>
            </a:r>
            <a:r>
              <a:rPr lang="en-US" altLang="zh-CN" sz="2800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的偏增量</a:t>
            </a: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6657A528-9232-497D-BF37-7E6B082EC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因此有              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51" grpId="0" autoUpdateAnimBg="0"/>
      <p:bldP spid="10247" grpId="0" autoUpdateAnimBg="0"/>
      <p:bldP spid="10276" grpId="0" autoUpdateAnimBg="0"/>
      <p:bldP spid="10277" grpId="0" autoUpdateAnimBg="0"/>
      <p:bldP spid="102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6">
            <a:extLst>
              <a:ext uri="{FF2B5EF4-FFF2-40B4-BE49-F238E27FC236}">
                <a16:creationId xmlns:a16="http://schemas.microsoft.com/office/drawing/2014/main" id="{CB9ED938-DCCF-4574-9A50-F40528ED6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478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反例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</p:txBody>
      </p:sp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D1D0595C-6607-4983-BD40-99130007F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665062"/>
              </p:ext>
            </p:extLst>
          </p:nvPr>
        </p:nvGraphicFramePr>
        <p:xfrm>
          <a:off x="2512136" y="2202001"/>
          <a:ext cx="13476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6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D1D0595C-6607-4983-BD40-99130007F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36" y="2202001"/>
                        <a:ext cx="134768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>
            <a:extLst>
              <a:ext uri="{FF2B5EF4-FFF2-40B4-BE49-F238E27FC236}">
                <a16:creationId xmlns:a16="http://schemas.microsoft.com/office/drawing/2014/main" id="{4FA5EE66-99A4-4F38-BBE5-45DC9AA78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004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易知</a:t>
            </a:r>
          </a:p>
        </p:txBody>
      </p:sp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55C4139E-4AD0-4F31-93C7-50C639A21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715312"/>
              </p:ext>
            </p:extLst>
          </p:nvPr>
        </p:nvGraphicFramePr>
        <p:xfrm>
          <a:off x="1446577" y="3229355"/>
          <a:ext cx="3436572" cy="578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7" name="Equation" r:id="rId5" imgW="1434960" imgH="241200" progId="Equation.DSMT4">
                  <p:embed/>
                </p:oleObj>
              </mc:Choice>
              <mc:Fallback>
                <p:oleObj name="Equation" r:id="rId5" imgW="1434960" imgH="241200" progId="Equation.DSMT4">
                  <p:embed/>
                  <p:pic>
                    <p:nvPicPr>
                      <p:cNvPr id="11273" name="Object 9">
                        <a:extLst>
                          <a:ext uri="{FF2B5EF4-FFF2-40B4-BE49-F238E27FC236}">
                            <a16:creationId xmlns:a16="http://schemas.microsoft.com/office/drawing/2014/main" id="{55C4139E-4AD0-4F31-93C7-50C639A21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577" y="3229355"/>
                        <a:ext cx="3436572" cy="578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>
            <a:extLst>
              <a:ext uri="{FF2B5EF4-FFF2-40B4-BE49-F238E27FC236}">
                <a16:creationId xmlns:a16="http://schemas.microsoft.com/office/drawing/2014/main" id="{F9B033ED-352C-4ED3-BD4D-A26B6FA64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但</a:t>
            </a:r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B3D24811-3E98-4073-8607-01C1CDACE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842172"/>
              </p:ext>
            </p:extLst>
          </p:nvPr>
        </p:nvGraphicFramePr>
        <p:xfrm>
          <a:off x="830422" y="3773733"/>
          <a:ext cx="7408643" cy="1114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8" name="Equation" r:id="rId7" imgW="3124080" imgH="469800" progId="Equation.DSMT4">
                  <p:embed/>
                </p:oleObj>
              </mc:Choice>
              <mc:Fallback>
                <p:oleObj name="Equation" r:id="rId7" imgW="3124080" imgH="469800" progId="Equation.DSMT4">
                  <p:embed/>
                  <p:pic>
                    <p:nvPicPr>
                      <p:cNvPr id="11275" name="Object 11">
                        <a:extLst>
                          <a:ext uri="{FF2B5EF4-FFF2-40B4-BE49-F238E27FC236}">
                            <a16:creationId xmlns:a16="http://schemas.microsoft.com/office/drawing/2014/main" id="{B3D24811-3E98-4073-8607-01C1CDACE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422" y="3773733"/>
                        <a:ext cx="7408643" cy="1114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>
            <a:extLst>
              <a:ext uri="{FF2B5EF4-FFF2-40B4-BE49-F238E27FC236}">
                <a16:creationId xmlns:a16="http://schemas.microsoft.com/office/drawing/2014/main" id="{31312C27-E072-4D17-96E5-4571102C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函数在点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(0,0) </a:t>
            </a: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不可微 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277" name="Object 13">
            <a:extLst>
              <a:ext uri="{FF2B5EF4-FFF2-40B4-BE49-F238E27FC236}">
                <a16:creationId xmlns:a16="http://schemas.microsoft.com/office/drawing/2014/main" id="{A8358547-1FF6-40EC-89FC-A871E8DDF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940491"/>
              </p:ext>
            </p:extLst>
          </p:nvPr>
        </p:nvGraphicFramePr>
        <p:xfrm>
          <a:off x="1358953" y="5847632"/>
          <a:ext cx="1079447" cy="4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19" name="Equation" r:id="rId9" imgW="469800" imgH="203040" progId="Equation.DSMT4">
                  <p:embed/>
                </p:oleObj>
              </mc:Choice>
              <mc:Fallback>
                <p:oleObj name="Equation" r:id="rId9" imgW="469800" imgH="203040" progId="Equation.DSMT4">
                  <p:embed/>
                  <p:pic>
                    <p:nvPicPr>
                      <p:cNvPr id="11277" name="Object 13">
                        <a:extLst>
                          <a:ext uri="{FF2B5EF4-FFF2-40B4-BE49-F238E27FC236}">
                            <a16:creationId xmlns:a16="http://schemas.microsoft.com/office/drawing/2014/main" id="{A8358547-1FF6-40EC-89FC-A871E8DDF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53" y="5847632"/>
                        <a:ext cx="1079447" cy="4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4">
            <a:extLst>
              <a:ext uri="{FF2B5EF4-FFF2-40B4-BE49-F238E27FC236}">
                <a16:creationId xmlns:a16="http://schemas.microsoft.com/office/drawing/2014/main" id="{B046EEFF-9970-47DE-A18B-6EFEDCB6B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381000"/>
            <a:ext cx="471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定理的逆定理不成立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114DC0FD-E7C0-4D62-8BD5-69EFC21D57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584606"/>
              </p:ext>
            </p:extLst>
          </p:nvPr>
        </p:nvGraphicFramePr>
        <p:xfrm>
          <a:off x="1536242" y="4741927"/>
          <a:ext cx="51117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0" name="Equation" r:id="rId11" imgW="2298600" imgH="469800" progId="Equation.DSMT4">
                  <p:embed/>
                </p:oleObj>
              </mc:Choice>
              <mc:Fallback>
                <p:oleObj name="Equation" r:id="rId11" imgW="2298600" imgH="469800" progId="Equation.DSMT4">
                  <p:embed/>
                  <p:pic>
                    <p:nvPicPr>
                      <p:cNvPr id="11279" name="Object 15">
                        <a:extLst>
                          <a:ext uri="{FF2B5EF4-FFF2-40B4-BE49-F238E27FC236}">
                            <a16:creationId xmlns:a16="http://schemas.microsoft.com/office/drawing/2014/main" id="{114DC0FD-E7C0-4D62-8BD5-69EFC21D57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242" y="4741927"/>
                        <a:ext cx="511175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Line 17">
            <a:extLst>
              <a:ext uri="{FF2B5EF4-FFF2-40B4-BE49-F238E27FC236}">
                <a16:creationId xmlns:a16="http://schemas.microsoft.com/office/drawing/2014/main" id="{473D0EE6-58CF-42BA-A52A-BC3A878FE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572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87" name="Group 23">
            <a:extLst>
              <a:ext uri="{FF2B5EF4-FFF2-40B4-BE49-F238E27FC236}">
                <a16:creationId xmlns:a16="http://schemas.microsoft.com/office/drawing/2014/main" id="{3A986946-1379-41DD-A76C-EB2B45EA42C4}"/>
              </a:ext>
            </a:extLst>
          </p:cNvPr>
          <p:cNvGrpSpPr>
            <a:grpSpLocks/>
          </p:cNvGrpSpPr>
          <p:nvPr/>
        </p:nvGrpSpPr>
        <p:grpSpPr bwMode="auto">
          <a:xfrm>
            <a:off x="6660232" y="4953000"/>
            <a:ext cx="1219200" cy="441325"/>
            <a:chOff x="4752" y="3178"/>
            <a:chExt cx="768" cy="278"/>
          </a:xfrm>
        </p:grpSpPr>
        <p:sp>
          <p:nvSpPr>
            <p:cNvPr id="11284" name="Line 20">
              <a:extLst>
                <a:ext uri="{FF2B5EF4-FFF2-40B4-BE49-F238E27FC236}">
                  <a16:creationId xmlns:a16="http://schemas.microsoft.com/office/drawing/2014/main" id="{0393AFFB-2D05-409C-B3B2-257D6D909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12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85" name="Line 21">
              <a:extLst>
                <a:ext uri="{FF2B5EF4-FFF2-40B4-BE49-F238E27FC236}">
                  <a16:creationId xmlns:a16="http://schemas.microsoft.com/office/drawing/2014/main" id="{E6762B6F-F880-472B-8DC0-8ADF274FE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288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286" name="Object 22">
              <a:extLst>
                <a:ext uri="{FF2B5EF4-FFF2-40B4-BE49-F238E27FC236}">
                  <a16:creationId xmlns:a16="http://schemas.microsoft.com/office/drawing/2014/main" id="{D0A485A4-7F01-458F-AC8D-12475619C5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8712791"/>
                </p:ext>
              </p:extLst>
            </p:nvPr>
          </p:nvGraphicFramePr>
          <p:xfrm>
            <a:off x="5321" y="3178"/>
            <a:ext cx="19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21" name="Equation" r:id="rId13" imgW="126720" imgH="177480" progId="Equation.DSMT4">
                    <p:embed/>
                  </p:oleObj>
                </mc:Choice>
                <mc:Fallback>
                  <p:oleObj name="Equation" r:id="rId13" imgW="126720" imgH="177480" progId="Equation.DSMT4">
                    <p:embed/>
                    <p:pic>
                      <p:nvPicPr>
                        <p:cNvPr id="11286" name="Object 22">
                          <a:extLst>
                            <a:ext uri="{FF2B5EF4-FFF2-40B4-BE49-F238E27FC236}">
                              <a16:creationId xmlns:a16="http://schemas.microsoft.com/office/drawing/2014/main" id="{D0A485A4-7F01-458F-AC8D-12475619C5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1" y="3178"/>
                          <a:ext cx="19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8" name="Text Box 24">
            <a:extLst>
              <a:ext uri="{FF2B5EF4-FFF2-40B4-BE49-F238E27FC236}">
                <a16:creationId xmlns:a16="http://schemas.microsoft.com/office/drawing/2014/main" id="{DCA11D0A-4433-4B5F-BC59-6DC362994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688" y="928688"/>
            <a:ext cx="53415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偏导数存在函数不一定可微  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1290" name="AutoShape 26">
            <a:extLst>
              <a:ext uri="{FF2B5EF4-FFF2-40B4-BE49-F238E27FC236}">
                <a16:creationId xmlns:a16="http://schemas.microsoft.com/office/drawing/2014/main" id="{24BD18C0-563A-4D1E-9229-FFFD4238B71D}"/>
              </a:ext>
            </a:extLst>
          </p:cNvPr>
          <p:cNvSpPr>
            <a:spLocks/>
          </p:cNvSpPr>
          <p:nvPr/>
        </p:nvSpPr>
        <p:spPr bwMode="auto">
          <a:xfrm>
            <a:off x="3893211" y="1789113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240F530B-F546-49BC-8A7D-F2FF96FA1E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60742"/>
              </p:ext>
            </p:extLst>
          </p:nvPr>
        </p:nvGraphicFramePr>
        <p:xfrm>
          <a:off x="4137615" y="1494631"/>
          <a:ext cx="3693419" cy="1181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2" name="Equation" r:id="rId15" imgW="1473120" imgH="469800" progId="Equation.DSMT4">
                  <p:embed/>
                </p:oleObj>
              </mc:Choice>
              <mc:Fallback>
                <p:oleObj name="Equation" r:id="rId15" imgW="1473120" imgH="469800" progId="Equation.DSMT4">
                  <p:embed/>
                  <p:pic>
                    <p:nvPicPr>
                      <p:cNvPr id="11291" name="Object 27">
                        <a:extLst>
                          <a:ext uri="{FF2B5EF4-FFF2-40B4-BE49-F238E27FC236}">
                            <a16:creationId xmlns:a16="http://schemas.microsoft.com/office/drawing/2014/main" id="{240F530B-F546-49BC-8A7D-F2FF96FA1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615" y="1494631"/>
                        <a:ext cx="3693419" cy="1181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>
            <a:extLst>
              <a:ext uri="{FF2B5EF4-FFF2-40B4-BE49-F238E27FC236}">
                <a16:creationId xmlns:a16="http://schemas.microsoft.com/office/drawing/2014/main" id="{AE8A0C19-DCF1-49B8-AF82-CCD63EC91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37218"/>
              </p:ext>
            </p:extLst>
          </p:nvPr>
        </p:nvGraphicFramePr>
        <p:xfrm>
          <a:off x="4721936" y="2563779"/>
          <a:ext cx="3095866" cy="563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3" name="Equation" r:id="rId17" imgW="1257120" imgH="228600" progId="Equation.DSMT4">
                  <p:embed/>
                </p:oleObj>
              </mc:Choice>
              <mc:Fallback>
                <p:oleObj name="Equation" r:id="rId17" imgW="1257120" imgH="228600" progId="Equation.DSMT4">
                  <p:embed/>
                  <p:pic>
                    <p:nvPicPr>
                      <p:cNvPr id="11292" name="Object 28">
                        <a:extLst>
                          <a:ext uri="{FF2B5EF4-FFF2-40B4-BE49-F238E27FC236}">
                            <a16:creationId xmlns:a16="http://schemas.microsoft.com/office/drawing/2014/main" id="{AE8A0C19-DCF1-49B8-AF82-CCD63EC91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936" y="2563779"/>
                        <a:ext cx="3095866" cy="563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2" grpId="0" autoUpdateAnimBg="0"/>
      <p:bldP spid="11274" grpId="0" autoUpdateAnimBg="0"/>
      <p:bldP spid="11276" grpId="0" autoUpdateAnimBg="0"/>
      <p:bldP spid="1128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F0B0A9C2-B1EF-4653-8306-876CA1D33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6787"/>
              </p:ext>
            </p:extLst>
          </p:nvPr>
        </p:nvGraphicFramePr>
        <p:xfrm>
          <a:off x="1781507" y="2284485"/>
          <a:ext cx="5619739" cy="50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3" name="Equation" r:id="rId3" imgW="2247840" imgH="203040" progId="Equation.DSMT4">
                  <p:embed/>
                </p:oleObj>
              </mc:Choice>
              <mc:Fallback>
                <p:oleObj name="Equation" r:id="rId3" imgW="2247840" imgH="203040" progId="Equation.DSMT4">
                  <p:embed/>
                  <p:pic>
                    <p:nvPicPr>
                      <p:cNvPr id="49154" name="Object 2">
                        <a:extLst>
                          <a:ext uri="{FF2B5EF4-FFF2-40B4-BE49-F238E27FC236}">
                            <a16:creationId xmlns:a16="http://schemas.microsoft.com/office/drawing/2014/main" id="{F0B0A9C2-B1EF-4653-8306-876CA1D33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507" y="2284485"/>
                        <a:ext cx="5619739" cy="507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>
            <a:extLst>
              <a:ext uri="{FF2B5EF4-FFF2-40B4-BE49-F238E27FC236}">
                <a16:creationId xmlns:a16="http://schemas.microsoft.com/office/drawing/2014/main" id="{26B50F12-0B6F-468D-8D44-D2FD0ED052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45670" y="506438"/>
            <a:ext cx="2667000" cy="53340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定理 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充分条件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3C224B39-C804-4D82-AC18-3AD85E9A53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588367"/>
              </p:ext>
            </p:extLst>
          </p:nvPr>
        </p:nvGraphicFramePr>
        <p:xfrm>
          <a:off x="7291173" y="335917"/>
          <a:ext cx="1238250" cy="1026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4" name="Equation" r:id="rId5" imgW="520560" imgH="431640" progId="Equation.DSMT4">
                  <p:embed/>
                </p:oleObj>
              </mc:Choice>
              <mc:Fallback>
                <p:oleObj name="Equation" r:id="rId5" imgW="520560" imgH="431640" progId="Equation.DSMT4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3C224B39-C804-4D82-AC18-3AD85E9A53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173" y="335917"/>
                        <a:ext cx="1238250" cy="1026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>
            <a:extLst>
              <a:ext uri="{FF2B5EF4-FFF2-40B4-BE49-F238E27FC236}">
                <a16:creationId xmlns:a16="http://schemas.microsoft.com/office/drawing/2014/main" id="{80E7BBA1-0F94-4BAB-91D5-2431ABA2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14" y="166372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35AB1729-5B5D-4222-8D0C-2412BDB17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37111"/>
              </p:ext>
            </p:extLst>
          </p:nvPr>
        </p:nvGraphicFramePr>
        <p:xfrm>
          <a:off x="1277173" y="1701643"/>
          <a:ext cx="4998541" cy="50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5" name="Equation" r:id="rId7" imgW="2031840" imgH="203040" progId="Equation.DSMT4">
                  <p:embed/>
                </p:oleObj>
              </mc:Choice>
              <mc:Fallback>
                <p:oleObj name="Equation" r:id="rId7" imgW="2031840" imgH="203040" progId="Equation.DSMT4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35AB1729-5B5D-4222-8D0C-2412BDB17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173" y="1701643"/>
                        <a:ext cx="4998541" cy="50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EE26CDDD-7F71-45E4-8773-1B1C6E556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53221"/>
              </p:ext>
            </p:extLst>
          </p:nvPr>
        </p:nvGraphicFramePr>
        <p:xfrm>
          <a:off x="6221982" y="4059263"/>
          <a:ext cx="220133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6" name="Equation" r:id="rId9" imgW="990360" imgH="228600" progId="Equation.DSMT4">
                  <p:embed/>
                </p:oleObj>
              </mc:Choice>
              <mc:Fallback>
                <p:oleObj name="Equation" r:id="rId9" imgW="990360" imgH="228600" progId="Equation.DSMT4">
                  <p:embed/>
                  <p:pic>
                    <p:nvPicPr>
                      <p:cNvPr id="49159" name="Object 7">
                        <a:extLst>
                          <a:ext uri="{FF2B5EF4-FFF2-40B4-BE49-F238E27FC236}">
                            <a16:creationId xmlns:a16="http://schemas.microsoft.com/office/drawing/2014/main" id="{EE26CDDD-7F71-45E4-8773-1B1C6E556B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982" y="4059263"/>
                        <a:ext cx="2201333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1FAAF837-808B-4AE9-BA07-6292453A0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840827"/>
              </p:ext>
            </p:extLst>
          </p:nvPr>
        </p:nvGraphicFramePr>
        <p:xfrm>
          <a:off x="1838522" y="4703403"/>
          <a:ext cx="5562724" cy="58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7" name="Equation" r:id="rId11" imgW="2298600" imgH="241200" progId="Equation.DSMT4">
                  <p:embed/>
                </p:oleObj>
              </mc:Choice>
              <mc:Fallback>
                <p:oleObj name="Equation" r:id="rId11" imgW="2298600" imgH="241200" progId="Equation.DSMT4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id="{1FAAF837-808B-4AE9-BA07-6292453A0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522" y="4703403"/>
                        <a:ext cx="5562724" cy="58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63036E44-E727-4207-80EC-D06DB17EB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2294"/>
              </p:ext>
            </p:extLst>
          </p:nvPr>
        </p:nvGraphicFramePr>
        <p:xfrm>
          <a:off x="2501575" y="5307000"/>
          <a:ext cx="3862101" cy="1022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8" name="Equation" r:id="rId13" imgW="1726920" imgH="457200" progId="Equation.DSMT4">
                  <p:embed/>
                </p:oleObj>
              </mc:Choice>
              <mc:Fallback>
                <p:oleObj name="Equation" r:id="rId13" imgW="1726920" imgH="457200" progId="Equation.DSMT4">
                  <p:embed/>
                  <p:pic>
                    <p:nvPicPr>
                      <p:cNvPr id="49161" name="Object 9">
                        <a:extLst>
                          <a:ext uri="{FF2B5EF4-FFF2-40B4-BE49-F238E27FC236}">
                            <a16:creationId xmlns:a16="http://schemas.microsoft.com/office/drawing/2014/main" id="{63036E44-E727-4207-80EC-D06DB17EB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575" y="5307000"/>
                        <a:ext cx="3862101" cy="1022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>
            <a:extLst>
              <a:ext uri="{FF2B5EF4-FFF2-40B4-BE49-F238E27FC236}">
                <a16:creationId xmlns:a16="http://schemas.microsoft.com/office/drawing/2014/main" id="{E9C9DD9B-B43F-4373-B029-B32D2D516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772442"/>
              </p:ext>
            </p:extLst>
          </p:nvPr>
        </p:nvGraphicFramePr>
        <p:xfrm>
          <a:off x="1808147" y="3383919"/>
          <a:ext cx="7099984" cy="602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09" name="Equation" r:id="rId15" imgW="2844720" imgH="241200" progId="Equation.DSMT4">
                  <p:embed/>
                </p:oleObj>
              </mc:Choice>
              <mc:Fallback>
                <p:oleObj name="Equation" r:id="rId15" imgW="2844720" imgH="241200" progId="Equation.DSMT4">
                  <p:embed/>
                  <p:pic>
                    <p:nvPicPr>
                      <p:cNvPr id="49170" name="Object 18">
                        <a:extLst>
                          <a:ext uri="{FF2B5EF4-FFF2-40B4-BE49-F238E27FC236}">
                            <a16:creationId xmlns:a16="http://schemas.microsoft.com/office/drawing/2014/main" id="{E9C9DD9B-B43F-4373-B029-B32D2D516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47" y="3383919"/>
                        <a:ext cx="7099984" cy="602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>
            <a:extLst>
              <a:ext uri="{FF2B5EF4-FFF2-40B4-BE49-F238E27FC236}">
                <a16:creationId xmlns:a16="http://schemas.microsoft.com/office/drawing/2014/main" id="{E5EA67ED-C68C-43BB-840A-A36AD1ADB8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20983"/>
              </p:ext>
            </p:extLst>
          </p:nvPr>
        </p:nvGraphicFramePr>
        <p:xfrm>
          <a:off x="4412111" y="2834358"/>
          <a:ext cx="3797746" cy="494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0" name="Equation" r:id="rId17" imgW="1562040" imgH="203040" progId="Equation.DSMT4">
                  <p:embed/>
                </p:oleObj>
              </mc:Choice>
              <mc:Fallback>
                <p:oleObj name="Equation" r:id="rId17" imgW="1562040" imgH="203040" progId="Equation.DSMT4">
                  <p:embed/>
                  <p:pic>
                    <p:nvPicPr>
                      <p:cNvPr id="49172" name="Object 20">
                        <a:extLst>
                          <a:ext uri="{FF2B5EF4-FFF2-40B4-BE49-F238E27FC236}">
                            <a16:creationId xmlns:a16="http://schemas.microsoft.com/office/drawing/2014/main" id="{E5EA67ED-C68C-43BB-840A-A36AD1ADB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111" y="2834358"/>
                        <a:ext cx="3797746" cy="494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Text Box 24">
            <a:extLst>
              <a:ext uri="{FF2B5EF4-FFF2-40B4-BE49-F238E27FC236}">
                <a16:creationId xmlns:a16="http://schemas.microsoft.com/office/drawing/2014/main" id="{296598CB-5CBE-43B4-8D8C-C537A69F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377" y="506438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若函数</a:t>
            </a:r>
          </a:p>
        </p:txBody>
      </p:sp>
      <p:graphicFrame>
        <p:nvGraphicFramePr>
          <p:cNvPr id="49177" name="Object 25">
            <a:extLst>
              <a:ext uri="{FF2B5EF4-FFF2-40B4-BE49-F238E27FC236}">
                <a16:creationId xmlns:a16="http://schemas.microsoft.com/office/drawing/2014/main" id="{DEC0667E-E2D9-4253-9983-86BA680E6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826917"/>
              </p:ext>
            </p:extLst>
          </p:nvPr>
        </p:nvGraphicFramePr>
        <p:xfrm>
          <a:off x="4234731" y="550889"/>
          <a:ext cx="1621089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1" name="Equation" r:id="rId19" imgW="711000" imgH="203040" progId="Equation.DSMT4">
                  <p:embed/>
                </p:oleObj>
              </mc:Choice>
              <mc:Fallback>
                <p:oleObj name="Equation" r:id="rId19" imgW="711000" imgH="203040" progId="Equation.DSMT4">
                  <p:embed/>
                  <p:pic>
                    <p:nvPicPr>
                      <p:cNvPr id="49177" name="Object 25">
                        <a:extLst>
                          <a:ext uri="{FF2B5EF4-FFF2-40B4-BE49-F238E27FC236}">
                            <a16:creationId xmlns:a16="http://schemas.microsoft.com/office/drawing/2014/main" id="{DEC0667E-E2D9-4253-9983-86BA680E6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4731" y="550889"/>
                        <a:ext cx="1621089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Text Box 26">
            <a:extLst>
              <a:ext uri="{FF2B5EF4-FFF2-40B4-BE49-F238E27FC236}">
                <a16:creationId xmlns:a16="http://schemas.microsoft.com/office/drawing/2014/main" id="{9BC50D87-34AC-4D42-B2AA-8C0536BF2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77" y="520726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的偏导数</a:t>
            </a:r>
          </a:p>
        </p:txBody>
      </p:sp>
      <p:graphicFrame>
        <p:nvGraphicFramePr>
          <p:cNvPr id="49179" name="Object 27">
            <a:extLst>
              <a:ext uri="{FF2B5EF4-FFF2-40B4-BE49-F238E27FC236}">
                <a16:creationId xmlns:a16="http://schemas.microsoft.com/office/drawing/2014/main" id="{5EBFF98B-10C2-435B-9D2F-9FCD4A0D3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19314"/>
              </p:ext>
            </p:extLst>
          </p:nvPr>
        </p:nvGraphicFramePr>
        <p:xfrm>
          <a:off x="395536" y="1158553"/>
          <a:ext cx="2576277" cy="47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2" name="Equation" r:id="rId21" imgW="1104840" imgH="203040" progId="Equation.DSMT4">
                  <p:embed/>
                </p:oleObj>
              </mc:Choice>
              <mc:Fallback>
                <p:oleObj name="Equation" r:id="rId21" imgW="1104840" imgH="203040" progId="Equation.DSMT4">
                  <p:embed/>
                  <p:pic>
                    <p:nvPicPr>
                      <p:cNvPr id="49179" name="Object 27">
                        <a:extLst>
                          <a:ext uri="{FF2B5EF4-FFF2-40B4-BE49-F238E27FC236}">
                            <a16:creationId xmlns:a16="http://schemas.microsoft.com/office/drawing/2014/main" id="{5EBFF98B-10C2-435B-9D2F-9FCD4A0D3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58553"/>
                        <a:ext cx="2576277" cy="47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Text Box 28">
            <a:extLst>
              <a:ext uri="{FF2B5EF4-FFF2-40B4-BE49-F238E27FC236}">
                <a16:creationId xmlns:a16="http://schemas.microsoft.com/office/drawing/2014/main" id="{C5177E91-6923-42BE-9D72-71F27754A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052" y="1106166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则函数在该点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可微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9195" name="Object 43">
            <a:extLst>
              <a:ext uri="{FF2B5EF4-FFF2-40B4-BE49-F238E27FC236}">
                <a16:creationId xmlns:a16="http://schemas.microsoft.com/office/drawing/2014/main" id="{4C424727-9F2D-4A20-B76B-64182FFFF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615794"/>
              </p:ext>
            </p:extLst>
          </p:nvPr>
        </p:nvGraphicFramePr>
        <p:xfrm>
          <a:off x="2731484" y="5519317"/>
          <a:ext cx="3354659" cy="862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13" name="Equation" r:id="rId23" imgW="1485720" imgH="380880" progId="Equation.DSMT4">
                  <p:embed/>
                </p:oleObj>
              </mc:Choice>
              <mc:Fallback>
                <p:oleObj name="Equation" r:id="rId23" imgW="1485720" imgH="380880" progId="Equation.DSMT4">
                  <p:embed/>
                  <p:pic>
                    <p:nvPicPr>
                      <p:cNvPr id="49195" name="Object 43">
                        <a:extLst>
                          <a:ext uri="{FF2B5EF4-FFF2-40B4-BE49-F238E27FC236}">
                            <a16:creationId xmlns:a16="http://schemas.microsoft.com/office/drawing/2014/main" id="{4C424727-9F2D-4A20-B76B-64182FFFFA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1484" y="5519317"/>
                        <a:ext cx="3354659" cy="862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  <p:bldP spid="49176" grpId="0"/>
      <p:bldP spid="49178" grpId="0"/>
      <p:bldP spid="49180" grpId="0" build="p" autoUpdateAnimBg="0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4957</TotalTime>
  <Words>833</Words>
  <Application>Microsoft Office PowerPoint</Application>
  <PresentationFormat>全屏显示(4:3)</PresentationFormat>
  <Paragraphs>145</Paragraphs>
  <Slides>19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2</vt:i4>
      </vt:variant>
    </vt:vector>
  </HeadingPairs>
  <TitlesOfParts>
    <vt:vector size="29" baseType="lpstr">
      <vt:lpstr>华文行楷</vt:lpstr>
      <vt:lpstr>Arial</vt:lpstr>
      <vt:lpstr>Times New Roman</vt:lpstr>
      <vt:lpstr>Trebuchet MS</vt:lpstr>
      <vt:lpstr>Wingdings 3</vt:lpstr>
      <vt:lpstr>平面</vt:lpstr>
      <vt:lpstr>Equation</vt:lpstr>
      <vt:lpstr>MathType 6.0 Equation</vt:lpstr>
      <vt:lpstr>第二节</vt:lpstr>
      <vt:lpstr>定理  (微分中值定理)</vt:lpstr>
      <vt:lpstr>推论.  </vt:lpstr>
      <vt:lpstr>PowerPoint 演示文稿</vt:lpstr>
      <vt:lpstr>PowerPoint 演示文稿</vt:lpstr>
      <vt:lpstr>由微分定义 :</vt:lpstr>
      <vt:lpstr>定理 (必要条件)</vt:lpstr>
      <vt:lpstr>PowerPoint 演示文稿</vt:lpstr>
      <vt:lpstr>定理  (充分条件)</vt:lpstr>
      <vt:lpstr>PowerPoint 演示文稿</vt:lpstr>
      <vt:lpstr>推广: </vt:lpstr>
      <vt:lpstr>例.  计算函数</vt:lpstr>
      <vt:lpstr>PowerPoint 演示文稿</vt:lpstr>
      <vt:lpstr>PowerPoint 演示文稿</vt:lpstr>
      <vt:lpstr>PowerPoint 演示文稿</vt:lpstr>
      <vt:lpstr>2. 设</vt:lpstr>
      <vt:lpstr>PowerPoint 演示文稿</vt:lpstr>
      <vt:lpstr>PowerPoint 演示文稿</vt:lpstr>
      <vt:lpstr>PowerPoint 演示文稿</vt:lpstr>
      <vt:lpstr>刘徽</vt:lpstr>
      <vt:lpstr>柯西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</dc:title>
  <cp:lastModifiedBy>jinzhang@jlu.edu.cn</cp:lastModifiedBy>
  <cp:revision>431</cp:revision>
  <cp:lastPrinted>2022-03-10T06:49:49Z</cp:lastPrinted>
  <dcterms:created xsi:type="dcterms:W3CDTF">2000-07-20T07:19:35Z</dcterms:created>
  <dcterms:modified xsi:type="dcterms:W3CDTF">2022-03-10T06:51:30Z</dcterms:modified>
</cp:coreProperties>
</file>