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305" r:id="rId2"/>
    <p:sldId id="306" r:id="rId3"/>
    <p:sldId id="307" r:id="rId4"/>
    <p:sldId id="308" r:id="rId5"/>
    <p:sldId id="309" r:id="rId6"/>
    <p:sldId id="310" r:id="rId7"/>
    <p:sldId id="313" r:id="rId8"/>
    <p:sldId id="311" r:id="rId9"/>
    <p:sldId id="315" r:id="rId10"/>
    <p:sldId id="314" r:id="rId11"/>
    <p:sldId id="317" r:id="rId12"/>
    <p:sldId id="327" r:id="rId13"/>
    <p:sldId id="318" r:id="rId14"/>
    <p:sldId id="328" r:id="rId15"/>
    <p:sldId id="319" r:id="rId16"/>
    <p:sldId id="320" r:id="rId17"/>
    <p:sldId id="321" r:id="rId18"/>
    <p:sldId id="324" r:id="rId19"/>
    <p:sldId id="329" r:id="rId20"/>
  </p:sldIdLst>
  <p:sldSz cx="9144000" cy="6858000" type="screen4x3"/>
  <p:notesSz cx="9929813" cy="6797675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3399"/>
    <a:srgbClr val="FF99FF"/>
    <a:srgbClr val="000099"/>
    <a:srgbClr val="008000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311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63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6.wmf"/><Relationship Id="rId7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8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6FA4D-669D-417E-87BD-0EAC3692133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2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21796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9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24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73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69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839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833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730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A727C88-5834-4517-9C06-072573DB664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6539A-0F79-4E8D-9A9C-8CD70E12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53BC65-DA76-442E-82C6-B61B519C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8A65B7-DB79-419B-96E7-7EFDD677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E196FF3-AE7D-4DFE-A869-92831BE295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51192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87DE7-112E-4155-BD1B-CC88912D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95833-070C-45FE-8B97-B216BE0DA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E8843F-280A-4479-81BF-94CDEFA96CC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FC022A2-C0B0-464B-A0C4-B75877ECD82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7BB0822-CC80-41FC-971B-5699DC7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BF4DE36-1C04-48C9-A950-2982F1E5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64DF206-6C72-4ECC-B81C-6D18E6B1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7BB1FF6-993A-434F-9F05-BBAE5D88ED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54383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73986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53389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37101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57710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22924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87194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22981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06760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54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97.w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10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0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4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1">
            <a:extLst>
              <a:ext uri="{FF2B5EF4-FFF2-40B4-BE49-F238E27FC236}">
                <a16:creationId xmlns:a16="http://schemas.microsoft.com/office/drawing/2014/main" id="{C0E07061-3534-4D3A-9589-6665C6A2D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6102"/>
            <a:ext cx="9144000" cy="5041898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4E9DDA76-D7F9-4375-AE5F-72D7DB206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04864"/>
          </a:xfrm>
          <a:prstGeom prst="rect">
            <a:avLst/>
          </a:prstGeom>
          <a:solidFill>
            <a:schemeClr val="accent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19CA176-79A1-481C-A613-D90756D5E9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3890" y="504207"/>
            <a:ext cx="22098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第三节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4BA1454C-C4E8-4829-AC91-30BD2D365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650009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一元复合函数</a:t>
            </a:r>
          </a:p>
        </p:txBody>
      </p:sp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93E07FD1-CCD7-4D3A-B957-FAD7E7355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923385"/>
              </p:ext>
            </p:extLst>
          </p:nvPr>
        </p:nvGraphicFramePr>
        <p:xfrm>
          <a:off x="4227810" y="2675445"/>
          <a:ext cx="2857500" cy="48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0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90117" name="Object 5">
                        <a:extLst>
                          <a:ext uri="{FF2B5EF4-FFF2-40B4-BE49-F238E27FC236}">
                            <a16:creationId xmlns:a16="http://schemas.microsoft.com/office/drawing/2014/main" id="{93E07FD1-CCD7-4D3A-B957-FAD7E7355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810" y="2675445"/>
                        <a:ext cx="2857500" cy="480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>
            <a:extLst>
              <a:ext uri="{FF2B5EF4-FFF2-40B4-BE49-F238E27FC236}">
                <a16:creationId xmlns:a16="http://schemas.microsoft.com/office/drawing/2014/main" id="{7C1BFB3A-0D0C-402E-817A-08DDFC6E3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370734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求导法则</a:t>
            </a:r>
          </a:p>
        </p:txBody>
      </p:sp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7EA3F741-73BA-4D17-82A0-411A62FA4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725206"/>
              </p:ext>
            </p:extLst>
          </p:nvPr>
        </p:nvGraphicFramePr>
        <p:xfrm>
          <a:off x="3779912" y="3814301"/>
          <a:ext cx="1876648" cy="95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1" name="Equation" r:id="rId5" imgW="850680" imgH="431640" progId="Equation.DSMT4">
                  <p:embed/>
                </p:oleObj>
              </mc:Choice>
              <mc:Fallback>
                <p:oleObj name="Equation" r:id="rId5" imgW="850680" imgH="431640" progId="Equation.DSMT4">
                  <p:embed/>
                  <p:pic>
                    <p:nvPicPr>
                      <p:cNvPr id="90119" name="Object 7">
                        <a:extLst>
                          <a:ext uri="{FF2B5EF4-FFF2-40B4-BE49-F238E27FC236}">
                            <a16:creationId xmlns:a16="http://schemas.microsoft.com/office/drawing/2014/main" id="{7EA3F741-73BA-4D17-82A0-411A62FA4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814301"/>
                        <a:ext cx="1876648" cy="952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>
            <a:extLst>
              <a:ext uri="{FF2B5EF4-FFF2-40B4-BE49-F238E27FC236}">
                <a16:creationId xmlns:a16="http://schemas.microsoft.com/office/drawing/2014/main" id="{B40CDD38-1A50-4DF6-8A20-637D048A9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81030"/>
              </p:ext>
            </p:extLst>
          </p:nvPr>
        </p:nvGraphicFramePr>
        <p:xfrm>
          <a:off x="3017838" y="5602759"/>
          <a:ext cx="50530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2" name="Equation" r:id="rId7" imgW="2095200" imgH="203040" progId="Equation.DSMT4">
                  <p:embed/>
                </p:oleObj>
              </mc:Choice>
              <mc:Fallback>
                <p:oleObj name="Equation" r:id="rId7" imgW="2095200" imgH="203040" progId="Equation.DSMT4">
                  <p:embed/>
                  <p:pic>
                    <p:nvPicPr>
                      <p:cNvPr id="90123" name="Object 11">
                        <a:extLst>
                          <a:ext uri="{FF2B5EF4-FFF2-40B4-BE49-F238E27FC236}">
                            <a16:creationId xmlns:a16="http://schemas.microsoft.com/office/drawing/2014/main" id="{B40CDD38-1A50-4DF6-8A20-637D048A9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602759"/>
                        <a:ext cx="505301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Text Box 12">
            <a:extLst>
              <a:ext uri="{FF2B5EF4-FFF2-40B4-BE49-F238E27FC236}">
                <a16:creationId xmlns:a16="http://schemas.microsoft.com/office/drawing/2014/main" id="{4686F065-97A4-456E-972D-5BA3FC270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810596"/>
            <a:ext cx="1773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微分法则</a:t>
            </a: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38CFB113-2ABB-4395-A8C9-53B1D8809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052513"/>
            <a:ext cx="5210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复合函数的微分法 </a:t>
            </a:r>
          </a:p>
        </p:txBody>
      </p:sp>
      <p:sp>
        <p:nvSpPr>
          <p:cNvPr id="90128" name="Text Box 16">
            <a:extLst>
              <a:ext uri="{FF2B5EF4-FFF2-40B4-BE49-F238E27FC236}">
                <a16:creationId xmlns:a16="http://schemas.microsoft.com/office/drawing/2014/main" id="{2EBAB829-F009-4E5C-B7A7-93E5E3D98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30" y="157163"/>
            <a:ext cx="1438215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/>
              <a:t> 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18" grpId="0" autoUpdateAnimBg="0"/>
      <p:bldP spid="9012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Rectangle 7">
            <a:extLst>
              <a:ext uri="{FF2B5EF4-FFF2-40B4-BE49-F238E27FC236}">
                <a16:creationId xmlns:a16="http://schemas.microsoft.com/office/drawing/2014/main" id="{AD5E25E9-39A1-4739-9D1F-7265DD0A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143000"/>
            <a:ext cx="2590800" cy="2286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F3AF5293-CD8A-47AF-A27A-82FB52D9E5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5630" y="488484"/>
            <a:ext cx="1905000" cy="609600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B1BD56BE-EC6B-4B5F-8A6B-294F9B8A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488" y="515156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具有二阶连续偏导数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99339" name="Text Box 11">
            <a:extLst>
              <a:ext uri="{FF2B5EF4-FFF2-40B4-BE49-F238E27FC236}">
                <a16:creationId xmlns:a16="http://schemas.microsoft.com/office/drawing/2014/main" id="{F7F99B63-C3D1-4E24-91F3-75A12A0D5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02" y="1305569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sp>
        <p:nvSpPr>
          <p:cNvPr id="99341" name="Text Box 13">
            <a:extLst>
              <a:ext uri="{FF2B5EF4-FFF2-40B4-BE49-F238E27FC236}">
                <a16:creationId xmlns:a16="http://schemas.microsoft.com/office/drawing/2014/main" id="{3CAFC4F2-463C-495D-BB29-4369CD24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61376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99344" name="Object 16">
            <a:extLst>
              <a:ext uri="{FF2B5EF4-FFF2-40B4-BE49-F238E27FC236}">
                <a16:creationId xmlns:a16="http://schemas.microsoft.com/office/drawing/2014/main" id="{65B2F70A-1B12-4276-A45E-81F5DD1D5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766336"/>
              </p:ext>
            </p:extLst>
          </p:nvPr>
        </p:nvGraphicFramePr>
        <p:xfrm>
          <a:off x="7150321" y="1358985"/>
          <a:ext cx="4159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2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99344" name="Object 16">
                        <a:extLst>
                          <a:ext uri="{FF2B5EF4-FFF2-40B4-BE49-F238E27FC236}">
                            <a16:creationId xmlns:a16="http://schemas.microsoft.com/office/drawing/2014/main" id="{65B2F70A-1B12-4276-A45E-81F5DD1D5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321" y="1358985"/>
                        <a:ext cx="4159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45" name="Group 17">
            <a:extLst>
              <a:ext uri="{FF2B5EF4-FFF2-40B4-BE49-F238E27FC236}">
                <a16:creationId xmlns:a16="http://schemas.microsoft.com/office/drawing/2014/main" id="{E6072BD2-240D-448C-850F-130D3887F3CF}"/>
              </a:ext>
            </a:extLst>
          </p:cNvPr>
          <p:cNvGrpSpPr>
            <a:grpSpLocks/>
          </p:cNvGrpSpPr>
          <p:nvPr/>
        </p:nvGrpSpPr>
        <p:grpSpPr bwMode="auto">
          <a:xfrm>
            <a:off x="7162799" y="1676399"/>
            <a:ext cx="930123" cy="467519"/>
            <a:chOff x="4656" y="2688"/>
            <a:chExt cx="384" cy="240"/>
          </a:xfrm>
        </p:grpSpPr>
        <p:sp>
          <p:nvSpPr>
            <p:cNvPr id="99346" name="Line 18">
              <a:extLst>
                <a:ext uri="{FF2B5EF4-FFF2-40B4-BE49-F238E27FC236}">
                  <a16:creationId xmlns:a16="http://schemas.microsoft.com/office/drawing/2014/main" id="{FCEF2E70-D14B-4501-AB5A-D7D937BB9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7" name="Line 19">
              <a:extLst>
                <a:ext uri="{FF2B5EF4-FFF2-40B4-BE49-F238E27FC236}">
                  <a16:creationId xmlns:a16="http://schemas.microsoft.com/office/drawing/2014/main" id="{ACEC4F2D-ED98-41EF-B70F-276E5A288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9348" name="Object 20">
            <a:extLst>
              <a:ext uri="{FF2B5EF4-FFF2-40B4-BE49-F238E27FC236}">
                <a16:creationId xmlns:a16="http://schemas.microsoft.com/office/drawing/2014/main" id="{3CE35F0E-630B-4841-B53C-B892D8DA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765666"/>
              </p:ext>
            </p:extLst>
          </p:nvPr>
        </p:nvGraphicFramePr>
        <p:xfrm>
          <a:off x="6934200" y="2103438"/>
          <a:ext cx="1345406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3" name="Equation" r:id="rId5" imgW="495000" imgH="164880" progId="Equation.DSMT4">
                  <p:embed/>
                </p:oleObj>
              </mc:Choice>
              <mc:Fallback>
                <p:oleObj name="Equation" r:id="rId5" imgW="495000" imgH="164880" progId="Equation.DSMT4">
                  <p:embed/>
                  <p:pic>
                    <p:nvPicPr>
                      <p:cNvPr id="99348" name="Object 20">
                        <a:extLst>
                          <a:ext uri="{FF2B5EF4-FFF2-40B4-BE49-F238E27FC236}">
                            <a16:creationId xmlns:a16="http://schemas.microsoft.com/office/drawing/2014/main" id="{3CE35F0E-630B-4841-B53C-B892D8DAF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103438"/>
                        <a:ext cx="1345406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49" name="Group 21">
            <a:extLst>
              <a:ext uri="{FF2B5EF4-FFF2-40B4-BE49-F238E27FC236}">
                <a16:creationId xmlns:a16="http://schemas.microsoft.com/office/drawing/2014/main" id="{E63681E2-E3E1-4B1B-A6B2-A62C799A99DE}"/>
              </a:ext>
            </a:extLst>
          </p:cNvPr>
          <p:cNvGrpSpPr>
            <a:grpSpLocks/>
          </p:cNvGrpSpPr>
          <p:nvPr/>
        </p:nvGrpSpPr>
        <p:grpSpPr bwMode="auto">
          <a:xfrm>
            <a:off x="6841575" y="2432166"/>
            <a:ext cx="400050" cy="457200"/>
            <a:chOff x="4583" y="864"/>
            <a:chExt cx="252" cy="288"/>
          </a:xfrm>
        </p:grpSpPr>
        <p:sp>
          <p:nvSpPr>
            <p:cNvPr id="99350" name="Line 22">
              <a:extLst>
                <a:ext uri="{FF2B5EF4-FFF2-40B4-BE49-F238E27FC236}">
                  <a16:creationId xmlns:a16="http://schemas.microsoft.com/office/drawing/2014/main" id="{19EC090A-6AA9-4238-A7FD-D5F522FE5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3" y="864"/>
              <a:ext cx="12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51" name="Line 23">
              <a:extLst>
                <a:ext uri="{FF2B5EF4-FFF2-40B4-BE49-F238E27FC236}">
                  <a16:creationId xmlns:a16="http://schemas.microsoft.com/office/drawing/2014/main" id="{1DE8C620-0723-41D4-BF85-F1C3FFB7E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864"/>
              <a:ext cx="131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353" name="Group 25">
            <a:extLst>
              <a:ext uri="{FF2B5EF4-FFF2-40B4-BE49-F238E27FC236}">
                <a16:creationId xmlns:a16="http://schemas.microsoft.com/office/drawing/2014/main" id="{35DD13CA-EEB4-4BDA-A287-4E9EFB65EBD4}"/>
              </a:ext>
            </a:extLst>
          </p:cNvPr>
          <p:cNvGrpSpPr>
            <a:grpSpLocks/>
          </p:cNvGrpSpPr>
          <p:nvPr/>
        </p:nvGrpSpPr>
        <p:grpSpPr bwMode="auto">
          <a:xfrm>
            <a:off x="7840513" y="2335306"/>
            <a:ext cx="553211" cy="584818"/>
            <a:chOff x="4352" y="831"/>
            <a:chExt cx="441" cy="304"/>
          </a:xfrm>
        </p:grpSpPr>
        <p:sp>
          <p:nvSpPr>
            <p:cNvPr id="99354" name="Line 26">
              <a:extLst>
                <a:ext uri="{FF2B5EF4-FFF2-40B4-BE49-F238E27FC236}">
                  <a16:creationId xmlns:a16="http://schemas.microsoft.com/office/drawing/2014/main" id="{1095E1BF-F969-42E0-94F8-D8AE4563E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" y="84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55" name="Line 27">
              <a:extLst>
                <a:ext uri="{FF2B5EF4-FFF2-40B4-BE49-F238E27FC236}">
                  <a16:creationId xmlns:a16="http://schemas.microsoft.com/office/drawing/2014/main" id="{EF2C3435-5F40-444F-95CA-9A8C03AEE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8" y="831"/>
              <a:ext cx="195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9357" name="Object 29">
            <a:extLst>
              <a:ext uri="{FF2B5EF4-FFF2-40B4-BE49-F238E27FC236}">
                <a16:creationId xmlns:a16="http://schemas.microsoft.com/office/drawing/2014/main" id="{396F15E2-1FA4-4FE7-A4B6-123DF309A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46104"/>
              </p:ext>
            </p:extLst>
          </p:nvPr>
        </p:nvGraphicFramePr>
        <p:xfrm>
          <a:off x="6685425" y="2877833"/>
          <a:ext cx="7096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4" name="Equation" r:id="rId7" imgW="291960" imgH="164880" progId="Equation.DSMT4">
                  <p:embed/>
                </p:oleObj>
              </mc:Choice>
              <mc:Fallback>
                <p:oleObj name="Equation" r:id="rId7" imgW="291960" imgH="164880" progId="Equation.DSMT4">
                  <p:embed/>
                  <p:pic>
                    <p:nvPicPr>
                      <p:cNvPr id="99357" name="Object 29">
                        <a:extLst>
                          <a:ext uri="{FF2B5EF4-FFF2-40B4-BE49-F238E27FC236}">
                            <a16:creationId xmlns:a16="http://schemas.microsoft.com/office/drawing/2014/main" id="{396F15E2-1FA4-4FE7-A4B6-123DF309A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425" y="2877833"/>
                        <a:ext cx="7096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8" name="Object 30">
            <a:extLst>
              <a:ext uri="{FF2B5EF4-FFF2-40B4-BE49-F238E27FC236}">
                <a16:creationId xmlns:a16="http://schemas.microsoft.com/office/drawing/2014/main" id="{0A3CC1AE-D6E7-4A8F-83D3-6F2875040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78849"/>
              </p:ext>
            </p:extLst>
          </p:nvPr>
        </p:nvGraphicFramePr>
        <p:xfrm>
          <a:off x="7770488" y="2920959"/>
          <a:ext cx="7572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5" name="Equation" r:id="rId9" imgW="291960" imgH="164880" progId="Equation.DSMT4">
                  <p:embed/>
                </p:oleObj>
              </mc:Choice>
              <mc:Fallback>
                <p:oleObj name="Equation" r:id="rId9" imgW="291960" imgH="164880" progId="Equation.DSMT4">
                  <p:embed/>
                  <p:pic>
                    <p:nvPicPr>
                      <p:cNvPr id="99358" name="Object 30">
                        <a:extLst>
                          <a:ext uri="{FF2B5EF4-FFF2-40B4-BE49-F238E27FC236}">
                            <a16:creationId xmlns:a16="http://schemas.microsoft.com/office/drawing/2014/main" id="{0A3CC1AE-D6E7-4A8F-83D3-6F2875040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488" y="2920959"/>
                        <a:ext cx="7572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9" name="Object 31">
            <a:extLst>
              <a:ext uri="{FF2B5EF4-FFF2-40B4-BE49-F238E27FC236}">
                <a16:creationId xmlns:a16="http://schemas.microsoft.com/office/drawing/2014/main" id="{2CA9D4A9-57B7-46AD-9261-30F3716401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63318"/>
              </p:ext>
            </p:extLst>
          </p:nvPr>
        </p:nvGraphicFramePr>
        <p:xfrm>
          <a:off x="1309197" y="2889180"/>
          <a:ext cx="18367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6" name="Equation" r:id="rId11" imgW="787320" imgH="203040" progId="Equation.DSMT4">
                  <p:embed/>
                </p:oleObj>
              </mc:Choice>
              <mc:Fallback>
                <p:oleObj name="Equation" r:id="rId11" imgW="787320" imgH="203040" progId="Equation.DSMT4">
                  <p:embed/>
                  <p:pic>
                    <p:nvPicPr>
                      <p:cNvPr id="99359" name="Object 31">
                        <a:extLst>
                          <a:ext uri="{FF2B5EF4-FFF2-40B4-BE49-F238E27FC236}">
                            <a16:creationId xmlns:a16="http://schemas.microsoft.com/office/drawing/2014/main" id="{2CA9D4A9-57B7-46AD-9261-30F371640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197" y="2889180"/>
                        <a:ext cx="18367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3" name="Text Box 35">
            <a:extLst>
              <a:ext uri="{FF2B5EF4-FFF2-40B4-BE49-F238E27FC236}">
                <a16:creationId xmlns:a16="http://schemas.microsoft.com/office/drawing/2014/main" id="{8F2064AB-DDF0-4990-99BF-FEC39852F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682" y="2189808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99367" name="Object 39">
            <a:extLst>
              <a:ext uri="{FF2B5EF4-FFF2-40B4-BE49-F238E27FC236}">
                <a16:creationId xmlns:a16="http://schemas.microsoft.com/office/drawing/2014/main" id="{1E5E5413-7A52-40E7-80F0-1805AE304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940340"/>
              </p:ext>
            </p:extLst>
          </p:nvPr>
        </p:nvGraphicFramePr>
        <p:xfrm>
          <a:off x="337611" y="4437112"/>
          <a:ext cx="821213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7" name="Equation" r:id="rId13" imgW="3568680" imgH="457200" progId="Equation.DSMT4">
                  <p:embed/>
                </p:oleObj>
              </mc:Choice>
              <mc:Fallback>
                <p:oleObj name="Equation" r:id="rId13" imgW="3568680" imgH="457200" progId="Equation.DSMT4">
                  <p:embed/>
                  <p:pic>
                    <p:nvPicPr>
                      <p:cNvPr id="99367" name="Object 39">
                        <a:extLst>
                          <a:ext uri="{FF2B5EF4-FFF2-40B4-BE49-F238E27FC236}">
                            <a16:creationId xmlns:a16="http://schemas.microsoft.com/office/drawing/2014/main" id="{1E5E5413-7A52-40E7-80F0-1805AE304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11" y="4437112"/>
                        <a:ext cx="8212137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73" name="Object 45">
            <a:extLst>
              <a:ext uri="{FF2B5EF4-FFF2-40B4-BE49-F238E27FC236}">
                <a16:creationId xmlns:a16="http://schemas.microsoft.com/office/drawing/2014/main" id="{DDE2587A-3A0D-4639-8ACB-F2E6CA47A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512608"/>
              </p:ext>
            </p:extLst>
          </p:nvPr>
        </p:nvGraphicFramePr>
        <p:xfrm>
          <a:off x="7454900" y="1233488"/>
          <a:ext cx="14763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8" name="Equation" r:id="rId15" imgW="482400" imgH="228600" progId="Equation.DSMT4">
                  <p:embed/>
                </p:oleObj>
              </mc:Choice>
              <mc:Fallback>
                <p:oleObj name="Equation" r:id="rId15" imgW="482400" imgH="228600" progId="Equation.DSMT4">
                  <p:embed/>
                  <p:pic>
                    <p:nvPicPr>
                      <p:cNvPr id="99373" name="Object 45">
                        <a:extLst>
                          <a:ext uri="{FF2B5EF4-FFF2-40B4-BE49-F238E27FC236}">
                            <a16:creationId xmlns:a16="http://schemas.microsoft.com/office/drawing/2014/main" id="{DDE2587A-3A0D-4639-8ACB-F2E6CA47A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1233488"/>
                        <a:ext cx="14763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1">
            <a:extLst>
              <a:ext uri="{FF2B5EF4-FFF2-40B4-BE49-F238E27FC236}">
                <a16:creationId xmlns:a16="http://schemas.microsoft.com/office/drawing/2014/main" id="{4854CF43-702F-4CB4-BA72-0002AA511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290306"/>
              </p:ext>
            </p:extLst>
          </p:nvPr>
        </p:nvGraphicFramePr>
        <p:xfrm>
          <a:off x="1654127" y="273778"/>
          <a:ext cx="20732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9" name="Equation" r:id="rId17" imgW="888840" imgH="393480" progId="Equation.DSMT4">
                  <p:embed/>
                </p:oleObj>
              </mc:Choice>
              <mc:Fallback>
                <p:oleObj name="Equation" r:id="rId17" imgW="888840" imgH="393480" progId="Equation.DSMT4">
                  <p:embed/>
                  <p:pic>
                    <p:nvPicPr>
                      <p:cNvPr id="99359" name="Object 31">
                        <a:extLst>
                          <a:ext uri="{FF2B5EF4-FFF2-40B4-BE49-F238E27FC236}">
                            <a16:creationId xmlns:a16="http://schemas.microsoft.com/office/drawing/2014/main" id="{2CA9D4A9-57B7-46AD-9261-30F371640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27" y="273778"/>
                        <a:ext cx="20732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1">
            <a:extLst>
              <a:ext uri="{FF2B5EF4-FFF2-40B4-BE49-F238E27FC236}">
                <a16:creationId xmlns:a16="http://schemas.microsoft.com/office/drawing/2014/main" id="{9401871D-4088-49F4-B3FD-AAF7F98923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685271"/>
              </p:ext>
            </p:extLst>
          </p:nvPr>
        </p:nvGraphicFramePr>
        <p:xfrm>
          <a:off x="852488" y="1073150"/>
          <a:ext cx="169703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0" name="Equation" r:id="rId19" imgW="799920" imgH="457200" progId="Equation.DSMT4">
                  <p:embed/>
                </p:oleObj>
              </mc:Choice>
              <mc:Fallback>
                <p:oleObj name="Equation" r:id="rId19" imgW="799920" imgH="457200" progId="Equation.DSMT4">
                  <p:embed/>
                  <p:pic>
                    <p:nvPicPr>
                      <p:cNvPr id="99359" name="Object 31">
                        <a:extLst>
                          <a:ext uri="{FF2B5EF4-FFF2-40B4-BE49-F238E27FC236}">
                            <a16:creationId xmlns:a16="http://schemas.microsoft.com/office/drawing/2014/main" id="{2CA9D4A9-57B7-46AD-9261-30F371640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073150"/>
                        <a:ext cx="1697037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>
            <a:extLst>
              <a:ext uri="{FF2B5EF4-FFF2-40B4-BE49-F238E27FC236}">
                <a16:creationId xmlns:a16="http://schemas.microsoft.com/office/drawing/2014/main" id="{0B03FA6F-3863-4A45-9FFD-C7C1F2FBF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3990"/>
              </p:ext>
            </p:extLst>
          </p:nvPr>
        </p:nvGraphicFramePr>
        <p:xfrm>
          <a:off x="546970" y="3457069"/>
          <a:ext cx="32877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1" name="Equation" r:id="rId21" imgW="1409400" imgH="431640" progId="Equation.DSMT4">
                  <p:embed/>
                </p:oleObj>
              </mc:Choice>
              <mc:Fallback>
                <p:oleObj name="Equation" r:id="rId21" imgW="1409400" imgH="431640" progId="Equation.DSMT4">
                  <p:embed/>
                  <p:pic>
                    <p:nvPicPr>
                      <p:cNvPr id="99359" name="Object 31">
                        <a:extLst>
                          <a:ext uri="{FF2B5EF4-FFF2-40B4-BE49-F238E27FC236}">
                            <a16:creationId xmlns:a16="http://schemas.microsoft.com/office/drawing/2014/main" id="{2CA9D4A9-57B7-46AD-9261-30F371640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70" y="3457069"/>
                        <a:ext cx="328771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>
            <a:extLst>
              <a:ext uri="{FF2B5EF4-FFF2-40B4-BE49-F238E27FC236}">
                <a16:creationId xmlns:a16="http://schemas.microsoft.com/office/drawing/2014/main" id="{0C08A40E-C44E-436E-B441-B0720EBD0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922878"/>
              </p:ext>
            </p:extLst>
          </p:nvPr>
        </p:nvGraphicFramePr>
        <p:xfrm>
          <a:off x="1769145" y="1918469"/>
          <a:ext cx="20431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2" name="Equation" r:id="rId23" imgW="876240" imgH="393480" progId="Equation.DSMT4">
                  <p:embed/>
                </p:oleObj>
              </mc:Choice>
              <mc:Fallback>
                <p:oleObj name="Equation" r:id="rId23" imgW="876240" imgH="393480" progId="Equation.DSMT4">
                  <p:embed/>
                  <p:pic>
                    <p:nvPicPr>
                      <p:cNvPr id="99359" name="Object 31">
                        <a:extLst>
                          <a:ext uri="{FF2B5EF4-FFF2-40B4-BE49-F238E27FC236}">
                            <a16:creationId xmlns:a16="http://schemas.microsoft.com/office/drawing/2014/main" id="{2CA9D4A9-57B7-46AD-9261-30F371640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145" y="1918469"/>
                        <a:ext cx="204311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1">
            <a:extLst>
              <a:ext uri="{FF2B5EF4-FFF2-40B4-BE49-F238E27FC236}">
                <a16:creationId xmlns:a16="http://schemas.microsoft.com/office/drawing/2014/main" id="{9B263E3D-323C-49AC-9CBA-01698EE88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82308"/>
              </p:ext>
            </p:extLst>
          </p:nvPr>
        </p:nvGraphicFramePr>
        <p:xfrm>
          <a:off x="3744117" y="3477460"/>
          <a:ext cx="4783609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3" name="Equation" r:id="rId25" imgW="1638000" imgH="393480" progId="Equation.DSMT4">
                  <p:embed/>
                </p:oleObj>
              </mc:Choice>
              <mc:Fallback>
                <p:oleObj name="Equation" r:id="rId25" imgW="1638000" imgH="393480" progId="Equation.DSMT4">
                  <p:embed/>
                  <p:pic>
                    <p:nvPicPr>
                      <p:cNvPr id="36" name="Object 31">
                        <a:extLst>
                          <a:ext uri="{FF2B5EF4-FFF2-40B4-BE49-F238E27FC236}">
                            <a16:creationId xmlns:a16="http://schemas.microsoft.com/office/drawing/2014/main" id="{0B03FA6F-3863-4A45-9FFD-C7C1F2FBF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117" y="3477460"/>
                        <a:ext cx="4783609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9">
            <a:extLst>
              <a:ext uri="{FF2B5EF4-FFF2-40B4-BE49-F238E27FC236}">
                <a16:creationId xmlns:a16="http://schemas.microsoft.com/office/drawing/2014/main" id="{571E8339-EDA9-485B-B339-DAF498D85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179292"/>
              </p:ext>
            </p:extLst>
          </p:nvPr>
        </p:nvGraphicFramePr>
        <p:xfrm>
          <a:off x="1286604" y="5484961"/>
          <a:ext cx="38004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4" name="Equation" r:id="rId27" imgW="1650960" imgH="393480" progId="Equation.DSMT4">
                  <p:embed/>
                </p:oleObj>
              </mc:Choice>
              <mc:Fallback>
                <p:oleObj name="Equation" r:id="rId27" imgW="1650960" imgH="393480" progId="Equation.DSMT4">
                  <p:embed/>
                  <p:pic>
                    <p:nvPicPr>
                      <p:cNvPr id="99367" name="Object 39">
                        <a:extLst>
                          <a:ext uri="{FF2B5EF4-FFF2-40B4-BE49-F238E27FC236}">
                            <a16:creationId xmlns:a16="http://schemas.microsoft.com/office/drawing/2014/main" id="{1E5E5413-7A52-40E7-80F0-1805AE304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604" y="5484961"/>
                        <a:ext cx="38004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1" grpId="0" autoUpdateAnimBg="0"/>
      <p:bldP spid="9936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94FB3AB-0755-410F-8F61-BB7899E0AD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6352" y="290512"/>
            <a:ext cx="52578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二、一阶全微分形式不变性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E5DE40D8-DC17-4FF9-AC14-6B376E31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826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102404" name="Object 4">
            <a:extLst>
              <a:ext uri="{FF2B5EF4-FFF2-40B4-BE49-F238E27FC236}">
                <a16:creationId xmlns:a16="http://schemas.microsoft.com/office/drawing/2014/main" id="{C2EC838A-7625-425D-A3BC-A4066D7C8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8166"/>
              </p:ext>
            </p:extLst>
          </p:nvPr>
        </p:nvGraphicFramePr>
        <p:xfrm>
          <a:off x="1907704" y="1017588"/>
          <a:ext cx="5083619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8" name="Equation" r:id="rId4" imgW="2184120" imgH="203040" progId="Equation.DSMT4">
                  <p:embed/>
                </p:oleObj>
              </mc:Choice>
              <mc:Fallback>
                <p:oleObj name="Equation" r:id="rId4" imgW="2184120" imgH="203040" progId="Equation.DSMT4">
                  <p:embed/>
                  <p:pic>
                    <p:nvPicPr>
                      <p:cNvPr id="102404" name="Object 4">
                        <a:extLst>
                          <a:ext uri="{FF2B5EF4-FFF2-40B4-BE49-F238E27FC236}">
                            <a16:creationId xmlns:a16="http://schemas.microsoft.com/office/drawing/2014/main" id="{C2EC838A-7625-425D-A3BC-A4066D7C8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017588"/>
                        <a:ext cx="5083619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Text Box 5">
            <a:extLst>
              <a:ext uri="{FF2B5EF4-FFF2-40B4-BE49-F238E27FC236}">
                <a16:creationId xmlns:a16="http://schemas.microsoft.com/office/drawing/2014/main" id="{8E7E9552-B651-4FE4-A719-80C54BDD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15319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的全微分为</a:t>
            </a:r>
          </a:p>
        </p:txBody>
      </p:sp>
      <p:graphicFrame>
        <p:nvGraphicFramePr>
          <p:cNvPr id="102406" name="Object 6">
            <a:extLst>
              <a:ext uri="{FF2B5EF4-FFF2-40B4-BE49-F238E27FC236}">
                <a16:creationId xmlns:a16="http://schemas.microsoft.com/office/drawing/2014/main" id="{08F830BB-2B59-4760-8502-F00C47841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271965"/>
              </p:ext>
            </p:extLst>
          </p:nvPr>
        </p:nvGraphicFramePr>
        <p:xfrm>
          <a:off x="1109664" y="2020886"/>
          <a:ext cx="2759114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9" name="Equation" r:id="rId6" imgW="1231560" imgH="431640" progId="Equation.DSMT4">
                  <p:embed/>
                </p:oleObj>
              </mc:Choice>
              <mc:Fallback>
                <p:oleObj name="Equation" r:id="rId6" imgW="1231560" imgH="431640" progId="Equation.DSMT4">
                  <p:embed/>
                  <p:pic>
                    <p:nvPicPr>
                      <p:cNvPr id="102406" name="Object 6">
                        <a:extLst>
                          <a:ext uri="{FF2B5EF4-FFF2-40B4-BE49-F238E27FC236}">
                            <a16:creationId xmlns:a16="http://schemas.microsoft.com/office/drawing/2014/main" id="{08F830BB-2B59-4760-8502-F00C47841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4" y="2020886"/>
                        <a:ext cx="2759114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2" name="Text Box 12">
            <a:extLst>
              <a:ext uri="{FF2B5EF4-FFF2-40B4-BE49-F238E27FC236}">
                <a16:creationId xmlns:a16="http://schemas.microsoft.com/office/drawing/2014/main" id="{80E1B21B-BD03-414F-B0AF-725858956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57391"/>
            <a:ext cx="828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可见无论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 , v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是自变量还是中间变量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其全微分表达 </a:t>
            </a:r>
          </a:p>
        </p:txBody>
      </p:sp>
      <p:sp>
        <p:nvSpPr>
          <p:cNvPr id="102415" name="Text Box 15">
            <a:extLst>
              <a:ext uri="{FF2B5EF4-FFF2-40B4-BE49-F238E27FC236}">
                <a16:creationId xmlns:a16="http://schemas.microsoft.com/office/drawing/2014/main" id="{084C3C30-C77B-4E56-B659-66EAAB704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017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则复合函数</a:t>
            </a:r>
          </a:p>
        </p:txBody>
      </p:sp>
      <p:sp>
        <p:nvSpPr>
          <p:cNvPr id="102421" name="Text Box 21">
            <a:extLst>
              <a:ext uri="{FF2B5EF4-FFF2-40B4-BE49-F238E27FC236}">
                <a16:creationId xmlns:a16="http://schemas.microsoft.com/office/drawing/2014/main" id="{1C833F37-7C29-407D-A927-13977200E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10191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都可微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</a:p>
        </p:txBody>
      </p:sp>
      <p:sp>
        <p:nvSpPr>
          <p:cNvPr id="102423" name="Text Box 23">
            <a:extLst>
              <a:ext uri="{FF2B5EF4-FFF2-40B4-BE49-F238E27FC236}">
                <a16:creationId xmlns:a16="http://schemas.microsoft.com/office/drawing/2014/main" id="{4BC1E695-3758-45D7-8861-7807D79AA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62216"/>
            <a:ext cx="763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形式都一样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这性质叫做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一阶全微分形式不变性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6F96EF41-E849-47D4-86DB-95F44C53C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8591"/>
              </p:ext>
            </p:extLst>
          </p:nvPr>
        </p:nvGraphicFramePr>
        <p:xfrm>
          <a:off x="2116125" y="1560810"/>
          <a:ext cx="3319972" cy="49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0" name="Equation" r:id="rId8" imgW="1460160" imgH="203040" progId="Equation.DSMT4">
                  <p:embed/>
                </p:oleObj>
              </mc:Choice>
              <mc:Fallback>
                <p:oleObj name="Equation" r:id="rId8" imgW="1460160" imgH="203040" progId="Equation.DSMT4">
                  <p:embed/>
                  <p:pic>
                    <p:nvPicPr>
                      <p:cNvPr id="102404" name="Object 4">
                        <a:extLst>
                          <a:ext uri="{FF2B5EF4-FFF2-40B4-BE49-F238E27FC236}">
                            <a16:creationId xmlns:a16="http://schemas.microsoft.com/office/drawing/2014/main" id="{C2EC838A-7625-425D-A3BC-A4066D7C8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25" y="1560810"/>
                        <a:ext cx="3319972" cy="49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DC42D5F7-D8A8-467C-A4DC-451B80017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40589"/>
              </p:ext>
            </p:extLst>
          </p:nvPr>
        </p:nvGraphicFramePr>
        <p:xfrm>
          <a:off x="1538932" y="2913824"/>
          <a:ext cx="6705476" cy="97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1" name="Equation" r:id="rId10" imgW="2971800" imgH="431640" progId="Equation.DSMT4">
                  <p:embed/>
                </p:oleObj>
              </mc:Choice>
              <mc:Fallback>
                <p:oleObj name="Equation" r:id="rId10" imgW="2971800" imgH="431640" progId="Equation.DSMT4">
                  <p:embed/>
                  <p:pic>
                    <p:nvPicPr>
                      <p:cNvPr id="102406" name="Object 6">
                        <a:extLst>
                          <a:ext uri="{FF2B5EF4-FFF2-40B4-BE49-F238E27FC236}">
                            <a16:creationId xmlns:a16="http://schemas.microsoft.com/office/drawing/2014/main" id="{08F830BB-2B59-4760-8502-F00C47841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932" y="2913824"/>
                        <a:ext cx="6705476" cy="970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7A7030AF-0576-4152-91CE-06F6C4A21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66266"/>
              </p:ext>
            </p:extLst>
          </p:nvPr>
        </p:nvGraphicFramePr>
        <p:xfrm>
          <a:off x="1532027" y="3818688"/>
          <a:ext cx="6073041" cy="95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2" name="Equation" r:id="rId12" imgW="2743200" imgH="431640" progId="Equation.DSMT4">
                  <p:embed/>
                </p:oleObj>
              </mc:Choice>
              <mc:Fallback>
                <p:oleObj name="Equation" r:id="rId12" imgW="2743200" imgH="431640" progId="Equation.DSMT4">
                  <p:embed/>
                  <p:pic>
                    <p:nvPicPr>
                      <p:cNvPr id="102406" name="Object 6">
                        <a:extLst>
                          <a:ext uri="{FF2B5EF4-FFF2-40B4-BE49-F238E27FC236}">
                            <a16:creationId xmlns:a16="http://schemas.microsoft.com/office/drawing/2014/main" id="{08F830BB-2B59-4760-8502-F00C47841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027" y="3818688"/>
                        <a:ext cx="6073041" cy="953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71BC0567-F909-4B5A-97C7-A84DF4497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65959"/>
              </p:ext>
            </p:extLst>
          </p:nvPr>
        </p:nvGraphicFramePr>
        <p:xfrm>
          <a:off x="1554040" y="4623596"/>
          <a:ext cx="2314738" cy="95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3" name="Equation" r:id="rId14" imgW="1041120" imgH="431640" progId="Equation.DSMT4">
                  <p:embed/>
                </p:oleObj>
              </mc:Choice>
              <mc:Fallback>
                <p:oleObj name="Equation" r:id="rId14" imgW="1041120" imgH="431640" progId="Equation.DSMT4">
                  <p:embed/>
                  <p:pic>
                    <p:nvPicPr>
                      <p:cNvPr id="102406" name="Object 6">
                        <a:extLst>
                          <a:ext uri="{FF2B5EF4-FFF2-40B4-BE49-F238E27FC236}">
                            <a16:creationId xmlns:a16="http://schemas.microsoft.com/office/drawing/2014/main" id="{08F830BB-2B59-4760-8502-F00C47841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040" y="4623596"/>
                        <a:ext cx="2314738" cy="956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utoUpdateAnimBg="0"/>
      <p:bldP spid="102405" grpId="0" build="p" autoUpdateAnimBg="0"/>
      <p:bldP spid="102412" grpId="0" autoUpdateAnimBg="0"/>
      <p:bldP spid="102415" grpId="0" build="p" autoUpdateAnimBg="0"/>
      <p:bldP spid="102421" grpId="0" autoUpdateAnimBg="0"/>
      <p:bldP spid="102423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57D6862-1557-4F10-9676-DB2E301714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682371"/>
            <a:ext cx="2952750" cy="6858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微分法则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8C68D5A8-26CF-4C91-9442-3201FF8F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72" y="1296545"/>
            <a:ext cx="8280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利用一阶全微分形式不变性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u, v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是自变量还是中间变量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都有</a:t>
            </a:r>
          </a:p>
        </p:txBody>
      </p:sp>
      <p:graphicFrame>
        <p:nvGraphicFramePr>
          <p:cNvPr id="114694" name="Object 6">
            <a:extLst>
              <a:ext uri="{FF2B5EF4-FFF2-40B4-BE49-F238E27FC236}">
                <a16:creationId xmlns:a16="http://schemas.microsoft.com/office/drawing/2014/main" id="{FF5A568B-815F-4858-881A-E30267DE7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245992"/>
              </p:ext>
            </p:extLst>
          </p:nvPr>
        </p:nvGraphicFramePr>
        <p:xfrm>
          <a:off x="2520950" y="2519363"/>
          <a:ext cx="29511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7" name="Equation" r:id="rId3" imgW="1117440" imgH="203040" progId="Equation.DSMT4">
                  <p:embed/>
                </p:oleObj>
              </mc:Choice>
              <mc:Fallback>
                <p:oleObj name="Equation" r:id="rId3" imgW="1117440" imgH="203040" progId="Equation.DSMT4">
                  <p:embed/>
                  <p:pic>
                    <p:nvPicPr>
                      <p:cNvPr id="114694" name="Object 6">
                        <a:extLst>
                          <a:ext uri="{FF2B5EF4-FFF2-40B4-BE49-F238E27FC236}">
                            <a16:creationId xmlns:a16="http://schemas.microsoft.com/office/drawing/2014/main" id="{FF5A568B-815F-4858-881A-E30267DE7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519363"/>
                        <a:ext cx="29511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1" name="Object 23">
            <a:extLst>
              <a:ext uri="{FF2B5EF4-FFF2-40B4-BE49-F238E27FC236}">
                <a16:creationId xmlns:a16="http://schemas.microsoft.com/office/drawing/2014/main" id="{1B77195B-F89C-4A86-A2A4-FD7DC10E6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747413"/>
              </p:ext>
            </p:extLst>
          </p:nvPr>
        </p:nvGraphicFramePr>
        <p:xfrm>
          <a:off x="2519363" y="3095625"/>
          <a:ext cx="30543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8" name="Equation" r:id="rId5" imgW="1155600" imgH="203040" progId="Equation.DSMT4">
                  <p:embed/>
                </p:oleObj>
              </mc:Choice>
              <mc:Fallback>
                <p:oleObj name="Equation" r:id="rId5" imgW="1155600" imgH="203040" progId="Equation.DSMT4">
                  <p:embed/>
                  <p:pic>
                    <p:nvPicPr>
                      <p:cNvPr id="114711" name="Object 23">
                        <a:extLst>
                          <a:ext uri="{FF2B5EF4-FFF2-40B4-BE49-F238E27FC236}">
                            <a16:creationId xmlns:a16="http://schemas.microsoft.com/office/drawing/2014/main" id="{1B77195B-F89C-4A86-A2A4-FD7DC10E6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095625"/>
                        <a:ext cx="30543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2" name="Object 24">
            <a:extLst>
              <a:ext uri="{FF2B5EF4-FFF2-40B4-BE49-F238E27FC236}">
                <a16:creationId xmlns:a16="http://schemas.microsoft.com/office/drawing/2014/main" id="{4BBC8479-F5F6-42D0-B3B6-090DC98F6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126622"/>
              </p:ext>
            </p:extLst>
          </p:nvPr>
        </p:nvGraphicFramePr>
        <p:xfrm>
          <a:off x="2601913" y="3598863"/>
          <a:ext cx="42640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9" name="Equation" r:id="rId7" imgW="1612800" imgH="393480" progId="Equation.DSMT4">
                  <p:embed/>
                </p:oleObj>
              </mc:Choice>
              <mc:Fallback>
                <p:oleObj name="Equation" r:id="rId7" imgW="1612800" imgH="393480" progId="Equation.DSMT4">
                  <p:embed/>
                  <p:pic>
                    <p:nvPicPr>
                      <p:cNvPr id="114712" name="Object 24">
                        <a:extLst>
                          <a:ext uri="{FF2B5EF4-FFF2-40B4-BE49-F238E27FC236}">
                            <a16:creationId xmlns:a16="http://schemas.microsoft.com/office/drawing/2014/main" id="{4BBC8479-F5F6-42D0-B3B6-090DC98F6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3598863"/>
                        <a:ext cx="426402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4ED661F1-D718-4B7E-8976-942664D17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160734"/>
              </p:ext>
            </p:extLst>
          </p:nvPr>
        </p:nvGraphicFramePr>
        <p:xfrm>
          <a:off x="1488154" y="5319252"/>
          <a:ext cx="6590809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2" name="Equation" r:id="rId3" imgW="2717640" imgH="431640" progId="Equation.DSMT4">
                  <p:embed/>
                </p:oleObj>
              </mc:Choice>
              <mc:Fallback>
                <p:oleObj name="Equation" r:id="rId3" imgW="2717640" imgH="431640" progId="Equation.DSMT4">
                  <p:embed/>
                  <p:pic>
                    <p:nvPicPr>
                      <p:cNvPr id="96259" name="Object 3">
                        <a:extLst>
                          <a:ext uri="{FF2B5EF4-FFF2-40B4-BE49-F238E27FC236}">
                            <a16:creationId xmlns:a16="http://schemas.microsoft.com/office/drawing/2014/main" id="{25EC1D1B-B6AF-4B96-ADDC-0089377DB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154" y="5319252"/>
                        <a:ext cx="6590809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6" name="Object 2">
            <a:extLst>
              <a:ext uri="{FF2B5EF4-FFF2-40B4-BE49-F238E27FC236}">
                <a16:creationId xmlns:a16="http://schemas.microsoft.com/office/drawing/2014/main" id="{930FFC17-F7E8-4181-858A-7A1AFFF8F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52056"/>
              </p:ext>
            </p:extLst>
          </p:nvPr>
        </p:nvGraphicFramePr>
        <p:xfrm>
          <a:off x="1731582" y="2780928"/>
          <a:ext cx="711616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3" name="Equation" r:id="rId5" imgW="3136680" imgH="228600" progId="Equation.DSMT4">
                  <p:embed/>
                </p:oleObj>
              </mc:Choice>
              <mc:Fallback>
                <p:oleObj name="Equation" r:id="rId5" imgW="3136680" imgH="228600" progId="Equation.DSMT4">
                  <p:embed/>
                  <p:pic>
                    <p:nvPicPr>
                      <p:cNvPr id="103426" name="Object 2">
                        <a:extLst>
                          <a:ext uri="{FF2B5EF4-FFF2-40B4-BE49-F238E27FC236}">
                            <a16:creationId xmlns:a16="http://schemas.microsoft.com/office/drawing/2014/main" id="{930FFC17-F7E8-4181-858A-7A1AFFF8F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582" y="2780928"/>
                        <a:ext cx="711616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7" name="Line 3">
            <a:extLst>
              <a:ext uri="{FF2B5EF4-FFF2-40B4-BE49-F238E27FC236}">
                <a16:creationId xmlns:a16="http://schemas.microsoft.com/office/drawing/2014/main" id="{C51BB20C-C1D1-44F4-B577-F3D8EA740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334000"/>
            <a:ext cx="8153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A4707EA4-4FA2-42F8-B5F8-E671AFE4A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510213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3433" name="Text Box 9">
            <a:extLst>
              <a:ext uri="{FF2B5EF4-FFF2-40B4-BE49-F238E27FC236}">
                <a16:creationId xmlns:a16="http://schemas.microsoft.com/office/drawing/2014/main" id="{A1601917-8DF7-43C8-A2C0-42620BB2F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3849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利用全微分形式不变性再解前例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434" name="Text Box 10">
            <a:extLst>
              <a:ext uri="{FF2B5EF4-FFF2-40B4-BE49-F238E27FC236}">
                <a16:creationId xmlns:a16="http://schemas.microsoft.com/office/drawing/2014/main" id="{C8AE5DEE-D0F0-4D66-A575-3F3DEC7C5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731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3437" name="Object 13">
            <a:extLst>
              <a:ext uri="{FF2B5EF4-FFF2-40B4-BE49-F238E27FC236}">
                <a16:creationId xmlns:a16="http://schemas.microsoft.com/office/drawing/2014/main" id="{1E3B7B97-CAD5-4FF1-AF55-14737CE41D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045096"/>
              </p:ext>
            </p:extLst>
          </p:nvPr>
        </p:nvGraphicFramePr>
        <p:xfrm>
          <a:off x="1732595" y="3428999"/>
          <a:ext cx="4614759" cy="51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4" name="Equation" r:id="rId7" imgW="2057400" imgH="228600" progId="Equation.DSMT4">
                  <p:embed/>
                </p:oleObj>
              </mc:Choice>
              <mc:Fallback>
                <p:oleObj name="Equation" r:id="rId7" imgW="2057400" imgH="228600" progId="Equation.DSMT4">
                  <p:embed/>
                  <p:pic>
                    <p:nvPicPr>
                      <p:cNvPr id="103437" name="Object 13">
                        <a:extLst>
                          <a:ext uri="{FF2B5EF4-FFF2-40B4-BE49-F238E27FC236}">
                            <a16:creationId xmlns:a16="http://schemas.microsoft.com/office/drawing/2014/main" id="{1E3B7B97-CAD5-4FF1-AF55-14737CE41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595" y="3428999"/>
                        <a:ext cx="4614759" cy="512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8" name="Rectangle 14">
            <a:extLst>
              <a:ext uri="{FF2B5EF4-FFF2-40B4-BE49-F238E27FC236}">
                <a16:creationId xmlns:a16="http://schemas.microsoft.com/office/drawing/2014/main" id="{FAF458BD-D15D-4809-940A-31596C843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5273488"/>
            <a:ext cx="8382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439" name="Object 15">
            <a:extLst>
              <a:ext uri="{FF2B5EF4-FFF2-40B4-BE49-F238E27FC236}">
                <a16:creationId xmlns:a16="http://schemas.microsoft.com/office/drawing/2014/main" id="{CF6BE894-9D9F-4891-8086-5075E18C3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50576"/>
              </p:ext>
            </p:extLst>
          </p:nvPr>
        </p:nvGraphicFramePr>
        <p:xfrm>
          <a:off x="1472178" y="4530907"/>
          <a:ext cx="4718338" cy="94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5" name="Equation" r:id="rId9" imgW="2158920" imgH="431640" progId="Equation.DSMT4">
                  <p:embed/>
                </p:oleObj>
              </mc:Choice>
              <mc:Fallback>
                <p:oleObj name="Equation" r:id="rId9" imgW="2158920" imgH="431640" progId="Equation.DSMT4">
                  <p:embed/>
                  <p:pic>
                    <p:nvPicPr>
                      <p:cNvPr id="103439" name="Object 15">
                        <a:extLst>
                          <a:ext uri="{FF2B5EF4-FFF2-40B4-BE49-F238E27FC236}">
                            <a16:creationId xmlns:a16="http://schemas.microsoft.com/office/drawing/2014/main" id="{CF6BE894-9D9F-4891-8086-5075E18C3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178" y="4530907"/>
                        <a:ext cx="4718338" cy="943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0" name="Object 16">
            <a:extLst>
              <a:ext uri="{FF2B5EF4-FFF2-40B4-BE49-F238E27FC236}">
                <a16:creationId xmlns:a16="http://schemas.microsoft.com/office/drawing/2014/main" id="{2814C6D5-1996-46A3-9A80-AC950DF56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484998"/>
              </p:ext>
            </p:extLst>
          </p:nvPr>
        </p:nvGraphicFramePr>
        <p:xfrm>
          <a:off x="1441572" y="5436609"/>
          <a:ext cx="4718338" cy="93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6" name="Equation" r:id="rId11" imgW="2171520" imgH="431640" progId="Equation.DSMT4">
                  <p:embed/>
                </p:oleObj>
              </mc:Choice>
              <mc:Fallback>
                <p:oleObj name="Equation" r:id="rId11" imgW="2171520" imgH="431640" progId="Equation.DSMT4">
                  <p:embed/>
                  <p:pic>
                    <p:nvPicPr>
                      <p:cNvPr id="103440" name="Object 16">
                        <a:extLst>
                          <a:ext uri="{FF2B5EF4-FFF2-40B4-BE49-F238E27FC236}">
                            <a16:creationId xmlns:a16="http://schemas.microsoft.com/office/drawing/2014/main" id="{2814C6D5-1996-46A3-9A80-AC950DF56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572" y="5436609"/>
                        <a:ext cx="4718338" cy="939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1" name="Text Box 17">
            <a:extLst>
              <a:ext uri="{FF2B5EF4-FFF2-40B4-BE49-F238E27FC236}">
                <a16:creationId xmlns:a16="http://schemas.microsoft.com/office/drawing/2014/main" id="{474BFFF3-7EA4-45FE-843F-A64DFC275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910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103444" name="Object 20">
            <a:extLst>
              <a:ext uri="{FF2B5EF4-FFF2-40B4-BE49-F238E27FC236}">
                <a16:creationId xmlns:a16="http://schemas.microsoft.com/office/drawing/2014/main" id="{0C20BE1E-73FC-42F7-9857-11C74837B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10062"/>
              </p:ext>
            </p:extLst>
          </p:nvPr>
        </p:nvGraphicFramePr>
        <p:xfrm>
          <a:off x="1326623" y="977964"/>
          <a:ext cx="2309273" cy="532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7" name="Equation" r:id="rId13" imgW="990360" imgH="228600" progId="Equation.DSMT4">
                  <p:embed/>
                </p:oleObj>
              </mc:Choice>
              <mc:Fallback>
                <p:oleObj name="Equation" r:id="rId13" imgW="990360" imgH="228600" progId="Equation.DSMT4">
                  <p:embed/>
                  <p:pic>
                    <p:nvPicPr>
                      <p:cNvPr id="103444" name="Object 20">
                        <a:extLst>
                          <a:ext uri="{FF2B5EF4-FFF2-40B4-BE49-F238E27FC236}">
                            <a16:creationId xmlns:a16="http://schemas.microsoft.com/office/drawing/2014/main" id="{0C20BE1E-73FC-42F7-9857-11C74837B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623" y="977964"/>
                        <a:ext cx="2309273" cy="532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7" name="Object 23">
            <a:extLst>
              <a:ext uri="{FF2B5EF4-FFF2-40B4-BE49-F238E27FC236}">
                <a16:creationId xmlns:a16="http://schemas.microsoft.com/office/drawing/2014/main" id="{171C7B5E-98F4-4032-9282-322A3E7AE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535540"/>
              </p:ext>
            </p:extLst>
          </p:nvPr>
        </p:nvGraphicFramePr>
        <p:xfrm>
          <a:off x="3784474" y="4005064"/>
          <a:ext cx="4703133" cy="522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8" name="Equation" r:id="rId15" imgW="2057400" imgH="228600" progId="Equation.DSMT4">
                  <p:embed/>
                </p:oleObj>
              </mc:Choice>
              <mc:Fallback>
                <p:oleObj name="Equation" r:id="rId15" imgW="2057400" imgH="228600" progId="Equation.DSMT4">
                  <p:embed/>
                  <p:pic>
                    <p:nvPicPr>
                      <p:cNvPr id="103447" name="Object 23">
                        <a:extLst>
                          <a:ext uri="{FF2B5EF4-FFF2-40B4-BE49-F238E27FC236}">
                            <a16:creationId xmlns:a16="http://schemas.microsoft.com/office/drawing/2014/main" id="{171C7B5E-98F4-4032-9282-322A3E7AE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474" y="4005064"/>
                        <a:ext cx="4703133" cy="522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>
            <a:extLst>
              <a:ext uri="{FF2B5EF4-FFF2-40B4-BE49-F238E27FC236}">
                <a16:creationId xmlns:a16="http://schemas.microsoft.com/office/drawing/2014/main" id="{CA39F923-A4DF-47CB-B0AB-71B67619C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475881"/>
              </p:ext>
            </p:extLst>
          </p:nvPr>
        </p:nvGraphicFramePr>
        <p:xfrm>
          <a:off x="1754187" y="1523168"/>
          <a:ext cx="3554663" cy="53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9" name="Equation" r:id="rId17" imgW="1511280" imgH="228600" progId="Equation.DSMT4">
                  <p:embed/>
                </p:oleObj>
              </mc:Choice>
              <mc:Fallback>
                <p:oleObj name="Equation" r:id="rId17" imgW="1511280" imgH="228600" progId="Equation.DSMT4">
                  <p:embed/>
                  <p:pic>
                    <p:nvPicPr>
                      <p:cNvPr id="103444" name="Object 20">
                        <a:extLst>
                          <a:ext uri="{FF2B5EF4-FFF2-40B4-BE49-F238E27FC236}">
                            <a16:creationId xmlns:a16="http://schemas.microsoft.com/office/drawing/2014/main" id="{0C20BE1E-73FC-42F7-9857-11C74837B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7" y="1523168"/>
                        <a:ext cx="3554663" cy="537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">
            <a:extLst>
              <a:ext uri="{FF2B5EF4-FFF2-40B4-BE49-F238E27FC236}">
                <a16:creationId xmlns:a16="http://schemas.microsoft.com/office/drawing/2014/main" id="{11CB4523-0E62-4015-AF57-52BC2AD4C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25657"/>
              </p:ext>
            </p:extLst>
          </p:nvPr>
        </p:nvGraphicFramePr>
        <p:xfrm>
          <a:off x="1735139" y="2133621"/>
          <a:ext cx="6121401" cy="527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00" name="Equation" r:id="rId19" imgW="2654280" imgH="228600" progId="Equation.DSMT4">
                  <p:embed/>
                </p:oleObj>
              </mc:Choice>
              <mc:Fallback>
                <p:oleObj name="Equation" r:id="rId19" imgW="2654280" imgH="228600" progId="Equation.DSMT4">
                  <p:embed/>
                  <p:pic>
                    <p:nvPicPr>
                      <p:cNvPr id="103444" name="Object 20">
                        <a:extLst>
                          <a:ext uri="{FF2B5EF4-FFF2-40B4-BE49-F238E27FC236}">
                            <a16:creationId xmlns:a16="http://schemas.microsoft.com/office/drawing/2014/main" id="{0C20BE1E-73FC-42F7-9857-11C74837B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9" y="2133621"/>
                        <a:ext cx="6121401" cy="527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4" grpId="0" autoUpdateAnimBg="0"/>
      <p:bldP spid="1034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id="{26C3A381-C106-4233-99C8-0083E66C5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52095"/>
              </p:ext>
            </p:extLst>
          </p:nvPr>
        </p:nvGraphicFramePr>
        <p:xfrm>
          <a:off x="1507169" y="620713"/>
          <a:ext cx="5054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7" name="Equation" r:id="rId3" imgW="2273040" imgH="203040" progId="Equation.DSMT4">
                  <p:embed/>
                </p:oleObj>
              </mc:Choice>
              <mc:Fallback>
                <p:oleObj name="Equation" r:id="rId3" imgW="2273040" imgH="203040" progId="Equation.DSMT4">
                  <p:embed/>
                  <p:pic>
                    <p:nvPicPr>
                      <p:cNvPr id="115716" name="Object 4">
                        <a:extLst>
                          <a:ext uri="{FF2B5EF4-FFF2-40B4-BE49-F238E27FC236}">
                            <a16:creationId xmlns:a16="http://schemas.microsoft.com/office/drawing/2014/main" id="{26C3A381-C106-4233-99C8-0083E66C5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169" y="620713"/>
                        <a:ext cx="5054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>
            <a:extLst>
              <a:ext uri="{FF2B5EF4-FFF2-40B4-BE49-F238E27FC236}">
                <a16:creationId xmlns:a16="http://schemas.microsoft.com/office/drawing/2014/main" id="{48D54DAF-6A08-45BF-9F46-16E373D0F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25733"/>
              </p:ext>
            </p:extLst>
          </p:nvPr>
        </p:nvGraphicFramePr>
        <p:xfrm>
          <a:off x="684213" y="1196752"/>
          <a:ext cx="410368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8" name="Equation" r:id="rId5" imgW="1815840" imgH="431640" progId="Equation.DSMT4">
                  <p:embed/>
                </p:oleObj>
              </mc:Choice>
              <mc:Fallback>
                <p:oleObj name="Equation" r:id="rId5" imgW="1815840" imgH="431640" progId="Equation.DSMT4">
                  <p:embed/>
                  <p:pic>
                    <p:nvPicPr>
                      <p:cNvPr id="115718" name="Object 6">
                        <a:extLst>
                          <a:ext uri="{FF2B5EF4-FFF2-40B4-BE49-F238E27FC236}">
                            <a16:creationId xmlns:a16="http://schemas.microsoft.com/office/drawing/2014/main" id="{48D54DAF-6A08-45BF-9F46-16E373D0F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752"/>
                        <a:ext cx="410368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3" name="Text Box 21">
            <a:extLst>
              <a:ext uri="{FF2B5EF4-FFF2-40B4-BE49-F238E27FC236}">
                <a16:creationId xmlns:a16="http://schemas.microsoft.com/office/drawing/2014/main" id="{BAE14075-1C8C-47FF-B4BD-BD73EFC0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49275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都可微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5734" name="Text Box 22">
            <a:extLst>
              <a:ext uri="{FF2B5EF4-FFF2-40B4-BE49-F238E27FC236}">
                <a16:creationId xmlns:a16="http://schemas.microsoft.com/office/drawing/2014/main" id="{D83F40B3-2700-4704-8EE2-4767683F9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45125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利用全微分求解更方便准确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5735" name="Rectangle 23">
            <a:extLst>
              <a:ext uri="{FF2B5EF4-FFF2-40B4-BE49-F238E27FC236}">
                <a16:creationId xmlns:a16="http://schemas.microsoft.com/office/drawing/2014/main" id="{6B8C5DF7-4615-4A58-9BD7-74F8CDF4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3888"/>
            <a:ext cx="1152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15736" name="Object 24">
            <a:extLst>
              <a:ext uri="{FF2B5EF4-FFF2-40B4-BE49-F238E27FC236}">
                <a16:creationId xmlns:a16="http://schemas.microsoft.com/office/drawing/2014/main" id="{F0BAA2B9-03EE-4506-B213-41223ACFB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813190"/>
              </p:ext>
            </p:extLst>
          </p:nvPr>
        </p:nvGraphicFramePr>
        <p:xfrm>
          <a:off x="1116013" y="2132856"/>
          <a:ext cx="556736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9" name="Equation" r:id="rId7" imgW="2463480" imgH="482400" progId="Equation.DSMT4">
                  <p:embed/>
                </p:oleObj>
              </mc:Choice>
              <mc:Fallback>
                <p:oleObj name="Equation" r:id="rId7" imgW="2463480" imgH="482400" progId="Equation.DSMT4">
                  <p:embed/>
                  <p:pic>
                    <p:nvPicPr>
                      <p:cNvPr id="115736" name="Object 24">
                        <a:extLst>
                          <a:ext uri="{FF2B5EF4-FFF2-40B4-BE49-F238E27FC236}">
                            <a16:creationId xmlns:a16="http://schemas.microsoft.com/office/drawing/2014/main" id="{F0BAA2B9-03EE-4506-B213-41223ACFB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2856"/>
                        <a:ext cx="5567362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7" name="Object 25">
            <a:extLst>
              <a:ext uri="{FF2B5EF4-FFF2-40B4-BE49-F238E27FC236}">
                <a16:creationId xmlns:a16="http://schemas.microsoft.com/office/drawing/2014/main" id="{9D38D047-7219-42F9-A187-E06C2522E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60403"/>
              </p:ext>
            </p:extLst>
          </p:nvPr>
        </p:nvGraphicFramePr>
        <p:xfrm>
          <a:off x="1101725" y="3140968"/>
          <a:ext cx="7691438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20" name="Equation" r:id="rId9" imgW="3403440" imgH="507960" progId="Equation.DSMT4">
                  <p:embed/>
                </p:oleObj>
              </mc:Choice>
              <mc:Fallback>
                <p:oleObj name="Equation" r:id="rId9" imgW="3403440" imgH="507960" progId="Equation.DSMT4">
                  <p:embed/>
                  <p:pic>
                    <p:nvPicPr>
                      <p:cNvPr id="115737" name="Object 25">
                        <a:extLst>
                          <a:ext uri="{FF2B5EF4-FFF2-40B4-BE49-F238E27FC236}">
                            <a16:creationId xmlns:a16="http://schemas.microsoft.com/office/drawing/2014/main" id="{9D38D047-7219-42F9-A187-E06C2522E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3140968"/>
                        <a:ext cx="7691438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8" name="Object 26">
            <a:extLst>
              <a:ext uri="{FF2B5EF4-FFF2-40B4-BE49-F238E27FC236}">
                <a16:creationId xmlns:a16="http://schemas.microsoft.com/office/drawing/2014/main" id="{07339C2A-0686-479F-8E4C-9CF2C6FD1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81278"/>
              </p:ext>
            </p:extLst>
          </p:nvPr>
        </p:nvGraphicFramePr>
        <p:xfrm>
          <a:off x="1087438" y="4293096"/>
          <a:ext cx="80073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21" name="Equation" r:id="rId11" imgW="3543120" imgH="482400" progId="Equation.DSMT4">
                  <p:embed/>
                </p:oleObj>
              </mc:Choice>
              <mc:Fallback>
                <p:oleObj name="Equation" r:id="rId11" imgW="3543120" imgH="482400" progId="Equation.DSMT4">
                  <p:embed/>
                  <p:pic>
                    <p:nvPicPr>
                      <p:cNvPr id="115738" name="Object 26">
                        <a:extLst>
                          <a:ext uri="{FF2B5EF4-FFF2-40B4-BE49-F238E27FC236}">
                            <a16:creationId xmlns:a16="http://schemas.microsoft.com/office/drawing/2014/main" id="{07339C2A-0686-479F-8E4C-9CF2C6FD10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293096"/>
                        <a:ext cx="800735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4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>
            <a:extLst>
              <a:ext uri="{FF2B5EF4-FFF2-40B4-BE49-F238E27FC236}">
                <a16:creationId xmlns:a16="http://schemas.microsoft.com/office/drawing/2014/main" id="{21A53EBF-D53E-497D-B6D5-305DA7724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复合函数求导的链锁规则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CFACA837-9D99-44A8-9C08-E17667964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727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沿线相乘，分线相加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单路全导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叉路偏导”</a:t>
            </a:r>
          </a:p>
        </p:txBody>
      </p:sp>
      <p:sp>
        <p:nvSpPr>
          <p:cNvPr id="104455" name="Text Box 7">
            <a:extLst>
              <a:ext uri="{FF2B5EF4-FFF2-40B4-BE49-F238E27FC236}">
                <a16:creationId xmlns:a16="http://schemas.microsoft.com/office/drawing/2014/main" id="{699B93DC-E6C1-40B7-BBC6-17C52DC3C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605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56CC07F4-77D5-4387-B6B5-E541B2BD2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14642"/>
              </p:ext>
            </p:extLst>
          </p:nvPr>
        </p:nvGraphicFramePr>
        <p:xfrm>
          <a:off x="1608336" y="2135188"/>
          <a:ext cx="375503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4" name="Equation" r:id="rId3" imgW="1612800" imgH="203040" progId="Equation.DSMT4">
                  <p:embed/>
                </p:oleObj>
              </mc:Choice>
              <mc:Fallback>
                <p:oleObj name="Equation" r:id="rId3" imgW="1612800" imgH="203040" progId="Equation.DSMT4">
                  <p:embed/>
                  <p:pic>
                    <p:nvPicPr>
                      <p:cNvPr id="104456" name="Object 8">
                        <a:extLst>
                          <a:ext uri="{FF2B5EF4-FFF2-40B4-BE49-F238E27FC236}">
                            <a16:creationId xmlns:a16="http://schemas.microsoft.com/office/drawing/2014/main" id="{56CC07F4-77D5-4387-B6B5-E541B2BD2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336" y="2135188"/>
                        <a:ext cx="375503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0E3CD3D6-E4D4-4EEF-85D1-34163A05B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012866"/>
              </p:ext>
            </p:extLst>
          </p:nvPr>
        </p:nvGraphicFramePr>
        <p:xfrm>
          <a:off x="7697772" y="2520471"/>
          <a:ext cx="313381" cy="31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5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104457" name="Object 9">
                        <a:extLst>
                          <a:ext uri="{FF2B5EF4-FFF2-40B4-BE49-F238E27FC236}">
                            <a16:creationId xmlns:a16="http://schemas.microsoft.com/office/drawing/2014/main" id="{0E3CD3D6-E4D4-4EEF-85D1-34163A05B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72" y="2520471"/>
                        <a:ext cx="313381" cy="310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58" name="Group 10">
            <a:extLst>
              <a:ext uri="{FF2B5EF4-FFF2-40B4-BE49-F238E27FC236}">
                <a16:creationId xmlns:a16="http://schemas.microsoft.com/office/drawing/2014/main" id="{E6BBD8A8-B43E-4F9E-AF72-09D7BCC222A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819400"/>
            <a:ext cx="914400" cy="306388"/>
            <a:chOff x="4752" y="1440"/>
            <a:chExt cx="576" cy="193"/>
          </a:xfrm>
        </p:grpSpPr>
        <p:sp>
          <p:nvSpPr>
            <p:cNvPr id="104459" name="Line 11">
              <a:extLst>
                <a:ext uri="{FF2B5EF4-FFF2-40B4-BE49-F238E27FC236}">
                  <a16:creationId xmlns:a16="http://schemas.microsoft.com/office/drawing/2014/main" id="{67684193-0092-430B-A0FE-BDEAC3AE0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460" name="Line 12">
              <a:extLst>
                <a:ext uri="{FF2B5EF4-FFF2-40B4-BE49-F238E27FC236}">
                  <a16:creationId xmlns:a16="http://schemas.microsoft.com/office/drawing/2014/main" id="{41180A3C-CA3C-43E7-996B-09BAADEE8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461" name="Line 13">
              <a:extLst>
                <a:ext uri="{FF2B5EF4-FFF2-40B4-BE49-F238E27FC236}">
                  <a16:creationId xmlns:a16="http://schemas.microsoft.com/office/drawing/2014/main" id="{852BC7FE-9924-453A-BCCA-87FC15999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440"/>
              <a:ext cx="28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4462" name="Object 14">
            <a:extLst>
              <a:ext uri="{FF2B5EF4-FFF2-40B4-BE49-F238E27FC236}">
                <a16:creationId xmlns:a16="http://schemas.microsoft.com/office/drawing/2014/main" id="{AF5D6CDE-C35A-4337-BE87-0149D6DA3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123349"/>
              </p:ext>
            </p:extLst>
          </p:nvPr>
        </p:nvGraphicFramePr>
        <p:xfrm>
          <a:off x="7270044" y="3175000"/>
          <a:ext cx="1262396" cy="40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6" name="Equation" r:id="rId7" imgW="520560" imgH="164880" progId="Equation.DSMT4">
                  <p:embed/>
                </p:oleObj>
              </mc:Choice>
              <mc:Fallback>
                <p:oleObj name="Equation" r:id="rId7" imgW="520560" imgH="164880" progId="Equation.DSMT4">
                  <p:embed/>
                  <p:pic>
                    <p:nvPicPr>
                      <p:cNvPr id="104462" name="Object 14">
                        <a:extLst>
                          <a:ext uri="{FF2B5EF4-FFF2-40B4-BE49-F238E27FC236}">
                            <a16:creationId xmlns:a16="http://schemas.microsoft.com/office/drawing/2014/main" id="{AF5D6CDE-C35A-4337-BE87-0149D6DA3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044" y="3175000"/>
                        <a:ext cx="1262396" cy="400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63" name="Group 15">
            <a:extLst>
              <a:ext uri="{FF2B5EF4-FFF2-40B4-BE49-F238E27FC236}">
                <a16:creationId xmlns:a16="http://schemas.microsoft.com/office/drawing/2014/main" id="{7A611D67-210E-4677-A6D8-CC1987B6916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3505200"/>
            <a:ext cx="609600" cy="381000"/>
            <a:chOff x="5184" y="1872"/>
            <a:chExt cx="384" cy="240"/>
          </a:xfrm>
        </p:grpSpPr>
        <p:sp>
          <p:nvSpPr>
            <p:cNvPr id="104464" name="Line 16">
              <a:extLst>
                <a:ext uri="{FF2B5EF4-FFF2-40B4-BE49-F238E27FC236}">
                  <a16:creationId xmlns:a16="http://schemas.microsoft.com/office/drawing/2014/main" id="{32CD60EB-D0E3-4F60-95DA-EF160BA4A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465" name="Line 17">
              <a:extLst>
                <a:ext uri="{FF2B5EF4-FFF2-40B4-BE49-F238E27FC236}">
                  <a16:creationId xmlns:a16="http://schemas.microsoft.com/office/drawing/2014/main" id="{BFC68486-40D2-4A59-ACEE-F06A2542E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4466" name="Object 18">
            <a:extLst>
              <a:ext uri="{FF2B5EF4-FFF2-40B4-BE49-F238E27FC236}">
                <a16:creationId xmlns:a16="http://schemas.microsoft.com/office/drawing/2014/main" id="{5DED4F9A-C1AE-4EAD-8C9E-2667094A55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826890"/>
              </p:ext>
            </p:extLst>
          </p:nvPr>
        </p:nvGraphicFramePr>
        <p:xfrm>
          <a:off x="7981727" y="3892438"/>
          <a:ext cx="800546" cy="40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7" name="Equation" r:id="rId9" imgW="330120" imgH="164880" progId="Equation.DSMT4">
                  <p:embed/>
                </p:oleObj>
              </mc:Choice>
              <mc:Fallback>
                <p:oleObj name="Equation" r:id="rId9" imgW="330120" imgH="164880" progId="Equation.DSMT4">
                  <p:embed/>
                  <p:pic>
                    <p:nvPicPr>
                      <p:cNvPr id="104466" name="Object 18">
                        <a:extLst>
                          <a:ext uri="{FF2B5EF4-FFF2-40B4-BE49-F238E27FC236}">
                            <a16:creationId xmlns:a16="http://schemas.microsoft.com/office/drawing/2014/main" id="{5DED4F9A-C1AE-4EAD-8C9E-2667094A55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727" y="3892438"/>
                        <a:ext cx="800546" cy="400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7" name="Object 19">
            <a:extLst>
              <a:ext uri="{FF2B5EF4-FFF2-40B4-BE49-F238E27FC236}">
                <a16:creationId xmlns:a16="http://schemas.microsoft.com/office/drawing/2014/main" id="{0136A73D-15F6-43C7-8A3E-4B1F1C0AA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945279"/>
              </p:ext>
            </p:extLst>
          </p:nvPr>
        </p:nvGraphicFramePr>
        <p:xfrm>
          <a:off x="931863" y="2708275"/>
          <a:ext cx="26003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8" name="Equation" r:id="rId11" imgW="1028520" imgH="393480" progId="Equation.DSMT4">
                  <p:embed/>
                </p:oleObj>
              </mc:Choice>
              <mc:Fallback>
                <p:oleObj name="Equation" r:id="rId11" imgW="1028520" imgH="393480" progId="Equation.DSMT4">
                  <p:embed/>
                  <p:pic>
                    <p:nvPicPr>
                      <p:cNvPr id="104467" name="Object 19">
                        <a:extLst>
                          <a:ext uri="{FF2B5EF4-FFF2-40B4-BE49-F238E27FC236}">
                            <a16:creationId xmlns:a16="http://schemas.microsoft.com/office/drawing/2014/main" id="{0136A73D-15F6-43C7-8A3E-4B1F1C0AA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2708275"/>
                        <a:ext cx="26003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5" name="Text Box 27">
            <a:extLst>
              <a:ext uri="{FF2B5EF4-FFF2-40B4-BE49-F238E27FC236}">
                <a16:creationId xmlns:a16="http://schemas.microsoft.com/office/drawing/2014/main" id="{76FDE667-FC4C-44F9-A020-5E6FF04A1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8608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全微分形式不变性</a:t>
            </a:r>
          </a:p>
        </p:txBody>
      </p:sp>
      <p:graphicFrame>
        <p:nvGraphicFramePr>
          <p:cNvPr id="104476" name="Object 28">
            <a:extLst>
              <a:ext uri="{FF2B5EF4-FFF2-40B4-BE49-F238E27FC236}">
                <a16:creationId xmlns:a16="http://schemas.microsoft.com/office/drawing/2014/main" id="{D6A613D0-0734-44CE-9ED3-B2A571351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90909"/>
              </p:ext>
            </p:extLst>
          </p:nvPr>
        </p:nvGraphicFramePr>
        <p:xfrm>
          <a:off x="1043608" y="4500808"/>
          <a:ext cx="2159967" cy="46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9" name="Equation" r:id="rId13" imgW="939600" imgH="203040" progId="Equation.DSMT4">
                  <p:embed/>
                </p:oleObj>
              </mc:Choice>
              <mc:Fallback>
                <p:oleObj name="Equation" r:id="rId13" imgW="939600" imgH="203040" progId="Equation.DSMT4">
                  <p:embed/>
                  <p:pic>
                    <p:nvPicPr>
                      <p:cNvPr id="104476" name="Object 28">
                        <a:extLst>
                          <a:ext uri="{FF2B5EF4-FFF2-40B4-BE49-F238E27FC236}">
                            <a16:creationId xmlns:a16="http://schemas.microsoft.com/office/drawing/2014/main" id="{D6A613D0-0734-44CE-9ED3-B2A571351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00808"/>
                        <a:ext cx="2159967" cy="467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7" name="Text Box 29">
            <a:extLst>
              <a:ext uri="{FF2B5EF4-FFF2-40B4-BE49-F238E27FC236}">
                <a16:creationId xmlns:a16="http://schemas.microsoft.com/office/drawing/2014/main" id="{FBD5C25F-AE05-48E5-ADE5-B5AAE43A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255" y="446416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是自变量还是因变量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04479" name="Object 31">
            <a:extLst>
              <a:ext uri="{FF2B5EF4-FFF2-40B4-BE49-F238E27FC236}">
                <a16:creationId xmlns:a16="http://schemas.microsoft.com/office/drawing/2014/main" id="{AE4EA7DB-6B94-4F53-9F4C-71AB42EA8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23017"/>
              </p:ext>
            </p:extLst>
          </p:nvPr>
        </p:nvGraphicFramePr>
        <p:xfrm>
          <a:off x="1907704" y="5194796"/>
          <a:ext cx="4008691" cy="5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60" name="Equation" r:id="rId15" imgW="1765080" imgH="228600" progId="Equation.DSMT4">
                  <p:embed/>
                </p:oleObj>
              </mc:Choice>
              <mc:Fallback>
                <p:oleObj name="Equation" r:id="rId15" imgW="1765080" imgH="228600" progId="Equation.DSMT4">
                  <p:embed/>
                  <p:pic>
                    <p:nvPicPr>
                      <p:cNvPr id="104479" name="Object 31">
                        <a:extLst>
                          <a:ext uri="{FF2B5EF4-FFF2-40B4-BE49-F238E27FC236}">
                            <a16:creationId xmlns:a16="http://schemas.microsoft.com/office/drawing/2014/main" id="{AE4EA7DB-6B94-4F53-9F4C-71AB42EA8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194796"/>
                        <a:ext cx="4008691" cy="519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0" name="Rectangle 32">
            <a:extLst>
              <a:ext uri="{FF2B5EF4-FFF2-40B4-BE49-F238E27FC236}">
                <a16:creationId xmlns:a16="http://schemas.microsoft.com/office/drawing/2014/main" id="{AE8C2397-A327-4CCA-88B1-F39C09CA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438400"/>
            <a:ext cx="1676400" cy="19050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4482" name="Object 34">
            <a:extLst>
              <a:ext uri="{FF2B5EF4-FFF2-40B4-BE49-F238E27FC236}">
                <a16:creationId xmlns:a16="http://schemas.microsoft.com/office/drawing/2014/main" id="{3C7C0785-C0F7-4A18-8895-9A6BC4813589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272662846"/>
              </p:ext>
            </p:extLst>
          </p:nvPr>
        </p:nvGraphicFramePr>
        <p:xfrm>
          <a:off x="3665538" y="2708275"/>
          <a:ext cx="25288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61" name="Equation" r:id="rId17" imgW="1028520" imgH="419040" progId="Equation.DSMT4">
                  <p:embed/>
                </p:oleObj>
              </mc:Choice>
              <mc:Fallback>
                <p:oleObj name="Equation" r:id="rId17" imgW="1028520" imgH="419040" progId="Equation.DSMT4">
                  <p:embed/>
                  <p:pic>
                    <p:nvPicPr>
                      <p:cNvPr id="104482" name="Object 34">
                        <a:extLst>
                          <a:ext uri="{FF2B5EF4-FFF2-40B4-BE49-F238E27FC236}">
                            <a16:creationId xmlns:a16="http://schemas.microsoft.com/office/drawing/2014/main" id="{3C7C0785-C0F7-4A18-8895-9A6BC4813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708275"/>
                        <a:ext cx="2528887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  <p:bldP spid="104455" grpId="0" autoUpdateAnimBg="0"/>
      <p:bldP spid="10447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>
            <a:extLst>
              <a:ext uri="{FF2B5EF4-FFF2-40B4-BE49-F238E27FC236}">
                <a16:creationId xmlns:a16="http://schemas.microsoft.com/office/drawing/2014/main" id="{E09E7C85-AD7A-4E0D-A450-281ABA5A7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687" y="342183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</a:p>
        </p:txBody>
      </p:sp>
      <p:graphicFrame>
        <p:nvGraphicFramePr>
          <p:cNvPr id="105476" name="Object 4">
            <a:extLst>
              <a:ext uri="{FF2B5EF4-FFF2-40B4-BE49-F238E27FC236}">
                <a16:creationId xmlns:a16="http://schemas.microsoft.com/office/drawing/2014/main" id="{79614135-AFEC-421E-BEF4-A86AF1AA3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834719"/>
              </p:ext>
            </p:extLst>
          </p:nvPr>
        </p:nvGraphicFramePr>
        <p:xfrm>
          <a:off x="1530800" y="1056762"/>
          <a:ext cx="3048767" cy="10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96" name="Equation" r:id="rId3" imgW="1307880" imgH="431640" progId="Equation.DSMT4">
                  <p:embed/>
                </p:oleObj>
              </mc:Choice>
              <mc:Fallback>
                <p:oleObj name="Equation" r:id="rId3" imgW="1307880" imgH="431640" progId="Equation.DSMT4">
                  <p:embed/>
                  <p:pic>
                    <p:nvPicPr>
                      <p:cNvPr id="105476" name="Object 4">
                        <a:extLst>
                          <a:ext uri="{FF2B5EF4-FFF2-40B4-BE49-F238E27FC236}">
                            <a16:creationId xmlns:a16="http://schemas.microsoft.com/office/drawing/2014/main" id="{79614135-AFEC-421E-BEF4-A86AF1AA3D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800" y="1056762"/>
                        <a:ext cx="3048767" cy="1006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>
            <a:extLst>
              <a:ext uri="{FF2B5EF4-FFF2-40B4-BE49-F238E27FC236}">
                <a16:creationId xmlns:a16="http://schemas.microsoft.com/office/drawing/2014/main" id="{E6E8D065-2121-4C58-BB0D-8DAF5B2D1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9698"/>
              </p:ext>
            </p:extLst>
          </p:nvPr>
        </p:nvGraphicFramePr>
        <p:xfrm>
          <a:off x="2045594" y="1943497"/>
          <a:ext cx="4776852" cy="10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97" name="Equation" r:id="rId5" imgW="2171520" imgH="457200" progId="Equation.DSMT4">
                  <p:embed/>
                </p:oleObj>
              </mc:Choice>
              <mc:Fallback>
                <p:oleObj name="Equation" r:id="rId5" imgW="2171520" imgH="457200" progId="Equation.DSMT4">
                  <p:embed/>
                  <p:pic>
                    <p:nvPicPr>
                      <p:cNvPr id="105477" name="Object 5">
                        <a:extLst>
                          <a:ext uri="{FF2B5EF4-FFF2-40B4-BE49-F238E27FC236}">
                            <a16:creationId xmlns:a16="http://schemas.microsoft.com/office/drawing/2014/main" id="{E6E8D065-2121-4C58-BB0D-8DAF5B2D1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594" y="1943497"/>
                        <a:ext cx="4776852" cy="1006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7" name="Object 15">
            <a:extLst>
              <a:ext uri="{FF2B5EF4-FFF2-40B4-BE49-F238E27FC236}">
                <a16:creationId xmlns:a16="http://schemas.microsoft.com/office/drawing/2014/main" id="{4AC462AB-F331-437C-8D48-40E60550E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64821"/>
              </p:ext>
            </p:extLst>
          </p:nvPr>
        </p:nvGraphicFramePr>
        <p:xfrm>
          <a:off x="2045594" y="2815760"/>
          <a:ext cx="2734572" cy="94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98" name="Equation" r:id="rId7" imgW="1206360" imgH="419040" progId="Equation.DSMT4">
                  <p:embed/>
                </p:oleObj>
              </mc:Choice>
              <mc:Fallback>
                <p:oleObj name="Equation" r:id="rId7" imgW="1206360" imgH="419040" progId="Equation.DSMT4">
                  <p:embed/>
                  <p:pic>
                    <p:nvPicPr>
                      <p:cNvPr id="105487" name="Object 15">
                        <a:extLst>
                          <a:ext uri="{FF2B5EF4-FFF2-40B4-BE49-F238E27FC236}">
                            <a16:creationId xmlns:a16="http://schemas.microsoft.com/office/drawing/2014/main" id="{4AC462AB-F331-437C-8D48-40E60550E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594" y="2815760"/>
                        <a:ext cx="2734572" cy="94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>
            <a:extLst>
              <a:ext uri="{FF2B5EF4-FFF2-40B4-BE49-F238E27FC236}">
                <a16:creationId xmlns:a16="http://schemas.microsoft.com/office/drawing/2014/main" id="{4C09C745-635D-428C-A0A7-5472F0D78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978833"/>
              </p:ext>
            </p:extLst>
          </p:nvPr>
        </p:nvGraphicFramePr>
        <p:xfrm>
          <a:off x="2002848" y="198712"/>
          <a:ext cx="4476125" cy="92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99" name="Equation" r:id="rId9" imgW="2019240" imgH="419040" progId="Equation.DSMT4">
                  <p:embed/>
                </p:oleObj>
              </mc:Choice>
              <mc:Fallback>
                <p:oleObj name="Equation" r:id="rId9" imgW="2019240" imgH="419040" progId="Equation.DSMT4">
                  <p:embed/>
                  <p:pic>
                    <p:nvPicPr>
                      <p:cNvPr id="105489" name="Object 17">
                        <a:extLst>
                          <a:ext uri="{FF2B5EF4-FFF2-40B4-BE49-F238E27FC236}">
                            <a16:creationId xmlns:a16="http://schemas.microsoft.com/office/drawing/2014/main" id="{4C09C745-635D-428C-A0A7-5472F0D78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848" y="198712"/>
                        <a:ext cx="4476125" cy="929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2" name="Text Box 20">
            <a:extLst>
              <a:ext uri="{FF2B5EF4-FFF2-40B4-BE49-F238E27FC236}">
                <a16:creationId xmlns:a16="http://schemas.microsoft.com/office/drawing/2014/main" id="{DCA2CDD7-B8B4-4623-82CB-1E57B2C9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56291"/>
            <a:ext cx="1152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习题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B218977-D39B-4141-B5C3-7775579A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022" y="3909514"/>
            <a:ext cx="86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2.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30EC85B0-2CFD-4102-9CDF-8D5886740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666098"/>
              </p:ext>
            </p:extLst>
          </p:nvPr>
        </p:nvGraphicFramePr>
        <p:xfrm>
          <a:off x="935443" y="4661947"/>
          <a:ext cx="2399550" cy="92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00" name="Equation" r:id="rId11" imgW="1117440" imgH="431640" progId="Equation.DSMT4">
                  <p:embed/>
                </p:oleObj>
              </mc:Choice>
              <mc:Fallback>
                <p:oleObj name="Equation" r:id="rId11" imgW="1117440" imgH="431640" progId="Equation.DSMT4">
                  <p:embed/>
                  <p:pic>
                    <p:nvPicPr>
                      <p:cNvPr id="106499" name="Object 3">
                        <a:extLst>
                          <a:ext uri="{FF2B5EF4-FFF2-40B4-BE49-F238E27FC236}">
                            <a16:creationId xmlns:a16="http://schemas.microsoft.com/office/drawing/2014/main" id="{90E58AE6-7568-4052-A0F1-F2798D981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443" y="4661947"/>
                        <a:ext cx="2399550" cy="92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6F5E6FE1-1F0F-4E70-B119-7544EFB1F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086111"/>
              </p:ext>
            </p:extLst>
          </p:nvPr>
        </p:nvGraphicFramePr>
        <p:xfrm>
          <a:off x="935443" y="5673443"/>
          <a:ext cx="4813496" cy="89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01" name="Equation" r:id="rId13" imgW="2323800" imgH="431640" progId="Equation.DSMT4">
                  <p:embed/>
                </p:oleObj>
              </mc:Choice>
              <mc:Fallback>
                <p:oleObj name="Equation" r:id="rId13" imgW="2323800" imgH="431640" progId="Equation.DSMT4">
                  <p:embed/>
                  <p:pic>
                    <p:nvPicPr>
                      <p:cNvPr id="106503" name="Object 7">
                        <a:extLst>
                          <a:ext uri="{FF2B5EF4-FFF2-40B4-BE49-F238E27FC236}">
                            <a16:creationId xmlns:a16="http://schemas.microsoft.com/office/drawing/2014/main" id="{BE1DDAAA-ABF3-4663-8EA1-29B956F5B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443" y="5673443"/>
                        <a:ext cx="4813496" cy="894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051B8194-3215-43A0-805E-C7D9F4DFE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97777"/>
              </p:ext>
            </p:extLst>
          </p:nvPr>
        </p:nvGraphicFramePr>
        <p:xfrm>
          <a:off x="4045151" y="4667360"/>
          <a:ext cx="3144575" cy="92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02" name="Equation" r:id="rId15" imgW="1473120" imgH="431640" progId="Equation.DSMT4">
                  <p:embed/>
                </p:oleObj>
              </mc:Choice>
              <mc:Fallback>
                <p:oleObj name="Equation" r:id="rId15" imgW="1473120" imgH="431640" progId="Equation.DSMT4">
                  <p:embed/>
                  <p:pic>
                    <p:nvPicPr>
                      <p:cNvPr id="106508" name="Object 12">
                        <a:extLst>
                          <a:ext uri="{FF2B5EF4-FFF2-40B4-BE49-F238E27FC236}">
                            <a16:creationId xmlns:a16="http://schemas.microsoft.com/office/drawing/2014/main" id="{9E5B0054-3083-48B5-84DF-754E6BD23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151" y="4667360"/>
                        <a:ext cx="3144575" cy="921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>
            <a:extLst>
              <a:ext uri="{FF2B5EF4-FFF2-40B4-BE49-F238E27FC236}">
                <a16:creationId xmlns:a16="http://schemas.microsoft.com/office/drawing/2014/main" id="{BF190835-CBEE-429C-9B59-C09F9565FF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31074"/>
              </p:ext>
            </p:extLst>
          </p:nvPr>
        </p:nvGraphicFramePr>
        <p:xfrm>
          <a:off x="1929425" y="3765664"/>
          <a:ext cx="2107043" cy="92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03" name="Equation" r:id="rId17" imgW="952200" imgH="419040" progId="Equation.DSMT4">
                  <p:embed/>
                </p:oleObj>
              </mc:Choice>
              <mc:Fallback>
                <p:oleObj name="Equation" r:id="rId17" imgW="952200" imgH="419040" progId="Equation.DSMT4">
                  <p:embed/>
                  <p:pic>
                    <p:nvPicPr>
                      <p:cNvPr id="106513" name="Object 17">
                        <a:extLst>
                          <a:ext uri="{FF2B5EF4-FFF2-40B4-BE49-F238E27FC236}">
                            <a16:creationId xmlns:a16="http://schemas.microsoft.com/office/drawing/2014/main" id="{AD49A72B-FF88-476D-8731-35EBBAEE0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425" y="3765664"/>
                        <a:ext cx="2107043" cy="92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4" name="Rectangle 18">
            <a:extLst>
              <a:ext uri="{FF2B5EF4-FFF2-40B4-BE49-F238E27FC236}">
                <a16:creationId xmlns:a16="http://schemas.microsoft.com/office/drawing/2014/main" id="{728CFB21-5796-475F-95B3-04EB226F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08" y="221892"/>
            <a:ext cx="7921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仿宋_GB2312" pitchFamily="49" charset="-122"/>
                <a:cs typeface="Times New Roman" panose="02020603050405020304" pitchFamily="18" charset="0"/>
              </a:rPr>
              <a:t>3.</a:t>
            </a:r>
          </a:p>
        </p:txBody>
      </p:sp>
      <p:graphicFrame>
        <p:nvGraphicFramePr>
          <p:cNvPr id="106515" name="Object 19">
            <a:extLst>
              <a:ext uri="{FF2B5EF4-FFF2-40B4-BE49-F238E27FC236}">
                <a16:creationId xmlns:a16="http://schemas.microsoft.com/office/drawing/2014/main" id="{ABBAD78F-28E9-4F3B-92AC-F198F86E2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00388"/>
              </p:ext>
            </p:extLst>
          </p:nvPr>
        </p:nvGraphicFramePr>
        <p:xfrm>
          <a:off x="1043608" y="260648"/>
          <a:ext cx="3313112" cy="542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0" name="Equation" r:id="rId3" imgW="1396800" imgH="228600" progId="Equation.DSMT4">
                  <p:embed/>
                </p:oleObj>
              </mc:Choice>
              <mc:Fallback>
                <p:oleObj name="Equation" r:id="rId3" imgW="1396800" imgH="228600" progId="Equation.DSMT4">
                  <p:embed/>
                  <p:pic>
                    <p:nvPicPr>
                      <p:cNvPr id="106515" name="Object 19">
                        <a:extLst>
                          <a:ext uri="{FF2B5EF4-FFF2-40B4-BE49-F238E27FC236}">
                            <a16:creationId xmlns:a16="http://schemas.microsoft.com/office/drawing/2014/main" id="{ABBAD78F-28E9-4F3B-92AC-F198F86E2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0648"/>
                        <a:ext cx="3313112" cy="542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6" name="Object 20">
            <a:extLst>
              <a:ext uri="{FF2B5EF4-FFF2-40B4-BE49-F238E27FC236}">
                <a16:creationId xmlns:a16="http://schemas.microsoft.com/office/drawing/2014/main" id="{07083026-E08F-453F-A65A-05F207A69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7395"/>
              </p:ext>
            </p:extLst>
          </p:nvPr>
        </p:nvGraphicFramePr>
        <p:xfrm>
          <a:off x="1059296" y="804198"/>
          <a:ext cx="2502049" cy="96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1" name="Equation" r:id="rId5" imgW="990360" imgH="431640" progId="Equation.DSMT4">
                  <p:embed/>
                </p:oleObj>
              </mc:Choice>
              <mc:Fallback>
                <p:oleObj name="Equation" r:id="rId5" imgW="990360" imgH="431640" progId="Equation.DSMT4">
                  <p:embed/>
                  <p:pic>
                    <p:nvPicPr>
                      <p:cNvPr id="106516" name="Object 20">
                        <a:extLst>
                          <a:ext uri="{FF2B5EF4-FFF2-40B4-BE49-F238E27FC236}">
                            <a16:creationId xmlns:a16="http://schemas.microsoft.com/office/drawing/2014/main" id="{07083026-E08F-453F-A65A-05F207A69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296" y="804198"/>
                        <a:ext cx="2502049" cy="968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0" name="Object 24">
            <a:extLst>
              <a:ext uri="{FF2B5EF4-FFF2-40B4-BE49-F238E27FC236}">
                <a16:creationId xmlns:a16="http://schemas.microsoft.com/office/drawing/2014/main" id="{EF31E39E-06A5-4ADC-8F46-18FB275A1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50721"/>
              </p:ext>
            </p:extLst>
          </p:nvPr>
        </p:nvGraphicFramePr>
        <p:xfrm>
          <a:off x="932483" y="1700223"/>
          <a:ext cx="7024637" cy="105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2" name="Equation" r:id="rId7" imgW="3047760" imgH="457200" progId="Equation.DSMT4">
                  <p:embed/>
                </p:oleObj>
              </mc:Choice>
              <mc:Fallback>
                <p:oleObj name="Equation" r:id="rId7" imgW="3047760" imgH="457200" progId="Equation.DSMT4">
                  <p:embed/>
                  <p:pic>
                    <p:nvPicPr>
                      <p:cNvPr id="106520" name="Object 24">
                        <a:extLst>
                          <a:ext uri="{FF2B5EF4-FFF2-40B4-BE49-F238E27FC236}">
                            <a16:creationId xmlns:a16="http://schemas.microsoft.com/office/drawing/2014/main" id="{EF31E39E-06A5-4ADC-8F46-18FB275A1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83" y="1700223"/>
                        <a:ext cx="7024637" cy="1053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94887FE0-6FBB-4BA3-AE5F-4118ACFF8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14760"/>
              </p:ext>
            </p:extLst>
          </p:nvPr>
        </p:nvGraphicFramePr>
        <p:xfrm>
          <a:off x="1687420" y="2766179"/>
          <a:ext cx="4719860" cy="73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3" name="Equation" r:id="rId9" imgW="2120760" imgH="330120" progId="Equation.DSMT4">
                  <p:embed/>
                </p:oleObj>
              </mc:Choice>
              <mc:Fallback>
                <p:oleObj name="Equation" r:id="rId9" imgW="2120760" imgH="330120" progId="Equation.DSMT4">
                  <p:embed/>
                  <p:pic>
                    <p:nvPicPr>
                      <p:cNvPr id="108547" name="Object 3">
                        <a:extLst>
                          <a:ext uri="{FF2B5EF4-FFF2-40B4-BE49-F238E27FC236}">
                            <a16:creationId xmlns:a16="http://schemas.microsoft.com/office/drawing/2014/main" id="{CBADD01F-DFF8-4510-9E5C-600B3BD4C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420" y="2766179"/>
                        <a:ext cx="4719860" cy="734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id="{2AC12997-EFD7-4C9C-BD33-D66EB622A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82" y="2844577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9F07B89E-6415-4810-B4CE-98C7D6E2B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280" y="284457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CA5E0520-BE86-4BA3-850B-754162424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28536"/>
              </p:ext>
            </p:extLst>
          </p:nvPr>
        </p:nvGraphicFramePr>
        <p:xfrm>
          <a:off x="6828650" y="2740521"/>
          <a:ext cx="1837073" cy="73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" name="Equation" r:id="rId11" imgW="825480" imgH="330120" progId="Equation.DSMT4">
                  <p:embed/>
                </p:oleObj>
              </mc:Choice>
              <mc:Fallback>
                <p:oleObj name="Equation" r:id="rId11" imgW="825480" imgH="330120" progId="Equation.DSMT4">
                  <p:embed/>
                  <p:pic>
                    <p:nvPicPr>
                      <p:cNvPr id="108551" name="Object 7">
                        <a:extLst>
                          <a:ext uri="{FF2B5EF4-FFF2-40B4-BE49-F238E27FC236}">
                            <a16:creationId xmlns:a16="http://schemas.microsoft.com/office/drawing/2014/main" id="{80E9ED65-80FF-493D-9607-CBC266C0B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650" y="2740521"/>
                        <a:ext cx="1837073" cy="734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>
            <a:extLst>
              <a:ext uri="{FF2B5EF4-FFF2-40B4-BE49-F238E27FC236}">
                <a16:creationId xmlns:a16="http://schemas.microsoft.com/office/drawing/2014/main" id="{38AEFA6C-625B-4FDE-8849-346FC1DD5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07" y="3573016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</a:p>
        </p:txBody>
      </p:sp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F40F041A-8404-4A04-9542-4DD450FBF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7411"/>
              </p:ext>
            </p:extLst>
          </p:nvPr>
        </p:nvGraphicFramePr>
        <p:xfrm>
          <a:off x="1687420" y="3581775"/>
          <a:ext cx="1672694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Equation" r:id="rId13" imgW="736560" imgH="228600" progId="Equation.DSMT4">
                  <p:embed/>
                </p:oleObj>
              </mc:Choice>
              <mc:Fallback>
                <p:oleObj name="Equation" r:id="rId13" imgW="736560" imgH="228600" progId="Equation.DSMT4">
                  <p:embed/>
                  <p:pic>
                    <p:nvPicPr>
                      <p:cNvPr id="108553" name="Object 9">
                        <a:extLst>
                          <a:ext uri="{FF2B5EF4-FFF2-40B4-BE49-F238E27FC236}">
                            <a16:creationId xmlns:a16="http://schemas.microsoft.com/office/drawing/2014/main" id="{188A28DF-490B-4125-9E57-6A0B75857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420" y="3581775"/>
                        <a:ext cx="1672694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0">
            <a:extLst>
              <a:ext uri="{FF2B5EF4-FFF2-40B4-BE49-F238E27FC236}">
                <a16:creationId xmlns:a16="http://schemas.microsoft.com/office/drawing/2014/main" id="{E57A0499-8EF4-4AE6-AB8E-FF07D9816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258" y="357301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两边对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FBC26B59-A47B-46D4-AC56-1510CDE67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759673"/>
              </p:ext>
            </p:extLst>
          </p:nvPr>
        </p:nvGraphicFramePr>
        <p:xfrm>
          <a:off x="1504198" y="4306590"/>
          <a:ext cx="3740276" cy="53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6" name="Equation" r:id="rId15" imgW="1676160" imgH="241200" progId="Equation.DSMT4">
                  <p:embed/>
                </p:oleObj>
              </mc:Choice>
              <mc:Fallback>
                <p:oleObj name="Equation" r:id="rId15" imgW="1676160" imgH="241200" progId="Equation.DSMT4">
                  <p:embed/>
                  <p:pic>
                    <p:nvPicPr>
                      <p:cNvPr id="108555" name="Object 11">
                        <a:extLst>
                          <a:ext uri="{FF2B5EF4-FFF2-40B4-BE49-F238E27FC236}">
                            <a16:creationId xmlns:a16="http://schemas.microsoft.com/office/drawing/2014/main" id="{2322BD82-4F25-4C24-9666-D303352BE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198" y="4306590"/>
                        <a:ext cx="3740276" cy="538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7949ED3E-67A9-4924-82CC-30EC0A955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851873"/>
              </p:ext>
            </p:extLst>
          </p:nvPr>
        </p:nvGraphicFramePr>
        <p:xfrm>
          <a:off x="3470044" y="5041751"/>
          <a:ext cx="1928638" cy="53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7" name="Equation" r:id="rId17" imgW="863280" imgH="241200" progId="Equation.DSMT4">
                  <p:embed/>
                </p:oleObj>
              </mc:Choice>
              <mc:Fallback>
                <p:oleObj name="Equation" r:id="rId17" imgW="863280" imgH="241200" progId="Equation.DSMT4">
                  <p:embed/>
                  <p:pic>
                    <p:nvPicPr>
                      <p:cNvPr id="108556" name="Object 12">
                        <a:extLst>
                          <a:ext uri="{FF2B5EF4-FFF2-40B4-BE49-F238E27FC236}">
                            <a16:creationId xmlns:a16="http://schemas.microsoft.com/office/drawing/2014/main" id="{DD8E060B-66ED-4D9C-8BA2-8D6BEB738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044" y="5041751"/>
                        <a:ext cx="1928638" cy="538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13">
            <a:extLst>
              <a:ext uri="{FF2B5EF4-FFF2-40B4-BE49-F238E27FC236}">
                <a16:creationId xmlns:a16="http://schemas.microsoft.com/office/drawing/2014/main" id="{DFA33D2D-939E-4C52-A613-28E7BF375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69" y="494144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14">
            <a:extLst>
              <a:ext uri="{FF2B5EF4-FFF2-40B4-BE49-F238E27FC236}">
                <a16:creationId xmlns:a16="http://schemas.microsoft.com/office/drawing/2014/main" id="{7651CCD8-D5E1-4BEF-A24C-4FE46B9BF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10653"/>
              </p:ext>
            </p:extLst>
          </p:nvPr>
        </p:nvGraphicFramePr>
        <p:xfrm>
          <a:off x="2529155" y="5969992"/>
          <a:ext cx="2030959" cy="56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8" name="Equation" r:id="rId19" imgW="876240" imgH="241200" progId="Equation.DSMT4">
                  <p:embed/>
                </p:oleObj>
              </mc:Choice>
              <mc:Fallback>
                <p:oleObj name="Equation" r:id="rId19" imgW="876240" imgH="241200" progId="Equation.DSMT4">
                  <p:embed/>
                  <p:pic>
                    <p:nvPicPr>
                      <p:cNvPr id="108558" name="Object 14">
                        <a:extLst>
                          <a:ext uri="{FF2B5EF4-FFF2-40B4-BE49-F238E27FC236}">
                            <a16:creationId xmlns:a16="http://schemas.microsoft.com/office/drawing/2014/main" id="{605289B0-598A-438C-A7B1-3C7B624F1C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155" y="5969992"/>
                        <a:ext cx="2030959" cy="560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>
            <a:extLst>
              <a:ext uri="{FF2B5EF4-FFF2-40B4-BE49-F238E27FC236}">
                <a16:creationId xmlns:a16="http://schemas.microsoft.com/office/drawing/2014/main" id="{36669BA9-8079-4DAD-B88C-CB28C8A7E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107531"/>
              </p:ext>
            </p:extLst>
          </p:nvPr>
        </p:nvGraphicFramePr>
        <p:xfrm>
          <a:off x="539552" y="2102035"/>
          <a:ext cx="304542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9" name="Equation" r:id="rId3" imgW="1307880" imgH="203040" progId="Equation.DSMT4">
                  <p:embed/>
                </p:oleObj>
              </mc:Choice>
              <mc:Fallback>
                <p:oleObj name="Equation" r:id="rId3" imgW="1307880" imgH="203040" progId="Equation.DSMT4">
                  <p:embed/>
                  <p:pic>
                    <p:nvPicPr>
                      <p:cNvPr id="109570" name="Object 2">
                        <a:extLst>
                          <a:ext uri="{FF2B5EF4-FFF2-40B4-BE49-F238E27FC236}">
                            <a16:creationId xmlns:a16="http://schemas.microsoft.com/office/drawing/2014/main" id="{36669BA9-8079-4DAD-B88C-CB28C8A7E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102035"/>
                        <a:ext cx="304542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2DA98DED-A530-41F0-9183-4AB460554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620327"/>
              </p:ext>
            </p:extLst>
          </p:nvPr>
        </p:nvGraphicFramePr>
        <p:xfrm>
          <a:off x="2346193" y="2990850"/>
          <a:ext cx="4534867" cy="46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0" name="Equation" r:id="rId5" imgW="1968480" imgH="203040" progId="Equation.DSMT4">
                  <p:embed/>
                </p:oleObj>
              </mc:Choice>
              <mc:Fallback>
                <p:oleObj name="Equation" r:id="rId5" imgW="1968480" imgH="203040" progId="Equation.DSMT4">
                  <p:embed/>
                  <p:pic>
                    <p:nvPicPr>
                      <p:cNvPr id="109572" name="Object 4">
                        <a:extLst>
                          <a:ext uri="{FF2B5EF4-FFF2-40B4-BE49-F238E27FC236}">
                            <a16:creationId xmlns:a16="http://schemas.microsoft.com/office/drawing/2014/main" id="{2DA98DED-A530-41F0-9183-4AB4605546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193" y="2990850"/>
                        <a:ext cx="4534867" cy="468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0FBC3A0C-32F4-4E24-AAEA-036328A8D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963196"/>
              </p:ext>
            </p:extLst>
          </p:nvPr>
        </p:nvGraphicFramePr>
        <p:xfrm>
          <a:off x="1150013" y="3530083"/>
          <a:ext cx="4564987" cy="104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1" name="Equation" r:id="rId7" imgW="1993680" imgH="457200" progId="Equation.DSMT4">
                  <p:embed/>
                </p:oleObj>
              </mc:Choice>
              <mc:Fallback>
                <p:oleObj name="Equation" r:id="rId7" imgW="1993680" imgH="457200" progId="Equation.DSMT4">
                  <p:embed/>
                  <p:pic>
                    <p:nvPicPr>
                      <p:cNvPr id="109573" name="Object 5">
                        <a:extLst>
                          <a:ext uri="{FF2B5EF4-FFF2-40B4-BE49-F238E27FC236}">
                            <a16:creationId xmlns:a16="http://schemas.microsoft.com/office/drawing/2014/main" id="{0FBC3A0C-32F4-4E24-AAEA-036328A8D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013" y="3530083"/>
                        <a:ext cx="4564987" cy="1046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E069A232-16AC-498A-8DC8-3B16EB0CF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26741"/>
              </p:ext>
            </p:extLst>
          </p:nvPr>
        </p:nvGraphicFramePr>
        <p:xfrm>
          <a:off x="755576" y="4515241"/>
          <a:ext cx="7899947" cy="980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2" name="Equation" r:id="rId9" imgW="3682800" imgH="457200" progId="Equation.DSMT4">
                  <p:embed/>
                </p:oleObj>
              </mc:Choice>
              <mc:Fallback>
                <p:oleObj name="Equation" r:id="rId9" imgW="3682800" imgH="457200" progId="Equation.DSMT4">
                  <p:embed/>
                  <p:pic>
                    <p:nvPicPr>
                      <p:cNvPr id="109576" name="Object 8">
                        <a:extLst>
                          <a:ext uri="{FF2B5EF4-FFF2-40B4-BE49-F238E27FC236}">
                            <a16:creationId xmlns:a16="http://schemas.microsoft.com/office/drawing/2014/main" id="{E069A232-16AC-498A-8DC8-3B16EB0CF4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15241"/>
                        <a:ext cx="7899947" cy="980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4" name="Object 16">
            <a:extLst>
              <a:ext uri="{FF2B5EF4-FFF2-40B4-BE49-F238E27FC236}">
                <a16:creationId xmlns:a16="http://schemas.microsoft.com/office/drawing/2014/main" id="{9B22EDE2-BC05-4FF8-A44E-3DB9FA4DD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48214"/>
              </p:ext>
            </p:extLst>
          </p:nvPr>
        </p:nvGraphicFramePr>
        <p:xfrm>
          <a:off x="1808773" y="1000125"/>
          <a:ext cx="4931966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3" name="Equation" r:id="rId11" imgW="2323800" imgH="482400" progId="Equation.DSMT4">
                  <p:embed/>
                </p:oleObj>
              </mc:Choice>
              <mc:Fallback>
                <p:oleObj name="Equation" r:id="rId11" imgW="2323800" imgH="482400" progId="Equation.DSMT4">
                  <p:embed/>
                  <p:pic>
                    <p:nvPicPr>
                      <p:cNvPr id="109584" name="Object 16">
                        <a:extLst>
                          <a:ext uri="{FF2B5EF4-FFF2-40B4-BE49-F238E27FC236}">
                            <a16:creationId xmlns:a16="http://schemas.microsoft.com/office/drawing/2014/main" id="{9B22EDE2-BC05-4FF8-A44E-3DB9FA4DD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773" y="1000125"/>
                        <a:ext cx="4931966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5" name="Line 17">
            <a:extLst>
              <a:ext uri="{FF2B5EF4-FFF2-40B4-BE49-F238E27FC236}">
                <a16:creationId xmlns:a16="http://schemas.microsoft.com/office/drawing/2014/main" id="{21883F7A-C5A8-4A6E-8439-0911F660F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6368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586" name="Line 18">
            <a:extLst>
              <a:ext uri="{FF2B5EF4-FFF2-40B4-BE49-F238E27FC236}">
                <a16:creationId xmlns:a16="http://schemas.microsoft.com/office/drawing/2014/main" id="{B0ABC53F-E99C-4D1C-8A66-11AC30812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6035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588" name="Text Box 20">
            <a:extLst>
              <a:ext uri="{FF2B5EF4-FFF2-40B4-BE49-F238E27FC236}">
                <a16:creationId xmlns:a16="http://schemas.microsoft.com/office/drawing/2014/main" id="{5C9AB9AE-14DB-4C08-B857-6DB96A9B6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89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109589" name="Object 21">
            <a:extLst>
              <a:ext uri="{FF2B5EF4-FFF2-40B4-BE49-F238E27FC236}">
                <a16:creationId xmlns:a16="http://schemas.microsoft.com/office/drawing/2014/main" id="{BB390C9A-A124-4CFE-A2C5-71D4DCB7E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628777"/>
              </p:ext>
            </p:extLst>
          </p:nvPr>
        </p:nvGraphicFramePr>
        <p:xfrm>
          <a:off x="3967360" y="1897063"/>
          <a:ext cx="1900040" cy="92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4" name="Equation" r:id="rId13" imgW="939600" imgH="457200" progId="Equation.DSMT4">
                  <p:embed/>
                </p:oleObj>
              </mc:Choice>
              <mc:Fallback>
                <p:oleObj name="Equation" r:id="rId13" imgW="939600" imgH="457200" progId="Equation.DSMT4">
                  <p:embed/>
                  <p:pic>
                    <p:nvPicPr>
                      <p:cNvPr id="109589" name="Object 21">
                        <a:extLst>
                          <a:ext uri="{FF2B5EF4-FFF2-40B4-BE49-F238E27FC236}">
                            <a16:creationId xmlns:a16="http://schemas.microsoft.com/office/drawing/2014/main" id="{BB390C9A-A124-4CFE-A2C5-71D4DCB7EF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360" y="1897063"/>
                        <a:ext cx="1900040" cy="925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90" name="Group 22">
            <a:extLst>
              <a:ext uri="{FF2B5EF4-FFF2-40B4-BE49-F238E27FC236}">
                <a16:creationId xmlns:a16="http://schemas.microsoft.com/office/drawing/2014/main" id="{7D97A258-5CF4-4CD2-8188-A1570075650E}"/>
              </a:ext>
            </a:extLst>
          </p:cNvPr>
          <p:cNvGrpSpPr>
            <a:grpSpLocks/>
          </p:cNvGrpSpPr>
          <p:nvPr/>
        </p:nvGrpSpPr>
        <p:grpSpPr bwMode="auto">
          <a:xfrm>
            <a:off x="467544" y="439390"/>
            <a:ext cx="6873875" cy="541338"/>
            <a:chOff x="1334" y="43"/>
            <a:chExt cx="4330" cy="341"/>
          </a:xfrm>
        </p:grpSpPr>
        <p:graphicFrame>
          <p:nvGraphicFramePr>
            <p:cNvPr id="109591" name="Object 23">
              <a:extLst>
                <a:ext uri="{FF2B5EF4-FFF2-40B4-BE49-F238E27FC236}">
                  <a16:creationId xmlns:a16="http://schemas.microsoft.com/office/drawing/2014/main" id="{6E4F3999-FC1F-4843-A703-64FAC6A457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6105511"/>
                </p:ext>
              </p:extLst>
            </p:nvPr>
          </p:nvGraphicFramePr>
          <p:xfrm>
            <a:off x="2334" y="67"/>
            <a:ext cx="112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25" name="Equation" r:id="rId15" imgW="711000" imgH="203040" progId="Equation.DSMT4">
                    <p:embed/>
                  </p:oleObj>
                </mc:Choice>
                <mc:Fallback>
                  <p:oleObj name="Equation" r:id="rId15" imgW="711000" imgH="203040" progId="Equation.DSMT4">
                    <p:embed/>
                    <p:pic>
                      <p:nvPicPr>
                        <p:cNvPr id="109591" name="Object 23">
                          <a:extLst>
                            <a:ext uri="{FF2B5EF4-FFF2-40B4-BE49-F238E27FC236}">
                              <a16:creationId xmlns:a16="http://schemas.microsoft.com/office/drawing/2014/main" id="{6E4F3999-FC1F-4843-A703-64FAC6A457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67"/>
                          <a:ext cx="112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2" name="Text Box 24">
              <a:extLst>
                <a:ext uri="{FF2B5EF4-FFF2-40B4-BE49-F238E27FC236}">
                  <a16:creationId xmlns:a16="http://schemas.microsoft.com/office/drawing/2014/main" id="{D9DA17CC-0701-4BAF-8F65-BC41D761D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4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在点</a:t>
              </a:r>
            </a:p>
          </p:txBody>
        </p:sp>
        <p:graphicFrame>
          <p:nvGraphicFramePr>
            <p:cNvPr id="109593" name="Object 25">
              <a:extLst>
                <a:ext uri="{FF2B5EF4-FFF2-40B4-BE49-F238E27FC236}">
                  <a16:creationId xmlns:a16="http://schemas.microsoft.com/office/drawing/2014/main" id="{09D0E7E6-AC20-4B68-8C7A-0D3FF5A1CD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53727"/>
                </p:ext>
              </p:extLst>
            </p:nvPr>
          </p:nvGraphicFramePr>
          <p:xfrm>
            <a:off x="3906" y="66"/>
            <a:ext cx="55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26" name="Equation" r:id="rId17" imgW="355320" imgH="203040" progId="Equation.DSMT4">
                    <p:embed/>
                  </p:oleObj>
                </mc:Choice>
                <mc:Fallback>
                  <p:oleObj name="Equation" r:id="rId17" imgW="355320" imgH="203040" progId="Equation.DSMT4">
                    <p:embed/>
                    <p:pic>
                      <p:nvPicPr>
                        <p:cNvPr id="109593" name="Object 25">
                          <a:extLst>
                            <a:ext uri="{FF2B5EF4-FFF2-40B4-BE49-F238E27FC236}">
                              <a16:creationId xmlns:a16="http://schemas.microsoft.com/office/drawing/2014/main" id="{09D0E7E6-AC20-4B68-8C7A-0D3FF5A1CD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" y="66"/>
                          <a:ext cx="55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4" name="Text Box 26">
              <a:extLst>
                <a:ext uri="{FF2B5EF4-FFF2-40B4-BE49-F238E27FC236}">
                  <a16:creationId xmlns:a16="http://schemas.microsoft.com/office/drawing/2014/main" id="{5CBF9725-5F1D-4358-87F6-F807FEB93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48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处可微 </a:t>
              </a:r>
              <a:r>
                <a:rPr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且</a:t>
              </a:r>
            </a:p>
          </p:txBody>
        </p:sp>
        <p:sp>
          <p:nvSpPr>
            <p:cNvPr id="109595" name="Rectangle 27">
              <a:extLst>
                <a:ext uri="{FF2B5EF4-FFF2-40B4-BE49-F238E27FC236}">
                  <a16:creationId xmlns:a16="http://schemas.microsoft.com/office/drawing/2014/main" id="{2C03AFC6-154B-4CF9-AFA7-5ADB885E6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43"/>
              <a:ext cx="11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ctr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5.</a:t>
              </a:r>
              <a:r>
                <a:rPr lang="zh-CN" altLang="en-US" sz="2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设函数</a:t>
              </a:r>
            </a:p>
          </p:txBody>
        </p:sp>
      </p:grpSp>
      <p:sp>
        <p:nvSpPr>
          <p:cNvPr id="109597" name="Text Box 29">
            <a:extLst>
              <a:ext uri="{FF2B5EF4-FFF2-40B4-BE49-F238E27FC236}">
                <a16:creationId xmlns:a16="http://schemas.microsoft.com/office/drawing/2014/main" id="{619EFF6B-0F84-40E0-8E8C-DD0EA4FAF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241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由题设</a:t>
            </a:r>
          </a:p>
        </p:txBody>
      </p:sp>
      <p:graphicFrame>
        <p:nvGraphicFramePr>
          <p:cNvPr id="109599" name="Object 31">
            <a:extLst>
              <a:ext uri="{FF2B5EF4-FFF2-40B4-BE49-F238E27FC236}">
                <a16:creationId xmlns:a16="http://schemas.microsoft.com/office/drawing/2014/main" id="{328E0BCC-8856-4E8D-89FC-014A580A9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32369"/>
              </p:ext>
            </p:extLst>
          </p:nvPr>
        </p:nvGraphicFramePr>
        <p:xfrm>
          <a:off x="729481" y="5489330"/>
          <a:ext cx="3156719" cy="59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7" name="Equation" r:id="rId19" imgW="1358640" imgH="253800" progId="Equation.DSMT4">
                  <p:embed/>
                </p:oleObj>
              </mc:Choice>
              <mc:Fallback>
                <p:oleObj name="Equation" r:id="rId19" imgW="1358640" imgH="253800" progId="Equation.DSMT4">
                  <p:embed/>
                  <p:pic>
                    <p:nvPicPr>
                      <p:cNvPr id="109599" name="Object 31">
                        <a:extLst>
                          <a:ext uri="{FF2B5EF4-FFF2-40B4-BE49-F238E27FC236}">
                            <a16:creationId xmlns:a16="http://schemas.microsoft.com/office/drawing/2014/main" id="{328E0BCC-8856-4E8D-89FC-014A580A99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81" y="5489330"/>
                        <a:ext cx="3156719" cy="59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>
            <a:extLst>
              <a:ext uri="{FF2B5EF4-FFF2-40B4-BE49-F238E27FC236}">
                <a16:creationId xmlns:a16="http://schemas.microsoft.com/office/drawing/2014/main" id="{0C6637D0-49F3-410E-9175-B67359FC8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4363" y="474799"/>
            <a:ext cx="8134350" cy="66675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设有一圆柱体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它的底半径以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0.1cm/s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的速率在增</a:t>
            </a:r>
          </a:p>
        </p:txBody>
      </p:sp>
      <p:graphicFrame>
        <p:nvGraphicFramePr>
          <p:cNvPr id="116770" name="Object 34">
            <a:extLst>
              <a:ext uri="{FF2B5EF4-FFF2-40B4-BE49-F238E27FC236}">
                <a16:creationId xmlns:a16="http://schemas.microsoft.com/office/drawing/2014/main" id="{4ECD665C-8DEE-43FB-A36B-92EFD4437588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5358887"/>
              </p:ext>
            </p:extLst>
          </p:nvPr>
        </p:nvGraphicFramePr>
        <p:xfrm>
          <a:off x="2195513" y="3656013"/>
          <a:ext cx="14938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2" name="Equation" r:id="rId3" imgW="634680" imgH="228600" progId="Equation.DSMT4">
                  <p:embed/>
                </p:oleObj>
              </mc:Choice>
              <mc:Fallback>
                <p:oleObj name="Equation" r:id="rId3" imgW="634680" imgH="228600" progId="Equation.DSMT4">
                  <p:embed/>
                  <p:pic>
                    <p:nvPicPr>
                      <p:cNvPr id="116770" name="Object 34">
                        <a:extLst>
                          <a:ext uri="{FF2B5EF4-FFF2-40B4-BE49-F238E27FC236}">
                            <a16:creationId xmlns:a16="http://schemas.microsoft.com/office/drawing/2014/main" id="{4ECD665C-8DEE-43FB-A36B-92EFD4437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56013"/>
                        <a:ext cx="149383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>
            <a:extLst>
              <a:ext uri="{FF2B5EF4-FFF2-40B4-BE49-F238E27FC236}">
                <a16:creationId xmlns:a16="http://schemas.microsoft.com/office/drawing/2014/main" id="{3668D096-3112-4A4E-A6E1-83E6BAD23FBB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69569626"/>
              </p:ext>
            </p:extLst>
          </p:nvPr>
        </p:nvGraphicFramePr>
        <p:xfrm>
          <a:off x="1259632" y="4221163"/>
          <a:ext cx="42497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3" name="Equation" r:id="rId5" imgW="1968480" imgH="558720" progId="Equation.DSMT4">
                  <p:embed/>
                </p:oleObj>
              </mc:Choice>
              <mc:Fallback>
                <p:oleObj name="Equation" r:id="rId5" imgW="1968480" imgH="558720" progId="Equation.DSMT4">
                  <p:embed/>
                  <p:pic>
                    <p:nvPicPr>
                      <p:cNvPr id="116773" name="Object 37">
                        <a:extLst>
                          <a:ext uri="{FF2B5EF4-FFF2-40B4-BE49-F238E27FC236}">
                            <a16:creationId xmlns:a16="http://schemas.microsoft.com/office/drawing/2014/main" id="{3668D096-3112-4A4E-A6E1-83E6BAD23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21163"/>
                        <a:ext cx="4249737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5" name="Object 39">
            <a:extLst>
              <a:ext uri="{FF2B5EF4-FFF2-40B4-BE49-F238E27FC236}">
                <a16:creationId xmlns:a16="http://schemas.microsoft.com/office/drawing/2014/main" id="{DCE48E8A-5EC8-4CD8-A3D3-4C9E1319A1A9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49508473"/>
              </p:ext>
            </p:extLst>
          </p:nvPr>
        </p:nvGraphicFramePr>
        <p:xfrm>
          <a:off x="2274044" y="5589588"/>
          <a:ext cx="6178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4" name="Equation" r:id="rId7" imgW="2679480" imgH="228600" progId="Equation.DSMT4">
                  <p:embed/>
                </p:oleObj>
              </mc:Choice>
              <mc:Fallback>
                <p:oleObj name="Equation" r:id="rId7" imgW="2679480" imgH="228600" progId="Equation.DSMT4">
                  <p:embed/>
                  <p:pic>
                    <p:nvPicPr>
                      <p:cNvPr id="116775" name="Object 39">
                        <a:extLst>
                          <a:ext uri="{FF2B5EF4-FFF2-40B4-BE49-F238E27FC236}">
                            <a16:creationId xmlns:a16="http://schemas.microsoft.com/office/drawing/2014/main" id="{DCE48E8A-5EC8-4CD8-A3D3-4C9E1319A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044" y="5589588"/>
                        <a:ext cx="61785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>
            <a:extLst>
              <a:ext uri="{FF2B5EF4-FFF2-40B4-BE49-F238E27FC236}">
                <a16:creationId xmlns:a16="http://schemas.microsoft.com/office/drawing/2014/main" id="{BEF02392-585D-46AA-968E-1CB863365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63179"/>
              </p:ext>
            </p:extLst>
          </p:nvPr>
        </p:nvGraphicFramePr>
        <p:xfrm>
          <a:off x="1619672" y="2748657"/>
          <a:ext cx="56721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5" name="Equation" r:id="rId9" imgW="2527200" imgH="431640" progId="Equation.DSMT4">
                  <p:embed/>
                </p:oleObj>
              </mc:Choice>
              <mc:Fallback>
                <p:oleObj name="Equation" r:id="rId9" imgW="2527200" imgH="431640" progId="Equation.DSMT4">
                  <p:embed/>
                  <p:pic>
                    <p:nvPicPr>
                      <p:cNvPr id="116741" name="Object 5">
                        <a:extLst>
                          <a:ext uri="{FF2B5EF4-FFF2-40B4-BE49-F238E27FC236}">
                            <a16:creationId xmlns:a16="http://schemas.microsoft.com/office/drawing/2014/main" id="{BEF02392-585D-46AA-968E-1CB863365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48657"/>
                        <a:ext cx="56721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65" name="Text Box 29">
            <a:extLst>
              <a:ext uri="{FF2B5EF4-FFF2-40B4-BE49-F238E27FC236}">
                <a16:creationId xmlns:a16="http://schemas.microsoft.com/office/drawing/2014/main" id="{AA2D911D-3EE2-474B-9026-19D8625A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设底半径为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高为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则由题设</a:t>
            </a:r>
          </a:p>
        </p:txBody>
      </p:sp>
      <p:sp>
        <p:nvSpPr>
          <p:cNvPr id="116767" name="Rectangle 31">
            <a:extLst>
              <a:ext uri="{FF2B5EF4-FFF2-40B4-BE49-F238E27FC236}">
                <a16:creationId xmlns:a16="http://schemas.microsoft.com/office/drawing/2014/main" id="{12A8B0EB-0A33-4261-932C-89372C762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84248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大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而高度以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0.2cm/s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的速率在减少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试求当底半径为</a:t>
            </a:r>
          </a:p>
        </p:txBody>
      </p:sp>
      <p:sp>
        <p:nvSpPr>
          <p:cNvPr id="116768" name="Rectangle 32">
            <a:extLst>
              <a:ext uri="{FF2B5EF4-FFF2-40B4-BE49-F238E27FC236}">
                <a16:creationId xmlns:a16="http://schemas.microsoft.com/office/drawing/2014/main" id="{957756B3-71B5-4AD4-B9E3-08A920DA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57338"/>
            <a:ext cx="806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100cm,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高为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120cm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时圆柱体体积的变化率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6769" name="Text Box 33">
            <a:extLst>
              <a:ext uri="{FF2B5EF4-FFF2-40B4-BE49-F238E27FC236}">
                <a16:creationId xmlns:a16="http://schemas.microsoft.com/office/drawing/2014/main" id="{B1195480-DA68-42C2-95D9-DFC94A434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208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由于体积</a:t>
            </a:r>
          </a:p>
        </p:txBody>
      </p:sp>
      <p:sp>
        <p:nvSpPr>
          <p:cNvPr id="116772" name="Text Box 36">
            <a:extLst>
              <a:ext uri="{FF2B5EF4-FFF2-40B4-BE49-F238E27FC236}">
                <a16:creationId xmlns:a16="http://schemas.microsoft.com/office/drawing/2014/main" id="{36EBBDC4-C78B-4348-85C7-0CB5DFD1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644900"/>
            <a:ext cx="3744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故体积变化率为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utoUpdateAnimBg="0"/>
      <p:bldP spid="116769" grpId="0" autoUpdateAnimBg="0"/>
      <p:bldP spid="11677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>
            <a:extLst>
              <a:ext uri="{FF2B5EF4-FFF2-40B4-BE49-F238E27FC236}">
                <a16:creationId xmlns:a16="http://schemas.microsoft.com/office/drawing/2014/main" id="{3242766A-E048-40D3-9AD0-2B4462E77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201217"/>
              </p:ext>
            </p:extLst>
          </p:nvPr>
        </p:nvGraphicFramePr>
        <p:xfrm>
          <a:off x="5008970" y="1667924"/>
          <a:ext cx="2588805" cy="47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4" name="Equation" r:id="rId3" imgW="1104840" imgH="203040" progId="Equation.DSMT4">
                  <p:embed/>
                </p:oleObj>
              </mc:Choice>
              <mc:Fallback>
                <p:oleObj name="Equation" r:id="rId3" imgW="1104840" imgH="203040" progId="Equation.DSMT4">
                  <p:embed/>
                  <p:pic>
                    <p:nvPicPr>
                      <p:cNvPr id="91138" name="Object 2">
                        <a:extLst>
                          <a:ext uri="{FF2B5EF4-FFF2-40B4-BE49-F238E27FC236}">
                            <a16:creationId xmlns:a16="http://schemas.microsoft.com/office/drawing/2014/main" id="{3242766A-E048-40D3-9AD0-2B4462E77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970" y="1667924"/>
                        <a:ext cx="2588805" cy="47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Rectangle 3">
            <a:extLst>
              <a:ext uri="{FF2B5EF4-FFF2-40B4-BE49-F238E27FC236}">
                <a16:creationId xmlns:a16="http://schemas.microsoft.com/office/drawing/2014/main" id="{13397D33-10CA-41D1-9FD9-86C088109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2362200"/>
            <a:ext cx="1371600" cy="2057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B0D72413-E093-4030-B676-4DFC806EC5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24644"/>
            <a:ext cx="3203848" cy="564356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一、链锁规则</a:t>
            </a:r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06CD53CD-CF15-4251-84D0-E145A33B5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若函数</a:t>
            </a:r>
          </a:p>
        </p:txBody>
      </p:sp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492D294C-D3BC-4D60-92EB-213D6F30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54141"/>
              </p:ext>
            </p:extLst>
          </p:nvPr>
        </p:nvGraphicFramePr>
        <p:xfrm>
          <a:off x="2787088" y="1127395"/>
          <a:ext cx="5521765" cy="44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5" name="Equation" r:id="rId5" imgW="2527200" imgH="203040" progId="Equation.DSMT4">
                  <p:embed/>
                </p:oleObj>
              </mc:Choice>
              <mc:Fallback>
                <p:oleObj name="Equation" r:id="rId5" imgW="2527200" imgH="203040" progId="Equation.DSMT4">
                  <p:embed/>
                  <p:pic>
                    <p:nvPicPr>
                      <p:cNvPr id="91142" name="Object 6">
                        <a:extLst>
                          <a:ext uri="{FF2B5EF4-FFF2-40B4-BE49-F238E27FC236}">
                            <a16:creationId xmlns:a16="http://schemas.microsoft.com/office/drawing/2014/main" id="{492D294C-D3BC-4D60-92EB-213D6F30C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088" y="1127395"/>
                        <a:ext cx="5521765" cy="443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>
            <a:extLst>
              <a:ext uri="{FF2B5EF4-FFF2-40B4-BE49-F238E27FC236}">
                <a16:creationId xmlns:a16="http://schemas.microsoft.com/office/drawing/2014/main" id="{C6B4CE01-0395-49C5-BF4D-A2E39BD18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35676"/>
              </p:ext>
            </p:extLst>
          </p:nvPr>
        </p:nvGraphicFramePr>
        <p:xfrm>
          <a:off x="395288" y="1703388"/>
          <a:ext cx="26638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6" name="Equation" r:id="rId7" imgW="1155600" imgH="203040" progId="Equation.DSMT4">
                  <p:embed/>
                </p:oleObj>
              </mc:Choice>
              <mc:Fallback>
                <p:oleObj name="Equation" r:id="rId7" imgW="1155600" imgH="203040" progId="Equation.DSMT4">
                  <p:embed/>
                  <p:pic>
                    <p:nvPicPr>
                      <p:cNvPr id="91145" name="Object 9">
                        <a:extLst>
                          <a:ext uri="{FF2B5EF4-FFF2-40B4-BE49-F238E27FC236}">
                            <a16:creationId xmlns:a16="http://schemas.microsoft.com/office/drawing/2014/main" id="{C6B4CE01-0395-49C5-BF4D-A2E39BD18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3388"/>
                        <a:ext cx="26638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6" name="Text Box 10">
            <a:extLst>
              <a:ext uri="{FF2B5EF4-FFF2-40B4-BE49-F238E27FC236}">
                <a16:creationId xmlns:a16="http://schemas.microsoft.com/office/drawing/2014/main" id="{1826E424-0936-461E-8937-9D43C6276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76475"/>
            <a:ext cx="3398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且有</a:t>
            </a:r>
          </a:p>
        </p:txBody>
      </p:sp>
      <p:graphicFrame>
        <p:nvGraphicFramePr>
          <p:cNvPr id="91147" name="Object 11">
            <a:extLst>
              <a:ext uri="{FF2B5EF4-FFF2-40B4-BE49-F238E27FC236}">
                <a16:creationId xmlns:a16="http://schemas.microsoft.com/office/drawing/2014/main" id="{8AB330F6-0807-4E91-BEB1-5E0466BDD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132155"/>
              </p:ext>
            </p:extLst>
          </p:nvPr>
        </p:nvGraphicFramePr>
        <p:xfrm>
          <a:off x="2225255" y="2855606"/>
          <a:ext cx="3084139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7" name="Equation" r:id="rId9" imgW="1384200" imgH="431640" progId="Equation.DSMT4">
                  <p:embed/>
                </p:oleObj>
              </mc:Choice>
              <mc:Fallback>
                <p:oleObj name="Equation" r:id="rId9" imgW="1384200" imgH="431640" progId="Equation.DSMT4">
                  <p:embed/>
                  <p:pic>
                    <p:nvPicPr>
                      <p:cNvPr id="91147" name="Object 11">
                        <a:extLst>
                          <a:ext uri="{FF2B5EF4-FFF2-40B4-BE49-F238E27FC236}">
                            <a16:creationId xmlns:a16="http://schemas.microsoft.com/office/drawing/2014/main" id="{8AB330F6-0807-4E91-BEB1-5E0466BDD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255" y="2855606"/>
                        <a:ext cx="3084139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>
            <a:extLst>
              <a:ext uri="{FF2B5EF4-FFF2-40B4-BE49-F238E27FC236}">
                <a16:creationId xmlns:a16="http://schemas.microsoft.com/office/drawing/2014/main" id="{4F3D25BB-95AC-46A7-94CC-1EE6C30F0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42758"/>
              </p:ext>
            </p:extLst>
          </p:nvPr>
        </p:nvGraphicFramePr>
        <p:xfrm>
          <a:off x="7418387" y="2463884"/>
          <a:ext cx="381000" cy="40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8" name="Equation" r:id="rId11" imgW="126720" imgH="126720" progId="Equation.DSMT4">
                  <p:embed/>
                </p:oleObj>
              </mc:Choice>
              <mc:Fallback>
                <p:oleObj name="Equation" r:id="rId11" imgW="126720" imgH="126720" progId="Equation.DSMT4">
                  <p:embed/>
                  <p:pic>
                    <p:nvPicPr>
                      <p:cNvPr id="91148" name="Object 12">
                        <a:extLst>
                          <a:ext uri="{FF2B5EF4-FFF2-40B4-BE49-F238E27FC236}">
                            <a16:creationId xmlns:a16="http://schemas.microsoft.com/office/drawing/2014/main" id="{4F3D25BB-95AC-46A7-94CC-1EE6C30F0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7" y="2463884"/>
                        <a:ext cx="381000" cy="401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9" name="Text Box 13">
            <a:extLst>
              <a:ext uri="{FF2B5EF4-FFF2-40B4-BE49-F238E27FC236}">
                <a16:creationId xmlns:a16="http://schemas.microsoft.com/office/drawing/2014/main" id="{4C67CBDE-6F33-46E4-975A-5CC0DB5C9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6287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则复合函数</a:t>
            </a:r>
          </a:p>
        </p:txBody>
      </p:sp>
      <p:sp>
        <p:nvSpPr>
          <p:cNvPr id="91150" name="Text Box 14">
            <a:extLst>
              <a:ext uri="{FF2B5EF4-FFF2-40B4-BE49-F238E27FC236}">
                <a16:creationId xmlns:a16="http://schemas.microsoft.com/office/drawing/2014/main" id="{6C7C8765-EAB3-4707-BB18-3D50AFBDC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608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取增量△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</a:t>
            </a:r>
          </a:p>
        </p:txBody>
      </p:sp>
      <p:graphicFrame>
        <p:nvGraphicFramePr>
          <p:cNvPr id="91151" name="Object 15">
            <a:extLst>
              <a:ext uri="{FF2B5EF4-FFF2-40B4-BE49-F238E27FC236}">
                <a16:creationId xmlns:a16="http://schemas.microsoft.com/office/drawing/2014/main" id="{3FB3EA15-124E-4126-8FCA-A728D7EDE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156596"/>
              </p:ext>
            </p:extLst>
          </p:nvPr>
        </p:nvGraphicFramePr>
        <p:xfrm>
          <a:off x="900113" y="5013325"/>
          <a:ext cx="41052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9" name="Equation" r:id="rId13" imgW="1752480" imgH="431640" progId="Equation.DSMT4">
                  <p:embed/>
                </p:oleObj>
              </mc:Choice>
              <mc:Fallback>
                <p:oleObj name="Equation" r:id="rId13" imgW="1752480" imgH="431640" progId="Equation.DSMT4">
                  <p:embed/>
                  <p:pic>
                    <p:nvPicPr>
                      <p:cNvPr id="91151" name="Object 15">
                        <a:extLst>
                          <a:ext uri="{FF2B5EF4-FFF2-40B4-BE49-F238E27FC236}">
                            <a16:creationId xmlns:a16="http://schemas.microsoft.com/office/drawing/2014/main" id="{3FB3EA15-124E-4126-8FCA-A728D7EDE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410527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2" name="Object 16">
            <a:extLst>
              <a:ext uri="{FF2B5EF4-FFF2-40B4-BE49-F238E27FC236}">
                <a16:creationId xmlns:a16="http://schemas.microsoft.com/office/drawing/2014/main" id="{14158536-6944-4322-9021-64EFE8A3A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82173"/>
              </p:ext>
            </p:extLst>
          </p:nvPr>
        </p:nvGraphicFramePr>
        <p:xfrm>
          <a:off x="5188842" y="5106988"/>
          <a:ext cx="34242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70" name="Equation" r:id="rId15" imgW="1409400" imgH="279360" progId="Equation.DSMT4">
                  <p:embed/>
                </p:oleObj>
              </mc:Choice>
              <mc:Fallback>
                <p:oleObj name="Equation" r:id="rId15" imgW="1409400" imgH="279360" progId="Equation.DSMT4">
                  <p:embed/>
                  <p:pic>
                    <p:nvPicPr>
                      <p:cNvPr id="91152" name="Object 16">
                        <a:extLst>
                          <a:ext uri="{FF2B5EF4-FFF2-40B4-BE49-F238E27FC236}">
                            <a16:creationId xmlns:a16="http://schemas.microsoft.com/office/drawing/2014/main" id="{14158536-6944-4322-9021-64EFE8A3A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8842" y="5106988"/>
                        <a:ext cx="34242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4" name="Text Box 18">
            <a:extLst>
              <a:ext uri="{FF2B5EF4-FFF2-40B4-BE49-F238E27FC236}">
                <a16:creationId xmlns:a16="http://schemas.microsoft.com/office/drawing/2014/main" id="{8EFCE358-0F36-47E5-910B-2EB13100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860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则相应中间变量</a:t>
            </a:r>
            <a:endParaRPr lang="zh-CN" altLang="en-US" sz="2800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1156" name="Group 20">
            <a:extLst>
              <a:ext uri="{FF2B5EF4-FFF2-40B4-BE49-F238E27FC236}">
                <a16:creationId xmlns:a16="http://schemas.microsoft.com/office/drawing/2014/main" id="{72E42B23-78BB-4D11-BB84-6A52AF0ED487}"/>
              </a:ext>
            </a:extLst>
          </p:cNvPr>
          <p:cNvGrpSpPr>
            <a:grpSpLocks/>
          </p:cNvGrpSpPr>
          <p:nvPr/>
        </p:nvGrpSpPr>
        <p:grpSpPr bwMode="auto">
          <a:xfrm>
            <a:off x="7064375" y="2838450"/>
            <a:ext cx="1089025" cy="895350"/>
            <a:chOff x="4848" y="1098"/>
            <a:chExt cx="686" cy="564"/>
          </a:xfrm>
        </p:grpSpPr>
        <p:graphicFrame>
          <p:nvGraphicFramePr>
            <p:cNvPr id="91157" name="Object 21">
              <a:extLst>
                <a:ext uri="{FF2B5EF4-FFF2-40B4-BE49-F238E27FC236}">
                  <a16:creationId xmlns:a16="http://schemas.microsoft.com/office/drawing/2014/main" id="{54D8315A-D84B-483A-A27B-B65D8938A7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9598751"/>
                </p:ext>
              </p:extLst>
            </p:nvPr>
          </p:nvGraphicFramePr>
          <p:xfrm>
            <a:off x="4848" y="1391"/>
            <a:ext cx="68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71" name="Equation" r:id="rId17" imgW="419040" imgH="164880" progId="Equation.DSMT4">
                    <p:embed/>
                  </p:oleObj>
                </mc:Choice>
                <mc:Fallback>
                  <p:oleObj name="Equation" r:id="rId17" imgW="419040" imgH="164880" progId="Equation.DSMT4">
                    <p:embed/>
                    <p:pic>
                      <p:nvPicPr>
                        <p:cNvPr id="91157" name="Object 21">
                          <a:extLst>
                            <a:ext uri="{FF2B5EF4-FFF2-40B4-BE49-F238E27FC236}">
                              <a16:creationId xmlns:a16="http://schemas.microsoft.com/office/drawing/2014/main" id="{54D8315A-D84B-483A-A27B-B65D8938A7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91"/>
                          <a:ext cx="68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58" name="Group 22">
              <a:extLst>
                <a:ext uri="{FF2B5EF4-FFF2-40B4-BE49-F238E27FC236}">
                  <a16:creationId xmlns:a16="http://schemas.microsoft.com/office/drawing/2014/main" id="{330451D4-51CF-40A0-BA68-AA345AE7B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098"/>
              <a:ext cx="480" cy="293"/>
              <a:chOff x="4800" y="2256"/>
              <a:chExt cx="480" cy="293"/>
            </a:xfrm>
          </p:grpSpPr>
          <p:sp>
            <p:nvSpPr>
              <p:cNvPr id="91159" name="Line 23">
                <a:extLst>
                  <a:ext uri="{FF2B5EF4-FFF2-40B4-BE49-F238E27FC236}">
                    <a16:creationId xmlns:a16="http://schemas.microsoft.com/office/drawing/2014/main" id="{FEBA6FFE-2725-4126-9009-E1D093FFA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256"/>
                <a:ext cx="2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160" name="Line 24">
                <a:extLst>
                  <a:ext uri="{FF2B5EF4-FFF2-40B4-BE49-F238E27FC236}">
                    <a16:creationId xmlns:a16="http://schemas.microsoft.com/office/drawing/2014/main" id="{996D3ADF-1544-4DE6-9628-8B30075DA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256"/>
                <a:ext cx="240" cy="2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1" name="Group 25">
            <a:extLst>
              <a:ext uri="{FF2B5EF4-FFF2-40B4-BE49-F238E27FC236}">
                <a16:creationId xmlns:a16="http://schemas.microsoft.com/office/drawing/2014/main" id="{FEB0DF20-293D-4CF7-9EC9-E16479C7B710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3657600"/>
            <a:ext cx="439738" cy="709613"/>
            <a:chOff x="5339" y="1578"/>
            <a:chExt cx="277" cy="447"/>
          </a:xfrm>
        </p:grpSpPr>
        <p:sp>
          <p:nvSpPr>
            <p:cNvPr id="91162" name="Line 26">
              <a:extLst>
                <a:ext uri="{FF2B5EF4-FFF2-40B4-BE49-F238E27FC236}">
                  <a16:creationId xmlns:a16="http://schemas.microsoft.com/office/drawing/2014/main" id="{44C3AF61-619A-45A1-82F8-8B5ADDDFD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1578"/>
              <a:ext cx="1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1163" name="Object 27">
              <a:extLst>
                <a:ext uri="{FF2B5EF4-FFF2-40B4-BE49-F238E27FC236}">
                  <a16:creationId xmlns:a16="http://schemas.microsoft.com/office/drawing/2014/main" id="{876E11EA-DC1B-489B-AE36-2444385FFC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9866395"/>
                </p:ext>
              </p:extLst>
            </p:nvPr>
          </p:nvGraphicFramePr>
          <p:xfrm>
            <a:off x="5339" y="1776"/>
            <a:ext cx="27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72" name="Equation" r:id="rId19" imgW="88560" imgH="152280" progId="Equation.DSMT4">
                    <p:embed/>
                  </p:oleObj>
                </mc:Choice>
                <mc:Fallback>
                  <p:oleObj name="Equation" r:id="rId19" imgW="88560" imgH="152280" progId="Equation.DSMT4">
                    <p:embed/>
                    <p:pic>
                      <p:nvPicPr>
                        <p:cNvPr id="91163" name="Object 27">
                          <a:extLst>
                            <a:ext uri="{FF2B5EF4-FFF2-40B4-BE49-F238E27FC236}">
                              <a16:creationId xmlns:a16="http://schemas.microsoft.com/office/drawing/2014/main" id="{876E11EA-DC1B-489B-AE36-2444385FFC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9" y="1776"/>
                          <a:ext cx="27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64" name="Group 28">
            <a:extLst>
              <a:ext uri="{FF2B5EF4-FFF2-40B4-BE49-F238E27FC236}">
                <a16:creationId xmlns:a16="http://schemas.microsoft.com/office/drawing/2014/main" id="{50F87F76-AD27-46B5-B5E0-FCDC22C81F2E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3657600"/>
            <a:ext cx="439738" cy="709613"/>
            <a:chOff x="4859" y="1578"/>
            <a:chExt cx="277" cy="447"/>
          </a:xfrm>
        </p:grpSpPr>
        <p:sp>
          <p:nvSpPr>
            <p:cNvPr id="91165" name="Line 29">
              <a:extLst>
                <a:ext uri="{FF2B5EF4-FFF2-40B4-BE49-F238E27FC236}">
                  <a16:creationId xmlns:a16="http://schemas.microsoft.com/office/drawing/2014/main" id="{CBA3E2A1-91D6-4503-9A10-E1E69BD1C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578"/>
              <a:ext cx="1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1166" name="Object 30">
              <a:extLst>
                <a:ext uri="{FF2B5EF4-FFF2-40B4-BE49-F238E27FC236}">
                  <a16:creationId xmlns:a16="http://schemas.microsoft.com/office/drawing/2014/main" id="{5DEFD8A9-0E88-4DB8-ACB9-6B64B9DCBF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676099"/>
                </p:ext>
              </p:extLst>
            </p:nvPr>
          </p:nvGraphicFramePr>
          <p:xfrm>
            <a:off x="4859" y="1776"/>
            <a:ext cx="27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73" name="Equation" r:id="rId21" imgW="88560" imgH="152280" progId="Equation.DSMT4">
                    <p:embed/>
                  </p:oleObj>
                </mc:Choice>
                <mc:Fallback>
                  <p:oleObj name="Equation" r:id="rId21" imgW="88560" imgH="152280" progId="Equation.DSMT4">
                    <p:embed/>
                    <p:pic>
                      <p:nvPicPr>
                        <p:cNvPr id="91166" name="Object 30">
                          <a:extLst>
                            <a:ext uri="{FF2B5EF4-FFF2-40B4-BE49-F238E27FC236}">
                              <a16:creationId xmlns:a16="http://schemas.microsoft.com/office/drawing/2014/main" id="{5DEFD8A9-0E88-4DB8-ACB9-6B64B9DCBF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" y="1776"/>
                          <a:ext cx="27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67" name="Text Box 31">
            <a:extLst>
              <a:ext uri="{FF2B5EF4-FFF2-40B4-BE49-F238E27FC236}">
                <a16:creationId xmlns:a16="http://schemas.microsoft.com/office/drawing/2014/main" id="{07B5B76C-4A50-454B-ABF3-088B7052C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437063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有增量△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,△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u, v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  <p:bldP spid="91146" grpId="0" autoUpdateAnimBg="0"/>
      <p:bldP spid="91149" grpId="0" autoUpdateAnimBg="0"/>
      <p:bldP spid="91150" grpId="0" autoUpdateAnimBg="0"/>
      <p:bldP spid="91154" grpId="0" autoUpdateAnimBg="0"/>
      <p:bldP spid="911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>
            <a:extLst>
              <a:ext uri="{FF2B5EF4-FFF2-40B4-BE49-F238E27FC236}">
                <a16:creationId xmlns:a16="http://schemas.microsoft.com/office/drawing/2014/main" id="{A8C85899-7E56-4109-8F5B-5D03C44AF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487425"/>
              </p:ext>
            </p:extLst>
          </p:nvPr>
        </p:nvGraphicFramePr>
        <p:xfrm>
          <a:off x="1647743" y="1612656"/>
          <a:ext cx="4818459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1" name="Equation" r:id="rId3" imgW="2171520" imgH="203040" progId="Equation.DSMT4">
                  <p:embed/>
                </p:oleObj>
              </mc:Choice>
              <mc:Fallback>
                <p:oleObj name="Equation" r:id="rId3" imgW="2171520" imgH="203040" progId="Equation.DSMT4">
                  <p:embed/>
                  <p:pic>
                    <p:nvPicPr>
                      <p:cNvPr id="92162" name="Object 2">
                        <a:extLst>
                          <a:ext uri="{FF2B5EF4-FFF2-40B4-BE49-F238E27FC236}">
                            <a16:creationId xmlns:a16="http://schemas.microsoft.com/office/drawing/2014/main" id="{A8C85899-7E56-4109-8F5B-5D03C44AF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743" y="1612656"/>
                        <a:ext cx="4818459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Line 4">
            <a:extLst>
              <a:ext uri="{FF2B5EF4-FFF2-40B4-BE49-F238E27FC236}">
                <a16:creationId xmlns:a16="http://schemas.microsoft.com/office/drawing/2014/main" id="{491E368A-EDD7-480D-B6C1-151312DFB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524000"/>
            <a:ext cx="0" cy="3352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10A3684B-DBEB-490F-9E1B-957C6D600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524072"/>
              </p:ext>
            </p:extLst>
          </p:nvPr>
        </p:nvGraphicFramePr>
        <p:xfrm>
          <a:off x="1660409" y="3107323"/>
          <a:ext cx="49641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2" name="Equation" r:id="rId5" imgW="2387520" imgH="482400" progId="Equation.DSMT4">
                  <p:embed/>
                </p:oleObj>
              </mc:Choice>
              <mc:Fallback>
                <p:oleObj name="Equation" r:id="rId5" imgW="2387520" imgH="482400" progId="Equation.DSMT4">
                  <p:embed/>
                  <p:pic>
                    <p:nvPicPr>
                      <p:cNvPr id="92165" name="Object 5">
                        <a:extLst>
                          <a:ext uri="{FF2B5EF4-FFF2-40B4-BE49-F238E27FC236}">
                            <a16:creationId xmlns:a16="http://schemas.microsoft.com/office/drawing/2014/main" id="{10A3684B-DBEB-490F-9E1B-957C6D600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409" y="3107323"/>
                        <a:ext cx="4964113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Text Box 6">
            <a:extLst>
              <a:ext uri="{FF2B5EF4-FFF2-40B4-BE49-F238E27FC236}">
                <a16:creationId xmlns:a16="http://schemas.microsoft.com/office/drawing/2014/main" id="{A782CBC0-5BF8-4C55-AC78-8EE0ADBE0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全导数公式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92167" name="Object 7">
            <a:extLst>
              <a:ext uri="{FF2B5EF4-FFF2-40B4-BE49-F238E27FC236}">
                <a16:creationId xmlns:a16="http://schemas.microsoft.com/office/drawing/2014/main" id="{54A84E6B-5982-474F-918E-123EC23AC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37002"/>
              </p:ext>
            </p:extLst>
          </p:nvPr>
        </p:nvGraphicFramePr>
        <p:xfrm>
          <a:off x="687958" y="425084"/>
          <a:ext cx="792264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3" name="Equation" r:id="rId7" imgW="3276360" imgH="431640" progId="Equation.DSMT4">
                  <p:embed/>
                </p:oleObj>
              </mc:Choice>
              <mc:Fallback>
                <p:oleObj name="Equation" r:id="rId7" imgW="3276360" imgH="431640" progId="Equation.DSMT4">
                  <p:embed/>
                  <p:pic>
                    <p:nvPicPr>
                      <p:cNvPr id="92167" name="Object 7">
                        <a:extLst>
                          <a:ext uri="{FF2B5EF4-FFF2-40B4-BE49-F238E27FC236}">
                            <a16:creationId xmlns:a16="http://schemas.microsoft.com/office/drawing/2014/main" id="{54A84E6B-5982-474F-918E-123EC23AC2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58" y="425084"/>
                        <a:ext cx="792264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8" name="Text Box 28">
            <a:extLst>
              <a:ext uri="{FF2B5EF4-FFF2-40B4-BE49-F238E27FC236}">
                <a16:creationId xmlns:a16="http://schemas.microsoft.com/office/drawing/2014/main" id="{E1DCA697-067B-4BDC-BEB3-FC5CE05C0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91000"/>
            <a:ext cx="441960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(△t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根式前加“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–”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号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92189" name="Object 29">
            <a:extLst>
              <a:ext uri="{FF2B5EF4-FFF2-40B4-BE49-F238E27FC236}">
                <a16:creationId xmlns:a16="http://schemas.microsoft.com/office/drawing/2014/main" id="{CA39D2DE-E754-490E-8905-DA4B095BA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831803"/>
              </p:ext>
            </p:extLst>
          </p:nvPr>
        </p:nvGraphicFramePr>
        <p:xfrm>
          <a:off x="1675544" y="2204864"/>
          <a:ext cx="3205101" cy="91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4" name="Equation" r:id="rId9" imgW="1511280" imgH="431640" progId="Equation.DSMT4">
                  <p:embed/>
                </p:oleObj>
              </mc:Choice>
              <mc:Fallback>
                <p:oleObj name="Equation" r:id="rId9" imgW="1511280" imgH="431640" progId="Equation.DSMT4">
                  <p:embed/>
                  <p:pic>
                    <p:nvPicPr>
                      <p:cNvPr id="92189" name="Object 29">
                        <a:extLst>
                          <a:ext uri="{FF2B5EF4-FFF2-40B4-BE49-F238E27FC236}">
                            <a16:creationId xmlns:a16="http://schemas.microsoft.com/office/drawing/2014/main" id="{CA39D2DE-E754-490E-8905-DA4B095BA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544" y="2204864"/>
                        <a:ext cx="3205101" cy="915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0" name="Rectangle 30">
            <a:extLst>
              <a:ext uri="{FF2B5EF4-FFF2-40B4-BE49-F238E27FC236}">
                <a16:creationId xmlns:a16="http://schemas.microsoft.com/office/drawing/2014/main" id="{D9ABD94D-7056-48FC-98A3-B1820421B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9200"/>
            <a:ext cx="3429000" cy="1143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191" name="Object 31">
            <a:extLst>
              <a:ext uri="{FF2B5EF4-FFF2-40B4-BE49-F238E27FC236}">
                <a16:creationId xmlns:a16="http://schemas.microsoft.com/office/drawing/2014/main" id="{FD6C6C0E-72AA-4CA0-9AA8-777E0ABF0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005455"/>
              </p:ext>
            </p:extLst>
          </p:nvPr>
        </p:nvGraphicFramePr>
        <p:xfrm>
          <a:off x="791168" y="5085184"/>
          <a:ext cx="3348784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5" name="Equation" r:id="rId11" imgW="1384200" imgH="431640" progId="Equation.DSMT4">
                  <p:embed/>
                </p:oleObj>
              </mc:Choice>
              <mc:Fallback>
                <p:oleObj name="Equation" r:id="rId11" imgW="1384200" imgH="431640" progId="Equation.DSMT4">
                  <p:embed/>
                  <p:pic>
                    <p:nvPicPr>
                      <p:cNvPr id="92191" name="Object 31">
                        <a:extLst>
                          <a:ext uri="{FF2B5EF4-FFF2-40B4-BE49-F238E27FC236}">
                            <a16:creationId xmlns:a16="http://schemas.microsoft.com/office/drawing/2014/main" id="{FD6C6C0E-72AA-4CA0-9AA8-777E0ABF0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68" y="5085184"/>
                        <a:ext cx="3348784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">
            <a:extLst>
              <a:ext uri="{FF2B5EF4-FFF2-40B4-BE49-F238E27FC236}">
                <a16:creationId xmlns:a16="http://schemas.microsoft.com/office/drawing/2014/main" id="{3FA16F19-A82C-4ECB-8D28-5DC9212A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1469659"/>
            <a:ext cx="1371600" cy="2057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" name="Object 12">
            <a:extLst>
              <a:ext uri="{FF2B5EF4-FFF2-40B4-BE49-F238E27FC236}">
                <a16:creationId xmlns:a16="http://schemas.microsoft.com/office/drawing/2014/main" id="{A1A91F5F-5086-450C-83F2-04B0C7604F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218811"/>
              </p:ext>
            </p:extLst>
          </p:nvPr>
        </p:nvGraphicFramePr>
        <p:xfrm>
          <a:off x="7723187" y="1571343"/>
          <a:ext cx="381000" cy="40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6" name="Equation" r:id="rId13" imgW="126720" imgH="126720" progId="Equation.DSMT4">
                  <p:embed/>
                </p:oleObj>
              </mc:Choice>
              <mc:Fallback>
                <p:oleObj name="Equation" r:id="rId13" imgW="126720" imgH="126720" progId="Equation.DSMT4">
                  <p:embed/>
                  <p:pic>
                    <p:nvPicPr>
                      <p:cNvPr id="91148" name="Object 12">
                        <a:extLst>
                          <a:ext uri="{FF2B5EF4-FFF2-40B4-BE49-F238E27FC236}">
                            <a16:creationId xmlns:a16="http://schemas.microsoft.com/office/drawing/2014/main" id="{4F3D25BB-95AC-46A7-94CC-1EE6C30F0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187" y="1571343"/>
                        <a:ext cx="381000" cy="401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20">
            <a:extLst>
              <a:ext uri="{FF2B5EF4-FFF2-40B4-BE49-F238E27FC236}">
                <a16:creationId xmlns:a16="http://schemas.microsoft.com/office/drawing/2014/main" id="{24AF21FE-551F-4E57-9A95-E42B04AC34DE}"/>
              </a:ext>
            </a:extLst>
          </p:cNvPr>
          <p:cNvGrpSpPr>
            <a:grpSpLocks/>
          </p:cNvGrpSpPr>
          <p:nvPr/>
        </p:nvGrpSpPr>
        <p:grpSpPr bwMode="auto">
          <a:xfrm>
            <a:off x="7369175" y="1945909"/>
            <a:ext cx="1089025" cy="895350"/>
            <a:chOff x="4848" y="1098"/>
            <a:chExt cx="686" cy="564"/>
          </a:xfrm>
        </p:grpSpPr>
        <p:graphicFrame>
          <p:nvGraphicFramePr>
            <p:cNvPr id="35" name="Object 21">
              <a:extLst>
                <a:ext uri="{FF2B5EF4-FFF2-40B4-BE49-F238E27FC236}">
                  <a16:creationId xmlns:a16="http://schemas.microsoft.com/office/drawing/2014/main" id="{67A806D0-55D0-495D-93AB-E684A7E26F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1394607"/>
                </p:ext>
              </p:extLst>
            </p:nvPr>
          </p:nvGraphicFramePr>
          <p:xfrm>
            <a:off x="4848" y="1391"/>
            <a:ext cx="68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97" name="Equation" r:id="rId15" imgW="419040" imgH="164880" progId="Equation.DSMT4">
                    <p:embed/>
                  </p:oleObj>
                </mc:Choice>
                <mc:Fallback>
                  <p:oleObj name="Equation" r:id="rId15" imgW="419040" imgH="164880" progId="Equation.DSMT4">
                    <p:embed/>
                    <p:pic>
                      <p:nvPicPr>
                        <p:cNvPr id="91157" name="Object 21">
                          <a:extLst>
                            <a:ext uri="{FF2B5EF4-FFF2-40B4-BE49-F238E27FC236}">
                              <a16:creationId xmlns:a16="http://schemas.microsoft.com/office/drawing/2014/main" id="{54D8315A-D84B-483A-A27B-B65D8938A7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91"/>
                          <a:ext cx="68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Group 22">
              <a:extLst>
                <a:ext uri="{FF2B5EF4-FFF2-40B4-BE49-F238E27FC236}">
                  <a16:creationId xmlns:a16="http://schemas.microsoft.com/office/drawing/2014/main" id="{E64E9DCA-2F12-442C-99EC-3339C8753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098"/>
              <a:ext cx="480" cy="293"/>
              <a:chOff x="4800" y="2256"/>
              <a:chExt cx="480" cy="293"/>
            </a:xfrm>
          </p:grpSpPr>
          <p:sp>
            <p:nvSpPr>
              <p:cNvPr id="37" name="Line 23">
                <a:extLst>
                  <a:ext uri="{FF2B5EF4-FFF2-40B4-BE49-F238E27FC236}">
                    <a16:creationId xmlns:a16="http://schemas.microsoft.com/office/drawing/2014/main" id="{7502FB46-7C91-432D-9C78-F1EC5FC0C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256"/>
                <a:ext cx="2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24">
                <a:extLst>
                  <a:ext uri="{FF2B5EF4-FFF2-40B4-BE49-F238E27FC236}">
                    <a16:creationId xmlns:a16="http://schemas.microsoft.com/office/drawing/2014/main" id="{063D4B56-A94D-45DC-A2FA-242684AD9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256"/>
                <a:ext cx="240" cy="2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8A687D77-FF53-43F6-882F-8E86799E677D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2765059"/>
            <a:ext cx="439738" cy="709613"/>
            <a:chOff x="5339" y="1578"/>
            <a:chExt cx="277" cy="447"/>
          </a:xfrm>
        </p:grpSpPr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4568B5E1-8D02-4687-850B-0E857A145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1578"/>
              <a:ext cx="1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" name="Object 27">
              <a:extLst>
                <a:ext uri="{FF2B5EF4-FFF2-40B4-BE49-F238E27FC236}">
                  <a16:creationId xmlns:a16="http://schemas.microsoft.com/office/drawing/2014/main" id="{096EFC2E-36E3-49E2-A637-4071E4E2C9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309676"/>
                </p:ext>
              </p:extLst>
            </p:nvPr>
          </p:nvGraphicFramePr>
          <p:xfrm>
            <a:off x="5339" y="1776"/>
            <a:ext cx="27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98" name="Equation" r:id="rId17" imgW="88560" imgH="152280" progId="Equation.DSMT4">
                    <p:embed/>
                  </p:oleObj>
                </mc:Choice>
                <mc:Fallback>
                  <p:oleObj name="Equation" r:id="rId17" imgW="88560" imgH="152280" progId="Equation.DSMT4">
                    <p:embed/>
                    <p:pic>
                      <p:nvPicPr>
                        <p:cNvPr id="91163" name="Object 27">
                          <a:extLst>
                            <a:ext uri="{FF2B5EF4-FFF2-40B4-BE49-F238E27FC236}">
                              <a16:creationId xmlns:a16="http://schemas.microsoft.com/office/drawing/2014/main" id="{876E11EA-DC1B-489B-AE36-2444385FFC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9" y="1776"/>
                          <a:ext cx="27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28">
            <a:extLst>
              <a:ext uri="{FF2B5EF4-FFF2-40B4-BE49-F238E27FC236}">
                <a16:creationId xmlns:a16="http://schemas.microsoft.com/office/drawing/2014/main" id="{2B2BA0DF-095A-4716-830E-BC1A0AB5D577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2765059"/>
            <a:ext cx="439738" cy="709613"/>
            <a:chOff x="4859" y="1578"/>
            <a:chExt cx="277" cy="447"/>
          </a:xfrm>
        </p:grpSpPr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7508D71B-FF78-43C4-945D-97CC3200A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578"/>
              <a:ext cx="1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4" name="Object 30">
              <a:extLst>
                <a:ext uri="{FF2B5EF4-FFF2-40B4-BE49-F238E27FC236}">
                  <a16:creationId xmlns:a16="http://schemas.microsoft.com/office/drawing/2014/main" id="{811BDF8E-CDA9-4C63-91F8-B808EE07B5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897472"/>
                </p:ext>
              </p:extLst>
            </p:nvPr>
          </p:nvGraphicFramePr>
          <p:xfrm>
            <a:off x="4859" y="1776"/>
            <a:ext cx="27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99" name="Equation" r:id="rId19" imgW="88560" imgH="152280" progId="Equation.DSMT4">
                    <p:embed/>
                  </p:oleObj>
                </mc:Choice>
                <mc:Fallback>
                  <p:oleObj name="Equation" r:id="rId19" imgW="88560" imgH="152280" progId="Equation.DSMT4">
                    <p:embed/>
                    <p:pic>
                      <p:nvPicPr>
                        <p:cNvPr id="91166" name="Object 30">
                          <a:extLst>
                            <a:ext uri="{FF2B5EF4-FFF2-40B4-BE49-F238E27FC236}">
                              <a16:creationId xmlns:a16="http://schemas.microsoft.com/office/drawing/2014/main" id="{5DEFD8A9-0E88-4DB8-ACB9-6B64B9DCBF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" y="1776"/>
                          <a:ext cx="27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8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F7F772A8-0086-422E-BFD2-2989263A1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396" y="421482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若定理中         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D7923E9-036E-4895-8ADB-05A6208095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586" y="422573"/>
            <a:ext cx="1366838" cy="574675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93188" name="Object 4">
            <a:extLst>
              <a:ext uri="{FF2B5EF4-FFF2-40B4-BE49-F238E27FC236}">
                <a16:creationId xmlns:a16="http://schemas.microsoft.com/office/drawing/2014/main" id="{AF2C7DCD-1B75-4404-9891-1B7168802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75878"/>
              </p:ext>
            </p:extLst>
          </p:nvPr>
        </p:nvGraphicFramePr>
        <p:xfrm>
          <a:off x="3059832" y="458729"/>
          <a:ext cx="2585814" cy="471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2" name="Equation" r:id="rId3" imgW="1117440" imgH="203040" progId="Equation.DSMT4">
                  <p:embed/>
                </p:oleObj>
              </mc:Choice>
              <mc:Fallback>
                <p:oleObj name="Equation" r:id="rId3" imgW="1117440" imgH="203040" progId="Equation.DSMT4">
                  <p:embed/>
                  <p:pic>
                    <p:nvPicPr>
                      <p:cNvPr id="93188" name="Object 4">
                        <a:extLst>
                          <a:ext uri="{FF2B5EF4-FFF2-40B4-BE49-F238E27FC236}">
                            <a16:creationId xmlns:a16="http://schemas.microsoft.com/office/drawing/2014/main" id="{AF2C7DCD-1B75-4404-9891-1B71688028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58729"/>
                        <a:ext cx="2585814" cy="471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>
            <a:extLst>
              <a:ext uri="{FF2B5EF4-FFF2-40B4-BE49-F238E27FC236}">
                <a16:creationId xmlns:a16="http://schemas.microsoft.com/office/drawing/2014/main" id="{EF8E65B4-9D80-4DE6-81FD-8279C4F86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717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3190" name="Object 6">
            <a:extLst>
              <a:ext uri="{FF2B5EF4-FFF2-40B4-BE49-F238E27FC236}">
                <a16:creationId xmlns:a16="http://schemas.microsoft.com/office/drawing/2014/main" id="{99C622E7-B9DA-4D82-B4DF-024BC2EDA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431758"/>
              </p:ext>
            </p:extLst>
          </p:nvPr>
        </p:nvGraphicFramePr>
        <p:xfrm>
          <a:off x="1801812" y="2220913"/>
          <a:ext cx="1908969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3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93190" name="Object 6">
                        <a:extLst>
                          <a:ext uri="{FF2B5EF4-FFF2-40B4-BE49-F238E27FC236}">
                            <a16:creationId xmlns:a16="http://schemas.microsoft.com/office/drawing/2014/main" id="{99C622E7-B9DA-4D82-B4DF-024BC2EDA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2" y="2220913"/>
                        <a:ext cx="1908969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>
            <a:extLst>
              <a:ext uri="{FF2B5EF4-FFF2-40B4-BE49-F238E27FC236}">
                <a16:creationId xmlns:a16="http://schemas.microsoft.com/office/drawing/2014/main" id="{99100002-0F2B-4DCF-B4B4-00B884AA5E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201515"/>
              </p:ext>
            </p:extLst>
          </p:nvPr>
        </p:nvGraphicFramePr>
        <p:xfrm>
          <a:off x="1916532" y="3097611"/>
          <a:ext cx="1969668" cy="437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4" name="Equation" r:id="rId7" imgW="799920" imgH="177480" progId="Equation.DSMT4">
                  <p:embed/>
                </p:oleObj>
              </mc:Choice>
              <mc:Fallback>
                <p:oleObj name="Equation" r:id="rId7" imgW="799920" imgH="177480" progId="Equation.DSMT4">
                  <p:embed/>
                  <p:pic>
                    <p:nvPicPr>
                      <p:cNvPr id="93191" name="Object 7">
                        <a:extLst>
                          <a:ext uri="{FF2B5EF4-FFF2-40B4-BE49-F238E27FC236}">
                            <a16:creationId xmlns:a16="http://schemas.microsoft.com/office/drawing/2014/main" id="{99100002-0F2B-4DCF-B4B4-00B884AA5E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532" y="3097611"/>
                        <a:ext cx="1969668" cy="437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>
            <a:extLst>
              <a:ext uri="{FF2B5EF4-FFF2-40B4-BE49-F238E27FC236}">
                <a16:creationId xmlns:a16="http://schemas.microsoft.com/office/drawing/2014/main" id="{D7D205CE-5E36-4107-8104-AC4A88B78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易知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3193" name="Object 9">
            <a:extLst>
              <a:ext uri="{FF2B5EF4-FFF2-40B4-BE49-F238E27FC236}">
                <a16:creationId xmlns:a16="http://schemas.microsoft.com/office/drawing/2014/main" id="{690829CE-2688-4C93-9578-B0F3B96F3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539322"/>
              </p:ext>
            </p:extLst>
          </p:nvPr>
        </p:nvGraphicFramePr>
        <p:xfrm>
          <a:off x="1611762" y="3505200"/>
          <a:ext cx="3491602" cy="1056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5" name="Equation" r:id="rId9" imgW="1511280" imgH="457200" progId="Equation.DSMT4">
                  <p:embed/>
                </p:oleObj>
              </mc:Choice>
              <mc:Fallback>
                <p:oleObj name="Equation" r:id="rId9" imgW="1511280" imgH="457200" progId="Equation.DSMT4">
                  <p:embed/>
                  <p:pic>
                    <p:nvPicPr>
                      <p:cNvPr id="93193" name="Object 9">
                        <a:extLst>
                          <a:ext uri="{FF2B5EF4-FFF2-40B4-BE49-F238E27FC236}">
                            <a16:creationId xmlns:a16="http://schemas.microsoft.com/office/drawing/2014/main" id="{690829CE-2688-4C93-9578-B0F3B96F3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762" y="3505200"/>
                        <a:ext cx="3491602" cy="1056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Text Box 10">
            <a:extLst>
              <a:ext uri="{FF2B5EF4-FFF2-40B4-BE49-F238E27FC236}">
                <a16:creationId xmlns:a16="http://schemas.microsoft.com/office/drawing/2014/main" id="{BE5CC56C-BF73-4CA5-9947-3EF06824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676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但复合函数</a:t>
            </a:r>
          </a:p>
        </p:txBody>
      </p:sp>
      <p:graphicFrame>
        <p:nvGraphicFramePr>
          <p:cNvPr id="93195" name="Object 11">
            <a:extLst>
              <a:ext uri="{FF2B5EF4-FFF2-40B4-BE49-F238E27FC236}">
                <a16:creationId xmlns:a16="http://schemas.microsoft.com/office/drawing/2014/main" id="{D1C3D2DC-EE02-40CD-B23E-9D91F3249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18252"/>
              </p:ext>
            </p:extLst>
          </p:nvPr>
        </p:nvGraphicFramePr>
        <p:xfrm>
          <a:off x="2240223" y="4417916"/>
          <a:ext cx="2112516" cy="89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6" name="Equation" r:id="rId11" imgW="927000" imgH="393480" progId="Equation.DSMT4">
                  <p:embed/>
                </p:oleObj>
              </mc:Choice>
              <mc:Fallback>
                <p:oleObj name="Equation" r:id="rId11" imgW="927000" imgH="393480" progId="Equation.DSMT4">
                  <p:embed/>
                  <p:pic>
                    <p:nvPicPr>
                      <p:cNvPr id="93195" name="Object 11">
                        <a:extLst>
                          <a:ext uri="{FF2B5EF4-FFF2-40B4-BE49-F238E27FC236}">
                            <a16:creationId xmlns:a16="http://schemas.microsoft.com/office/drawing/2014/main" id="{D1C3D2DC-EE02-40CD-B23E-9D91F3249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223" y="4417916"/>
                        <a:ext cx="2112516" cy="897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>
            <a:extLst>
              <a:ext uri="{FF2B5EF4-FFF2-40B4-BE49-F238E27FC236}">
                <a16:creationId xmlns:a16="http://schemas.microsoft.com/office/drawing/2014/main" id="{60696EA0-3559-4D86-99DD-ADB5E3222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491036"/>
              </p:ext>
            </p:extLst>
          </p:nvPr>
        </p:nvGraphicFramePr>
        <p:xfrm>
          <a:off x="1002109" y="5321874"/>
          <a:ext cx="5920581" cy="100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7" name="Equation" r:id="rId13" imgW="2539800" imgH="431640" progId="Equation.DSMT4">
                  <p:embed/>
                </p:oleObj>
              </mc:Choice>
              <mc:Fallback>
                <p:oleObj name="Equation" r:id="rId13" imgW="2539800" imgH="431640" progId="Equation.DSMT4">
                  <p:embed/>
                  <p:pic>
                    <p:nvPicPr>
                      <p:cNvPr id="93196" name="Object 12">
                        <a:extLst>
                          <a:ext uri="{FF2B5EF4-FFF2-40B4-BE49-F238E27FC236}">
                            <a16:creationId xmlns:a16="http://schemas.microsoft.com/office/drawing/2014/main" id="{60696EA0-3559-4D86-99DD-ADB5E3222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109" y="5321874"/>
                        <a:ext cx="5920581" cy="1006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>
            <a:extLst>
              <a:ext uri="{FF2B5EF4-FFF2-40B4-BE49-F238E27FC236}">
                <a16:creationId xmlns:a16="http://schemas.microsoft.com/office/drawing/2014/main" id="{9242A400-3E4A-4C42-A1B4-78B775AE7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45279"/>
              </p:ext>
            </p:extLst>
          </p:nvPr>
        </p:nvGraphicFramePr>
        <p:xfrm>
          <a:off x="5217664" y="3487984"/>
          <a:ext cx="3356841" cy="106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8" name="Equation" r:id="rId15" imgW="1434960" imgH="457200" progId="Equation.DSMT4">
                  <p:embed/>
                </p:oleObj>
              </mc:Choice>
              <mc:Fallback>
                <p:oleObj name="Equation" r:id="rId15" imgW="1434960" imgH="457200" progId="Equation.DSMT4">
                  <p:embed/>
                  <p:pic>
                    <p:nvPicPr>
                      <p:cNvPr id="93200" name="Object 16">
                        <a:extLst>
                          <a:ext uri="{FF2B5EF4-FFF2-40B4-BE49-F238E27FC236}">
                            <a16:creationId xmlns:a16="http://schemas.microsoft.com/office/drawing/2014/main" id="{9242A400-3E4A-4C42-A1B4-78B775AE7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664" y="3487984"/>
                        <a:ext cx="3356841" cy="1069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2" name="Text Box 18">
            <a:extLst>
              <a:ext uri="{FF2B5EF4-FFF2-40B4-BE49-F238E27FC236}">
                <a16:creationId xmlns:a16="http://schemas.microsoft.com/office/drawing/2014/main" id="{FE95555D-BF10-48A2-AAD6-AD32E6BC8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04888"/>
            <a:ext cx="7580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偏导数存在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则定理结论不一定成立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3204" name="Object 20">
            <a:extLst>
              <a:ext uri="{FF2B5EF4-FFF2-40B4-BE49-F238E27FC236}">
                <a16:creationId xmlns:a16="http://schemas.microsoft.com/office/drawing/2014/main" id="{C84AF586-5EBB-4D16-8099-FB3F4E221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264552"/>
              </p:ext>
            </p:extLst>
          </p:nvPr>
        </p:nvGraphicFramePr>
        <p:xfrm>
          <a:off x="4058307" y="1533525"/>
          <a:ext cx="3174677" cy="100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9" name="Equation" r:id="rId17" imgW="1320480" imgH="419040" progId="Equation.DSMT4">
                  <p:embed/>
                </p:oleObj>
              </mc:Choice>
              <mc:Fallback>
                <p:oleObj name="Equation" r:id="rId17" imgW="1320480" imgH="419040" progId="Equation.DSMT4">
                  <p:embed/>
                  <p:pic>
                    <p:nvPicPr>
                      <p:cNvPr id="93204" name="Object 20">
                        <a:extLst>
                          <a:ext uri="{FF2B5EF4-FFF2-40B4-BE49-F238E27FC236}">
                            <a16:creationId xmlns:a16="http://schemas.microsoft.com/office/drawing/2014/main" id="{C84AF586-5EBB-4D16-8099-FB3F4E221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307" y="1533525"/>
                        <a:ext cx="3174677" cy="1006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6" name="Object 22">
            <a:extLst>
              <a:ext uri="{FF2B5EF4-FFF2-40B4-BE49-F238E27FC236}">
                <a16:creationId xmlns:a16="http://schemas.microsoft.com/office/drawing/2014/main" id="{D79273A0-5622-48AC-B546-BAC21E7DC0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1980"/>
              </p:ext>
            </p:extLst>
          </p:nvPr>
        </p:nvGraphicFramePr>
        <p:xfrm>
          <a:off x="4583358" y="2549189"/>
          <a:ext cx="2644110" cy="55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70" name="Equation" r:id="rId19" imgW="1079280" imgH="228600" progId="Equation.DSMT4">
                  <p:embed/>
                </p:oleObj>
              </mc:Choice>
              <mc:Fallback>
                <p:oleObj name="Equation" r:id="rId19" imgW="1079280" imgH="228600" progId="Equation.DSMT4">
                  <p:embed/>
                  <p:pic>
                    <p:nvPicPr>
                      <p:cNvPr id="93206" name="Object 22">
                        <a:extLst>
                          <a:ext uri="{FF2B5EF4-FFF2-40B4-BE49-F238E27FC236}">
                            <a16:creationId xmlns:a16="http://schemas.microsoft.com/office/drawing/2014/main" id="{D79273A0-5622-48AC-B546-BAC21E7DC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358" y="2549189"/>
                        <a:ext cx="2644110" cy="55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7" name="AutoShape 23">
            <a:extLst>
              <a:ext uri="{FF2B5EF4-FFF2-40B4-BE49-F238E27FC236}">
                <a16:creationId xmlns:a16="http://schemas.microsoft.com/office/drawing/2014/main" id="{7A838FCF-2FFF-4CAC-8320-9D60F2034ED9}"/>
              </a:ext>
            </a:extLst>
          </p:cNvPr>
          <p:cNvSpPr>
            <a:spLocks/>
          </p:cNvSpPr>
          <p:nvPr/>
        </p:nvSpPr>
        <p:spPr bwMode="auto">
          <a:xfrm>
            <a:off x="3810000" y="1905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209" name="Rectangle 25">
            <a:extLst>
              <a:ext uri="{FF2B5EF4-FFF2-40B4-BE49-F238E27FC236}">
                <a16:creationId xmlns:a16="http://schemas.microsoft.com/office/drawing/2014/main" id="{F2C6E299-C715-41DB-8E7C-B087A65D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404664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减弱为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9" grpId="0" build="p" autoUpdateAnimBg="0"/>
      <p:bldP spid="93192" grpId="0" build="p" autoUpdateAnimBg="0"/>
      <p:bldP spid="93194" grpId="0" build="p" autoUpdateAnimBg="0"/>
      <p:bldP spid="93202" grpId="0" build="p" autoUpdateAnimBg="0"/>
      <p:bldP spid="932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reeform 2">
            <a:extLst>
              <a:ext uri="{FF2B5EF4-FFF2-40B4-BE49-F238E27FC236}">
                <a16:creationId xmlns:a16="http://schemas.microsoft.com/office/drawing/2014/main" id="{CDE0FEB4-90F9-47FA-80DB-7ECD680ABE2D}"/>
              </a:ext>
            </a:extLst>
          </p:cNvPr>
          <p:cNvSpPr>
            <a:spLocks/>
          </p:cNvSpPr>
          <p:nvPr/>
        </p:nvSpPr>
        <p:spPr bwMode="auto">
          <a:xfrm>
            <a:off x="7880350" y="5405438"/>
            <a:ext cx="730250" cy="360362"/>
          </a:xfrm>
          <a:custGeom>
            <a:avLst/>
            <a:gdLst>
              <a:gd name="T0" fmla="*/ 0 w 1152"/>
              <a:gd name="T1" fmla="*/ 576 h 576"/>
              <a:gd name="T2" fmla="*/ 576 w 1152"/>
              <a:gd name="T3" fmla="*/ 0 h 576"/>
              <a:gd name="T4" fmla="*/ 1152 w 115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11" name="Freeform 3">
            <a:extLst>
              <a:ext uri="{FF2B5EF4-FFF2-40B4-BE49-F238E27FC236}">
                <a16:creationId xmlns:a16="http://schemas.microsoft.com/office/drawing/2014/main" id="{908CC410-8B44-4958-9568-0CF1EB2472CC}"/>
              </a:ext>
            </a:extLst>
          </p:cNvPr>
          <p:cNvSpPr>
            <a:spLocks/>
          </p:cNvSpPr>
          <p:nvPr/>
        </p:nvSpPr>
        <p:spPr bwMode="auto">
          <a:xfrm>
            <a:off x="6965950" y="5426075"/>
            <a:ext cx="730250" cy="360363"/>
          </a:xfrm>
          <a:custGeom>
            <a:avLst/>
            <a:gdLst>
              <a:gd name="T0" fmla="*/ 0 w 1152"/>
              <a:gd name="T1" fmla="*/ 576 h 576"/>
              <a:gd name="T2" fmla="*/ 576 w 1152"/>
              <a:gd name="T3" fmla="*/ 0 h 576"/>
              <a:gd name="T4" fmla="*/ 1152 w 115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12" name="Line 4">
            <a:extLst>
              <a:ext uri="{FF2B5EF4-FFF2-40B4-BE49-F238E27FC236}">
                <a16:creationId xmlns:a16="http://schemas.microsoft.com/office/drawing/2014/main" id="{EA8814DD-009B-4330-8A3F-004CB58CF506}"/>
              </a:ext>
            </a:extLst>
          </p:cNvPr>
          <p:cNvSpPr>
            <a:spLocks noChangeShapeType="1"/>
          </p:cNvSpPr>
          <p:nvPr/>
        </p:nvSpPr>
        <p:spPr bwMode="auto">
          <a:xfrm rot="1080000" flipH="1">
            <a:off x="7010400" y="5370513"/>
            <a:ext cx="255588" cy="48895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13" name="Line 5">
            <a:extLst>
              <a:ext uri="{FF2B5EF4-FFF2-40B4-BE49-F238E27FC236}">
                <a16:creationId xmlns:a16="http://schemas.microsoft.com/office/drawing/2014/main" id="{7A00B3A6-10FE-4099-A526-4F41C227D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9488" y="5419725"/>
            <a:ext cx="38100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14" name="Freeform 6">
            <a:extLst>
              <a:ext uri="{FF2B5EF4-FFF2-40B4-BE49-F238E27FC236}">
                <a16:creationId xmlns:a16="http://schemas.microsoft.com/office/drawing/2014/main" id="{FE974E79-9550-47AB-A054-4A4DFCEC896F}"/>
              </a:ext>
            </a:extLst>
          </p:cNvPr>
          <p:cNvSpPr>
            <a:spLocks/>
          </p:cNvSpPr>
          <p:nvPr/>
        </p:nvSpPr>
        <p:spPr bwMode="auto">
          <a:xfrm>
            <a:off x="7391400" y="4719638"/>
            <a:ext cx="730250" cy="360362"/>
          </a:xfrm>
          <a:custGeom>
            <a:avLst/>
            <a:gdLst>
              <a:gd name="T0" fmla="*/ 0 w 1152"/>
              <a:gd name="T1" fmla="*/ 576 h 576"/>
              <a:gd name="T2" fmla="*/ 576 w 1152"/>
              <a:gd name="T3" fmla="*/ 0 h 576"/>
              <a:gd name="T4" fmla="*/ 1152 w 115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15" name="Line 7">
            <a:extLst>
              <a:ext uri="{FF2B5EF4-FFF2-40B4-BE49-F238E27FC236}">
                <a16:creationId xmlns:a16="http://schemas.microsoft.com/office/drawing/2014/main" id="{FD165705-7C89-43B0-A68D-A7C2ECA3A1D5}"/>
              </a:ext>
            </a:extLst>
          </p:cNvPr>
          <p:cNvSpPr>
            <a:spLocks noChangeShapeType="1"/>
          </p:cNvSpPr>
          <p:nvPr/>
        </p:nvSpPr>
        <p:spPr bwMode="auto">
          <a:xfrm rot="1080000" flipH="1">
            <a:off x="7426325" y="4645025"/>
            <a:ext cx="269875" cy="51752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16" name="Line 8">
            <a:extLst>
              <a:ext uri="{FF2B5EF4-FFF2-40B4-BE49-F238E27FC236}">
                <a16:creationId xmlns:a16="http://schemas.microsoft.com/office/drawing/2014/main" id="{80C0A9C7-061D-4566-859D-EA5C864BEFF5}"/>
              </a:ext>
            </a:extLst>
          </p:cNvPr>
          <p:cNvSpPr>
            <a:spLocks noChangeShapeType="1"/>
          </p:cNvSpPr>
          <p:nvPr/>
        </p:nvSpPr>
        <p:spPr bwMode="auto">
          <a:xfrm rot="1076418" flipH="1">
            <a:off x="7426325" y="4646613"/>
            <a:ext cx="269875" cy="517525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17" name="Line 9">
            <a:extLst>
              <a:ext uri="{FF2B5EF4-FFF2-40B4-BE49-F238E27FC236}">
                <a16:creationId xmlns:a16="http://schemas.microsoft.com/office/drawing/2014/main" id="{0643B5F7-397D-465F-9F91-66BA955B7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19638"/>
            <a:ext cx="381000" cy="381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18" name="Line 10">
            <a:extLst>
              <a:ext uri="{FF2B5EF4-FFF2-40B4-BE49-F238E27FC236}">
                <a16:creationId xmlns:a16="http://schemas.microsoft.com/office/drawing/2014/main" id="{0A23A174-5CB8-4E7F-A74D-5927048C0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19638"/>
            <a:ext cx="381000" cy="38100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4219" name="Group 11">
            <a:extLst>
              <a:ext uri="{FF2B5EF4-FFF2-40B4-BE49-F238E27FC236}">
                <a16:creationId xmlns:a16="http://schemas.microsoft.com/office/drawing/2014/main" id="{D7D28FBD-1E35-4535-B601-B899DAE00567}"/>
              </a:ext>
            </a:extLst>
          </p:cNvPr>
          <p:cNvGrpSpPr>
            <a:grpSpLocks/>
          </p:cNvGrpSpPr>
          <p:nvPr/>
        </p:nvGrpSpPr>
        <p:grpSpPr bwMode="auto">
          <a:xfrm>
            <a:off x="7269163" y="2835275"/>
            <a:ext cx="1150937" cy="360363"/>
            <a:chOff x="4416" y="1666"/>
            <a:chExt cx="672" cy="158"/>
          </a:xfrm>
        </p:grpSpPr>
        <p:sp>
          <p:nvSpPr>
            <p:cNvPr id="94220" name="Line 12">
              <a:extLst>
                <a:ext uri="{FF2B5EF4-FFF2-40B4-BE49-F238E27FC236}">
                  <a16:creationId xmlns:a16="http://schemas.microsoft.com/office/drawing/2014/main" id="{9F7A36F2-3A30-4051-A6F3-EF7C9D025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66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221" name="Line 13">
              <a:extLst>
                <a:ext uri="{FF2B5EF4-FFF2-40B4-BE49-F238E27FC236}">
                  <a16:creationId xmlns:a16="http://schemas.microsoft.com/office/drawing/2014/main" id="{A35A6C60-1197-4CA5-A3D1-0943E8B1E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222" name="Line 14">
              <a:extLst>
                <a:ext uri="{FF2B5EF4-FFF2-40B4-BE49-F238E27FC236}">
                  <a16:creationId xmlns:a16="http://schemas.microsoft.com/office/drawing/2014/main" id="{16858CF8-5DA7-41EF-AE28-9F8237E98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4223" name="Line 15">
            <a:extLst>
              <a:ext uri="{FF2B5EF4-FFF2-40B4-BE49-F238E27FC236}">
                <a16:creationId xmlns:a16="http://schemas.microsoft.com/office/drawing/2014/main" id="{54FDBD8A-4314-4809-ACE3-E7626EA32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7488" y="2814638"/>
            <a:ext cx="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9A426120-2056-4530-BAC4-30EA5B6E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2438"/>
            <a:ext cx="2133600" cy="19812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25" name="Rectangle 17">
            <a:extLst>
              <a:ext uri="{FF2B5EF4-FFF2-40B4-BE49-F238E27FC236}">
                <a16:creationId xmlns:a16="http://schemas.microsoft.com/office/drawing/2014/main" id="{09952049-E1DC-4585-A042-9334F308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595438"/>
            <a:ext cx="2057400" cy="2057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27" name="Text Box 19">
            <a:extLst>
              <a:ext uri="{FF2B5EF4-FFF2-40B4-BE49-F238E27FC236}">
                <a16:creationId xmlns:a16="http://schemas.microsoft.com/office/drawing/2014/main" id="{E8157BC3-218A-4D22-AD73-E9C1CD0F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00125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中间变量多于两个的情形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94228" name="Object 20">
            <a:extLst>
              <a:ext uri="{FF2B5EF4-FFF2-40B4-BE49-F238E27FC236}">
                <a16:creationId xmlns:a16="http://schemas.microsoft.com/office/drawing/2014/main" id="{CFA62CB0-1C96-482B-9242-D0C49A587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90110"/>
              </p:ext>
            </p:extLst>
          </p:nvPr>
        </p:nvGraphicFramePr>
        <p:xfrm>
          <a:off x="6119812" y="1038182"/>
          <a:ext cx="2185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05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94228" name="Object 20">
                        <a:extLst>
                          <a:ext uri="{FF2B5EF4-FFF2-40B4-BE49-F238E27FC236}">
                            <a16:creationId xmlns:a16="http://schemas.microsoft.com/office/drawing/2014/main" id="{CFA62CB0-1C96-482B-9242-D0C49A587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2" y="1038182"/>
                        <a:ext cx="21859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9" name="Text Box 21">
            <a:extLst>
              <a:ext uri="{FF2B5EF4-FFF2-40B4-BE49-F238E27FC236}">
                <a16:creationId xmlns:a16="http://schemas.microsoft.com/office/drawing/2014/main" id="{9AA249D7-1C11-49D8-A0E1-BF70A03D5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2438"/>
            <a:ext cx="6237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推广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设下面所涉及的函数都可微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4230" name="Object 22">
            <a:extLst>
              <a:ext uri="{FF2B5EF4-FFF2-40B4-BE49-F238E27FC236}">
                <a16:creationId xmlns:a16="http://schemas.microsoft.com/office/drawing/2014/main" id="{C4D3EB16-57F2-401F-8BEB-927B6EE40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85884"/>
              </p:ext>
            </p:extLst>
          </p:nvPr>
        </p:nvGraphicFramePr>
        <p:xfrm>
          <a:off x="1209514" y="2089898"/>
          <a:ext cx="4383410" cy="9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06" name="Equation" r:id="rId5" imgW="2006280" imgH="431640" progId="Equation.DSMT4">
                  <p:embed/>
                </p:oleObj>
              </mc:Choice>
              <mc:Fallback>
                <p:oleObj name="Equation" r:id="rId5" imgW="2006280" imgH="431640" progId="Equation.DSMT4">
                  <p:embed/>
                  <p:pic>
                    <p:nvPicPr>
                      <p:cNvPr id="94230" name="Object 22">
                        <a:extLst>
                          <a:ext uri="{FF2B5EF4-FFF2-40B4-BE49-F238E27FC236}">
                            <a16:creationId xmlns:a16="http://schemas.microsoft.com/office/drawing/2014/main" id="{C4D3EB16-57F2-401F-8BEB-927B6EE40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514" y="2089898"/>
                        <a:ext cx="4383410" cy="9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1" name="Object 23">
            <a:extLst>
              <a:ext uri="{FF2B5EF4-FFF2-40B4-BE49-F238E27FC236}">
                <a16:creationId xmlns:a16="http://schemas.microsoft.com/office/drawing/2014/main" id="{8831862E-0583-4178-AD5A-B5E3D2203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67312"/>
              </p:ext>
            </p:extLst>
          </p:nvPr>
        </p:nvGraphicFramePr>
        <p:xfrm>
          <a:off x="1698472" y="2934024"/>
          <a:ext cx="3005240" cy="53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07" name="Equation" r:id="rId7" imgW="1282680" imgH="228600" progId="Equation.DSMT4">
                  <p:embed/>
                </p:oleObj>
              </mc:Choice>
              <mc:Fallback>
                <p:oleObj name="Equation" r:id="rId7" imgW="1282680" imgH="228600" progId="Equation.DSMT4">
                  <p:embed/>
                  <p:pic>
                    <p:nvPicPr>
                      <p:cNvPr id="94231" name="Object 23">
                        <a:extLst>
                          <a:ext uri="{FF2B5EF4-FFF2-40B4-BE49-F238E27FC236}">
                            <a16:creationId xmlns:a16="http://schemas.microsoft.com/office/drawing/2014/main" id="{8831862E-0583-4178-AD5A-B5E3D2203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472" y="2934024"/>
                        <a:ext cx="3005240" cy="536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2" name="Text Box 24">
            <a:extLst>
              <a:ext uri="{FF2B5EF4-FFF2-40B4-BE49-F238E27FC236}">
                <a16:creationId xmlns:a16="http://schemas.microsoft.com/office/drawing/2014/main" id="{3AF2C977-F8F8-4D39-93B9-29915F053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75038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中间变量是多元函数的情形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94233" name="Object 25">
            <a:extLst>
              <a:ext uri="{FF2B5EF4-FFF2-40B4-BE49-F238E27FC236}">
                <a16:creationId xmlns:a16="http://schemas.microsoft.com/office/drawing/2014/main" id="{11E02570-1521-44D8-ADFC-98095A1F4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013103"/>
              </p:ext>
            </p:extLst>
          </p:nvPr>
        </p:nvGraphicFramePr>
        <p:xfrm>
          <a:off x="846558" y="4062454"/>
          <a:ext cx="5221516" cy="437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08" name="Equation" r:id="rId9" imgW="2425680" imgH="203040" progId="Equation.DSMT4">
                  <p:embed/>
                </p:oleObj>
              </mc:Choice>
              <mc:Fallback>
                <p:oleObj name="Equation" r:id="rId9" imgW="2425680" imgH="203040" progId="Equation.DSMT4">
                  <p:embed/>
                  <p:pic>
                    <p:nvPicPr>
                      <p:cNvPr id="94233" name="Object 25">
                        <a:extLst>
                          <a:ext uri="{FF2B5EF4-FFF2-40B4-BE49-F238E27FC236}">
                            <a16:creationId xmlns:a16="http://schemas.microsoft.com/office/drawing/2014/main" id="{11E02570-1521-44D8-ADFC-98095A1F4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558" y="4062454"/>
                        <a:ext cx="5221516" cy="437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4" name="Object 26">
            <a:extLst>
              <a:ext uri="{FF2B5EF4-FFF2-40B4-BE49-F238E27FC236}">
                <a16:creationId xmlns:a16="http://schemas.microsoft.com/office/drawing/2014/main" id="{46D050C3-8BDD-4473-88C7-DE133F77F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97624"/>
              </p:ext>
            </p:extLst>
          </p:nvPr>
        </p:nvGraphicFramePr>
        <p:xfrm>
          <a:off x="960764" y="4564341"/>
          <a:ext cx="4728993" cy="90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09" name="Equation" r:id="rId11" imgW="2273040" imgH="431640" progId="Equation.DSMT4">
                  <p:embed/>
                </p:oleObj>
              </mc:Choice>
              <mc:Fallback>
                <p:oleObj name="Equation" r:id="rId11" imgW="2273040" imgH="431640" progId="Equation.DSMT4">
                  <p:embed/>
                  <p:pic>
                    <p:nvPicPr>
                      <p:cNvPr id="94234" name="Object 26">
                        <a:extLst>
                          <a:ext uri="{FF2B5EF4-FFF2-40B4-BE49-F238E27FC236}">
                            <a16:creationId xmlns:a16="http://schemas.microsoft.com/office/drawing/2014/main" id="{46D050C3-8BDD-4473-88C7-DE133F77F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764" y="4564341"/>
                        <a:ext cx="4728993" cy="900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7" name="Object 29">
            <a:extLst>
              <a:ext uri="{FF2B5EF4-FFF2-40B4-BE49-F238E27FC236}">
                <a16:creationId xmlns:a16="http://schemas.microsoft.com/office/drawing/2014/main" id="{70D8D37D-90ED-4A48-8F87-1B18C5224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258440"/>
              </p:ext>
            </p:extLst>
          </p:nvPr>
        </p:nvGraphicFramePr>
        <p:xfrm>
          <a:off x="934327" y="5464452"/>
          <a:ext cx="4693581" cy="86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0" name="Equation" r:id="rId13" imgW="2336760" imgH="431640" progId="Equation.DSMT4">
                  <p:embed/>
                </p:oleObj>
              </mc:Choice>
              <mc:Fallback>
                <p:oleObj name="Equation" r:id="rId13" imgW="2336760" imgH="431640" progId="Equation.DSMT4">
                  <p:embed/>
                  <p:pic>
                    <p:nvPicPr>
                      <p:cNvPr id="94237" name="Object 29">
                        <a:extLst>
                          <a:ext uri="{FF2B5EF4-FFF2-40B4-BE49-F238E27FC236}">
                            <a16:creationId xmlns:a16="http://schemas.microsoft.com/office/drawing/2014/main" id="{70D8D37D-90ED-4A48-8F87-1B18C5224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327" y="5464452"/>
                        <a:ext cx="4693581" cy="868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8" name="Object 30">
            <a:extLst>
              <a:ext uri="{FF2B5EF4-FFF2-40B4-BE49-F238E27FC236}">
                <a16:creationId xmlns:a16="http://schemas.microsoft.com/office/drawing/2014/main" id="{8E83F896-3E70-4ADF-B128-7489F108B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99466"/>
              </p:ext>
            </p:extLst>
          </p:nvPr>
        </p:nvGraphicFramePr>
        <p:xfrm>
          <a:off x="7696200" y="167163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1" name="Equation" r:id="rId15" imgW="126720" imgH="126720" progId="Equation.DSMT4">
                  <p:embed/>
                </p:oleObj>
              </mc:Choice>
              <mc:Fallback>
                <p:oleObj name="Equation" r:id="rId15" imgW="126720" imgH="126720" progId="Equation.DSMT4">
                  <p:embed/>
                  <p:pic>
                    <p:nvPicPr>
                      <p:cNvPr id="94238" name="Object 30">
                        <a:extLst>
                          <a:ext uri="{FF2B5EF4-FFF2-40B4-BE49-F238E27FC236}">
                            <a16:creationId xmlns:a16="http://schemas.microsoft.com/office/drawing/2014/main" id="{8E83F896-3E70-4ADF-B128-7489F108B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7163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9" name="Object 31">
            <a:extLst>
              <a:ext uri="{FF2B5EF4-FFF2-40B4-BE49-F238E27FC236}">
                <a16:creationId xmlns:a16="http://schemas.microsoft.com/office/drawing/2014/main" id="{F5113A15-351A-4C60-89E5-9263B53E9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490539"/>
              </p:ext>
            </p:extLst>
          </p:nvPr>
        </p:nvGraphicFramePr>
        <p:xfrm>
          <a:off x="7620000" y="435133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2" name="Equation" r:id="rId17" imgW="126720" imgH="126720" progId="Equation.DSMT4">
                  <p:embed/>
                </p:oleObj>
              </mc:Choice>
              <mc:Fallback>
                <p:oleObj name="Equation" r:id="rId17" imgW="126720" imgH="126720" progId="Equation.DSMT4">
                  <p:embed/>
                  <p:pic>
                    <p:nvPicPr>
                      <p:cNvPr id="94239" name="Object 31">
                        <a:extLst>
                          <a:ext uri="{FF2B5EF4-FFF2-40B4-BE49-F238E27FC236}">
                            <a16:creationId xmlns:a16="http://schemas.microsoft.com/office/drawing/2014/main" id="{F5113A15-351A-4C60-89E5-9263B53E9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35133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0" name="Object 32">
            <a:extLst>
              <a:ext uri="{FF2B5EF4-FFF2-40B4-BE49-F238E27FC236}">
                <a16:creationId xmlns:a16="http://schemas.microsoft.com/office/drawing/2014/main" id="{150C1006-649F-4B14-A5FB-9900B76108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083335"/>
              </p:ext>
            </p:extLst>
          </p:nvPr>
        </p:nvGraphicFramePr>
        <p:xfrm>
          <a:off x="7162800" y="2509838"/>
          <a:ext cx="1460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3" name="Equation" r:id="rId19" imgW="583920" imgH="164880" progId="Equation.DSMT4">
                  <p:embed/>
                </p:oleObj>
              </mc:Choice>
              <mc:Fallback>
                <p:oleObj name="Equation" r:id="rId19" imgW="583920" imgH="164880" progId="Equation.DSMT4">
                  <p:embed/>
                  <p:pic>
                    <p:nvPicPr>
                      <p:cNvPr id="94240" name="Object 32">
                        <a:extLst>
                          <a:ext uri="{FF2B5EF4-FFF2-40B4-BE49-F238E27FC236}">
                            <a16:creationId xmlns:a16="http://schemas.microsoft.com/office/drawing/2014/main" id="{150C1006-649F-4B14-A5FB-9900B76108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509838"/>
                        <a:ext cx="14605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41" name="Group 33">
            <a:extLst>
              <a:ext uri="{FF2B5EF4-FFF2-40B4-BE49-F238E27FC236}">
                <a16:creationId xmlns:a16="http://schemas.microsoft.com/office/drawing/2014/main" id="{2C8CE37B-B0D0-4F6D-803D-4076CB0972A6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052638"/>
            <a:ext cx="914400" cy="381000"/>
            <a:chOff x="4464" y="1200"/>
            <a:chExt cx="576" cy="240"/>
          </a:xfrm>
        </p:grpSpPr>
        <p:grpSp>
          <p:nvGrpSpPr>
            <p:cNvPr id="94242" name="Group 34">
              <a:extLst>
                <a:ext uri="{FF2B5EF4-FFF2-40B4-BE49-F238E27FC236}">
                  <a16:creationId xmlns:a16="http://schemas.microsoft.com/office/drawing/2014/main" id="{BE973758-23AA-404E-92BD-AE0E80BFD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200"/>
              <a:ext cx="288" cy="240"/>
              <a:chOff x="4464" y="1200"/>
              <a:chExt cx="288" cy="240"/>
            </a:xfrm>
          </p:grpSpPr>
          <p:sp>
            <p:nvSpPr>
              <p:cNvPr id="94243" name="Line 35">
                <a:extLst>
                  <a:ext uri="{FF2B5EF4-FFF2-40B4-BE49-F238E27FC236}">
                    <a16:creationId xmlns:a16="http://schemas.microsoft.com/office/drawing/2014/main" id="{3CC39EFF-03AF-4EFC-A79B-B9CEA8419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2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244" name="Line 36">
                <a:extLst>
                  <a:ext uri="{FF2B5EF4-FFF2-40B4-BE49-F238E27FC236}">
                    <a16:creationId xmlns:a16="http://schemas.microsoft.com/office/drawing/2014/main" id="{47E0379A-EBC2-4C8B-96E8-B9042454E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1200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4245" name="Line 37">
              <a:extLst>
                <a:ext uri="{FF2B5EF4-FFF2-40B4-BE49-F238E27FC236}">
                  <a16:creationId xmlns:a16="http://schemas.microsoft.com/office/drawing/2014/main" id="{1F189058-8D8E-4089-B8D6-87EEE53FF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20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4246" name="Object 38">
            <a:extLst>
              <a:ext uri="{FF2B5EF4-FFF2-40B4-BE49-F238E27FC236}">
                <a16:creationId xmlns:a16="http://schemas.microsoft.com/office/drawing/2014/main" id="{CC63E6E5-4F2C-4689-944A-DDBCD8571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146677"/>
              </p:ext>
            </p:extLst>
          </p:nvPr>
        </p:nvGraphicFramePr>
        <p:xfrm>
          <a:off x="7315200" y="5100638"/>
          <a:ext cx="1050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4" name="Equation" r:id="rId21" imgW="419040" imgH="164880" progId="Equation.DSMT4">
                  <p:embed/>
                </p:oleObj>
              </mc:Choice>
              <mc:Fallback>
                <p:oleObj name="Equation" r:id="rId21" imgW="419040" imgH="164880" progId="Equation.DSMT4">
                  <p:embed/>
                  <p:pic>
                    <p:nvPicPr>
                      <p:cNvPr id="94246" name="Object 38">
                        <a:extLst>
                          <a:ext uri="{FF2B5EF4-FFF2-40B4-BE49-F238E27FC236}">
                            <a16:creationId xmlns:a16="http://schemas.microsoft.com/office/drawing/2014/main" id="{CC63E6E5-4F2C-4689-944A-DDBCD8571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100638"/>
                        <a:ext cx="10509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7" name="Object 39">
            <a:extLst>
              <a:ext uri="{FF2B5EF4-FFF2-40B4-BE49-F238E27FC236}">
                <a16:creationId xmlns:a16="http://schemas.microsoft.com/office/drawing/2014/main" id="{27D33C21-73A5-4CC3-8E29-8253388C9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29998"/>
              </p:ext>
            </p:extLst>
          </p:nvPr>
        </p:nvGraphicFramePr>
        <p:xfrm>
          <a:off x="6732240" y="5799138"/>
          <a:ext cx="20113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5" name="Equation" r:id="rId23" imgW="799920" imgH="164880" progId="Equation.DSMT4">
                  <p:embed/>
                </p:oleObj>
              </mc:Choice>
              <mc:Fallback>
                <p:oleObj name="Equation" r:id="rId23" imgW="799920" imgH="164880" progId="Equation.DSMT4">
                  <p:embed/>
                  <p:pic>
                    <p:nvPicPr>
                      <p:cNvPr id="94247" name="Object 39">
                        <a:extLst>
                          <a:ext uri="{FF2B5EF4-FFF2-40B4-BE49-F238E27FC236}">
                            <a16:creationId xmlns:a16="http://schemas.microsoft.com/office/drawing/2014/main" id="{27D33C21-73A5-4CC3-8E29-8253388C9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799138"/>
                        <a:ext cx="20113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8" name="Object 40">
            <a:extLst>
              <a:ext uri="{FF2B5EF4-FFF2-40B4-BE49-F238E27FC236}">
                <a16:creationId xmlns:a16="http://schemas.microsoft.com/office/drawing/2014/main" id="{39C19884-A50F-4B15-A890-D5279ED2A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567902"/>
              </p:ext>
            </p:extLst>
          </p:nvPr>
        </p:nvGraphicFramePr>
        <p:xfrm>
          <a:off x="7162800" y="3286125"/>
          <a:ext cx="1397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6" name="Equation" r:id="rId25" imgW="558720" imgH="177480" progId="Equation.DSMT4">
                  <p:embed/>
                </p:oleObj>
              </mc:Choice>
              <mc:Fallback>
                <p:oleObj name="Equation" r:id="rId25" imgW="558720" imgH="177480" progId="Equation.DSMT4">
                  <p:embed/>
                  <p:pic>
                    <p:nvPicPr>
                      <p:cNvPr id="94248" name="Object 40">
                        <a:extLst>
                          <a:ext uri="{FF2B5EF4-FFF2-40B4-BE49-F238E27FC236}">
                            <a16:creationId xmlns:a16="http://schemas.microsoft.com/office/drawing/2014/main" id="{39C19884-A50F-4B15-A890-D5279ED2A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286125"/>
                        <a:ext cx="1397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56" name="Line 48">
            <a:extLst>
              <a:ext uri="{FF2B5EF4-FFF2-40B4-BE49-F238E27FC236}">
                <a16:creationId xmlns:a16="http://schemas.microsoft.com/office/drawing/2014/main" id="{07F57E62-6C2B-441D-98C7-BBDE2E674A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052638"/>
            <a:ext cx="45720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57" name="Line 49">
            <a:extLst>
              <a:ext uri="{FF2B5EF4-FFF2-40B4-BE49-F238E27FC236}">
                <a16:creationId xmlns:a16="http://schemas.microsoft.com/office/drawing/2014/main" id="{A74A52B8-7051-469B-B793-CD44FBBC1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163" y="2814638"/>
            <a:ext cx="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58" name="Line 50">
            <a:extLst>
              <a:ext uri="{FF2B5EF4-FFF2-40B4-BE49-F238E27FC236}">
                <a16:creationId xmlns:a16="http://schemas.microsoft.com/office/drawing/2014/main" id="{16605168-F1A0-4268-B0AC-85BF85620C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052638"/>
            <a:ext cx="0" cy="4572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59" name="Line 51">
            <a:extLst>
              <a:ext uri="{FF2B5EF4-FFF2-40B4-BE49-F238E27FC236}">
                <a16:creationId xmlns:a16="http://schemas.microsoft.com/office/drawing/2014/main" id="{EA4D488C-FB4F-45B8-A5C4-1DCB39ED6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2638"/>
            <a:ext cx="533400" cy="4572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60" name="Line 52">
            <a:extLst>
              <a:ext uri="{FF2B5EF4-FFF2-40B4-BE49-F238E27FC236}">
                <a16:creationId xmlns:a16="http://schemas.microsoft.com/office/drawing/2014/main" id="{6F9FDC56-895C-4CBF-92A1-9E107AF35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0100" y="2828925"/>
            <a:ext cx="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61" name="Line 53">
            <a:extLst>
              <a:ext uri="{FF2B5EF4-FFF2-40B4-BE49-F238E27FC236}">
                <a16:creationId xmlns:a16="http://schemas.microsoft.com/office/drawing/2014/main" id="{1B277B46-F880-4E69-8FC2-44903DFF1FC8}"/>
              </a:ext>
            </a:extLst>
          </p:cNvPr>
          <p:cNvSpPr>
            <a:spLocks noChangeShapeType="1"/>
          </p:cNvSpPr>
          <p:nvPr/>
        </p:nvSpPr>
        <p:spPr bwMode="auto">
          <a:xfrm rot="1080000" flipH="1">
            <a:off x="7897813" y="5370513"/>
            <a:ext cx="255587" cy="48895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262" name="Line 54">
            <a:extLst>
              <a:ext uri="{FF2B5EF4-FFF2-40B4-BE49-F238E27FC236}">
                <a16:creationId xmlns:a16="http://schemas.microsoft.com/office/drawing/2014/main" id="{0A555873-1123-4FF8-A597-D58648670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6113" y="5419725"/>
            <a:ext cx="38100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4263" name="Object 55">
            <a:extLst>
              <a:ext uri="{FF2B5EF4-FFF2-40B4-BE49-F238E27FC236}">
                <a16:creationId xmlns:a16="http://schemas.microsoft.com/office/drawing/2014/main" id="{310A56AB-E750-4A8B-BA29-D8BCA60E1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97389"/>
              </p:ext>
            </p:extLst>
          </p:nvPr>
        </p:nvGraphicFramePr>
        <p:xfrm>
          <a:off x="925560" y="1603376"/>
          <a:ext cx="380256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7" name="Equation" r:id="rId27" imgW="1739880" imgH="203040" progId="Equation.DSMT4">
                  <p:embed/>
                </p:oleObj>
              </mc:Choice>
              <mc:Fallback>
                <p:oleObj name="Equation" r:id="rId27" imgW="1739880" imgH="203040" progId="Equation.DSMT4">
                  <p:embed/>
                  <p:pic>
                    <p:nvPicPr>
                      <p:cNvPr id="94263" name="Object 55">
                        <a:extLst>
                          <a:ext uri="{FF2B5EF4-FFF2-40B4-BE49-F238E27FC236}">
                            <a16:creationId xmlns:a16="http://schemas.microsoft.com/office/drawing/2014/main" id="{310A56AB-E750-4A8B-BA29-D8BCA60E10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60" y="1603376"/>
                        <a:ext cx="380256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7" grpId="0" autoUpdateAnimBg="0"/>
      <p:bldP spid="9423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06BE85C-7A3C-4369-91A6-854911DF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995118"/>
            <a:ext cx="1754830" cy="2433881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790FAED-2F37-4EF9-A72C-04866F0D1D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1897" y="614119"/>
            <a:ext cx="1008063" cy="38100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又如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7A245551-3F19-4317-A873-43943F364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16855"/>
              </p:ext>
            </p:extLst>
          </p:nvPr>
        </p:nvGraphicFramePr>
        <p:xfrm>
          <a:off x="1511503" y="673074"/>
          <a:ext cx="3430587" cy="46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7" name="Equation" r:id="rId3" imgW="1498320" imgH="203040" progId="Equation.DSMT4">
                  <p:embed/>
                </p:oleObj>
              </mc:Choice>
              <mc:Fallback>
                <p:oleObj name="Equation" r:id="rId3" imgW="1498320" imgH="203040" progId="Equation.DSMT4">
                  <p:embed/>
                  <p:pic>
                    <p:nvPicPr>
                      <p:cNvPr id="95236" name="Object 4">
                        <a:extLst>
                          <a:ext uri="{FF2B5EF4-FFF2-40B4-BE49-F238E27FC236}">
                            <a16:creationId xmlns:a16="http://schemas.microsoft.com/office/drawing/2014/main" id="{7A245551-3F19-4317-A873-43943F364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503" y="673074"/>
                        <a:ext cx="3430587" cy="465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Text Box 5">
            <a:extLst>
              <a:ext uri="{FF2B5EF4-FFF2-40B4-BE49-F238E27FC236}">
                <a16:creationId xmlns:a16="http://schemas.microsoft.com/office/drawing/2014/main" id="{C0C3A0D9-F840-4590-B0F4-0BE427E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3823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当它们都具有可微条件时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95238" name="Object 6">
            <a:extLst>
              <a:ext uri="{FF2B5EF4-FFF2-40B4-BE49-F238E27FC236}">
                <a16:creationId xmlns:a16="http://schemas.microsoft.com/office/drawing/2014/main" id="{225AE443-0352-4D4C-A5D5-75CA453C2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8496"/>
              </p:ext>
            </p:extLst>
          </p:nvPr>
        </p:nvGraphicFramePr>
        <p:xfrm>
          <a:off x="1081086" y="1870075"/>
          <a:ext cx="4587876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8" name="Equation" r:id="rId5" imgW="1968480" imgH="431640" progId="Equation.DSMT4">
                  <p:embed/>
                </p:oleObj>
              </mc:Choice>
              <mc:Fallback>
                <p:oleObj name="Equation" r:id="rId5" imgW="1968480" imgH="431640" progId="Equation.DSMT4">
                  <p:embed/>
                  <p:pic>
                    <p:nvPicPr>
                      <p:cNvPr id="95238" name="Object 6">
                        <a:extLst>
                          <a:ext uri="{FF2B5EF4-FFF2-40B4-BE49-F238E27FC236}">
                            <a16:creationId xmlns:a16="http://schemas.microsoft.com/office/drawing/2014/main" id="{225AE443-0352-4D4C-A5D5-75CA453C2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6" y="1870075"/>
                        <a:ext cx="4587876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>
            <a:extLst>
              <a:ext uri="{FF2B5EF4-FFF2-40B4-BE49-F238E27FC236}">
                <a16:creationId xmlns:a16="http://schemas.microsoft.com/office/drawing/2014/main" id="{AC7796AA-D68A-411D-ABA8-C794E8DDB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522114"/>
              </p:ext>
            </p:extLst>
          </p:nvPr>
        </p:nvGraphicFramePr>
        <p:xfrm>
          <a:off x="1066800" y="2914760"/>
          <a:ext cx="32019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9" name="Equation" r:id="rId7" imgW="1371600" imgH="431640" progId="Equation.DSMT4">
                  <p:embed/>
                </p:oleObj>
              </mc:Choice>
              <mc:Fallback>
                <p:oleObj name="Equation" r:id="rId7" imgW="1371600" imgH="431640" progId="Equation.DSMT4">
                  <p:embed/>
                  <p:pic>
                    <p:nvPicPr>
                      <p:cNvPr id="95240" name="Object 8">
                        <a:extLst>
                          <a:ext uri="{FF2B5EF4-FFF2-40B4-BE49-F238E27FC236}">
                            <a16:creationId xmlns:a16="http://schemas.microsoft.com/office/drawing/2014/main" id="{AC7796AA-D68A-411D-ABA8-C794E8DDB9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14760"/>
                        <a:ext cx="320198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>
            <a:extLst>
              <a:ext uri="{FF2B5EF4-FFF2-40B4-BE49-F238E27FC236}">
                <a16:creationId xmlns:a16="http://schemas.microsoft.com/office/drawing/2014/main" id="{2484D4C5-57BA-4425-805E-9C5F6937E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14913"/>
              </p:ext>
            </p:extLst>
          </p:nvPr>
        </p:nvGraphicFramePr>
        <p:xfrm>
          <a:off x="6742840" y="1126970"/>
          <a:ext cx="995898" cy="53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0" name="Equation" r:id="rId9" imgW="380880" imgH="203040" progId="Equation.DSMT4">
                  <p:embed/>
                </p:oleObj>
              </mc:Choice>
              <mc:Fallback>
                <p:oleObj name="Equation" r:id="rId9" imgW="380880" imgH="203040" progId="Equation.DSMT4">
                  <p:embed/>
                  <p:pic>
                    <p:nvPicPr>
                      <p:cNvPr id="95242" name="Object 10">
                        <a:extLst>
                          <a:ext uri="{FF2B5EF4-FFF2-40B4-BE49-F238E27FC236}">
                            <a16:creationId xmlns:a16="http://schemas.microsoft.com/office/drawing/2014/main" id="{2484D4C5-57BA-4425-805E-9C5F6937E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840" y="1126970"/>
                        <a:ext cx="995898" cy="530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43" name="Group 11">
            <a:extLst>
              <a:ext uri="{FF2B5EF4-FFF2-40B4-BE49-F238E27FC236}">
                <a16:creationId xmlns:a16="http://schemas.microsoft.com/office/drawing/2014/main" id="{0BE97155-A01F-452D-8DA4-C6518970DD4C}"/>
              </a:ext>
            </a:extLst>
          </p:cNvPr>
          <p:cNvGrpSpPr>
            <a:grpSpLocks/>
          </p:cNvGrpSpPr>
          <p:nvPr/>
        </p:nvGrpSpPr>
        <p:grpSpPr bwMode="auto">
          <a:xfrm>
            <a:off x="6973414" y="1504950"/>
            <a:ext cx="609600" cy="381000"/>
            <a:chOff x="4656" y="2688"/>
            <a:chExt cx="384" cy="240"/>
          </a:xfrm>
        </p:grpSpPr>
        <p:sp>
          <p:nvSpPr>
            <p:cNvPr id="95244" name="Line 12">
              <a:extLst>
                <a:ext uri="{FF2B5EF4-FFF2-40B4-BE49-F238E27FC236}">
                  <a16:creationId xmlns:a16="http://schemas.microsoft.com/office/drawing/2014/main" id="{F9202736-2F30-43AD-879C-112190000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45" name="Line 13">
              <a:extLst>
                <a:ext uri="{FF2B5EF4-FFF2-40B4-BE49-F238E27FC236}">
                  <a16:creationId xmlns:a16="http://schemas.microsoft.com/office/drawing/2014/main" id="{282E0B42-A0BB-4A45-9392-A82BD6E72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5246" name="Object 14">
            <a:extLst>
              <a:ext uri="{FF2B5EF4-FFF2-40B4-BE49-F238E27FC236}">
                <a16:creationId xmlns:a16="http://schemas.microsoft.com/office/drawing/2014/main" id="{444D1801-600B-415F-BB9F-269EE80F1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098672"/>
              </p:ext>
            </p:extLst>
          </p:nvPr>
        </p:nvGraphicFramePr>
        <p:xfrm>
          <a:off x="6800499" y="1984724"/>
          <a:ext cx="318721" cy="35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1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95246" name="Object 14">
                        <a:extLst>
                          <a:ext uri="{FF2B5EF4-FFF2-40B4-BE49-F238E27FC236}">
                            <a16:creationId xmlns:a16="http://schemas.microsoft.com/office/drawing/2014/main" id="{444D1801-600B-415F-BB9F-269EE80F1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499" y="1984724"/>
                        <a:ext cx="318721" cy="35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47" name="Group 15">
            <a:extLst>
              <a:ext uri="{FF2B5EF4-FFF2-40B4-BE49-F238E27FC236}">
                <a16:creationId xmlns:a16="http://schemas.microsoft.com/office/drawing/2014/main" id="{513885FC-0502-4A25-A9A0-ABD9ACE8250B}"/>
              </a:ext>
            </a:extLst>
          </p:cNvPr>
          <p:cNvGrpSpPr>
            <a:grpSpLocks/>
          </p:cNvGrpSpPr>
          <p:nvPr/>
        </p:nvGrpSpPr>
        <p:grpSpPr bwMode="auto">
          <a:xfrm>
            <a:off x="7430614" y="2419350"/>
            <a:ext cx="609600" cy="381000"/>
            <a:chOff x="4656" y="2688"/>
            <a:chExt cx="384" cy="240"/>
          </a:xfrm>
        </p:grpSpPr>
        <p:sp>
          <p:nvSpPr>
            <p:cNvPr id="95248" name="Line 16">
              <a:extLst>
                <a:ext uri="{FF2B5EF4-FFF2-40B4-BE49-F238E27FC236}">
                  <a16:creationId xmlns:a16="http://schemas.microsoft.com/office/drawing/2014/main" id="{6DFF9866-2C4D-4B3B-B27E-5EAF53538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49" name="Line 17">
              <a:extLst>
                <a:ext uri="{FF2B5EF4-FFF2-40B4-BE49-F238E27FC236}">
                  <a16:creationId xmlns:a16="http://schemas.microsoft.com/office/drawing/2014/main" id="{54FF5977-A027-4D38-8EF5-F34B20CB1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5250" name="Object 18">
            <a:extLst>
              <a:ext uri="{FF2B5EF4-FFF2-40B4-BE49-F238E27FC236}">
                <a16:creationId xmlns:a16="http://schemas.microsoft.com/office/drawing/2014/main" id="{4F3AEF87-4CE1-4ADD-B450-1BF426C35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24648"/>
              </p:ext>
            </p:extLst>
          </p:nvPr>
        </p:nvGraphicFramePr>
        <p:xfrm>
          <a:off x="7365442" y="2878138"/>
          <a:ext cx="81932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2" name="Equation" r:id="rId13" imgW="355320" imgH="164880" progId="Equation.DSMT4">
                  <p:embed/>
                </p:oleObj>
              </mc:Choice>
              <mc:Fallback>
                <p:oleObj name="Equation" r:id="rId13" imgW="355320" imgH="164880" progId="Equation.DSMT4">
                  <p:embed/>
                  <p:pic>
                    <p:nvPicPr>
                      <p:cNvPr id="95250" name="Object 18">
                        <a:extLst>
                          <a:ext uri="{FF2B5EF4-FFF2-40B4-BE49-F238E27FC236}">
                            <a16:creationId xmlns:a16="http://schemas.microsoft.com/office/drawing/2014/main" id="{4F3AEF87-4CE1-4ADD-B450-1BF426C35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442" y="2878138"/>
                        <a:ext cx="81932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1" name="Text Box 19">
            <a:extLst>
              <a:ext uri="{FF2B5EF4-FFF2-40B4-BE49-F238E27FC236}">
                <a16:creationId xmlns:a16="http://schemas.microsoft.com/office/drawing/2014/main" id="{C638C084-6A0A-4EAB-AEEC-DBD0D05BF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00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52" name="Text Box 20">
            <a:extLst>
              <a:ext uri="{FF2B5EF4-FFF2-40B4-BE49-F238E27FC236}">
                <a16:creationId xmlns:a16="http://schemas.microsoft.com/office/drawing/2014/main" id="{D96F26F3-1260-485D-A2D2-B5968CD84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0798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这里</a:t>
            </a:r>
          </a:p>
        </p:txBody>
      </p:sp>
      <p:graphicFrame>
        <p:nvGraphicFramePr>
          <p:cNvPr id="95253" name="Object 21">
            <a:extLst>
              <a:ext uri="{FF2B5EF4-FFF2-40B4-BE49-F238E27FC236}">
                <a16:creationId xmlns:a16="http://schemas.microsoft.com/office/drawing/2014/main" id="{0B44C0F8-C5A2-484D-BA20-B11EBF3BF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224817"/>
              </p:ext>
            </p:extLst>
          </p:nvPr>
        </p:nvGraphicFramePr>
        <p:xfrm>
          <a:off x="2451027" y="3872918"/>
          <a:ext cx="579120" cy="109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3" name="Equation" r:id="rId15" imgW="228600" imgH="431640" progId="Equation.DSMT4">
                  <p:embed/>
                </p:oleObj>
              </mc:Choice>
              <mc:Fallback>
                <p:oleObj name="Equation" r:id="rId15" imgW="228600" imgH="431640" progId="Equation.DSMT4">
                  <p:embed/>
                  <p:pic>
                    <p:nvPicPr>
                      <p:cNvPr id="95253" name="Object 21">
                        <a:extLst>
                          <a:ext uri="{FF2B5EF4-FFF2-40B4-BE49-F238E27FC236}">
                            <a16:creationId xmlns:a16="http://schemas.microsoft.com/office/drawing/2014/main" id="{0B44C0F8-C5A2-484D-BA20-B11EBF3BF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027" y="3872918"/>
                        <a:ext cx="579120" cy="1093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4" name="Object 22">
            <a:extLst>
              <a:ext uri="{FF2B5EF4-FFF2-40B4-BE49-F238E27FC236}">
                <a16:creationId xmlns:a16="http://schemas.microsoft.com/office/drawing/2014/main" id="{0A7F3D25-EB98-48F1-84A5-4B35ED8A6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88373"/>
              </p:ext>
            </p:extLst>
          </p:nvPr>
        </p:nvGraphicFramePr>
        <p:xfrm>
          <a:off x="3304076" y="3888740"/>
          <a:ext cx="609600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4" name="Equation" r:id="rId17" imgW="253800" imgH="431640" progId="Equation.DSMT4">
                  <p:embed/>
                </p:oleObj>
              </mc:Choice>
              <mc:Fallback>
                <p:oleObj name="Equation" r:id="rId17" imgW="253800" imgH="431640" progId="Equation.DSMT4">
                  <p:embed/>
                  <p:pic>
                    <p:nvPicPr>
                      <p:cNvPr id="95254" name="Object 22">
                        <a:extLst>
                          <a:ext uri="{FF2B5EF4-FFF2-40B4-BE49-F238E27FC236}">
                            <a16:creationId xmlns:a16="http://schemas.microsoft.com/office/drawing/2014/main" id="{0A7F3D25-EB98-48F1-84A5-4B35ED8A6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076" y="3888740"/>
                        <a:ext cx="609600" cy="1036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5" name="Object 23">
            <a:extLst>
              <a:ext uri="{FF2B5EF4-FFF2-40B4-BE49-F238E27FC236}">
                <a16:creationId xmlns:a16="http://schemas.microsoft.com/office/drawing/2014/main" id="{782C2E66-7B99-4806-9DA6-DD73241EE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867450"/>
              </p:ext>
            </p:extLst>
          </p:nvPr>
        </p:nvGraphicFramePr>
        <p:xfrm>
          <a:off x="941708" y="4687013"/>
          <a:ext cx="565199" cy="106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5" name="Equation" r:id="rId19" imgW="228600" imgH="431640" progId="Equation.DSMT4">
                  <p:embed/>
                </p:oleObj>
              </mc:Choice>
              <mc:Fallback>
                <p:oleObj name="Equation" r:id="rId19" imgW="228600" imgH="431640" progId="Equation.DSMT4">
                  <p:embed/>
                  <p:pic>
                    <p:nvPicPr>
                      <p:cNvPr id="95255" name="Object 23">
                        <a:extLst>
                          <a:ext uri="{FF2B5EF4-FFF2-40B4-BE49-F238E27FC236}">
                            <a16:creationId xmlns:a16="http://schemas.microsoft.com/office/drawing/2014/main" id="{782C2E66-7B99-4806-9DA6-DD73241EE4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08" y="4687013"/>
                        <a:ext cx="565199" cy="1067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6" name="Text Box 24">
            <a:extLst>
              <a:ext uri="{FF2B5EF4-FFF2-40B4-BE49-F238E27FC236}">
                <a16:creationId xmlns:a16="http://schemas.microsoft.com/office/drawing/2014/main" id="{583B4118-E1EE-455E-B69A-895C4D48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908" y="4888626"/>
            <a:ext cx="7637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表示在复合函数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l-GR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ψ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中固定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5257" name="Object 25">
            <a:extLst>
              <a:ext uri="{FF2B5EF4-FFF2-40B4-BE49-F238E27FC236}">
                <a16:creationId xmlns:a16="http://schemas.microsoft.com/office/drawing/2014/main" id="{B273B605-C657-4DBE-A6A4-95691502F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313362"/>
              </p:ext>
            </p:extLst>
          </p:nvPr>
        </p:nvGraphicFramePr>
        <p:xfrm>
          <a:off x="944761" y="5669598"/>
          <a:ext cx="565199" cy="9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6" name="Equation" r:id="rId21" imgW="253800" imgH="431640" progId="Equation.DSMT4">
                  <p:embed/>
                </p:oleObj>
              </mc:Choice>
              <mc:Fallback>
                <p:oleObj name="Equation" r:id="rId21" imgW="253800" imgH="431640" progId="Equation.DSMT4">
                  <p:embed/>
                  <p:pic>
                    <p:nvPicPr>
                      <p:cNvPr id="95257" name="Object 25">
                        <a:extLst>
                          <a:ext uri="{FF2B5EF4-FFF2-40B4-BE49-F238E27FC236}">
                            <a16:creationId xmlns:a16="http://schemas.microsoft.com/office/drawing/2014/main" id="{B273B605-C657-4DBE-A6A4-95691502F8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761" y="5669598"/>
                        <a:ext cx="565199" cy="96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8" name="Text Box 26">
            <a:extLst>
              <a:ext uri="{FF2B5EF4-FFF2-40B4-BE49-F238E27FC236}">
                <a16:creationId xmlns:a16="http://schemas.microsoft.com/office/drawing/2014/main" id="{B2FE42E2-E751-4B0F-A4D5-AA25DA6A6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308" y="5836286"/>
            <a:ext cx="6760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表示在函数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中固定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</a:t>
            </a:r>
          </a:p>
        </p:txBody>
      </p:sp>
      <p:sp>
        <p:nvSpPr>
          <p:cNvPr id="95264" name="Rectangle 32">
            <a:extLst>
              <a:ext uri="{FF2B5EF4-FFF2-40B4-BE49-F238E27FC236}">
                <a16:creationId xmlns:a16="http://schemas.microsoft.com/office/drawing/2014/main" id="{6C6206D8-8618-41F1-A144-CF32CAAEF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809750"/>
            <a:ext cx="533400" cy="990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65" name="Text Box 33">
            <a:extLst>
              <a:ext uri="{FF2B5EF4-FFF2-40B4-BE49-F238E27FC236}">
                <a16:creationId xmlns:a16="http://schemas.microsoft.com/office/drawing/2014/main" id="{A051A0E2-8E51-400D-A9A9-6A59915AE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798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</a:p>
        </p:txBody>
      </p:sp>
      <p:sp>
        <p:nvSpPr>
          <p:cNvPr id="95266" name="Text Box 34">
            <a:extLst>
              <a:ext uri="{FF2B5EF4-FFF2-40B4-BE49-F238E27FC236}">
                <a16:creationId xmlns:a16="http://schemas.microsoft.com/office/drawing/2014/main" id="{D17CC084-E3AF-41BE-9FFF-AA4C75F53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079875"/>
            <a:ext cx="270621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意义不同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67" name="Rectangle 35">
            <a:extLst>
              <a:ext uri="{FF2B5EF4-FFF2-40B4-BE49-F238E27FC236}">
                <a16:creationId xmlns:a16="http://schemas.microsoft.com/office/drawing/2014/main" id="{6A61F2B5-8385-4C27-B6F1-4DB73090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09750"/>
            <a:ext cx="533400" cy="990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68" name="Line 36">
            <a:extLst>
              <a:ext uri="{FF2B5EF4-FFF2-40B4-BE49-F238E27FC236}">
                <a16:creationId xmlns:a16="http://schemas.microsoft.com/office/drawing/2014/main" id="{6224D4D8-F176-401C-B90B-DB3C4CB26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3414" y="1504950"/>
            <a:ext cx="22860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69" name="Line 37">
            <a:extLst>
              <a:ext uri="{FF2B5EF4-FFF2-40B4-BE49-F238E27FC236}">
                <a16:creationId xmlns:a16="http://schemas.microsoft.com/office/drawing/2014/main" id="{FB17BD90-B3D0-4BCB-A9A8-DA6F3E9FE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2014" y="1504950"/>
            <a:ext cx="381000" cy="3810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70" name="Line 38">
            <a:extLst>
              <a:ext uri="{FF2B5EF4-FFF2-40B4-BE49-F238E27FC236}">
                <a16:creationId xmlns:a16="http://schemas.microsoft.com/office/drawing/2014/main" id="{87793AF2-0581-4434-837F-796DF43AC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0614" y="2419350"/>
            <a:ext cx="22860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71" name="Line 39">
            <a:extLst>
              <a:ext uri="{FF2B5EF4-FFF2-40B4-BE49-F238E27FC236}">
                <a16:creationId xmlns:a16="http://schemas.microsoft.com/office/drawing/2014/main" id="{671A4332-00FA-429D-B983-A4B08BAE2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2014" y="1504950"/>
            <a:ext cx="38100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72" name="Line 40">
            <a:extLst>
              <a:ext uri="{FF2B5EF4-FFF2-40B4-BE49-F238E27FC236}">
                <a16:creationId xmlns:a16="http://schemas.microsoft.com/office/drawing/2014/main" id="{D28603B5-1092-47CE-B8BA-2C5E31FDB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9214" y="2419350"/>
            <a:ext cx="381000" cy="3810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5273" name="Object 41">
            <a:extLst>
              <a:ext uri="{FF2B5EF4-FFF2-40B4-BE49-F238E27FC236}">
                <a16:creationId xmlns:a16="http://schemas.microsoft.com/office/drawing/2014/main" id="{6C67D515-06B1-44F1-A398-D96A80636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704221"/>
              </p:ext>
            </p:extLst>
          </p:nvPr>
        </p:nvGraphicFramePr>
        <p:xfrm>
          <a:off x="7483368" y="2035622"/>
          <a:ext cx="325437" cy="34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7" name="Equation" r:id="rId23" imgW="114120" imgH="139680" progId="Equation.DSMT4">
                  <p:embed/>
                </p:oleObj>
              </mc:Choice>
              <mc:Fallback>
                <p:oleObj name="Equation" r:id="rId23" imgW="114120" imgH="139680" progId="Equation.DSMT4">
                  <p:embed/>
                  <p:pic>
                    <p:nvPicPr>
                      <p:cNvPr id="95273" name="Object 41">
                        <a:extLst>
                          <a:ext uri="{FF2B5EF4-FFF2-40B4-BE49-F238E27FC236}">
                            <a16:creationId xmlns:a16="http://schemas.microsoft.com/office/drawing/2014/main" id="{6C67D515-06B1-44F1-A398-D96A80636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368" y="2035622"/>
                        <a:ext cx="325437" cy="34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5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5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5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  <p:bldP spid="95251" grpId="0" build="p" autoUpdateAnimBg="0"/>
      <p:bldP spid="95252" grpId="0" build="p" autoUpdateAnimBg="0"/>
      <p:bldP spid="95256" grpId="0" build="p" autoUpdateAnimBg="0"/>
      <p:bldP spid="95258" grpId="0" build="p" autoUpdateAnimBg="0"/>
      <p:bldP spid="95265" grpId="0" build="p" autoUpdateAnimBg="0" advAuto="0"/>
      <p:bldP spid="95266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C8CB971-2067-4B6F-A555-12EEEC36F8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657287"/>
            <a:ext cx="1296988" cy="4445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758D2AD8-C92E-4ADC-8EA4-F5F244CDD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92815"/>
              </p:ext>
            </p:extLst>
          </p:nvPr>
        </p:nvGraphicFramePr>
        <p:xfrm>
          <a:off x="1908895" y="635794"/>
          <a:ext cx="442062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14" name="Equation" r:id="rId3" imgW="1955520" imgH="228600" progId="Equation.DSMT4">
                  <p:embed/>
                </p:oleObj>
              </mc:Choice>
              <mc:Fallback>
                <p:oleObj name="Equation" r:id="rId3" imgW="1955520" imgH="228600" progId="Equation.DSMT4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758D2AD8-C92E-4ADC-8EA4-F5F244CDD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895" y="635794"/>
                        <a:ext cx="442062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A6C4A46D-5D98-418E-9E63-63767B9372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53081"/>
              </p:ext>
            </p:extLst>
          </p:nvPr>
        </p:nvGraphicFramePr>
        <p:xfrm>
          <a:off x="7803622" y="458822"/>
          <a:ext cx="65337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15" name="Equation" r:id="rId5" imgW="279360" imgH="431640" progId="Equation.DSMT4">
                  <p:embed/>
                </p:oleObj>
              </mc:Choice>
              <mc:Fallback>
                <p:oleObj name="Equation" r:id="rId5" imgW="279360" imgH="431640" progId="Equation.DSMT4">
                  <p:embed/>
                  <p:pic>
                    <p:nvPicPr>
                      <p:cNvPr id="98308" name="Object 4">
                        <a:extLst>
                          <a:ext uri="{FF2B5EF4-FFF2-40B4-BE49-F238E27FC236}">
                            <a16:creationId xmlns:a16="http://schemas.microsoft.com/office/drawing/2014/main" id="{A6C4A46D-5D98-418E-9E63-63767B9372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3622" y="458822"/>
                        <a:ext cx="65337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E285249F-A314-4EA6-B3BC-2F7DEEEC3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11941"/>
              </p:ext>
            </p:extLst>
          </p:nvPr>
        </p:nvGraphicFramePr>
        <p:xfrm>
          <a:off x="7410636" y="2383904"/>
          <a:ext cx="2127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16" name="Equation" r:id="rId7" imgW="126720" imgH="126720" progId="Equation.DSMT4">
                  <p:embed/>
                </p:oleObj>
              </mc:Choice>
              <mc:Fallback>
                <p:oleObj name="Equation" r:id="rId7" imgW="126720" imgH="126720" progId="Equation.DSMT4">
                  <p:embed/>
                  <p:pic>
                    <p:nvPicPr>
                      <p:cNvPr id="98309" name="Object 5">
                        <a:extLst>
                          <a:ext uri="{FF2B5EF4-FFF2-40B4-BE49-F238E27FC236}">
                            <a16:creationId xmlns:a16="http://schemas.microsoft.com/office/drawing/2014/main" id="{E285249F-A314-4EA6-B3BC-2F7DEEEC3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636" y="2383904"/>
                        <a:ext cx="2127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10" name="Group 6">
            <a:extLst>
              <a:ext uri="{FF2B5EF4-FFF2-40B4-BE49-F238E27FC236}">
                <a16:creationId xmlns:a16="http://schemas.microsoft.com/office/drawing/2014/main" id="{3AB16EC5-4ACE-47BD-871B-ACA7B3D3BB9C}"/>
              </a:ext>
            </a:extLst>
          </p:cNvPr>
          <p:cNvGrpSpPr>
            <a:grpSpLocks/>
          </p:cNvGrpSpPr>
          <p:nvPr/>
        </p:nvGrpSpPr>
        <p:grpSpPr bwMode="auto">
          <a:xfrm>
            <a:off x="7059799" y="2756966"/>
            <a:ext cx="914400" cy="381000"/>
            <a:chOff x="4464" y="1200"/>
            <a:chExt cx="576" cy="240"/>
          </a:xfrm>
        </p:grpSpPr>
        <p:grpSp>
          <p:nvGrpSpPr>
            <p:cNvPr id="98311" name="Group 7">
              <a:extLst>
                <a:ext uri="{FF2B5EF4-FFF2-40B4-BE49-F238E27FC236}">
                  <a16:creationId xmlns:a16="http://schemas.microsoft.com/office/drawing/2014/main" id="{FCDE8A28-0162-433D-BA8E-FBC9542C8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200"/>
              <a:ext cx="288" cy="240"/>
              <a:chOff x="4464" y="1200"/>
              <a:chExt cx="288" cy="240"/>
            </a:xfrm>
          </p:grpSpPr>
          <p:sp>
            <p:nvSpPr>
              <p:cNvPr id="98312" name="Line 8">
                <a:extLst>
                  <a:ext uri="{FF2B5EF4-FFF2-40B4-BE49-F238E27FC236}">
                    <a16:creationId xmlns:a16="http://schemas.microsoft.com/office/drawing/2014/main" id="{278511FF-E98D-4B54-9DFE-D27E3ADEA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3" name="Line 9">
                <a:extLst>
                  <a:ext uri="{FF2B5EF4-FFF2-40B4-BE49-F238E27FC236}">
                    <a16:creationId xmlns:a16="http://schemas.microsoft.com/office/drawing/2014/main" id="{78A06BC0-EFB5-4C85-8332-498010A56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1200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314" name="Line 10">
              <a:extLst>
                <a:ext uri="{FF2B5EF4-FFF2-40B4-BE49-F238E27FC236}">
                  <a16:creationId xmlns:a16="http://schemas.microsoft.com/office/drawing/2014/main" id="{547D889E-B869-4D35-98A9-11446FA47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200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8315" name="Object 11">
            <a:extLst>
              <a:ext uri="{FF2B5EF4-FFF2-40B4-BE49-F238E27FC236}">
                <a16:creationId xmlns:a16="http://schemas.microsoft.com/office/drawing/2014/main" id="{F701481E-2B0F-45A0-BF57-1209BF08E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907961"/>
              </p:ext>
            </p:extLst>
          </p:nvPr>
        </p:nvGraphicFramePr>
        <p:xfrm>
          <a:off x="6811542" y="3111264"/>
          <a:ext cx="1407987" cy="46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17" name="Equation" r:id="rId9" imgW="533160" imgH="177480" progId="Equation.DSMT4">
                  <p:embed/>
                </p:oleObj>
              </mc:Choice>
              <mc:Fallback>
                <p:oleObj name="Equation" r:id="rId9" imgW="533160" imgH="177480" progId="Equation.DSMT4">
                  <p:embed/>
                  <p:pic>
                    <p:nvPicPr>
                      <p:cNvPr id="98315" name="Object 11">
                        <a:extLst>
                          <a:ext uri="{FF2B5EF4-FFF2-40B4-BE49-F238E27FC236}">
                            <a16:creationId xmlns:a16="http://schemas.microsoft.com/office/drawing/2014/main" id="{F701481E-2B0F-45A0-BF57-1209BF08E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542" y="3111264"/>
                        <a:ext cx="1407987" cy="469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6" name="Line 12">
            <a:extLst>
              <a:ext uri="{FF2B5EF4-FFF2-40B4-BE49-F238E27FC236}">
                <a16:creationId xmlns:a16="http://schemas.microsoft.com/office/drawing/2014/main" id="{D5389481-E5BF-4CBA-8786-1CC82C753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3626" y="3488010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317" name="Line 13">
            <a:extLst>
              <a:ext uri="{FF2B5EF4-FFF2-40B4-BE49-F238E27FC236}">
                <a16:creationId xmlns:a16="http://schemas.microsoft.com/office/drawing/2014/main" id="{B8FEA48A-C526-47A5-B618-2CF3285A3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5099" y="3518966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8318" name="Object 14">
            <a:extLst>
              <a:ext uri="{FF2B5EF4-FFF2-40B4-BE49-F238E27FC236}">
                <a16:creationId xmlns:a16="http://schemas.microsoft.com/office/drawing/2014/main" id="{FA7D2D14-F57E-4941-9EA0-D210A780F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287620"/>
              </p:ext>
            </p:extLst>
          </p:nvPr>
        </p:nvGraphicFramePr>
        <p:xfrm>
          <a:off x="7453529" y="3868398"/>
          <a:ext cx="236533" cy="4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18" name="Equation" r:id="rId11" imgW="88560" imgH="152280" progId="Equation.DSMT4">
                  <p:embed/>
                </p:oleObj>
              </mc:Choice>
              <mc:Fallback>
                <p:oleObj name="Equation" r:id="rId11" imgW="88560" imgH="152280" progId="Equation.DSMT4">
                  <p:embed/>
                  <p:pic>
                    <p:nvPicPr>
                      <p:cNvPr id="98318" name="Object 14">
                        <a:extLst>
                          <a:ext uri="{FF2B5EF4-FFF2-40B4-BE49-F238E27FC236}">
                            <a16:creationId xmlns:a16="http://schemas.microsoft.com/office/drawing/2014/main" id="{FA7D2D14-F57E-4941-9EA0-D210A780FC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529" y="3868398"/>
                        <a:ext cx="236533" cy="405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>
            <a:extLst>
              <a:ext uri="{FF2B5EF4-FFF2-40B4-BE49-F238E27FC236}">
                <a16:creationId xmlns:a16="http://schemas.microsoft.com/office/drawing/2014/main" id="{276D6B0E-9A0B-4F53-86C5-434EAE9C7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249378"/>
              </p:ext>
            </p:extLst>
          </p:nvPr>
        </p:nvGraphicFramePr>
        <p:xfrm>
          <a:off x="6884320" y="3862086"/>
          <a:ext cx="236810" cy="40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19" name="Equation" r:id="rId13" imgW="88560" imgH="152280" progId="Equation.DSMT4">
                  <p:embed/>
                </p:oleObj>
              </mc:Choice>
              <mc:Fallback>
                <p:oleObj name="Equation" r:id="rId13" imgW="88560" imgH="152280" progId="Equation.DSMT4">
                  <p:embed/>
                  <p:pic>
                    <p:nvPicPr>
                      <p:cNvPr id="98319" name="Object 15">
                        <a:extLst>
                          <a:ext uri="{FF2B5EF4-FFF2-40B4-BE49-F238E27FC236}">
                            <a16:creationId xmlns:a16="http://schemas.microsoft.com/office/drawing/2014/main" id="{276D6B0E-9A0B-4F53-86C5-434EAE9C7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320" y="3862086"/>
                        <a:ext cx="236810" cy="405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>
            <a:extLst>
              <a:ext uri="{FF2B5EF4-FFF2-40B4-BE49-F238E27FC236}">
                <a16:creationId xmlns:a16="http://schemas.microsoft.com/office/drawing/2014/main" id="{3A196F6F-19D3-45FA-A2D6-D18388D19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905684"/>
              </p:ext>
            </p:extLst>
          </p:nvPr>
        </p:nvGraphicFramePr>
        <p:xfrm>
          <a:off x="1328029" y="1385066"/>
          <a:ext cx="39703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0" name="Equation" r:id="rId15" imgW="1701720" imgH="431640" progId="Equation.DSMT4">
                  <p:embed/>
                </p:oleObj>
              </mc:Choice>
              <mc:Fallback>
                <p:oleObj name="Equation" r:id="rId15" imgW="1701720" imgH="431640" progId="Equation.DSMT4">
                  <p:embed/>
                  <p:pic>
                    <p:nvPicPr>
                      <p:cNvPr id="98320" name="Object 16">
                        <a:extLst>
                          <a:ext uri="{FF2B5EF4-FFF2-40B4-BE49-F238E27FC236}">
                            <a16:creationId xmlns:a16="http://schemas.microsoft.com/office/drawing/2014/main" id="{3A196F6F-19D3-45FA-A2D6-D18388D199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029" y="1385066"/>
                        <a:ext cx="397033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>
            <a:extLst>
              <a:ext uri="{FF2B5EF4-FFF2-40B4-BE49-F238E27FC236}">
                <a16:creationId xmlns:a16="http://schemas.microsoft.com/office/drawing/2014/main" id="{BDCE03D3-54F3-4D62-A484-E46F5B62D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905535"/>
              </p:ext>
            </p:extLst>
          </p:nvPr>
        </p:nvGraphicFramePr>
        <p:xfrm>
          <a:off x="1835150" y="2334420"/>
          <a:ext cx="2952874" cy="52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1" name="Equation" r:id="rId17" imgW="1282680" imgH="228600" progId="Equation.DSMT4">
                  <p:embed/>
                </p:oleObj>
              </mc:Choice>
              <mc:Fallback>
                <p:oleObj name="Equation" r:id="rId17" imgW="1282680" imgH="228600" progId="Equation.DSMT4">
                  <p:embed/>
                  <p:pic>
                    <p:nvPicPr>
                      <p:cNvPr id="98321" name="Object 17">
                        <a:extLst>
                          <a:ext uri="{FF2B5EF4-FFF2-40B4-BE49-F238E27FC236}">
                            <a16:creationId xmlns:a16="http://schemas.microsoft.com/office/drawing/2014/main" id="{BDCE03D3-54F3-4D62-A484-E46F5B62D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34420"/>
                        <a:ext cx="2952874" cy="526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8">
            <a:extLst>
              <a:ext uri="{FF2B5EF4-FFF2-40B4-BE49-F238E27FC236}">
                <a16:creationId xmlns:a16="http://schemas.microsoft.com/office/drawing/2014/main" id="{0225D5A2-CB09-448A-8AAC-E02198C5F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15341"/>
              </p:ext>
            </p:extLst>
          </p:nvPr>
        </p:nvGraphicFramePr>
        <p:xfrm>
          <a:off x="1829379" y="2999358"/>
          <a:ext cx="3457637" cy="541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2" name="Equation" r:id="rId19" imgW="1460160" imgH="228600" progId="Equation.DSMT4">
                  <p:embed/>
                </p:oleObj>
              </mc:Choice>
              <mc:Fallback>
                <p:oleObj name="Equation" r:id="rId19" imgW="1460160" imgH="228600" progId="Equation.DSMT4">
                  <p:embed/>
                  <p:pic>
                    <p:nvPicPr>
                      <p:cNvPr id="98322" name="Object 18">
                        <a:extLst>
                          <a:ext uri="{FF2B5EF4-FFF2-40B4-BE49-F238E27FC236}">
                            <a16:creationId xmlns:a16="http://schemas.microsoft.com/office/drawing/2014/main" id="{0225D5A2-CB09-448A-8AAC-E02198C5F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379" y="2999358"/>
                        <a:ext cx="3457637" cy="541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6" name="Text Box 22">
            <a:extLst>
              <a:ext uri="{FF2B5EF4-FFF2-40B4-BE49-F238E27FC236}">
                <a16:creationId xmlns:a16="http://schemas.microsoft.com/office/drawing/2014/main" id="{6ECBA3EC-8C1F-42F5-9A60-2F6A094B6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508" y="6207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求全导数</a:t>
            </a:r>
          </a:p>
        </p:txBody>
      </p:sp>
      <p:sp>
        <p:nvSpPr>
          <p:cNvPr id="98329" name="Text Box 25">
            <a:extLst>
              <a:ext uri="{FF2B5EF4-FFF2-40B4-BE49-F238E27FC236}">
                <a16:creationId xmlns:a16="http://schemas.microsoft.com/office/drawing/2014/main" id="{AF6649D6-9760-4453-AAD0-FEDC2F78F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8333" name="Rectangle 29">
            <a:extLst>
              <a:ext uri="{FF2B5EF4-FFF2-40B4-BE49-F238E27FC236}">
                <a16:creationId xmlns:a16="http://schemas.microsoft.com/office/drawing/2014/main" id="{30B2BE54-A9E0-4CD7-B698-5237C85B9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383904"/>
            <a:ext cx="1524000" cy="19812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337" name="Text Box 33">
            <a:extLst>
              <a:ext uri="{FF2B5EF4-FFF2-40B4-BE49-F238E27FC236}">
                <a16:creationId xmlns:a16="http://schemas.microsoft.com/office/drawing/2014/main" id="{974F397D-3559-4E7D-8BCE-FA082CA5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或者</a:t>
            </a:r>
          </a:p>
        </p:txBody>
      </p:sp>
      <p:graphicFrame>
        <p:nvGraphicFramePr>
          <p:cNvPr id="98338" name="Object 34">
            <a:extLst>
              <a:ext uri="{FF2B5EF4-FFF2-40B4-BE49-F238E27FC236}">
                <a16:creationId xmlns:a16="http://schemas.microsoft.com/office/drawing/2014/main" id="{E6F15941-7356-45AC-A741-988BF0549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012003"/>
              </p:ext>
            </p:extLst>
          </p:nvPr>
        </p:nvGraphicFramePr>
        <p:xfrm>
          <a:off x="1835150" y="4031805"/>
          <a:ext cx="2592388" cy="541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3" name="Equation" r:id="rId21" imgW="1091880" imgH="228600" progId="Equation.DSMT4">
                  <p:embed/>
                </p:oleObj>
              </mc:Choice>
              <mc:Fallback>
                <p:oleObj name="Equation" r:id="rId21" imgW="1091880" imgH="228600" progId="Equation.DSMT4">
                  <p:embed/>
                  <p:pic>
                    <p:nvPicPr>
                      <p:cNvPr id="98338" name="Object 34">
                        <a:extLst>
                          <a:ext uri="{FF2B5EF4-FFF2-40B4-BE49-F238E27FC236}">
                            <a16:creationId xmlns:a16="http://schemas.microsoft.com/office/drawing/2014/main" id="{E6F15941-7356-45AC-A741-988BF0549D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31805"/>
                        <a:ext cx="2592388" cy="541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9" name="Object 35">
            <a:extLst>
              <a:ext uri="{FF2B5EF4-FFF2-40B4-BE49-F238E27FC236}">
                <a16:creationId xmlns:a16="http://schemas.microsoft.com/office/drawing/2014/main" id="{17398804-EF19-4622-AFD1-D5F114F15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39006"/>
              </p:ext>
            </p:extLst>
          </p:nvPr>
        </p:nvGraphicFramePr>
        <p:xfrm>
          <a:off x="1677988" y="5175653"/>
          <a:ext cx="3870324" cy="1005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4" name="Equation" r:id="rId23" imgW="1663560" imgH="431640" progId="Equation.DSMT4">
                  <p:embed/>
                </p:oleObj>
              </mc:Choice>
              <mc:Fallback>
                <p:oleObj name="Equation" r:id="rId23" imgW="1663560" imgH="431640" progId="Equation.DSMT4">
                  <p:embed/>
                  <p:pic>
                    <p:nvPicPr>
                      <p:cNvPr id="98339" name="Object 35">
                        <a:extLst>
                          <a:ext uri="{FF2B5EF4-FFF2-40B4-BE49-F238E27FC236}">
                            <a16:creationId xmlns:a16="http://schemas.microsoft.com/office/drawing/2014/main" id="{17398804-EF19-4622-AFD1-D5F114F15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5175653"/>
                        <a:ext cx="3870324" cy="1005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0" name="Text Box 36">
            <a:extLst>
              <a:ext uri="{FF2B5EF4-FFF2-40B4-BE49-F238E27FC236}">
                <a16:creationId xmlns:a16="http://schemas.microsoft.com/office/drawing/2014/main" id="{22B9B01E-B42E-4D34-82C8-BC7A6380A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81525"/>
            <a:ext cx="259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9" grpId="0" autoUpdateAnimBg="0"/>
      <p:bldP spid="98337" grpId="0" autoUpdateAnimBg="0"/>
      <p:bldP spid="9834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B20B54E7-4D6B-44DC-8B94-685001A4F4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1597" y="605204"/>
            <a:ext cx="1582738" cy="50800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96259" name="Object 3">
            <a:extLst>
              <a:ext uri="{FF2B5EF4-FFF2-40B4-BE49-F238E27FC236}">
                <a16:creationId xmlns:a16="http://schemas.microsoft.com/office/drawing/2014/main" id="{25EC1D1B-B6AF-4B96-ADDC-0089377DB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359998"/>
              </p:ext>
            </p:extLst>
          </p:nvPr>
        </p:nvGraphicFramePr>
        <p:xfrm>
          <a:off x="1762125" y="393700"/>
          <a:ext cx="6590809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33" name="Equation" r:id="rId3" imgW="2717640" imgH="431640" progId="Equation.DSMT4">
                  <p:embed/>
                </p:oleObj>
              </mc:Choice>
              <mc:Fallback>
                <p:oleObj name="Equation" r:id="rId3" imgW="2717640" imgH="431640" progId="Equation.DSMT4">
                  <p:embed/>
                  <p:pic>
                    <p:nvPicPr>
                      <p:cNvPr id="96259" name="Object 3">
                        <a:extLst>
                          <a:ext uri="{FF2B5EF4-FFF2-40B4-BE49-F238E27FC236}">
                            <a16:creationId xmlns:a16="http://schemas.microsoft.com/office/drawing/2014/main" id="{25EC1D1B-B6AF-4B96-ADDC-0089377DB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93700"/>
                        <a:ext cx="6590809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1" name="Text Box 5">
            <a:extLst>
              <a:ext uri="{FF2B5EF4-FFF2-40B4-BE49-F238E27FC236}">
                <a16:creationId xmlns:a16="http://schemas.microsoft.com/office/drawing/2014/main" id="{260340C9-4548-458A-B1FF-C8FFD3925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18690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6262" name="Object 6">
            <a:extLst>
              <a:ext uri="{FF2B5EF4-FFF2-40B4-BE49-F238E27FC236}">
                <a16:creationId xmlns:a16="http://schemas.microsoft.com/office/drawing/2014/main" id="{0523FA52-BF9E-47CD-8300-BCFCDD13A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96774"/>
              </p:ext>
            </p:extLst>
          </p:nvPr>
        </p:nvGraphicFramePr>
        <p:xfrm>
          <a:off x="1485143" y="1349682"/>
          <a:ext cx="3191844" cy="98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34" name="Equation" r:id="rId5" imgW="1396800" imgH="431640" progId="Equation.DSMT4">
                  <p:embed/>
                </p:oleObj>
              </mc:Choice>
              <mc:Fallback>
                <p:oleObj name="Equation" r:id="rId5" imgW="1396800" imgH="431640" progId="Equation.DSMT4">
                  <p:embed/>
                  <p:pic>
                    <p:nvPicPr>
                      <p:cNvPr id="96262" name="Object 6">
                        <a:extLst>
                          <a:ext uri="{FF2B5EF4-FFF2-40B4-BE49-F238E27FC236}">
                            <a16:creationId xmlns:a16="http://schemas.microsoft.com/office/drawing/2014/main" id="{0523FA52-BF9E-47CD-8300-BCFCDD13A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43" y="1349682"/>
                        <a:ext cx="3191844" cy="986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>
            <a:extLst>
              <a:ext uri="{FF2B5EF4-FFF2-40B4-BE49-F238E27FC236}">
                <a16:creationId xmlns:a16="http://schemas.microsoft.com/office/drawing/2014/main" id="{23916E43-B9F4-4226-8ACB-0E8FA1244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951643"/>
              </p:ext>
            </p:extLst>
          </p:nvPr>
        </p:nvGraphicFramePr>
        <p:xfrm>
          <a:off x="2043113" y="2480715"/>
          <a:ext cx="3289209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35" name="Equation" r:id="rId7" imgW="1447560" imgH="228600" progId="Equation.DSMT4">
                  <p:embed/>
                </p:oleObj>
              </mc:Choice>
              <mc:Fallback>
                <p:oleObj name="Equation" r:id="rId7" imgW="1447560" imgH="228600" progId="Equation.DSMT4">
                  <p:embed/>
                  <p:pic>
                    <p:nvPicPr>
                      <p:cNvPr id="96263" name="Object 7">
                        <a:extLst>
                          <a:ext uri="{FF2B5EF4-FFF2-40B4-BE49-F238E27FC236}">
                            <a16:creationId xmlns:a16="http://schemas.microsoft.com/office/drawing/2014/main" id="{23916E43-B9F4-4226-8ACB-0E8FA1244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2480715"/>
                        <a:ext cx="3289209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>
            <a:extLst>
              <a:ext uri="{FF2B5EF4-FFF2-40B4-BE49-F238E27FC236}">
                <a16:creationId xmlns:a16="http://schemas.microsoft.com/office/drawing/2014/main" id="{B0BF2C66-0FC4-4CC1-A4E7-29ED2E2F0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4138"/>
              </p:ext>
            </p:extLst>
          </p:nvPr>
        </p:nvGraphicFramePr>
        <p:xfrm>
          <a:off x="2038579" y="3165231"/>
          <a:ext cx="439702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36" name="Equation" r:id="rId9" imgW="1930320" imgH="228600" progId="Equation.DSMT4">
                  <p:embed/>
                </p:oleObj>
              </mc:Choice>
              <mc:Fallback>
                <p:oleObj name="Equation" r:id="rId9" imgW="1930320" imgH="228600" progId="Equation.DSMT4">
                  <p:embed/>
                  <p:pic>
                    <p:nvPicPr>
                      <p:cNvPr id="96264" name="Object 8">
                        <a:extLst>
                          <a:ext uri="{FF2B5EF4-FFF2-40B4-BE49-F238E27FC236}">
                            <a16:creationId xmlns:a16="http://schemas.microsoft.com/office/drawing/2014/main" id="{B0BF2C66-0FC4-4CC1-A4E7-29ED2E2F0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579" y="3165231"/>
                        <a:ext cx="439702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>
            <a:extLst>
              <a:ext uri="{FF2B5EF4-FFF2-40B4-BE49-F238E27FC236}">
                <a16:creationId xmlns:a16="http://schemas.microsoft.com/office/drawing/2014/main" id="{7885B62E-5B27-47CE-BE6B-CB268C3E31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404250"/>
              </p:ext>
            </p:extLst>
          </p:nvPr>
        </p:nvGraphicFramePr>
        <p:xfrm>
          <a:off x="1485142" y="3861774"/>
          <a:ext cx="3191843" cy="96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37" name="Equation" r:id="rId11" imgW="1422360" imgH="431640" progId="Equation.DSMT4">
                  <p:embed/>
                </p:oleObj>
              </mc:Choice>
              <mc:Fallback>
                <p:oleObj name="Equation" r:id="rId11" imgW="1422360" imgH="431640" progId="Equation.DSMT4">
                  <p:embed/>
                  <p:pic>
                    <p:nvPicPr>
                      <p:cNvPr id="96265" name="Object 9">
                        <a:extLst>
                          <a:ext uri="{FF2B5EF4-FFF2-40B4-BE49-F238E27FC236}">
                            <a16:creationId xmlns:a16="http://schemas.microsoft.com/office/drawing/2014/main" id="{7885B62E-5B27-47CE-BE6B-CB268C3E31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42" y="3861774"/>
                        <a:ext cx="3191843" cy="968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>
            <a:extLst>
              <a:ext uri="{FF2B5EF4-FFF2-40B4-BE49-F238E27FC236}">
                <a16:creationId xmlns:a16="http://schemas.microsoft.com/office/drawing/2014/main" id="{D5FA5135-2340-4D98-9019-E5FB0B41D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950637"/>
              </p:ext>
            </p:extLst>
          </p:nvPr>
        </p:nvGraphicFramePr>
        <p:xfrm>
          <a:off x="2011103" y="5644605"/>
          <a:ext cx="4404246" cy="52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38" name="Equation" r:id="rId13" imgW="1930320" imgH="228600" progId="Equation.DSMT4">
                  <p:embed/>
                </p:oleObj>
              </mc:Choice>
              <mc:Fallback>
                <p:oleObj name="Equation" r:id="rId13" imgW="1930320" imgH="228600" progId="Equation.DSMT4">
                  <p:embed/>
                  <p:pic>
                    <p:nvPicPr>
                      <p:cNvPr id="96266" name="Object 10">
                        <a:extLst>
                          <a:ext uri="{FF2B5EF4-FFF2-40B4-BE49-F238E27FC236}">
                            <a16:creationId xmlns:a16="http://schemas.microsoft.com/office/drawing/2014/main" id="{D5FA5135-2340-4D98-9019-E5FB0B41D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103" y="5644605"/>
                        <a:ext cx="4404246" cy="520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>
            <a:extLst>
              <a:ext uri="{FF2B5EF4-FFF2-40B4-BE49-F238E27FC236}">
                <a16:creationId xmlns:a16="http://schemas.microsoft.com/office/drawing/2014/main" id="{F87D3E04-0007-43AE-BFFD-78CB8EEC9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957084"/>
              </p:ext>
            </p:extLst>
          </p:nvPr>
        </p:nvGraphicFramePr>
        <p:xfrm>
          <a:off x="1992293" y="4940282"/>
          <a:ext cx="3443803" cy="48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39" name="Equation" r:id="rId15" imgW="1434960" imgH="203040" progId="Equation.DSMT4">
                  <p:embed/>
                </p:oleObj>
              </mc:Choice>
              <mc:Fallback>
                <p:oleObj name="Equation" r:id="rId15" imgW="1434960" imgH="203040" progId="Equation.DSMT4">
                  <p:embed/>
                  <p:pic>
                    <p:nvPicPr>
                      <p:cNvPr id="96267" name="Object 11">
                        <a:extLst>
                          <a:ext uri="{FF2B5EF4-FFF2-40B4-BE49-F238E27FC236}">
                            <a16:creationId xmlns:a16="http://schemas.microsoft.com/office/drawing/2014/main" id="{F87D3E04-0007-43AE-BFFD-78CB8EEC9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293" y="4940282"/>
                        <a:ext cx="3443803" cy="487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8" name="Rectangle 22">
            <a:extLst>
              <a:ext uri="{FF2B5EF4-FFF2-40B4-BE49-F238E27FC236}">
                <a16:creationId xmlns:a16="http://schemas.microsoft.com/office/drawing/2014/main" id="{D1EC4962-21C9-4F07-84BA-BF27DB027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2435225"/>
            <a:ext cx="1828800" cy="19812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6279" name="Object 23">
            <a:extLst>
              <a:ext uri="{FF2B5EF4-FFF2-40B4-BE49-F238E27FC236}">
                <a16:creationId xmlns:a16="http://schemas.microsoft.com/office/drawing/2014/main" id="{6E7D07C6-D9EC-49DC-8758-6573B5AB1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52896"/>
              </p:ext>
            </p:extLst>
          </p:nvPr>
        </p:nvGraphicFramePr>
        <p:xfrm>
          <a:off x="7665244" y="2521744"/>
          <a:ext cx="4048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40" name="Equation" r:id="rId17" imgW="126720" imgH="126720" progId="Equation.DSMT4">
                  <p:embed/>
                </p:oleObj>
              </mc:Choice>
              <mc:Fallback>
                <p:oleObj name="Equation" r:id="rId17" imgW="126720" imgH="126720" progId="Equation.DSMT4">
                  <p:embed/>
                  <p:pic>
                    <p:nvPicPr>
                      <p:cNvPr id="96279" name="Object 23">
                        <a:extLst>
                          <a:ext uri="{FF2B5EF4-FFF2-40B4-BE49-F238E27FC236}">
                            <a16:creationId xmlns:a16="http://schemas.microsoft.com/office/drawing/2014/main" id="{6E7D07C6-D9EC-49DC-8758-6573B5AB1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5244" y="2521744"/>
                        <a:ext cx="4048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Object 24">
            <a:extLst>
              <a:ext uri="{FF2B5EF4-FFF2-40B4-BE49-F238E27FC236}">
                <a16:creationId xmlns:a16="http://schemas.microsoft.com/office/drawing/2014/main" id="{4630E236-24F8-4666-9E8B-55D7E9672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151410"/>
              </p:ext>
            </p:extLst>
          </p:nvPr>
        </p:nvGraphicFramePr>
        <p:xfrm>
          <a:off x="7301514" y="3265817"/>
          <a:ext cx="1127510" cy="44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41" name="Equation" r:id="rId19" imgW="419040" imgH="164880" progId="Equation.DSMT4">
                  <p:embed/>
                </p:oleObj>
              </mc:Choice>
              <mc:Fallback>
                <p:oleObj name="Equation" r:id="rId19" imgW="419040" imgH="164880" progId="Equation.DSMT4">
                  <p:embed/>
                  <p:pic>
                    <p:nvPicPr>
                      <p:cNvPr id="96280" name="Object 24">
                        <a:extLst>
                          <a:ext uri="{FF2B5EF4-FFF2-40B4-BE49-F238E27FC236}">
                            <a16:creationId xmlns:a16="http://schemas.microsoft.com/office/drawing/2014/main" id="{4630E236-24F8-4666-9E8B-55D7E9672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1514" y="3265817"/>
                        <a:ext cx="1127510" cy="444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>
            <a:extLst>
              <a:ext uri="{FF2B5EF4-FFF2-40B4-BE49-F238E27FC236}">
                <a16:creationId xmlns:a16="http://schemas.microsoft.com/office/drawing/2014/main" id="{DD747D55-45D7-4527-8BF0-271B81FF1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894441"/>
              </p:ext>
            </p:extLst>
          </p:nvPr>
        </p:nvGraphicFramePr>
        <p:xfrm>
          <a:off x="7020272" y="3977927"/>
          <a:ext cx="1735164" cy="41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42" name="Equation" r:id="rId21" imgW="698400" imgH="164880" progId="Equation.DSMT4">
                  <p:embed/>
                </p:oleObj>
              </mc:Choice>
              <mc:Fallback>
                <p:oleObj name="Equation" r:id="rId21" imgW="698400" imgH="164880" progId="Equation.DSMT4">
                  <p:embed/>
                  <p:pic>
                    <p:nvPicPr>
                      <p:cNvPr id="96281" name="Object 25">
                        <a:extLst>
                          <a:ext uri="{FF2B5EF4-FFF2-40B4-BE49-F238E27FC236}">
                            <a16:creationId xmlns:a16="http://schemas.microsoft.com/office/drawing/2014/main" id="{DD747D55-45D7-4527-8BF0-271B81FF13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3977927"/>
                        <a:ext cx="1735164" cy="410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2" name="Freeform 26">
            <a:extLst>
              <a:ext uri="{FF2B5EF4-FFF2-40B4-BE49-F238E27FC236}">
                <a16:creationId xmlns:a16="http://schemas.microsoft.com/office/drawing/2014/main" id="{84FC1564-D4F6-45F9-88DB-09B3A69D9359}"/>
              </a:ext>
            </a:extLst>
          </p:cNvPr>
          <p:cNvSpPr>
            <a:spLocks/>
          </p:cNvSpPr>
          <p:nvPr/>
        </p:nvSpPr>
        <p:spPr bwMode="auto">
          <a:xfrm>
            <a:off x="7467600" y="2892425"/>
            <a:ext cx="730250" cy="360363"/>
          </a:xfrm>
          <a:custGeom>
            <a:avLst/>
            <a:gdLst>
              <a:gd name="T0" fmla="*/ 0 w 1152"/>
              <a:gd name="T1" fmla="*/ 576 h 576"/>
              <a:gd name="T2" fmla="*/ 576 w 1152"/>
              <a:gd name="T3" fmla="*/ 0 h 576"/>
              <a:gd name="T4" fmla="*/ 1152 w 115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283" name="Freeform 27">
            <a:extLst>
              <a:ext uri="{FF2B5EF4-FFF2-40B4-BE49-F238E27FC236}">
                <a16:creationId xmlns:a16="http://schemas.microsoft.com/office/drawing/2014/main" id="{B35478B6-B358-49F4-A0E3-84ADB2E05694}"/>
              </a:ext>
            </a:extLst>
          </p:cNvPr>
          <p:cNvSpPr>
            <a:spLocks/>
          </p:cNvSpPr>
          <p:nvPr/>
        </p:nvSpPr>
        <p:spPr bwMode="auto">
          <a:xfrm>
            <a:off x="7196138" y="3578225"/>
            <a:ext cx="576262" cy="360363"/>
          </a:xfrm>
          <a:custGeom>
            <a:avLst/>
            <a:gdLst>
              <a:gd name="T0" fmla="*/ 0 w 1152"/>
              <a:gd name="T1" fmla="*/ 576 h 576"/>
              <a:gd name="T2" fmla="*/ 576 w 1152"/>
              <a:gd name="T3" fmla="*/ 0 h 576"/>
              <a:gd name="T4" fmla="*/ 1152 w 115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284" name="Freeform 28">
            <a:extLst>
              <a:ext uri="{FF2B5EF4-FFF2-40B4-BE49-F238E27FC236}">
                <a16:creationId xmlns:a16="http://schemas.microsoft.com/office/drawing/2014/main" id="{AF9E6BE6-C3A0-439F-AABB-6B959842AF6B}"/>
              </a:ext>
            </a:extLst>
          </p:cNvPr>
          <p:cNvSpPr>
            <a:spLocks/>
          </p:cNvSpPr>
          <p:nvPr/>
        </p:nvSpPr>
        <p:spPr bwMode="auto">
          <a:xfrm>
            <a:off x="7958138" y="3578225"/>
            <a:ext cx="576262" cy="360363"/>
          </a:xfrm>
          <a:custGeom>
            <a:avLst/>
            <a:gdLst>
              <a:gd name="T0" fmla="*/ 0 w 1152"/>
              <a:gd name="T1" fmla="*/ 576 h 576"/>
              <a:gd name="T2" fmla="*/ 576 w 1152"/>
              <a:gd name="T3" fmla="*/ 0 h 576"/>
              <a:gd name="T4" fmla="*/ 1152 w 115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2" name="Rectangle 10">
            <a:extLst>
              <a:ext uri="{FF2B5EF4-FFF2-40B4-BE49-F238E27FC236}">
                <a16:creationId xmlns:a16="http://schemas.microsoft.com/office/drawing/2014/main" id="{209FCFE9-2A23-4970-B7FC-5AF0465A70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672"/>
            <a:ext cx="1439863" cy="508000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100363" name="Text Box 11">
            <a:extLst>
              <a:ext uri="{FF2B5EF4-FFF2-40B4-BE49-F238E27FC236}">
                <a16:creationId xmlns:a16="http://schemas.microsoft.com/office/drawing/2014/main" id="{CD9CAD4C-83B0-4317-954F-4D609D358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68313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二阶偏导数连续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求下列表达式在</a:t>
            </a:r>
          </a:p>
        </p:txBody>
      </p:sp>
      <p:graphicFrame>
        <p:nvGraphicFramePr>
          <p:cNvPr id="100364" name="Object 12">
            <a:extLst>
              <a:ext uri="{FF2B5EF4-FFF2-40B4-BE49-F238E27FC236}">
                <a16:creationId xmlns:a16="http://schemas.microsoft.com/office/drawing/2014/main" id="{19056798-88D1-4447-AEB6-B73A8CFAE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025142"/>
              </p:ext>
            </p:extLst>
          </p:nvPr>
        </p:nvGraphicFramePr>
        <p:xfrm>
          <a:off x="1835696" y="505731"/>
          <a:ext cx="1735504" cy="49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8" name="Equation" r:id="rId3" imgW="711000" imgH="203040" progId="Equation.DSMT4">
                  <p:embed/>
                </p:oleObj>
              </mc:Choice>
              <mc:Fallback>
                <p:oleObj name="Equation" r:id="rId3" imgW="711000" imgH="203040" progId="Equation.DSMT4">
                  <p:embed/>
                  <p:pic>
                    <p:nvPicPr>
                      <p:cNvPr id="100364" name="Object 12">
                        <a:extLst>
                          <a:ext uri="{FF2B5EF4-FFF2-40B4-BE49-F238E27FC236}">
                            <a16:creationId xmlns:a16="http://schemas.microsoft.com/office/drawing/2014/main" id="{19056798-88D1-4447-AEB6-B73A8CFAE4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5731"/>
                        <a:ext cx="1735504" cy="495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>
            <a:extLst>
              <a:ext uri="{FF2B5EF4-FFF2-40B4-BE49-F238E27FC236}">
                <a16:creationId xmlns:a16="http://schemas.microsoft.com/office/drawing/2014/main" id="{52C2B49A-7324-45E6-ADD8-D92AD43AC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398585"/>
              </p:ext>
            </p:extLst>
          </p:nvPr>
        </p:nvGraphicFramePr>
        <p:xfrm>
          <a:off x="3079024" y="968081"/>
          <a:ext cx="2423690" cy="94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9" name="Equation" r:id="rId5" imgW="1104840" imgH="431640" progId="Equation.DSMT4">
                  <p:embed/>
                </p:oleObj>
              </mc:Choice>
              <mc:Fallback>
                <p:oleObj name="Equation" r:id="rId5" imgW="1104840" imgH="431640" progId="Equation.DSMT4">
                  <p:embed/>
                  <p:pic>
                    <p:nvPicPr>
                      <p:cNvPr id="100365" name="Object 13">
                        <a:extLst>
                          <a:ext uri="{FF2B5EF4-FFF2-40B4-BE49-F238E27FC236}">
                            <a16:creationId xmlns:a16="http://schemas.microsoft.com/office/drawing/2014/main" id="{52C2B49A-7324-45E6-ADD8-D92AD43AC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024" y="968081"/>
                        <a:ext cx="2423690" cy="946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6" name="Text Box 14">
            <a:extLst>
              <a:ext uri="{FF2B5EF4-FFF2-40B4-BE49-F238E27FC236}">
                <a16:creationId xmlns:a16="http://schemas.microsoft.com/office/drawing/2014/main" id="{EDE6F216-10B6-473C-97D6-40302ADA7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183753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</a:t>
            </a:r>
          </a:p>
        </p:txBody>
      </p:sp>
      <p:graphicFrame>
        <p:nvGraphicFramePr>
          <p:cNvPr id="100367" name="Object 15">
            <a:extLst>
              <a:ext uri="{FF2B5EF4-FFF2-40B4-BE49-F238E27FC236}">
                <a16:creationId xmlns:a16="http://schemas.microsoft.com/office/drawing/2014/main" id="{FF4C6094-4208-47C6-AD71-177262442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79370"/>
              </p:ext>
            </p:extLst>
          </p:nvPr>
        </p:nvGraphicFramePr>
        <p:xfrm>
          <a:off x="1979613" y="1922463"/>
          <a:ext cx="3094886" cy="45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0" name="Equation" r:id="rId7" imgW="1384200" imgH="203040" progId="Equation.DSMT4">
                  <p:embed/>
                </p:oleObj>
              </mc:Choice>
              <mc:Fallback>
                <p:oleObj name="Equation" r:id="rId7" imgW="1384200" imgH="203040" progId="Equation.DSMT4">
                  <p:embed/>
                  <p:pic>
                    <p:nvPicPr>
                      <p:cNvPr id="100367" name="Object 15">
                        <a:extLst>
                          <a:ext uri="{FF2B5EF4-FFF2-40B4-BE49-F238E27FC236}">
                            <a16:creationId xmlns:a16="http://schemas.microsoft.com/office/drawing/2014/main" id="{FF4C6094-4208-47C6-AD71-177262442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22463"/>
                        <a:ext cx="3094886" cy="454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8" name="Rectangle 16">
            <a:extLst>
              <a:ext uri="{FF2B5EF4-FFF2-40B4-BE49-F238E27FC236}">
                <a16:creationId xmlns:a16="http://schemas.microsoft.com/office/drawing/2014/main" id="{84C89B6B-828D-45BD-8818-2E925620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1425"/>
            <a:ext cx="1447800" cy="17526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0369" name="Group 17">
            <a:extLst>
              <a:ext uri="{FF2B5EF4-FFF2-40B4-BE49-F238E27FC236}">
                <a16:creationId xmlns:a16="http://schemas.microsoft.com/office/drawing/2014/main" id="{144CDC60-7BD7-45C2-A750-042DF2BC5858}"/>
              </a:ext>
            </a:extLst>
          </p:cNvPr>
          <p:cNvGrpSpPr>
            <a:grpSpLocks/>
          </p:cNvGrpSpPr>
          <p:nvPr/>
        </p:nvGrpSpPr>
        <p:grpSpPr bwMode="auto">
          <a:xfrm>
            <a:off x="7699388" y="2619375"/>
            <a:ext cx="839789" cy="946150"/>
            <a:chOff x="4602" y="1556"/>
            <a:chExt cx="529" cy="596"/>
          </a:xfrm>
        </p:grpSpPr>
        <p:graphicFrame>
          <p:nvGraphicFramePr>
            <p:cNvPr id="100370" name="Object 18">
              <a:extLst>
                <a:ext uri="{FF2B5EF4-FFF2-40B4-BE49-F238E27FC236}">
                  <a16:creationId xmlns:a16="http://schemas.microsoft.com/office/drawing/2014/main" id="{A1702229-4F69-4E88-BF19-C1DEBF795C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3075900"/>
                </p:ext>
              </p:extLst>
            </p:nvPr>
          </p:nvGraphicFramePr>
          <p:xfrm>
            <a:off x="4756" y="1556"/>
            <a:ext cx="19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41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100370" name="Object 18">
                          <a:extLst>
                            <a:ext uri="{FF2B5EF4-FFF2-40B4-BE49-F238E27FC236}">
                              <a16:creationId xmlns:a16="http://schemas.microsoft.com/office/drawing/2014/main" id="{A1702229-4F69-4E88-BF19-C1DEBF795C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1556"/>
                          <a:ext cx="19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1" name="Object 19">
              <a:extLst>
                <a:ext uri="{FF2B5EF4-FFF2-40B4-BE49-F238E27FC236}">
                  <a16:creationId xmlns:a16="http://schemas.microsoft.com/office/drawing/2014/main" id="{16F9A7DA-B974-489B-9E99-C6164CE523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517357"/>
                </p:ext>
              </p:extLst>
            </p:nvPr>
          </p:nvGraphicFramePr>
          <p:xfrm>
            <a:off x="4602" y="1887"/>
            <a:ext cx="52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42" name="Equation" r:id="rId11" imgW="330120" imgH="164880" progId="Equation.DSMT4">
                    <p:embed/>
                  </p:oleObj>
                </mc:Choice>
                <mc:Fallback>
                  <p:oleObj name="Equation" r:id="rId11" imgW="330120" imgH="164880" progId="Equation.DSMT4">
                    <p:embed/>
                    <p:pic>
                      <p:nvPicPr>
                        <p:cNvPr id="100371" name="Object 19">
                          <a:extLst>
                            <a:ext uri="{FF2B5EF4-FFF2-40B4-BE49-F238E27FC236}">
                              <a16:creationId xmlns:a16="http://schemas.microsoft.com/office/drawing/2014/main" id="{16F9A7DA-B974-489B-9E99-C6164CE523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1887"/>
                          <a:ext cx="52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2" name="Line 20">
              <a:extLst>
                <a:ext uri="{FF2B5EF4-FFF2-40B4-BE49-F238E27FC236}">
                  <a16:creationId xmlns:a16="http://schemas.microsoft.com/office/drawing/2014/main" id="{A89A6352-16A4-4251-A4AA-EEAA7102B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728"/>
              <a:ext cx="150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373" name="Line 21">
              <a:extLst>
                <a:ext uri="{FF2B5EF4-FFF2-40B4-BE49-F238E27FC236}">
                  <a16:creationId xmlns:a16="http://schemas.microsoft.com/office/drawing/2014/main" id="{AF675ED5-5035-4CC2-9A57-3942A4969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374" name="Group 22">
            <a:extLst>
              <a:ext uri="{FF2B5EF4-FFF2-40B4-BE49-F238E27FC236}">
                <a16:creationId xmlns:a16="http://schemas.microsoft.com/office/drawing/2014/main" id="{DFA528BB-5CBD-460D-BC1F-6EA17BA1E0BD}"/>
              </a:ext>
            </a:extLst>
          </p:cNvPr>
          <p:cNvGrpSpPr>
            <a:grpSpLocks/>
          </p:cNvGrpSpPr>
          <p:nvPr/>
        </p:nvGrpSpPr>
        <p:grpSpPr bwMode="auto">
          <a:xfrm>
            <a:off x="7431657" y="3502027"/>
            <a:ext cx="687159" cy="775501"/>
            <a:chOff x="4393" y="2112"/>
            <a:chExt cx="418" cy="468"/>
          </a:xfrm>
        </p:grpSpPr>
        <p:graphicFrame>
          <p:nvGraphicFramePr>
            <p:cNvPr id="100375" name="Object 23">
              <a:extLst>
                <a:ext uri="{FF2B5EF4-FFF2-40B4-BE49-F238E27FC236}">
                  <a16:creationId xmlns:a16="http://schemas.microsoft.com/office/drawing/2014/main" id="{41BBE6B3-2C50-4271-A134-40783BFFA9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39128"/>
                </p:ext>
              </p:extLst>
            </p:nvPr>
          </p:nvGraphicFramePr>
          <p:xfrm>
            <a:off x="4393" y="2275"/>
            <a:ext cx="41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43" name="Equation" r:id="rId13" imgW="279360" imgH="203040" progId="Equation.DSMT4">
                    <p:embed/>
                  </p:oleObj>
                </mc:Choice>
                <mc:Fallback>
                  <p:oleObj name="Equation" r:id="rId13" imgW="279360" imgH="203040" progId="Equation.DSMT4">
                    <p:embed/>
                    <p:pic>
                      <p:nvPicPr>
                        <p:cNvPr id="100375" name="Object 23">
                          <a:extLst>
                            <a:ext uri="{FF2B5EF4-FFF2-40B4-BE49-F238E27FC236}">
                              <a16:creationId xmlns:a16="http://schemas.microsoft.com/office/drawing/2014/main" id="{41BBE6B3-2C50-4271-A134-40783BFFA9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" y="2275"/>
                          <a:ext cx="41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0376" name="Group 24">
              <a:extLst>
                <a:ext uri="{FF2B5EF4-FFF2-40B4-BE49-F238E27FC236}">
                  <a16:creationId xmlns:a16="http://schemas.microsoft.com/office/drawing/2014/main" id="{874B91BE-C406-44BC-BEBC-72A9F7138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112"/>
              <a:ext cx="192" cy="192"/>
              <a:chOff x="4272" y="1488"/>
              <a:chExt cx="192" cy="192"/>
            </a:xfrm>
          </p:grpSpPr>
          <p:sp>
            <p:nvSpPr>
              <p:cNvPr id="100377" name="Line 25">
                <a:extLst>
                  <a:ext uri="{FF2B5EF4-FFF2-40B4-BE49-F238E27FC236}">
                    <a16:creationId xmlns:a16="http://schemas.microsoft.com/office/drawing/2014/main" id="{A9FA6B73-33C5-4D2F-BE4E-B92E65B3A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78" name="Line 26">
                <a:extLst>
                  <a:ext uri="{FF2B5EF4-FFF2-40B4-BE49-F238E27FC236}">
                    <a16:creationId xmlns:a16="http://schemas.microsoft.com/office/drawing/2014/main" id="{B35AD38B-E740-4078-98DE-2B71A6EBF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379" name="Group 27">
            <a:extLst>
              <a:ext uri="{FF2B5EF4-FFF2-40B4-BE49-F238E27FC236}">
                <a16:creationId xmlns:a16="http://schemas.microsoft.com/office/drawing/2014/main" id="{570F02C8-D451-41A0-AA67-C4EDCBC9BC14}"/>
              </a:ext>
            </a:extLst>
          </p:cNvPr>
          <p:cNvGrpSpPr>
            <a:grpSpLocks/>
          </p:cNvGrpSpPr>
          <p:nvPr/>
        </p:nvGrpSpPr>
        <p:grpSpPr bwMode="auto">
          <a:xfrm>
            <a:off x="8116888" y="3502027"/>
            <a:ext cx="692150" cy="795338"/>
            <a:chOff x="4929" y="2112"/>
            <a:chExt cx="436" cy="501"/>
          </a:xfrm>
        </p:grpSpPr>
        <p:graphicFrame>
          <p:nvGraphicFramePr>
            <p:cNvPr id="100380" name="Object 28">
              <a:extLst>
                <a:ext uri="{FF2B5EF4-FFF2-40B4-BE49-F238E27FC236}">
                  <a16:creationId xmlns:a16="http://schemas.microsoft.com/office/drawing/2014/main" id="{05FB4EDE-7D32-4412-9EDD-6857E4A588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7212969"/>
                </p:ext>
              </p:extLst>
            </p:nvPr>
          </p:nvGraphicFramePr>
          <p:xfrm>
            <a:off x="4929" y="2295"/>
            <a:ext cx="4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44" name="Equation" r:id="rId15" imgW="279360" imgH="203040" progId="Equation.DSMT4">
                    <p:embed/>
                  </p:oleObj>
                </mc:Choice>
                <mc:Fallback>
                  <p:oleObj name="Equation" r:id="rId15" imgW="279360" imgH="203040" progId="Equation.DSMT4">
                    <p:embed/>
                    <p:pic>
                      <p:nvPicPr>
                        <p:cNvPr id="100380" name="Object 28">
                          <a:extLst>
                            <a:ext uri="{FF2B5EF4-FFF2-40B4-BE49-F238E27FC236}">
                              <a16:creationId xmlns:a16="http://schemas.microsoft.com/office/drawing/2014/main" id="{05FB4EDE-7D32-4412-9EDD-6857E4A588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" y="2295"/>
                          <a:ext cx="43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0381" name="Group 29">
              <a:extLst>
                <a:ext uri="{FF2B5EF4-FFF2-40B4-BE49-F238E27FC236}">
                  <a16:creationId xmlns:a16="http://schemas.microsoft.com/office/drawing/2014/main" id="{15EA9D48-183B-4AC0-A10C-F9A436B50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2112"/>
              <a:ext cx="192" cy="192"/>
              <a:chOff x="4272" y="1488"/>
              <a:chExt cx="192" cy="192"/>
            </a:xfrm>
          </p:grpSpPr>
          <p:sp>
            <p:nvSpPr>
              <p:cNvPr id="100382" name="Line 30">
                <a:extLst>
                  <a:ext uri="{FF2B5EF4-FFF2-40B4-BE49-F238E27FC236}">
                    <a16:creationId xmlns:a16="http://schemas.microsoft.com/office/drawing/2014/main" id="{FB1EF204-3F7D-4C64-AABE-33C745642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3" name="Line 31">
                <a:extLst>
                  <a:ext uri="{FF2B5EF4-FFF2-40B4-BE49-F238E27FC236}">
                    <a16:creationId xmlns:a16="http://schemas.microsoft.com/office/drawing/2014/main" id="{5EEE4669-6B5A-4958-B398-ABDF9809F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0384" name="Text Box 32">
            <a:extLst>
              <a:ext uri="{FF2B5EF4-FFF2-40B4-BE49-F238E27FC236}">
                <a16:creationId xmlns:a16="http://schemas.microsoft.com/office/drawing/2014/main" id="{F72D1B63-EAF4-4B2C-BF67-41D6046FF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极坐标系下的形式</a:t>
            </a:r>
          </a:p>
        </p:txBody>
      </p:sp>
      <p:graphicFrame>
        <p:nvGraphicFramePr>
          <p:cNvPr id="100386" name="Object 34">
            <a:extLst>
              <a:ext uri="{FF2B5EF4-FFF2-40B4-BE49-F238E27FC236}">
                <a16:creationId xmlns:a16="http://schemas.microsoft.com/office/drawing/2014/main" id="{3981205E-D000-4DB3-819A-C047930B1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371612"/>
              </p:ext>
            </p:extLst>
          </p:nvPr>
        </p:nvGraphicFramePr>
        <p:xfrm>
          <a:off x="942989" y="2492896"/>
          <a:ext cx="59277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5" name="Equation" r:id="rId17" imgW="2679480" imgH="431640" progId="Equation.DSMT4">
                  <p:embed/>
                </p:oleObj>
              </mc:Choice>
              <mc:Fallback>
                <p:oleObj name="Equation" r:id="rId17" imgW="2679480" imgH="431640" progId="Equation.DSMT4">
                  <p:embed/>
                  <p:pic>
                    <p:nvPicPr>
                      <p:cNvPr id="100386" name="Object 34">
                        <a:extLst>
                          <a:ext uri="{FF2B5EF4-FFF2-40B4-BE49-F238E27FC236}">
                            <a16:creationId xmlns:a16="http://schemas.microsoft.com/office/drawing/2014/main" id="{3981205E-D000-4DB3-819A-C047930B13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89" y="2492896"/>
                        <a:ext cx="59277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87" name="Text Box 35">
            <a:extLst>
              <a:ext uri="{FF2B5EF4-FFF2-40B4-BE49-F238E27FC236}">
                <a16:creationId xmlns:a16="http://schemas.microsoft.com/office/drawing/2014/main" id="{AF6C843A-B24F-4E7D-B15D-68580A29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18446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37" name="Object 34">
            <a:extLst>
              <a:ext uri="{FF2B5EF4-FFF2-40B4-BE49-F238E27FC236}">
                <a16:creationId xmlns:a16="http://schemas.microsoft.com/office/drawing/2014/main" id="{41922097-2002-49C2-AB5F-BB1D1EB3A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946355"/>
              </p:ext>
            </p:extLst>
          </p:nvPr>
        </p:nvGraphicFramePr>
        <p:xfrm>
          <a:off x="635000" y="3553445"/>
          <a:ext cx="65452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6" name="Equation" r:id="rId19" imgW="2958840" imgH="431640" progId="Equation.DSMT4">
                  <p:embed/>
                </p:oleObj>
              </mc:Choice>
              <mc:Fallback>
                <p:oleObj name="Equation" r:id="rId19" imgW="2958840" imgH="431640" progId="Equation.DSMT4">
                  <p:embed/>
                  <p:pic>
                    <p:nvPicPr>
                      <p:cNvPr id="100386" name="Object 34">
                        <a:extLst>
                          <a:ext uri="{FF2B5EF4-FFF2-40B4-BE49-F238E27FC236}">
                            <a16:creationId xmlns:a16="http://schemas.microsoft.com/office/drawing/2014/main" id="{3981205E-D000-4DB3-819A-C047930B13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553445"/>
                        <a:ext cx="65452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>
            <a:extLst>
              <a:ext uri="{FF2B5EF4-FFF2-40B4-BE49-F238E27FC236}">
                <a16:creationId xmlns:a16="http://schemas.microsoft.com/office/drawing/2014/main" id="{4CA4853D-5875-4F42-801B-A549D6124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163550"/>
              </p:ext>
            </p:extLst>
          </p:nvPr>
        </p:nvGraphicFramePr>
        <p:xfrm>
          <a:off x="685800" y="4625282"/>
          <a:ext cx="2817629" cy="97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7" name="Equation" r:id="rId21" imgW="1307880" imgH="431640" progId="Equation.DSMT4">
                  <p:embed/>
                </p:oleObj>
              </mc:Choice>
              <mc:Fallback>
                <p:oleObj name="Equation" r:id="rId21" imgW="1307880" imgH="431640" progId="Equation.DSMT4">
                  <p:embed/>
                  <p:pic>
                    <p:nvPicPr>
                      <p:cNvPr id="101383" name="Object 7">
                        <a:extLst>
                          <a:ext uri="{FF2B5EF4-FFF2-40B4-BE49-F238E27FC236}">
                            <a16:creationId xmlns:a16="http://schemas.microsoft.com/office/drawing/2014/main" id="{3ACD1A86-DF64-4E7F-8DE6-7246DE9F69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25282"/>
                        <a:ext cx="2817629" cy="978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>
            <a:extLst>
              <a:ext uri="{FF2B5EF4-FFF2-40B4-BE49-F238E27FC236}">
                <a16:creationId xmlns:a16="http://schemas.microsoft.com/office/drawing/2014/main" id="{B01011BC-3062-4E9C-BF6F-9388BA0B0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98312"/>
              </p:ext>
            </p:extLst>
          </p:nvPr>
        </p:nvGraphicFramePr>
        <p:xfrm>
          <a:off x="875301" y="5582384"/>
          <a:ext cx="6595225" cy="97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8" name="Equation" r:id="rId23" imgW="3060360" imgH="431640" progId="Equation.DSMT4">
                  <p:embed/>
                </p:oleObj>
              </mc:Choice>
              <mc:Fallback>
                <p:oleObj name="Equation" r:id="rId23" imgW="3060360" imgH="431640" progId="Equation.DSMT4">
                  <p:embed/>
                  <p:pic>
                    <p:nvPicPr>
                      <p:cNvPr id="38" name="Object 7">
                        <a:extLst>
                          <a:ext uri="{FF2B5EF4-FFF2-40B4-BE49-F238E27FC236}">
                            <a16:creationId xmlns:a16="http://schemas.microsoft.com/office/drawing/2014/main" id="{4CA4853D-5875-4F42-801B-A549D6124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301" y="5582384"/>
                        <a:ext cx="6595225" cy="978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>
            <a:extLst>
              <a:ext uri="{FF2B5EF4-FFF2-40B4-BE49-F238E27FC236}">
                <a16:creationId xmlns:a16="http://schemas.microsoft.com/office/drawing/2014/main" id="{1951C713-FE4E-42E1-BE2C-A858280FA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883372"/>
              </p:ext>
            </p:extLst>
          </p:nvPr>
        </p:nvGraphicFramePr>
        <p:xfrm>
          <a:off x="3543300" y="4651375"/>
          <a:ext cx="24638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9" name="Equation" r:id="rId25" imgW="1143000" imgH="431640" progId="Equation.DSMT4">
                  <p:embed/>
                </p:oleObj>
              </mc:Choice>
              <mc:Fallback>
                <p:oleObj name="Equation" r:id="rId25" imgW="1143000" imgH="431640" progId="Equation.DSMT4">
                  <p:embed/>
                  <p:pic>
                    <p:nvPicPr>
                      <p:cNvPr id="38" name="Object 7">
                        <a:extLst>
                          <a:ext uri="{FF2B5EF4-FFF2-40B4-BE49-F238E27FC236}">
                            <a16:creationId xmlns:a16="http://schemas.microsoft.com/office/drawing/2014/main" id="{4CA4853D-5875-4F42-801B-A549D6124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651375"/>
                        <a:ext cx="24638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6" grpId="0" build="p" autoUpdateAnimBg="0"/>
      <p:bldP spid="100387" grpId="0" build="p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500</Words>
  <Application>Microsoft Office PowerPoint</Application>
  <PresentationFormat>全屏显示(4:3)</PresentationFormat>
  <Paragraphs>91</Paragraphs>
  <Slides>19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  <vt:variant>
        <vt:lpstr>自定义放映</vt:lpstr>
      </vt:variant>
      <vt:variant>
        <vt:i4>2</vt:i4>
      </vt:variant>
    </vt:vector>
  </HeadingPairs>
  <TitlesOfParts>
    <vt:vector size="28" baseType="lpstr">
      <vt:lpstr>华文行楷</vt:lpstr>
      <vt:lpstr>Arial</vt:lpstr>
      <vt:lpstr>Times New Roman</vt:lpstr>
      <vt:lpstr>Trebuchet MS</vt:lpstr>
      <vt:lpstr>Wingdings 3</vt:lpstr>
      <vt:lpstr>平面</vt:lpstr>
      <vt:lpstr>Equation</vt:lpstr>
      <vt:lpstr>第三节</vt:lpstr>
      <vt:lpstr>一、链锁规则</vt:lpstr>
      <vt:lpstr>PowerPoint 演示文稿</vt:lpstr>
      <vt:lpstr>说明: </vt:lpstr>
      <vt:lpstr>PowerPoint 演示文稿</vt:lpstr>
      <vt:lpstr>又如,</vt:lpstr>
      <vt:lpstr>例.  设 </vt:lpstr>
      <vt:lpstr>例.  设</vt:lpstr>
      <vt:lpstr>例.  设</vt:lpstr>
      <vt:lpstr>例. 设 </vt:lpstr>
      <vt:lpstr>二、一阶全微分形式不变性</vt:lpstr>
      <vt:lpstr>微分法则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设有一圆柱体, 它的底半径以0.1cm/s 的速率在增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 </cp:lastModifiedBy>
  <cp:revision>461</cp:revision>
  <cp:lastPrinted>2022-01-18T02:55:27Z</cp:lastPrinted>
  <dcterms:created xsi:type="dcterms:W3CDTF">2000-07-20T07:19:35Z</dcterms:created>
  <dcterms:modified xsi:type="dcterms:W3CDTF">2022-04-26T01:43:43Z</dcterms:modified>
</cp:coreProperties>
</file>