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8"/>
  </p:notesMasterIdLst>
  <p:sldIdLst>
    <p:sldId id="256" r:id="rId2"/>
    <p:sldId id="294" r:id="rId3"/>
    <p:sldId id="257" r:id="rId4"/>
    <p:sldId id="278" r:id="rId5"/>
    <p:sldId id="259" r:id="rId6"/>
    <p:sldId id="296" r:id="rId7"/>
    <p:sldId id="264" r:id="rId8"/>
    <p:sldId id="258" r:id="rId9"/>
    <p:sldId id="307" r:id="rId10"/>
    <p:sldId id="265" r:id="rId11"/>
    <p:sldId id="281" r:id="rId12"/>
    <p:sldId id="285" r:id="rId13"/>
    <p:sldId id="261" r:id="rId14"/>
    <p:sldId id="297" r:id="rId15"/>
    <p:sldId id="276" r:id="rId16"/>
    <p:sldId id="263" r:id="rId17"/>
    <p:sldId id="271" r:id="rId18"/>
    <p:sldId id="277" r:id="rId19"/>
    <p:sldId id="268" r:id="rId20"/>
    <p:sldId id="298" r:id="rId21"/>
    <p:sldId id="269" r:id="rId22"/>
    <p:sldId id="304" r:id="rId23"/>
    <p:sldId id="305" r:id="rId24"/>
    <p:sldId id="306" r:id="rId25"/>
    <p:sldId id="308" r:id="rId26"/>
    <p:sldId id="311" r:id="rId27"/>
    <p:sldId id="312" r:id="rId28"/>
    <p:sldId id="310" r:id="rId29"/>
    <p:sldId id="286" r:id="rId30"/>
    <p:sldId id="287" r:id="rId31"/>
    <p:sldId id="288" r:id="rId32"/>
    <p:sldId id="290" r:id="rId33"/>
    <p:sldId id="309" r:id="rId34"/>
    <p:sldId id="270" r:id="rId35"/>
    <p:sldId id="293" r:id="rId36"/>
    <p:sldId id="301" r:id="rId37"/>
  </p:sldIdLst>
  <p:sldSz cx="9144000" cy="6858000" type="screen4x3"/>
  <p:notesSz cx="9929813" cy="6797675"/>
  <p:custShowLst>
    <p:custShow name="刘徽" id="0">
      <p:sldLst/>
    </p:custShow>
    <p:custShow name="柯西" id="1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8000"/>
    <a:srgbClr val="FF99FF"/>
    <a:srgbClr val="003399"/>
    <a:srgbClr val="000099"/>
    <a:srgbClr val="B2B2B2"/>
    <a:srgbClr val="00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311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7" Type="http://schemas.openxmlformats.org/officeDocument/2006/relationships/image" Target="../media/image122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1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22.wmf"/><Relationship Id="rId5" Type="http://schemas.openxmlformats.org/officeDocument/2006/relationships/image" Target="../media/image132.wmf"/><Relationship Id="rId10" Type="http://schemas.openxmlformats.org/officeDocument/2006/relationships/image" Target="../media/image121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5.wmf"/><Relationship Id="rId1" Type="http://schemas.openxmlformats.org/officeDocument/2006/relationships/image" Target="../media/image121.wmf"/><Relationship Id="rId4" Type="http://schemas.openxmlformats.org/officeDocument/2006/relationships/image" Target="../media/image16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12" Type="http://schemas.openxmlformats.org/officeDocument/2006/relationships/image" Target="../media/image186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11" Type="http://schemas.openxmlformats.org/officeDocument/2006/relationships/image" Target="../media/image185.wmf"/><Relationship Id="rId5" Type="http://schemas.openxmlformats.org/officeDocument/2006/relationships/image" Target="../media/image179.wmf"/><Relationship Id="rId10" Type="http://schemas.openxmlformats.org/officeDocument/2006/relationships/image" Target="../media/image184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11" Type="http://schemas.openxmlformats.org/officeDocument/2006/relationships/image" Target="../media/image197.wmf"/><Relationship Id="rId5" Type="http://schemas.openxmlformats.org/officeDocument/2006/relationships/image" Target="../media/image191.wmf"/><Relationship Id="rId10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image" Target="../media/image19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4" Type="http://schemas.openxmlformats.org/officeDocument/2006/relationships/image" Target="../media/image20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894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896"/>
            <a:ext cx="7281863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894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686FA4D-669D-417E-87BD-0EAC36921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7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B4A5B1-4C2B-44F5-86FB-F8CBAA9EAE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5D2C2-5CDF-4403-B5A4-A88DEDDAAE2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B136B3A-1D37-45EA-9BC1-8720197C740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AF1E3CE-05BF-48B9-970C-4E0A4C07D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1DEA1B-CBD5-486F-93A0-ABCD511EB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976D1-3CCA-49BA-8FBC-1C234473AD1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09B8153-9217-4CCC-B1DA-D634113DF7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646BF61-5FD5-4152-93A5-ED493B313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ED97A3-9B10-4645-934A-E88F5BCF0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EBDBF-F3E0-4550-9BD2-7D6DE500308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CAF8EA7-F51B-41A5-84B1-53A11722EDC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FCAE969-E8D6-4CAD-8000-64CCFEBE5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842048-1C19-4C59-A01A-7EE06B028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8037D-7E3C-4158-A66E-28F39F1B19B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56B0CAA-1A82-4952-98E9-0F1493AC33A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B9E1C87-71A8-4B75-A4B5-B0BC69A92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4D4F91-1E81-4D02-8878-52F202D3ED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B2101-49F2-4D3A-9C20-16AEBDAFC5C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CAF39A7-DCAC-4055-A7B8-325BAE8E811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BF06302-549B-4014-AD58-2DBE267B7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CD9D3D-00C7-4E2A-9721-62E8A2AAC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17C48-0434-466B-B37C-EBC90FF0617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C18BA4D-CD2B-4154-8155-BC410FBF2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6E8FDD8-4327-491E-8F4A-74C544481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点击按钮“雅可比”</a:t>
            </a:r>
            <a:r>
              <a:rPr lang="en-US" altLang="zh-CN"/>
              <a:t>, </a:t>
            </a:r>
            <a:r>
              <a:rPr lang="zh-CN" altLang="en-US"/>
              <a:t>可显示雅可比的简介</a:t>
            </a:r>
            <a:r>
              <a:rPr lang="en-US" altLang="zh-CN"/>
              <a:t>, </a:t>
            </a:r>
            <a:r>
              <a:rPr lang="zh-CN" altLang="en-US"/>
              <a:t>并自动返回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8A1646-42B6-4D9B-AE8C-1F135F5DD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0523-374D-4DD0-9AD7-6348B29C286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6BEE57E-23E4-4D06-9764-A49E9E147FF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1CCB1BE-7F34-4687-B3FA-F2228F14B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0D638B-07FC-4568-97F8-6E76911C9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A4040-8DA0-4CE5-BF23-B8D40E085F6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7CA0448-66C2-4385-9E81-FC8CC646E23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64F2ED1-74AF-4429-896E-F22D4D76C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04173B-6131-44C9-A14C-9E328469E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83124-AE84-4F74-83A6-064CC8E3AFC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3D6978C-275E-48FD-918E-9F4C3BC049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0B40FA4-ED05-4D5E-9148-3948C0981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 “公式”</a:t>
            </a:r>
            <a:r>
              <a:rPr lang="en-US" altLang="zh-CN"/>
              <a:t>,</a:t>
            </a:r>
            <a:r>
              <a:rPr lang="zh-CN" altLang="en-US"/>
              <a:t>可显示二阶线性方程组解的公式</a:t>
            </a:r>
            <a:r>
              <a:rPr lang="en-US" altLang="zh-CN"/>
              <a:t>, </a:t>
            </a:r>
            <a:r>
              <a:rPr lang="zh-CN" altLang="en-US"/>
              <a:t>演示结束自动返回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6700-CD71-4813-A135-1C73E99026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67654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95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22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131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120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00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0A91-5EA4-4949-8677-4B9453CED8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55107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640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76FEB-A16E-471A-983B-DA6BB3BB7ACB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3B207-1124-407C-A8DA-4095AD16FB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AB0C37-5B75-419F-A43B-1A09BAADB67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13BB55-4F6A-44B6-8564-84EFB2DAE3A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D3A1C4-C627-4B78-96F5-E91F4FB3F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2C63C7-1B1E-468B-8F22-644E5930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153D65-3B64-4E60-9D26-AFC1BF9F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517D6D-8A57-4BC2-AADB-53BB657A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1EE35D-ECB2-4D68-BCC2-02C2AD1102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86203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C378-F1FC-4E62-B637-0B35211A77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69164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C00B-F766-4E28-B1A0-12E7A5A45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24039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817E-7E52-4D37-907C-65E6C5347A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82526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A816-E76F-43F2-BEC5-6655D42527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75955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F3EC0-399C-4C50-A87C-9D02B731DE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52012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39F1B-0104-4781-A18E-8B8922475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29604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510F-F0E3-4CFF-B91C-FD7780E03C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69523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878D3-F25C-4B7E-A20A-D7AFF9E166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32460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16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ransition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0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6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9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94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9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0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5" Type="http://schemas.openxmlformats.org/officeDocument/2006/relationships/image" Target="../media/image104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10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5.w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22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22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3.wmf"/><Relationship Id="rId22" Type="http://schemas.openxmlformats.org/officeDocument/2006/relationships/image" Target="../media/image1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4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6.wmf"/><Relationship Id="rId22" Type="http://schemas.openxmlformats.org/officeDocument/2006/relationships/image" Target="../media/image15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60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6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75.bin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3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82.wmf"/><Relationship Id="rId26" Type="http://schemas.openxmlformats.org/officeDocument/2006/relationships/image" Target="../media/image186.wmf"/><Relationship Id="rId3" Type="http://schemas.openxmlformats.org/officeDocument/2006/relationships/oleObject" Target="../embeddings/oleObject176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79.wmf"/><Relationship Id="rId17" Type="http://schemas.openxmlformats.org/officeDocument/2006/relationships/oleObject" Target="../embeddings/oleObject183.bin"/><Relationship Id="rId25" Type="http://schemas.openxmlformats.org/officeDocument/2006/relationships/oleObject" Target="../embeddings/oleObject1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1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80.bin"/><Relationship Id="rId24" Type="http://schemas.openxmlformats.org/officeDocument/2006/relationships/image" Target="../media/image185.wmf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23" Type="http://schemas.openxmlformats.org/officeDocument/2006/relationships/oleObject" Target="../embeddings/oleObject186.bin"/><Relationship Id="rId10" Type="http://schemas.openxmlformats.org/officeDocument/2006/relationships/image" Target="../media/image178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80.wmf"/><Relationship Id="rId22" Type="http://schemas.openxmlformats.org/officeDocument/2006/relationships/image" Target="../media/image18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4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3.wmf"/><Relationship Id="rId20" Type="http://schemas.openxmlformats.org/officeDocument/2006/relationships/image" Target="../media/image195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97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2.wmf"/><Relationship Id="rId22" Type="http://schemas.openxmlformats.org/officeDocument/2006/relationships/image" Target="../media/image19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0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0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20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9.e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>
            <a:extLst>
              <a:ext uri="{FF2B5EF4-FFF2-40B4-BE49-F238E27FC236}">
                <a16:creationId xmlns:a16="http://schemas.microsoft.com/office/drawing/2014/main" id="{F63BBB05-9570-4CD8-AC59-B041C484E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6102"/>
            <a:ext cx="9144000" cy="5041898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" name="Rectangle 30">
            <a:extLst>
              <a:ext uri="{FF2B5EF4-FFF2-40B4-BE49-F238E27FC236}">
                <a16:creationId xmlns:a16="http://schemas.microsoft.com/office/drawing/2014/main" id="{7B092FDA-64BB-4C7D-80E6-0F935B5DA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564904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0" name="Text Box 32">
            <a:extLst>
              <a:ext uri="{FF2B5EF4-FFF2-40B4-BE49-F238E27FC236}">
                <a16:creationId xmlns:a16="http://schemas.microsoft.com/office/drawing/2014/main" id="{4A9B53D1-D02D-470D-AABA-CF584386D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30" y="157163"/>
            <a:ext cx="1438215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第二章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7B79CA7-5939-4CAE-9DA6-03EF5126CC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358775"/>
            <a:ext cx="24384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第四节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0A13998A-8BFE-4F18-8CEA-D67A4A75C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588095DB-54CD-4E27-805A-4A32C83CA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3058914"/>
            <a:ext cx="56886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一、一个方程所确定的隐函数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及其导数 </a:t>
            </a:r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D309E3A5-3565-4616-8E39-582709940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4355058"/>
            <a:ext cx="55194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二、方程组所确定的隐函数组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及其导数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8D0E435A-D63D-4C17-A47A-6BA725528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1282452"/>
            <a:ext cx="4146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隐函数微分法 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EF608CD-D350-4899-B8FD-E8F0BCCEF4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8328" y="457200"/>
            <a:ext cx="129540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C250D869-3F05-46F4-8639-8679FD860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若函数 </a:t>
            </a:r>
          </a:p>
        </p:txBody>
      </p:sp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2D7B9E01-6330-4D69-A5CD-C6E790ABD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436091"/>
              </p:ext>
            </p:extLst>
          </p:nvPr>
        </p:nvGraphicFramePr>
        <p:xfrm>
          <a:off x="2411760" y="1090614"/>
          <a:ext cx="1862763" cy="50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4" name="Equation" r:id="rId4" imgW="774360" imgH="228600" progId="Equation.DSMT4">
                  <p:embed/>
                </p:oleObj>
              </mc:Choice>
              <mc:Fallback>
                <p:oleObj name="Equation" r:id="rId4" imgW="774360" imgH="228600" progId="Equation.DSMT4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2D7B9E01-6330-4D69-A5CD-C6E790ABD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090614"/>
                        <a:ext cx="1862763" cy="505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929B76EB-A225-4AD0-90B6-3E3C200EA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105624"/>
              </p:ext>
            </p:extLst>
          </p:nvPr>
        </p:nvGraphicFramePr>
        <p:xfrm>
          <a:off x="3053220" y="508652"/>
          <a:ext cx="1447799" cy="47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5" name="Equation" r:id="rId6" imgW="622080" imgH="203040" progId="Equation.DSMT4">
                  <p:embed/>
                </p:oleObj>
              </mc:Choice>
              <mc:Fallback>
                <p:oleObj name="Equation" r:id="rId6" imgW="622080" imgH="203040" progId="Equation.DSMT4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929B76EB-A225-4AD0-90B6-3E3C200EA0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220" y="508652"/>
                        <a:ext cx="1447799" cy="472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>
            <a:extLst>
              <a:ext uri="{FF2B5EF4-FFF2-40B4-BE49-F238E27FC236}">
                <a16:creationId xmlns:a16="http://schemas.microsoft.com/office/drawing/2014/main" id="{D6973997-F8F5-4FF0-9A86-CAAE071B8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764193"/>
              </p:ext>
            </p:extLst>
          </p:nvPr>
        </p:nvGraphicFramePr>
        <p:xfrm>
          <a:off x="2501900" y="4584701"/>
          <a:ext cx="3517900" cy="105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6" name="Equation" r:id="rId8" imgW="1523880" imgH="457200" progId="Equation.DSMT4">
                  <p:embed/>
                </p:oleObj>
              </mc:Choice>
              <mc:Fallback>
                <p:oleObj name="Equation" r:id="rId8" imgW="1523880" imgH="457200" progId="Equation.DSMT4">
                  <p:embed/>
                  <p:pic>
                    <p:nvPicPr>
                      <p:cNvPr id="18448" name="Object 16">
                        <a:extLst>
                          <a:ext uri="{FF2B5EF4-FFF2-40B4-BE49-F238E27FC236}">
                            <a16:creationId xmlns:a16="http://schemas.microsoft.com/office/drawing/2014/main" id="{D6973997-F8F5-4FF0-9A86-CAAE071B8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584701"/>
                        <a:ext cx="3517900" cy="1055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Text Box 30">
            <a:extLst>
              <a:ext uri="{FF2B5EF4-FFF2-40B4-BE49-F238E27FC236}">
                <a16:creationId xmlns:a16="http://schemas.microsoft.com/office/drawing/2014/main" id="{8DF5BA20-F009-4A48-A345-8CC9E5AF8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0810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的某邻域内具有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连续偏导数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5934F8EC-FFB2-4EDC-B089-5B92E624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2940050"/>
            <a:ext cx="1458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则方程</a:t>
            </a:r>
          </a:p>
        </p:txBody>
      </p:sp>
      <p:graphicFrame>
        <p:nvGraphicFramePr>
          <p:cNvPr id="18442" name="Object 10">
            <a:extLst>
              <a:ext uri="{FF2B5EF4-FFF2-40B4-BE49-F238E27FC236}">
                <a16:creationId xmlns:a16="http://schemas.microsoft.com/office/drawing/2014/main" id="{83BF9788-17D8-4A55-8569-D8B70AD9A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6091"/>
              </p:ext>
            </p:extLst>
          </p:nvPr>
        </p:nvGraphicFramePr>
        <p:xfrm>
          <a:off x="1540299" y="3013513"/>
          <a:ext cx="1964901" cy="470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7" name="Equation" r:id="rId10" imgW="850680" imgH="203040" progId="Equation.DSMT4">
                  <p:embed/>
                </p:oleObj>
              </mc:Choice>
              <mc:Fallback>
                <p:oleObj name="Equation" r:id="rId10" imgW="850680" imgH="203040" progId="Equation.DSMT4">
                  <p:embed/>
                  <p:pic>
                    <p:nvPicPr>
                      <p:cNvPr id="18442" name="Object 10">
                        <a:extLst>
                          <a:ext uri="{FF2B5EF4-FFF2-40B4-BE49-F238E27FC236}">
                            <a16:creationId xmlns:a16="http://schemas.microsoft.com/office/drawing/2014/main" id="{83BF9788-17D8-4A55-8569-D8B70AD9A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299" y="3013513"/>
                        <a:ext cx="1964901" cy="470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>
            <a:extLst>
              <a:ext uri="{FF2B5EF4-FFF2-40B4-BE49-F238E27FC236}">
                <a16:creationId xmlns:a16="http://schemas.microsoft.com/office/drawing/2014/main" id="{658025D7-413E-4284-9004-03DDC9FCD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9241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18467" name="Object 35">
            <a:extLst>
              <a:ext uri="{FF2B5EF4-FFF2-40B4-BE49-F238E27FC236}">
                <a16:creationId xmlns:a16="http://schemas.microsoft.com/office/drawing/2014/main" id="{FC7A8814-EF96-43E4-AC1F-B82669F2D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648400"/>
              </p:ext>
            </p:extLst>
          </p:nvPr>
        </p:nvGraphicFramePr>
        <p:xfrm>
          <a:off x="4293596" y="2940050"/>
          <a:ext cx="122105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8" name="Equation" r:id="rId12" imgW="495000" imgH="228600" progId="Equation.DSMT4">
                  <p:embed/>
                </p:oleObj>
              </mc:Choice>
              <mc:Fallback>
                <p:oleObj name="Equation" r:id="rId12" imgW="495000" imgH="228600" progId="Equation.DSMT4">
                  <p:embed/>
                  <p:pic>
                    <p:nvPicPr>
                      <p:cNvPr id="18467" name="Object 35">
                        <a:extLst>
                          <a:ext uri="{FF2B5EF4-FFF2-40B4-BE49-F238E27FC236}">
                            <a16:creationId xmlns:a16="http://schemas.microsoft.com/office/drawing/2014/main" id="{FC7A8814-EF96-43E4-AC1F-B82669F2D6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3596" y="2940050"/>
                        <a:ext cx="122105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5">
            <a:extLst>
              <a:ext uri="{FF2B5EF4-FFF2-40B4-BE49-F238E27FC236}">
                <a16:creationId xmlns:a16="http://schemas.microsoft.com/office/drawing/2014/main" id="{B3853AD8-338D-4E4C-B0F2-20D4BE7B3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29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并有连续偏导数</a:t>
            </a:r>
          </a:p>
        </p:txBody>
      </p:sp>
      <p:graphicFrame>
        <p:nvGraphicFramePr>
          <p:cNvPr id="18446" name="Object 14">
            <a:extLst>
              <a:ext uri="{FF2B5EF4-FFF2-40B4-BE49-F238E27FC236}">
                <a16:creationId xmlns:a16="http://schemas.microsoft.com/office/drawing/2014/main" id="{AF192C26-5A7B-4F33-922C-BE1FD086B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463854"/>
              </p:ext>
            </p:extLst>
          </p:nvPr>
        </p:nvGraphicFramePr>
        <p:xfrm>
          <a:off x="6270806" y="3545821"/>
          <a:ext cx="213412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9" name="Equation" r:id="rId14" imgW="939600" imgH="228600" progId="Equation.DSMT4">
                  <p:embed/>
                </p:oleObj>
              </mc:Choice>
              <mc:Fallback>
                <p:oleObj name="Equation" r:id="rId14" imgW="939600" imgH="228600" progId="Equation.DSMT4">
                  <p:embed/>
                  <p:pic>
                    <p:nvPicPr>
                      <p:cNvPr id="18446" name="Object 14">
                        <a:extLst>
                          <a:ext uri="{FF2B5EF4-FFF2-40B4-BE49-F238E27FC236}">
                            <a16:creationId xmlns:a16="http://schemas.microsoft.com/office/drawing/2014/main" id="{AF192C26-5A7B-4F33-922C-BE1FD086BE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806" y="3545821"/>
                        <a:ext cx="213412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4" name="Text Box 42">
            <a:extLst>
              <a:ext uri="{FF2B5EF4-FFF2-40B4-BE49-F238E27FC236}">
                <a16:creationId xmlns:a16="http://schemas.microsoft.com/office/drawing/2014/main" id="{24C5A02D-3BC0-4898-AD6A-BED4C5231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19488"/>
            <a:ext cx="533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定一个单值连续函数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= 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, </a:t>
            </a:r>
          </a:p>
        </p:txBody>
      </p:sp>
      <p:sp>
        <p:nvSpPr>
          <p:cNvPr id="18482" name="Text Box 50">
            <a:extLst>
              <a:ext uri="{FF2B5EF4-FFF2-40B4-BE49-F238E27FC236}">
                <a16:creationId xmlns:a16="http://schemas.microsoft.com/office/drawing/2014/main" id="{570885F3-74D2-4BC3-A660-02C404526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29288"/>
            <a:ext cx="6698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定理证明从略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仅就求导公式推导如下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483" name="Text Box 51">
            <a:extLst>
              <a:ext uri="{FF2B5EF4-FFF2-40B4-BE49-F238E27FC236}">
                <a16:creationId xmlns:a16="http://schemas.microsoft.com/office/drawing/2014/main" id="{8517B145-D5B8-49CC-BCC6-F9112F74C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337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满足</a:t>
            </a:r>
          </a:p>
        </p:txBody>
      </p:sp>
      <p:graphicFrame>
        <p:nvGraphicFramePr>
          <p:cNvPr id="18440" name="Object 8">
            <a:extLst>
              <a:ext uri="{FF2B5EF4-FFF2-40B4-BE49-F238E27FC236}">
                <a16:creationId xmlns:a16="http://schemas.microsoft.com/office/drawing/2014/main" id="{2F334DE3-A466-4EB3-96A6-E6D48C8E4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37363"/>
              </p:ext>
            </p:extLst>
          </p:nvPr>
        </p:nvGraphicFramePr>
        <p:xfrm>
          <a:off x="1681333" y="1700667"/>
          <a:ext cx="2314603" cy="54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0" name="Equation" r:id="rId16" imgW="1041120" imgH="228600" progId="Equation.DSMT4">
                  <p:embed/>
                </p:oleObj>
              </mc:Choice>
              <mc:Fallback>
                <p:oleObj name="Equation" r:id="rId16" imgW="1041120" imgH="228600" progId="Equation.DSMT4">
                  <p:embed/>
                  <p:pic>
                    <p:nvPicPr>
                      <p:cNvPr id="18440" name="Object 8">
                        <a:extLst>
                          <a:ext uri="{FF2B5EF4-FFF2-40B4-BE49-F238E27FC236}">
                            <a16:creationId xmlns:a16="http://schemas.microsoft.com/office/drawing/2014/main" id="{2F334DE3-A466-4EB3-96A6-E6D48C8E4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333" y="1700667"/>
                        <a:ext cx="2314603" cy="547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6" name="Object 54">
            <a:extLst>
              <a:ext uri="{FF2B5EF4-FFF2-40B4-BE49-F238E27FC236}">
                <a16:creationId xmlns:a16="http://schemas.microsoft.com/office/drawing/2014/main" id="{3C8BBF5E-F7DE-43B0-8AC7-CE0350046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593339"/>
              </p:ext>
            </p:extLst>
          </p:nvPr>
        </p:nvGraphicFramePr>
        <p:xfrm>
          <a:off x="1715958" y="2282025"/>
          <a:ext cx="2398842" cy="546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1" name="Equation" r:id="rId18" imgW="1079280" imgH="228600" progId="Equation.DSMT4">
                  <p:embed/>
                </p:oleObj>
              </mc:Choice>
              <mc:Fallback>
                <p:oleObj name="Equation" r:id="rId18" imgW="1079280" imgH="228600" progId="Equation.DSMT4">
                  <p:embed/>
                  <p:pic>
                    <p:nvPicPr>
                      <p:cNvPr id="18486" name="Object 54">
                        <a:extLst>
                          <a:ext uri="{FF2B5EF4-FFF2-40B4-BE49-F238E27FC236}">
                            <a16:creationId xmlns:a16="http://schemas.microsoft.com/office/drawing/2014/main" id="{3C8BBF5E-F7DE-43B0-8AC7-CE03500465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958" y="2282025"/>
                        <a:ext cx="2398842" cy="546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7" name="Text Box 55">
            <a:extLst>
              <a:ext uri="{FF2B5EF4-FFF2-40B4-BE49-F238E27FC236}">
                <a16:creationId xmlns:a16="http://schemas.microsoft.com/office/drawing/2014/main" id="{6C842A51-F769-4ED3-B911-5C83233D6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18488" name="Text Box 56">
            <a:extLst>
              <a:ext uri="{FF2B5EF4-FFF2-40B4-BE49-F238E27FC236}">
                <a16:creationId xmlns:a16="http://schemas.microsoft.com/office/drawing/2014/main" id="{C4AC7D58-7BAB-4488-9A30-634E513C2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71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满足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489" name="Text Box 57">
            <a:extLst>
              <a:ext uri="{FF2B5EF4-FFF2-40B4-BE49-F238E27FC236}">
                <a16:creationId xmlns:a16="http://schemas.microsoft.com/office/drawing/2014/main" id="{177CB715-569D-4EA0-B0E5-872705542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44650"/>
            <a:ext cx="77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18490" name="Text Box 58">
            <a:extLst>
              <a:ext uri="{FF2B5EF4-FFF2-40B4-BE49-F238E27FC236}">
                <a16:creationId xmlns:a16="http://schemas.microsoft.com/office/drawing/2014/main" id="{479B3504-C949-4D84-BCBC-77F29271A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54250"/>
            <a:ext cx="77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18491" name="Text Box 59">
            <a:extLst>
              <a:ext uri="{FF2B5EF4-FFF2-40B4-BE49-F238E27FC236}">
                <a16:creationId xmlns:a16="http://schemas.microsoft.com/office/drawing/2014/main" id="{7F610BCD-8421-4723-9835-85D847DCC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94005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某一邻域内可唯一确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2" grpId="0" autoUpdateAnimBg="0"/>
      <p:bldP spid="18441" grpId="0" autoUpdateAnimBg="0"/>
      <p:bldP spid="18444" grpId="0" autoUpdateAnimBg="0"/>
      <p:bldP spid="18447" grpId="0" autoUpdateAnimBg="0"/>
      <p:bldP spid="18474" grpId="0" autoUpdateAnimBg="0"/>
      <p:bldP spid="18482" grpId="0" autoUpdateAnimBg="0"/>
      <p:bldP spid="18483" grpId="0" autoUpdateAnimBg="0"/>
      <p:bldP spid="18487" grpId="0" autoUpdateAnimBg="0"/>
      <p:bldP spid="18489" grpId="0" autoUpdateAnimBg="0"/>
      <p:bldP spid="18490" grpId="0" autoUpdateAnimBg="0"/>
      <p:bldP spid="1849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6" name="Object 12">
            <a:extLst>
              <a:ext uri="{FF2B5EF4-FFF2-40B4-BE49-F238E27FC236}">
                <a16:creationId xmlns:a16="http://schemas.microsoft.com/office/drawing/2014/main" id="{7753CE3E-BC0F-4B45-8BB5-3D7B44B3D8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70640"/>
              </p:ext>
            </p:extLst>
          </p:nvPr>
        </p:nvGraphicFramePr>
        <p:xfrm>
          <a:off x="1760538" y="1180000"/>
          <a:ext cx="3048000" cy="482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9" name="Equation" r:id="rId4" imgW="1282680" imgH="203040" progId="Equation.DSMT4">
                  <p:embed/>
                </p:oleObj>
              </mc:Choice>
              <mc:Fallback>
                <p:oleObj name="Equation" r:id="rId4" imgW="1282680" imgH="203040" progId="Equation.DSMT4">
                  <p:embed/>
                  <p:pic>
                    <p:nvPicPr>
                      <p:cNvPr id="41996" name="Object 12">
                        <a:extLst>
                          <a:ext uri="{FF2B5EF4-FFF2-40B4-BE49-F238E27FC236}">
                            <a16:creationId xmlns:a16="http://schemas.microsoft.com/office/drawing/2014/main" id="{7753CE3E-BC0F-4B45-8BB5-3D7B44B3D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1180000"/>
                        <a:ext cx="3048000" cy="482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13">
            <a:extLst>
              <a:ext uri="{FF2B5EF4-FFF2-40B4-BE49-F238E27FC236}">
                <a16:creationId xmlns:a16="http://schemas.microsoft.com/office/drawing/2014/main" id="{8BC39904-8986-49BC-A883-D880F942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7526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两边对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求偏导</a:t>
            </a:r>
          </a:p>
        </p:txBody>
      </p:sp>
      <p:sp>
        <p:nvSpPr>
          <p:cNvPr id="41998" name="Line 14">
            <a:extLst>
              <a:ext uri="{FF2B5EF4-FFF2-40B4-BE49-F238E27FC236}">
                <a16:creationId xmlns:a16="http://schemas.microsoft.com/office/drawing/2014/main" id="{7EF170CE-BDDE-400A-BBA3-D2EB066FB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676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999" name="Object 15">
            <a:extLst>
              <a:ext uri="{FF2B5EF4-FFF2-40B4-BE49-F238E27FC236}">
                <a16:creationId xmlns:a16="http://schemas.microsoft.com/office/drawing/2014/main" id="{B4904460-546A-4BFC-AB36-513D03783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330845"/>
              </p:ext>
            </p:extLst>
          </p:nvPr>
        </p:nvGraphicFramePr>
        <p:xfrm>
          <a:off x="2286000" y="2451949"/>
          <a:ext cx="2076648" cy="994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0" name="Equation" r:id="rId6" imgW="901440" imgH="431640" progId="Equation.DSMT4">
                  <p:embed/>
                </p:oleObj>
              </mc:Choice>
              <mc:Fallback>
                <p:oleObj name="Equation" r:id="rId6" imgW="901440" imgH="431640" progId="Equation.DSMT4">
                  <p:embed/>
                  <p:pic>
                    <p:nvPicPr>
                      <p:cNvPr id="41999" name="Object 15">
                        <a:extLst>
                          <a:ext uri="{FF2B5EF4-FFF2-40B4-BE49-F238E27FC236}">
                            <a16:creationId xmlns:a16="http://schemas.microsoft.com/office/drawing/2014/main" id="{B4904460-546A-4BFC-AB36-513D03783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51949"/>
                        <a:ext cx="2076648" cy="994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6">
            <a:extLst>
              <a:ext uri="{FF2B5EF4-FFF2-40B4-BE49-F238E27FC236}">
                <a16:creationId xmlns:a16="http://schemas.microsoft.com/office/drawing/2014/main" id="{1EC432EC-5BC1-4088-93FD-653B57E84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504442"/>
              </p:ext>
            </p:extLst>
          </p:nvPr>
        </p:nvGraphicFramePr>
        <p:xfrm>
          <a:off x="2260512" y="4036689"/>
          <a:ext cx="1506861" cy="98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1" name="Equation" r:id="rId8" imgW="660240" imgH="431640" progId="Equation.DSMT4">
                  <p:embed/>
                </p:oleObj>
              </mc:Choice>
              <mc:Fallback>
                <p:oleObj name="Equation" r:id="rId8" imgW="660240" imgH="431640" progId="Equation.DSMT4">
                  <p:embed/>
                  <p:pic>
                    <p:nvPicPr>
                      <p:cNvPr id="42000" name="Object 16">
                        <a:extLst>
                          <a:ext uri="{FF2B5EF4-FFF2-40B4-BE49-F238E27FC236}">
                            <a16:creationId xmlns:a16="http://schemas.microsoft.com/office/drawing/2014/main" id="{1EC432EC-5BC1-4088-93FD-653B57E849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512" y="4036689"/>
                        <a:ext cx="1506861" cy="985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Line 17">
            <a:extLst>
              <a:ext uri="{FF2B5EF4-FFF2-40B4-BE49-F238E27FC236}">
                <a16:creationId xmlns:a16="http://schemas.microsoft.com/office/drawing/2014/main" id="{20829A73-6978-43CC-8EFD-32ADEBD53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52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2011" name="Object 27">
            <a:extLst>
              <a:ext uri="{FF2B5EF4-FFF2-40B4-BE49-F238E27FC236}">
                <a16:creationId xmlns:a16="http://schemas.microsoft.com/office/drawing/2014/main" id="{C28B96C6-9FC5-4E51-9AD3-6DA88C86B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213161"/>
              </p:ext>
            </p:extLst>
          </p:nvPr>
        </p:nvGraphicFramePr>
        <p:xfrm>
          <a:off x="2201043" y="5160942"/>
          <a:ext cx="1506861" cy="102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2" name="Equation" r:id="rId10" imgW="672840" imgH="457200" progId="Equation.DSMT4">
                  <p:embed/>
                </p:oleObj>
              </mc:Choice>
              <mc:Fallback>
                <p:oleObj name="Equation" r:id="rId10" imgW="672840" imgH="457200" progId="Equation.DSMT4">
                  <p:embed/>
                  <p:pic>
                    <p:nvPicPr>
                      <p:cNvPr id="42011" name="Object 27">
                        <a:extLst>
                          <a:ext uri="{FF2B5EF4-FFF2-40B4-BE49-F238E27FC236}">
                            <a16:creationId xmlns:a16="http://schemas.microsoft.com/office/drawing/2014/main" id="{C28B96C6-9FC5-4E51-9AD3-6DA88C86B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043" y="5160942"/>
                        <a:ext cx="1506861" cy="1023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2" name="Text Box 28">
            <a:extLst>
              <a:ext uri="{FF2B5EF4-FFF2-40B4-BE49-F238E27FC236}">
                <a16:creationId xmlns:a16="http://schemas.microsoft.com/office/drawing/2014/main" id="{045B6141-C4AE-495B-88EB-5F4A1304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14" y="5358159"/>
            <a:ext cx="1697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同样可得</a:t>
            </a:r>
          </a:p>
        </p:txBody>
      </p:sp>
      <p:graphicFrame>
        <p:nvGraphicFramePr>
          <p:cNvPr id="42019" name="Object 35">
            <a:extLst>
              <a:ext uri="{FF2B5EF4-FFF2-40B4-BE49-F238E27FC236}">
                <a16:creationId xmlns:a16="http://schemas.microsoft.com/office/drawing/2014/main" id="{D216394F-411A-4808-A9E0-CD4ECC65E3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840374"/>
              </p:ext>
            </p:extLst>
          </p:nvPr>
        </p:nvGraphicFramePr>
        <p:xfrm>
          <a:off x="539552" y="588963"/>
          <a:ext cx="784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3" name="Equation" r:id="rId12" imgW="3390840" imgH="203040" progId="Equation.DSMT4">
                  <p:embed/>
                </p:oleObj>
              </mc:Choice>
              <mc:Fallback>
                <p:oleObj name="Equation" r:id="rId12" imgW="3390840" imgH="203040" progId="Equation.DSMT4">
                  <p:embed/>
                  <p:pic>
                    <p:nvPicPr>
                      <p:cNvPr id="42019" name="Object 35">
                        <a:extLst>
                          <a:ext uri="{FF2B5EF4-FFF2-40B4-BE49-F238E27FC236}">
                            <a16:creationId xmlns:a16="http://schemas.microsoft.com/office/drawing/2014/main" id="{D216394F-411A-4808-A9E0-CD4ECC65E3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88963"/>
                        <a:ext cx="78486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5" name="Text Box 41">
            <a:extLst>
              <a:ext uri="{FF2B5EF4-FFF2-40B4-BE49-F238E27FC236}">
                <a16:creationId xmlns:a16="http://schemas.microsoft.com/office/drawing/2014/main" id="{9C98CF9E-0429-4288-BE01-597B3CFAF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408" y="512762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42004" name="Object 20">
            <a:extLst>
              <a:ext uri="{FF2B5EF4-FFF2-40B4-BE49-F238E27FC236}">
                <a16:creationId xmlns:a16="http://schemas.microsoft.com/office/drawing/2014/main" id="{2E329631-905E-4F34-8E86-1A1FF5D7B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152320"/>
              </p:ext>
            </p:extLst>
          </p:nvPr>
        </p:nvGraphicFramePr>
        <p:xfrm>
          <a:off x="2935815" y="3456266"/>
          <a:ext cx="4732530" cy="53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4" name="Equation" r:id="rId14" imgW="2006280" imgH="228600" progId="Equation.DSMT4">
                  <p:embed/>
                </p:oleObj>
              </mc:Choice>
              <mc:Fallback>
                <p:oleObj name="Equation" r:id="rId14" imgW="2006280" imgH="228600" progId="Equation.DSMT4">
                  <p:embed/>
                  <p:pic>
                    <p:nvPicPr>
                      <p:cNvPr id="42004" name="Object 20">
                        <a:extLst>
                          <a:ext uri="{FF2B5EF4-FFF2-40B4-BE49-F238E27FC236}">
                            <a16:creationId xmlns:a16="http://schemas.microsoft.com/office/drawing/2014/main" id="{2E329631-905E-4F34-8E86-1A1FF5D7BF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815" y="3456266"/>
                        <a:ext cx="4732530" cy="53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7" grpId="0" autoUpdateAnimBg="0"/>
      <p:bldP spid="42012" grpId="0" autoUpdateAnimBg="0"/>
      <p:bldP spid="4202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2794D26-92F9-41D8-9E23-11E2B9BD02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202566"/>
            <a:ext cx="4322440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利用公式</a:t>
            </a: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693A9EFC-A66B-4D99-87DA-5B4EC3284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9715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52238" name="Object 14">
            <a:extLst>
              <a:ext uri="{FF2B5EF4-FFF2-40B4-BE49-F238E27FC236}">
                <a16:creationId xmlns:a16="http://schemas.microsoft.com/office/drawing/2014/main" id="{D4BC75CB-61B3-49B4-AF05-21A07627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952200"/>
              </p:ext>
            </p:extLst>
          </p:nvPr>
        </p:nvGraphicFramePr>
        <p:xfrm>
          <a:off x="1100309" y="1780232"/>
          <a:ext cx="4538491" cy="57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43" name="Equation" r:id="rId3" imgW="1803240" imgH="228600" progId="Equation.DSMT4">
                  <p:embed/>
                </p:oleObj>
              </mc:Choice>
              <mc:Fallback>
                <p:oleObj name="Equation" r:id="rId3" imgW="1803240" imgH="228600" progId="Equation.DSMT4">
                  <p:embed/>
                  <p:pic>
                    <p:nvPicPr>
                      <p:cNvPr id="52238" name="Object 14">
                        <a:extLst>
                          <a:ext uri="{FF2B5EF4-FFF2-40B4-BE49-F238E27FC236}">
                            <a16:creationId xmlns:a16="http://schemas.microsoft.com/office/drawing/2014/main" id="{D4BC75CB-61B3-49B4-AF05-21A076279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309" y="1780232"/>
                        <a:ext cx="4538491" cy="575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Text Box 16">
            <a:extLst>
              <a:ext uri="{FF2B5EF4-FFF2-40B4-BE49-F238E27FC236}">
                <a16:creationId xmlns:a16="http://schemas.microsoft.com/office/drawing/2014/main" id="{BFDBEE2D-5762-442C-8092-9B9FD587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54326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52241" name="Object 17">
            <a:extLst>
              <a:ext uri="{FF2B5EF4-FFF2-40B4-BE49-F238E27FC236}">
                <a16:creationId xmlns:a16="http://schemas.microsoft.com/office/drawing/2014/main" id="{4BD564FB-25D6-4FAC-BA44-0D109E8DD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031423"/>
              </p:ext>
            </p:extLst>
          </p:nvPr>
        </p:nvGraphicFramePr>
        <p:xfrm>
          <a:off x="1181100" y="2482850"/>
          <a:ext cx="30765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44" name="Equation" r:id="rId5" imgW="1269720" imgH="228600" progId="Equation.DSMT4">
                  <p:embed/>
                </p:oleObj>
              </mc:Choice>
              <mc:Fallback>
                <p:oleObj name="Equation" r:id="rId5" imgW="1269720" imgH="228600" progId="Equation.DSMT4">
                  <p:embed/>
                  <p:pic>
                    <p:nvPicPr>
                      <p:cNvPr id="52241" name="Object 17">
                        <a:extLst>
                          <a:ext uri="{FF2B5EF4-FFF2-40B4-BE49-F238E27FC236}">
                            <a16:creationId xmlns:a16="http://schemas.microsoft.com/office/drawing/2014/main" id="{4BD564FB-25D6-4FAC-BA44-0D109E8DD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482850"/>
                        <a:ext cx="30765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>
            <a:extLst>
              <a:ext uri="{FF2B5EF4-FFF2-40B4-BE49-F238E27FC236}">
                <a16:creationId xmlns:a16="http://schemas.microsoft.com/office/drawing/2014/main" id="{8F9FA888-6503-4B38-87D8-9D108976B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223152"/>
              </p:ext>
            </p:extLst>
          </p:nvPr>
        </p:nvGraphicFramePr>
        <p:xfrm>
          <a:off x="874006" y="3113912"/>
          <a:ext cx="4991095" cy="104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45" name="Equation" r:id="rId7" imgW="2070000" imgH="431640" progId="Equation.DSMT4">
                  <p:embed/>
                </p:oleObj>
              </mc:Choice>
              <mc:Fallback>
                <p:oleObj name="Equation" r:id="rId7" imgW="2070000" imgH="431640" progId="Equation.DSMT4">
                  <p:embed/>
                  <p:pic>
                    <p:nvPicPr>
                      <p:cNvPr id="52242" name="Object 18">
                        <a:extLst>
                          <a:ext uri="{FF2B5EF4-FFF2-40B4-BE49-F238E27FC236}">
                            <a16:creationId xmlns:a16="http://schemas.microsoft.com/office/drawing/2014/main" id="{8F9FA888-6503-4B38-87D8-9D108976B6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006" y="3113912"/>
                        <a:ext cx="4991095" cy="104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Text Box 19">
            <a:extLst>
              <a:ext uri="{FF2B5EF4-FFF2-40B4-BE49-F238E27FC236}">
                <a16:creationId xmlns:a16="http://schemas.microsoft.com/office/drawing/2014/main" id="{1FD9F2DD-331E-41FD-A6B4-81D5F45B4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14800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两边对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求偏导</a:t>
            </a:r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44" name="Line 20">
            <a:extLst>
              <a:ext uri="{FF2B5EF4-FFF2-40B4-BE49-F238E27FC236}">
                <a16:creationId xmlns:a16="http://schemas.microsoft.com/office/drawing/2014/main" id="{81147A91-2612-4434-8637-E391436E1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62400"/>
            <a:ext cx="0" cy="10668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245" name="Object 21">
            <a:extLst>
              <a:ext uri="{FF2B5EF4-FFF2-40B4-BE49-F238E27FC236}">
                <a16:creationId xmlns:a16="http://schemas.microsoft.com/office/drawing/2014/main" id="{305D0888-22AA-4174-B5FA-70D42127A4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62968"/>
              </p:ext>
            </p:extLst>
          </p:nvPr>
        </p:nvGraphicFramePr>
        <p:xfrm>
          <a:off x="609600" y="4854473"/>
          <a:ext cx="7304608" cy="1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46" name="Equation" r:id="rId9" imgW="2958840" imgH="647640" progId="Equation.DSMT4">
                  <p:embed/>
                </p:oleObj>
              </mc:Choice>
              <mc:Fallback>
                <p:oleObj name="Equation" r:id="rId9" imgW="2958840" imgH="647640" progId="Equation.DSMT4">
                  <p:embed/>
                  <p:pic>
                    <p:nvPicPr>
                      <p:cNvPr id="52245" name="Object 21">
                        <a:extLst>
                          <a:ext uri="{FF2B5EF4-FFF2-40B4-BE49-F238E27FC236}">
                            <a16:creationId xmlns:a16="http://schemas.microsoft.com/office/drawing/2014/main" id="{305D0888-22AA-4174-B5FA-70D42127A4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54473"/>
                        <a:ext cx="7304608" cy="1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40BEF3B0-4C54-49BA-9A0C-4D9D2982040C}"/>
              </a:ext>
            </a:extLst>
          </p:cNvPr>
          <p:cNvSpPr txBox="1">
            <a:spLocks noChangeArrowheads="1"/>
          </p:cNvSpPr>
          <p:nvPr/>
        </p:nvSpPr>
        <p:spPr>
          <a:xfrm>
            <a:off x="815752" y="504826"/>
            <a:ext cx="1524000" cy="56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1542D083-A649-4A81-B77E-B7A241BE69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324764"/>
              </p:ext>
            </p:extLst>
          </p:nvPr>
        </p:nvGraphicFramePr>
        <p:xfrm>
          <a:off x="1922205" y="258345"/>
          <a:ext cx="4305979" cy="109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47" name="Equation" r:id="rId11" imgW="1803240" imgH="457200" progId="Equation.DSMT4">
                  <p:embed/>
                </p:oleObj>
              </mc:Choice>
              <mc:Fallback>
                <p:oleObj name="Equation" r:id="rId11" imgW="1803240" imgH="457200" progId="Equation.DSMT4">
                  <p:embed/>
                  <p:pic>
                    <p:nvPicPr>
                      <p:cNvPr id="12291" name="Object 3">
                        <a:extLst>
                          <a:ext uri="{FF2B5EF4-FFF2-40B4-BE49-F238E27FC236}">
                            <a16:creationId xmlns:a16="http://schemas.microsoft.com/office/drawing/2014/main" id="{A4D2098C-DDBD-4FCA-B5AB-4857EF012E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205" y="258345"/>
                        <a:ext cx="4305979" cy="1092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6">
            <a:extLst>
              <a:ext uri="{FF2B5EF4-FFF2-40B4-BE49-F238E27FC236}">
                <a16:creationId xmlns:a16="http://schemas.microsoft.com/office/drawing/2014/main" id="{BF2D391F-D151-4A9B-85FF-666D96450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2440750"/>
            <a:ext cx="28631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≠ 2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37" grpId="0" autoUpdateAnimBg="0"/>
      <p:bldP spid="52240" grpId="0" autoUpdateAnimBg="0"/>
      <p:bldP spid="52243" grpId="0" autoUpdateAnimBg="0"/>
      <p:bldP spid="1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F9DEEC3-0AEE-467E-82ED-18E246DA2A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5752" y="504826"/>
            <a:ext cx="1524000" cy="56515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A4D2098C-DDBD-4FCA-B5AB-4857EF012E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869065"/>
              </p:ext>
            </p:extLst>
          </p:nvPr>
        </p:nvGraphicFramePr>
        <p:xfrm>
          <a:off x="1922205" y="258345"/>
          <a:ext cx="4305979" cy="109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3" name="Equation" r:id="rId3" imgW="1803240" imgH="457200" progId="Equation.DSMT4">
                  <p:embed/>
                </p:oleObj>
              </mc:Choice>
              <mc:Fallback>
                <p:oleObj name="Equation" r:id="rId3" imgW="1803240" imgH="457200" progId="Equation.DSMT4">
                  <p:embed/>
                  <p:pic>
                    <p:nvPicPr>
                      <p:cNvPr id="12291" name="Object 3">
                        <a:extLst>
                          <a:ext uri="{FF2B5EF4-FFF2-40B4-BE49-F238E27FC236}">
                            <a16:creationId xmlns:a16="http://schemas.microsoft.com/office/drawing/2014/main" id="{A4D2098C-DDBD-4FCA-B5AB-4857EF012E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205" y="258345"/>
                        <a:ext cx="4305979" cy="1092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>
            <a:extLst>
              <a:ext uri="{FF2B5EF4-FFF2-40B4-BE49-F238E27FC236}">
                <a16:creationId xmlns:a16="http://schemas.microsoft.com/office/drawing/2014/main" id="{017725E9-62D8-4A98-A529-867551C95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96752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利用隐函数求导</a:t>
            </a:r>
          </a:p>
        </p:txBody>
      </p:sp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4B8B3AF1-13B0-4C1B-80F9-009336E36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376161"/>
              </p:ext>
            </p:extLst>
          </p:nvPr>
        </p:nvGraphicFramePr>
        <p:xfrm>
          <a:off x="1409243" y="1713108"/>
          <a:ext cx="3143707" cy="1019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4" name="Equation" r:id="rId5" imgW="1333440" imgH="431640" progId="Equation.DSMT4">
                  <p:embed/>
                </p:oleObj>
              </mc:Choice>
              <mc:Fallback>
                <p:oleObj name="Equation" r:id="rId5" imgW="1333440" imgH="431640" progId="Equation.DSMT4">
                  <p:embed/>
                  <p:pic>
                    <p:nvPicPr>
                      <p:cNvPr id="12297" name="Object 9">
                        <a:extLst>
                          <a:ext uri="{FF2B5EF4-FFF2-40B4-BE49-F238E27FC236}">
                            <a16:creationId xmlns:a16="http://schemas.microsoft.com/office/drawing/2014/main" id="{4B8B3AF1-13B0-4C1B-80F9-009336E36C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243" y="1713108"/>
                        <a:ext cx="3143707" cy="1019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>
            <a:extLst>
              <a:ext uri="{FF2B5EF4-FFF2-40B4-BE49-F238E27FC236}">
                <a16:creationId xmlns:a16="http://schemas.microsoft.com/office/drawing/2014/main" id="{9FFFE947-0753-4287-80EE-E2FAC81EB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50807"/>
              </p:ext>
            </p:extLst>
          </p:nvPr>
        </p:nvGraphicFramePr>
        <p:xfrm>
          <a:off x="1235815" y="4479899"/>
          <a:ext cx="4992370" cy="1542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5" name="Equation" r:id="rId7" imgW="2095200" imgH="647640" progId="Equation.DSMT4">
                  <p:embed/>
                </p:oleObj>
              </mc:Choice>
              <mc:Fallback>
                <p:oleObj name="Equation" r:id="rId7" imgW="2095200" imgH="647640" progId="Equation.DSMT4">
                  <p:embed/>
                  <p:pic>
                    <p:nvPicPr>
                      <p:cNvPr id="12298" name="Object 10">
                        <a:extLst>
                          <a:ext uri="{FF2B5EF4-FFF2-40B4-BE49-F238E27FC236}">
                            <a16:creationId xmlns:a16="http://schemas.microsoft.com/office/drawing/2014/main" id="{9FFFE947-0753-4287-80EE-E2FAC81EB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815" y="4479899"/>
                        <a:ext cx="4992370" cy="1542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E2626894-6F6D-473A-914D-DB05A0611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07184"/>
              </p:ext>
            </p:extLst>
          </p:nvPr>
        </p:nvGraphicFramePr>
        <p:xfrm>
          <a:off x="5382980" y="1678184"/>
          <a:ext cx="1643156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6" name="Equation" r:id="rId9" imgW="672840" imgH="431640" progId="Equation.DSMT4">
                  <p:embed/>
                </p:oleObj>
              </mc:Choice>
              <mc:Fallback>
                <p:oleObj name="Equation" r:id="rId9" imgW="672840" imgH="431640" progId="Equation.DSMT4">
                  <p:embed/>
                  <p:pic>
                    <p:nvPicPr>
                      <p:cNvPr id="12299" name="Object 11">
                        <a:extLst>
                          <a:ext uri="{FF2B5EF4-FFF2-40B4-BE49-F238E27FC236}">
                            <a16:creationId xmlns:a16="http://schemas.microsoft.com/office/drawing/2014/main" id="{E2626894-6F6D-473A-914D-DB05A0611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980" y="1678184"/>
                        <a:ext cx="1643156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>
            <a:extLst>
              <a:ext uri="{FF2B5EF4-FFF2-40B4-BE49-F238E27FC236}">
                <a16:creationId xmlns:a16="http://schemas.microsoft.com/office/drawing/2014/main" id="{87CE1257-7F70-4FB5-BD27-4FE2F89796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637218"/>
              </p:ext>
            </p:extLst>
          </p:nvPr>
        </p:nvGraphicFramePr>
        <p:xfrm>
          <a:off x="1259632" y="3447950"/>
          <a:ext cx="4572830" cy="108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7" name="Equation" r:id="rId11" imgW="1930320" imgH="457200" progId="Equation.DSMT4">
                  <p:embed/>
                </p:oleObj>
              </mc:Choice>
              <mc:Fallback>
                <p:oleObj name="Equation" r:id="rId11" imgW="1930320" imgH="457200" progId="Equation.DSMT4">
                  <p:embed/>
                  <p:pic>
                    <p:nvPicPr>
                      <p:cNvPr id="12300" name="Object 12">
                        <a:extLst>
                          <a:ext uri="{FF2B5EF4-FFF2-40B4-BE49-F238E27FC236}">
                            <a16:creationId xmlns:a16="http://schemas.microsoft.com/office/drawing/2014/main" id="{87CE1257-7F70-4FB5-BD27-4FE2F89796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447950"/>
                        <a:ext cx="4572830" cy="1087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Line 23">
            <a:extLst>
              <a:ext uri="{FF2B5EF4-FFF2-40B4-BE49-F238E27FC236}">
                <a16:creationId xmlns:a16="http://schemas.microsoft.com/office/drawing/2014/main" id="{4211ABBD-1283-4638-9CC0-124D2C75D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173064"/>
            <a:ext cx="647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33" name="Line 45">
            <a:extLst>
              <a:ext uri="{FF2B5EF4-FFF2-40B4-BE49-F238E27FC236}">
                <a16:creationId xmlns:a16="http://schemas.microsoft.com/office/drawing/2014/main" id="{06BE3511-34B6-4FA0-9D63-F0154C63E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782664"/>
            <a:ext cx="0" cy="736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48" name="Text Box 60">
            <a:extLst>
              <a:ext uri="{FF2B5EF4-FFF2-40B4-BE49-F238E27FC236}">
                <a16:creationId xmlns:a16="http://schemas.microsoft.com/office/drawing/2014/main" id="{5655BE97-22F1-49E4-B771-489A14883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2796952"/>
            <a:ext cx="20152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再对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</a:t>
            </a:r>
          </a:p>
        </p:txBody>
      </p:sp>
      <p:sp>
        <p:nvSpPr>
          <p:cNvPr id="12350" name="Line 62">
            <a:extLst>
              <a:ext uri="{FF2B5EF4-FFF2-40B4-BE49-F238E27FC236}">
                <a16:creationId xmlns:a16="http://schemas.microsoft.com/office/drawing/2014/main" id="{068B1B36-8314-42F4-B1CD-4C235B1D4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3976464"/>
            <a:ext cx="647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build="p" autoUpdateAnimBg="0"/>
      <p:bldP spid="1234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71CF11AF-BB55-4819-8890-448980239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99677"/>
              </p:ext>
            </p:extLst>
          </p:nvPr>
        </p:nvGraphicFramePr>
        <p:xfrm>
          <a:off x="6629400" y="5181600"/>
          <a:ext cx="17240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0" name="Equation" r:id="rId3" imgW="660240" imgH="431640" progId="Equation.DSMT4">
                  <p:embed/>
                </p:oleObj>
              </mc:Choice>
              <mc:Fallback>
                <p:oleObj name="Equation" r:id="rId3" imgW="660240" imgH="431640" progId="Equation.DSMT4">
                  <p:embed/>
                  <p:pic>
                    <p:nvPicPr>
                      <p:cNvPr id="69634" name="Object 2">
                        <a:extLst>
                          <a:ext uri="{FF2B5EF4-FFF2-40B4-BE49-F238E27FC236}">
                            <a16:creationId xmlns:a16="http://schemas.microsoft.com/office/drawing/2014/main" id="{71CF11AF-BB55-4819-8890-448980239A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1724025" cy="11239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id="{FE407D4D-4553-4C51-AAF1-F72ECDB41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04637"/>
              </p:ext>
            </p:extLst>
          </p:nvPr>
        </p:nvGraphicFramePr>
        <p:xfrm>
          <a:off x="1607420" y="2737338"/>
          <a:ext cx="594102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1" name="Equation" r:id="rId5" imgW="2603160" imgH="457200" progId="Equation.DSMT4">
                  <p:embed/>
                </p:oleObj>
              </mc:Choice>
              <mc:Fallback>
                <p:oleObj name="Equation" r:id="rId5" imgW="2603160" imgH="457200" progId="Equation.DSMT4">
                  <p:embed/>
                  <p:pic>
                    <p:nvPicPr>
                      <p:cNvPr id="69635" name="Object 3">
                        <a:extLst>
                          <a:ext uri="{FF2B5EF4-FFF2-40B4-BE49-F238E27FC236}">
                            <a16:creationId xmlns:a16="http://schemas.microsoft.com/office/drawing/2014/main" id="{FE407D4D-4553-4C51-AAF1-F72ECDB411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420" y="2737338"/>
                        <a:ext cx="594102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Oval 4">
            <a:extLst>
              <a:ext uri="{FF2B5EF4-FFF2-40B4-BE49-F238E27FC236}">
                <a16:creationId xmlns:a16="http://schemas.microsoft.com/office/drawing/2014/main" id="{B37D006A-C234-4A4E-B872-8B8640DC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867400"/>
            <a:ext cx="228600" cy="3048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37" name="Oval 5">
            <a:extLst>
              <a:ext uri="{FF2B5EF4-FFF2-40B4-BE49-F238E27FC236}">
                <a16:creationId xmlns:a16="http://schemas.microsoft.com/office/drawing/2014/main" id="{075A2617-C943-4E3A-BB6E-CFC40BC90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486400"/>
            <a:ext cx="228600" cy="228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9CD7E72D-523D-4CF1-B467-DB0877EF1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04813"/>
            <a:ext cx="65527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具有连续偏导数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已知方程</a:t>
            </a:r>
          </a:p>
        </p:txBody>
      </p:sp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1FAD2726-9577-44EC-BA9C-511E443925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285410"/>
              </p:ext>
            </p:extLst>
          </p:nvPr>
        </p:nvGraphicFramePr>
        <p:xfrm>
          <a:off x="6732740" y="238423"/>
          <a:ext cx="1896694" cy="90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2" name="Equation" r:id="rId7" imgW="825480" imgH="393480" progId="Equation.DSMT4">
                  <p:embed/>
                </p:oleObj>
              </mc:Choice>
              <mc:Fallback>
                <p:oleObj name="Equation" r:id="rId7" imgW="825480" imgH="393480" progId="Equation.DSMT4">
                  <p:embed/>
                  <p:pic>
                    <p:nvPicPr>
                      <p:cNvPr id="69640" name="Object 8">
                        <a:extLst>
                          <a:ext uri="{FF2B5EF4-FFF2-40B4-BE49-F238E27FC236}">
                            <a16:creationId xmlns:a16="http://schemas.microsoft.com/office/drawing/2014/main" id="{1FAD2726-9577-44EC-BA9C-511E44392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740" y="238423"/>
                        <a:ext cx="1896694" cy="904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>
            <a:extLst>
              <a:ext uri="{FF2B5EF4-FFF2-40B4-BE49-F238E27FC236}">
                <a16:creationId xmlns:a16="http://schemas.microsoft.com/office/drawing/2014/main" id="{5BEE1930-AC0B-449A-BD22-31306B203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672284"/>
              </p:ext>
            </p:extLst>
          </p:nvPr>
        </p:nvGraphicFramePr>
        <p:xfrm>
          <a:off x="411378" y="987891"/>
          <a:ext cx="1012031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3" name="Equation" r:id="rId9" imgW="431640" imgH="203040" progId="Equation.DSMT4">
                  <p:embed/>
                </p:oleObj>
              </mc:Choice>
              <mc:Fallback>
                <p:oleObj name="Equation" r:id="rId9" imgW="431640" imgH="203040" progId="Equation.DSMT4">
                  <p:embed/>
                  <p:pic>
                    <p:nvPicPr>
                      <p:cNvPr id="69641" name="Object 9">
                        <a:extLst>
                          <a:ext uri="{FF2B5EF4-FFF2-40B4-BE49-F238E27FC236}">
                            <a16:creationId xmlns:a16="http://schemas.microsoft.com/office/drawing/2014/main" id="{5BEE1930-AC0B-449A-BD22-31306B203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78" y="987891"/>
                        <a:ext cx="1012031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Text Box 10">
            <a:extLst>
              <a:ext uri="{FF2B5EF4-FFF2-40B4-BE49-F238E27FC236}">
                <a16:creationId xmlns:a16="http://schemas.microsoft.com/office/drawing/2014/main" id="{A3250ECC-E899-4F63-BB8A-3266573A4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利用偏导数公式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9644" name="Object 12">
            <a:extLst>
              <a:ext uri="{FF2B5EF4-FFF2-40B4-BE49-F238E27FC236}">
                <a16:creationId xmlns:a16="http://schemas.microsoft.com/office/drawing/2014/main" id="{18C2D7A7-801F-45FC-B0CA-7C5CCF4D5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670143"/>
              </p:ext>
            </p:extLst>
          </p:nvPr>
        </p:nvGraphicFramePr>
        <p:xfrm>
          <a:off x="4444116" y="1599005"/>
          <a:ext cx="3505201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4" name="Equation" r:id="rId11" imgW="1523880" imgH="203040" progId="Equation.DSMT4">
                  <p:embed/>
                </p:oleObj>
              </mc:Choice>
              <mc:Fallback>
                <p:oleObj name="Equation" r:id="rId11" imgW="1523880" imgH="203040" progId="Equation.DSMT4">
                  <p:embed/>
                  <p:pic>
                    <p:nvPicPr>
                      <p:cNvPr id="69644" name="Object 12">
                        <a:extLst>
                          <a:ext uri="{FF2B5EF4-FFF2-40B4-BE49-F238E27FC236}">
                            <a16:creationId xmlns:a16="http://schemas.microsoft.com/office/drawing/2014/main" id="{18C2D7A7-801F-45FC-B0CA-7C5CCF4D5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116" y="1599005"/>
                        <a:ext cx="3505201" cy="467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>
            <a:extLst>
              <a:ext uri="{FF2B5EF4-FFF2-40B4-BE49-F238E27FC236}">
                <a16:creationId xmlns:a16="http://schemas.microsoft.com/office/drawing/2014/main" id="{1A6BCE4F-5B99-43EE-904F-C4102C754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973562"/>
              </p:ext>
            </p:extLst>
          </p:nvPr>
        </p:nvGraphicFramePr>
        <p:xfrm>
          <a:off x="413210" y="1933342"/>
          <a:ext cx="1712258" cy="856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5" name="Equation" r:id="rId13" imgW="787320" imgH="393480" progId="Equation.DSMT4">
                  <p:embed/>
                </p:oleObj>
              </mc:Choice>
              <mc:Fallback>
                <p:oleObj name="Equation" r:id="rId13" imgW="787320" imgH="393480" progId="Equation.DSMT4">
                  <p:embed/>
                  <p:pic>
                    <p:nvPicPr>
                      <p:cNvPr id="69645" name="Object 13">
                        <a:extLst>
                          <a:ext uri="{FF2B5EF4-FFF2-40B4-BE49-F238E27FC236}">
                            <a16:creationId xmlns:a16="http://schemas.microsoft.com/office/drawing/2014/main" id="{1A6BCE4F-5B99-43EE-904F-C4102C754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10" y="1933342"/>
                        <a:ext cx="1712258" cy="856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14">
            <a:extLst>
              <a:ext uri="{FF2B5EF4-FFF2-40B4-BE49-F238E27FC236}">
                <a16:creationId xmlns:a16="http://schemas.microsoft.com/office/drawing/2014/main" id="{7FB7DF12-4827-4324-9D88-4D5D8D1793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501524"/>
              </p:ext>
            </p:extLst>
          </p:nvPr>
        </p:nvGraphicFramePr>
        <p:xfrm>
          <a:off x="1589088" y="3957638"/>
          <a:ext cx="6027511" cy="105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6" name="Equation" r:id="rId15" imgW="2603160" imgH="457200" progId="Equation.DSMT4">
                  <p:embed/>
                </p:oleObj>
              </mc:Choice>
              <mc:Fallback>
                <p:oleObj name="Equation" r:id="rId15" imgW="2603160" imgH="457200" progId="Equation.DSMT4">
                  <p:embed/>
                  <p:pic>
                    <p:nvPicPr>
                      <p:cNvPr id="69646" name="Object 14">
                        <a:extLst>
                          <a:ext uri="{FF2B5EF4-FFF2-40B4-BE49-F238E27FC236}">
                            <a16:creationId xmlns:a16="http://schemas.microsoft.com/office/drawing/2014/main" id="{7FB7DF12-4827-4324-9D88-4D5D8D1793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957638"/>
                        <a:ext cx="6027511" cy="1059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6" name="Text Box 24">
            <a:extLst>
              <a:ext uri="{FF2B5EF4-FFF2-40B4-BE49-F238E27FC236}">
                <a16:creationId xmlns:a16="http://schemas.microsoft.com/office/drawing/2014/main" id="{C9E85F91-4AB2-41EB-9119-B8758F6EC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71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确定的隐函数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69657" name="Rectangle 25">
            <a:extLst>
              <a:ext uri="{FF2B5EF4-FFF2-40B4-BE49-F238E27FC236}">
                <a16:creationId xmlns:a16="http://schemas.microsoft.com/office/drawing/2014/main" id="{BD16E318-6279-4A78-9375-42BAE1464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2" y="5095875"/>
            <a:ext cx="1981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59" name="Text Box 27">
            <a:extLst>
              <a:ext uri="{FF2B5EF4-FFF2-40B4-BE49-F238E27FC236}">
                <a16:creationId xmlns:a16="http://schemas.microsoft.com/office/drawing/2014/main" id="{48C4AA18-4CBF-4E72-8544-44A6A61F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0716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69669" name="Text Box 37">
            <a:extLst>
              <a:ext uri="{FF2B5EF4-FFF2-40B4-BE49-F238E27FC236}">
                <a16:creationId xmlns:a16="http://schemas.microsoft.com/office/drawing/2014/main" id="{4112A5A9-B90E-49A0-984B-2CBD866B0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53784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69649" name="Object 17">
            <a:extLst>
              <a:ext uri="{FF2B5EF4-FFF2-40B4-BE49-F238E27FC236}">
                <a16:creationId xmlns:a16="http://schemas.microsoft.com/office/drawing/2014/main" id="{E843E93D-2DC3-41C2-BA36-AD2456427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73289"/>
              </p:ext>
            </p:extLst>
          </p:nvPr>
        </p:nvGraphicFramePr>
        <p:xfrm>
          <a:off x="1161287" y="5216406"/>
          <a:ext cx="6519800" cy="968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7" name="Equation" r:id="rId17" imgW="2908080" imgH="431640" progId="Equation.DSMT4">
                  <p:embed/>
                </p:oleObj>
              </mc:Choice>
              <mc:Fallback>
                <p:oleObj name="Equation" r:id="rId17" imgW="2908080" imgH="431640" progId="Equation.DSMT4">
                  <p:embed/>
                  <p:pic>
                    <p:nvPicPr>
                      <p:cNvPr id="69649" name="Object 17">
                        <a:extLst>
                          <a:ext uri="{FF2B5EF4-FFF2-40B4-BE49-F238E27FC236}">
                            <a16:creationId xmlns:a16="http://schemas.microsoft.com/office/drawing/2014/main" id="{E843E93D-2DC3-41C2-BA36-AD2456427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287" y="5216406"/>
                        <a:ext cx="6519800" cy="968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2" grpId="0" autoUpdateAnimBg="0"/>
      <p:bldP spid="69656" grpId="0" autoUpdateAnimBg="0"/>
      <p:bldP spid="69659" grpId="0" autoUpdateAnimBg="0"/>
      <p:bldP spid="6966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Text Box 1033">
            <a:extLst>
              <a:ext uri="{FF2B5EF4-FFF2-40B4-BE49-F238E27FC236}">
                <a16:creationId xmlns:a16="http://schemas.microsoft.com/office/drawing/2014/main" id="{0B7FC43B-5976-4DD3-92D5-52ACFFA80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72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对方程两边求微分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1754" name="Object 1034">
            <a:extLst>
              <a:ext uri="{FF2B5EF4-FFF2-40B4-BE49-F238E27FC236}">
                <a16:creationId xmlns:a16="http://schemas.microsoft.com/office/drawing/2014/main" id="{1FCADA81-0B0C-43FB-A473-04400D94A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24159"/>
              </p:ext>
            </p:extLst>
          </p:nvPr>
        </p:nvGraphicFramePr>
        <p:xfrm>
          <a:off x="1487194" y="1906276"/>
          <a:ext cx="3070225" cy="87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7" name="Equation" r:id="rId3" imgW="1396800" imgH="393480" progId="Equation.DSMT4">
                  <p:embed/>
                </p:oleObj>
              </mc:Choice>
              <mc:Fallback>
                <p:oleObj name="Equation" r:id="rId3" imgW="1396800" imgH="393480" progId="Equation.DSMT4">
                  <p:embed/>
                  <p:pic>
                    <p:nvPicPr>
                      <p:cNvPr id="31754" name="Object 1034">
                        <a:extLst>
                          <a:ext uri="{FF2B5EF4-FFF2-40B4-BE49-F238E27FC236}">
                            <a16:creationId xmlns:a16="http://schemas.microsoft.com/office/drawing/2014/main" id="{1FCADA81-0B0C-43FB-A473-04400D94A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194" y="1906276"/>
                        <a:ext cx="3070225" cy="870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035">
            <a:extLst>
              <a:ext uri="{FF2B5EF4-FFF2-40B4-BE49-F238E27FC236}">
                <a16:creationId xmlns:a16="http://schemas.microsoft.com/office/drawing/2014/main" id="{D48EB6AF-BAA5-4ABC-80DD-C397D6A27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48962"/>
              </p:ext>
            </p:extLst>
          </p:nvPr>
        </p:nvGraphicFramePr>
        <p:xfrm>
          <a:off x="1485416" y="4891615"/>
          <a:ext cx="4073549" cy="942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8" name="Equation" r:id="rId5" imgW="1866600" imgH="431640" progId="Equation.DSMT4">
                  <p:embed/>
                </p:oleObj>
              </mc:Choice>
              <mc:Fallback>
                <p:oleObj name="Equation" r:id="rId5" imgW="1866600" imgH="431640" progId="Equation.DSMT4">
                  <p:embed/>
                  <p:pic>
                    <p:nvPicPr>
                      <p:cNvPr id="31755" name="Object 1035">
                        <a:extLst>
                          <a:ext uri="{FF2B5EF4-FFF2-40B4-BE49-F238E27FC236}">
                            <a16:creationId xmlns:a16="http://schemas.microsoft.com/office/drawing/2014/main" id="{D48EB6AF-BAA5-4ABC-80DD-C397D6A27F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416" y="4891615"/>
                        <a:ext cx="4073549" cy="942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037">
            <a:extLst>
              <a:ext uri="{FF2B5EF4-FFF2-40B4-BE49-F238E27FC236}">
                <a16:creationId xmlns:a16="http://schemas.microsoft.com/office/drawing/2014/main" id="{274E3343-525D-488D-BBC4-A09B27975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332185"/>
              </p:ext>
            </p:extLst>
          </p:nvPr>
        </p:nvGraphicFramePr>
        <p:xfrm>
          <a:off x="1487194" y="3985865"/>
          <a:ext cx="4007148" cy="870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9" name="Equation" r:id="rId7" imgW="1815840" imgH="393480" progId="Equation.DSMT4">
                  <p:embed/>
                </p:oleObj>
              </mc:Choice>
              <mc:Fallback>
                <p:oleObj name="Equation" r:id="rId7" imgW="1815840" imgH="393480" progId="Equation.DSMT4">
                  <p:embed/>
                  <p:pic>
                    <p:nvPicPr>
                      <p:cNvPr id="31757" name="Object 1037">
                        <a:extLst>
                          <a:ext uri="{FF2B5EF4-FFF2-40B4-BE49-F238E27FC236}">
                            <a16:creationId xmlns:a16="http://schemas.microsoft.com/office/drawing/2014/main" id="{274E3343-525D-488D-BBC4-A09B27975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194" y="3985865"/>
                        <a:ext cx="4007148" cy="870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4" name="Rectangle 1044">
            <a:extLst>
              <a:ext uri="{FF2B5EF4-FFF2-40B4-BE49-F238E27FC236}">
                <a16:creationId xmlns:a16="http://schemas.microsoft.com/office/drawing/2014/main" id="{1D84BDEC-A619-49B6-BA06-422D562B0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7200"/>
            <a:ext cx="350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微分法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767" name="Object 1047">
            <a:extLst>
              <a:ext uri="{FF2B5EF4-FFF2-40B4-BE49-F238E27FC236}">
                <a16:creationId xmlns:a16="http://schemas.microsoft.com/office/drawing/2014/main" id="{7D224759-4941-48AB-9967-B4FE12C2B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460055"/>
              </p:ext>
            </p:extLst>
          </p:nvPr>
        </p:nvGraphicFramePr>
        <p:xfrm>
          <a:off x="2051720" y="1066800"/>
          <a:ext cx="1679547" cy="828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80" name="Equation" r:id="rId9" imgW="799920" imgH="393480" progId="Equation.DSMT4">
                  <p:embed/>
                </p:oleObj>
              </mc:Choice>
              <mc:Fallback>
                <p:oleObj name="Equation" r:id="rId9" imgW="799920" imgH="393480" progId="Equation.DSMT4">
                  <p:embed/>
                  <p:pic>
                    <p:nvPicPr>
                      <p:cNvPr id="31767" name="Object 1047">
                        <a:extLst>
                          <a:ext uri="{FF2B5EF4-FFF2-40B4-BE49-F238E27FC236}">
                            <a16:creationId xmlns:a16="http://schemas.microsoft.com/office/drawing/2014/main" id="{7D224759-4941-48AB-9967-B4FE12C2B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066800"/>
                        <a:ext cx="1679547" cy="828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1055">
            <a:extLst>
              <a:ext uri="{FF2B5EF4-FFF2-40B4-BE49-F238E27FC236}">
                <a16:creationId xmlns:a16="http://schemas.microsoft.com/office/drawing/2014/main" id="{3E96391D-490B-418F-A06C-74F712980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255723"/>
              </p:ext>
            </p:extLst>
          </p:nvPr>
        </p:nvGraphicFramePr>
        <p:xfrm>
          <a:off x="1123674" y="2849204"/>
          <a:ext cx="5215186" cy="870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81" name="Equation" r:id="rId11" imgW="2349360" imgH="393480" progId="Equation.DSMT4">
                  <p:embed/>
                </p:oleObj>
              </mc:Choice>
              <mc:Fallback>
                <p:oleObj name="Equation" r:id="rId11" imgW="2349360" imgH="393480" progId="Equation.DSMT4">
                  <p:embed/>
                  <p:pic>
                    <p:nvPicPr>
                      <p:cNvPr id="31775" name="Object 1055">
                        <a:extLst>
                          <a:ext uri="{FF2B5EF4-FFF2-40B4-BE49-F238E27FC236}">
                            <a16:creationId xmlns:a16="http://schemas.microsoft.com/office/drawing/2014/main" id="{3E96391D-490B-418F-A06C-74F712980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674" y="2849204"/>
                        <a:ext cx="5215186" cy="870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4480493-0D8F-45BB-820A-6ADD9BFB5D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443136"/>
            <a:ext cx="7391400" cy="6096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二、由方程组确定的隐函数的微分法</a:t>
            </a:r>
            <a:endParaRPr lang="zh-CN" altLang="en-US" sz="3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8F9F7E9A-1566-478B-94B8-E68637A58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96963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隐函数存在定理还可以推广到方程组的情形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314BC2F3-01D3-42DE-AE0B-E0CE5B6409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27391"/>
              </p:ext>
            </p:extLst>
          </p:nvPr>
        </p:nvGraphicFramePr>
        <p:xfrm>
          <a:off x="1613971" y="2294384"/>
          <a:ext cx="2337755" cy="1013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63" name="Equation" r:id="rId4" imgW="1054080" imgH="457200" progId="Equation.DSMT4">
                  <p:embed/>
                </p:oleObj>
              </mc:Choice>
              <mc:Fallback>
                <p:oleObj name="Equation" r:id="rId4" imgW="1054080" imgH="457200" progId="Equation.DSMT4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314BC2F3-01D3-42DE-AE0B-E0CE5B640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971" y="2294384"/>
                        <a:ext cx="2337755" cy="1013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AutoShape 5">
            <a:extLst>
              <a:ext uri="{FF2B5EF4-FFF2-40B4-BE49-F238E27FC236}">
                <a16:creationId xmlns:a16="http://schemas.microsoft.com/office/drawing/2014/main" id="{36E48512-D5FE-441A-A915-593C8A56F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687638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4060E3F9-A512-4EF4-83ED-5FE3C7B6F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599570"/>
              </p:ext>
            </p:extLst>
          </p:nvPr>
        </p:nvGraphicFramePr>
        <p:xfrm>
          <a:off x="5436096" y="2266379"/>
          <a:ext cx="1718109" cy="1013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64" name="Equation" r:id="rId6" imgW="774360" imgH="457200" progId="Equation.DSMT4">
                  <p:embed/>
                </p:oleObj>
              </mc:Choice>
              <mc:Fallback>
                <p:oleObj name="Equation" r:id="rId6" imgW="774360" imgH="457200" progId="Equation.DSMT4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:a16="http://schemas.microsoft.com/office/drawing/2014/main" id="{4060E3F9-A512-4EF4-83ED-5FE3C7B6F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266379"/>
                        <a:ext cx="1718109" cy="1013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>
            <a:extLst>
              <a:ext uri="{FF2B5EF4-FFF2-40B4-BE49-F238E27FC236}">
                <a16:creationId xmlns:a16="http://schemas.microsoft.com/office/drawing/2014/main" id="{B1F90F10-0FF7-44D1-976F-3872EE964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9156"/>
            <a:ext cx="5907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的偏导数组成的行列式</a:t>
            </a:r>
          </a:p>
        </p:txBody>
      </p:sp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F041D2D4-2E12-44C3-A5E9-06D3537F7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662983"/>
              </p:ext>
            </p:extLst>
          </p:nvPr>
        </p:nvGraphicFramePr>
        <p:xfrm>
          <a:off x="2407656" y="4051548"/>
          <a:ext cx="3261888" cy="1034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65" name="Equation" r:id="rId8" imgW="1523880" imgH="482400" progId="Equation.DSMT4">
                  <p:embed/>
                </p:oleObj>
              </mc:Choice>
              <mc:Fallback>
                <p:oleObj name="Equation" r:id="rId8" imgW="1523880" imgH="482400" progId="Equation.DSMT4">
                  <p:embed/>
                  <p:pic>
                    <p:nvPicPr>
                      <p:cNvPr id="14344" name="Object 8">
                        <a:extLst>
                          <a:ext uri="{FF2B5EF4-FFF2-40B4-BE49-F238E27FC236}">
                            <a16:creationId xmlns:a16="http://schemas.microsoft.com/office/drawing/2014/main" id="{F041D2D4-2E12-44C3-A5E9-06D3537F7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656" y="4051548"/>
                        <a:ext cx="3261888" cy="1034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>
            <a:extLst>
              <a:ext uri="{FF2B5EF4-FFF2-40B4-BE49-F238E27FC236}">
                <a16:creationId xmlns:a16="http://schemas.microsoft.com/office/drawing/2014/main" id="{2D58117C-2E96-448C-9AFB-2168A26F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214144"/>
            <a:ext cx="7345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雅可比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Jacobi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行列式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A32F4722-976F-45F5-920A-2A0F8FB2E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75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以两个方程确定两个隐函数的情况为例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3" grpId="0" autoUpdateAnimBg="0"/>
      <p:bldP spid="14345" grpId="0" autoUpdateAnimBg="0"/>
      <p:bldP spid="1434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8A753DA-E7D5-476F-91EE-4BCACD3353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2950" y="394971"/>
            <a:ext cx="1371600" cy="6096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F59BF102-47F5-45C3-9E64-996C954CBF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588996"/>
              </p:ext>
            </p:extLst>
          </p:nvPr>
        </p:nvGraphicFramePr>
        <p:xfrm>
          <a:off x="1426146" y="2199713"/>
          <a:ext cx="5738142" cy="51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12" name="Equation" r:id="rId4" imgW="2527200" imgH="228600" progId="Equation.DSMT4">
                  <p:embed/>
                </p:oleObj>
              </mc:Choice>
              <mc:Fallback>
                <p:oleObj name="Equation" r:id="rId4" imgW="2527200" imgH="228600" progId="Equation.DSMT4">
                  <p:embed/>
                  <p:pic>
                    <p:nvPicPr>
                      <p:cNvPr id="25608" name="Object 8">
                        <a:extLst>
                          <a:ext uri="{FF2B5EF4-FFF2-40B4-BE49-F238E27FC236}">
                            <a16:creationId xmlns:a16="http://schemas.microsoft.com/office/drawing/2014/main" id="{F59BF102-47F5-45C3-9E64-996C954CBF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146" y="2199713"/>
                        <a:ext cx="5738142" cy="517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5" name="Text Box 35">
            <a:extLst>
              <a:ext uri="{FF2B5EF4-FFF2-40B4-BE49-F238E27FC236}">
                <a16:creationId xmlns:a16="http://schemas.microsoft.com/office/drawing/2014/main" id="{098BE177-2FB9-40EE-B2CA-78E60A847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0048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的某一邻域内具有连续偏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63C7579C-5B63-41DB-AFA9-8A00C6A43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1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E52C69C5-D314-4487-8B9C-3ACE41636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017412"/>
              </p:ext>
            </p:extLst>
          </p:nvPr>
        </p:nvGraphicFramePr>
        <p:xfrm>
          <a:off x="2238374" y="1040165"/>
          <a:ext cx="2179637" cy="521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13" name="Equation" r:id="rId6" imgW="952200" imgH="228600" progId="Equation.DSMT4">
                  <p:embed/>
                </p:oleObj>
              </mc:Choice>
              <mc:Fallback>
                <p:oleObj name="Equation" r:id="rId6" imgW="952200" imgH="228600" progId="Equation.DSMT4">
                  <p:embed/>
                  <p:pic>
                    <p:nvPicPr>
                      <p:cNvPr id="25605" name="Object 5">
                        <a:extLst>
                          <a:ext uri="{FF2B5EF4-FFF2-40B4-BE49-F238E27FC236}">
                            <a16:creationId xmlns:a16="http://schemas.microsoft.com/office/drawing/2014/main" id="{E52C69C5-D314-4487-8B9C-3ACE416365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4" y="1040165"/>
                        <a:ext cx="2179637" cy="521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BE76781D-014A-4212-A0BA-D7FFD2922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113171"/>
              </p:ext>
            </p:extLst>
          </p:nvPr>
        </p:nvGraphicFramePr>
        <p:xfrm>
          <a:off x="2907506" y="451180"/>
          <a:ext cx="3641725" cy="48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14" name="Equation" r:id="rId8" imgW="1536480" imgH="203040" progId="Equation.DSMT4">
                  <p:embed/>
                </p:oleObj>
              </mc:Choice>
              <mc:Fallback>
                <p:oleObj name="Equation" r:id="rId8" imgW="1536480" imgH="203040" progId="Equation.DSMT4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:a16="http://schemas.microsoft.com/office/drawing/2014/main" id="{BE76781D-014A-4212-A0BA-D7FFD2922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506" y="451180"/>
                        <a:ext cx="3641725" cy="482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>
            <a:extLst>
              <a:ext uri="{FF2B5EF4-FFF2-40B4-BE49-F238E27FC236}">
                <a16:creationId xmlns:a16="http://schemas.microsoft.com/office/drawing/2014/main" id="{75652B0E-681C-47F7-B1D1-B934C4AD5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9338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则方程组</a:t>
            </a:r>
          </a:p>
        </p:txBody>
      </p:sp>
      <p:graphicFrame>
        <p:nvGraphicFramePr>
          <p:cNvPr id="25625" name="Object 25">
            <a:extLst>
              <a:ext uri="{FF2B5EF4-FFF2-40B4-BE49-F238E27FC236}">
                <a16:creationId xmlns:a16="http://schemas.microsoft.com/office/drawing/2014/main" id="{A7D50446-773A-4594-9DE7-C8C7C0AB8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402439"/>
              </p:ext>
            </p:extLst>
          </p:nvPr>
        </p:nvGraphicFramePr>
        <p:xfrm>
          <a:off x="1839913" y="3979068"/>
          <a:ext cx="660589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15" name="Equation" r:id="rId10" imgW="2895480" imgH="228600" progId="Equation.DSMT4">
                  <p:embed/>
                </p:oleObj>
              </mc:Choice>
              <mc:Fallback>
                <p:oleObj name="Equation" r:id="rId10" imgW="2895480" imgH="228600" progId="Equation.DSMT4">
                  <p:embed/>
                  <p:pic>
                    <p:nvPicPr>
                      <p:cNvPr id="25625" name="Object 25">
                        <a:extLst>
                          <a:ext uri="{FF2B5EF4-FFF2-40B4-BE49-F238E27FC236}">
                            <a16:creationId xmlns:a16="http://schemas.microsoft.com/office/drawing/2014/main" id="{A7D50446-773A-4594-9DE7-C8C7C0AB8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979068"/>
                        <a:ext cx="660589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0" name="Text Box 40">
            <a:extLst>
              <a:ext uri="{FF2B5EF4-FFF2-40B4-BE49-F238E27FC236}">
                <a16:creationId xmlns:a16="http://schemas.microsoft.com/office/drawing/2014/main" id="{9F963DB6-429D-46C3-960C-83438E95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00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25633" name="Text Box 33">
            <a:extLst>
              <a:ext uri="{FF2B5EF4-FFF2-40B4-BE49-F238E27FC236}">
                <a16:creationId xmlns:a16="http://schemas.microsoft.com/office/drawing/2014/main" id="{13CF5E00-15E1-49F6-A498-509FBEEF7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1577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单值连续函数</a:t>
            </a:r>
          </a:p>
        </p:txBody>
      </p:sp>
      <p:graphicFrame>
        <p:nvGraphicFramePr>
          <p:cNvPr id="25644" name="Object 44">
            <a:extLst>
              <a:ext uri="{FF2B5EF4-FFF2-40B4-BE49-F238E27FC236}">
                <a16:creationId xmlns:a16="http://schemas.microsoft.com/office/drawing/2014/main" id="{3E540BCE-79D6-4941-9751-85E36D338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94766"/>
              </p:ext>
            </p:extLst>
          </p:nvPr>
        </p:nvGraphicFramePr>
        <p:xfrm>
          <a:off x="4932055" y="5209444"/>
          <a:ext cx="3513753" cy="476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16" name="Equation" r:id="rId12" imgW="1498320" imgH="203040" progId="Equation.DSMT4">
                  <p:embed/>
                </p:oleObj>
              </mc:Choice>
              <mc:Fallback>
                <p:oleObj name="Equation" r:id="rId12" imgW="1498320" imgH="203040" progId="Equation.DSMT4">
                  <p:embed/>
                  <p:pic>
                    <p:nvPicPr>
                      <p:cNvPr id="25644" name="Object 44">
                        <a:extLst>
                          <a:ext uri="{FF2B5EF4-FFF2-40B4-BE49-F238E27FC236}">
                            <a16:creationId xmlns:a16="http://schemas.microsoft.com/office/drawing/2014/main" id="{3E540BCE-79D6-4941-9751-85E36D338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55" y="5209444"/>
                        <a:ext cx="3513753" cy="476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5" name="Text Box 45">
            <a:extLst>
              <a:ext uri="{FF2B5EF4-FFF2-40B4-BE49-F238E27FC236}">
                <a16:creationId xmlns:a16="http://schemas.microsoft.com/office/drawing/2014/main" id="{95A58151-41AA-4C3A-825F-9FFE5A04A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292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且有偏导数公式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5666" name="Text Box 66">
            <a:extLst>
              <a:ext uri="{FF2B5EF4-FFF2-40B4-BE49-F238E27FC236}">
                <a16:creationId xmlns:a16="http://schemas.microsoft.com/office/drawing/2014/main" id="{050A9403-33D1-4802-99AA-E60CC3A10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536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25675" name="Text Box 75">
            <a:extLst>
              <a:ext uri="{FF2B5EF4-FFF2-40B4-BE49-F238E27FC236}">
                <a16:creationId xmlns:a16="http://schemas.microsoft.com/office/drawing/2014/main" id="{0A82A74E-1B55-4F67-904E-46BFDC2B3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25676" name="Text Box 76">
            <a:extLst>
              <a:ext uri="{FF2B5EF4-FFF2-40B4-BE49-F238E27FC236}">
                <a16:creationId xmlns:a16="http://schemas.microsoft.com/office/drawing/2014/main" id="{1B90D45B-F3FF-4F6D-A7C5-935541646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81525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的某一邻域内可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唯一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确定一组满足条件</a:t>
            </a:r>
          </a:p>
        </p:txBody>
      </p:sp>
      <p:sp>
        <p:nvSpPr>
          <p:cNvPr id="25678" name="Text Box 78">
            <a:extLst>
              <a:ext uri="{FF2B5EF4-FFF2-40B4-BE49-F238E27FC236}">
                <a16:creationId xmlns:a16="http://schemas.microsoft.com/office/drawing/2014/main" id="{3102068D-4A58-474E-8E72-7174C50A7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4111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满足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5679" name="Object 79">
            <a:extLst>
              <a:ext uri="{FF2B5EF4-FFF2-40B4-BE49-F238E27FC236}">
                <a16:creationId xmlns:a16="http://schemas.microsoft.com/office/drawing/2014/main" id="{22E074EC-9089-46C6-A819-70E0001C1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09947"/>
              </p:ext>
            </p:extLst>
          </p:nvPr>
        </p:nvGraphicFramePr>
        <p:xfrm>
          <a:off x="1477046" y="2790628"/>
          <a:ext cx="3006969" cy="1124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17" name="Equation" r:id="rId14" imgW="1295280" imgH="482400" progId="Equation.DSMT4">
                  <p:embed/>
                </p:oleObj>
              </mc:Choice>
              <mc:Fallback>
                <p:oleObj name="Equation" r:id="rId14" imgW="1295280" imgH="482400" progId="Equation.DSMT4">
                  <p:embed/>
                  <p:pic>
                    <p:nvPicPr>
                      <p:cNvPr id="25679" name="Object 79">
                        <a:extLst>
                          <a:ext uri="{FF2B5EF4-FFF2-40B4-BE49-F238E27FC236}">
                            <a16:creationId xmlns:a16="http://schemas.microsoft.com/office/drawing/2014/main" id="{22E074EC-9089-46C6-A819-70E0001C19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046" y="2790628"/>
                        <a:ext cx="3006969" cy="1124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82" name="Text Box 82">
            <a:extLst>
              <a:ext uri="{FF2B5EF4-FFF2-40B4-BE49-F238E27FC236}">
                <a16:creationId xmlns:a16="http://schemas.microsoft.com/office/drawing/2014/main" id="{A24D8C1F-C852-4250-B524-1B9B77835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1538288"/>
            <a:ext cx="2425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导数；</a:t>
            </a:r>
          </a:p>
        </p:txBody>
      </p:sp>
      <p:graphicFrame>
        <p:nvGraphicFramePr>
          <p:cNvPr id="25684" name="Object 84">
            <a:extLst>
              <a:ext uri="{FF2B5EF4-FFF2-40B4-BE49-F238E27FC236}">
                <a16:creationId xmlns:a16="http://schemas.microsoft.com/office/drawing/2014/main" id="{8134B52C-5106-4359-A267-C95823AE0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281498"/>
              </p:ext>
            </p:extLst>
          </p:nvPr>
        </p:nvGraphicFramePr>
        <p:xfrm>
          <a:off x="6372200" y="4601491"/>
          <a:ext cx="2214389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18" name="Equation" r:id="rId16" imgW="977760" imgH="228600" progId="Equation.DSMT4">
                  <p:embed/>
                </p:oleObj>
              </mc:Choice>
              <mc:Fallback>
                <p:oleObj name="Equation" r:id="rId16" imgW="977760" imgH="228600" progId="Equation.DSMT4">
                  <p:embed/>
                  <p:pic>
                    <p:nvPicPr>
                      <p:cNvPr id="25684" name="Object 84">
                        <a:extLst>
                          <a:ext uri="{FF2B5EF4-FFF2-40B4-BE49-F238E27FC236}">
                            <a16:creationId xmlns:a16="http://schemas.microsoft.com/office/drawing/2014/main" id="{8134B52C-5106-4359-A267-C95823AE0C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601491"/>
                        <a:ext cx="2214389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92" name="Object 92">
            <a:extLst>
              <a:ext uri="{FF2B5EF4-FFF2-40B4-BE49-F238E27FC236}">
                <a16:creationId xmlns:a16="http://schemas.microsoft.com/office/drawing/2014/main" id="{261CAD5D-707D-4679-A5D3-8E59FABD4D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523744"/>
              </p:ext>
            </p:extLst>
          </p:nvPr>
        </p:nvGraphicFramePr>
        <p:xfrm>
          <a:off x="539552" y="5164982"/>
          <a:ext cx="1982888" cy="52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19" name="Equation" r:id="rId18" imgW="863280" imgH="228600" progId="Equation.DSMT4">
                  <p:embed/>
                </p:oleObj>
              </mc:Choice>
              <mc:Fallback>
                <p:oleObj name="Equation" r:id="rId18" imgW="863280" imgH="228600" progId="Equation.DSMT4">
                  <p:embed/>
                  <p:pic>
                    <p:nvPicPr>
                      <p:cNvPr id="25692" name="Object 92">
                        <a:extLst>
                          <a:ext uri="{FF2B5EF4-FFF2-40B4-BE49-F238E27FC236}">
                            <a16:creationId xmlns:a16="http://schemas.microsoft.com/office/drawing/2014/main" id="{261CAD5D-707D-4679-A5D3-8E59FABD4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164982"/>
                        <a:ext cx="1982888" cy="527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5" grpId="0" autoUpdateAnimBg="0"/>
      <p:bldP spid="25604" grpId="0" autoUpdateAnimBg="0"/>
      <p:bldP spid="25609" grpId="0" autoUpdateAnimBg="0"/>
      <p:bldP spid="25640" grpId="0" autoUpdateAnimBg="0"/>
      <p:bldP spid="25633" grpId="0" autoUpdateAnimBg="0"/>
      <p:bldP spid="25645" grpId="0" autoUpdateAnimBg="0"/>
      <p:bldP spid="25666" grpId="0" autoUpdateAnimBg="0"/>
      <p:bldP spid="25675" grpId="0" autoUpdateAnimBg="0"/>
      <p:bldP spid="25676" grpId="0" autoUpdateAnimBg="0"/>
      <p:bldP spid="25678" grpId="0" autoUpdateAnimBg="0"/>
      <p:bldP spid="256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92" name="Object 24">
            <a:extLst>
              <a:ext uri="{FF2B5EF4-FFF2-40B4-BE49-F238E27FC236}">
                <a16:creationId xmlns:a16="http://schemas.microsoft.com/office/drawing/2014/main" id="{8A5B9E59-1664-4052-95F6-6DA0B2994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991539"/>
              </p:ext>
            </p:extLst>
          </p:nvPr>
        </p:nvGraphicFramePr>
        <p:xfrm>
          <a:off x="1073057" y="289114"/>
          <a:ext cx="5803200" cy="154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98" name="Equation" r:id="rId4" imgW="2628720" imgH="698400" progId="Equation.DSMT4">
                  <p:embed/>
                </p:oleObj>
              </mc:Choice>
              <mc:Fallback>
                <p:oleObj name="Equation" r:id="rId4" imgW="2628720" imgH="698400" progId="Equation.DSMT4">
                  <p:embed/>
                  <p:pic>
                    <p:nvPicPr>
                      <p:cNvPr id="32792" name="Object 24">
                        <a:extLst>
                          <a:ext uri="{FF2B5EF4-FFF2-40B4-BE49-F238E27FC236}">
                            <a16:creationId xmlns:a16="http://schemas.microsoft.com/office/drawing/2014/main" id="{8A5B9E59-1664-4052-95F6-6DA0B2994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057" y="289114"/>
                        <a:ext cx="5803200" cy="1542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3" name="Line 25">
            <a:extLst>
              <a:ext uri="{FF2B5EF4-FFF2-40B4-BE49-F238E27FC236}">
                <a16:creationId xmlns:a16="http://schemas.microsoft.com/office/drawing/2014/main" id="{730680C2-4148-467B-B78F-C7415741C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648" y="1268760"/>
            <a:ext cx="222250" cy="1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32795" name="Object 27">
            <a:extLst>
              <a:ext uri="{FF2B5EF4-FFF2-40B4-BE49-F238E27FC236}">
                <a16:creationId xmlns:a16="http://schemas.microsoft.com/office/drawing/2014/main" id="{B523355A-6E83-41E9-A9BF-0A09A642F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019406"/>
              </p:ext>
            </p:extLst>
          </p:nvPr>
        </p:nvGraphicFramePr>
        <p:xfrm>
          <a:off x="1763688" y="1772816"/>
          <a:ext cx="5750589" cy="154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99" name="Equation" r:id="rId6" imgW="2603160" imgH="698400" progId="Equation.DSMT4">
                  <p:embed/>
                </p:oleObj>
              </mc:Choice>
              <mc:Fallback>
                <p:oleObj name="Equation" r:id="rId6" imgW="2603160" imgH="698400" progId="Equation.DSMT4">
                  <p:embed/>
                  <p:pic>
                    <p:nvPicPr>
                      <p:cNvPr id="32795" name="Object 27">
                        <a:extLst>
                          <a:ext uri="{FF2B5EF4-FFF2-40B4-BE49-F238E27FC236}">
                            <a16:creationId xmlns:a16="http://schemas.microsoft.com/office/drawing/2014/main" id="{B523355A-6E83-41E9-A9BF-0A09A642F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772816"/>
                        <a:ext cx="5750589" cy="154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6" name="Line 28">
            <a:extLst>
              <a:ext uri="{FF2B5EF4-FFF2-40B4-BE49-F238E27FC236}">
                <a16:creationId xmlns:a16="http://schemas.microsoft.com/office/drawing/2014/main" id="{557D80F5-1C84-4B26-8F13-629F2854D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288" y="2721785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32798" name="Object 30">
            <a:extLst>
              <a:ext uri="{FF2B5EF4-FFF2-40B4-BE49-F238E27FC236}">
                <a16:creationId xmlns:a16="http://schemas.microsoft.com/office/drawing/2014/main" id="{01E185B2-BF3F-4B17-89CE-E1ADE4626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732049"/>
              </p:ext>
            </p:extLst>
          </p:nvPr>
        </p:nvGraphicFramePr>
        <p:xfrm>
          <a:off x="1073057" y="3346662"/>
          <a:ext cx="5803200" cy="1550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00" name="Equation" r:id="rId8" imgW="2616120" imgH="698400" progId="Equation.DSMT4">
                  <p:embed/>
                </p:oleObj>
              </mc:Choice>
              <mc:Fallback>
                <p:oleObj name="Equation" r:id="rId8" imgW="2616120" imgH="698400" progId="Equation.DSMT4">
                  <p:embed/>
                  <p:pic>
                    <p:nvPicPr>
                      <p:cNvPr id="32798" name="Object 30">
                        <a:extLst>
                          <a:ext uri="{FF2B5EF4-FFF2-40B4-BE49-F238E27FC236}">
                            <a16:creationId xmlns:a16="http://schemas.microsoft.com/office/drawing/2014/main" id="{01E185B2-BF3F-4B17-89CE-E1ADE4626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057" y="3346662"/>
                        <a:ext cx="5803200" cy="1550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9" name="Line 31">
            <a:extLst>
              <a:ext uri="{FF2B5EF4-FFF2-40B4-BE49-F238E27FC236}">
                <a16:creationId xmlns:a16="http://schemas.microsoft.com/office/drawing/2014/main" id="{9AC8BA20-1E20-47FD-BFC3-0D57D0BA8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680" y="4293096"/>
            <a:ext cx="228600" cy="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32801" name="Object 33">
            <a:extLst>
              <a:ext uri="{FF2B5EF4-FFF2-40B4-BE49-F238E27FC236}">
                <a16:creationId xmlns:a16="http://schemas.microsoft.com/office/drawing/2014/main" id="{1DB16CA1-7ED9-4E10-BD1E-7C579D1FF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256441"/>
              </p:ext>
            </p:extLst>
          </p:nvPr>
        </p:nvGraphicFramePr>
        <p:xfrm>
          <a:off x="1850975" y="4897001"/>
          <a:ext cx="5693245" cy="151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01" name="Equation" r:id="rId10" imgW="2628720" imgH="698400" progId="Equation.DSMT4">
                  <p:embed/>
                </p:oleObj>
              </mc:Choice>
              <mc:Fallback>
                <p:oleObj name="Equation" r:id="rId10" imgW="2628720" imgH="698400" progId="Equation.DSMT4">
                  <p:embed/>
                  <p:pic>
                    <p:nvPicPr>
                      <p:cNvPr id="32801" name="Object 33">
                        <a:extLst>
                          <a:ext uri="{FF2B5EF4-FFF2-40B4-BE49-F238E27FC236}">
                            <a16:creationId xmlns:a16="http://schemas.microsoft.com/office/drawing/2014/main" id="{1DB16CA1-7ED9-4E10-BD1E-7C579D1FF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975" y="4897001"/>
                        <a:ext cx="5693245" cy="1512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2" name="Line 34">
            <a:extLst>
              <a:ext uri="{FF2B5EF4-FFF2-40B4-BE49-F238E27FC236}">
                <a16:creationId xmlns:a16="http://schemas.microsoft.com/office/drawing/2014/main" id="{7456DB6C-99E8-4147-AF39-9D6B50257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488" y="5877272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8" name="Line 25">
            <a:extLst>
              <a:ext uri="{FF2B5EF4-FFF2-40B4-BE49-F238E27FC236}">
                <a16:creationId xmlns:a16="http://schemas.microsoft.com/office/drawing/2014/main" id="{73AD25FA-9E0C-4320-B14A-E3834572E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1267173"/>
            <a:ext cx="222250" cy="1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9" name="Line 25">
            <a:extLst>
              <a:ext uri="{FF2B5EF4-FFF2-40B4-BE49-F238E27FC236}">
                <a16:creationId xmlns:a16="http://schemas.microsoft.com/office/drawing/2014/main" id="{11534C15-238A-4546-AB48-9A3EFCE33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764704"/>
            <a:ext cx="222250" cy="1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6984E73C-6172-4708-8221-3C31C6D17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7658" y="1296481"/>
            <a:ext cx="222250" cy="15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1" name="Line 28">
            <a:extLst>
              <a:ext uri="{FF2B5EF4-FFF2-40B4-BE49-F238E27FC236}">
                <a16:creationId xmlns:a16="http://schemas.microsoft.com/office/drawing/2014/main" id="{DD9480E5-47D8-4BFD-8595-B2A1EDD75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8703" y="2727275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2" name="Line 28">
            <a:extLst>
              <a:ext uri="{FF2B5EF4-FFF2-40B4-BE49-F238E27FC236}">
                <a16:creationId xmlns:a16="http://schemas.microsoft.com/office/drawing/2014/main" id="{4CD47B73-BBF3-4195-879E-A5BA9FD8F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241" y="2289737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dirty="0"/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29D37509-CCB5-4CFF-AD61-CC948AA81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241" y="2793793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CC5EB0C4-949D-461E-A893-4F7604FB7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0" y="4293096"/>
            <a:ext cx="228600" cy="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5" name="Line 31">
            <a:extLst>
              <a:ext uri="{FF2B5EF4-FFF2-40B4-BE49-F238E27FC236}">
                <a16:creationId xmlns:a16="http://schemas.microsoft.com/office/drawing/2014/main" id="{CF6BC6F5-62DC-4FD0-AC9E-3B4CC12A5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241" y="3861048"/>
            <a:ext cx="228600" cy="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8FD24D6C-9C3B-445B-968A-8A38E6128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241" y="4365104"/>
            <a:ext cx="228600" cy="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7" name="Line 34">
            <a:extLst>
              <a:ext uri="{FF2B5EF4-FFF2-40B4-BE49-F238E27FC236}">
                <a16:creationId xmlns:a16="http://schemas.microsoft.com/office/drawing/2014/main" id="{F2BB17BA-7B1D-46BA-A5BC-CC838034B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2257" y="5875684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8" name="Line 34">
            <a:extLst>
              <a:ext uri="{FF2B5EF4-FFF2-40B4-BE49-F238E27FC236}">
                <a16:creationId xmlns:a16="http://schemas.microsoft.com/office/drawing/2014/main" id="{C5CF0010-A6EE-4D66-B11C-8C04B2FEC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1378" y="5373216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C5D41876-A2C8-4988-9CCC-58250B928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9020" y="5905112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CD39BE5A-3811-48C1-8DE2-3C1494C3B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227046"/>
              </p:ext>
            </p:extLst>
          </p:nvPr>
        </p:nvGraphicFramePr>
        <p:xfrm>
          <a:off x="1599967" y="1364676"/>
          <a:ext cx="4130675" cy="108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40" name="Equation" r:id="rId4" imgW="1739880" imgH="457200" progId="Equation.DSMT4">
                  <p:embed/>
                </p:oleObj>
              </mc:Choice>
              <mc:Fallback>
                <p:oleObj name="Equation" r:id="rId4" imgW="1739880" imgH="457200" progId="Equation.DSMT4">
                  <p:embed/>
                  <p:pic>
                    <p:nvPicPr>
                      <p:cNvPr id="22536" name="Object 8">
                        <a:extLst>
                          <a:ext uri="{FF2B5EF4-FFF2-40B4-BE49-F238E27FC236}">
                            <a16:creationId xmlns:a16="http://schemas.microsoft.com/office/drawing/2014/main" id="{CD39BE5A-3811-48C1-8DE2-3C1494C3B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967" y="1364676"/>
                        <a:ext cx="4130675" cy="108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3" name="Object 85">
            <a:extLst>
              <a:ext uri="{FF2B5EF4-FFF2-40B4-BE49-F238E27FC236}">
                <a16:creationId xmlns:a16="http://schemas.microsoft.com/office/drawing/2014/main" id="{3B28268C-0044-404A-833A-BDE3E6398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434937"/>
              </p:ext>
            </p:extLst>
          </p:nvPr>
        </p:nvGraphicFramePr>
        <p:xfrm>
          <a:off x="434547" y="4220395"/>
          <a:ext cx="5074565" cy="1006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41" name="Equation" r:id="rId6" imgW="2184120" imgH="431640" progId="Equation.DSMT4">
                  <p:embed/>
                </p:oleObj>
              </mc:Choice>
              <mc:Fallback>
                <p:oleObj name="Equation" r:id="rId6" imgW="2184120" imgH="431640" progId="Equation.DSMT4">
                  <p:embed/>
                  <p:pic>
                    <p:nvPicPr>
                      <p:cNvPr id="22613" name="Object 85">
                        <a:extLst>
                          <a:ext uri="{FF2B5EF4-FFF2-40B4-BE49-F238E27FC236}">
                            <a16:creationId xmlns:a16="http://schemas.microsoft.com/office/drawing/2014/main" id="{3B28268C-0044-404A-833A-BDE3E6398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47" y="4220395"/>
                        <a:ext cx="5074565" cy="1006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77090483-F2F5-47F7-B1A0-9548361389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155132"/>
              </p:ext>
            </p:extLst>
          </p:nvPr>
        </p:nvGraphicFramePr>
        <p:xfrm>
          <a:off x="2638940" y="260350"/>
          <a:ext cx="241566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42" name="Equation" r:id="rId8" imgW="1054080" imgH="457200" progId="Equation.DSMT4">
                  <p:embed/>
                </p:oleObj>
              </mc:Choice>
              <mc:Fallback>
                <p:oleObj name="Equation" r:id="rId8" imgW="1054080" imgH="457200" progId="Equation.DSMT4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77090483-F2F5-47F7-B1A0-9548361389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940" y="260350"/>
                        <a:ext cx="241566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>
            <a:extLst>
              <a:ext uri="{FF2B5EF4-FFF2-40B4-BE49-F238E27FC236}">
                <a16:creationId xmlns:a16="http://schemas.microsoft.com/office/drawing/2014/main" id="{C230C495-B3AE-4E24-924F-2858D4472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762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有隐函数组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314A05C4-085B-4F91-95C8-29EC6847E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644" y="159305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F514937E-AD03-456F-A947-6BF33D287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" y="3032992"/>
            <a:ext cx="3114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求偏导可得</a:t>
            </a:r>
          </a:p>
        </p:txBody>
      </p:sp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D5BBCB67-ADE6-4313-9C9B-433BF1C6A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554667"/>
              </p:ext>
            </p:extLst>
          </p:nvPr>
        </p:nvGraphicFramePr>
        <p:xfrm>
          <a:off x="6826835" y="289801"/>
          <a:ext cx="186725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43" name="Equation" r:id="rId10" imgW="850680" imgH="457200" progId="Equation.DSMT4">
                  <p:embed/>
                </p:oleObj>
              </mc:Choice>
              <mc:Fallback>
                <p:oleObj name="Equation" r:id="rId10" imgW="850680" imgH="457200" progId="Equation.DSMT4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D5BBCB67-ADE6-4313-9C9B-433BF1C6A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835" y="289801"/>
                        <a:ext cx="186725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97" name="Group 69">
            <a:extLst>
              <a:ext uri="{FF2B5EF4-FFF2-40B4-BE49-F238E27FC236}">
                <a16:creationId xmlns:a16="http://schemas.microsoft.com/office/drawing/2014/main" id="{3E9B253F-BD87-4B63-A264-047D9C9800F1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1828800"/>
            <a:ext cx="2411413" cy="0"/>
            <a:chOff x="384" y="864"/>
            <a:chExt cx="1632" cy="0"/>
          </a:xfrm>
        </p:grpSpPr>
        <p:sp>
          <p:nvSpPr>
            <p:cNvPr id="22594" name="Line 66">
              <a:extLst>
                <a:ext uri="{FF2B5EF4-FFF2-40B4-BE49-F238E27FC236}">
                  <a16:creationId xmlns:a16="http://schemas.microsoft.com/office/drawing/2014/main" id="{FCC2D692-DCA8-44EB-BB32-DAF05BC63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95" name="Line 67">
              <a:extLst>
                <a:ext uri="{FF2B5EF4-FFF2-40B4-BE49-F238E27FC236}">
                  <a16:creationId xmlns:a16="http://schemas.microsoft.com/office/drawing/2014/main" id="{DC1FF234-9348-4568-8D39-51982D3C5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96" name="Line 68">
              <a:extLst>
                <a:ext uri="{FF2B5EF4-FFF2-40B4-BE49-F238E27FC236}">
                  <a16:creationId xmlns:a16="http://schemas.microsoft.com/office/drawing/2014/main" id="{199CF945-98D8-4D2E-8A02-EB60D9797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602" name="Group 74">
            <a:extLst>
              <a:ext uri="{FF2B5EF4-FFF2-40B4-BE49-F238E27FC236}">
                <a16:creationId xmlns:a16="http://schemas.microsoft.com/office/drawing/2014/main" id="{7C5C1504-E337-4BF6-9131-07AB74F5FC83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2420938"/>
            <a:ext cx="2447925" cy="0"/>
            <a:chOff x="384" y="864"/>
            <a:chExt cx="1632" cy="0"/>
          </a:xfrm>
        </p:grpSpPr>
        <p:sp>
          <p:nvSpPr>
            <p:cNvPr id="22603" name="Line 75">
              <a:extLst>
                <a:ext uri="{FF2B5EF4-FFF2-40B4-BE49-F238E27FC236}">
                  <a16:creationId xmlns:a16="http://schemas.microsoft.com/office/drawing/2014/main" id="{9F141CDD-2DBD-4836-B894-654245E9A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04" name="Line 76">
              <a:extLst>
                <a:ext uri="{FF2B5EF4-FFF2-40B4-BE49-F238E27FC236}">
                  <a16:creationId xmlns:a16="http://schemas.microsoft.com/office/drawing/2014/main" id="{37AE162B-0B95-4724-932C-CBF6B7C41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05" name="Line 77">
              <a:extLst>
                <a:ext uri="{FF2B5EF4-FFF2-40B4-BE49-F238E27FC236}">
                  <a16:creationId xmlns:a16="http://schemas.microsoft.com/office/drawing/2014/main" id="{1D84206D-E52E-4BC8-9AD9-2C3267065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86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610" name="Rectangle 82">
            <a:extLst>
              <a:ext uri="{FF2B5EF4-FFF2-40B4-BE49-F238E27FC236}">
                <a16:creationId xmlns:a16="http://schemas.microsoft.com/office/drawing/2014/main" id="{E318CE1A-44BD-4A32-9EE2-DBFDBABE4F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498475"/>
            <a:ext cx="2663825" cy="45720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设方程组</a:t>
            </a:r>
          </a:p>
        </p:txBody>
      </p:sp>
      <p:graphicFrame>
        <p:nvGraphicFramePr>
          <p:cNvPr id="22541" name="Object 13">
            <a:extLst>
              <a:ext uri="{FF2B5EF4-FFF2-40B4-BE49-F238E27FC236}">
                <a16:creationId xmlns:a16="http://schemas.microsoft.com/office/drawing/2014/main" id="{4DF17740-C594-46E1-A39D-171502A5D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727321"/>
              </p:ext>
            </p:extLst>
          </p:nvPr>
        </p:nvGraphicFramePr>
        <p:xfrm>
          <a:off x="2259799" y="5145658"/>
          <a:ext cx="2663196" cy="113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44" name="Equation" r:id="rId12" imgW="1130040" imgH="482400" progId="Equation.DSMT4">
                  <p:embed/>
                </p:oleObj>
              </mc:Choice>
              <mc:Fallback>
                <p:oleObj name="Equation" r:id="rId12" imgW="1130040" imgH="482400" progId="Equation.DSMT4">
                  <p:embed/>
                  <p:pic>
                    <p:nvPicPr>
                      <p:cNvPr id="22541" name="Object 13">
                        <a:extLst>
                          <a:ext uri="{FF2B5EF4-FFF2-40B4-BE49-F238E27FC236}">
                            <a16:creationId xmlns:a16="http://schemas.microsoft.com/office/drawing/2014/main" id="{4DF17740-C594-46E1-A39D-171502A5D6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799" y="5145658"/>
                        <a:ext cx="2663196" cy="113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>
            <a:extLst>
              <a:ext uri="{FF2B5EF4-FFF2-40B4-BE49-F238E27FC236}">
                <a16:creationId xmlns:a16="http://schemas.microsoft.com/office/drawing/2014/main" id="{A64CDFF7-C839-428A-8BE3-4988BC36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725" y="4402591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的某邻域内</a:t>
            </a:r>
          </a:p>
        </p:txBody>
      </p:sp>
      <p:graphicFrame>
        <p:nvGraphicFramePr>
          <p:cNvPr id="22539" name="Object 11">
            <a:extLst>
              <a:ext uri="{FF2B5EF4-FFF2-40B4-BE49-F238E27FC236}">
                <a16:creationId xmlns:a16="http://schemas.microsoft.com/office/drawing/2014/main" id="{51627D35-E320-4FF8-9A07-68C82D75E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10835"/>
              </p:ext>
            </p:extLst>
          </p:nvPr>
        </p:nvGraphicFramePr>
        <p:xfrm>
          <a:off x="2923147" y="2389156"/>
          <a:ext cx="4214253" cy="2030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45" name="Equation" r:id="rId14" imgW="1625400" imgH="888840" progId="Equation.DSMT4">
                  <p:embed/>
                </p:oleObj>
              </mc:Choice>
              <mc:Fallback>
                <p:oleObj name="Equation" r:id="rId14" imgW="1625400" imgH="888840" progId="Equation.DSMT4">
                  <p:embed/>
                  <p:pic>
                    <p:nvPicPr>
                      <p:cNvPr id="22539" name="Object 11">
                        <a:extLst>
                          <a:ext uri="{FF2B5EF4-FFF2-40B4-BE49-F238E27FC236}">
                            <a16:creationId xmlns:a16="http://schemas.microsoft.com/office/drawing/2014/main" id="{51627D35-E320-4FF8-9A07-68C82D75EB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147" y="2389156"/>
                        <a:ext cx="4214253" cy="2030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28" name="Text Box 100">
            <a:extLst>
              <a:ext uri="{FF2B5EF4-FFF2-40B4-BE49-F238E27FC236}">
                <a16:creationId xmlns:a16="http://schemas.microsoft.com/office/drawing/2014/main" id="{E4BE038E-180B-4248-ABF3-1CED569BA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786" y="5407024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故得</a:t>
            </a:r>
          </a:p>
        </p:txBody>
      </p:sp>
      <p:sp>
        <p:nvSpPr>
          <p:cNvPr id="22633" name="Text Box 105">
            <a:extLst>
              <a:ext uri="{FF2B5EF4-FFF2-40B4-BE49-F238E27FC236}">
                <a16:creationId xmlns:a16="http://schemas.microsoft.com/office/drawing/2014/main" id="{4E397E46-585F-47E9-A65A-AD1FC5D38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5407025"/>
            <a:ext cx="2093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系数行列式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utoUpdateAnimBg="0"/>
      <p:bldP spid="22537" grpId="0" autoUpdateAnimBg="0"/>
      <p:bldP spid="22540" grpId="0" autoUpdateAnimBg="0"/>
      <p:bldP spid="22628" grpId="0" build="p" autoUpdateAnimBg="0"/>
      <p:bldP spid="2263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1F67B7D-820E-43EF-A039-1DB6F0270B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517525"/>
            <a:ext cx="19812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本节讨论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C8CF6B42-6499-45B7-90B3-6120D31E2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41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隐式方程在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什么条件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下才能确定隐函数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388812C3-8539-451E-8598-3CA06735B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91611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</a:t>
            </a:r>
          </a:p>
        </p:txBody>
      </p:sp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73F38C9C-1423-424E-8491-041C9A089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031471"/>
              </p:ext>
            </p:extLst>
          </p:nvPr>
        </p:nvGraphicFramePr>
        <p:xfrm>
          <a:off x="3001154" y="1885950"/>
          <a:ext cx="2409394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9" name="Equation" r:id="rId3" imgW="1002960" imgH="253800" progId="Equation.DSMT4">
                  <p:embed/>
                </p:oleObj>
              </mc:Choice>
              <mc:Fallback>
                <p:oleObj name="Equation" r:id="rId3" imgW="1002960" imgH="253800" progId="Equation.DSMT4">
                  <p:embed/>
                  <p:pic>
                    <p:nvPicPr>
                      <p:cNvPr id="66565" name="Object 5">
                        <a:extLst>
                          <a:ext uri="{FF2B5EF4-FFF2-40B4-BE49-F238E27FC236}">
                            <a16:creationId xmlns:a16="http://schemas.microsoft.com/office/drawing/2014/main" id="{73F38C9C-1423-424E-8491-041C9A089E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154" y="1885950"/>
                        <a:ext cx="2409394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>
            <a:extLst>
              <a:ext uri="{FF2B5EF4-FFF2-40B4-BE49-F238E27FC236}">
                <a16:creationId xmlns:a16="http://schemas.microsoft.com/office/drawing/2014/main" id="{749EDA4E-06CE-4A37-9697-1DF82FE8C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5654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 0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能确定隐函数</a:t>
            </a: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C09EDD31-BBB8-425E-B33E-8F6226B6B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2131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&gt; 0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不能确定隐函数</a:t>
            </a:r>
          </a:p>
        </p:txBody>
      </p:sp>
      <p:sp>
        <p:nvSpPr>
          <p:cNvPr id="66568" name="Text Box 8">
            <a:extLst>
              <a:ext uri="{FF2B5EF4-FFF2-40B4-BE49-F238E27FC236}">
                <a16:creationId xmlns:a16="http://schemas.microsoft.com/office/drawing/2014/main" id="{58864D98-95A4-4AAE-A02A-AC973AF36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93382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在方程能确定隐函数时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C7B83B6C-C78F-41EC-B5E5-4702ACA57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71" name="Text Box 11">
            <a:extLst>
              <a:ext uri="{FF2B5EF4-FFF2-40B4-BE49-F238E27FC236}">
                <a16:creationId xmlns:a16="http://schemas.microsoft.com/office/drawing/2014/main" id="{2BA429C4-2D26-46A4-8E18-524D528D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933825"/>
            <a:ext cx="38827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研究其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连续性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可微性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6572" name="Text Box 12">
            <a:extLst>
              <a:ext uri="{FF2B5EF4-FFF2-40B4-BE49-F238E27FC236}">
                <a16:creationId xmlns:a16="http://schemas.microsoft.com/office/drawing/2014/main" id="{A03863A0-9028-44B7-A854-DAAD4DFA7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652963"/>
            <a:ext cx="32960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及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求导方法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等问题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4" grpId="0" autoUpdateAnimBg="0"/>
      <p:bldP spid="66566" grpId="0" autoUpdateAnimBg="0"/>
      <p:bldP spid="66567" grpId="0" autoUpdateAnimBg="0"/>
      <p:bldP spid="66568" grpId="0" autoUpdateAnimBg="0"/>
      <p:bldP spid="66571" grpId="0" build="p" autoUpdateAnimBg="0"/>
      <p:bldP spid="6657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65" name="Text Box 61">
            <a:extLst>
              <a:ext uri="{FF2B5EF4-FFF2-40B4-BE49-F238E27FC236}">
                <a16:creationId xmlns:a16="http://schemas.microsoft.com/office/drawing/2014/main" id="{854F30B3-527F-42A5-9EE4-FC8EBBF31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84313"/>
            <a:ext cx="3814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求偏导可得</a:t>
            </a:r>
          </a:p>
        </p:txBody>
      </p:sp>
      <p:graphicFrame>
        <p:nvGraphicFramePr>
          <p:cNvPr id="72766" name="Object 62">
            <a:extLst>
              <a:ext uri="{FF2B5EF4-FFF2-40B4-BE49-F238E27FC236}">
                <a16:creationId xmlns:a16="http://schemas.microsoft.com/office/drawing/2014/main" id="{85704062-7C28-4C9E-83C9-F3F36BA67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089691"/>
              </p:ext>
            </p:extLst>
          </p:nvPr>
        </p:nvGraphicFramePr>
        <p:xfrm>
          <a:off x="683568" y="2111258"/>
          <a:ext cx="5434645" cy="97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2" name="Equation" r:id="rId3" imgW="2387520" imgH="431640" progId="Equation.DSMT4">
                  <p:embed/>
                </p:oleObj>
              </mc:Choice>
              <mc:Fallback>
                <p:oleObj name="Equation" r:id="rId3" imgW="2387520" imgH="431640" progId="Equation.DSMT4">
                  <p:embed/>
                  <p:pic>
                    <p:nvPicPr>
                      <p:cNvPr id="72766" name="Object 62">
                        <a:extLst>
                          <a:ext uri="{FF2B5EF4-FFF2-40B4-BE49-F238E27FC236}">
                            <a16:creationId xmlns:a16="http://schemas.microsoft.com/office/drawing/2014/main" id="{85704062-7C28-4C9E-83C9-F3F36BA670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11258"/>
                        <a:ext cx="5434645" cy="97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76" name="Object 72">
            <a:extLst>
              <a:ext uri="{FF2B5EF4-FFF2-40B4-BE49-F238E27FC236}">
                <a16:creationId xmlns:a16="http://schemas.microsoft.com/office/drawing/2014/main" id="{9A19CD35-1636-4DD3-948B-1B5373F57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499620"/>
              </p:ext>
            </p:extLst>
          </p:nvPr>
        </p:nvGraphicFramePr>
        <p:xfrm>
          <a:off x="684213" y="478631"/>
          <a:ext cx="543464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3" name="Equation" r:id="rId5" imgW="2412720" imgH="431640" progId="Equation.DSMT4">
                  <p:embed/>
                </p:oleObj>
              </mc:Choice>
              <mc:Fallback>
                <p:oleObj name="Equation" r:id="rId5" imgW="2412720" imgH="431640" progId="Equation.DSMT4">
                  <p:embed/>
                  <p:pic>
                    <p:nvPicPr>
                      <p:cNvPr id="72776" name="Object 72">
                        <a:extLst>
                          <a:ext uri="{FF2B5EF4-FFF2-40B4-BE49-F238E27FC236}">
                            <a16:creationId xmlns:a16="http://schemas.microsoft.com/office/drawing/2014/main" id="{9A19CD35-1636-4DD3-948B-1B5373F57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8631"/>
                        <a:ext cx="543464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79" name="Text Box 75">
            <a:extLst>
              <a:ext uri="{FF2B5EF4-FFF2-40B4-BE49-F238E27FC236}">
                <a16:creationId xmlns:a16="http://schemas.microsoft.com/office/drawing/2014/main" id="{2D7BCA9D-B3C7-4F8E-9341-C803E86DA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620713"/>
            <a:ext cx="2341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Cramer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法则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2781" name="Rectangle 77">
            <a:extLst>
              <a:ext uri="{FF2B5EF4-FFF2-40B4-BE49-F238E27FC236}">
                <a16:creationId xmlns:a16="http://schemas.microsoft.com/office/drawing/2014/main" id="{1A5D885C-D15D-4D37-A383-6A15BB27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213100"/>
            <a:ext cx="82089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若定理中函数不依赖于变量</a:t>
            </a:r>
            <a:r>
              <a:rPr lang="en-US" altLang="zh-CN" sz="2800" i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800" i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x, u, v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0,</a:t>
            </a:r>
          </a:p>
        </p:txBody>
      </p:sp>
      <p:sp>
        <p:nvSpPr>
          <p:cNvPr id="72782" name="Rectangle 78">
            <a:extLst>
              <a:ext uri="{FF2B5EF4-FFF2-40B4-BE49-F238E27FC236}">
                <a16:creationId xmlns:a16="http://schemas.microsoft.com/office/drawing/2014/main" id="{F898F37A-253F-497C-B1CE-4E0CAC04D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89363"/>
            <a:ext cx="8569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i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G 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x, u, v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0,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则可唯一确定单值连续可导函数 </a:t>
            </a:r>
            <a:r>
              <a:rPr lang="en-US" altLang="zh-CN" sz="2800" i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u=u 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783" name="Rectangle 79">
            <a:extLst>
              <a:ext uri="{FF2B5EF4-FFF2-40B4-BE49-F238E27FC236}">
                <a16:creationId xmlns:a16="http://schemas.microsoft.com/office/drawing/2014/main" id="{C618EAA3-ED7F-405F-B602-6294B26DD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37063"/>
            <a:ext cx="5472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v=v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满足</a:t>
            </a:r>
          </a:p>
        </p:txBody>
      </p:sp>
      <p:graphicFrame>
        <p:nvGraphicFramePr>
          <p:cNvPr id="72784" name="Object 80">
            <a:extLst>
              <a:ext uri="{FF2B5EF4-FFF2-40B4-BE49-F238E27FC236}">
                <a16:creationId xmlns:a16="http://schemas.microsoft.com/office/drawing/2014/main" id="{3FE5060B-9418-424A-ADD8-5B1571916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85855"/>
              </p:ext>
            </p:extLst>
          </p:nvPr>
        </p:nvGraphicFramePr>
        <p:xfrm>
          <a:off x="1065882" y="5113338"/>
          <a:ext cx="55943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4" name="Equation" r:id="rId7" imgW="2400120" imgH="431640" progId="Equation.DSMT4">
                  <p:embed/>
                </p:oleObj>
              </mc:Choice>
              <mc:Fallback>
                <p:oleObj name="Equation" r:id="rId7" imgW="2400120" imgH="431640" progId="Equation.DSMT4">
                  <p:embed/>
                  <p:pic>
                    <p:nvPicPr>
                      <p:cNvPr id="72784" name="Object 80">
                        <a:extLst>
                          <a:ext uri="{FF2B5EF4-FFF2-40B4-BE49-F238E27FC236}">
                            <a16:creationId xmlns:a16="http://schemas.microsoft.com/office/drawing/2014/main" id="{3FE5060B-9418-424A-ADD8-5B1571916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882" y="5113338"/>
                        <a:ext cx="55943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5" grpId="0" build="p" autoUpdateAnimBg="0"/>
      <p:bldP spid="72779" grpId="0" build="p" autoUpdateAnimBg="0"/>
      <p:bldP spid="72781" grpId="0"/>
      <p:bldP spid="72782" grpId="0"/>
      <p:bldP spid="727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0BE69A4-AC8D-450C-8699-4C20D1C0B9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7154"/>
            <a:ext cx="1371600" cy="81156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7416FB8F-3280-4D79-BA80-AF4DBDB71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627418"/>
              </p:ext>
            </p:extLst>
          </p:nvPr>
        </p:nvGraphicFramePr>
        <p:xfrm>
          <a:off x="1553409" y="480280"/>
          <a:ext cx="4107259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9" name="Equation" r:id="rId3" imgW="1663560" imgH="203040" progId="Equation.DSMT4">
                  <p:embed/>
                </p:oleObj>
              </mc:Choice>
              <mc:Fallback>
                <p:oleObj name="Equation" r:id="rId3" imgW="1663560" imgH="203040" progId="Equation.DSMT4">
                  <p:embed/>
                  <p:pic>
                    <p:nvPicPr>
                      <p:cNvPr id="23555" name="Object 3">
                        <a:extLst>
                          <a:ext uri="{FF2B5EF4-FFF2-40B4-BE49-F238E27FC236}">
                            <a16:creationId xmlns:a16="http://schemas.microsoft.com/office/drawing/2014/main" id="{7416FB8F-3280-4D79-BA80-AF4DBDB71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409" y="480280"/>
                        <a:ext cx="4107259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F9F10600-070D-4B28-A5DB-290349FD5E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148057"/>
              </p:ext>
            </p:extLst>
          </p:nvPr>
        </p:nvGraphicFramePr>
        <p:xfrm>
          <a:off x="6041292" y="277696"/>
          <a:ext cx="2331864" cy="91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0" name="Equation" r:id="rId5" imgW="1104840" imgH="431640" progId="Equation.DSMT4">
                  <p:embed/>
                </p:oleObj>
              </mc:Choice>
              <mc:Fallback>
                <p:oleObj name="Equation" r:id="rId5" imgW="1104840" imgH="431640" progId="Equation.DSMT4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:a16="http://schemas.microsoft.com/office/drawing/2014/main" id="{F9F10600-070D-4B28-A5DB-290349FD5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292" y="277696"/>
                        <a:ext cx="2331864" cy="911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74B1585B-57D1-48CF-832C-391D85902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42668"/>
              </p:ext>
            </p:extLst>
          </p:nvPr>
        </p:nvGraphicFramePr>
        <p:xfrm>
          <a:off x="1526515" y="3233839"/>
          <a:ext cx="3842246" cy="107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1" name="Equation" r:id="rId7" imgW="1638000" imgH="457200" progId="Equation.DSMT4">
                  <p:embed/>
                </p:oleObj>
              </mc:Choice>
              <mc:Fallback>
                <p:oleObj name="Equation" r:id="rId7" imgW="1638000" imgH="457200" progId="Equation.DSMT4">
                  <p:embed/>
                  <p:pic>
                    <p:nvPicPr>
                      <p:cNvPr id="23561" name="Object 9">
                        <a:extLst>
                          <a:ext uri="{FF2B5EF4-FFF2-40B4-BE49-F238E27FC236}">
                            <a16:creationId xmlns:a16="http://schemas.microsoft.com/office/drawing/2014/main" id="{74B1585B-57D1-48CF-832C-391D85902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515" y="3233839"/>
                        <a:ext cx="3842246" cy="1072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053FEC68-9AC6-4593-934E-85B385E45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009406"/>
              </p:ext>
            </p:extLst>
          </p:nvPr>
        </p:nvGraphicFramePr>
        <p:xfrm>
          <a:off x="1372962" y="4394994"/>
          <a:ext cx="4565826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2" name="Equation" r:id="rId9" imgW="1968480" imgH="457200" progId="Equation.DSMT4">
                  <p:embed/>
                </p:oleObj>
              </mc:Choice>
              <mc:Fallback>
                <p:oleObj name="Equation" r:id="rId9" imgW="1968480" imgH="457200" progId="Equation.DSMT4">
                  <p:embed/>
                  <p:pic>
                    <p:nvPicPr>
                      <p:cNvPr id="23564" name="Object 12">
                        <a:extLst>
                          <a:ext uri="{FF2B5EF4-FFF2-40B4-BE49-F238E27FC236}">
                            <a16:creationId xmlns:a16="http://schemas.microsoft.com/office/drawing/2014/main" id="{053FEC68-9AC6-4593-934E-85B385E45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962" y="4394994"/>
                        <a:ext cx="4565826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>
            <a:extLst>
              <a:ext uri="{FF2B5EF4-FFF2-40B4-BE49-F238E27FC236}">
                <a16:creationId xmlns:a16="http://schemas.microsoft.com/office/drawing/2014/main" id="{B413D282-0B9C-4556-9DB1-CB209BC26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649224"/>
              </p:ext>
            </p:extLst>
          </p:nvPr>
        </p:nvGraphicFramePr>
        <p:xfrm>
          <a:off x="6413524" y="3233839"/>
          <a:ext cx="2287601" cy="92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3" name="Equation" r:id="rId11" imgW="1066680" imgH="431640" progId="Equation.DSMT4">
                  <p:embed/>
                </p:oleObj>
              </mc:Choice>
              <mc:Fallback>
                <p:oleObj name="Equation" r:id="rId11" imgW="1066680" imgH="431640" progId="Equation.DSMT4">
                  <p:embed/>
                  <p:pic>
                    <p:nvPicPr>
                      <p:cNvPr id="23566" name="Object 14">
                        <a:extLst>
                          <a:ext uri="{FF2B5EF4-FFF2-40B4-BE49-F238E27FC236}">
                            <a16:creationId xmlns:a16="http://schemas.microsoft.com/office/drawing/2014/main" id="{B413D282-0B9C-4556-9DB1-CB209BC26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24" y="3233839"/>
                        <a:ext cx="2287601" cy="925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Text Box 19">
            <a:extLst>
              <a:ext uri="{FF2B5EF4-FFF2-40B4-BE49-F238E27FC236}">
                <a16:creationId xmlns:a16="http://schemas.microsoft.com/office/drawing/2014/main" id="{7FF900EB-900F-486B-9DCA-286760C19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09687"/>
            <a:ext cx="6526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方程组两边对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求导，并移项得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9FD0D2E5-B575-43EB-A786-CC3C2A379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447154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23573" name="Object 21">
            <a:extLst>
              <a:ext uri="{FF2B5EF4-FFF2-40B4-BE49-F238E27FC236}">
                <a16:creationId xmlns:a16="http://schemas.microsoft.com/office/drawing/2014/main" id="{DE4344AB-3014-4F91-8065-9DA14893B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07561"/>
              </p:ext>
            </p:extLst>
          </p:nvPr>
        </p:nvGraphicFramePr>
        <p:xfrm>
          <a:off x="2590251" y="2413080"/>
          <a:ext cx="2273024" cy="94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4" name="Equation" r:id="rId13" imgW="1041120" imgH="431640" progId="Equation.DSMT4">
                  <p:embed/>
                </p:oleObj>
              </mc:Choice>
              <mc:Fallback>
                <p:oleObj name="Equation" r:id="rId13" imgW="1041120" imgH="431640" progId="Equation.DSMT4">
                  <p:embed/>
                  <p:pic>
                    <p:nvPicPr>
                      <p:cNvPr id="23573" name="Object 21">
                        <a:extLst>
                          <a:ext uri="{FF2B5EF4-FFF2-40B4-BE49-F238E27FC236}">
                            <a16:creationId xmlns:a16="http://schemas.microsoft.com/office/drawing/2014/main" id="{DE4344AB-3014-4F91-8065-9DA14893BE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251" y="2413080"/>
                        <a:ext cx="2273024" cy="94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8" name="Object 26">
            <a:extLst>
              <a:ext uri="{FF2B5EF4-FFF2-40B4-BE49-F238E27FC236}">
                <a16:creationId xmlns:a16="http://schemas.microsoft.com/office/drawing/2014/main" id="{6AA2B51C-C1C4-49EC-9648-B894D1D8D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785284"/>
              </p:ext>
            </p:extLst>
          </p:nvPr>
        </p:nvGraphicFramePr>
        <p:xfrm>
          <a:off x="1412602" y="5445224"/>
          <a:ext cx="4527550" cy="106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5" name="Equation" r:id="rId15" imgW="1942920" imgH="457200" progId="Equation.DSMT4">
                  <p:embed/>
                </p:oleObj>
              </mc:Choice>
              <mc:Fallback>
                <p:oleObj name="Equation" r:id="rId15" imgW="1942920" imgH="457200" progId="Equation.DSMT4">
                  <p:embed/>
                  <p:pic>
                    <p:nvPicPr>
                      <p:cNvPr id="23578" name="Object 26">
                        <a:extLst>
                          <a:ext uri="{FF2B5EF4-FFF2-40B4-BE49-F238E27FC236}">
                            <a16:creationId xmlns:a16="http://schemas.microsoft.com/office/drawing/2014/main" id="{6AA2B51C-C1C4-49EC-9648-B894D1D8D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602" y="5445224"/>
                        <a:ext cx="4527550" cy="1065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" name="Rectangle 31">
            <a:extLst>
              <a:ext uri="{FF2B5EF4-FFF2-40B4-BE49-F238E27FC236}">
                <a16:creationId xmlns:a16="http://schemas.microsoft.com/office/drawing/2014/main" id="{EC377A98-B411-4F2B-92B5-FE2AB790E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64904"/>
            <a:ext cx="2895600" cy="2692896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86" name="Object 34">
            <a:extLst>
              <a:ext uri="{FF2B5EF4-FFF2-40B4-BE49-F238E27FC236}">
                <a16:creationId xmlns:a16="http://schemas.microsoft.com/office/drawing/2014/main" id="{A9370E47-B7A0-4E56-AD6A-56E7E7462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71743"/>
              </p:ext>
            </p:extLst>
          </p:nvPr>
        </p:nvGraphicFramePr>
        <p:xfrm>
          <a:off x="2617767" y="1620992"/>
          <a:ext cx="2304256" cy="94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6" name="Equation" r:id="rId17" imgW="1054080" imgH="431640" progId="Equation.DSMT4">
                  <p:embed/>
                </p:oleObj>
              </mc:Choice>
              <mc:Fallback>
                <p:oleObj name="Equation" r:id="rId17" imgW="1054080" imgH="431640" progId="Equation.DSMT4">
                  <p:embed/>
                  <p:pic>
                    <p:nvPicPr>
                      <p:cNvPr id="23586" name="Object 34">
                        <a:extLst>
                          <a:ext uri="{FF2B5EF4-FFF2-40B4-BE49-F238E27FC236}">
                            <a16:creationId xmlns:a16="http://schemas.microsoft.com/office/drawing/2014/main" id="{A9370E47-B7A0-4E56-AD6A-56E7E74624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67" y="1620992"/>
                        <a:ext cx="2304256" cy="94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9" name="AutoShape 37">
            <a:extLst>
              <a:ext uri="{FF2B5EF4-FFF2-40B4-BE49-F238E27FC236}">
                <a16:creationId xmlns:a16="http://schemas.microsoft.com/office/drawing/2014/main" id="{FABC74AD-426B-45FC-BC6B-58A40456A1AD}"/>
              </a:ext>
            </a:extLst>
          </p:cNvPr>
          <p:cNvSpPr>
            <a:spLocks/>
          </p:cNvSpPr>
          <p:nvPr/>
        </p:nvSpPr>
        <p:spPr bwMode="auto">
          <a:xfrm>
            <a:off x="2363788" y="1765176"/>
            <a:ext cx="201612" cy="1447800"/>
          </a:xfrm>
          <a:prstGeom prst="leftBrace">
            <a:avLst>
              <a:gd name="adj1" fmla="val 598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90" name="Object 38">
            <a:extLst>
              <a:ext uri="{FF2B5EF4-FFF2-40B4-BE49-F238E27FC236}">
                <a16:creationId xmlns:a16="http://schemas.microsoft.com/office/drawing/2014/main" id="{E82F8EC3-E027-40D4-82B9-868108DEF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906726"/>
              </p:ext>
            </p:extLst>
          </p:nvPr>
        </p:nvGraphicFramePr>
        <p:xfrm>
          <a:off x="6399182" y="4115943"/>
          <a:ext cx="2316286" cy="92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7" name="Equation" r:id="rId19" imgW="1079280" imgH="431640" progId="Equation.DSMT4">
                  <p:embed/>
                </p:oleObj>
              </mc:Choice>
              <mc:Fallback>
                <p:oleObj name="Equation" r:id="rId19" imgW="1079280" imgH="431640" progId="Equation.DSMT4">
                  <p:embed/>
                  <p:pic>
                    <p:nvPicPr>
                      <p:cNvPr id="23590" name="Object 38">
                        <a:extLst>
                          <a:ext uri="{FF2B5EF4-FFF2-40B4-BE49-F238E27FC236}">
                            <a16:creationId xmlns:a16="http://schemas.microsoft.com/office/drawing/2014/main" id="{E82F8EC3-E027-40D4-82B9-868108DEFB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182" y="4115943"/>
                        <a:ext cx="2316286" cy="925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1" name="AutoShape 39">
            <a:extLst>
              <a:ext uri="{FF2B5EF4-FFF2-40B4-BE49-F238E27FC236}">
                <a16:creationId xmlns:a16="http://schemas.microsoft.com/office/drawing/2014/main" id="{A1AEF21D-3760-4F0F-B2D5-D6E732E982F4}"/>
              </a:ext>
            </a:extLst>
          </p:cNvPr>
          <p:cNvSpPr>
            <a:spLocks/>
          </p:cNvSpPr>
          <p:nvPr/>
        </p:nvSpPr>
        <p:spPr bwMode="auto">
          <a:xfrm>
            <a:off x="6221413" y="3429000"/>
            <a:ext cx="179387" cy="1447800"/>
          </a:xfrm>
          <a:prstGeom prst="leftBrace">
            <a:avLst>
              <a:gd name="adj1" fmla="val 67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92" name="AutoShape 40">
            <a:extLst>
              <a:ext uri="{FF2B5EF4-FFF2-40B4-BE49-F238E27FC236}">
                <a16:creationId xmlns:a16="http://schemas.microsoft.com/office/drawing/2014/main" id="{D45CAF3D-4B75-4EC6-A87D-3971EEB9AB48}"/>
              </a:ext>
            </a:extLst>
          </p:cNvPr>
          <p:cNvSpPr>
            <a:spLocks/>
          </p:cNvSpPr>
          <p:nvPr/>
        </p:nvSpPr>
        <p:spPr bwMode="auto">
          <a:xfrm>
            <a:off x="1143000" y="4475163"/>
            <a:ext cx="201613" cy="1676400"/>
          </a:xfrm>
          <a:prstGeom prst="leftBrace">
            <a:avLst>
              <a:gd name="adj1" fmla="val 692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600" name="Text Box 48">
            <a:extLst>
              <a:ext uri="{FF2B5EF4-FFF2-40B4-BE49-F238E27FC236}">
                <a16:creationId xmlns:a16="http://schemas.microsoft.com/office/drawing/2014/main" id="{816B3A44-DBD7-4C5C-BFB3-1765ACC4C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667000"/>
            <a:ext cx="1023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类似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3601" name="Text Box 49">
            <a:extLst>
              <a:ext uri="{FF2B5EF4-FFF2-40B4-BE49-F238E27FC236}">
                <a16:creationId xmlns:a16="http://schemas.microsoft.com/office/drawing/2014/main" id="{EB780D7D-A597-40E1-8B22-D2FAD0716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432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由题设</a:t>
            </a:r>
          </a:p>
        </p:txBody>
      </p:sp>
      <p:sp>
        <p:nvSpPr>
          <p:cNvPr id="23602" name="Text Box 50">
            <a:extLst>
              <a:ext uri="{FF2B5EF4-FFF2-40B4-BE49-F238E27FC236}">
                <a16:creationId xmlns:a16="http://schemas.microsoft.com/office/drawing/2014/main" id="{013FDF38-F6E4-4E81-A207-295AE1893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974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1" grpId="0" autoUpdateAnimBg="0"/>
      <p:bldP spid="23583" grpId="0" animBg="1" autoUpdateAnimBg="0"/>
      <p:bldP spid="23600" grpId="0" build="p" autoUpdateAnimBg="0"/>
      <p:bldP spid="23601" grpId="0" build="p" autoUpdateAnimBg="0"/>
      <p:bldP spid="2360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1" name="Object 3">
            <a:extLst>
              <a:ext uri="{FF2B5EF4-FFF2-40B4-BE49-F238E27FC236}">
                <a16:creationId xmlns:a16="http://schemas.microsoft.com/office/drawing/2014/main" id="{B4EB05C8-4B84-4618-AB9C-427C828D0D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319377"/>
              </p:ext>
            </p:extLst>
          </p:nvPr>
        </p:nvGraphicFramePr>
        <p:xfrm>
          <a:off x="3203575" y="1268413"/>
          <a:ext cx="358457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37" name="Equation" r:id="rId3" imgW="1574640" imgH="431640" progId="Equation.DSMT4">
                  <p:embed/>
                </p:oleObj>
              </mc:Choice>
              <mc:Fallback>
                <p:oleObj name="Equation" r:id="rId3" imgW="1574640" imgH="431640" progId="Equation.DSMT4">
                  <p:embed/>
                  <p:pic>
                    <p:nvPicPr>
                      <p:cNvPr id="89091" name="Object 3">
                        <a:extLst>
                          <a:ext uri="{FF2B5EF4-FFF2-40B4-BE49-F238E27FC236}">
                            <a16:creationId xmlns:a16="http://schemas.microsoft.com/office/drawing/2014/main" id="{B4EB05C8-4B84-4618-AB9C-427C828D0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268413"/>
                        <a:ext cx="358457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>
            <a:extLst>
              <a:ext uri="{FF2B5EF4-FFF2-40B4-BE49-F238E27FC236}">
                <a16:creationId xmlns:a16="http://schemas.microsoft.com/office/drawing/2014/main" id="{2C449A27-FB4F-46D5-A2DF-EB7C2325F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087554"/>
              </p:ext>
            </p:extLst>
          </p:nvPr>
        </p:nvGraphicFramePr>
        <p:xfrm>
          <a:off x="755576" y="3626017"/>
          <a:ext cx="7731472" cy="112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38" name="Equation" r:id="rId5" imgW="3416040" imgH="495000" progId="Equation.DSMT4">
                  <p:embed/>
                </p:oleObj>
              </mc:Choice>
              <mc:Fallback>
                <p:oleObj name="Equation" r:id="rId5" imgW="3416040" imgH="495000" progId="Equation.DSMT4">
                  <p:embed/>
                  <p:pic>
                    <p:nvPicPr>
                      <p:cNvPr id="89097" name="Object 9">
                        <a:extLst>
                          <a:ext uri="{FF2B5EF4-FFF2-40B4-BE49-F238E27FC236}">
                            <a16:creationId xmlns:a16="http://schemas.microsoft.com/office/drawing/2014/main" id="{2C449A27-FB4F-46D5-A2DF-EB7C2325F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626017"/>
                        <a:ext cx="7731472" cy="1120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>
            <a:extLst>
              <a:ext uri="{FF2B5EF4-FFF2-40B4-BE49-F238E27FC236}">
                <a16:creationId xmlns:a16="http://schemas.microsoft.com/office/drawing/2014/main" id="{7FA779F0-BEE1-4D87-BAA4-40E78650E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891677"/>
              </p:ext>
            </p:extLst>
          </p:nvPr>
        </p:nvGraphicFramePr>
        <p:xfrm>
          <a:off x="698599" y="4851246"/>
          <a:ext cx="7845426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39" name="Equation" r:id="rId7" imgW="3365280" imgH="457200" progId="Equation.DSMT4">
                  <p:embed/>
                </p:oleObj>
              </mc:Choice>
              <mc:Fallback>
                <p:oleObj name="Equation" r:id="rId7" imgW="3365280" imgH="457200" progId="Equation.DSMT4">
                  <p:embed/>
                  <p:pic>
                    <p:nvPicPr>
                      <p:cNvPr id="89098" name="Object 10">
                        <a:extLst>
                          <a:ext uri="{FF2B5EF4-FFF2-40B4-BE49-F238E27FC236}">
                            <a16:creationId xmlns:a16="http://schemas.microsoft.com/office/drawing/2014/main" id="{7FA779F0-BEE1-4D87-BAA4-40E78650E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99" y="4851246"/>
                        <a:ext cx="7845426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35" name="Rectangle 47">
            <a:extLst>
              <a:ext uri="{FF2B5EF4-FFF2-40B4-BE49-F238E27FC236}">
                <a16:creationId xmlns:a16="http://schemas.microsoft.com/office/drawing/2014/main" id="{121DBC5B-3E65-47F1-A2A0-E4EE0908A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12875"/>
            <a:ext cx="3097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公式法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136" name="AutoShape 48">
            <a:extLst>
              <a:ext uri="{FF2B5EF4-FFF2-40B4-BE49-F238E27FC236}">
                <a16:creationId xmlns:a16="http://schemas.microsoft.com/office/drawing/2014/main" id="{99078F30-5BC5-49E5-9792-352260029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81300"/>
            <a:ext cx="720725" cy="144463"/>
          </a:xfrm>
          <a:prstGeom prst="rightArrow">
            <a:avLst>
              <a:gd name="adj1" fmla="val 50000"/>
              <a:gd name="adj2" fmla="val 124725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9137" name="Object 49">
            <a:extLst>
              <a:ext uri="{FF2B5EF4-FFF2-40B4-BE49-F238E27FC236}">
                <a16:creationId xmlns:a16="http://schemas.microsoft.com/office/drawing/2014/main" id="{2DD85911-777E-41C5-857D-2583A0E414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714073"/>
              </p:ext>
            </p:extLst>
          </p:nvPr>
        </p:nvGraphicFramePr>
        <p:xfrm>
          <a:off x="1866677" y="2392363"/>
          <a:ext cx="50815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0" name="Equation" r:id="rId9" imgW="2222280" imgH="457200" progId="Equation.DSMT4">
                  <p:embed/>
                </p:oleObj>
              </mc:Choice>
              <mc:Fallback>
                <p:oleObj name="Equation" r:id="rId9" imgW="2222280" imgH="457200" progId="Equation.DSMT4">
                  <p:embed/>
                  <p:pic>
                    <p:nvPicPr>
                      <p:cNvPr id="89137" name="Object 49">
                        <a:extLst>
                          <a:ext uri="{FF2B5EF4-FFF2-40B4-BE49-F238E27FC236}">
                            <a16:creationId xmlns:a16="http://schemas.microsoft.com/office/drawing/2014/main" id="{2DD85911-777E-41C5-857D-2583A0E414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677" y="2392363"/>
                        <a:ext cx="5081587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2AE493DC-8A7D-42FC-AC20-7A22088F6369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643399"/>
            <a:ext cx="165735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6EAE6CC9-A169-4685-AC1E-2BCB138ED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460646"/>
              </p:ext>
            </p:extLst>
          </p:nvPr>
        </p:nvGraphicFramePr>
        <p:xfrm>
          <a:off x="1711617" y="695971"/>
          <a:ext cx="3168746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1" name="Equation" r:id="rId11" imgW="1384200" imgH="203040" progId="Equation.DSMT4">
                  <p:embed/>
                </p:oleObj>
              </mc:Choice>
              <mc:Fallback>
                <p:oleObj name="Equation" r:id="rId11" imgW="1384200" imgH="203040" progId="Equation.DSMT4">
                  <p:embed/>
                  <p:pic>
                    <p:nvPicPr>
                      <p:cNvPr id="21" name="Object 6">
                        <a:extLst>
                          <a:ext uri="{FF2B5EF4-FFF2-40B4-BE49-F238E27FC236}">
                            <a16:creationId xmlns:a16="http://schemas.microsoft.com/office/drawing/2014/main" id="{D4825BDA-0622-44A9-9B54-53C81D0A3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617" y="695971"/>
                        <a:ext cx="3168746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>
            <a:extLst>
              <a:ext uri="{FF2B5EF4-FFF2-40B4-BE49-F238E27FC236}">
                <a16:creationId xmlns:a16="http://schemas.microsoft.com/office/drawing/2014/main" id="{47732C97-0D57-4DAB-B4CF-48FB73FA9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637" y="620564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的反变换的导数 </a:t>
            </a:r>
          </a:p>
        </p:txBody>
      </p:sp>
      <p:graphicFrame>
        <p:nvGraphicFramePr>
          <p:cNvPr id="15" name="Object 50">
            <a:extLst>
              <a:ext uri="{FF2B5EF4-FFF2-40B4-BE49-F238E27FC236}">
                <a16:creationId xmlns:a16="http://schemas.microsoft.com/office/drawing/2014/main" id="{1E66DD19-6D61-49D7-A87A-C1321F4DFC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425673"/>
              </p:ext>
            </p:extLst>
          </p:nvPr>
        </p:nvGraphicFramePr>
        <p:xfrm>
          <a:off x="7272611" y="404664"/>
          <a:ext cx="13843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2" name="Equation" r:id="rId13" imgW="571320" imgH="431640" progId="Equation.DSMT4">
                  <p:embed/>
                </p:oleObj>
              </mc:Choice>
              <mc:Fallback>
                <p:oleObj name="Equation" r:id="rId13" imgW="571320" imgH="431640" progId="Equation.DSMT4">
                  <p:embed/>
                  <p:pic>
                    <p:nvPicPr>
                      <p:cNvPr id="23" name="Object 50">
                        <a:extLst>
                          <a:ext uri="{FF2B5EF4-FFF2-40B4-BE49-F238E27FC236}">
                            <a16:creationId xmlns:a16="http://schemas.microsoft.com/office/drawing/2014/main" id="{FEDB0778-EBE3-4A03-9DF1-66DCDC0A6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11" y="404664"/>
                        <a:ext cx="13843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35" name="Rectangle 23">
            <a:extLst>
              <a:ext uri="{FF2B5EF4-FFF2-40B4-BE49-F238E27FC236}">
                <a16:creationId xmlns:a16="http://schemas.microsoft.com/office/drawing/2014/main" id="{7CEDDB7B-E140-4A54-B2FE-71BA3B52B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12875"/>
            <a:ext cx="6913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直接法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方程组两端对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求偏导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90142" name="Object 30">
            <a:extLst>
              <a:ext uri="{FF2B5EF4-FFF2-40B4-BE49-F238E27FC236}">
                <a16:creationId xmlns:a16="http://schemas.microsoft.com/office/drawing/2014/main" id="{93712A2F-9B89-49DE-B9EB-1FC896E31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657613"/>
              </p:ext>
            </p:extLst>
          </p:nvPr>
        </p:nvGraphicFramePr>
        <p:xfrm>
          <a:off x="1908175" y="1916113"/>
          <a:ext cx="4443413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0" name="Equation" r:id="rId3" imgW="1981080" imgH="812520" progId="Equation.DSMT4">
                  <p:embed/>
                </p:oleObj>
              </mc:Choice>
              <mc:Fallback>
                <p:oleObj name="Equation" r:id="rId3" imgW="1981080" imgH="812520" progId="Equation.DSMT4">
                  <p:embed/>
                  <p:pic>
                    <p:nvPicPr>
                      <p:cNvPr id="90142" name="Object 30">
                        <a:extLst>
                          <a:ext uri="{FF2B5EF4-FFF2-40B4-BE49-F238E27FC236}">
                            <a16:creationId xmlns:a16="http://schemas.microsoft.com/office/drawing/2014/main" id="{93712A2F-9B89-49DE-B9EB-1FC896E31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16113"/>
                        <a:ext cx="4443413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3" name="Object 31">
            <a:extLst>
              <a:ext uri="{FF2B5EF4-FFF2-40B4-BE49-F238E27FC236}">
                <a16:creationId xmlns:a16="http://schemas.microsoft.com/office/drawing/2014/main" id="{7CBDA639-24A7-4780-B385-8E39F9C2C6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550453"/>
              </p:ext>
            </p:extLst>
          </p:nvPr>
        </p:nvGraphicFramePr>
        <p:xfrm>
          <a:off x="539750" y="4005263"/>
          <a:ext cx="31083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1" name="Equation" r:id="rId5" imgW="1358640" imgH="203040" progId="Equation.DSMT4">
                  <p:embed/>
                </p:oleObj>
              </mc:Choice>
              <mc:Fallback>
                <p:oleObj name="Equation" r:id="rId5" imgW="1358640" imgH="203040" progId="Equation.DSMT4">
                  <p:embed/>
                  <p:pic>
                    <p:nvPicPr>
                      <p:cNvPr id="90143" name="Object 31">
                        <a:extLst>
                          <a:ext uri="{FF2B5EF4-FFF2-40B4-BE49-F238E27FC236}">
                            <a16:creationId xmlns:a16="http://schemas.microsoft.com/office/drawing/2014/main" id="{7CBDA639-24A7-4780-B385-8E39F9C2C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05263"/>
                        <a:ext cx="31083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4" name="AutoShape 32">
            <a:extLst>
              <a:ext uri="{FF2B5EF4-FFF2-40B4-BE49-F238E27FC236}">
                <a16:creationId xmlns:a16="http://schemas.microsoft.com/office/drawing/2014/main" id="{17A6F165-F11C-40C7-BA64-8D3BDBA5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149725"/>
            <a:ext cx="1152525" cy="142875"/>
          </a:xfrm>
          <a:prstGeom prst="rightArrow">
            <a:avLst>
              <a:gd name="adj1" fmla="val 50000"/>
              <a:gd name="adj2" fmla="val 201667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0145" name="Object 33">
            <a:extLst>
              <a:ext uri="{FF2B5EF4-FFF2-40B4-BE49-F238E27FC236}">
                <a16:creationId xmlns:a16="http://schemas.microsoft.com/office/drawing/2014/main" id="{543CC718-8FA7-453E-AD11-06233F4C8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03681"/>
              </p:ext>
            </p:extLst>
          </p:nvPr>
        </p:nvGraphicFramePr>
        <p:xfrm>
          <a:off x="5076825" y="3716338"/>
          <a:ext cx="1625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2" name="Equation" r:id="rId7" imgW="711000" imgH="431640" progId="Equation.DSMT4">
                  <p:embed/>
                </p:oleObj>
              </mc:Choice>
              <mc:Fallback>
                <p:oleObj name="Equation" r:id="rId7" imgW="711000" imgH="431640" progId="Equation.DSMT4">
                  <p:embed/>
                  <p:pic>
                    <p:nvPicPr>
                      <p:cNvPr id="90145" name="Object 33">
                        <a:extLst>
                          <a:ext uri="{FF2B5EF4-FFF2-40B4-BE49-F238E27FC236}">
                            <a16:creationId xmlns:a16="http://schemas.microsoft.com/office/drawing/2014/main" id="{543CC718-8FA7-453E-AD11-06233F4C8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716338"/>
                        <a:ext cx="16256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6" name="Object 34">
            <a:extLst>
              <a:ext uri="{FF2B5EF4-FFF2-40B4-BE49-F238E27FC236}">
                <a16:creationId xmlns:a16="http://schemas.microsoft.com/office/drawing/2014/main" id="{A7C1EAE4-5172-42AB-9F31-48404A34C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218752"/>
              </p:ext>
            </p:extLst>
          </p:nvPr>
        </p:nvGraphicFramePr>
        <p:xfrm>
          <a:off x="539750" y="4868863"/>
          <a:ext cx="31083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3" name="Equation" r:id="rId9" imgW="1358640" imgH="203040" progId="Equation.DSMT4">
                  <p:embed/>
                </p:oleObj>
              </mc:Choice>
              <mc:Fallback>
                <p:oleObj name="Equation" r:id="rId9" imgW="1358640" imgH="203040" progId="Equation.DSMT4">
                  <p:embed/>
                  <p:pic>
                    <p:nvPicPr>
                      <p:cNvPr id="90146" name="Object 34">
                        <a:extLst>
                          <a:ext uri="{FF2B5EF4-FFF2-40B4-BE49-F238E27FC236}">
                            <a16:creationId xmlns:a16="http://schemas.microsoft.com/office/drawing/2014/main" id="{A7C1EAE4-5172-42AB-9F31-48404A34C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868863"/>
                        <a:ext cx="31083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7" name="AutoShape 35">
            <a:extLst>
              <a:ext uri="{FF2B5EF4-FFF2-40B4-BE49-F238E27FC236}">
                <a16:creationId xmlns:a16="http://schemas.microsoft.com/office/drawing/2014/main" id="{D59FC62C-F913-4049-9561-6700C71F7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013325"/>
            <a:ext cx="1152525" cy="142875"/>
          </a:xfrm>
          <a:prstGeom prst="rightArrow">
            <a:avLst>
              <a:gd name="adj1" fmla="val 50000"/>
              <a:gd name="adj2" fmla="val 201667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0148" name="Object 36">
            <a:extLst>
              <a:ext uri="{FF2B5EF4-FFF2-40B4-BE49-F238E27FC236}">
                <a16:creationId xmlns:a16="http://schemas.microsoft.com/office/drawing/2014/main" id="{67D36C40-E4CE-421B-8CA8-075C008ED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950425"/>
              </p:ext>
            </p:extLst>
          </p:nvPr>
        </p:nvGraphicFramePr>
        <p:xfrm>
          <a:off x="4946650" y="4652963"/>
          <a:ext cx="18859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4" name="Equation" r:id="rId11" imgW="825480" imgH="431640" progId="Equation.DSMT4">
                  <p:embed/>
                </p:oleObj>
              </mc:Choice>
              <mc:Fallback>
                <p:oleObj name="Equation" r:id="rId11" imgW="825480" imgH="431640" progId="Equation.DSMT4">
                  <p:embed/>
                  <p:pic>
                    <p:nvPicPr>
                      <p:cNvPr id="90148" name="Object 36">
                        <a:extLst>
                          <a:ext uri="{FF2B5EF4-FFF2-40B4-BE49-F238E27FC236}">
                            <a16:creationId xmlns:a16="http://schemas.microsoft.com/office/drawing/2014/main" id="{67D36C40-E4CE-421B-8CA8-075C008ED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4652963"/>
                        <a:ext cx="18859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4A191D02-AB39-4417-B04B-EBFDB9300404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643399"/>
            <a:ext cx="165735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08498889-8B9D-424E-9442-6E30B074F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460646"/>
              </p:ext>
            </p:extLst>
          </p:nvPr>
        </p:nvGraphicFramePr>
        <p:xfrm>
          <a:off x="1711617" y="695971"/>
          <a:ext cx="3168746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5" name="Equation" r:id="rId13" imgW="1384200" imgH="203040" progId="Equation.DSMT4">
                  <p:embed/>
                </p:oleObj>
              </mc:Choice>
              <mc:Fallback>
                <p:oleObj name="Equation" r:id="rId13" imgW="1384200" imgH="203040" progId="Equation.DSMT4">
                  <p:embed/>
                  <p:pic>
                    <p:nvPicPr>
                      <p:cNvPr id="21" name="Object 6">
                        <a:extLst>
                          <a:ext uri="{FF2B5EF4-FFF2-40B4-BE49-F238E27FC236}">
                            <a16:creationId xmlns:a16="http://schemas.microsoft.com/office/drawing/2014/main" id="{D4825BDA-0622-44A9-9B54-53C81D0A3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617" y="695971"/>
                        <a:ext cx="3168746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7">
            <a:extLst>
              <a:ext uri="{FF2B5EF4-FFF2-40B4-BE49-F238E27FC236}">
                <a16:creationId xmlns:a16="http://schemas.microsoft.com/office/drawing/2014/main" id="{B2FB0C33-190D-4628-A937-71CFABB9F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637" y="620564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的反变换的导数 </a:t>
            </a:r>
          </a:p>
        </p:txBody>
      </p:sp>
      <p:graphicFrame>
        <p:nvGraphicFramePr>
          <p:cNvPr id="21" name="Object 50">
            <a:extLst>
              <a:ext uri="{FF2B5EF4-FFF2-40B4-BE49-F238E27FC236}">
                <a16:creationId xmlns:a16="http://schemas.microsoft.com/office/drawing/2014/main" id="{A79F596C-F64D-46A6-83CB-DF2ED5AB5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425673"/>
              </p:ext>
            </p:extLst>
          </p:nvPr>
        </p:nvGraphicFramePr>
        <p:xfrm>
          <a:off x="7272611" y="404664"/>
          <a:ext cx="13843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6" name="Equation" r:id="rId15" imgW="571320" imgH="431640" progId="Equation.DSMT4">
                  <p:embed/>
                </p:oleObj>
              </mc:Choice>
              <mc:Fallback>
                <p:oleObj name="Equation" r:id="rId15" imgW="571320" imgH="431640" progId="Equation.DSMT4">
                  <p:embed/>
                  <p:pic>
                    <p:nvPicPr>
                      <p:cNvPr id="23" name="Object 50">
                        <a:extLst>
                          <a:ext uri="{FF2B5EF4-FFF2-40B4-BE49-F238E27FC236}">
                            <a16:creationId xmlns:a16="http://schemas.microsoft.com/office/drawing/2014/main" id="{FEDB0778-EBE3-4A03-9DF1-66DCDC0A6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11" y="404664"/>
                        <a:ext cx="13843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59" name="Rectangle 23">
            <a:extLst>
              <a:ext uri="{FF2B5EF4-FFF2-40B4-BE49-F238E27FC236}">
                <a16:creationId xmlns:a16="http://schemas.microsoft.com/office/drawing/2014/main" id="{78F251BE-E6E6-4CC8-8759-1558273C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12875"/>
            <a:ext cx="6697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微分法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方程组两端求全微分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1166" name="Object 30">
            <a:extLst>
              <a:ext uri="{FF2B5EF4-FFF2-40B4-BE49-F238E27FC236}">
                <a16:creationId xmlns:a16="http://schemas.microsoft.com/office/drawing/2014/main" id="{1BBB72F1-BF87-4DE8-877D-73FCD2D56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984217"/>
              </p:ext>
            </p:extLst>
          </p:nvPr>
        </p:nvGraphicFramePr>
        <p:xfrm>
          <a:off x="1908175" y="2060575"/>
          <a:ext cx="44148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0" name="Equation" r:id="rId3" imgW="1968480" imgH="431640" progId="Equation.DSMT4">
                  <p:embed/>
                </p:oleObj>
              </mc:Choice>
              <mc:Fallback>
                <p:oleObj name="Equation" r:id="rId3" imgW="1968480" imgH="431640" progId="Equation.DSMT4">
                  <p:embed/>
                  <p:pic>
                    <p:nvPicPr>
                      <p:cNvPr id="91166" name="Object 30">
                        <a:extLst>
                          <a:ext uri="{FF2B5EF4-FFF2-40B4-BE49-F238E27FC236}">
                            <a16:creationId xmlns:a16="http://schemas.microsoft.com/office/drawing/2014/main" id="{1BBB72F1-BF87-4DE8-877D-73FCD2D56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44148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7" name="Object 31">
            <a:extLst>
              <a:ext uri="{FF2B5EF4-FFF2-40B4-BE49-F238E27FC236}">
                <a16:creationId xmlns:a16="http://schemas.microsoft.com/office/drawing/2014/main" id="{B42B4F4C-C8A2-4511-B04C-7C46E7885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322006"/>
              </p:ext>
            </p:extLst>
          </p:nvPr>
        </p:nvGraphicFramePr>
        <p:xfrm>
          <a:off x="468313" y="3213100"/>
          <a:ext cx="31083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1" name="Equation" r:id="rId5" imgW="1358640" imgH="203040" progId="Equation.DSMT4">
                  <p:embed/>
                </p:oleObj>
              </mc:Choice>
              <mc:Fallback>
                <p:oleObj name="Equation" r:id="rId5" imgW="1358640" imgH="203040" progId="Equation.DSMT4">
                  <p:embed/>
                  <p:pic>
                    <p:nvPicPr>
                      <p:cNvPr id="91167" name="Object 31">
                        <a:extLst>
                          <a:ext uri="{FF2B5EF4-FFF2-40B4-BE49-F238E27FC236}">
                            <a16:creationId xmlns:a16="http://schemas.microsoft.com/office/drawing/2014/main" id="{B42B4F4C-C8A2-4511-B04C-7C46E78857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13100"/>
                        <a:ext cx="31083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8" name="AutoShape 32">
            <a:extLst>
              <a:ext uri="{FF2B5EF4-FFF2-40B4-BE49-F238E27FC236}">
                <a16:creationId xmlns:a16="http://schemas.microsoft.com/office/drawing/2014/main" id="{98EEECFF-7AEB-45E1-959B-7A380C15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357563"/>
            <a:ext cx="1152525" cy="142875"/>
          </a:xfrm>
          <a:prstGeom prst="rightArrow">
            <a:avLst>
              <a:gd name="adj1" fmla="val 50000"/>
              <a:gd name="adj2" fmla="val 201667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1169" name="Object 33">
            <a:extLst>
              <a:ext uri="{FF2B5EF4-FFF2-40B4-BE49-F238E27FC236}">
                <a16:creationId xmlns:a16="http://schemas.microsoft.com/office/drawing/2014/main" id="{9B6DA2AF-EC8D-4E32-AFEC-4846BEA1A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0579"/>
              </p:ext>
            </p:extLst>
          </p:nvPr>
        </p:nvGraphicFramePr>
        <p:xfrm>
          <a:off x="4932363" y="3213100"/>
          <a:ext cx="3048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2" name="Equation" r:id="rId7" imgW="1358640" imgH="203040" progId="Equation.DSMT4">
                  <p:embed/>
                </p:oleObj>
              </mc:Choice>
              <mc:Fallback>
                <p:oleObj name="Equation" r:id="rId7" imgW="1358640" imgH="203040" progId="Equation.DSMT4">
                  <p:embed/>
                  <p:pic>
                    <p:nvPicPr>
                      <p:cNvPr id="91169" name="Object 33">
                        <a:extLst>
                          <a:ext uri="{FF2B5EF4-FFF2-40B4-BE49-F238E27FC236}">
                            <a16:creationId xmlns:a16="http://schemas.microsoft.com/office/drawing/2014/main" id="{9B6DA2AF-EC8D-4E32-AFEC-4846BEA1A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213100"/>
                        <a:ext cx="30480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0" name="Object 34">
            <a:extLst>
              <a:ext uri="{FF2B5EF4-FFF2-40B4-BE49-F238E27FC236}">
                <a16:creationId xmlns:a16="http://schemas.microsoft.com/office/drawing/2014/main" id="{CF9AFABE-BFC7-4F92-B6A0-F51702D44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81019"/>
              </p:ext>
            </p:extLst>
          </p:nvPr>
        </p:nvGraphicFramePr>
        <p:xfrm>
          <a:off x="468313" y="3933825"/>
          <a:ext cx="31083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3" name="Equation" r:id="rId9" imgW="1358640" imgH="203040" progId="Equation.DSMT4">
                  <p:embed/>
                </p:oleObj>
              </mc:Choice>
              <mc:Fallback>
                <p:oleObj name="Equation" r:id="rId9" imgW="1358640" imgH="203040" progId="Equation.DSMT4">
                  <p:embed/>
                  <p:pic>
                    <p:nvPicPr>
                      <p:cNvPr id="91170" name="Object 34">
                        <a:extLst>
                          <a:ext uri="{FF2B5EF4-FFF2-40B4-BE49-F238E27FC236}">
                            <a16:creationId xmlns:a16="http://schemas.microsoft.com/office/drawing/2014/main" id="{CF9AFABE-BFC7-4F92-B6A0-F51702D442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33825"/>
                        <a:ext cx="31083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71" name="AutoShape 35">
            <a:extLst>
              <a:ext uri="{FF2B5EF4-FFF2-40B4-BE49-F238E27FC236}">
                <a16:creationId xmlns:a16="http://schemas.microsoft.com/office/drawing/2014/main" id="{BD90139C-7504-4C80-A657-064294DC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076700"/>
            <a:ext cx="1152525" cy="142875"/>
          </a:xfrm>
          <a:prstGeom prst="rightArrow">
            <a:avLst>
              <a:gd name="adj1" fmla="val 50000"/>
              <a:gd name="adj2" fmla="val 201667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1172" name="Object 36">
            <a:extLst>
              <a:ext uri="{FF2B5EF4-FFF2-40B4-BE49-F238E27FC236}">
                <a16:creationId xmlns:a16="http://schemas.microsoft.com/office/drawing/2014/main" id="{2912C483-B288-45C8-ADD7-E79670202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887816"/>
              </p:ext>
            </p:extLst>
          </p:nvPr>
        </p:nvGraphicFramePr>
        <p:xfrm>
          <a:off x="4859338" y="3716338"/>
          <a:ext cx="35607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4" name="Equation" r:id="rId11" imgW="1587240" imgH="393480" progId="Equation.DSMT4">
                  <p:embed/>
                </p:oleObj>
              </mc:Choice>
              <mc:Fallback>
                <p:oleObj name="Equation" r:id="rId11" imgW="1587240" imgH="393480" progId="Equation.DSMT4">
                  <p:embed/>
                  <p:pic>
                    <p:nvPicPr>
                      <p:cNvPr id="91172" name="Object 36">
                        <a:extLst>
                          <a:ext uri="{FF2B5EF4-FFF2-40B4-BE49-F238E27FC236}">
                            <a16:creationId xmlns:a16="http://schemas.microsoft.com/office/drawing/2014/main" id="{2912C483-B288-45C8-ADD7-E79670202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716338"/>
                        <a:ext cx="35607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73" name="Rectangle 37">
            <a:extLst>
              <a:ext uri="{FF2B5EF4-FFF2-40B4-BE49-F238E27FC236}">
                <a16:creationId xmlns:a16="http://schemas.microsoft.com/office/drawing/2014/main" id="{DA94CD5F-EEDE-4EBF-9E32-9FA94EF62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581525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从而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1174" name="Object 38">
            <a:extLst>
              <a:ext uri="{FF2B5EF4-FFF2-40B4-BE49-F238E27FC236}">
                <a16:creationId xmlns:a16="http://schemas.microsoft.com/office/drawing/2014/main" id="{9928C3A4-19A1-4A0E-A9B2-2E0DB33FE7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92126"/>
              </p:ext>
            </p:extLst>
          </p:nvPr>
        </p:nvGraphicFramePr>
        <p:xfrm>
          <a:off x="1692275" y="4437063"/>
          <a:ext cx="1625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5" name="Equation" r:id="rId13" imgW="711000" imgH="431640" progId="Equation.DSMT4">
                  <p:embed/>
                </p:oleObj>
              </mc:Choice>
              <mc:Fallback>
                <p:oleObj name="Equation" r:id="rId13" imgW="711000" imgH="431640" progId="Equation.DSMT4">
                  <p:embed/>
                  <p:pic>
                    <p:nvPicPr>
                      <p:cNvPr id="91174" name="Object 38">
                        <a:extLst>
                          <a:ext uri="{FF2B5EF4-FFF2-40B4-BE49-F238E27FC236}">
                            <a16:creationId xmlns:a16="http://schemas.microsoft.com/office/drawing/2014/main" id="{9928C3A4-19A1-4A0E-A9B2-2E0DB33FE7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37063"/>
                        <a:ext cx="16256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5" name="Object 39">
            <a:extLst>
              <a:ext uri="{FF2B5EF4-FFF2-40B4-BE49-F238E27FC236}">
                <a16:creationId xmlns:a16="http://schemas.microsoft.com/office/drawing/2014/main" id="{70164D65-C924-46EC-B857-408785BC1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595089"/>
              </p:ext>
            </p:extLst>
          </p:nvPr>
        </p:nvGraphicFramePr>
        <p:xfrm>
          <a:off x="1692275" y="5373688"/>
          <a:ext cx="18859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6" name="Equation" r:id="rId15" imgW="825480" imgH="431640" progId="Equation.DSMT4">
                  <p:embed/>
                </p:oleObj>
              </mc:Choice>
              <mc:Fallback>
                <p:oleObj name="Equation" r:id="rId15" imgW="825480" imgH="431640" progId="Equation.DSMT4">
                  <p:embed/>
                  <p:pic>
                    <p:nvPicPr>
                      <p:cNvPr id="91175" name="Object 39">
                        <a:extLst>
                          <a:ext uri="{FF2B5EF4-FFF2-40B4-BE49-F238E27FC236}">
                            <a16:creationId xmlns:a16="http://schemas.microsoft.com/office/drawing/2014/main" id="{70164D65-C924-46EC-B857-408785BC1E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73688"/>
                        <a:ext cx="18859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6" name="Object 40">
            <a:extLst>
              <a:ext uri="{FF2B5EF4-FFF2-40B4-BE49-F238E27FC236}">
                <a16:creationId xmlns:a16="http://schemas.microsoft.com/office/drawing/2014/main" id="{8F358172-5BB6-4C76-AD6B-3D9C93700E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734524"/>
              </p:ext>
            </p:extLst>
          </p:nvPr>
        </p:nvGraphicFramePr>
        <p:xfrm>
          <a:off x="4211638" y="4365625"/>
          <a:ext cx="15970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7" name="Equation" r:id="rId17" imgW="698400" imgH="431640" progId="Equation.DSMT4">
                  <p:embed/>
                </p:oleObj>
              </mc:Choice>
              <mc:Fallback>
                <p:oleObj name="Equation" r:id="rId17" imgW="698400" imgH="431640" progId="Equation.DSMT4">
                  <p:embed/>
                  <p:pic>
                    <p:nvPicPr>
                      <p:cNvPr id="91176" name="Object 40">
                        <a:extLst>
                          <a:ext uri="{FF2B5EF4-FFF2-40B4-BE49-F238E27FC236}">
                            <a16:creationId xmlns:a16="http://schemas.microsoft.com/office/drawing/2014/main" id="{8F358172-5BB6-4C76-AD6B-3D9C93700E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365625"/>
                        <a:ext cx="15970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7" name="Object 41">
            <a:extLst>
              <a:ext uri="{FF2B5EF4-FFF2-40B4-BE49-F238E27FC236}">
                <a16:creationId xmlns:a16="http://schemas.microsoft.com/office/drawing/2014/main" id="{A838F1CC-6D0A-438F-9C30-E2FD3718B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09499"/>
              </p:ext>
            </p:extLst>
          </p:nvPr>
        </p:nvGraphicFramePr>
        <p:xfrm>
          <a:off x="4240213" y="5373688"/>
          <a:ext cx="16843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8" name="Equation" r:id="rId19" imgW="736560" imgH="431640" progId="Equation.DSMT4">
                  <p:embed/>
                </p:oleObj>
              </mc:Choice>
              <mc:Fallback>
                <p:oleObj name="Equation" r:id="rId19" imgW="736560" imgH="431640" progId="Equation.DSMT4">
                  <p:embed/>
                  <p:pic>
                    <p:nvPicPr>
                      <p:cNvPr id="91177" name="Object 41">
                        <a:extLst>
                          <a:ext uri="{FF2B5EF4-FFF2-40B4-BE49-F238E27FC236}">
                            <a16:creationId xmlns:a16="http://schemas.microsoft.com/office/drawing/2014/main" id="{A838F1CC-6D0A-438F-9C30-E2FD3718B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5373688"/>
                        <a:ext cx="16843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>
            <a:extLst>
              <a:ext uri="{FF2B5EF4-FFF2-40B4-BE49-F238E27FC236}">
                <a16:creationId xmlns:a16="http://schemas.microsoft.com/office/drawing/2014/main" id="{A93CE896-0C84-4340-A625-3461C5E34742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643399"/>
            <a:ext cx="165735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D4825BDA-0622-44A9-9B54-53C81D0A3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659578"/>
              </p:ext>
            </p:extLst>
          </p:nvPr>
        </p:nvGraphicFramePr>
        <p:xfrm>
          <a:off x="1711617" y="695971"/>
          <a:ext cx="3168746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9" name="Equation" r:id="rId21" imgW="1384200" imgH="203040" progId="Equation.DSMT4">
                  <p:embed/>
                </p:oleObj>
              </mc:Choice>
              <mc:Fallback>
                <p:oleObj name="Equation" r:id="rId21" imgW="1384200" imgH="203040" progId="Equation.DSMT4">
                  <p:embed/>
                  <p:pic>
                    <p:nvPicPr>
                      <p:cNvPr id="89094" name="Object 6">
                        <a:extLst>
                          <a:ext uri="{FF2B5EF4-FFF2-40B4-BE49-F238E27FC236}">
                            <a16:creationId xmlns:a16="http://schemas.microsoft.com/office/drawing/2014/main" id="{662C9BD5-2C18-4699-BFCE-CBD9FAB4E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617" y="695971"/>
                        <a:ext cx="3168746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7">
            <a:extLst>
              <a:ext uri="{FF2B5EF4-FFF2-40B4-BE49-F238E27FC236}">
                <a16:creationId xmlns:a16="http://schemas.microsoft.com/office/drawing/2014/main" id="{CC95F86B-C756-4F85-93AB-64BE8F6B5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637" y="620564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的反变换的导数 </a:t>
            </a:r>
          </a:p>
        </p:txBody>
      </p:sp>
      <p:graphicFrame>
        <p:nvGraphicFramePr>
          <p:cNvPr id="23" name="Object 50">
            <a:extLst>
              <a:ext uri="{FF2B5EF4-FFF2-40B4-BE49-F238E27FC236}">
                <a16:creationId xmlns:a16="http://schemas.microsoft.com/office/drawing/2014/main" id="{FEDB0778-EBE3-4A03-9DF1-66DCDC0A6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414026"/>
              </p:ext>
            </p:extLst>
          </p:nvPr>
        </p:nvGraphicFramePr>
        <p:xfrm>
          <a:off x="7272611" y="404664"/>
          <a:ext cx="13843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60" name="Equation" r:id="rId23" imgW="571320" imgH="431640" progId="Equation.DSMT4">
                  <p:embed/>
                </p:oleObj>
              </mc:Choice>
              <mc:Fallback>
                <p:oleObj name="Equation" r:id="rId23" imgW="571320" imgH="431640" progId="Equation.DSMT4">
                  <p:embed/>
                  <p:pic>
                    <p:nvPicPr>
                      <p:cNvPr id="89138" name="Object 50">
                        <a:extLst>
                          <a:ext uri="{FF2B5EF4-FFF2-40B4-BE49-F238E27FC236}">
                            <a16:creationId xmlns:a16="http://schemas.microsoft.com/office/drawing/2014/main" id="{7D57DFE2-C894-4239-B4E9-84E77D4B2A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11" y="404664"/>
                        <a:ext cx="13843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9" grpId="0"/>
      <p:bldP spid="911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376E251F-A46A-40BE-A757-80D29A3913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155" y="476250"/>
            <a:ext cx="8569325" cy="6096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y=f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是由方程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y, 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确定的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316" name="Rectangle 12">
            <a:extLst>
              <a:ext uri="{FF2B5EF4-FFF2-40B4-BE49-F238E27FC236}">
                <a16:creationId xmlns:a16="http://schemas.microsoft.com/office/drawing/2014/main" id="{21A46509-A9CF-49AD-AF89-EA8F7C8D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060575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连立得方程组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8318" name="Object 14">
            <a:extLst>
              <a:ext uri="{FF2B5EF4-FFF2-40B4-BE49-F238E27FC236}">
                <a16:creationId xmlns:a16="http://schemas.microsoft.com/office/drawing/2014/main" id="{4914501B-CDCC-4C5D-848C-A72714177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233982"/>
              </p:ext>
            </p:extLst>
          </p:nvPr>
        </p:nvGraphicFramePr>
        <p:xfrm>
          <a:off x="5795963" y="981075"/>
          <a:ext cx="633412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8" name="Equation" r:id="rId3" imgW="253800" imgH="393480" progId="Equation.DSMT4">
                  <p:embed/>
                </p:oleObj>
              </mc:Choice>
              <mc:Fallback>
                <p:oleObj name="Equation" r:id="rId3" imgW="253800" imgH="393480" progId="Equation.DSMT4">
                  <p:embed/>
                  <p:pic>
                    <p:nvPicPr>
                      <p:cNvPr id="98318" name="Object 14">
                        <a:extLst>
                          <a:ext uri="{FF2B5EF4-FFF2-40B4-BE49-F238E27FC236}">
                            <a16:creationId xmlns:a16="http://schemas.microsoft.com/office/drawing/2014/main" id="{4914501B-CDCC-4C5D-848C-A72714177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981075"/>
                        <a:ext cx="633412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5">
            <a:extLst>
              <a:ext uri="{FF2B5EF4-FFF2-40B4-BE49-F238E27FC236}">
                <a16:creationId xmlns:a16="http://schemas.microsoft.com/office/drawing/2014/main" id="{160E3170-1972-46A2-9088-417C26406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399501"/>
              </p:ext>
            </p:extLst>
          </p:nvPr>
        </p:nvGraphicFramePr>
        <p:xfrm>
          <a:off x="3132138" y="1844675"/>
          <a:ext cx="21653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9" name="Equation" r:id="rId5" imgW="965160" imgH="457200" progId="Equation.DSMT4">
                  <p:embed/>
                </p:oleObj>
              </mc:Choice>
              <mc:Fallback>
                <p:oleObj name="Equation" r:id="rId5" imgW="965160" imgH="457200" progId="Equation.DSMT4">
                  <p:embed/>
                  <p:pic>
                    <p:nvPicPr>
                      <p:cNvPr id="98319" name="Object 15">
                        <a:extLst>
                          <a:ext uri="{FF2B5EF4-FFF2-40B4-BE49-F238E27FC236}">
                            <a16:creationId xmlns:a16="http://schemas.microsoft.com/office/drawing/2014/main" id="{160E3170-1972-46A2-9088-417C26406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44675"/>
                        <a:ext cx="21653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6" name="Rectangle 22">
            <a:extLst>
              <a:ext uri="{FF2B5EF4-FFF2-40B4-BE49-F238E27FC236}">
                <a16:creationId xmlns:a16="http://schemas.microsoft.com/office/drawing/2014/main" id="{C00FB58D-8D23-41C4-84E3-8F7C601BA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924175"/>
            <a:ext cx="698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方程组确定了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t, y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的函数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求导得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331" name="Rectangle 27">
            <a:extLst>
              <a:ext uri="{FF2B5EF4-FFF2-40B4-BE49-F238E27FC236}">
                <a16:creationId xmlns:a16="http://schemas.microsoft.com/office/drawing/2014/main" id="{FD69BE6A-7197-40C1-BF8F-9A65E76A1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5674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的函数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其中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,  F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有连续导函数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98332" name="Object 28">
            <a:extLst>
              <a:ext uri="{FF2B5EF4-FFF2-40B4-BE49-F238E27FC236}">
                <a16:creationId xmlns:a16="http://schemas.microsoft.com/office/drawing/2014/main" id="{071D12C5-7D98-4ACD-B176-CA1B7F9DB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789988"/>
              </p:ext>
            </p:extLst>
          </p:nvPr>
        </p:nvGraphicFramePr>
        <p:xfrm>
          <a:off x="2843213" y="3429000"/>
          <a:ext cx="321945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0" name="Equation" r:id="rId7" imgW="1434960" imgH="838080" progId="Equation.DSMT4">
                  <p:embed/>
                </p:oleObj>
              </mc:Choice>
              <mc:Fallback>
                <p:oleObj name="Equation" r:id="rId7" imgW="1434960" imgH="838080" progId="Equation.DSMT4">
                  <p:embed/>
                  <p:pic>
                    <p:nvPicPr>
                      <p:cNvPr id="98332" name="Object 28">
                        <a:extLst>
                          <a:ext uri="{FF2B5EF4-FFF2-40B4-BE49-F238E27FC236}">
                            <a16:creationId xmlns:a16="http://schemas.microsoft.com/office/drawing/2014/main" id="{071D12C5-7D98-4ACD-B176-CA1B7F9DB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429000"/>
                        <a:ext cx="3219450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3" name="Rectangle 29">
            <a:extLst>
              <a:ext uri="{FF2B5EF4-FFF2-40B4-BE49-F238E27FC236}">
                <a16:creationId xmlns:a16="http://schemas.microsoft.com/office/drawing/2014/main" id="{69F3A0A8-1D59-47CC-8267-986468C92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445125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解此方程组可得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8334" name="Object 30">
            <a:extLst>
              <a:ext uri="{FF2B5EF4-FFF2-40B4-BE49-F238E27FC236}">
                <a16:creationId xmlns:a16="http://schemas.microsoft.com/office/drawing/2014/main" id="{C60E7DDE-34D0-4765-B1D8-E2414A1FB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564898"/>
              </p:ext>
            </p:extLst>
          </p:nvPr>
        </p:nvGraphicFramePr>
        <p:xfrm>
          <a:off x="2987824" y="5295107"/>
          <a:ext cx="254539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1" name="Equation" r:id="rId9" imgW="1091880" imgH="444240" progId="Equation.DSMT4">
                  <p:embed/>
                </p:oleObj>
              </mc:Choice>
              <mc:Fallback>
                <p:oleObj name="Equation" r:id="rId9" imgW="1091880" imgH="444240" progId="Equation.DSMT4">
                  <p:embed/>
                  <p:pic>
                    <p:nvPicPr>
                      <p:cNvPr id="98334" name="Object 30">
                        <a:extLst>
                          <a:ext uri="{FF2B5EF4-FFF2-40B4-BE49-F238E27FC236}">
                            <a16:creationId xmlns:a16="http://schemas.microsoft.com/office/drawing/2014/main" id="{C60E7DDE-34D0-4765-B1D8-E2414A1FB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295107"/>
                        <a:ext cx="254539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6" grpId="0"/>
      <p:bldP spid="98326" grpId="0"/>
      <p:bldP spid="983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AB2F24-E37A-44E1-860D-0303DDC6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9" y="970980"/>
            <a:ext cx="30559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rgbClr val="92D05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lang="en-US" altLang="zh-CN" b="1" dirty="0">
                <a:solidFill>
                  <a:srgbClr val="92D05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3" name="Object 0">
            <a:extLst>
              <a:ext uri="{FF2B5EF4-FFF2-40B4-BE49-F238E27FC236}">
                <a16:creationId xmlns:a16="http://schemas.microsoft.com/office/drawing/2014/main" id="{72614324-23FF-4480-94A5-C0EC89623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156871"/>
              </p:ext>
            </p:extLst>
          </p:nvPr>
        </p:nvGraphicFramePr>
        <p:xfrm>
          <a:off x="2686050" y="988926"/>
          <a:ext cx="46958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0" name="Equation" r:id="rId3" imgW="2120760" imgH="228600" progId="Equation.DSMT4">
                  <p:embed/>
                </p:oleObj>
              </mc:Choice>
              <mc:Fallback>
                <p:oleObj name="Equation" r:id="rId3" imgW="2120760" imgH="228600" progId="Equation.DSMT4">
                  <p:embed/>
                  <p:pic>
                    <p:nvPicPr>
                      <p:cNvPr id="3" name="Object 0">
                        <a:extLst>
                          <a:ext uri="{FF2B5EF4-FFF2-40B4-BE49-F238E27FC236}">
                            <a16:creationId xmlns:a16="http://schemas.microsoft.com/office/drawing/2014/main" id="{72614324-23FF-4480-94A5-C0EC89623A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988926"/>
                        <a:ext cx="46958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>
            <a:extLst>
              <a:ext uri="{FF2B5EF4-FFF2-40B4-BE49-F238E27FC236}">
                <a16:creationId xmlns:a16="http://schemas.microsoft.com/office/drawing/2014/main" id="{60819825-D852-403A-9F8F-4651A82ACE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90982"/>
              </p:ext>
            </p:extLst>
          </p:nvPr>
        </p:nvGraphicFramePr>
        <p:xfrm>
          <a:off x="1989138" y="2174875"/>
          <a:ext cx="50625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1" name="Equation" r:id="rId5" imgW="2286000" imgH="241200" progId="Equation.DSMT4">
                  <p:embed/>
                </p:oleObj>
              </mc:Choice>
              <mc:Fallback>
                <p:oleObj name="Equation" r:id="rId5" imgW="2286000" imgH="241200" progId="Equation.DSMT4">
                  <p:embed/>
                  <p:pic>
                    <p:nvPicPr>
                      <p:cNvPr id="55299" name="Object 3">
                        <a:extLst>
                          <a:ext uri="{FF2B5EF4-FFF2-40B4-BE49-F238E27FC236}">
                            <a16:creationId xmlns:a16="http://schemas.microsoft.com/office/drawing/2014/main" id="{60819825-D852-403A-9F8F-4651A82AC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2174875"/>
                        <a:ext cx="50625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7">
            <a:extLst>
              <a:ext uri="{FF2B5EF4-FFF2-40B4-BE49-F238E27FC236}">
                <a16:creationId xmlns:a16="http://schemas.microsoft.com/office/drawing/2014/main" id="{16EBE72E-B66F-42E4-BBC2-7FBF01556D39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538288"/>
            <a:ext cx="6551613" cy="522287"/>
            <a:chOff x="323528" y="1177588"/>
            <a:chExt cx="6552728" cy="523220"/>
          </a:xfrm>
        </p:grpSpPr>
        <p:sp>
          <p:nvSpPr>
            <p:cNvPr id="16404" name="矩形 3">
              <a:extLst>
                <a:ext uri="{FF2B5EF4-FFF2-40B4-BE49-F238E27FC236}">
                  <a16:creationId xmlns:a16="http://schemas.microsoft.com/office/drawing/2014/main" id="{063DFF4D-D933-46DA-BCBC-5CE8085C4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28" y="1177588"/>
              <a:ext cx="65527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在区域              内是       类函数</a:t>
              </a:r>
              <a:r>
                <a:rPr lang="en-US" altLang="zh-CN">
                  <a:ea typeface="华文楷体" panose="0201060004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而</a:t>
              </a:r>
            </a:p>
          </p:txBody>
        </p:sp>
        <p:graphicFrame>
          <p:nvGraphicFramePr>
            <p:cNvPr id="16394" name="Object 4">
              <a:extLst>
                <a:ext uri="{FF2B5EF4-FFF2-40B4-BE49-F238E27FC236}">
                  <a16:creationId xmlns:a16="http://schemas.microsoft.com/office/drawing/2014/main" id="{5AB64D62-A549-42B7-8E0B-B9524CF71A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7000648"/>
                </p:ext>
              </p:extLst>
            </p:nvPr>
          </p:nvGraphicFramePr>
          <p:xfrm>
            <a:off x="1558813" y="1196672"/>
            <a:ext cx="1127317" cy="451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2" name="Equation" r:id="rId7" imgW="507960" imgH="203040" progId="Equation.DSMT4">
                    <p:embed/>
                  </p:oleObj>
                </mc:Choice>
                <mc:Fallback>
                  <p:oleObj name="Equation" r:id="rId7" imgW="507960" imgH="203040" progId="Equation.DSMT4">
                    <p:embed/>
                    <p:pic>
                      <p:nvPicPr>
                        <p:cNvPr id="16394" name="Object 4">
                          <a:extLst>
                            <a:ext uri="{FF2B5EF4-FFF2-40B4-BE49-F238E27FC236}">
                              <a16:creationId xmlns:a16="http://schemas.microsoft.com/office/drawing/2014/main" id="{5AB64D62-A549-42B7-8E0B-B9524CF71A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813" y="1196672"/>
                          <a:ext cx="1127317" cy="451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5">
              <a:extLst>
                <a:ext uri="{FF2B5EF4-FFF2-40B4-BE49-F238E27FC236}">
                  <a16:creationId xmlns:a16="http://schemas.microsoft.com/office/drawing/2014/main" id="{88752A11-0177-4C7E-B6D4-4231424337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936870"/>
                </p:ext>
              </p:extLst>
            </p:nvPr>
          </p:nvGraphicFramePr>
          <p:xfrm>
            <a:off x="3432382" y="1196672"/>
            <a:ext cx="563659" cy="451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3" name="Equation" r:id="rId9" imgW="253800" imgH="203040" progId="Equation.DSMT4">
                    <p:embed/>
                  </p:oleObj>
                </mc:Choice>
                <mc:Fallback>
                  <p:oleObj name="Equation" r:id="rId9" imgW="253800" imgH="203040" progId="Equation.DSMT4">
                    <p:embed/>
                    <p:pic>
                      <p:nvPicPr>
                        <p:cNvPr id="16395" name="Object 5">
                          <a:extLst>
                            <a:ext uri="{FF2B5EF4-FFF2-40B4-BE49-F238E27FC236}">
                              <a16:creationId xmlns:a16="http://schemas.microsoft.com/office/drawing/2014/main" id="{88752A11-0177-4C7E-B6D4-4231424337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382" y="1196672"/>
                          <a:ext cx="563659" cy="451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13">
            <a:extLst>
              <a:ext uri="{FF2B5EF4-FFF2-40B4-BE49-F238E27FC236}">
                <a16:creationId xmlns:a16="http://schemas.microsoft.com/office/drawing/2014/main" id="{AE70A681-BC09-40B2-997C-526E41E2F2A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833688"/>
            <a:ext cx="8496300" cy="525462"/>
            <a:chOff x="323528" y="2545740"/>
            <a:chExt cx="8496944" cy="525378"/>
          </a:xfrm>
        </p:grpSpPr>
        <p:sp>
          <p:nvSpPr>
            <p:cNvPr id="16403" name="矩形 9">
              <a:extLst>
                <a:ext uri="{FF2B5EF4-FFF2-40B4-BE49-F238E27FC236}">
                  <a16:creationId xmlns:a16="http://schemas.microsoft.com/office/drawing/2014/main" id="{8DB2971C-22B9-4EEE-87E2-81E3DDD5A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28" y="2545740"/>
              <a:ext cx="849694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在区域              内是       类函数</a:t>
              </a:r>
              <a:r>
                <a:rPr lang="en-US" altLang="zh-CN">
                  <a:ea typeface="华文楷体" panose="0201060004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且当</a:t>
              </a:r>
            </a:p>
          </p:txBody>
        </p:sp>
        <p:graphicFrame>
          <p:nvGraphicFramePr>
            <p:cNvPr id="16391" name="Object 6">
              <a:extLst>
                <a:ext uri="{FF2B5EF4-FFF2-40B4-BE49-F238E27FC236}">
                  <a16:creationId xmlns:a16="http://schemas.microsoft.com/office/drawing/2014/main" id="{0D4872BC-B423-4692-B837-DB264AC5B8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0263182"/>
                </p:ext>
              </p:extLst>
            </p:nvPr>
          </p:nvGraphicFramePr>
          <p:xfrm>
            <a:off x="1547584" y="2579072"/>
            <a:ext cx="1152612" cy="422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4" name="Equation" r:id="rId11" imgW="520560" imgH="190440" progId="Equation.DSMT4">
                    <p:embed/>
                  </p:oleObj>
                </mc:Choice>
                <mc:Fallback>
                  <p:oleObj name="Equation" r:id="rId11" imgW="520560" imgH="190440" progId="Equation.DSMT4">
                    <p:embed/>
                    <p:pic>
                      <p:nvPicPr>
                        <p:cNvPr id="16391" name="Object 6">
                          <a:extLst>
                            <a:ext uri="{FF2B5EF4-FFF2-40B4-BE49-F238E27FC236}">
                              <a16:creationId xmlns:a16="http://schemas.microsoft.com/office/drawing/2014/main" id="{0D4872BC-B423-4692-B837-DB264AC5B8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584" y="2579072"/>
                          <a:ext cx="1152612" cy="422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7">
              <a:extLst>
                <a:ext uri="{FF2B5EF4-FFF2-40B4-BE49-F238E27FC236}">
                  <a16:creationId xmlns:a16="http://schemas.microsoft.com/office/drawing/2014/main" id="{93F6E552-3E16-4208-A4CF-38F262DACA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1509567"/>
                </p:ext>
              </p:extLst>
            </p:nvPr>
          </p:nvGraphicFramePr>
          <p:xfrm>
            <a:off x="3432089" y="2564787"/>
            <a:ext cx="563606" cy="450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5" name="Equation" r:id="rId13" imgW="253800" imgH="203040" progId="Equation.DSMT4">
                    <p:embed/>
                  </p:oleObj>
                </mc:Choice>
                <mc:Fallback>
                  <p:oleObj name="Equation" r:id="rId13" imgW="253800" imgH="203040" progId="Equation.DSMT4">
                    <p:embed/>
                    <p:pic>
                      <p:nvPicPr>
                        <p:cNvPr id="16392" name="Object 7">
                          <a:extLst>
                            <a:ext uri="{FF2B5EF4-FFF2-40B4-BE49-F238E27FC236}">
                              <a16:creationId xmlns:a16="http://schemas.microsoft.com/office/drawing/2014/main" id="{93F6E552-3E16-4208-A4CF-38F262DACA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089" y="2564787"/>
                          <a:ext cx="563606" cy="450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8">
              <a:extLst>
                <a:ext uri="{FF2B5EF4-FFF2-40B4-BE49-F238E27FC236}">
                  <a16:creationId xmlns:a16="http://schemas.microsoft.com/office/drawing/2014/main" id="{8F6017F1-4B51-4411-B6FB-5C81F03290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0827411"/>
                </p:ext>
              </p:extLst>
            </p:nvPr>
          </p:nvGraphicFramePr>
          <p:xfrm>
            <a:off x="6159620" y="2564787"/>
            <a:ext cx="2502090" cy="506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6" name="Equation" r:id="rId15" imgW="1130040" imgH="228600" progId="Equation.DSMT4">
                    <p:embed/>
                  </p:oleObj>
                </mc:Choice>
                <mc:Fallback>
                  <p:oleObj name="Equation" r:id="rId15" imgW="1130040" imgH="228600" progId="Equation.DSMT4">
                    <p:embed/>
                    <p:pic>
                      <p:nvPicPr>
                        <p:cNvPr id="16393" name="Object 8">
                          <a:extLst>
                            <a:ext uri="{FF2B5EF4-FFF2-40B4-BE49-F238E27FC236}">
                              <a16:creationId xmlns:a16="http://schemas.microsoft.com/office/drawing/2014/main" id="{8F6017F1-4B51-4411-B6FB-5C81F03290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9620" y="2564787"/>
                          <a:ext cx="2502090" cy="506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14">
            <a:extLst>
              <a:ext uri="{FF2B5EF4-FFF2-40B4-BE49-F238E27FC236}">
                <a16:creationId xmlns:a16="http://schemas.microsoft.com/office/drawing/2014/main" id="{0586ACA1-0F88-4A47-87E6-554DCDF71DC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421063"/>
            <a:ext cx="5472113" cy="531812"/>
            <a:chOff x="323528" y="2538497"/>
            <a:chExt cx="5472608" cy="530463"/>
          </a:xfrm>
        </p:grpSpPr>
        <p:sp>
          <p:nvSpPr>
            <p:cNvPr id="16402" name="矩形 15">
              <a:extLst>
                <a:ext uri="{FF2B5EF4-FFF2-40B4-BE49-F238E27FC236}">
                  <a16:creationId xmlns:a16="http://schemas.microsoft.com/office/drawing/2014/main" id="{5C120E05-A297-47BE-AAC3-01674B4DB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28" y="2545740"/>
              <a:ext cx="54726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ea typeface="华文楷体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对应点                             </a:t>
              </a:r>
              <a:r>
                <a:rPr lang="en-US" altLang="zh-CN">
                  <a:ea typeface="华文楷体" panose="0201060004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则有</a:t>
              </a:r>
            </a:p>
          </p:txBody>
        </p:sp>
        <p:graphicFrame>
          <p:nvGraphicFramePr>
            <p:cNvPr id="16390" name="Object 9">
              <a:extLst>
                <a:ext uri="{FF2B5EF4-FFF2-40B4-BE49-F238E27FC236}">
                  <a16:creationId xmlns:a16="http://schemas.microsoft.com/office/drawing/2014/main" id="{1898C75B-688F-4243-B95D-BF2BCA65FA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6974419"/>
                </p:ext>
              </p:extLst>
            </p:nvPr>
          </p:nvGraphicFramePr>
          <p:xfrm>
            <a:off x="2082637" y="2538497"/>
            <a:ext cx="2446559" cy="506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7" name="Equation" r:id="rId17" imgW="1104840" imgH="228600" progId="Equation.DSMT4">
                    <p:embed/>
                  </p:oleObj>
                </mc:Choice>
                <mc:Fallback>
                  <p:oleObj name="Equation" r:id="rId17" imgW="1104840" imgH="228600" progId="Equation.DSMT4">
                    <p:embed/>
                    <p:pic>
                      <p:nvPicPr>
                        <p:cNvPr id="16390" name="Object 9">
                          <a:extLst>
                            <a:ext uri="{FF2B5EF4-FFF2-40B4-BE49-F238E27FC236}">
                              <a16:creationId xmlns:a16="http://schemas.microsoft.com/office/drawing/2014/main" id="{1898C75B-688F-4243-B95D-BF2BCA65FA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2637" y="2538497"/>
                          <a:ext cx="2446559" cy="5067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08" name="Object 12">
            <a:extLst>
              <a:ext uri="{FF2B5EF4-FFF2-40B4-BE49-F238E27FC236}">
                <a16:creationId xmlns:a16="http://schemas.microsoft.com/office/drawing/2014/main" id="{5CFA389D-EBD9-4BE0-B116-29C59BE63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846889"/>
              </p:ext>
            </p:extLst>
          </p:nvPr>
        </p:nvGraphicFramePr>
        <p:xfrm>
          <a:off x="1616075" y="4162425"/>
          <a:ext cx="54562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8" name="Equation" r:id="rId19" imgW="2463480" imgH="431640" progId="Equation.DSMT4">
                  <p:embed/>
                </p:oleObj>
              </mc:Choice>
              <mc:Fallback>
                <p:oleObj name="Equation" r:id="rId19" imgW="2463480" imgH="431640" progId="Equation.DSMT4">
                  <p:embed/>
                  <p:pic>
                    <p:nvPicPr>
                      <p:cNvPr id="55308" name="Object 12">
                        <a:extLst>
                          <a:ext uri="{FF2B5EF4-FFF2-40B4-BE49-F238E27FC236}">
                            <a16:creationId xmlns:a16="http://schemas.microsoft.com/office/drawing/2014/main" id="{5CFA389D-EBD9-4BE0-B116-29C59BE63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162425"/>
                        <a:ext cx="54562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15909343-4B16-4DA6-A32E-4A9215152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229225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这个性质可以看作复合函数求导公式的推广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13">
            <a:extLst>
              <a:ext uri="{FF2B5EF4-FFF2-40B4-BE49-F238E27FC236}">
                <a16:creationId xmlns:a16="http://schemas.microsoft.com/office/drawing/2014/main" id="{8E206BBD-E96C-4355-A8AF-DAE1766EF4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389686"/>
              </p:ext>
            </p:extLst>
          </p:nvPr>
        </p:nvGraphicFramePr>
        <p:xfrm>
          <a:off x="3216275" y="5780088"/>
          <a:ext cx="18288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9" name="Equation" r:id="rId21" imgW="825480" imgH="393480" progId="Equation.DSMT4">
                  <p:embed/>
                </p:oleObj>
              </mc:Choice>
              <mc:Fallback>
                <p:oleObj name="Equation" r:id="rId21" imgW="825480" imgH="393480" progId="Equation.DSMT4">
                  <p:embed/>
                  <p:pic>
                    <p:nvPicPr>
                      <p:cNvPr id="22" name="Object 13">
                        <a:extLst>
                          <a:ext uri="{FF2B5EF4-FFF2-40B4-BE49-F238E27FC236}">
                            <a16:creationId xmlns:a16="http://schemas.microsoft.com/office/drawing/2014/main" id="{8E206BBD-E96C-4355-A8AF-DAE1766EF4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780088"/>
                        <a:ext cx="18288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>
            <a:extLst>
              <a:ext uri="{FF2B5EF4-FFF2-40B4-BE49-F238E27FC236}">
                <a16:creationId xmlns:a16="http://schemas.microsoft.com/office/drawing/2014/main" id="{C47553CF-36BF-4A44-B10E-4C6F1DB9B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269119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200" b="1" kern="0" dirty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三、</a:t>
            </a:r>
            <a:r>
              <a:rPr lang="en-US" altLang="zh-CN" sz="3200" b="1" kern="0" dirty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Jacobi </a:t>
            </a:r>
            <a:r>
              <a:rPr lang="zh-CN" altLang="en-US" sz="3200" b="1" kern="0" dirty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行列式的性质</a:t>
            </a:r>
            <a:endParaRPr lang="zh-CN" altLang="en-US" sz="3200" kern="0" dirty="0">
              <a:solidFill>
                <a:srgbClr val="92D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EDFBAB-732A-4ABC-9D39-13AFB8DE2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9" y="404664"/>
            <a:ext cx="305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 dirty="0">
                <a:solidFill>
                  <a:srgbClr val="92D05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lang="en-US" altLang="zh-CN" b="1" dirty="0">
                <a:solidFill>
                  <a:srgbClr val="92D05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2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3" name="Object 0">
            <a:extLst>
              <a:ext uri="{FF2B5EF4-FFF2-40B4-BE49-F238E27FC236}">
                <a16:creationId xmlns:a16="http://schemas.microsoft.com/office/drawing/2014/main" id="{D55918DD-612B-45A8-ACF7-E696D97BA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372416"/>
              </p:ext>
            </p:extLst>
          </p:nvPr>
        </p:nvGraphicFramePr>
        <p:xfrm>
          <a:off x="2843808" y="420539"/>
          <a:ext cx="47529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4" name="Equation" r:id="rId3" imgW="2145960" imgH="228600" progId="Equation.DSMT4">
                  <p:embed/>
                </p:oleObj>
              </mc:Choice>
              <mc:Fallback>
                <p:oleObj name="Equation" r:id="rId3" imgW="2145960" imgH="228600" progId="Equation.DSMT4">
                  <p:embed/>
                  <p:pic>
                    <p:nvPicPr>
                      <p:cNvPr id="3" name="Object 0">
                        <a:extLst>
                          <a:ext uri="{FF2B5EF4-FFF2-40B4-BE49-F238E27FC236}">
                            <a16:creationId xmlns:a16="http://schemas.microsoft.com/office/drawing/2014/main" id="{D55918DD-612B-45A8-ACF7-E696D97BA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20539"/>
                        <a:ext cx="47529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41B2DE7-B3B7-4F82-8A59-5E2B301C0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348862"/>
              </p:ext>
            </p:extLst>
          </p:nvPr>
        </p:nvGraphicFramePr>
        <p:xfrm>
          <a:off x="2597150" y="1507976"/>
          <a:ext cx="33178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5" name="Equation" r:id="rId5" imgW="1498320" imgH="431640" progId="Equation.DSMT4">
                  <p:embed/>
                </p:oleObj>
              </mc:Choice>
              <mc:Fallback>
                <p:oleObj name="Equation" r:id="rId5" imgW="149832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41B2DE7-B3B7-4F82-8A59-5E2B301C0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507976"/>
                        <a:ext cx="33178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5E8E8C25-E925-417B-85AD-284E40FEF0B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017439"/>
            <a:ext cx="6551613" cy="523875"/>
            <a:chOff x="323528" y="1177588"/>
            <a:chExt cx="6552728" cy="523220"/>
          </a:xfrm>
        </p:grpSpPr>
        <p:sp>
          <p:nvSpPr>
            <p:cNvPr id="17425" name="矩形 5">
              <a:extLst>
                <a:ext uri="{FF2B5EF4-FFF2-40B4-BE49-F238E27FC236}">
                  <a16:creationId xmlns:a16="http://schemas.microsoft.com/office/drawing/2014/main" id="{1A882160-9B5B-46FB-BD01-8C08748E6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28" y="1177588"/>
              <a:ext cx="65527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在区域              内是       类函数</a:t>
              </a:r>
              <a:r>
                <a:rPr lang="en-US" altLang="zh-CN">
                  <a:ea typeface="华文楷体" panose="0201060004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ea typeface="华文楷体" panose="02010600040101010101" pitchFamily="2" charset="-122"/>
                  <a:cs typeface="Times New Roman" panose="02020603050405020304" pitchFamily="18" charset="0"/>
                </a:rPr>
                <a:t>且</a:t>
              </a:r>
            </a:p>
          </p:txBody>
        </p:sp>
        <p:graphicFrame>
          <p:nvGraphicFramePr>
            <p:cNvPr id="17416" name="Object 4">
              <a:extLst>
                <a:ext uri="{FF2B5EF4-FFF2-40B4-BE49-F238E27FC236}">
                  <a16:creationId xmlns:a16="http://schemas.microsoft.com/office/drawing/2014/main" id="{C094FD90-754C-429E-BF89-CDF9413652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2910520"/>
                </p:ext>
              </p:extLst>
            </p:nvPr>
          </p:nvGraphicFramePr>
          <p:xfrm>
            <a:off x="1547699" y="1210883"/>
            <a:ext cx="1152721" cy="423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96" name="Equation" r:id="rId7" imgW="520560" imgH="190440" progId="Equation.DSMT4">
                    <p:embed/>
                  </p:oleObj>
                </mc:Choice>
                <mc:Fallback>
                  <p:oleObj name="Equation" r:id="rId7" imgW="520560" imgH="190440" progId="Equation.DSMT4">
                    <p:embed/>
                    <p:pic>
                      <p:nvPicPr>
                        <p:cNvPr id="17416" name="Object 4">
                          <a:extLst>
                            <a:ext uri="{FF2B5EF4-FFF2-40B4-BE49-F238E27FC236}">
                              <a16:creationId xmlns:a16="http://schemas.microsoft.com/office/drawing/2014/main" id="{C094FD90-754C-429E-BF89-CDF9413652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99" y="1210883"/>
                          <a:ext cx="1152721" cy="423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5">
              <a:extLst>
                <a:ext uri="{FF2B5EF4-FFF2-40B4-BE49-F238E27FC236}">
                  <a16:creationId xmlns:a16="http://schemas.microsoft.com/office/drawing/2014/main" id="{E0F7B961-5FEF-4D71-BE5F-818F03FACF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8100102"/>
                </p:ext>
              </p:extLst>
            </p:nvPr>
          </p:nvGraphicFramePr>
          <p:xfrm>
            <a:off x="3432382" y="1196614"/>
            <a:ext cx="563659" cy="450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97" name="Equation" r:id="rId9" imgW="253800" imgH="203040" progId="Equation.DSMT4">
                    <p:embed/>
                  </p:oleObj>
                </mc:Choice>
                <mc:Fallback>
                  <p:oleObj name="Equation" r:id="rId9" imgW="253800" imgH="203040" progId="Equation.DSMT4">
                    <p:embed/>
                    <p:pic>
                      <p:nvPicPr>
                        <p:cNvPr id="17417" name="Object 5">
                          <a:extLst>
                            <a:ext uri="{FF2B5EF4-FFF2-40B4-BE49-F238E27FC236}">
                              <a16:creationId xmlns:a16="http://schemas.microsoft.com/office/drawing/2014/main" id="{E0F7B961-5FEF-4D71-BE5F-818F03FACF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382" y="1196614"/>
                          <a:ext cx="563659" cy="450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8">
            <a:extLst>
              <a:ext uri="{FF2B5EF4-FFF2-40B4-BE49-F238E27FC236}">
                <a16:creationId xmlns:a16="http://schemas.microsoft.com/office/drawing/2014/main" id="{541C8DB3-64CA-4D36-86CC-30A99A72EBE2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476351"/>
            <a:ext cx="4535488" cy="523875"/>
            <a:chOff x="323528" y="2545740"/>
            <a:chExt cx="4536504" cy="523220"/>
          </a:xfrm>
        </p:grpSpPr>
        <p:sp>
          <p:nvSpPr>
            <p:cNvPr id="17424" name="矩形 9">
              <a:extLst>
                <a:ext uri="{FF2B5EF4-FFF2-40B4-BE49-F238E27FC236}">
                  <a16:creationId xmlns:a16="http://schemas.microsoft.com/office/drawing/2014/main" id="{60D6E6CF-DE11-482A-87D1-1098B5E66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28" y="2545740"/>
              <a:ext cx="45365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则存在它们的       类反函数</a:t>
              </a:r>
            </a:p>
          </p:txBody>
        </p:sp>
        <p:graphicFrame>
          <p:nvGraphicFramePr>
            <p:cNvPr id="17415" name="Object 7">
              <a:extLst>
                <a:ext uri="{FF2B5EF4-FFF2-40B4-BE49-F238E27FC236}">
                  <a16:creationId xmlns:a16="http://schemas.microsoft.com/office/drawing/2014/main" id="{93AA67B6-5E90-4669-B6D8-B16D6E8967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4641205"/>
                </p:ext>
              </p:extLst>
            </p:nvPr>
          </p:nvGraphicFramePr>
          <p:xfrm>
            <a:off x="2568756" y="2564766"/>
            <a:ext cx="563689" cy="450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98" name="Equation" r:id="rId11" imgW="253800" imgH="203040" progId="Equation.DSMT4">
                    <p:embed/>
                  </p:oleObj>
                </mc:Choice>
                <mc:Fallback>
                  <p:oleObj name="Equation" r:id="rId11" imgW="253800" imgH="203040" progId="Equation.DSMT4">
                    <p:embed/>
                    <p:pic>
                      <p:nvPicPr>
                        <p:cNvPr id="17415" name="Object 7">
                          <a:extLst>
                            <a:ext uri="{FF2B5EF4-FFF2-40B4-BE49-F238E27FC236}">
                              <a16:creationId xmlns:a16="http://schemas.microsoft.com/office/drawing/2014/main" id="{93AA67B6-5E90-4669-B6D8-B16D6E8967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756" y="2564766"/>
                          <a:ext cx="563689" cy="450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CC1E59E3-0706-4583-9991-334EB6808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49902"/>
              </p:ext>
            </p:extLst>
          </p:nvPr>
        </p:nvGraphicFramePr>
        <p:xfrm>
          <a:off x="1979712" y="4003526"/>
          <a:ext cx="40497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9" name="Equation" r:id="rId13" imgW="1828800" imgH="431640" progId="Equation.DSMT4">
                  <p:embed/>
                </p:oleObj>
              </mc:Choice>
              <mc:Fallback>
                <p:oleObj name="Equation" r:id="rId13" imgW="1828800" imgH="431640" progId="Equation.DSMT4">
                  <p:embed/>
                  <p:pic>
                    <p:nvPicPr>
                      <p:cNvPr id="17" name="Object 10">
                        <a:extLst>
                          <a:ext uri="{FF2B5EF4-FFF2-40B4-BE49-F238E27FC236}">
                            <a16:creationId xmlns:a16="http://schemas.microsoft.com/office/drawing/2014/main" id="{CC1E59E3-0706-4583-9991-334EB68087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003526"/>
                        <a:ext cx="404971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>
            <a:extLst>
              <a:ext uri="{FF2B5EF4-FFF2-40B4-BE49-F238E27FC236}">
                <a16:creationId xmlns:a16="http://schemas.microsoft.com/office/drawing/2014/main" id="{B7DAFDE2-DC19-4A46-A008-C1CA23E84B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906587"/>
              </p:ext>
            </p:extLst>
          </p:nvPr>
        </p:nvGraphicFramePr>
        <p:xfrm>
          <a:off x="1720850" y="3039914"/>
          <a:ext cx="51482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00" name="Equation" r:id="rId15" imgW="2323800" imgH="241200" progId="Equation.DSMT4">
                  <p:embed/>
                </p:oleObj>
              </mc:Choice>
              <mc:Fallback>
                <p:oleObj name="Equation" r:id="rId15" imgW="2323800" imgH="241200" progId="Equation.DSMT4">
                  <p:embed/>
                  <p:pic>
                    <p:nvPicPr>
                      <p:cNvPr id="56332" name="Object 12">
                        <a:extLst>
                          <a:ext uri="{FF2B5EF4-FFF2-40B4-BE49-F238E27FC236}">
                            <a16:creationId xmlns:a16="http://schemas.microsoft.com/office/drawing/2014/main" id="{B7DAFDE2-DC19-4A46-A008-C1CA23E84B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039914"/>
                        <a:ext cx="514826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5EA01D16-E653-446E-9959-84563C2F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01901"/>
            <a:ext cx="3057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并且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BCC8F41-9F25-4C47-9A20-6776C7F8C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049689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ea typeface="华文楷体" panose="02010600040101010101" pitchFamily="2" charset="-122"/>
                <a:cs typeface="Times New Roman" panose="02020603050405020304" pitchFamily="18" charset="0"/>
              </a:rPr>
              <a:t>这个性质可以看作反函数求导公式的推广</a:t>
            </a:r>
            <a:r>
              <a:rPr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6333" name="Object 13">
            <a:extLst>
              <a:ext uri="{FF2B5EF4-FFF2-40B4-BE49-F238E27FC236}">
                <a16:creationId xmlns:a16="http://schemas.microsoft.com/office/drawing/2014/main" id="{2A3078BC-6952-4D24-8094-097F23BAC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01360"/>
              </p:ext>
            </p:extLst>
          </p:nvPr>
        </p:nvGraphicFramePr>
        <p:xfrm>
          <a:off x="3355975" y="5573564"/>
          <a:ext cx="1547813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01" name="Equation" r:id="rId17" imgW="698400" imgH="419040" progId="Equation.DSMT4">
                  <p:embed/>
                </p:oleObj>
              </mc:Choice>
              <mc:Fallback>
                <p:oleObj name="Equation" r:id="rId17" imgW="698400" imgH="419040" progId="Equation.DSMT4">
                  <p:embed/>
                  <p:pic>
                    <p:nvPicPr>
                      <p:cNvPr id="56333" name="Object 13">
                        <a:extLst>
                          <a:ext uri="{FF2B5EF4-FFF2-40B4-BE49-F238E27FC236}">
                            <a16:creationId xmlns:a16="http://schemas.microsoft.com/office/drawing/2014/main" id="{2A3078BC-6952-4D24-8094-097F23BAC4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5573564"/>
                        <a:ext cx="1547813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C206591A-CCC7-491F-A038-AEC8FC3C1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548680"/>
            <a:ext cx="856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Jacobi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行列式不仅在关于方程组的隐函数存在定理中</a:t>
            </a:r>
            <a:endParaRPr lang="en-US" altLang="zh-CN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090A295-32BB-4886-AABE-EDF74A2BC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08" y="1178521"/>
            <a:ext cx="89296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有着重要的作用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在以后重积分的变量替换公式、曲面</a:t>
            </a:r>
            <a:endParaRPr lang="en-US" altLang="zh-CN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3DDDD1-BB6E-4879-ACF5-B3DF274D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2" y="1757913"/>
            <a:ext cx="867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积分的计算等方面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dirty="0">
                <a:ea typeface="华文楷体" panose="02010600040101010101" pitchFamily="2" charset="-122"/>
                <a:cs typeface="Times New Roman" panose="02020603050405020304" pitchFamily="18" charset="0"/>
              </a:rPr>
              <a:t>它还将有重要应用</a:t>
            </a:r>
            <a:r>
              <a:rPr lang="en-US" altLang="zh-CN" dirty="0"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79C968A4-B9C2-4A64-A662-2B403122D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344900"/>
            <a:ext cx="6913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由直角坐标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化为极坐标的变换为</a:t>
            </a: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41FEC143-7E54-4C5F-A926-7E916DE3A6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92741"/>
              </p:ext>
            </p:extLst>
          </p:nvPr>
        </p:nvGraphicFramePr>
        <p:xfrm>
          <a:off x="2628208" y="2951453"/>
          <a:ext cx="3168746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2" name="Equation" r:id="rId3" imgW="1384200" imgH="203040" progId="Equation.DSMT4">
                  <p:embed/>
                </p:oleObj>
              </mc:Choice>
              <mc:Fallback>
                <p:oleObj name="Equation" r:id="rId3" imgW="1384200" imgH="203040" progId="Equation.DSMT4">
                  <p:embed/>
                  <p:pic>
                    <p:nvPicPr>
                      <p:cNvPr id="21" name="Object 6">
                        <a:extLst>
                          <a:ext uri="{FF2B5EF4-FFF2-40B4-BE49-F238E27FC236}">
                            <a16:creationId xmlns:a16="http://schemas.microsoft.com/office/drawing/2014/main" id="{D4825BDA-0622-44A9-9B54-53C81D0A3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208" y="2951453"/>
                        <a:ext cx="3168746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8">
            <a:extLst>
              <a:ext uri="{FF2B5EF4-FFF2-40B4-BE49-F238E27FC236}">
                <a16:creationId xmlns:a16="http://schemas.microsoft.com/office/drawing/2014/main" id="{4E76EF93-D6A7-4C29-9CFE-89BA0C3641B6}"/>
              </a:ext>
            </a:extLst>
          </p:cNvPr>
          <p:cNvGrpSpPr>
            <a:grpSpLocks/>
          </p:cNvGrpSpPr>
          <p:nvPr/>
        </p:nvGrpSpPr>
        <p:grpSpPr bwMode="auto">
          <a:xfrm>
            <a:off x="360464" y="3380337"/>
            <a:ext cx="6011736" cy="523220"/>
            <a:chOff x="323528" y="2545740"/>
            <a:chExt cx="6013083" cy="522566"/>
          </a:xfrm>
        </p:grpSpPr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8F9DFAFC-CB50-4D2B-9AA9-ED84EB2C2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28" y="2545740"/>
              <a:ext cx="6013083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它们是      类函数</a:t>
              </a:r>
              <a:r>
                <a:rPr lang="en-US" altLang="zh-CN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并且</a:t>
              </a:r>
              <a:r>
                <a:rPr lang="en-US" altLang="zh-CN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Jacobi</a:t>
              </a:r>
              <a:r>
                <a:rPr lang="zh-CN" altLang="en-US" dirty="0">
                  <a:ea typeface="华文楷体" panose="02010600040101010101" pitchFamily="2" charset="-122"/>
                  <a:cs typeface="Times New Roman" panose="02020603050405020304" pitchFamily="18" charset="0"/>
                </a:rPr>
                <a:t>行列式</a:t>
              </a:r>
            </a:p>
          </p:txBody>
        </p:sp>
        <p:graphicFrame>
          <p:nvGraphicFramePr>
            <p:cNvPr id="20" name="Object 7">
              <a:extLst>
                <a:ext uri="{FF2B5EF4-FFF2-40B4-BE49-F238E27FC236}">
                  <a16:creationId xmlns:a16="http://schemas.microsoft.com/office/drawing/2014/main" id="{FEFA6D02-E36E-4756-9209-BB946C373D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105060"/>
                </p:ext>
              </p:extLst>
            </p:nvPr>
          </p:nvGraphicFramePr>
          <p:xfrm>
            <a:off x="1468521" y="2582206"/>
            <a:ext cx="563689" cy="450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63" name="Equation" r:id="rId5" imgW="253800" imgH="203040" progId="Equation.DSMT4">
                    <p:embed/>
                  </p:oleObj>
                </mc:Choice>
                <mc:Fallback>
                  <p:oleObj name="Equation" r:id="rId5" imgW="253800" imgH="203040" progId="Equation.DSMT4">
                    <p:embed/>
                    <p:pic>
                      <p:nvPicPr>
                        <p:cNvPr id="17415" name="Object 7">
                          <a:extLst>
                            <a:ext uri="{FF2B5EF4-FFF2-40B4-BE49-F238E27FC236}">
                              <a16:creationId xmlns:a16="http://schemas.microsoft.com/office/drawing/2014/main" id="{93AA67B6-5E90-4669-B6D8-B16D6E8967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8521" y="2582206"/>
                          <a:ext cx="563689" cy="450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49">
            <a:extLst>
              <a:ext uri="{FF2B5EF4-FFF2-40B4-BE49-F238E27FC236}">
                <a16:creationId xmlns:a16="http://schemas.microsoft.com/office/drawing/2014/main" id="{0564F9E1-CE16-4D3E-925D-C40C3C1D3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908327"/>
              </p:ext>
            </p:extLst>
          </p:nvPr>
        </p:nvGraphicFramePr>
        <p:xfrm>
          <a:off x="1933575" y="3940175"/>
          <a:ext cx="44132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4" name="Equation" r:id="rId7" imgW="1930320" imgH="457200" progId="Equation.DSMT4">
                  <p:embed/>
                </p:oleObj>
              </mc:Choice>
              <mc:Fallback>
                <p:oleObj name="Equation" r:id="rId7" imgW="1930320" imgH="457200" progId="Equation.DSMT4">
                  <p:embed/>
                  <p:pic>
                    <p:nvPicPr>
                      <p:cNvPr id="89137" name="Object 49">
                        <a:extLst>
                          <a:ext uri="{FF2B5EF4-FFF2-40B4-BE49-F238E27FC236}">
                            <a16:creationId xmlns:a16="http://schemas.microsoft.com/office/drawing/2014/main" id="{2DD85911-777E-41C5-857D-2583A0E414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940175"/>
                        <a:ext cx="44132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3">
            <a:extLst>
              <a:ext uri="{FF2B5EF4-FFF2-40B4-BE49-F238E27FC236}">
                <a16:creationId xmlns:a16="http://schemas.microsoft.com/office/drawing/2014/main" id="{02734E5E-EECF-4F5F-BDBD-5F1F6B6B1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984750"/>
            <a:ext cx="83226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由性质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除极点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r=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变换的逆变换存在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24" name="Object 49">
            <a:extLst>
              <a:ext uri="{FF2B5EF4-FFF2-40B4-BE49-F238E27FC236}">
                <a16:creationId xmlns:a16="http://schemas.microsoft.com/office/drawing/2014/main" id="{9D95B0CE-D717-45AC-810B-F698A00FA3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327069"/>
              </p:ext>
            </p:extLst>
          </p:nvPr>
        </p:nvGraphicFramePr>
        <p:xfrm>
          <a:off x="2339752" y="5450072"/>
          <a:ext cx="32226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5" name="Equation" r:id="rId9" imgW="1409400" imgH="622080" progId="Equation.DSMT4">
                  <p:embed/>
                </p:oleObj>
              </mc:Choice>
              <mc:Fallback>
                <p:oleObj name="Equation" r:id="rId9" imgW="1409400" imgH="622080" progId="Equation.DSMT4">
                  <p:embed/>
                  <p:pic>
                    <p:nvPicPr>
                      <p:cNvPr id="21" name="Object 49">
                        <a:extLst>
                          <a:ext uri="{FF2B5EF4-FFF2-40B4-BE49-F238E27FC236}">
                            <a16:creationId xmlns:a16="http://schemas.microsoft.com/office/drawing/2014/main" id="{0564F9E1-CE16-4D3E-925D-C40C3C1D3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450072"/>
                        <a:ext cx="32226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>
            <a:extLst>
              <a:ext uri="{FF2B5EF4-FFF2-40B4-BE49-F238E27FC236}">
                <a16:creationId xmlns:a16="http://schemas.microsoft.com/office/drawing/2014/main" id="{EF4ECDB3-C75C-4554-B327-9F12FECD1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765175"/>
            <a:ext cx="669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隐函数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存在定理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局部定理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5DC2858E-0757-4608-9FB3-3FB7A3D3A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357563"/>
            <a:ext cx="398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隐函数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求导方法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DEFBD66B-AA03-4F12-98A1-31C024E39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0052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利用复合函数求导法则直接计算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BA71F91D-9DA9-4658-8D51-FADCDE78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652963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利用微分形式不变性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5E1BEF1A-B528-4173-B329-5C84979EA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30066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公式法</a:t>
            </a:r>
          </a:p>
        </p:txBody>
      </p:sp>
      <p:sp>
        <p:nvSpPr>
          <p:cNvPr id="54292" name="Text Box 20">
            <a:extLst>
              <a:ext uri="{FF2B5EF4-FFF2-40B4-BE49-F238E27FC236}">
                <a16:creationId xmlns:a16="http://schemas.microsoft.com/office/drawing/2014/main" id="{1E970B23-47F6-4679-9178-102A74580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412875"/>
            <a:ext cx="4105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具有连续导函数</a:t>
            </a:r>
          </a:p>
        </p:txBody>
      </p:sp>
      <p:sp>
        <p:nvSpPr>
          <p:cNvPr id="54293" name="Text Box 21">
            <a:extLst>
              <a:ext uri="{FF2B5EF4-FFF2-40B4-BE49-F238E27FC236}">
                <a16:creationId xmlns:a16="http://schemas.microsoft.com/office/drawing/2014/main" id="{3F3A8279-A86D-4B4E-A580-1E9598A2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060575"/>
            <a:ext cx="720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 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的解点处满足偏导数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(Jacobi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行列</a:t>
            </a:r>
          </a:p>
        </p:txBody>
      </p:sp>
      <p:sp>
        <p:nvSpPr>
          <p:cNvPr id="54294" name="Rectangle 22">
            <a:extLst>
              <a:ext uri="{FF2B5EF4-FFF2-40B4-BE49-F238E27FC236}">
                <a16:creationId xmlns:a16="http://schemas.microsoft.com/office/drawing/2014/main" id="{F5F3781C-AC6F-4335-B12D-23D992906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636838"/>
            <a:ext cx="2519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不为零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utoUpdateAnimBg="0"/>
      <p:bldP spid="54278" grpId="0" autoUpdateAnimBg="0"/>
      <p:bldP spid="54279" grpId="0" autoUpdateAnimBg="0"/>
      <p:bldP spid="54292" grpId="0" autoUpdateAnimBg="0"/>
      <p:bldP spid="54293" grpId="0" autoUpdateAnimBg="0"/>
      <p:bldP spid="542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696C163-DBDE-406D-9721-CB14394BD5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94481"/>
            <a:ext cx="7391400" cy="6096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一、由方程式确定的隐函数的微分法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9E4524E1-8712-4589-95F8-A7DA48AD2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8107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57874711-DB5A-431D-8947-0CF09B9CF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46171"/>
              </p:ext>
            </p:extLst>
          </p:nvPr>
        </p:nvGraphicFramePr>
        <p:xfrm>
          <a:off x="4237037" y="1021269"/>
          <a:ext cx="1373190" cy="53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7" name="Equation" r:id="rId4" imgW="583920" imgH="228600" progId="Equation.DSMT4">
                  <p:embed/>
                </p:oleObj>
              </mc:Choice>
              <mc:Fallback>
                <p:oleObj name="Equation" r:id="rId4" imgW="583920" imgH="228600" progId="Equation.DSMT4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57874711-DB5A-431D-8947-0CF09B9CF8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7" y="1021269"/>
                        <a:ext cx="1373190" cy="537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3C710276-BC15-4425-A674-67A5F9BEF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193117"/>
              </p:ext>
            </p:extLst>
          </p:nvPr>
        </p:nvGraphicFramePr>
        <p:xfrm>
          <a:off x="2411413" y="1039930"/>
          <a:ext cx="1122362" cy="469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8" name="Equation" r:id="rId6" imgW="495000" imgH="203040" progId="Equation.DSMT4">
                  <p:embed/>
                </p:oleObj>
              </mc:Choice>
              <mc:Fallback>
                <p:oleObj name="Equation" r:id="rId6" imgW="495000" imgH="203040" progId="Equation.DSMT4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3C710276-BC15-4425-A674-67A5F9BEF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039930"/>
                        <a:ext cx="1122362" cy="469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F3ABB1D6-9AB4-44C3-9661-746FBB6CC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558178"/>
              </p:ext>
            </p:extLst>
          </p:nvPr>
        </p:nvGraphicFramePr>
        <p:xfrm>
          <a:off x="2259571" y="2238374"/>
          <a:ext cx="2218644" cy="55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9" name="Equation" r:id="rId8" imgW="914400" imgH="228600" progId="Equation.DSMT4">
                  <p:embed/>
                </p:oleObj>
              </mc:Choice>
              <mc:Fallback>
                <p:oleObj name="Equation" r:id="rId8" imgW="914400" imgH="228600" progId="Equation.DSMT4">
                  <p:embed/>
                  <p:pic>
                    <p:nvPicPr>
                      <p:cNvPr id="8200" name="Object 8">
                        <a:extLst>
                          <a:ext uri="{FF2B5EF4-FFF2-40B4-BE49-F238E27FC236}">
                            <a16:creationId xmlns:a16="http://schemas.microsoft.com/office/drawing/2014/main" id="{F3ABB1D6-9AB4-44C3-9661-746FBB6CC2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571" y="2238374"/>
                        <a:ext cx="2218644" cy="555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>
            <a:extLst>
              <a:ext uri="{FF2B5EF4-FFF2-40B4-BE49-F238E27FC236}">
                <a16:creationId xmlns:a16="http://schemas.microsoft.com/office/drawing/2014/main" id="{A303CFB6-ADF5-4BB4-AEF9-F9AE7872A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004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则方程</a:t>
            </a:r>
          </a:p>
        </p:txBody>
      </p:sp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CE34325D-F85B-43D5-AC4B-757462E32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857929"/>
              </p:ext>
            </p:extLst>
          </p:nvPr>
        </p:nvGraphicFramePr>
        <p:xfrm>
          <a:off x="1532715" y="3547074"/>
          <a:ext cx="2664636" cy="521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90" name="Equation" r:id="rId10" imgW="1168200" imgH="228600" progId="Equation.DSMT4">
                  <p:embed/>
                </p:oleObj>
              </mc:Choice>
              <mc:Fallback>
                <p:oleObj name="Equation" r:id="rId10" imgW="1168200" imgH="228600" progId="Equation.DSMT4">
                  <p:embed/>
                  <p:pic>
                    <p:nvPicPr>
                      <p:cNvPr id="8203" name="Object 11">
                        <a:extLst>
                          <a:ext uri="{FF2B5EF4-FFF2-40B4-BE49-F238E27FC236}">
                            <a16:creationId xmlns:a16="http://schemas.microsoft.com/office/drawing/2014/main" id="{CE34325D-F85B-43D5-AC4B-757462E32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715" y="3547074"/>
                        <a:ext cx="2664636" cy="521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>
            <a:extLst>
              <a:ext uri="{FF2B5EF4-FFF2-40B4-BE49-F238E27FC236}">
                <a16:creationId xmlns:a16="http://schemas.microsoft.com/office/drawing/2014/main" id="{1AE03DED-2024-4C5D-A8AD-98C44C64D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49" y="4149725"/>
            <a:ext cx="52863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单值连续函数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= 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满足条件</a:t>
            </a:r>
          </a:p>
        </p:txBody>
      </p:sp>
      <p:graphicFrame>
        <p:nvGraphicFramePr>
          <p:cNvPr id="8209" name="Object 17">
            <a:extLst>
              <a:ext uri="{FF2B5EF4-FFF2-40B4-BE49-F238E27FC236}">
                <a16:creationId xmlns:a16="http://schemas.microsoft.com/office/drawing/2014/main" id="{25969A19-4F45-44E9-BD16-B7F81729D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932497"/>
              </p:ext>
            </p:extLst>
          </p:nvPr>
        </p:nvGraphicFramePr>
        <p:xfrm>
          <a:off x="5220073" y="4149725"/>
          <a:ext cx="345638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91" name="Equation" r:id="rId12" imgW="1638000" imgH="228600" progId="Equation.DSMT4">
                  <p:embed/>
                </p:oleObj>
              </mc:Choice>
              <mc:Fallback>
                <p:oleObj name="Equation" r:id="rId12" imgW="1638000" imgH="228600" progId="Equation.DSMT4">
                  <p:embed/>
                  <p:pic>
                    <p:nvPicPr>
                      <p:cNvPr id="8209" name="Object 17">
                        <a:extLst>
                          <a:ext uri="{FF2B5EF4-FFF2-40B4-BE49-F238E27FC236}">
                            <a16:creationId xmlns:a16="http://schemas.microsoft.com/office/drawing/2014/main" id="{25969A19-4F45-44E9-BD16-B7F81729D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3" y="4149725"/>
                        <a:ext cx="345638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>
            <a:extLst>
              <a:ext uri="{FF2B5EF4-FFF2-40B4-BE49-F238E27FC236}">
                <a16:creationId xmlns:a16="http://schemas.microsoft.com/office/drawing/2014/main" id="{AC2B54EF-9364-43F6-A6FB-30790BFBF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004801"/>
              </p:ext>
            </p:extLst>
          </p:nvPr>
        </p:nvGraphicFramePr>
        <p:xfrm>
          <a:off x="2551013" y="5301208"/>
          <a:ext cx="1560512" cy="1030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92" name="Equation" r:id="rId14" imgW="672840" imgH="444240" progId="Equation.DSMT4">
                  <p:embed/>
                </p:oleObj>
              </mc:Choice>
              <mc:Fallback>
                <p:oleObj name="Equation" r:id="rId14" imgW="672840" imgH="444240" progId="Equation.DSMT4">
                  <p:embed/>
                  <p:pic>
                    <p:nvPicPr>
                      <p:cNvPr id="8211" name="Object 19">
                        <a:extLst>
                          <a:ext uri="{FF2B5EF4-FFF2-40B4-BE49-F238E27FC236}">
                            <a16:creationId xmlns:a16="http://schemas.microsoft.com/office/drawing/2014/main" id="{AC2B54EF-9364-43F6-A6FB-30790BFBF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013" y="5301208"/>
                        <a:ext cx="1560512" cy="1030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20">
            <a:extLst>
              <a:ext uri="{FF2B5EF4-FFF2-40B4-BE49-F238E27FC236}">
                <a16:creationId xmlns:a16="http://schemas.microsoft.com/office/drawing/2014/main" id="{92169648-2069-4D8C-BBF7-85B2C1327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088" y="5444888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隐函数求导公式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226" name="Text Box 34">
            <a:extLst>
              <a:ext uri="{FF2B5EF4-FFF2-40B4-BE49-F238E27FC236}">
                <a16:creationId xmlns:a16="http://schemas.microsoft.com/office/drawing/2014/main" id="{3210A512-E521-4827-A8A9-5034E66F3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62877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具有连续的偏导数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231" name="Text Box 39">
            <a:extLst>
              <a:ext uri="{FF2B5EF4-FFF2-40B4-BE49-F238E27FC236}">
                <a16:creationId xmlns:a16="http://schemas.microsoft.com/office/drawing/2014/main" id="{9D52072E-D2A5-4C80-A2CC-A50F8F904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523197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某邻域内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可唯一确定一个</a:t>
            </a:r>
          </a:p>
        </p:txBody>
      </p:sp>
      <p:sp>
        <p:nvSpPr>
          <p:cNvPr id="8232" name="Text Box 40">
            <a:extLst>
              <a:ext uri="{FF2B5EF4-FFF2-40B4-BE49-F238E27FC236}">
                <a16:creationId xmlns:a16="http://schemas.microsoft.com/office/drawing/2014/main" id="{E3055B9D-C85D-4854-8DB2-ED51D5CE8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9810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8233" name="Text Box 41">
            <a:extLst>
              <a:ext uri="{FF2B5EF4-FFF2-40B4-BE49-F238E27FC236}">
                <a16:creationId xmlns:a16="http://schemas.microsoft.com/office/drawing/2014/main" id="{FB47175C-701D-42D1-A90A-DFAAC8B70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018094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的某一邻域内满足</a:t>
            </a:r>
          </a:p>
        </p:txBody>
      </p:sp>
      <p:graphicFrame>
        <p:nvGraphicFramePr>
          <p:cNvPr id="8236" name="Object 44">
            <a:extLst>
              <a:ext uri="{FF2B5EF4-FFF2-40B4-BE49-F238E27FC236}">
                <a16:creationId xmlns:a16="http://schemas.microsoft.com/office/drawing/2014/main" id="{C6D81A1E-45E8-4AF6-B12F-17496441D9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907123"/>
              </p:ext>
            </p:extLst>
          </p:nvPr>
        </p:nvGraphicFramePr>
        <p:xfrm>
          <a:off x="2258975" y="2909400"/>
          <a:ext cx="2078257" cy="557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93" name="Equation" r:id="rId16" imgW="901440" imgH="241200" progId="Equation.DSMT4">
                  <p:embed/>
                </p:oleObj>
              </mc:Choice>
              <mc:Fallback>
                <p:oleObj name="Equation" r:id="rId16" imgW="901440" imgH="241200" progId="Equation.DSMT4">
                  <p:embed/>
                  <p:pic>
                    <p:nvPicPr>
                      <p:cNvPr id="8236" name="Object 44">
                        <a:extLst>
                          <a:ext uri="{FF2B5EF4-FFF2-40B4-BE49-F238E27FC236}">
                            <a16:creationId xmlns:a16="http://schemas.microsoft.com/office/drawing/2014/main" id="{C6D81A1E-45E8-4AF6-B12F-17496441D9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975" y="2909400"/>
                        <a:ext cx="2078257" cy="557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8" name="Text Box 46">
            <a:extLst>
              <a:ext uri="{FF2B5EF4-FFF2-40B4-BE49-F238E27FC236}">
                <a16:creationId xmlns:a16="http://schemas.microsoft.com/office/drawing/2014/main" id="{A2B14447-4D46-4E24-A827-AFA726D4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2050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8239" name="Text Box 47">
            <a:extLst>
              <a:ext uri="{FF2B5EF4-FFF2-40B4-BE49-F238E27FC236}">
                <a16:creationId xmlns:a16="http://schemas.microsoft.com/office/drawing/2014/main" id="{9DD89A4E-CAC6-4572-9518-70923A7A3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8527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8248" name="Text Box 56">
            <a:extLst>
              <a:ext uri="{FF2B5EF4-FFF2-40B4-BE49-F238E27FC236}">
                <a16:creationId xmlns:a16="http://schemas.microsoft.com/office/drawing/2014/main" id="{93EE9D3E-5EFA-4954-A05E-1DEC827B3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77988"/>
            <a:ext cx="33840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并有连续导数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2CBA9F26-6A30-43B8-B69A-8E44907EF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2316429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隐函数存在定理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202" grpId="0" autoUpdateAnimBg="0"/>
      <p:bldP spid="8208" grpId="0" autoUpdateAnimBg="0"/>
      <p:bldP spid="8212" grpId="0" autoUpdateAnimBg="0"/>
      <p:bldP spid="8226" grpId="0" autoUpdateAnimBg="0"/>
      <p:bldP spid="8231" grpId="0" autoUpdateAnimBg="0"/>
      <p:bldP spid="8232" grpId="0" autoUpdateAnimBg="0"/>
      <p:bldP spid="8233" grpId="0" autoUpdateAnimBg="0"/>
      <p:bldP spid="8238" grpId="0" autoUpdateAnimBg="0"/>
      <p:bldP spid="8239" grpId="0" autoUpdateAnimBg="0"/>
      <p:bldP spid="8248" grpId="0" autoUpdateAnimBg="0"/>
      <p:bldP spid="2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18" name="Object 22">
            <a:extLst>
              <a:ext uri="{FF2B5EF4-FFF2-40B4-BE49-F238E27FC236}">
                <a16:creationId xmlns:a16="http://schemas.microsoft.com/office/drawing/2014/main" id="{CF129943-BA88-4FE9-8A4D-02D2E5B20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329728"/>
              </p:ext>
            </p:extLst>
          </p:nvPr>
        </p:nvGraphicFramePr>
        <p:xfrm>
          <a:off x="5436096" y="3642371"/>
          <a:ext cx="2880320" cy="100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0" name="Equation" r:id="rId3" imgW="1244520" imgH="431640" progId="Equation.DSMT4">
                  <p:embed/>
                </p:oleObj>
              </mc:Choice>
              <mc:Fallback>
                <p:oleObj name="Equation" r:id="rId3" imgW="1244520" imgH="431640" progId="Equation.DSMT4">
                  <p:embed/>
                  <p:pic>
                    <p:nvPicPr>
                      <p:cNvPr id="55318" name="Object 22">
                        <a:extLst>
                          <a:ext uri="{FF2B5EF4-FFF2-40B4-BE49-F238E27FC236}">
                            <a16:creationId xmlns:a16="http://schemas.microsoft.com/office/drawing/2014/main" id="{CF129943-BA88-4FE9-8A4D-02D2E5B20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642371"/>
                        <a:ext cx="2880320" cy="1006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ACEA5E34-8C51-4B93-AE9F-FF55939B8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03308"/>
              </p:ext>
            </p:extLst>
          </p:nvPr>
        </p:nvGraphicFramePr>
        <p:xfrm>
          <a:off x="687079" y="1046751"/>
          <a:ext cx="5128243" cy="87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1" name="Equation" r:id="rId5" imgW="2311200" imgH="393480" progId="Equation.DSMT4">
                  <p:embed/>
                </p:oleObj>
              </mc:Choice>
              <mc:Fallback>
                <p:oleObj name="Equation" r:id="rId5" imgW="2311200" imgH="393480" progId="Equation.DSMT4">
                  <p:embed/>
                  <p:pic>
                    <p:nvPicPr>
                      <p:cNvPr id="55300" name="Object 4">
                        <a:extLst>
                          <a:ext uri="{FF2B5EF4-FFF2-40B4-BE49-F238E27FC236}">
                            <a16:creationId xmlns:a16="http://schemas.microsoft.com/office/drawing/2014/main" id="{ACEA5E34-8C51-4B93-AE9F-FF55939B8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9" y="1046751"/>
                        <a:ext cx="5128243" cy="873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AutoShape 9">
            <a:extLst>
              <a:ext uri="{FF2B5EF4-FFF2-40B4-BE49-F238E27FC236}">
                <a16:creationId xmlns:a16="http://schemas.microsoft.com/office/drawing/2014/main" id="{BCDE4C77-1DA6-4FF7-8AA4-85BC96D88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30106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5306" name="Object 10">
            <a:extLst>
              <a:ext uri="{FF2B5EF4-FFF2-40B4-BE49-F238E27FC236}">
                <a16:creationId xmlns:a16="http://schemas.microsoft.com/office/drawing/2014/main" id="{C8EABBA5-A153-4AEF-8E86-9F5AAB49D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280285"/>
              </p:ext>
            </p:extLst>
          </p:nvPr>
        </p:nvGraphicFramePr>
        <p:xfrm>
          <a:off x="5436096" y="1892371"/>
          <a:ext cx="2664296" cy="100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2" name="Equation" r:id="rId7" imgW="1143000" imgH="431640" progId="Equation.DSMT4">
                  <p:embed/>
                </p:oleObj>
              </mc:Choice>
              <mc:Fallback>
                <p:oleObj name="Equation" r:id="rId7" imgW="1143000" imgH="431640" progId="Equation.DSMT4">
                  <p:embed/>
                  <p:pic>
                    <p:nvPicPr>
                      <p:cNvPr id="55306" name="Object 10">
                        <a:extLst>
                          <a:ext uri="{FF2B5EF4-FFF2-40B4-BE49-F238E27FC236}">
                            <a16:creationId xmlns:a16="http://schemas.microsoft.com/office/drawing/2014/main" id="{C8EABBA5-A153-4AEF-8E86-9F5AAB49DE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892371"/>
                        <a:ext cx="2664296" cy="1006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Text Box 14">
            <a:extLst>
              <a:ext uri="{FF2B5EF4-FFF2-40B4-BE49-F238E27FC236}">
                <a16:creationId xmlns:a16="http://schemas.microsoft.com/office/drawing/2014/main" id="{5B44CC9D-E849-4F24-81CF-8700602DD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77110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5311" name="Object 15">
            <a:extLst>
              <a:ext uri="{FF2B5EF4-FFF2-40B4-BE49-F238E27FC236}">
                <a16:creationId xmlns:a16="http://schemas.microsoft.com/office/drawing/2014/main" id="{3EC954F1-8194-45CE-A402-CBC4FB82EE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024892"/>
              </p:ext>
            </p:extLst>
          </p:nvPr>
        </p:nvGraphicFramePr>
        <p:xfrm>
          <a:off x="676946" y="2774655"/>
          <a:ext cx="4972287" cy="8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3" name="Equation" r:id="rId9" imgW="2197080" imgH="393480" progId="Equation.DSMT4">
                  <p:embed/>
                </p:oleObj>
              </mc:Choice>
              <mc:Fallback>
                <p:oleObj name="Equation" r:id="rId9" imgW="2197080" imgH="393480" progId="Equation.DSMT4">
                  <p:embed/>
                  <p:pic>
                    <p:nvPicPr>
                      <p:cNvPr id="55311" name="Object 15">
                        <a:extLst>
                          <a:ext uri="{FF2B5EF4-FFF2-40B4-BE49-F238E27FC236}">
                            <a16:creationId xmlns:a16="http://schemas.microsoft.com/office/drawing/2014/main" id="{3EC954F1-8194-45CE-A402-CBC4FB82E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46" y="2774655"/>
                        <a:ext cx="4972287" cy="8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6" name="Text Box 20">
            <a:extLst>
              <a:ext uri="{FF2B5EF4-FFF2-40B4-BE49-F238E27FC236}">
                <a16:creationId xmlns:a16="http://schemas.microsoft.com/office/drawing/2014/main" id="{4A80A7D9-A278-411B-BB20-5A5FCF9D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83685"/>
            <a:ext cx="500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5317" name="AutoShape 21">
            <a:extLst>
              <a:ext uri="{FF2B5EF4-FFF2-40B4-BE49-F238E27FC236}">
                <a16:creationId xmlns:a16="http://schemas.microsoft.com/office/drawing/2014/main" id="{930722BD-1764-4C0F-85CA-BA7372361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403461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5324" name="Object 28">
            <a:extLst>
              <a:ext uri="{FF2B5EF4-FFF2-40B4-BE49-F238E27FC236}">
                <a16:creationId xmlns:a16="http://schemas.microsoft.com/office/drawing/2014/main" id="{4C1E4111-1204-402B-B68A-9C53B45AB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837301"/>
              </p:ext>
            </p:extLst>
          </p:nvPr>
        </p:nvGraphicFramePr>
        <p:xfrm>
          <a:off x="5543285" y="5380496"/>
          <a:ext cx="2590389" cy="100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4" name="Equation" r:id="rId11" imgW="1117440" imgH="431640" progId="Equation.DSMT4">
                  <p:embed/>
                </p:oleObj>
              </mc:Choice>
              <mc:Fallback>
                <p:oleObj name="Equation" r:id="rId11" imgW="1117440" imgH="431640" progId="Equation.DSMT4">
                  <p:embed/>
                  <p:pic>
                    <p:nvPicPr>
                      <p:cNvPr id="55324" name="Object 28">
                        <a:extLst>
                          <a:ext uri="{FF2B5EF4-FFF2-40B4-BE49-F238E27FC236}">
                            <a16:creationId xmlns:a16="http://schemas.microsoft.com/office/drawing/2014/main" id="{4C1E4111-1204-402B-B68A-9C53B45ABF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285" y="5380496"/>
                        <a:ext cx="2590389" cy="1000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6" name="Object 30">
            <a:extLst>
              <a:ext uri="{FF2B5EF4-FFF2-40B4-BE49-F238E27FC236}">
                <a16:creationId xmlns:a16="http://schemas.microsoft.com/office/drawing/2014/main" id="{FAF1D648-309D-4B59-AA66-53D447936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700747"/>
              </p:ext>
            </p:extLst>
          </p:nvPr>
        </p:nvGraphicFramePr>
        <p:xfrm>
          <a:off x="631031" y="4555977"/>
          <a:ext cx="5040560" cy="95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5" name="Equation" r:id="rId13" imgW="2209680" imgH="419040" progId="Equation.DSMT4">
                  <p:embed/>
                </p:oleObj>
              </mc:Choice>
              <mc:Fallback>
                <p:oleObj name="Equation" r:id="rId13" imgW="2209680" imgH="419040" progId="Equation.DSMT4">
                  <p:embed/>
                  <p:pic>
                    <p:nvPicPr>
                      <p:cNvPr id="55326" name="Object 30">
                        <a:extLst>
                          <a:ext uri="{FF2B5EF4-FFF2-40B4-BE49-F238E27FC236}">
                            <a16:creationId xmlns:a16="http://schemas.microsoft.com/office/drawing/2014/main" id="{FAF1D648-309D-4B59-AA66-53D4479365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" y="4555977"/>
                        <a:ext cx="5040560" cy="955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1" name="Text Box 35">
            <a:extLst>
              <a:ext uri="{FF2B5EF4-FFF2-40B4-BE49-F238E27FC236}">
                <a16:creationId xmlns:a16="http://schemas.microsoft.com/office/drawing/2014/main" id="{42AE960D-38A9-4A05-88D2-1387B5674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48985"/>
            <a:ext cx="500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5332" name="AutoShape 36">
            <a:extLst>
              <a:ext uri="{FF2B5EF4-FFF2-40B4-BE49-F238E27FC236}">
                <a16:creationId xmlns:a16="http://schemas.microsoft.com/office/drawing/2014/main" id="{2DFAF036-BF82-4AB1-B235-EFE0516A2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5747522"/>
            <a:ext cx="1030287" cy="171450"/>
          </a:xfrm>
          <a:prstGeom prst="rightArrow">
            <a:avLst>
              <a:gd name="adj1" fmla="val 50000"/>
              <a:gd name="adj2" fmla="val 15023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48" name="Text Box 52">
            <a:extLst>
              <a:ext uri="{FF2B5EF4-FFF2-40B4-BE49-F238E27FC236}">
                <a16:creationId xmlns:a16="http://schemas.microsoft.com/office/drawing/2014/main" id="{8961E03C-A0E2-41EE-929A-914A0C8BB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6372"/>
            <a:ext cx="2089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习题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55350" name="Object 54">
            <a:extLst>
              <a:ext uri="{FF2B5EF4-FFF2-40B4-BE49-F238E27FC236}">
                <a16:creationId xmlns:a16="http://schemas.microsoft.com/office/drawing/2014/main" id="{584FD105-7FC1-44BD-928E-57E6E8D3C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99853"/>
              </p:ext>
            </p:extLst>
          </p:nvPr>
        </p:nvGraphicFramePr>
        <p:xfrm>
          <a:off x="2151904" y="469878"/>
          <a:ext cx="32983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6" name="Equation" r:id="rId15" imgW="1396800" imgH="203040" progId="Equation.DSMT4">
                  <p:embed/>
                </p:oleObj>
              </mc:Choice>
              <mc:Fallback>
                <p:oleObj name="Equation" r:id="rId15" imgW="1396800" imgH="203040" progId="Equation.DSMT4">
                  <p:embed/>
                  <p:pic>
                    <p:nvPicPr>
                      <p:cNvPr id="55350" name="Object 54">
                        <a:extLst>
                          <a:ext uri="{FF2B5EF4-FFF2-40B4-BE49-F238E27FC236}">
                            <a16:creationId xmlns:a16="http://schemas.microsoft.com/office/drawing/2014/main" id="{584FD105-7FC1-44BD-928E-57E6E8D3C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904" y="469878"/>
                        <a:ext cx="32983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51" name="Text Box 55">
            <a:extLst>
              <a:ext uri="{FF2B5EF4-FFF2-40B4-BE49-F238E27FC236}">
                <a16:creationId xmlns:a16="http://schemas.microsoft.com/office/drawing/2014/main" id="{E50BC158-64DA-4CB5-8E1A-1873357B4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429397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55352" name="Object 56">
            <a:extLst>
              <a:ext uri="{FF2B5EF4-FFF2-40B4-BE49-F238E27FC236}">
                <a16:creationId xmlns:a16="http://schemas.microsoft.com/office/drawing/2014/main" id="{41CB43DF-303E-44B4-A4B6-4AD0F4961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571140"/>
              </p:ext>
            </p:extLst>
          </p:nvPr>
        </p:nvGraphicFramePr>
        <p:xfrm>
          <a:off x="5892800" y="256996"/>
          <a:ext cx="1930400" cy="97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7" name="Equation" r:id="rId17" imgW="850680" imgH="431640" progId="Equation.DSMT4">
                  <p:embed/>
                </p:oleObj>
              </mc:Choice>
              <mc:Fallback>
                <p:oleObj name="Equation" r:id="rId17" imgW="850680" imgH="431640" progId="Equation.DSMT4">
                  <p:embed/>
                  <p:pic>
                    <p:nvPicPr>
                      <p:cNvPr id="55352" name="Object 56">
                        <a:extLst>
                          <a:ext uri="{FF2B5EF4-FFF2-40B4-BE49-F238E27FC236}">
                            <a16:creationId xmlns:a16="http://schemas.microsoft.com/office/drawing/2014/main" id="{41CB43DF-303E-44B4-A4B6-4AD0F4961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256996"/>
                        <a:ext cx="1930400" cy="977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0" grpId="0" autoUpdateAnimBg="0"/>
      <p:bldP spid="55316" grpId="0" autoUpdateAnimBg="0"/>
      <p:bldP spid="5533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>
            <a:extLst>
              <a:ext uri="{FF2B5EF4-FFF2-40B4-BE49-F238E27FC236}">
                <a16:creationId xmlns:a16="http://schemas.microsoft.com/office/drawing/2014/main" id="{BDCF65FF-EC5E-4CED-AAA1-F7AFC29FC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079193"/>
              </p:ext>
            </p:extLst>
          </p:nvPr>
        </p:nvGraphicFramePr>
        <p:xfrm>
          <a:off x="2251622" y="1062831"/>
          <a:ext cx="3346549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55" name="Equation" r:id="rId3" imgW="1333440" imgH="203040" progId="Equation.DSMT4">
                  <p:embed/>
                </p:oleObj>
              </mc:Choice>
              <mc:Fallback>
                <p:oleObj name="Equation" r:id="rId3" imgW="1333440" imgH="203040" progId="Equation.DSMT4">
                  <p:embed/>
                  <p:pic>
                    <p:nvPicPr>
                      <p:cNvPr id="56322" name="Object 2">
                        <a:extLst>
                          <a:ext uri="{FF2B5EF4-FFF2-40B4-BE49-F238E27FC236}">
                            <a16:creationId xmlns:a16="http://schemas.microsoft.com/office/drawing/2014/main" id="{BDCF65FF-EC5E-4CED-AAA1-F7AFC29FCE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622" y="1062831"/>
                        <a:ext cx="3346549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Rectangle 3">
            <a:extLst>
              <a:ext uri="{FF2B5EF4-FFF2-40B4-BE49-F238E27FC236}">
                <a16:creationId xmlns:a16="http://schemas.microsoft.com/office/drawing/2014/main" id="{D772FAF3-00F8-4A55-8FCB-AAA889436437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292238" y="478631"/>
            <a:ext cx="7772400" cy="627857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利用全微分形式不变性同时求出各偏导数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6385" name="Object 65">
            <a:extLst>
              <a:ext uri="{FF2B5EF4-FFF2-40B4-BE49-F238E27FC236}">
                <a16:creationId xmlns:a16="http://schemas.microsoft.com/office/drawing/2014/main" id="{9555396F-2FF3-4D78-9958-B0A3A6E42D80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14139938"/>
              </p:ext>
            </p:extLst>
          </p:nvPr>
        </p:nvGraphicFramePr>
        <p:xfrm>
          <a:off x="2699954" y="5568652"/>
          <a:ext cx="604884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56" name="Equation" r:id="rId5" imgW="253800" imgH="431640" progId="Equation.DSMT4">
                  <p:embed/>
                </p:oleObj>
              </mc:Choice>
              <mc:Fallback>
                <p:oleObj name="Equation" r:id="rId5" imgW="253800" imgH="431640" progId="Equation.DSMT4">
                  <p:embed/>
                  <p:pic>
                    <p:nvPicPr>
                      <p:cNvPr id="56385" name="Object 65">
                        <a:extLst>
                          <a:ext uri="{FF2B5EF4-FFF2-40B4-BE49-F238E27FC236}">
                            <a16:creationId xmlns:a16="http://schemas.microsoft.com/office/drawing/2014/main" id="{9555396F-2FF3-4D78-9958-B0A3A6E42D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954" y="5568652"/>
                        <a:ext cx="604884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4" name="Object 54">
            <a:extLst>
              <a:ext uri="{FF2B5EF4-FFF2-40B4-BE49-F238E27FC236}">
                <a16:creationId xmlns:a16="http://schemas.microsoft.com/office/drawing/2014/main" id="{068B5AEE-C6B5-4349-B5C9-8D3772CC4322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79979867"/>
              </p:ext>
            </p:extLst>
          </p:nvPr>
        </p:nvGraphicFramePr>
        <p:xfrm>
          <a:off x="1324114" y="4571229"/>
          <a:ext cx="5457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57" name="Equation" r:id="rId7" imgW="2425680" imgH="457200" progId="Equation.DSMT4">
                  <p:embed/>
                </p:oleObj>
              </mc:Choice>
              <mc:Fallback>
                <p:oleObj name="Equation" r:id="rId7" imgW="2425680" imgH="457200" progId="Equation.DSMT4">
                  <p:embed/>
                  <p:pic>
                    <p:nvPicPr>
                      <p:cNvPr id="56374" name="Object 54">
                        <a:extLst>
                          <a:ext uri="{FF2B5EF4-FFF2-40B4-BE49-F238E27FC236}">
                            <a16:creationId xmlns:a16="http://schemas.microsoft.com/office/drawing/2014/main" id="{068B5AEE-C6B5-4349-B5C9-8D3772CC4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114" y="4571229"/>
                        <a:ext cx="54578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>
            <a:extLst>
              <a:ext uri="{FF2B5EF4-FFF2-40B4-BE49-F238E27FC236}">
                <a16:creationId xmlns:a16="http://schemas.microsoft.com/office/drawing/2014/main" id="{9A6AAF16-8EE9-4D17-9905-820B8F846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002298"/>
              </p:ext>
            </p:extLst>
          </p:nvPr>
        </p:nvGraphicFramePr>
        <p:xfrm>
          <a:off x="4053026" y="3506296"/>
          <a:ext cx="1167045" cy="101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58" name="Equation" r:id="rId9" imgW="495000" imgH="431640" progId="Equation.DSMT4">
                  <p:embed/>
                </p:oleObj>
              </mc:Choice>
              <mc:Fallback>
                <p:oleObj name="Equation" r:id="rId9" imgW="495000" imgH="431640" progId="Equation.DSMT4">
                  <p:embed/>
                  <p:pic>
                    <p:nvPicPr>
                      <p:cNvPr id="56324" name="Object 4">
                        <a:extLst>
                          <a:ext uri="{FF2B5EF4-FFF2-40B4-BE49-F238E27FC236}">
                            <a16:creationId xmlns:a16="http://schemas.microsoft.com/office/drawing/2014/main" id="{9A6AAF16-8EE9-4D17-9905-820B8F846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026" y="3506296"/>
                        <a:ext cx="1167045" cy="1017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>
            <a:extLst>
              <a:ext uri="{FF2B5EF4-FFF2-40B4-BE49-F238E27FC236}">
                <a16:creationId xmlns:a16="http://schemas.microsoft.com/office/drawing/2014/main" id="{B3F48715-11A9-46DC-9955-69A6692092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484503"/>
              </p:ext>
            </p:extLst>
          </p:nvPr>
        </p:nvGraphicFramePr>
        <p:xfrm>
          <a:off x="642443" y="1670447"/>
          <a:ext cx="8075013" cy="627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59" name="Equation" r:id="rId11" imgW="3251160" imgH="253800" progId="Equation.DSMT4">
                  <p:embed/>
                </p:oleObj>
              </mc:Choice>
              <mc:Fallback>
                <p:oleObj name="Equation" r:id="rId11" imgW="3251160" imgH="253800" progId="Equation.DSMT4">
                  <p:embed/>
                  <p:pic>
                    <p:nvPicPr>
                      <p:cNvPr id="56325" name="Object 5">
                        <a:extLst>
                          <a:ext uri="{FF2B5EF4-FFF2-40B4-BE49-F238E27FC236}">
                            <a16:creationId xmlns:a16="http://schemas.microsoft.com/office/drawing/2014/main" id="{B3F48715-11A9-46DC-9955-69A669209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43" y="1670447"/>
                        <a:ext cx="8075013" cy="627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9">
            <a:extLst>
              <a:ext uri="{FF2B5EF4-FFF2-40B4-BE49-F238E27FC236}">
                <a16:creationId xmlns:a16="http://schemas.microsoft.com/office/drawing/2014/main" id="{A0AB340D-FC95-4A47-BB1A-BA47E2B87E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432636"/>
              </p:ext>
            </p:extLst>
          </p:nvPr>
        </p:nvGraphicFramePr>
        <p:xfrm>
          <a:off x="1274153" y="2431007"/>
          <a:ext cx="6264276" cy="102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60" name="Equation" r:id="rId13" imgW="2781000" imgH="457200" progId="Equation.DSMT4">
                  <p:embed/>
                </p:oleObj>
              </mc:Choice>
              <mc:Fallback>
                <p:oleObj name="Equation" r:id="rId13" imgW="2781000" imgH="457200" progId="Equation.DSMT4">
                  <p:embed/>
                  <p:pic>
                    <p:nvPicPr>
                      <p:cNvPr id="56339" name="Object 19">
                        <a:extLst>
                          <a:ext uri="{FF2B5EF4-FFF2-40B4-BE49-F238E27FC236}">
                            <a16:creationId xmlns:a16="http://schemas.microsoft.com/office/drawing/2014/main" id="{A0AB340D-FC95-4A47-BB1A-BA47E2B87E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53" y="2431007"/>
                        <a:ext cx="6264276" cy="1029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8" name="Text Box 48">
            <a:extLst>
              <a:ext uri="{FF2B5EF4-FFF2-40B4-BE49-F238E27FC236}">
                <a16:creationId xmlns:a16="http://schemas.microsoft.com/office/drawing/2014/main" id="{6305C0E3-A902-43D4-BA72-FADB465A4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672523"/>
            <a:ext cx="3902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d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的系数即可得</a:t>
            </a:r>
          </a:p>
        </p:txBody>
      </p:sp>
      <p:sp>
        <p:nvSpPr>
          <p:cNvPr id="56381" name="AutoShape 61">
            <a:extLst>
              <a:ext uri="{FF2B5EF4-FFF2-40B4-BE49-F238E27FC236}">
                <a16:creationId xmlns:a16="http://schemas.microsoft.com/office/drawing/2014/main" id="{722898D0-CD36-420D-97DE-CC3AC0630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28082"/>
            <a:ext cx="792162" cy="142875"/>
          </a:xfrm>
          <a:prstGeom prst="rightArrow">
            <a:avLst>
              <a:gd name="adj1" fmla="val 50000"/>
              <a:gd name="adj2" fmla="val 138611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83" name="AutoShape 63">
            <a:extLst>
              <a:ext uri="{FF2B5EF4-FFF2-40B4-BE49-F238E27FC236}">
                <a16:creationId xmlns:a16="http://schemas.microsoft.com/office/drawing/2014/main" id="{7A72B676-9730-462E-ABD5-5E5709D01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91" y="5014141"/>
            <a:ext cx="792162" cy="142875"/>
          </a:xfrm>
          <a:prstGeom prst="rightArrow">
            <a:avLst>
              <a:gd name="adj1" fmla="val 50000"/>
              <a:gd name="adj2" fmla="val 138611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84" name="Text Box 64">
            <a:extLst>
              <a:ext uri="{FF2B5EF4-FFF2-40B4-BE49-F238E27FC236}">
                <a16:creationId xmlns:a16="http://schemas.microsoft.com/office/drawing/2014/main" id="{346BD7D1-0BD8-4F2B-B578-1056A4C9C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760085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系数可得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8" grpId="0" build="p" autoUpdateAnimBg="0"/>
      <p:bldP spid="5638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72" name="Object 8">
            <a:extLst>
              <a:ext uri="{FF2B5EF4-FFF2-40B4-BE49-F238E27FC236}">
                <a16:creationId xmlns:a16="http://schemas.microsoft.com/office/drawing/2014/main" id="{2E125408-64BE-41BB-9F20-F17458DA3F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312356"/>
              </p:ext>
            </p:extLst>
          </p:nvPr>
        </p:nvGraphicFramePr>
        <p:xfrm>
          <a:off x="384160" y="956469"/>
          <a:ext cx="312217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54" name="Equation" r:id="rId3" imgW="1257120" imgH="203040" progId="Equation.DSMT4">
                  <p:embed/>
                </p:oleObj>
              </mc:Choice>
              <mc:Fallback>
                <p:oleObj name="Equation" r:id="rId3" imgW="1257120" imgH="203040" progId="Equation.DSMT4">
                  <p:embed/>
                  <p:pic>
                    <p:nvPicPr>
                      <p:cNvPr id="62472" name="Object 8">
                        <a:extLst>
                          <a:ext uri="{FF2B5EF4-FFF2-40B4-BE49-F238E27FC236}">
                            <a16:creationId xmlns:a16="http://schemas.microsoft.com/office/drawing/2014/main" id="{2E125408-64BE-41BB-9F20-F17458DA3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60" y="956469"/>
                        <a:ext cx="312217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55353D64-2653-4C3D-93F1-1BE53270D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043699"/>
              </p:ext>
            </p:extLst>
          </p:nvPr>
        </p:nvGraphicFramePr>
        <p:xfrm>
          <a:off x="6886706" y="938212"/>
          <a:ext cx="17713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55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62466" name="Object 2">
                        <a:extLst>
                          <a:ext uri="{FF2B5EF4-FFF2-40B4-BE49-F238E27FC236}">
                            <a16:creationId xmlns:a16="http://schemas.microsoft.com/office/drawing/2014/main" id="{55353D64-2653-4C3D-93F1-1BE53270D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706" y="938212"/>
                        <a:ext cx="17713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11">
            <a:extLst>
              <a:ext uri="{FF2B5EF4-FFF2-40B4-BE49-F238E27FC236}">
                <a16:creationId xmlns:a16="http://schemas.microsoft.com/office/drawing/2014/main" id="{E6AE261D-5569-4EF0-BA4C-E36FED4CA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90805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分别由下列两式确定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2478" name="Object 14">
            <a:extLst>
              <a:ext uri="{FF2B5EF4-FFF2-40B4-BE49-F238E27FC236}">
                <a16:creationId xmlns:a16="http://schemas.microsoft.com/office/drawing/2014/main" id="{DDC884C1-A755-4531-A476-5893393B3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907958"/>
              </p:ext>
            </p:extLst>
          </p:nvPr>
        </p:nvGraphicFramePr>
        <p:xfrm>
          <a:off x="1619250" y="404813"/>
          <a:ext cx="21002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56" name="Equation" r:id="rId7" imgW="838080" imgH="203040" progId="Equation.DSMT4">
                  <p:embed/>
                </p:oleObj>
              </mc:Choice>
              <mc:Fallback>
                <p:oleObj name="Equation" r:id="rId7" imgW="838080" imgH="203040" progId="Equation.DSMT4">
                  <p:embed/>
                  <p:pic>
                    <p:nvPicPr>
                      <p:cNvPr id="62478" name="Object 14">
                        <a:extLst>
                          <a:ext uri="{FF2B5EF4-FFF2-40B4-BE49-F238E27FC236}">
                            <a16:creationId xmlns:a16="http://schemas.microsoft.com/office/drawing/2014/main" id="{DDC884C1-A755-4531-A476-5893393B3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4813"/>
                        <a:ext cx="21002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Text Box 15">
            <a:extLst>
              <a:ext uri="{FF2B5EF4-FFF2-40B4-BE49-F238E27FC236}">
                <a16:creationId xmlns:a16="http://schemas.microsoft.com/office/drawing/2014/main" id="{F45E9AAC-62CD-4935-A158-7D0470C9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118" y="373459"/>
            <a:ext cx="4824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有连续的一阶偏导数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又函数</a:t>
            </a:r>
          </a:p>
        </p:txBody>
      </p:sp>
      <p:sp>
        <p:nvSpPr>
          <p:cNvPr id="62480" name="Text Box 16">
            <a:extLst>
              <a:ext uri="{FF2B5EF4-FFF2-40B4-BE49-F238E27FC236}">
                <a16:creationId xmlns:a16="http://schemas.microsoft.com/office/drawing/2014/main" id="{41F6ADF8-95CA-4065-A0AA-5E79800E1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sp>
        <p:nvSpPr>
          <p:cNvPr id="62481" name="Text Box 17">
            <a:extLst>
              <a:ext uri="{FF2B5EF4-FFF2-40B4-BE49-F238E27FC236}">
                <a16:creationId xmlns:a16="http://schemas.microsoft.com/office/drawing/2014/main" id="{908AD296-8682-4E8E-9BD9-F2938C5EC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两个隐函数方程两边对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62482" name="Object 18">
            <a:extLst>
              <a:ext uri="{FF2B5EF4-FFF2-40B4-BE49-F238E27FC236}">
                <a16:creationId xmlns:a16="http://schemas.microsoft.com/office/drawing/2014/main" id="{99948B3B-3806-419F-810B-9EC3F1E07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136879"/>
              </p:ext>
            </p:extLst>
          </p:nvPr>
        </p:nvGraphicFramePr>
        <p:xfrm>
          <a:off x="1461418" y="5327045"/>
          <a:ext cx="4838774" cy="103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57" name="Equation" r:id="rId9" imgW="2145960" imgH="457200" progId="Equation.DSMT4">
                  <p:embed/>
                </p:oleObj>
              </mc:Choice>
              <mc:Fallback>
                <p:oleObj name="Equation" r:id="rId9" imgW="2145960" imgH="457200" progId="Equation.DSMT4">
                  <p:embed/>
                  <p:pic>
                    <p:nvPicPr>
                      <p:cNvPr id="62482" name="Object 18">
                        <a:extLst>
                          <a:ext uri="{FF2B5EF4-FFF2-40B4-BE49-F238E27FC236}">
                            <a16:creationId xmlns:a16="http://schemas.microsoft.com/office/drawing/2014/main" id="{99948B3B-3806-419F-810B-9EC3F1E07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418" y="5327045"/>
                        <a:ext cx="4838774" cy="1031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9">
            <a:extLst>
              <a:ext uri="{FF2B5EF4-FFF2-40B4-BE49-F238E27FC236}">
                <a16:creationId xmlns:a16="http://schemas.microsoft.com/office/drawing/2014/main" id="{6A943D80-8CCA-43D9-ACD9-D19E1C95B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66188"/>
              </p:ext>
            </p:extLst>
          </p:nvPr>
        </p:nvGraphicFramePr>
        <p:xfrm>
          <a:off x="7866424" y="2642063"/>
          <a:ext cx="339228" cy="377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58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62483" name="Object 19">
                        <a:extLst>
                          <a:ext uri="{FF2B5EF4-FFF2-40B4-BE49-F238E27FC236}">
                            <a16:creationId xmlns:a16="http://schemas.microsoft.com/office/drawing/2014/main" id="{6A943D80-8CCA-43D9-ACD9-D19E1C95B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424" y="2642063"/>
                        <a:ext cx="339228" cy="377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84" name="Group 20">
            <a:extLst>
              <a:ext uri="{FF2B5EF4-FFF2-40B4-BE49-F238E27FC236}">
                <a16:creationId xmlns:a16="http://schemas.microsoft.com/office/drawing/2014/main" id="{1A113536-02D5-4BA3-A6D3-1CD08196BCA0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2941638"/>
            <a:ext cx="914400" cy="457200"/>
            <a:chOff x="4512" y="720"/>
            <a:chExt cx="576" cy="288"/>
          </a:xfrm>
        </p:grpSpPr>
        <p:sp>
          <p:nvSpPr>
            <p:cNvPr id="62485" name="Line 21">
              <a:extLst>
                <a:ext uri="{FF2B5EF4-FFF2-40B4-BE49-F238E27FC236}">
                  <a16:creationId xmlns:a16="http://schemas.microsoft.com/office/drawing/2014/main" id="{5ED5F8F4-4405-4E8E-A235-86D684F00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7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6" name="Line 22">
              <a:extLst>
                <a:ext uri="{FF2B5EF4-FFF2-40B4-BE49-F238E27FC236}">
                  <a16:creationId xmlns:a16="http://schemas.microsoft.com/office/drawing/2014/main" id="{6096DB49-9483-44AB-AF50-97443E463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7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487" name="Line 23">
              <a:extLst>
                <a:ext uri="{FF2B5EF4-FFF2-40B4-BE49-F238E27FC236}">
                  <a16:creationId xmlns:a16="http://schemas.microsoft.com/office/drawing/2014/main" id="{61454E06-E5EE-471C-B078-CC6409A7D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7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2488" name="Object 24">
            <a:extLst>
              <a:ext uri="{FF2B5EF4-FFF2-40B4-BE49-F238E27FC236}">
                <a16:creationId xmlns:a16="http://schemas.microsoft.com/office/drawing/2014/main" id="{97637F1B-DD75-43F9-BC59-BD241A69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02920"/>
              </p:ext>
            </p:extLst>
          </p:nvPr>
        </p:nvGraphicFramePr>
        <p:xfrm>
          <a:off x="7413983" y="3373437"/>
          <a:ext cx="12441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59" name="Equation" r:id="rId13" imgW="444240" imgH="164880" progId="Equation.DSMT4">
                  <p:embed/>
                </p:oleObj>
              </mc:Choice>
              <mc:Fallback>
                <p:oleObj name="Equation" r:id="rId13" imgW="444240" imgH="164880" progId="Equation.DSMT4">
                  <p:embed/>
                  <p:pic>
                    <p:nvPicPr>
                      <p:cNvPr id="62488" name="Object 24">
                        <a:extLst>
                          <a:ext uri="{FF2B5EF4-FFF2-40B4-BE49-F238E27FC236}">
                            <a16:creationId xmlns:a16="http://schemas.microsoft.com/office/drawing/2014/main" id="{97637F1B-DD75-43F9-BC59-BD241A691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983" y="3373437"/>
                        <a:ext cx="124411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89" name="Group 25">
            <a:extLst>
              <a:ext uri="{FF2B5EF4-FFF2-40B4-BE49-F238E27FC236}">
                <a16:creationId xmlns:a16="http://schemas.microsoft.com/office/drawing/2014/main" id="{B0FF76A2-22D5-4547-8575-6A8BD0BF657A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3754438"/>
            <a:ext cx="319088" cy="665162"/>
            <a:chOff x="4800" y="1645"/>
            <a:chExt cx="201" cy="419"/>
          </a:xfrm>
        </p:grpSpPr>
        <p:graphicFrame>
          <p:nvGraphicFramePr>
            <p:cNvPr id="62490" name="Object 26">
              <a:extLst>
                <a:ext uri="{FF2B5EF4-FFF2-40B4-BE49-F238E27FC236}">
                  <a16:creationId xmlns:a16="http://schemas.microsoft.com/office/drawing/2014/main" id="{CB456BC6-C1CB-4EF5-A5D0-162C8D12C2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6402760"/>
                </p:ext>
              </p:extLst>
            </p:nvPr>
          </p:nvGraphicFramePr>
          <p:xfrm>
            <a:off x="4800" y="1845"/>
            <a:ext cx="20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960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62490" name="Object 26">
                          <a:extLst>
                            <a:ext uri="{FF2B5EF4-FFF2-40B4-BE49-F238E27FC236}">
                              <a16:creationId xmlns:a16="http://schemas.microsoft.com/office/drawing/2014/main" id="{CB456BC6-C1CB-4EF5-A5D0-162C8D12C2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845"/>
                          <a:ext cx="201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1" name="Line 27">
              <a:extLst>
                <a:ext uri="{FF2B5EF4-FFF2-40B4-BE49-F238E27FC236}">
                  <a16:creationId xmlns:a16="http://schemas.microsoft.com/office/drawing/2014/main" id="{06BF268F-7782-49AE-A84A-CBDA3F730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64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492" name="Group 28">
            <a:extLst>
              <a:ext uri="{FF2B5EF4-FFF2-40B4-BE49-F238E27FC236}">
                <a16:creationId xmlns:a16="http://schemas.microsoft.com/office/drawing/2014/main" id="{4DDC4A4B-3CA4-494B-BE4F-45AAECBF308E}"/>
              </a:ext>
            </a:extLst>
          </p:cNvPr>
          <p:cNvGrpSpPr>
            <a:grpSpLocks/>
          </p:cNvGrpSpPr>
          <p:nvPr/>
        </p:nvGrpSpPr>
        <p:grpSpPr bwMode="auto">
          <a:xfrm>
            <a:off x="8323004" y="3733800"/>
            <a:ext cx="319087" cy="685800"/>
            <a:chOff x="5055" y="1632"/>
            <a:chExt cx="201" cy="432"/>
          </a:xfrm>
        </p:grpSpPr>
        <p:graphicFrame>
          <p:nvGraphicFramePr>
            <p:cNvPr id="62493" name="Object 29">
              <a:extLst>
                <a:ext uri="{FF2B5EF4-FFF2-40B4-BE49-F238E27FC236}">
                  <a16:creationId xmlns:a16="http://schemas.microsoft.com/office/drawing/2014/main" id="{5F4F5A0B-37B8-4A59-8835-93DE85F82D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6150507"/>
                </p:ext>
              </p:extLst>
            </p:nvPr>
          </p:nvGraphicFramePr>
          <p:xfrm>
            <a:off x="5055" y="1845"/>
            <a:ext cx="20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961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62493" name="Object 29">
                          <a:extLst>
                            <a:ext uri="{FF2B5EF4-FFF2-40B4-BE49-F238E27FC236}">
                              <a16:creationId xmlns:a16="http://schemas.microsoft.com/office/drawing/2014/main" id="{5F4F5A0B-37B8-4A59-8835-93DE85F82D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1845"/>
                          <a:ext cx="201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4" name="Line 30">
              <a:extLst>
                <a:ext uri="{FF2B5EF4-FFF2-40B4-BE49-F238E27FC236}">
                  <a16:creationId xmlns:a16="http://schemas.microsoft.com/office/drawing/2014/main" id="{2A3D83DD-5AEE-45D1-B4FE-300FA58A0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63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495" name="Line 31">
            <a:extLst>
              <a:ext uri="{FF2B5EF4-FFF2-40B4-BE49-F238E27FC236}">
                <a16:creationId xmlns:a16="http://schemas.microsoft.com/office/drawing/2014/main" id="{19BE04ED-93A6-4CDA-842C-0A9547FB4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6256" y="1341438"/>
            <a:ext cx="17526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496" name="Object 32">
            <a:extLst>
              <a:ext uri="{FF2B5EF4-FFF2-40B4-BE49-F238E27FC236}">
                <a16:creationId xmlns:a16="http://schemas.microsoft.com/office/drawing/2014/main" id="{A16ECF01-46FF-436B-8287-9D75A43E6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552450"/>
              </p:ext>
            </p:extLst>
          </p:nvPr>
        </p:nvGraphicFramePr>
        <p:xfrm>
          <a:off x="2273300" y="2981152"/>
          <a:ext cx="3756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62" name="Equation" r:id="rId19" imgW="1600200" imgH="228600" progId="Equation.DSMT4">
                  <p:embed/>
                </p:oleObj>
              </mc:Choice>
              <mc:Fallback>
                <p:oleObj name="Equation" r:id="rId19" imgW="1600200" imgH="228600" progId="Equation.DSMT4">
                  <p:embed/>
                  <p:pic>
                    <p:nvPicPr>
                      <p:cNvPr id="62496" name="Object 32">
                        <a:extLst>
                          <a:ext uri="{FF2B5EF4-FFF2-40B4-BE49-F238E27FC236}">
                            <a16:creationId xmlns:a16="http://schemas.microsoft.com/office/drawing/2014/main" id="{A16ECF01-46FF-436B-8287-9D75A43E6D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981152"/>
                        <a:ext cx="3756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7" name="Object 33">
            <a:extLst>
              <a:ext uri="{FF2B5EF4-FFF2-40B4-BE49-F238E27FC236}">
                <a16:creationId xmlns:a16="http://schemas.microsoft.com/office/drawing/2014/main" id="{77C9C08F-9AF9-4D55-855A-015BB01D5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795272"/>
              </p:ext>
            </p:extLst>
          </p:nvPr>
        </p:nvGraphicFramePr>
        <p:xfrm>
          <a:off x="2273300" y="3505272"/>
          <a:ext cx="3018780" cy="89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63" name="Equation" r:id="rId21" imgW="1333440" imgH="393480" progId="Equation.DSMT4">
                  <p:embed/>
                </p:oleObj>
              </mc:Choice>
              <mc:Fallback>
                <p:oleObj name="Equation" r:id="rId21" imgW="1333440" imgH="393480" progId="Equation.DSMT4">
                  <p:embed/>
                  <p:pic>
                    <p:nvPicPr>
                      <p:cNvPr id="62497" name="Object 33">
                        <a:extLst>
                          <a:ext uri="{FF2B5EF4-FFF2-40B4-BE49-F238E27FC236}">
                            <a16:creationId xmlns:a16="http://schemas.microsoft.com/office/drawing/2014/main" id="{77C9C08F-9AF9-4D55-855A-015BB01D5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505272"/>
                        <a:ext cx="3018780" cy="891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0" name="AutoShape 36">
            <a:extLst>
              <a:ext uri="{FF2B5EF4-FFF2-40B4-BE49-F238E27FC236}">
                <a16:creationId xmlns:a16="http://schemas.microsoft.com/office/drawing/2014/main" id="{A3C743CB-10D2-48AD-B5B8-874FD64ECD95}"/>
              </a:ext>
            </a:extLst>
          </p:cNvPr>
          <p:cNvSpPr>
            <a:spLocks/>
          </p:cNvSpPr>
          <p:nvPr/>
        </p:nvSpPr>
        <p:spPr bwMode="auto">
          <a:xfrm>
            <a:off x="2057400" y="3124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502" name="Object 38">
            <a:extLst>
              <a:ext uri="{FF2B5EF4-FFF2-40B4-BE49-F238E27FC236}">
                <a16:creationId xmlns:a16="http://schemas.microsoft.com/office/drawing/2014/main" id="{F17BC3C9-5C60-42D5-A84D-363EEF28F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207628"/>
              </p:ext>
            </p:extLst>
          </p:nvPr>
        </p:nvGraphicFramePr>
        <p:xfrm>
          <a:off x="1499080" y="4327581"/>
          <a:ext cx="3947882" cy="101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64" name="Equation" r:id="rId23" imgW="1726920" imgH="444240" progId="Equation.DSMT4">
                  <p:embed/>
                </p:oleObj>
              </mc:Choice>
              <mc:Fallback>
                <p:oleObj name="Equation" r:id="rId23" imgW="1726920" imgH="444240" progId="Equation.DSMT4">
                  <p:embed/>
                  <p:pic>
                    <p:nvPicPr>
                      <p:cNvPr id="62502" name="Object 38">
                        <a:extLst>
                          <a:ext uri="{FF2B5EF4-FFF2-40B4-BE49-F238E27FC236}">
                            <a16:creationId xmlns:a16="http://schemas.microsoft.com/office/drawing/2014/main" id="{F17BC3C9-5C60-42D5-A84D-363EEF28F9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080" y="4327581"/>
                        <a:ext cx="3947882" cy="1015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5" name="Object 41">
            <a:extLst>
              <a:ext uri="{FF2B5EF4-FFF2-40B4-BE49-F238E27FC236}">
                <a16:creationId xmlns:a16="http://schemas.microsoft.com/office/drawing/2014/main" id="{7E114CF5-0D40-438C-B586-9F9CAD17B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199799"/>
              </p:ext>
            </p:extLst>
          </p:nvPr>
        </p:nvGraphicFramePr>
        <p:xfrm>
          <a:off x="382962" y="1404144"/>
          <a:ext cx="3374276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65" name="Equation" r:id="rId25" imgW="1473120" imgH="431640" progId="Equation.DSMT4">
                  <p:embed/>
                </p:oleObj>
              </mc:Choice>
              <mc:Fallback>
                <p:oleObj name="Equation" r:id="rId25" imgW="1473120" imgH="431640" progId="Equation.DSMT4">
                  <p:embed/>
                  <p:pic>
                    <p:nvPicPr>
                      <p:cNvPr id="62505" name="Object 41">
                        <a:extLst>
                          <a:ext uri="{FF2B5EF4-FFF2-40B4-BE49-F238E27FC236}">
                            <a16:creationId xmlns:a16="http://schemas.microsoft.com/office/drawing/2014/main" id="{7E114CF5-0D40-438C-B586-9F9CAD17B4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62" y="1404144"/>
                        <a:ext cx="3374276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6" name="Line 42">
            <a:extLst>
              <a:ext uri="{FF2B5EF4-FFF2-40B4-BE49-F238E27FC236}">
                <a16:creationId xmlns:a16="http://schemas.microsoft.com/office/drawing/2014/main" id="{C0E11CC8-5271-4F5D-84C7-4C71D16A4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2204864"/>
            <a:ext cx="25146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515" name="Text Box 51">
            <a:extLst>
              <a:ext uri="{FF2B5EF4-FFF2-40B4-BE49-F238E27FC236}">
                <a16:creationId xmlns:a16="http://schemas.microsoft.com/office/drawing/2014/main" id="{D0154BAB-0D86-4EF1-A0C7-DC140B0D9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402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解得</a:t>
            </a:r>
          </a:p>
        </p:txBody>
      </p:sp>
      <p:sp>
        <p:nvSpPr>
          <p:cNvPr id="62516" name="Text Box 52">
            <a:extLst>
              <a:ext uri="{FF2B5EF4-FFF2-40B4-BE49-F238E27FC236}">
                <a16:creationId xmlns:a16="http://schemas.microsoft.com/office/drawing/2014/main" id="{8CD9F087-D931-481C-83C2-C8E021F37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308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1" grpId="0" autoUpdateAnimBg="0"/>
      <p:bldP spid="62515" grpId="0" build="p" autoUpdateAnimBg="0"/>
      <p:bldP spid="6251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>
            <a:extLst>
              <a:ext uri="{FF2B5EF4-FFF2-40B4-BE49-F238E27FC236}">
                <a16:creationId xmlns:a16="http://schemas.microsoft.com/office/drawing/2014/main" id="{7A3A220E-AC7F-47B9-80DC-7B7D481CD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250"/>
            <a:ext cx="1419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9411F5BB-81A2-461D-BBE7-F6D438B85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997963"/>
              </p:ext>
            </p:extLst>
          </p:nvPr>
        </p:nvGraphicFramePr>
        <p:xfrm>
          <a:off x="1591668" y="539750"/>
          <a:ext cx="135155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08" name="Equation" r:id="rId3" imgW="622080" imgH="203040" progId="Equation.DSMT4">
                  <p:embed/>
                </p:oleObj>
              </mc:Choice>
              <mc:Fallback>
                <p:oleObj name="Equation" r:id="rId3" imgW="622080" imgH="203040" progId="Equation.DSMT4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9411F5BB-81A2-461D-BBE7-F6D438B85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668" y="539750"/>
                        <a:ext cx="135155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4" name="Text Box 6">
            <a:extLst>
              <a:ext uri="{FF2B5EF4-FFF2-40B4-BE49-F238E27FC236}">
                <a16:creationId xmlns:a16="http://schemas.microsoft.com/office/drawing/2014/main" id="{D58408AF-C715-42A6-B284-11E239081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762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方程</a:t>
            </a:r>
          </a:p>
        </p:txBody>
      </p:sp>
      <p:graphicFrame>
        <p:nvGraphicFramePr>
          <p:cNvPr id="99335" name="Object 7">
            <a:extLst>
              <a:ext uri="{FF2B5EF4-FFF2-40B4-BE49-F238E27FC236}">
                <a16:creationId xmlns:a16="http://schemas.microsoft.com/office/drawing/2014/main" id="{0430ED8C-7F83-4C82-A594-28858496E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48970"/>
              </p:ext>
            </p:extLst>
          </p:nvPr>
        </p:nvGraphicFramePr>
        <p:xfrm>
          <a:off x="3979069" y="365074"/>
          <a:ext cx="2763838" cy="79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09" name="Equation" r:id="rId5" imgW="1244520" imgH="355320" progId="Equation.DSMT4">
                  <p:embed/>
                </p:oleObj>
              </mc:Choice>
              <mc:Fallback>
                <p:oleObj name="Equation" r:id="rId5" imgW="1244520" imgH="355320" progId="Equation.DSMT4">
                  <p:embed/>
                  <p:pic>
                    <p:nvPicPr>
                      <p:cNvPr id="99335" name="Object 7">
                        <a:extLst>
                          <a:ext uri="{FF2B5EF4-FFF2-40B4-BE49-F238E27FC236}">
                            <a16:creationId xmlns:a16="http://schemas.microsoft.com/office/drawing/2014/main" id="{0430ED8C-7F83-4C82-A594-28858496E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069" y="365074"/>
                        <a:ext cx="2763838" cy="790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Text Box 9">
            <a:extLst>
              <a:ext uri="{FF2B5EF4-FFF2-40B4-BE49-F238E27FC236}">
                <a16:creationId xmlns:a16="http://schemas.microsoft.com/office/drawing/2014/main" id="{AA447DF7-023C-4D12-8B3A-8B61DB34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5538"/>
            <a:ext cx="216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的函数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99338" name="Object 10">
            <a:extLst>
              <a:ext uri="{FF2B5EF4-FFF2-40B4-BE49-F238E27FC236}">
                <a16:creationId xmlns:a16="http://schemas.microsoft.com/office/drawing/2014/main" id="{F85A83BC-7F5A-47DE-A8CC-249B609B4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076323"/>
              </p:ext>
            </p:extLst>
          </p:nvPr>
        </p:nvGraphicFramePr>
        <p:xfrm>
          <a:off x="2411761" y="1167714"/>
          <a:ext cx="4680520" cy="47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0" name="Equation" r:id="rId7" imgW="1993680" imgH="203040" progId="Equation.DSMT4">
                  <p:embed/>
                </p:oleObj>
              </mc:Choice>
              <mc:Fallback>
                <p:oleObj name="Equation" r:id="rId7" imgW="1993680" imgH="203040" progId="Equation.DSMT4">
                  <p:embed/>
                  <p:pic>
                    <p:nvPicPr>
                      <p:cNvPr id="99338" name="Object 10">
                        <a:extLst>
                          <a:ext uri="{FF2B5EF4-FFF2-40B4-BE49-F238E27FC236}">
                            <a16:creationId xmlns:a16="http://schemas.microsoft.com/office/drawing/2014/main" id="{F85A83BC-7F5A-47DE-A8CC-249B609B4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1" y="1167714"/>
                        <a:ext cx="4680520" cy="476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1" name="Object 13">
            <a:extLst>
              <a:ext uri="{FF2B5EF4-FFF2-40B4-BE49-F238E27FC236}">
                <a16:creationId xmlns:a16="http://schemas.microsoft.com/office/drawing/2014/main" id="{D85C599F-9159-4B58-A2DD-A002C30515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285531"/>
              </p:ext>
            </p:extLst>
          </p:nvPr>
        </p:nvGraphicFramePr>
        <p:xfrm>
          <a:off x="539750" y="1858680"/>
          <a:ext cx="1439962" cy="49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1" name="Equation" r:id="rId9" imgW="596880" imgH="203040" progId="Equation.DSMT4">
                  <p:embed/>
                </p:oleObj>
              </mc:Choice>
              <mc:Fallback>
                <p:oleObj name="Equation" r:id="rId9" imgW="596880" imgH="203040" progId="Equation.DSMT4">
                  <p:embed/>
                  <p:pic>
                    <p:nvPicPr>
                      <p:cNvPr id="99341" name="Object 13">
                        <a:extLst>
                          <a:ext uri="{FF2B5EF4-FFF2-40B4-BE49-F238E27FC236}">
                            <a16:creationId xmlns:a16="http://schemas.microsoft.com/office/drawing/2014/main" id="{D85C599F-9159-4B58-A2DD-A002C3051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58680"/>
                        <a:ext cx="1439962" cy="49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2" name="Text Box 14">
            <a:extLst>
              <a:ext uri="{FF2B5EF4-FFF2-40B4-BE49-F238E27FC236}">
                <a16:creationId xmlns:a16="http://schemas.microsoft.com/office/drawing/2014/main" id="{7868E7FB-0527-4AD0-A5FF-06B5FD4E3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1819387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99343" name="Object 15">
            <a:extLst>
              <a:ext uri="{FF2B5EF4-FFF2-40B4-BE49-F238E27FC236}">
                <a16:creationId xmlns:a16="http://schemas.microsoft.com/office/drawing/2014/main" id="{8AA2803D-DB32-4A8B-A460-C7A73A5AC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416615"/>
              </p:ext>
            </p:extLst>
          </p:nvPr>
        </p:nvGraphicFramePr>
        <p:xfrm>
          <a:off x="2394846" y="1612950"/>
          <a:ext cx="2631421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2" name="Equation" r:id="rId11" imgW="1180800" imgH="431640" progId="Equation.DSMT4">
                  <p:embed/>
                </p:oleObj>
              </mc:Choice>
              <mc:Fallback>
                <p:oleObj name="Equation" r:id="rId11" imgW="1180800" imgH="431640" progId="Equation.DSMT4">
                  <p:embed/>
                  <p:pic>
                    <p:nvPicPr>
                      <p:cNvPr id="99343" name="Object 15">
                        <a:extLst>
                          <a:ext uri="{FF2B5EF4-FFF2-40B4-BE49-F238E27FC236}">
                            <a16:creationId xmlns:a16="http://schemas.microsoft.com/office/drawing/2014/main" id="{8AA2803D-DB32-4A8B-A460-C7A73A5AC8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846" y="1612950"/>
                        <a:ext cx="2631421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4" name="Text Box 16">
            <a:extLst>
              <a:ext uri="{FF2B5EF4-FFF2-40B4-BE49-F238E27FC236}">
                <a16:creationId xmlns:a16="http://schemas.microsoft.com/office/drawing/2014/main" id="{F3F718F2-7BA4-490E-9F07-A736D67AA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3683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9345" name="AutoShape 17">
            <a:extLst>
              <a:ext uri="{FF2B5EF4-FFF2-40B4-BE49-F238E27FC236}">
                <a16:creationId xmlns:a16="http://schemas.microsoft.com/office/drawing/2014/main" id="{D6828018-17E6-48BC-A2E9-AF3675137282}"/>
              </a:ext>
            </a:extLst>
          </p:cNvPr>
          <p:cNvSpPr>
            <a:spLocks/>
          </p:cNvSpPr>
          <p:nvPr/>
        </p:nvSpPr>
        <p:spPr bwMode="auto">
          <a:xfrm>
            <a:off x="4826000" y="3716338"/>
            <a:ext cx="152400" cy="1295400"/>
          </a:xfrm>
          <a:prstGeom prst="rightBrace">
            <a:avLst>
              <a:gd name="adj1" fmla="val 70833"/>
              <a:gd name="adj2" fmla="val 5156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346" name="AutoShape 18">
            <a:extLst>
              <a:ext uri="{FF2B5EF4-FFF2-40B4-BE49-F238E27FC236}">
                <a16:creationId xmlns:a16="http://schemas.microsoft.com/office/drawing/2014/main" id="{52D505B4-4B2B-48AE-8D27-4E8B7E74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325938"/>
            <a:ext cx="685800" cy="169862"/>
          </a:xfrm>
          <a:prstGeom prst="rightArrow">
            <a:avLst>
              <a:gd name="adj1" fmla="val 50000"/>
              <a:gd name="adj2" fmla="val 1009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9347" name="Object 19">
            <a:extLst>
              <a:ext uri="{FF2B5EF4-FFF2-40B4-BE49-F238E27FC236}">
                <a16:creationId xmlns:a16="http://schemas.microsoft.com/office/drawing/2014/main" id="{7AF088CC-7F50-432C-B4B0-E7CD57F82E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182046"/>
              </p:ext>
            </p:extLst>
          </p:nvPr>
        </p:nvGraphicFramePr>
        <p:xfrm>
          <a:off x="1301750" y="2481374"/>
          <a:ext cx="4222474" cy="94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3" name="Equation" r:id="rId13" imgW="1930320" imgH="431640" progId="Equation.DSMT4">
                  <p:embed/>
                </p:oleObj>
              </mc:Choice>
              <mc:Fallback>
                <p:oleObj name="Equation" r:id="rId13" imgW="1930320" imgH="431640" progId="Equation.DSMT4">
                  <p:embed/>
                  <p:pic>
                    <p:nvPicPr>
                      <p:cNvPr id="99347" name="Object 19">
                        <a:extLst>
                          <a:ext uri="{FF2B5EF4-FFF2-40B4-BE49-F238E27FC236}">
                            <a16:creationId xmlns:a16="http://schemas.microsoft.com/office/drawing/2014/main" id="{7AF088CC-7F50-432C-B4B0-E7CD57F82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481374"/>
                        <a:ext cx="4222474" cy="944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9" name="Object 21">
            <a:extLst>
              <a:ext uri="{FF2B5EF4-FFF2-40B4-BE49-F238E27FC236}">
                <a16:creationId xmlns:a16="http://schemas.microsoft.com/office/drawing/2014/main" id="{4EECDD0E-6256-4E7D-8327-5DD4C5E099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040014"/>
              </p:ext>
            </p:extLst>
          </p:nvPr>
        </p:nvGraphicFramePr>
        <p:xfrm>
          <a:off x="1835695" y="3478946"/>
          <a:ext cx="2941939" cy="980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4" name="Equation" r:id="rId15" imgW="1295280" imgH="431640" progId="Equation.DSMT4">
                  <p:embed/>
                </p:oleObj>
              </mc:Choice>
              <mc:Fallback>
                <p:oleObj name="Equation" r:id="rId15" imgW="1295280" imgH="431640" progId="Equation.DSMT4">
                  <p:embed/>
                  <p:pic>
                    <p:nvPicPr>
                      <p:cNvPr id="99349" name="Object 21">
                        <a:extLst>
                          <a:ext uri="{FF2B5EF4-FFF2-40B4-BE49-F238E27FC236}">
                            <a16:creationId xmlns:a16="http://schemas.microsoft.com/office/drawing/2014/main" id="{4EECDD0E-6256-4E7D-8327-5DD4C5E09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5" y="3478946"/>
                        <a:ext cx="2941939" cy="980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1" name="Object 23">
            <a:extLst>
              <a:ext uri="{FF2B5EF4-FFF2-40B4-BE49-F238E27FC236}">
                <a16:creationId xmlns:a16="http://schemas.microsoft.com/office/drawing/2014/main" id="{6C6DF9AF-FF42-4DCA-8E02-B754068CA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050681"/>
              </p:ext>
            </p:extLst>
          </p:nvPr>
        </p:nvGraphicFramePr>
        <p:xfrm>
          <a:off x="1883053" y="4388256"/>
          <a:ext cx="2970781" cy="980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5" name="Equation" r:id="rId17" imgW="1307880" imgH="431640" progId="Equation.DSMT4">
                  <p:embed/>
                </p:oleObj>
              </mc:Choice>
              <mc:Fallback>
                <p:oleObj name="Equation" r:id="rId17" imgW="1307880" imgH="431640" progId="Equation.DSMT4">
                  <p:embed/>
                  <p:pic>
                    <p:nvPicPr>
                      <p:cNvPr id="99351" name="Object 23">
                        <a:extLst>
                          <a:ext uri="{FF2B5EF4-FFF2-40B4-BE49-F238E27FC236}">
                            <a16:creationId xmlns:a16="http://schemas.microsoft.com/office/drawing/2014/main" id="{6C6DF9AF-FF42-4DCA-8E02-B754068CAE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053" y="4388256"/>
                        <a:ext cx="2970781" cy="980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3" name="Object 25">
            <a:extLst>
              <a:ext uri="{FF2B5EF4-FFF2-40B4-BE49-F238E27FC236}">
                <a16:creationId xmlns:a16="http://schemas.microsoft.com/office/drawing/2014/main" id="{D579799C-B739-4D7B-834F-03FC245E1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984645"/>
              </p:ext>
            </p:extLst>
          </p:nvPr>
        </p:nvGraphicFramePr>
        <p:xfrm>
          <a:off x="6096000" y="3442901"/>
          <a:ext cx="2018977" cy="98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6" name="Equation" r:id="rId19" imgW="888840" imgH="431640" progId="Equation.DSMT4">
                  <p:embed/>
                </p:oleObj>
              </mc:Choice>
              <mc:Fallback>
                <p:oleObj name="Equation" r:id="rId19" imgW="888840" imgH="431640" progId="Equation.DSMT4">
                  <p:embed/>
                  <p:pic>
                    <p:nvPicPr>
                      <p:cNvPr id="99353" name="Object 25">
                        <a:extLst>
                          <a:ext uri="{FF2B5EF4-FFF2-40B4-BE49-F238E27FC236}">
                            <a16:creationId xmlns:a16="http://schemas.microsoft.com/office/drawing/2014/main" id="{D579799C-B739-4D7B-834F-03FC245E1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42901"/>
                        <a:ext cx="2018977" cy="980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5" name="Object 27">
            <a:extLst>
              <a:ext uri="{FF2B5EF4-FFF2-40B4-BE49-F238E27FC236}">
                <a16:creationId xmlns:a16="http://schemas.microsoft.com/office/drawing/2014/main" id="{A873E866-F107-49D9-A7FA-621965D71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898330"/>
              </p:ext>
            </p:extLst>
          </p:nvPr>
        </p:nvGraphicFramePr>
        <p:xfrm>
          <a:off x="6130997" y="4410868"/>
          <a:ext cx="1972421" cy="95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7" name="Equation" r:id="rId21" imgW="888840" imgH="431640" progId="Equation.DSMT4">
                  <p:embed/>
                </p:oleObj>
              </mc:Choice>
              <mc:Fallback>
                <p:oleObj name="Equation" r:id="rId21" imgW="888840" imgH="431640" progId="Equation.DSMT4">
                  <p:embed/>
                  <p:pic>
                    <p:nvPicPr>
                      <p:cNvPr id="99355" name="Object 27">
                        <a:extLst>
                          <a:ext uri="{FF2B5EF4-FFF2-40B4-BE49-F238E27FC236}">
                            <a16:creationId xmlns:a16="http://schemas.microsoft.com/office/drawing/2014/main" id="{A873E866-F107-49D9-A7FA-621965D71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97" y="4410868"/>
                        <a:ext cx="1972421" cy="958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7" name="AutoShape 29">
            <a:extLst>
              <a:ext uri="{FF2B5EF4-FFF2-40B4-BE49-F238E27FC236}">
                <a16:creationId xmlns:a16="http://schemas.microsoft.com/office/drawing/2014/main" id="{7F21C435-A1A7-43DC-947E-76FE5DB8645A}"/>
              </a:ext>
            </a:extLst>
          </p:cNvPr>
          <p:cNvSpPr>
            <a:spLocks/>
          </p:cNvSpPr>
          <p:nvPr/>
        </p:nvSpPr>
        <p:spPr bwMode="auto">
          <a:xfrm>
            <a:off x="5867400" y="3716338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9359" name="Object 31">
            <a:extLst>
              <a:ext uri="{FF2B5EF4-FFF2-40B4-BE49-F238E27FC236}">
                <a16:creationId xmlns:a16="http://schemas.microsoft.com/office/drawing/2014/main" id="{211C7EEC-A73C-4985-8A8F-FF2BA28B5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109937"/>
              </p:ext>
            </p:extLst>
          </p:nvPr>
        </p:nvGraphicFramePr>
        <p:xfrm>
          <a:off x="539750" y="5445390"/>
          <a:ext cx="7697565" cy="99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8" name="Equation" r:id="rId23" imgW="3327120" imgH="431640" progId="Equation.DSMT4">
                  <p:embed/>
                </p:oleObj>
              </mc:Choice>
              <mc:Fallback>
                <p:oleObj name="Equation" r:id="rId23" imgW="3327120" imgH="431640" progId="Equation.DSMT4">
                  <p:embed/>
                  <p:pic>
                    <p:nvPicPr>
                      <p:cNvPr id="99359" name="Object 31">
                        <a:extLst>
                          <a:ext uri="{FF2B5EF4-FFF2-40B4-BE49-F238E27FC236}">
                            <a16:creationId xmlns:a16="http://schemas.microsoft.com/office/drawing/2014/main" id="{211C7EEC-A73C-4985-8A8F-FF2BA28B5F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45390"/>
                        <a:ext cx="7697565" cy="999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9" name="Rectangle 41">
            <a:extLst>
              <a:ext uri="{FF2B5EF4-FFF2-40B4-BE49-F238E27FC236}">
                <a16:creationId xmlns:a16="http://schemas.microsoft.com/office/drawing/2014/main" id="{4605DCAE-0C75-4525-B360-19C60AF0F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47625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99370" name="Rectangle 42">
            <a:extLst>
              <a:ext uri="{FF2B5EF4-FFF2-40B4-BE49-F238E27FC236}">
                <a16:creationId xmlns:a16="http://schemas.microsoft.com/office/drawing/2014/main" id="{0A3788E6-3C62-44F2-992C-A0E7B91F8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264" y="1125538"/>
            <a:ext cx="1441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8C2878F-214F-4449-811F-8A8E292F70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3725" y="422764"/>
            <a:ext cx="1730375" cy="533400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ED0ABE35-0C97-4348-ADF6-2794817B9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04813"/>
            <a:ext cx="3241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的某一邻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CA5A8E57-C7A9-4A82-9299-9FEC4BF85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761920"/>
              </p:ext>
            </p:extLst>
          </p:nvPr>
        </p:nvGraphicFramePr>
        <p:xfrm>
          <a:off x="2085875" y="428625"/>
          <a:ext cx="3556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3" name="Equation" r:id="rId3" imgW="1460160" imgH="203040" progId="Equation.DSMT4">
                  <p:embed/>
                </p:oleObj>
              </mc:Choice>
              <mc:Fallback>
                <p:oleObj name="Equation" r:id="rId3" imgW="1460160" imgH="203040" progId="Equation.DSMT4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CA5A8E57-C7A9-4A82-9299-9FEC4BF859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875" y="428625"/>
                        <a:ext cx="3556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FC27B075-B499-412F-8FB7-852400D79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204269"/>
              </p:ext>
            </p:extLst>
          </p:nvPr>
        </p:nvGraphicFramePr>
        <p:xfrm>
          <a:off x="3929983" y="914278"/>
          <a:ext cx="1650080" cy="100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4" name="Equation" r:id="rId5" imgW="711000" imgH="431640" progId="Equation.DSMT4">
                  <p:embed/>
                </p:oleObj>
              </mc:Choice>
              <mc:Fallback>
                <p:oleObj name="Equation" r:id="rId5" imgW="711000" imgH="431640" progId="Equation.DSMT4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id="{FC27B075-B499-412F-8FB7-852400D79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983" y="914278"/>
                        <a:ext cx="1650080" cy="1001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>
            <a:extLst>
              <a:ext uri="{FF2B5EF4-FFF2-40B4-BE49-F238E27FC236}">
                <a16:creationId xmlns:a16="http://schemas.microsoft.com/office/drawing/2014/main" id="{4952190B-E3AC-4C1E-B223-A5AFFE29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08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证明函数组</a:t>
            </a:r>
          </a:p>
        </p:txBody>
      </p:sp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EDE694AF-4714-404B-9E22-4304F7B6E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95527"/>
              </p:ext>
            </p:extLst>
          </p:nvPr>
        </p:nvGraphicFramePr>
        <p:xfrm>
          <a:off x="3270846" y="1902009"/>
          <a:ext cx="1772642" cy="106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5" name="Equation" r:id="rId7" imgW="761760" imgH="457200" progId="Equation.DSMT4">
                  <p:embed/>
                </p:oleObj>
              </mc:Choice>
              <mc:Fallback>
                <p:oleObj name="Equation" r:id="rId7" imgW="761760" imgH="457200" progId="Equation.DSMT4">
                  <p:embed/>
                  <p:pic>
                    <p:nvPicPr>
                      <p:cNvPr id="24584" name="Object 8">
                        <a:extLst>
                          <a:ext uri="{FF2B5EF4-FFF2-40B4-BE49-F238E27FC236}">
                            <a16:creationId xmlns:a16="http://schemas.microsoft.com/office/drawing/2014/main" id="{EDE694AF-4714-404B-9E22-4304F7B6E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846" y="1902009"/>
                        <a:ext cx="1772642" cy="1063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Text Box 22">
            <a:extLst>
              <a:ext uri="{FF2B5EF4-FFF2-40B4-BE49-F238E27FC236}">
                <a16:creationId xmlns:a16="http://schemas.microsoft.com/office/drawing/2014/main" id="{3BAB3F62-902D-4545-83D0-8843315D1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836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的某一邻域内唯一确定一组单值、连续且具有</a:t>
            </a:r>
          </a:p>
        </p:txBody>
      </p:sp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AC230FF0-DEA8-4E17-8482-B120FAEF5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434310"/>
              </p:ext>
            </p:extLst>
          </p:nvPr>
        </p:nvGraphicFramePr>
        <p:xfrm>
          <a:off x="3692591" y="3532187"/>
          <a:ext cx="3687101" cy="49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6" name="Equation" r:id="rId9" imgW="1523880" imgH="203040" progId="Equation.DSMT4">
                  <p:embed/>
                </p:oleObj>
              </mc:Choice>
              <mc:Fallback>
                <p:oleObj name="Equation" r:id="rId9" imgW="1523880" imgH="203040" progId="Equation.DSMT4">
                  <p:embed/>
                  <p:pic>
                    <p:nvPicPr>
                      <p:cNvPr id="24585" name="Object 9">
                        <a:extLst>
                          <a:ext uri="{FF2B5EF4-FFF2-40B4-BE49-F238E27FC236}">
                            <a16:creationId xmlns:a16="http://schemas.microsoft.com/office/drawing/2014/main" id="{AC230FF0-DEA8-4E17-8482-B120FAEF5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91" y="3532187"/>
                        <a:ext cx="3687101" cy="492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>
            <a:extLst>
              <a:ext uri="{FF2B5EF4-FFF2-40B4-BE49-F238E27FC236}">
                <a16:creationId xmlns:a16="http://schemas.microsoft.com/office/drawing/2014/main" id="{C3B3DF6D-F097-4026-A1AF-5F653773B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41290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FC197DE4-B2EB-4A4E-8A6F-8789AF8CA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097135"/>
              </p:ext>
            </p:extLst>
          </p:nvPr>
        </p:nvGraphicFramePr>
        <p:xfrm>
          <a:off x="1849685" y="4162038"/>
          <a:ext cx="3615830" cy="48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7" name="Equation" r:id="rId11" imgW="1511280" imgH="203040" progId="Equation.DSMT4">
                  <p:embed/>
                </p:oleObj>
              </mc:Choice>
              <mc:Fallback>
                <p:oleObj name="Equation" r:id="rId11" imgW="1511280" imgH="203040" progId="Equation.DSMT4">
                  <p:embed/>
                  <p:pic>
                    <p:nvPicPr>
                      <p:cNvPr id="24587" name="Object 11">
                        <a:extLst>
                          <a:ext uri="{FF2B5EF4-FFF2-40B4-BE49-F238E27FC236}">
                            <a16:creationId xmlns:a16="http://schemas.microsoft.com/office/drawing/2014/main" id="{FC197DE4-B2EB-4A4E-8A6F-8789AF8CA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685" y="4162038"/>
                        <a:ext cx="3615830" cy="48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Text Box 15">
            <a:extLst>
              <a:ext uri="{FF2B5EF4-FFF2-40B4-BE49-F238E27FC236}">
                <a16:creationId xmlns:a16="http://schemas.microsoft.com/office/drawing/2014/main" id="{5DB7E157-7371-4119-A713-ABC513F9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688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1)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24592" name="Object 16">
            <a:extLst>
              <a:ext uri="{FF2B5EF4-FFF2-40B4-BE49-F238E27FC236}">
                <a16:creationId xmlns:a16="http://schemas.microsoft.com/office/drawing/2014/main" id="{AFDB89DC-F6A6-4722-9124-AF6407838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791676"/>
              </p:ext>
            </p:extLst>
          </p:nvPr>
        </p:nvGraphicFramePr>
        <p:xfrm>
          <a:off x="1979712" y="4946173"/>
          <a:ext cx="4248472" cy="49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8" name="Equation" r:id="rId13" imgW="1739880" imgH="203040" progId="Equation.DSMT4">
                  <p:embed/>
                </p:oleObj>
              </mc:Choice>
              <mc:Fallback>
                <p:oleObj name="Equation" r:id="rId13" imgW="1739880" imgH="203040" progId="Equation.DSMT4">
                  <p:embed/>
                  <p:pic>
                    <p:nvPicPr>
                      <p:cNvPr id="24592" name="Object 16">
                        <a:extLst>
                          <a:ext uri="{FF2B5EF4-FFF2-40B4-BE49-F238E27FC236}">
                            <a16:creationId xmlns:a16="http://schemas.microsoft.com/office/drawing/2014/main" id="{AFDB89DC-F6A6-4722-9124-AF64078387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946173"/>
                        <a:ext cx="4248472" cy="496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29">
            <a:extLst>
              <a:ext uri="{FF2B5EF4-FFF2-40B4-BE49-F238E27FC236}">
                <a16:creationId xmlns:a16="http://schemas.microsoft.com/office/drawing/2014/main" id="{DE3638D9-6912-46AA-96EC-21D25AD46F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736078"/>
              </p:ext>
            </p:extLst>
          </p:nvPr>
        </p:nvGraphicFramePr>
        <p:xfrm>
          <a:off x="1979711" y="5526353"/>
          <a:ext cx="4248473" cy="489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9" name="Equation" r:id="rId15" imgW="1765080" imgH="203040" progId="Equation.DSMT4">
                  <p:embed/>
                </p:oleObj>
              </mc:Choice>
              <mc:Fallback>
                <p:oleObj name="Equation" r:id="rId15" imgW="1765080" imgH="203040" progId="Equation.DSMT4">
                  <p:embed/>
                  <p:pic>
                    <p:nvPicPr>
                      <p:cNvPr id="24605" name="Object 29">
                        <a:extLst>
                          <a:ext uri="{FF2B5EF4-FFF2-40B4-BE49-F238E27FC236}">
                            <a16:creationId xmlns:a16="http://schemas.microsoft.com/office/drawing/2014/main" id="{DE3638D9-6912-46AA-96EC-21D25AD46F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1" y="5526353"/>
                        <a:ext cx="4248473" cy="489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Text Box 30">
            <a:extLst>
              <a:ext uri="{FF2B5EF4-FFF2-40B4-BE49-F238E27FC236}">
                <a16:creationId xmlns:a16="http://schemas.microsoft.com/office/drawing/2014/main" id="{A008CB14-71DE-4C08-A502-47615F841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41455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的偏导数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607" name="Text Box 31">
            <a:extLst>
              <a:ext uri="{FF2B5EF4-FFF2-40B4-BE49-F238E27FC236}">
                <a16:creationId xmlns:a16="http://schemas.microsoft.com/office/drawing/2014/main" id="{030F7812-9AD3-4340-A0A6-B9271B356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2133600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在与点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u, v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对应的点</a:t>
            </a:r>
          </a:p>
        </p:txBody>
      </p:sp>
      <p:sp>
        <p:nvSpPr>
          <p:cNvPr id="24609" name="Text Box 33">
            <a:extLst>
              <a:ext uri="{FF2B5EF4-FFF2-40B4-BE49-F238E27FC236}">
                <a16:creationId xmlns:a16="http://schemas.microsoft.com/office/drawing/2014/main" id="{12BB68BA-EDCF-49D0-B30F-F85868BEB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1107831"/>
            <a:ext cx="633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域内有连续的偏导数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 </a:t>
            </a:r>
          </a:p>
        </p:txBody>
      </p:sp>
      <p:sp>
        <p:nvSpPr>
          <p:cNvPr id="24611" name="Text Box 35">
            <a:extLst>
              <a:ext uri="{FF2B5EF4-FFF2-40B4-BE49-F238E27FC236}">
                <a16:creationId xmlns:a16="http://schemas.microsoft.com/office/drawing/2014/main" id="{DABD3620-BCFA-4CCF-ABBE-1DCB6FBA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连续偏导数的反函数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  <p:bldP spid="24598" grpId="0" autoUpdateAnimBg="0"/>
      <p:bldP spid="24586" grpId="0" autoUpdateAnimBg="0"/>
      <p:bldP spid="24591" grpId="0" autoUpdateAnimBg="0"/>
      <p:bldP spid="24606" grpId="0" autoUpdateAnimBg="0"/>
      <p:bldP spid="24607" grpId="0" autoUpdateAnimBg="0"/>
      <p:bldP spid="2461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4" name="Object 8">
            <a:extLst>
              <a:ext uri="{FF2B5EF4-FFF2-40B4-BE49-F238E27FC236}">
                <a16:creationId xmlns:a16="http://schemas.microsoft.com/office/drawing/2014/main" id="{6C4A4F3E-6946-43B3-82E0-B84ABB0B6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515341"/>
              </p:ext>
            </p:extLst>
          </p:nvPr>
        </p:nvGraphicFramePr>
        <p:xfrm>
          <a:off x="2128937" y="2645954"/>
          <a:ext cx="3128863" cy="100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98" name="Equation" r:id="rId3" imgW="1422360" imgH="457200" progId="Equation.DSMT4">
                  <p:embed/>
                </p:oleObj>
              </mc:Choice>
              <mc:Fallback>
                <p:oleObj name="Equation" r:id="rId3" imgW="1422360" imgH="457200" progId="Equation.DSMT4">
                  <p:embed/>
                  <p:pic>
                    <p:nvPicPr>
                      <p:cNvPr id="65544" name="Object 8">
                        <a:extLst>
                          <a:ext uri="{FF2B5EF4-FFF2-40B4-BE49-F238E27FC236}">
                            <a16:creationId xmlns:a16="http://schemas.microsoft.com/office/drawing/2014/main" id="{6C4A4F3E-6946-43B3-82E0-B84ABB0B6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937" y="2645954"/>
                        <a:ext cx="3128863" cy="1005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>
            <a:extLst>
              <a:ext uri="{FF2B5EF4-FFF2-40B4-BE49-F238E27FC236}">
                <a16:creationId xmlns:a16="http://schemas.microsoft.com/office/drawing/2014/main" id="{32543E8E-CF33-43EB-99DF-DCEBFD7A7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242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式两边对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65554" name="Object 18">
            <a:extLst>
              <a:ext uri="{FF2B5EF4-FFF2-40B4-BE49-F238E27FC236}">
                <a16:creationId xmlns:a16="http://schemas.microsoft.com/office/drawing/2014/main" id="{D7EB52FE-2DE5-440E-8122-84819A5A02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444585"/>
              </p:ext>
            </p:extLst>
          </p:nvPr>
        </p:nvGraphicFramePr>
        <p:xfrm>
          <a:off x="2339752" y="5445224"/>
          <a:ext cx="3170238" cy="962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99" name="Equation" r:id="rId5" imgW="1422360" imgH="431640" progId="Equation.DSMT4">
                  <p:embed/>
                </p:oleObj>
              </mc:Choice>
              <mc:Fallback>
                <p:oleObj name="Equation" r:id="rId5" imgW="1422360" imgH="431640" progId="Equation.DSMT4">
                  <p:embed/>
                  <p:pic>
                    <p:nvPicPr>
                      <p:cNvPr id="65554" name="Object 18">
                        <a:extLst>
                          <a:ext uri="{FF2B5EF4-FFF2-40B4-BE49-F238E27FC236}">
                            <a16:creationId xmlns:a16="http://schemas.microsoft.com/office/drawing/2014/main" id="{D7EB52FE-2DE5-440E-8122-84819A5A02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445224"/>
                        <a:ext cx="3170238" cy="962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7" name="Object 21">
            <a:extLst>
              <a:ext uri="{FF2B5EF4-FFF2-40B4-BE49-F238E27FC236}">
                <a16:creationId xmlns:a16="http://schemas.microsoft.com/office/drawing/2014/main" id="{D2BE4CA0-C289-48A5-8EB9-60E570CA6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786673"/>
              </p:ext>
            </p:extLst>
          </p:nvPr>
        </p:nvGraphicFramePr>
        <p:xfrm>
          <a:off x="2355850" y="4437112"/>
          <a:ext cx="3164302" cy="99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00" name="Equation" r:id="rId7" imgW="1384200" imgH="431640" progId="Equation.DSMT4">
                  <p:embed/>
                </p:oleObj>
              </mc:Choice>
              <mc:Fallback>
                <p:oleObj name="Equation" r:id="rId7" imgW="1384200" imgH="431640" progId="Equation.DSMT4">
                  <p:embed/>
                  <p:pic>
                    <p:nvPicPr>
                      <p:cNvPr id="65557" name="Object 21">
                        <a:extLst>
                          <a:ext uri="{FF2B5EF4-FFF2-40B4-BE49-F238E27FC236}">
                            <a16:creationId xmlns:a16="http://schemas.microsoft.com/office/drawing/2014/main" id="{D2BE4CA0-C289-48A5-8EB9-60E570CA6C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4437112"/>
                        <a:ext cx="3164302" cy="997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84" name="Text Box 48">
            <a:extLst>
              <a:ext uri="{FF2B5EF4-FFF2-40B4-BE49-F238E27FC236}">
                <a16:creationId xmlns:a16="http://schemas.microsoft.com/office/drawing/2014/main" id="{64677BE6-36B7-43A8-9B7F-DB2460923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3" y="4699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65585" name="Object 49">
            <a:extLst>
              <a:ext uri="{FF2B5EF4-FFF2-40B4-BE49-F238E27FC236}">
                <a16:creationId xmlns:a16="http://schemas.microsoft.com/office/drawing/2014/main" id="{BACAD99A-85F9-4FDA-8F69-F266C4B2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441529"/>
              </p:ext>
            </p:extLst>
          </p:nvPr>
        </p:nvGraphicFramePr>
        <p:xfrm>
          <a:off x="1492250" y="354013"/>
          <a:ext cx="391318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01" name="Equation" r:id="rId9" imgW="1714320" imgH="431640" progId="Equation.DSMT4">
                  <p:embed/>
                </p:oleObj>
              </mc:Choice>
              <mc:Fallback>
                <p:oleObj name="Equation" r:id="rId9" imgW="1714320" imgH="431640" progId="Equation.DSMT4">
                  <p:embed/>
                  <p:pic>
                    <p:nvPicPr>
                      <p:cNvPr id="65585" name="Object 49">
                        <a:extLst>
                          <a:ext uri="{FF2B5EF4-FFF2-40B4-BE49-F238E27FC236}">
                            <a16:creationId xmlns:a16="http://schemas.microsoft.com/office/drawing/2014/main" id="{BACAD99A-85F9-4FDA-8F69-F266C4B2C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54013"/>
                        <a:ext cx="3913188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87" name="Text Box 51">
            <a:extLst>
              <a:ext uri="{FF2B5EF4-FFF2-40B4-BE49-F238E27FC236}">
                <a16:creationId xmlns:a16="http://schemas.microsoft.com/office/drawing/2014/main" id="{E40B7DBE-D260-42EE-92D3-D711E49AA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534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隐函数定理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可知结论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成立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5589" name="AutoShape 53">
            <a:extLst>
              <a:ext uri="{FF2B5EF4-FFF2-40B4-BE49-F238E27FC236}">
                <a16:creationId xmlns:a16="http://schemas.microsoft.com/office/drawing/2014/main" id="{6ECB3BB3-F9DC-4829-92B7-E9A258ED1E0F}"/>
              </a:ext>
            </a:extLst>
          </p:cNvPr>
          <p:cNvSpPr>
            <a:spLocks/>
          </p:cNvSpPr>
          <p:nvPr/>
        </p:nvSpPr>
        <p:spPr bwMode="auto">
          <a:xfrm>
            <a:off x="2133600" y="47244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591" name="Text Box 55">
            <a:extLst>
              <a:ext uri="{FF2B5EF4-FFF2-40B4-BE49-F238E27FC236}">
                <a16:creationId xmlns:a16="http://schemas.microsoft.com/office/drawing/2014/main" id="{1804B1E9-1F08-4D74-BB70-C0027156C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995488"/>
            <a:ext cx="3722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求反函数的偏导数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5592" name="Text Box 56">
            <a:extLst>
              <a:ext uri="{FF2B5EF4-FFF2-40B4-BE49-F238E27FC236}">
                <a16:creationId xmlns:a16="http://schemas.microsoft.com/office/drawing/2014/main" id="{33FA7BC3-9D77-4614-83F2-0D83DE11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28638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65593" name="Text Box 57">
            <a:extLst>
              <a:ext uri="{FF2B5EF4-FFF2-40B4-BE49-F238E27FC236}">
                <a16:creationId xmlns:a16="http://schemas.microsoft.com/office/drawing/2014/main" id="{81C1357F-5703-4C51-B993-9FF4F5437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0736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 autoUpdateAnimBg="0"/>
      <p:bldP spid="65587" grpId="0" autoUpdateAnimBg="0"/>
      <p:bldP spid="65591" grpId="0" build="p" autoUpdateAnimBg="0"/>
      <p:bldP spid="65592" grpId="0" build="p" autoUpdateAnimBg="0" advAuto="0"/>
      <p:bldP spid="65593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3" name="Object 5">
            <a:extLst>
              <a:ext uri="{FF2B5EF4-FFF2-40B4-BE49-F238E27FC236}">
                <a16:creationId xmlns:a16="http://schemas.microsoft.com/office/drawing/2014/main" id="{7553F428-4887-46FD-A9D3-41287BA382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549"/>
              </p:ext>
            </p:extLst>
          </p:nvPr>
        </p:nvGraphicFramePr>
        <p:xfrm>
          <a:off x="611560" y="730384"/>
          <a:ext cx="1628676" cy="46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71" name="Equation" r:id="rId3" imgW="711000" imgH="203040" progId="Equation.DSMT4">
                  <p:embed/>
                </p:oleObj>
              </mc:Choice>
              <mc:Fallback>
                <p:oleObj name="Equation" r:id="rId3" imgW="711000" imgH="203040" progId="Equation.DSMT4">
                  <p:embed/>
                  <p:pic>
                    <p:nvPicPr>
                      <p:cNvPr id="83973" name="Object 5">
                        <a:extLst>
                          <a:ext uri="{FF2B5EF4-FFF2-40B4-BE49-F238E27FC236}">
                            <a16:creationId xmlns:a16="http://schemas.microsoft.com/office/drawing/2014/main" id="{7553F428-4887-46FD-A9D3-41287BA382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730384"/>
                        <a:ext cx="1628676" cy="465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04BD4EA9-0E1A-4C1A-AD28-235C9E553A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064180"/>
              </p:ext>
            </p:extLst>
          </p:nvPr>
        </p:nvGraphicFramePr>
        <p:xfrm>
          <a:off x="681831" y="1349230"/>
          <a:ext cx="7780337" cy="2025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72" name="Equation" r:id="rId5" imgW="3416040" imgH="888840" progId="Equation.DSMT4">
                  <p:embed/>
                </p:oleObj>
              </mc:Choice>
              <mc:Fallback>
                <p:oleObj name="Equation" r:id="rId5" imgW="3416040" imgH="888840" progId="Equation.DSMT4">
                  <p:embed/>
                  <p:pic>
                    <p:nvPicPr>
                      <p:cNvPr id="83974" name="Object 6">
                        <a:extLst>
                          <a:ext uri="{FF2B5EF4-FFF2-40B4-BE49-F238E27FC236}">
                            <a16:creationId xmlns:a16="http://schemas.microsoft.com/office/drawing/2014/main" id="{04BD4EA9-0E1A-4C1A-AD28-235C9E553A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1" y="1349230"/>
                        <a:ext cx="7780337" cy="2025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1" name="Text Box 33">
            <a:extLst>
              <a:ext uri="{FF2B5EF4-FFF2-40B4-BE49-F238E27FC236}">
                <a16:creationId xmlns:a16="http://schemas.microsoft.com/office/drawing/2014/main" id="{337FBE60-9BA9-4952-B2FD-399B2794C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58252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从方程组②解得</a:t>
            </a:r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F2C29E76-F4D7-4312-8F82-B4EF0D5AA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53852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同理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①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式两边对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可得</a:t>
            </a:r>
          </a:p>
        </p:txBody>
      </p:sp>
      <p:graphicFrame>
        <p:nvGraphicFramePr>
          <p:cNvPr id="84004" name="Object 36">
            <a:extLst>
              <a:ext uri="{FF2B5EF4-FFF2-40B4-BE49-F238E27FC236}">
                <a16:creationId xmlns:a16="http://schemas.microsoft.com/office/drawing/2014/main" id="{57E214AE-BA44-4A5F-86EC-D7731EC8A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027992"/>
              </p:ext>
            </p:extLst>
          </p:nvPr>
        </p:nvGraphicFramePr>
        <p:xfrm>
          <a:off x="1619672" y="4293096"/>
          <a:ext cx="5232984" cy="1016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73" name="Equation" r:id="rId7" imgW="2222280" imgH="431640" progId="Equation.DSMT4">
                  <p:embed/>
                </p:oleObj>
              </mc:Choice>
              <mc:Fallback>
                <p:oleObj name="Equation" r:id="rId7" imgW="2222280" imgH="431640" progId="Equation.DSMT4">
                  <p:embed/>
                  <p:pic>
                    <p:nvPicPr>
                      <p:cNvPr id="84004" name="Object 36">
                        <a:extLst>
                          <a:ext uri="{FF2B5EF4-FFF2-40B4-BE49-F238E27FC236}">
                            <a16:creationId xmlns:a16="http://schemas.microsoft.com/office/drawing/2014/main" id="{57E214AE-BA44-4A5F-86EC-D7731EC8A5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293096"/>
                        <a:ext cx="5232984" cy="1016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6" name="Text Box 38">
            <a:extLst>
              <a:ext uri="{FF2B5EF4-FFF2-40B4-BE49-F238E27FC236}">
                <a16:creationId xmlns:a16="http://schemas.microsoft.com/office/drawing/2014/main" id="{4501A364-7FE4-4694-A99E-16A282DFA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373688"/>
            <a:ext cx="3313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反函数存在定理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03" grpId="0" build="p" autoUpdateAnimBg="0"/>
      <p:bldP spid="8400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07" name="Object 19">
            <a:extLst>
              <a:ext uri="{FF2B5EF4-FFF2-40B4-BE49-F238E27FC236}">
                <a16:creationId xmlns:a16="http://schemas.microsoft.com/office/drawing/2014/main" id="{9CFBD57B-706A-4B66-9271-2563ACCF8B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02032"/>
              </p:ext>
            </p:extLst>
          </p:nvPr>
        </p:nvGraphicFramePr>
        <p:xfrm>
          <a:off x="2123728" y="1960562"/>
          <a:ext cx="2135984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2" name="Equation" r:id="rId4" imgW="914400" imgH="203040" progId="Equation.DSMT4">
                  <p:embed/>
                </p:oleObj>
              </mc:Choice>
              <mc:Fallback>
                <p:oleObj name="Equation" r:id="rId4" imgW="914400" imgH="203040" progId="Equation.DSMT4">
                  <p:embed/>
                  <p:pic>
                    <p:nvPicPr>
                      <p:cNvPr id="37907" name="Object 19">
                        <a:extLst>
                          <a:ext uri="{FF2B5EF4-FFF2-40B4-BE49-F238E27FC236}">
                            <a16:creationId xmlns:a16="http://schemas.microsoft.com/office/drawing/2014/main" id="{9CFBD57B-706A-4B66-9271-2563ACCF8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960562"/>
                        <a:ext cx="2135984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8" name="Text Box 20">
            <a:extLst>
              <a:ext uri="{FF2B5EF4-FFF2-40B4-BE49-F238E27FC236}">
                <a16:creationId xmlns:a16="http://schemas.microsoft.com/office/drawing/2014/main" id="{064F774D-FCDC-47F3-86D0-FFB8E4C08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636838"/>
            <a:ext cx="2501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两边对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</a:t>
            </a:r>
          </a:p>
        </p:txBody>
      </p:sp>
      <p:sp>
        <p:nvSpPr>
          <p:cNvPr id="37909" name="Line 21">
            <a:extLst>
              <a:ext uri="{FF2B5EF4-FFF2-40B4-BE49-F238E27FC236}">
                <a16:creationId xmlns:a16="http://schemas.microsoft.com/office/drawing/2014/main" id="{BED873CF-3470-470D-BE3A-A3B76A107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636838"/>
            <a:ext cx="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910" name="Object 22">
            <a:extLst>
              <a:ext uri="{FF2B5EF4-FFF2-40B4-BE49-F238E27FC236}">
                <a16:creationId xmlns:a16="http://schemas.microsoft.com/office/drawing/2014/main" id="{192EA010-FC44-4DE7-B161-A21D2D1C3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660751"/>
              </p:ext>
            </p:extLst>
          </p:nvPr>
        </p:nvGraphicFramePr>
        <p:xfrm>
          <a:off x="2189692" y="3410560"/>
          <a:ext cx="2372844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3" name="Equation" r:id="rId6" imgW="1066680" imgH="431640" progId="Equation.DSMT4">
                  <p:embed/>
                </p:oleObj>
              </mc:Choice>
              <mc:Fallback>
                <p:oleObj name="Equation" r:id="rId6" imgW="1066680" imgH="431640" progId="Equation.DSMT4">
                  <p:embed/>
                  <p:pic>
                    <p:nvPicPr>
                      <p:cNvPr id="37910" name="Object 22">
                        <a:extLst>
                          <a:ext uri="{FF2B5EF4-FFF2-40B4-BE49-F238E27FC236}">
                            <a16:creationId xmlns:a16="http://schemas.microsoft.com/office/drawing/2014/main" id="{192EA010-FC44-4DE7-B161-A21D2D1C34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692" y="3410560"/>
                        <a:ext cx="2372844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3">
            <a:extLst>
              <a:ext uri="{FF2B5EF4-FFF2-40B4-BE49-F238E27FC236}">
                <a16:creationId xmlns:a16="http://schemas.microsoft.com/office/drawing/2014/main" id="{EBF44F54-34E8-431D-B10F-1A48E118B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79018"/>
              </p:ext>
            </p:extLst>
          </p:nvPr>
        </p:nvGraphicFramePr>
        <p:xfrm>
          <a:off x="2321846" y="4993055"/>
          <a:ext cx="1474533" cy="97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4" name="Equation" r:id="rId8" imgW="672840" imgH="444240" progId="Equation.DSMT4">
                  <p:embed/>
                </p:oleObj>
              </mc:Choice>
              <mc:Fallback>
                <p:oleObj name="Equation" r:id="rId8" imgW="672840" imgH="444240" progId="Equation.DSMT4">
                  <p:embed/>
                  <p:pic>
                    <p:nvPicPr>
                      <p:cNvPr id="37911" name="Object 23">
                        <a:extLst>
                          <a:ext uri="{FF2B5EF4-FFF2-40B4-BE49-F238E27FC236}">
                            <a16:creationId xmlns:a16="http://schemas.microsoft.com/office/drawing/2014/main" id="{EBF44F54-34E8-431D-B10F-1A48E118B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846" y="4993055"/>
                        <a:ext cx="1474533" cy="973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Line 24">
            <a:extLst>
              <a:ext uri="{FF2B5EF4-FFF2-40B4-BE49-F238E27FC236}">
                <a16:creationId xmlns:a16="http://schemas.microsoft.com/office/drawing/2014/main" id="{5B6E29D1-5C10-4CC5-B41E-B3427EDD3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4292600"/>
            <a:ext cx="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916" name="Object 28">
            <a:extLst>
              <a:ext uri="{FF2B5EF4-FFF2-40B4-BE49-F238E27FC236}">
                <a16:creationId xmlns:a16="http://schemas.microsoft.com/office/drawing/2014/main" id="{1D3711A2-B9EA-4A27-8D0E-636194F93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172161"/>
              </p:ext>
            </p:extLst>
          </p:nvPr>
        </p:nvGraphicFramePr>
        <p:xfrm>
          <a:off x="6516216" y="4424960"/>
          <a:ext cx="1008112" cy="563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5" name="Equation" r:id="rId10" imgW="431640" imgH="241200" progId="Equation.DSMT4">
                  <p:embed/>
                </p:oleObj>
              </mc:Choice>
              <mc:Fallback>
                <p:oleObj name="Equation" r:id="rId10" imgW="431640" imgH="241200" progId="Equation.DSMT4">
                  <p:embed/>
                  <p:pic>
                    <p:nvPicPr>
                      <p:cNvPr id="37916" name="Object 28">
                        <a:extLst>
                          <a:ext uri="{FF2B5EF4-FFF2-40B4-BE49-F238E27FC236}">
                            <a16:creationId xmlns:a16="http://schemas.microsoft.com/office/drawing/2014/main" id="{1D3711A2-B9EA-4A27-8D0E-636194F93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424960"/>
                        <a:ext cx="1008112" cy="563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9" name="Object 31">
            <a:extLst>
              <a:ext uri="{FF2B5EF4-FFF2-40B4-BE49-F238E27FC236}">
                <a16:creationId xmlns:a16="http://schemas.microsoft.com/office/drawing/2014/main" id="{4BBEE804-FEF6-43BC-98CA-EA0C8BCA0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7872"/>
              </p:ext>
            </p:extLst>
          </p:nvPr>
        </p:nvGraphicFramePr>
        <p:xfrm>
          <a:off x="684213" y="1312541"/>
          <a:ext cx="7332570" cy="47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6" name="Equation" r:id="rId12" imgW="3136680" imgH="203040" progId="Equation.DSMT4">
                  <p:embed/>
                </p:oleObj>
              </mc:Choice>
              <mc:Fallback>
                <p:oleObj name="Equation" r:id="rId12" imgW="3136680" imgH="203040" progId="Equation.DSMT4">
                  <p:embed/>
                  <p:pic>
                    <p:nvPicPr>
                      <p:cNvPr id="37919" name="Object 31">
                        <a:extLst>
                          <a:ext uri="{FF2B5EF4-FFF2-40B4-BE49-F238E27FC236}">
                            <a16:creationId xmlns:a16="http://schemas.microsoft.com/office/drawing/2014/main" id="{4BBEE804-FEF6-43BC-98CA-EA0C8BCA07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12541"/>
                        <a:ext cx="7332570" cy="474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4" name="Text Box 26">
            <a:extLst>
              <a:ext uri="{FF2B5EF4-FFF2-40B4-BE49-F238E27FC236}">
                <a16:creationId xmlns:a16="http://schemas.microsoft.com/office/drawing/2014/main" id="{DE650438-3BE8-4795-977D-A36B1A59E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3656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graphicFrame>
        <p:nvGraphicFramePr>
          <p:cNvPr id="37915" name="Object 27">
            <a:extLst>
              <a:ext uri="{FF2B5EF4-FFF2-40B4-BE49-F238E27FC236}">
                <a16:creationId xmlns:a16="http://schemas.microsoft.com/office/drawing/2014/main" id="{916FC1F2-BF35-487A-A581-ABC77A27B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445304"/>
              </p:ext>
            </p:extLst>
          </p:nvPr>
        </p:nvGraphicFramePr>
        <p:xfrm>
          <a:off x="3481139" y="4370997"/>
          <a:ext cx="1235324" cy="58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7" name="Equation" r:id="rId14" imgW="507960" imgH="241200" progId="Equation.DSMT4">
                  <p:embed/>
                </p:oleObj>
              </mc:Choice>
              <mc:Fallback>
                <p:oleObj name="Equation" r:id="rId14" imgW="507960" imgH="241200" progId="Equation.DSMT4">
                  <p:embed/>
                  <p:pic>
                    <p:nvPicPr>
                      <p:cNvPr id="37915" name="Object 27">
                        <a:extLst>
                          <a:ext uri="{FF2B5EF4-FFF2-40B4-BE49-F238E27FC236}">
                            <a16:creationId xmlns:a16="http://schemas.microsoft.com/office/drawing/2014/main" id="{916FC1F2-BF35-487A-A581-ABC77A27B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139" y="4370997"/>
                        <a:ext cx="1235324" cy="586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3" name="Text Box 35">
            <a:extLst>
              <a:ext uri="{FF2B5EF4-FFF2-40B4-BE49-F238E27FC236}">
                <a16:creationId xmlns:a16="http://schemas.microsoft.com/office/drawing/2014/main" id="{EBD79CF4-4622-4FB7-9D2E-13BB09AA9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36562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的某邻域内</a:t>
            </a:r>
          </a:p>
        </p:txBody>
      </p:sp>
      <p:sp>
        <p:nvSpPr>
          <p:cNvPr id="37926" name="Text Box 38">
            <a:extLst>
              <a:ext uri="{FF2B5EF4-FFF2-40B4-BE49-F238E27FC236}">
                <a16:creationId xmlns:a16="http://schemas.microsoft.com/office/drawing/2014/main" id="{C9916CEF-F912-40FD-829C-223807A1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368" y="12684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37934" name="Text Box 46">
            <a:extLst>
              <a:ext uri="{FF2B5EF4-FFF2-40B4-BE49-F238E27FC236}">
                <a16:creationId xmlns:a16="http://schemas.microsoft.com/office/drawing/2014/main" id="{81B367C6-003B-4F3B-AECA-6E9ADB08F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748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定理证明从略，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仅就求导公式推导如下：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8" grpId="0" autoUpdateAnimBg="0"/>
      <p:bldP spid="37914" grpId="0" autoUpdateAnimBg="0"/>
      <p:bldP spid="37923" grpId="0" autoUpdateAnimBg="0"/>
      <p:bldP spid="3792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C02550B-C517-41EB-AA9F-258C89334A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92163" y="501839"/>
            <a:ext cx="2743200" cy="6858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验证方程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7DB2D586-3799-41EE-970F-1B2BB423C6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52578"/>
              </p:ext>
            </p:extLst>
          </p:nvPr>
        </p:nvGraphicFramePr>
        <p:xfrm>
          <a:off x="2987824" y="510793"/>
          <a:ext cx="3022043" cy="527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04" name="Equation" r:id="rId3" imgW="1307880" imgH="228600" progId="Equation.DSMT4">
                  <p:embed/>
                </p:oleObj>
              </mc:Choice>
              <mc:Fallback>
                <p:oleObj name="Equation" r:id="rId3" imgW="1307880" imgH="228600" progId="Equation.DSMT4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7DB2D586-3799-41EE-970F-1B2BB423C6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10793"/>
                        <a:ext cx="3022043" cy="527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>
            <a:extLst>
              <a:ext uri="{FF2B5EF4-FFF2-40B4-BE49-F238E27FC236}">
                <a16:creationId xmlns:a16="http://schemas.microsoft.com/office/drawing/2014/main" id="{59DA9A2D-4F21-4AF9-A3EE-E8B1D6467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492124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某邻域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7E2026F2-E546-4927-8312-4F861837E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048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可确定一个单值可导隐函数</a:t>
            </a:r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3BECCA02-E5CF-48BC-999F-8A2CDE793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19706"/>
              </p:ext>
            </p:extLst>
          </p:nvPr>
        </p:nvGraphicFramePr>
        <p:xfrm>
          <a:off x="4656707" y="1051534"/>
          <a:ext cx="1456751" cy="46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05" name="Equation" r:id="rId5" imgW="634680" imgH="203040" progId="Equation.DSMT4">
                  <p:embed/>
                </p:oleObj>
              </mc:Choice>
              <mc:Fallback>
                <p:oleObj name="Equation" r:id="rId5" imgW="634680" imgH="203040" progId="Equation.DSMT4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3BECCA02-E5CF-48BC-999F-8A2CDE793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707" y="1051534"/>
                        <a:ext cx="1456751" cy="466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4ADD3D51-A630-43F3-9CA0-6C3B06E23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682749"/>
              </p:ext>
            </p:extLst>
          </p:nvPr>
        </p:nvGraphicFramePr>
        <p:xfrm>
          <a:off x="2628900" y="1589698"/>
          <a:ext cx="3116844" cy="1004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06" name="Equation" r:id="rId7" imgW="1422360" imgH="457200" progId="Equation.DSMT4">
                  <p:embed/>
                </p:oleObj>
              </mc:Choice>
              <mc:Fallback>
                <p:oleObj name="Equation" r:id="rId7" imgW="1422360" imgH="457200" progId="Equation.DSMT4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4ADD3D51-A630-43F3-9CA0-6C3B06E23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589698"/>
                        <a:ext cx="3116844" cy="1004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>
            <a:extLst>
              <a:ext uri="{FF2B5EF4-FFF2-40B4-BE49-F238E27FC236}">
                <a16:creationId xmlns:a16="http://schemas.microsoft.com/office/drawing/2014/main" id="{DB3AB3C8-D8B3-422D-A57B-B63F637CA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368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6C48751D-E108-44EA-A676-35E15C9A0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656075"/>
              </p:ext>
            </p:extLst>
          </p:nvPr>
        </p:nvGraphicFramePr>
        <p:xfrm>
          <a:off x="1662263" y="2659673"/>
          <a:ext cx="4060860" cy="534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07" name="Equation" r:id="rId9" imgW="1739880" imgH="228600" progId="Equation.DSMT4">
                  <p:embed/>
                </p:oleObj>
              </mc:Choice>
              <mc:Fallback>
                <p:oleObj name="Equation" r:id="rId9" imgW="1739880" imgH="228600" progId="Equation.DSMT4">
                  <p:embed/>
                  <p:pic>
                    <p:nvPicPr>
                      <p:cNvPr id="10250" name="Object 10">
                        <a:extLst>
                          <a:ext uri="{FF2B5EF4-FFF2-40B4-BE49-F238E27FC236}">
                            <a16:creationId xmlns:a16="http://schemas.microsoft.com/office/drawing/2014/main" id="{6C48751D-E108-44EA-A676-35E15C9A05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263" y="2659673"/>
                        <a:ext cx="4060860" cy="534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>
            <a:extLst>
              <a:ext uri="{FF2B5EF4-FFF2-40B4-BE49-F238E27FC236}">
                <a16:creationId xmlns:a16="http://schemas.microsoft.com/office/drawing/2014/main" id="{DC8CC02B-2C65-40B3-833C-666414D7E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825137"/>
              </p:ext>
            </p:extLst>
          </p:nvPr>
        </p:nvGraphicFramePr>
        <p:xfrm>
          <a:off x="2195736" y="4013371"/>
          <a:ext cx="1848064" cy="50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08" name="Equation" r:id="rId11" imgW="749160" imgH="203040" progId="Equation.DSMT4">
                  <p:embed/>
                </p:oleObj>
              </mc:Choice>
              <mc:Fallback>
                <p:oleObj name="Equation" r:id="rId11" imgW="749160" imgH="203040" progId="Equation.DSMT4">
                  <p:embed/>
                  <p:pic>
                    <p:nvPicPr>
                      <p:cNvPr id="10252" name="Object 12">
                        <a:extLst>
                          <a:ext uri="{FF2B5EF4-FFF2-40B4-BE49-F238E27FC236}">
                            <a16:creationId xmlns:a16="http://schemas.microsoft.com/office/drawing/2014/main" id="{DC8CC02B-2C65-40B3-833C-666414D7E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013371"/>
                        <a:ext cx="1848064" cy="50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>
            <a:extLst>
              <a:ext uri="{FF2B5EF4-FFF2-40B4-BE49-F238E27FC236}">
                <a16:creationId xmlns:a16="http://schemas.microsoft.com/office/drawing/2014/main" id="{50880312-F29E-4FBD-A45F-2D20B6E9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929958"/>
              </p:ext>
            </p:extLst>
          </p:nvPr>
        </p:nvGraphicFramePr>
        <p:xfrm>
          <a:off x="2257656" y="3289484"/>
          <a:ext cx="3731711" cy="5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09" name="Equation" r:id="rId13" imgW="1600200" imgH="253800" progId="Equation.DSMT4">
                  <p:embed/>
                </p:oleObj>
              </mc:Choice>
              <mc:Fallback>
                <p:oleObj name="Equation" r:id="rId13" imgW="1600200" imgH="253800" progId="Equation.DSMT4">
                  <p:embed/>
                  <p:pic>
                    <p:nvPicPr>
                      <p:cNvPr id="10253" name="Object 13">
                        <a:extLst>
                          <a:ext uri="{FF2B5EF4-FFF2-40B4-BE49-F238E27FC236}">
                            <a16:creationId xmlns:a16="http://schemas.microsoft.com/office/drawing/2014/main" id="{50880312-F29E-4FBD-A45F-2D20B6E9F1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656" y="3289484"/>
                        <a:ext cx="3731711" cy="594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>
            <a:extLst>
              <a:ext uri="{FF2B5EF4-FFF2-40B4-BE49-F238E27FC236}">
                <a16:creationId xmlns:a16="http://schemas.microsoft.com/office/drawing/2014/main" id="{D2E06CA9-3468-4072-90B1-C67322B33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32845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122CEF8E-F6D0-477C-A5E6-335A98E7A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72" y="5105400"/>
            <a:ext cx="8082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由定理可知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的某邻域内方程存在单值可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id="{7C21DEF2-037D-44C0-9440-7D3B68B3DA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139621"/>
              </p:ext>
            </p:extLst>
          </p:nvPr>
        </p:nvGraphicFramePr>
        <p:xfrm>
          <a:off x="2163763" y="4586349"/>
          <a:ext cx="2309204" cy="5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10" name="Equation" r:id="rId15" imgW="939600" imgH="241200" progId="Equation.DSMT4">
                  <p:embed/>
                </p:oleObj>
              </mc:Choice>
              <mc:Fallback>
                <p:oleObj name="Equation" r:id="rId15" imgW="939600" imgH="241200" progId="Equation.DSMT4">
                  <p:embed/>
                  <p:pic>
                    <p:nvPicPr>
                      <p:cNvPr id="10255" name="Object 15">
                        <a:extLst>
                          <a:ext uri="{FF2B5EF4-FFF2-40B4-BE49-F238E27FC236}">
                            <a16:creationId xmlns:a16="http://schemas.microsoft.com/office/drawing/2014/main" id="{7C21DEF2-037D-44C0-9440-7D3B68B3D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4586349"/>
                        <a:ext cx="2309204" cy="594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" name="Text Box 30">
            <a:extLst>
              <a:ext uri="{FF2B5EF4-FFF2-40B4-BE49-F238E27FC236}">
                <a16:creationId xmlns:a16="http://schemas.microsoft.com/office/drawing/2014/main" id="{CEC6538B-9B8F-41C6-B2D4-54FA47BC4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2845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</a:p>
        </p:txBody>
      </p:sp>
      <p:graphicFrame>
        <p:nvGraphicFramePr>
          <p:cNvPr id="10257" name="Object 17">
            <a:extLst>
              <a:ext uri="{FF2B5EF4-FFF2-40B4-BE49-F238E27FC236}">
                <a16:creationId xmlns:a16="http://schemas.microsoft.com/office/drawing/2014/main" id="{E9E9D0F0-E0EC-4605-AFB1-FC026F7B0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606709"/>
              </p:ext>
            </p:extLst>
          </p:nvPr>
        </p:nvGraphicFramePr>
        <p:xfrm>
          <a:off x="2195736" y="5687830"/>
          <a:ext cx="1494064" cy="47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11" name="Equation" r:id="rId17" imgW="634680" imgH="203040" progId="Equation.DSMT4">
                  <p:embed/>
                </p:oleObj>
              </mc:Choice>
              <mc:Fallback>
                <p:oleObj name="Equation" r:id="rId17" imgW="634680" imgH="203040" progId="Equation.DSMT4">
                  <p:embed/>
                  <p:pic>
                    <p:nvPicPr>
                      <p:cNvPr id="10257" name="Object 17">
                        <a:extLst>
                          <a:ext uri="{FF2B5EF4-FFF2-40B4-BE49-F238E27FC236}">
                            <a16:creationId xmlns:a16="http://schemas.microsoft.com/office/drawing/2014/main" id="{E9E9D0F0-E0EC-4605-AFB1-FC026F7B0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687830"/>
                        <a:ext cx="1494064" cy="477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5" name="Text Box 35">
            <a:extLst>
              <a:ext uri="{FF2B5EF4-FFF2-40B4-BE49-F238E27FC236}">
                <a16:creationId xmlns:a16="http://schemas.microsoft.com/office/drawing/2014/main" id="{22605ED1-1A9B-4EB0-B426-AC3B0B839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530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导的隐函数 </a:t>
            </a:r>
          </a:p>
        </p:txBody>
      </p:sp>
      <p:sp>
        <p:nvSpPr>
          <p:cNvPr id="10279" name="Text Box 39">
            <a:extLst>
              <a:ext uri="{FF2B5EF4-FFF2-40B4-BE49-F238E27FC236}">
                <a16:creationId xmlns:a16="http://schemas.microsoft.com/office/drawing/2014/main" id="{FD243BF2-7604-448F-A31B-B7CA50A79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58" y="2646455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10283" name="Text Box 43">
            <a:extLst>
              <a:ext uri="{FF2B5EF4-FFF2-40B4-BE49-F238E27FC236}">
                <a16:creationId xmlns:a16="http://schemas.microsoft.com/office/drawing/2014/main" id="{78FC59F7-C639-4379-B0A9-9466FF2EC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9338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93989D30-9D94-4674-9277-457E2CCB7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497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10289" name="Text Box 49">
            <a:extLst>
              <a:ext uri="{FF2B5EF4-FFF2-40B4-BE49-F238E27FC236}">
                <a16:creationId xmlns:a16="http://schemas.microsoft.com/office/drawing/2014/main" id="{952199F7-5037-4863-BC29-DB07F15A1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56530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</a:t>
            </a:r>
          </a:p>
        </p:txBody>
      </p:sp>
      <p:sp>
        <p:nvSpPr>
          <p:cNvPr id="10297" name="Text Box 57">
            <a:extLst>
              <a:ext uri="{FF2B5EF4-FFF2-40B4-BE49-F238E27FC236}">
                <a16:creationId xmlns:a16="http://schemas.microsoft.com/office/drawing/2014/main" id="{E29C5375-4211-4225-9D9A-93764913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9906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build="p" autoUpdateAnimBg="0"/>
      <p:bldP spid="10254" grpId="0" build="p" autoUpdateAnimBg="0" advAuto="0"/>
      <p:bldP spid="10256" grpId="0" build="p" autoUpdateAnimBg="0"/>
      <p:bldP spid="10270" grpId="0" build="p" autoUpdateAnimBg="0"/>
      <p:bldP spid="10275" grpId="0" build="p" autoUpdateAnimBg="0"/>
      <p:bldP spid="10279" grpId="0" build="p" autoUpdateAnimBg="0"/>
      <p:bldP spid="10283" grpId="0" build="p" autoUpdateAnimBg="0"/>
      <p:bldP spid="10284" grpId="0" build="p" autoUpdateAnimBg="0"/>
      <p:bldP spid="1028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22" name="Object 1038">
            <a:extLst>
              <a:ext uri="{FF2B5EF4-FFF2-40B4-BE49-F238E27FC236}">
                <a16:creationId xmlns:a16="http://schemas.microsoft.com/office/drawing/2014/main" id="{CD1DAA62-C6CA-4247-BE9F-0BB2E5068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13512"/>
              </p:ext>
            </p:extLst>
          </p:nvPr>
        </p:nvGraphicFramePr>
        <p:xfrm>
          <a:off x="722413" y="449297"/>
          <a:ext cx="6801916" cy="155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13" name="Equation" r:id="rId3" imgW="3009600" imgH="685800" progId="Equation.DSMT4">
                  <p:embed/>
                </p:oleObj>
              </mc:Choice>
              <mc:Fallback>
                <p:oleObj name="Equation" r:id="rId3" imgW="3009600" imgH="685800" progId="Equation.DSMT4">
                  <p:embed/>
                  <p:pic>
                    <p:nvPicPr>
                      <p:cNvPr id="68622" name="Object 1038">
                        <a:extLst>
                          <a:ext uri="{FF2B5EF4-FFF2-40B4-BE49-F238E27FC236}">
                            <a16:creationId xmlns:a16="http://schemas.microsoft.com/office/drawing/2014/main" id="{CD1DAA62-C6CA-4247-BE9F-0BB2E50686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13" y="449297"/>
                        <a:ext cx="6801916" cy="1550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8" name="Object 1064">
            <a:extLst>
              <a:ext uri="{FF2B5EF4-FFF2-40B4-BE49-F238E27FC236}">
                <a16:creationId xmlns:a16="http://schemas.microsoft.com/office/drawing/2014/main" id="{E183A21F-2529-478F-AA6D-88BDDCD6E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567481"/>
              </p:ext>
            </p:extLst>
          </p:nvPr>
        </p:nvGraphicFramePr>
        <p:xfrm>
          <a:off x="680116" y="1863211"/>
          <a:ext cx="5116020" cy="2069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14" name="Equation" r:id="rId5" imgW="2260440" imgH="914400" progId="Equation.DSMT4">
                  <p:embed/>
                </p:oleObj>
              </mc:Choice>
              <mc:Fallback>
                <p:oleObj name="Equation" r:id="rId5" imgW="2260440" imgH="914400" progId="Equation.DSMT4">
                  <p:embed/>
                  <p:pic>
                    <p:nvPicPr>
                      <p:cNvPr id="68648" name="Object 1064">
                        <a:extLst>
                          <a:ext uri="{FF2B5EF4-FFF2-40B4-BE49-F238E27FC236}">
                            <a16:creationId xmlns:a16="http://schemas.microsoft.com/office/drawing/2014/main" id="{E183A21F-2529-478F-AA6D-88BDDCD6E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116" y="1863211"/>
                        <a:ext cx="5116020" cy="2069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0" name="Object 1066">
            <a:extLst>
              <a:ext uri="{FF2B5EF4-FFF2-40B4-BE49-F238E27FC236}">
                <a16:creationId xmlns:a16="http://schemas.microsoft.com/office/drawing/2014/main" id="{AAECA64A-98C2-4F56-A1CD-96FC5975F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140683"/>
              </p:ext>
            </p:extLst>
          </p:nvPr>
        </p:nvGraphicFramePr>
        <p:xfrm>
          <a:off x="899592" y="4260966"/>
          <a:ext cx="6604152" cy="100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15" name="Equation" r:id="rId7" imgW="2997000" imgH="457200" progId="Equation.DSMT4">
                  <p:embed/>
                </p:oleObj>
              </mc:Choice>
              <mc:Fallback>
                <p:oleObj name="Equation" r:id="rId7" imgW="2997000" imgH="457200" progId="Equation.DSMT4">
                  <p:embed/>
                  <p:pic>
                    <p:nvPicPr>
                      <p:cNvPr id="68650" name="Object 1066">
                        <a:extLst>
                          <a:ext uri="{FF2B5EF4-FFF2-40B4-BE49-F238E27FC236}">
                            <a16:creationId xmlns:a16="http://schemas.microsoft.com/office/drawing/2014/main" id="{AAECA64A-98C2-4F56-A1CD-96FC5975FB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60966"/>
                        <a:ext cx="6604152" cy="1007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1" name="Object 1067">
            <a:extLst>
              <a:ext uri="{FF2B5EF4-FFF2-40B4-BE49-F238E27FC236}">
                <a16:creationId xmlns:a16="http://schemas.microsoft.com/office/drawing/2014/main" id="{C9B8A075-51BC-4358-93B9-5A665617C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352481"/>
              </p:ext>
            </p:extLst>
          </p:nvPr>
        </p:nvGraphicFramePr>
        <p:xfrm>
          <a:off x="919509" y="5393339"/>
          <a:ext cx="795675" cy="445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16" name="Equation" r:id="rId9" imgW="317160" imgH="177480" progId="Equation.DSMT4">
                  <p:embed/>
                </p:oleObj>
              </mc:Choice>
              <mc:Fallback>
                <p:oleObj name="Equation" r:id="rId9" imgW="317160" imgH="177480" progId="Equation.DSMT4">
                  <p:embed/>
                  <p:pic>
                    <p:nvPicPr>
                      <p:cNvPr id="68651" name="Object 1067">
                        <a:extLst>
                          <a:ext uri="{FF2B5EF4-FFF2-40B4-BE49-F238E27FC236}">
                            <a16:creationId xmlns:a16="http://schemas.microsoft.com/office/drawing/2014/main" id="{C9B8A075-51BC-4358-93B9-5A665617C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509" y="5393339"/>
                        <a:ext cx="795675" cy="445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52" name="Object 1068">
            <a:extLst>
              <a:ext uri="{FF2B5EF4-FFF2-40B4-BE49-F238E27FC236}">
                <a16:creationId xmlns:a16="http://schemas.microsoft.com/office/drawing/2014/main" id="{BDD9A8A5-67A7-4589-8A70-48BADC9E7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457447"/>
              </p:ext>
            </p:extLst>
          </p:nvPr>
        </p:nvGraphicFramePr>
        <p:xfrm>
          <a:off x="7503744" y="4136540"/>
          <a:ext cx="1032548" cy="1451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17" name="Equation" r:id="rId11" imgW="469800" imgH="660240" progId="Equation.DSMT4">
                  <p:embed/>
                </p:oleObj>
              </mc:Choice>
              <mc:Fallback>
                <p:oleObj name="Equation" r:id="rId11" imgW="469800" imgH="660240" progId="Equation.DSMT4">
                  <p:embed/>
                  <p:pic>
                    <p:nvPicPr>
                      <p:cNvPr id="68652" name="Object 1068">
                        <a:extLst>
                          <a:ext uri="{FF2B5EF4-FFF2-40B4-BE49-F238E27FC236}">
                            <a16:creationId xmlns:a16="http://schemas.microsoft.com/office/drawing/2014/main" id="{BDD9A8A5-67A7-4589-8A70-48BADC9E7B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3744" y="4136540"/>
                        <a:ext cx="1032548" cy="1451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7" name="Line 1073">
            <a:extLst>
              <a:ext uri="{FF2B5EF4-FFF2-40B4-BE49-F238E27FC236}">
                <a16:creationId xmlns:a16="http://schemas.microsoft.com/office/drawing/2014/main" id="{7EA79703-23EA-4383-A78D-692469663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2023" y="4038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1" name="Rectangle 63">
            <a:extLst>
              <a:ext uri="{FF2B5EF4-FFF2-40B4-BE49-F238E27FC236}">
                <a16:creationId xmlns:a16="http://schemas.microsoft.com/office/drawing/2014/main" id="{D9D75FD0-0EB6-41A8-852C-3BA1FDB88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066800"/>
            <a:ext cx="3048000" cy="25908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427" name="Object 19">
            <a:extLst>
              <a:ext uri="{FF2B5EF4-FFF2-40B4-BE49-F238E27FC236}">
                <a16:creationId xmlns:a16="http://schemas.microsoft.com/office/drawing/2014/main" id="{DD4491E2-9572-4617-A305-1834C2CCC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072867"/>
              </p:ext>
            </p:extLst>
          </p:nvPr>
        </p:nvGraphicFramePr>
        <p:xfrm>
          <a:off x="5949318" y="1095103"/>
          <a:ext cx="1254304" cy="105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0" name="Equation" r:id="rId3" imgW="545760" imgH="457200" progId="Equation.DSMT4">
                  <p:embed/>
                </p:oleObj>
              </mc:Choice>
              <mc:Fallback>
                <p:oleObj name="Equation" r:id="rId3" imgW="545760" imgH="457200" progId="Equation.DSMT4">
                  <p:embed/>
                  <p:pic>
                    <p:nvPicPr>
                      <p:cNvPr id="17427" name="Object 19">
                        <a:extLst>
                          <a:ext uri="{FF2B5EF4-FFF2-40B4-BE49-F238E27FC236}">
                            <a16:creationId xmlns:a16="http://schemas.microsoft.com/office/drawing/2014/main" id="{DD4491E2-9572-4617-A305-1834C2CCC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318" y="1095103"/>
                        <a:ext cx="1254304" cy="1050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>
            <a:extLst>
              <a:ext uri="{FF2B5EF4-FFF2-40B4-BE49-F238E27FC236}">
                <a16:creationId xmlns:a16="http://schemas.microsoft.com/office/drawing/2014/main" id="{31C678D3-8AC4-46A6-8026-A8EE65348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14378"/>
              </p:ext>
            </p:extLst>
          </p:nvPr>
        </p:nvGraphicFramePr>
        <p:xfrm>
          <a:off x="1171004" y="5045995"/>
          <a:ext cx="2382391" cy="1101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1" name="Equation" r:id="rId5" imgW="990360" imgH="457200" progId="Equation.DSMT4">
                  <p:embed/>
                </p:oleObj>
              </mc:Choice>
              <mc:Fallback>
                <p:oleObj name="Equation" r:id="rId5" imgW="990360" imgH="457200" progId="Equation.DSMT4">
                  <p:embed/>
                  <p:pic>
                    <p:nvPicPr>
                      <p:cNvPr id="17428" name="Object 20">
                        <a:extLst>
                          <a:ext uri="{FF2B5EF4-FFF2-40B4-BE49-F238E27FC236}">
                            <a16:creationId xmlns:a16="http://schemas.microsoft.com/office/drawing/2014/main" id="{31C678D3-8AC4-46A6-8026-A8EE65348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004" y="5045995"/>
                        <a:ext cx="2382391" cy="1101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>
            <a:extLst>
              <a:ext uri="{FF2B5EF4-FFF2-40B4-BE49-F238E27FC236}">
                <a16:creationId xmlns:a16="http://schemas.microsoft.com/office/drawing/2014/main" id="{6DD31E71-DE11-448A-9D90-F3BAFA20D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015448"/>
              </p:ext>
            </p:extLst>
          </p:nvPr>
        </p:nvGraphicFramePr>
        <p:xfrm>
          <a:off x="924132" y="1026319"/>
          <a:ext cx="444129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2" name="Equation" r:id="rId7" imgW="1955520" imgH="228600" progId="Equation.DSMT4">
                  <p:embed/>
                </p:oleObj>
              </mc:Choice>
              <mc:Fallback>
                <p:oleObj name="Equation" r:id="rId7" imgW="1955520" imgH="228600" progId="Equation.DSMT4">
                  <p:embed/>
                  <p:pic>
                    <p:nvPicPr>
                      <p:cNvPr id="17430" name="Object 22">
                        <a:extLst>
                          <a:ext uri="{FF2B5EF4-FFF2-40B4-BE49-F238E27FC236}">
                            <a16:creationId xmlns:a16="http://schemas.microsoft.com/office/drawing/2014/main" id="{6DD31E71-DE11-448A-9D90-F3BAFA20D2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32" y="1026319"/>
                        <a:ext cx="444129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6">
            <a:extLst>
              <a:ext uri="{FF2B5EF4-FFF2-40B4-BE49-F238E27FC236}">
                <a16:creationId xmlns:a16="http://schemas.microsoft.com/office/drawing/2014/main" id="{45B24DF3-BE86-42AA-A1AC-38909CE48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930503"/>
              </p:ext>
            </p:extLst>
          </p:nvPr>
        </p:nvGraphicFramePr>
        <p:xfrm>
          <a:off x="920750" y="2362200"/>
          <a:ext cx="3651250" cy="521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3" name="Equation" r:id="rId9" imgW="1600200" imgH="228600" progId="Equation.DSMT4">
                  <p:embed/>
                </p:oleObj>
              </mc:Choice>
              <mc:Fallback>
                <p:oleObj name="Equation" r:id="rId9" imgW="1600200" imgH="228600" progId="Equation.DSMT4">
                  <p:embed/>
                  <p:pic>
                    <p:nvPicPr>
                      <p:cNvPr id="17434" name="Object 26">
                        <a:extLst>
                          <a:ext uri="{FF2B5EF4-FFF2-40B4-BE49-F238E27FC236}">
                            <a16:creationId xmlns:a16="http://schemas.microsoft.com/office/drawing/2014/main" id="{45B24DF3-BE86-42AA-A1AC-38909CE48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362200"/>
                        <a:ext cx="3651250" cy="521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Line 27">
            <a:extLst>
              <a:ext uri="{FF2B5EF4-FFF2-40B4-BE49-F238E27FC236}">
                <a16:creationId xmlns:a16="http://schemas.microsoft.com/office/drawing/2014/main" id="{B17F738D-ACB6-4514-ADAE-CA8FB5DE1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38" name="Text Box 30">
            <a:extLst>
              <a:ext uri="{FF2B5EF4-FFF2-40B4-BE49-F238E27FC236}">
                <a16:creationId xmlns:a16="http://schemas.microsoft.com/office/drawing/2014/main" id="{47DC4F9B-375E-467E-88C2-7890A4576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906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两边对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</a:t>
            </a:r>
          </a:p>
        </p:txBody>
      </p:sp>
      <p:sp>
        <p:nvSpPr>
          <p:cNvPr id="17440" name="Line 32">
            <a:extLst>
              <a:ext uri="{FF2B5EF4-FFF2-40B4-BE49-F238E27FC236}">
                <a16:creationId xmlns:a16="http://schemas.microsoft.com/office/drawing/2014/main" id="{FEE49F5C-4804-4080-8648-EA67CB123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1066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453" name="Object 45">
            <a:extLst>
              <a:ext uri="{FF2B5EF4-FFF2-40B4-BE49-F238E27FC236}">
                <a16:creationId xmlns:a16="http://schemas.microsoft.com/office/drawing/2014/main" id="{AEB24713-0FC3-4F6B-873B-3C7032DCB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1650"/>
              </p:ext>
            </p:extLst>
          </p:nvPr>
        </p:nvGraphicFramePr>
        <p:xfrm>
          <a:off x="5980001" y="3191221"/>
          <a:ext cx="676498" cy="351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4" name="Equation" r:id="rId11" imgW="317160" imgH="164880" progId="Equation.DSMT4">
                  <p:embed/>
                </p:oleObj>
              </mc:Choice>
              <mc:Fallback>
                <p:oleObj name="Equation" r:id="rId11" imgW="317160" imgH="164880" progId="Equation.DSMT4">
                  <p:embed/>
                  <p:pic>
                    <p:nvPicPr>
                      <p:cNvPr id="17453" name="Object 45">
                        <a:extLst>
                          <a:ext uri="{FF2B5EF4-FFF2-40B4-BE49-F238E27FC236}">
                            <a16:creationId xmlns:a16="http://schemas.microsoft.com/office/drawing/2014/main" id="{AEB24713-0FC3-4F6B-873B-3C7032DCB4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001" y="3191221"/>
                        <a:ext cx="676498" cy="351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4" name="Line 46">
            <a:extLst>
              <a:ext uri="{FF2B5EF4-FFF2-40B4-BE49-F238E27FC236}">
                <a16:creationId xmlns:a16="http://schemas.microsoft.com/office/drawing/2014/main" id="{B234EF94-DACF-4A65-B969-58E22CF00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95600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55" name="Text Box 47">
            <a:extLst>
              <a:ext uri="{FF2B5EF4-FFF2-40B4-BE49-F238E27FC236}">
                <a16:creationId xmlns:a16="http://schemas.microsoft.com/office/drawing/2014/main" id="{05C5A2CD-CC9E-4C49-8395-072856ED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0622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两边再对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求导</a:t>
            </a:r>
          </a:p>
        </p:txBody>
      </p:sp>
      <p:graphicFrame>
        <p:nvGraphicFramePr>
          <p:cNvPr id="17456" name="Object 48">
            <a:extLst>
              <a:ext uri="{FF2B5EF4-FFF2-40B4-BE49-F238E27FC236}">
                <a16:creationId xmlns:a16="http://schemas.microsoft.com/office/drawing/2014/main" id="{F978C533-36E7-4816-8440-F87AE6C3A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734562"/>
              </p:ext>
            </p:extLst>
          </p:nvPr>
        </p:nvGraphicFramePr>
        <p:xfrm>
          <a:off x="802681" y="3760244"/>
          <a:ext cx="6360119" cy="51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5" name="Equation" r:id="rId13" imgW="2806560" imgH="228600" progId="Equation.DSMT4">
                  <p:embed/>
                </p:oleObj>
              </mc:Choice>
              <mc:Fallback>
                <p:oleObj name="Equation" r:id="rId13" imgW="2806560" imgH="228600" progId="Equation.DSMT4">
                  <p:embed/>
                  <p:pic>
                    <p:nvPicPr>
                      <p:cNvPr id="17456" name="Object 48">
                        <a:extLst>
                          <a:ext uri="{FF2B5EF4-FFF2-40B4-BE49-F238E27FC236}">
                            <a16:creationId xmlns:a16="http://schemas.microsoft.com/office/drawing/2014/main" id="{F978C533-36E7-4816-8440-F87AE6C3AE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81" y="3760244"/>
                        <a:ext cx="6360119" cy="51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7" name="Line 49">
            <a:extLst>
              <a:ext uri="{FF2B5EF4-FFF2-40B4-BE49-F238E27FC236}">
                <a16:creationId xmlns:a16="http://schemas.microsoft.com/office/drawing/2014/main" id="{ECBA2B0B-6E9E-46E9-B63E-3740C5D45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419600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58" name="Text Box 50">
            <a:extLst>
              <a:ext uri="{FF2B5EF4-FFF2-40B4-BE49-F238E27FC236}">
                <a16:creationId xmlns:a16="http://schemas.microsoft.com/office/drawing/2014/main" id="{061336CA-DA73-440E-AA3C-3BA24B7CA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958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0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注意此时</a:t>
            </a:r>
          </a:p>
        </p:txBody>
      </p:sp>
      <p:graphicFrame>
        <p:nvGraphicFramePr>
          <p:cNvPr id="17459" name="Object 51">
            <a:extLst>
              <a:ext uri="{FF2B5EF4-FFF2-40B4-BE49-F238E27FC236}">
                <a16:creationId xmlns:a16="http://schemas.microsoft.com/office/drawing/2014/main" id="{BFBA1D42-85DF-460F-8EF3-2ADF9F612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814819"/>
              </p:ext>
            </p:extLst>
          </p:nvPr>
        </p:nvGraphicFramePr>
        <p:xfrm>
          <a:off x="5395031" y="4534663"/>
          <a:ext cx="2139423" cy="48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6" name="Equation" r:id="rId15" imgW="888840" imgH="203040" progId="Equation.DSMT4">
                  <p:embed/>
                </p:oleObj>
              </mc:Choice>
              <mc:Fallback>
                <p:oleObj name="Equation" r:id="rId15" imgW="888840" imgH="203040" progId="Equation.DSMT4">
                  <p:embed/>
                  <p:pic>
                    <p:nvPicPr>
                      <p:cNvPr id="17459" name="Object 51">
                        <a:extLst>
                          <a:ext uri="{FF2B5EF4-FFF2-40B4-BE49-F238E27FC236}">
                            <a16:creationId xmlns:a16="http://schemas.microsoft.com/office/drawing/2014/main" id="{BFBA1D42-85DF-460F-8EF3-2ADF9F612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031" y="4534663"/>
                        <a:ext cx="2139423" cy="489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0" name="Object 62">
            <a:extLst>
              <a:ext uri="{FF2B5EF4-FFF2-40B4-BE49-F238E27FC236}">
                <a16:creationId xmlns:a16="http://schemas.microsoft.com/office/drawing/2014/main" id="{3FCFFC70-C064-4095-B5F9-829D3223C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54648"/>
              </p:ext>
            </p:extLst>
          </p:nvPr>
        </p:nvGraphicFramePr>
        <p:xfrm>
          <a:off x="5949318" y="2088354"/>
          <a:ext cx="2552700" cy="1000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7" name="Equation" r:id="rId17" imgW="1168200" imgH="457200" progId="Equation.DSMT4">
                  <p:embed/>
                </p:oleObj>
              </mc:Choice>
              <mc:Fallback>
                <p:oleObj name="Equation" r:id="rId17" imgW="1168200" imgH="457200" progId="Equation.DSMT4">
                  <p:embed/>
                  <p:pic>
                    <p:nvPicPr>
                      <p:cNvPr id="17470" name="Object 62">
                        <a:extLst>
                          <a:ext uri="{FF2B5EF4-FFF2-40B4-BE49-F238E27FC236}">
                            <a16:creationId xmlns:a16="http://schemas.microsoft.com/office/drawing/2014/main" id="{3FCFFC70-C064-4095-B5F9-829D3223C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318" y="2088354"/>
                        <a:ext cx="2552700" cy="1000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77" name="Rectangle 69">
            <a:extLst>
              <a:ext uri="{FF2B5EF4-FFF2-40B4-BE49-F238E27FC236}">
                <a16:creationId xmlns:a16="http://schemas.microsoft.com/office/drawing/2014/main" id="{C2648A48-F9A1-46A1-BB21-DC3413B8B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6710" y="452438"/>
            <a:ext cx="31242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导数的另一求法</a:t>
            </a:r>
          </a:p>
        </p:txBody>
      </p:sp>
      <p:sp>
        <p:nvSpPr>
          <p:cNvPr id="17478" name="Text Box 70">
            <a:extLst>
              <a:ext uri="{FF2B5EF4-FFF2-40B4-BE49-F238E27FC236}">
                <a16:creationId xmlns:a16="http://schemas.microsoft.com/office/drawing/2014/main" id="{912FAC95-9239-4FED-BA08-BF321D515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7368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利用隐函数求导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8" grpId="0" autoUpdateAnimBg="0"/>
      <p:bldP spid="17455" grpId="0" autoUpdateAnimBg="0"/>
      <p:bldP spid="174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>
            <a:extLst>
              <a:ext uri="{FF2B5EF4-FFF2-40B4-BE49-F238E27FC236}">
                <a16:creationId xmlns:a16="http://schemas.microsoft.com/office/drawing/2014/main" id="{19ED75CF-C4DC-4D26-8D72-5C0A6CD3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124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的二阶偏导数也都连续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4D2F120D-8D8C-47E0-8B65-953414160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805477"/>
              </p:ext>
            </p:extLst>
          </p:nvPr>
        </p:nvGraphicFramePr>
        <p:xfrm>
          <a:off x="1154749" y="2150656"/>
          <a:ext cx="4641388" cy="109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43" name="Equation" r:id="rId4" imgW="1993680" imgH="469800" progId="Equation.DSMT4">
                  <p:embed/>
                </p:oleObj>
              </mc:Choice>
              <mc:Fallback>
                <p:oleObj name="Equation" r:id="rId4" imgW="1993680" imgH="469800" progId="Equation.DSMT4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4D2F120D-8D8C-47E0-8B65-9534141602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749" y="2150656"/>
                        <a:ext cx="4641388" cy="1093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0F6E1A25-B615-423F-A61E-8ED9AA0F4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728255"/>
              </p:ext>
            </p:extLst>
          </p:nvPr>
        </p:nvGraphicFramePr>
        <p:xfrm>
          <a:off x="1805886" y="3373884"/>
          <a:ext cx="5718442" cy="1063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44" name="Equation" r:id="rId6" imgW="2527200" imgH="469800" progId="Equation.DSMT4">
                  <p:embed/>
                </p:oleObj>
              </mc:Choice>
              <mc:Fallback>
                <p:oleObj name="Equation" r:id="rId6" imgW="2527200" imgH="469800" progId="Equation.DSMT4">
                  <p:embed/>
                  <p:pic>
                    <p:nvPicPr>
                      <p:cNvPr id="9224" name="Object 8">
                        <a:extLst>
                          <a:ext uri="{FF2B5EF4-FFF2-40B4-BE49-F238E27FC236}">
                            <a16:creationId xmlns:a16="http://schemas.microsoft.com/office/drawing/2014/main" id="{0F6E1A25-B615-423F-A61E-8ED9AA0F4D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886" y="3373884"/>
                        <a:ext cx="5718442" cy="1063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2602EE36-FC1C-4880-A224-300CEAEA3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32025"/>
              </p:ext>
            </p:extLst>
          </p:nvPr>
        </p:nvGraphicFramePr>
        <p:xfrm>
          <a:off x="1805886" y="4670028"/>
          <a:ext cx="4364830" cy="1063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45" name="Equation" r:id="rId8" imgW="1981080" imgH="482400" progId="Equation.DSMT4">
                  <p:embed/>
                </p:oleObj>
              </mc:Choice>
              <mc:Fallback>
                <p:oleObj name="Equation" r:id="rId8" imgW="1981080" imgH="482400" progId="Equation.DSMT4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2602EE36-FC1C-4880-A224-300CEAEA3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886" y="4670028"/>
                        <a:ext cx="4364830" cy="1063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E9E26686-EAF9-47FB-A04D-AAD0C43D9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105939"/>
              </p:ext>
            </p:extLst>
          </p:nvPr>
        </p:nvGraphicFramePr>
        <p:xfrm>
          <a:off x="7874000" y="914524"/>
          <a:ext cx="736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46" name="Equation" r:id="rId10" imgW="736560" imgH="1002960" progId="Equation.3">
                  <p:embed/>
                </p:oleObj>
              </mc:Choice>
              <mc:Fallback>
                <p:oleObj name="Equation" r:id="rId10" imgW="736560" imgH="1002960" progId="Equation.3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:a16="http://schemas.microsoft.com/office/drawing/2014/main" id="{E9E26686-EAF9-47FB-A04D-AAD0C43D9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0" y="914524"/>
                        <a:ext cx="736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Rectangle 20">
            <a:extLst>
              <a:ext uri="{FF2B5EF4-FFF2-40B4-BE49-F238E27FC236}">
                <a16:creationId xmlns:a16="http://schemas.microsoft.com/office/drawing/2014/main" id="{4EC8F5F3-A83E-4837-A2B0-9AEB89D53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447924"/>
            <a:ext cx="25146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二阶导数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40AB58B7-24D9-41AF-8D0B-C2952AD87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838324"/>
            <a:ext cx="1066800" cy="2438400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262" name="Group 46">
            <a:extLst>
              <a:ext uri="{FF2B5EF4-FFF2-40B4-BE49-F238E27FC236}">
                <a16:creationId xmlns:a16="http://schemas.microsoft.com/office/drawing/2014/main" id="{517801F3-61DD-4EF7-A2FF-632892C0791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1905124"/>
            <a:ext cx="460375" cy="230188"/>
            <a:chOff x="5040" y="1056"/>
            <a:chExt cx="340" cy="126"/>
          </a:xfrm>
        </p:grpSpPr>
        <p:sp>
          <p:nvSpPr>
            <p:cNvPr id="9243" name="Line 27">
              <a:extLst>
                <a:ext uri="{FF2B5EF4-FFF2-40B4-BE49-F238E27FC236}">
                  <a16:creationId xmlns:a16="http://schemas.microsoft.com/office/drawing/2014/main" id="{294E0F11-836E-4F54-8A3F-B6F3E8D5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1056"/>
              <a:ext cx="170" cy="12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4" name="Line 28">
              <a:extLst>
                <a:ext uri="{FF2B5EF4-FFF2-40B4-BE49-F238E27FC236}">
                  <a16:creationId xmlns:a16="http://schemas.microsoft.com/office/drawing/2014/main" id="{0AD06F38-3F8D-4F99-8234-B25D32E7E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0" y="1056"/>
              <a:ext cx="170" cy="12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63" name="Group 47">
            <a:extLst>
              <a:ext uri="{FF2B5EF4-FFF2-40B4-BE49-F238E27FC236}">
                <a16:creationId xmlns:a16="http://schemas.microsoft.com/office/drawing/2014/main" id="{297D7EA9-83CC-4A45-A2D8-6DBCA18498F2}"/>
              </a:ext>
            </a:extLst>
          </p:cNvPr>
          <p:cNvGrpSpPr>
            <a:grpSpLocks/>
          </p:cNvGrpSpPr>
          <p:nvPr/>
        </p:nvGrpSpPr>
        <p:grpSpPr bwMode="auto">
          <a:xfrm>
            <a:off x="7847017" y="2146424"/>
            <a:ext cx="795338" cy="390525"/>
            <a:chOff x="4963" y="1174"/>
            <a:chExt cx="501" cy="246"/>
          </a:xfrm>
        </p:grpSpPr>
        <p:graphicFrame>
          <p:nvGraphicFramePr>
            <p:cNvPr id="9246" name="Object 30">
              <a:extLst>
                <a:ext uri="{FF2B5EF4-FFF2-40B4-BE49-F238E27FC236}">
                  <a16:creationId xmlns:a16="http://schemas.microsoft.com/office/drawing/2014/main" id="{CC07F4CD-5F8C-4619-9505-8D8C38D127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8768211"/>
                </p:ext>
              </p:extLst>
            </p:nvPr>
          </p:nvGraphicFramePr>
          <p:xfrm>
            <a:off x="4963" y="1174"/>
            <a:ext cx="20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47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9246" name="Object 30">
                          <a:extLst>
                            <a:ext uri="{FF2B5EF4-FFF2-40B4-BE49-F238E27FC236}">
                              <a16:creationId xmlns:a16="http://schemas.microsoft.com/office/drawing/2014/main" id="{CC07F4CD-5F8C-4619-9505-8D8C38D127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3" y="1174"/>
                          <a:ext cx="203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7" name="Object 31">
              <a:extLst>
                <a:ext uri="{FF2B5EF4-FFF2-40B4-BE49-F238E27FC236}">
                  <a16:creationId xmlns:a16="http://schemas.microsoft.com/office/drawing/2014/main" id="{4B58175A-539F-425E-8178-421970A4FC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6947242"/>
                </p:ext>
              </p:extLst>
            </p:nvPr>
          </p:nvGraphicFramePr>
          <p:xfrm>
            <a:off x="5261" y="1180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48" name="Equation" r:id="rId14" imgW="139680" imgH="164880" progId="Equation.DSMT4">
                    <p:embed/>
                  </p:oleObj>
                </mc:Choice>
                <mc:Fallback>
                  <p:oleObj name="Equation" r:id="rId14" imgW="139680" imgH="164880" progId="Equation.DSMT4">
                    <p:embed/>
                    <p:pic>
                      <p:nvPicPr>
                        <p:cNvPr id="9247" name="Object 31">
                          <a:extLst>
                            <a:ext uri="{FF2B5EF4-FFF2-40B4-BE49-F238E27FC236}">
                              <a16:creationId xmlns:a16="http://schemas.microsoft.com/office/drawing/2014/main" id="{4B58175A-539F-425E-8178-421970A4FC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1" y="1180"/>
                          <a:ext cx="2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48" name="Line 32">
            <a:extLst>
              <a:ext uri="{FF2B5EF4-FFF2-40B4-BE49-F238E27FC236}">
                <a16:creationId xmlns:a16="http://schemas.microsoft.com/office/drawing/2014/main" id="{CC4E97D9-B536-42EE-BD0A-32EA19B19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2514724"/>
            <a:ext cx="0" cy="3810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49" name="Object 33">
            <a:extLst>
              <a:ext uri="{FF2B5EF4-FFF2-40B4-BE49-F238E27FC236}">
                <a16:creationId xmlns:a16="http://schemas.microsoft.com/office/drawing/2014/main" id="{089CD249-C773-447F-A32E-448315F30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58555"/>
              </p:ext>
            </p:extLst>
          </p:nvPr>
        </p:nvGraphicFramePr>
        <p:xfrm>
          <a:off x="8320541" y="2895724"/>
          <a:ext cx="31172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49" name="Equation" r:id="rId16" imgW="126720" imgH="139680" progId="Equation.DSMT4">
                  <p:embed/>
                </p:oleObj>
              </mc:Choice>
              <mc:Fallback>
                <p:oleObj name="Equation" r:id="rId16" imgW="126720" imgH="139680" progId="Equation.DSMT4">
                  <p:embed/>
                  <p:pic>
                    <p:nvPicPr>
                      <p:cNvPr id="9249" name="Object 33">
                        <a:extLst>
                          <a:ext uri="{FF2B5EF4-FFF2-40B4-BE49-F238E27FC236}">
                            <a16:creationId xmlns:a16="http://schemas.microsoft.com/office/drawing/2014/main" id="{089CD249-C773-447F-A32E-448315F308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541" y="2895724"/>
                        <a:ext cx="31172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Text Box 37">
            <a:extLst>
              <a:ext uri="{FF2B5EF4-FFF2-40B4-BE49-F238E27FC236}">
                <a16:creationId xmlns:a16="http://schemas.microsoft.com/office/drawing/2014/main" id="{6CCF8FD0-D0A3-417D-B5E1-D9F8853E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762124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则还有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9" name="Object 9">
            <a:extLst>
              <a:ext uri="{FF2B5EF4-FFF2-40B4-BE49-F238E27FC236}">
                <a16:creationId xmlns:a16="http://schemas.microsoft.com/office/drawing/2014/main" id="{00766F3A-6E9E-4D76-9AEC-D10438A78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034118"/>
              </p:ext>
            </p:extLst>
          </p:nvPr>
        </p:nvGraphicFramePr>
        <p:xfrm>
          <a:off x="1823406" y="662646"/>
          <a:ext cx="4294187" cy="56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9" name="Equation" r:id="rId3" imgW="1739880" imgH="228600" progId="Equation.DSMT4">
                  <p:embed/>
                </p:oleObj>
              </mc:Choice>
              <mc:Fallback>
                <p:oleObj name="Equation" r:id="rId3" imgW="1739880" imgH="228600" progId="Equation.DSMT4">
                  <p:embed/>
                  <p:pic>
                    <p:nvPicPr>
                      <p:cNvPr id="97289" name="Object 9">
                        <a:extLst>
                          <a:ext uri="{FF2B5EF4-FFF2-40B4-BE49-F238E27FC236}">
                            <a16:creationId xmlns:a16="http://schemas.microsoft.com/office/drawing/2014/main" id="{00766F3A-6E9E-4D76-9AEC-D10438A787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406" y="662646"/>
                        <a:ext cx="4294187" cy="561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>
            <a:extLst>
              <a:ext uri="{FF2B5EF4-FFF2-40B4-BE49-F238E27FC236}">
                <a16:creationId xmlns:a16="http://schemas.microsoft.com/office/drawing/2014/main" id="{55409CCE-DA30-4C10-9927-E1524A30B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31579"/>
              </p:ext>
            </p:extLst>
          </p:nvPr>
        </p:nvGraphicFramePr>
        <p:xfrm>
          <a:off x="1731517" y="1376881"/>
          <a:ext cx="4208635" cy="65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0" name="Equation" r:id="rId5" imgW="1638000" imgH="253800" progId="Equation.DSMT4">
                  <p:embed/>
                </p:oleObj>
              </mc:Choice>
              <mc:Fallback>
                <p:oleObj name="Equation" r:id="rId5" imgW="1638000" imgH="253800" progId="Equation.DSMT4">
                  <p:embed/>
                  <p:pic>
                    <p:nvPicPr>
                      <p:cNvPr id="97291" name="Object 11">
                        <a:extLst>
                          <a:ext uri="{FF2B5EF4-FFF2-40B4-BE49-F238E27FC236}">
                            <a16:creationId xmlns:a16="http://schemas.microsoft.com/office/drawing/2014/main" id="{55409CCE-DA30-4C10-9927-E1524A30B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517" y="1376881"/>
                        <a:ext cx="4208635" cy="655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3" name="Text Box 13">
            <a:extLst>
              <a:ext uri="{FF2B5EF4-FFF2-40B4-BE49-F238E27FC236}">
                <a16:creationId xmlns:a16="http://schemas.microsoft.com/office/drawing/2014/main" id="{2B218DE9-F325-4FCD-8B69-250E84A00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04" y="662599"/>
            <a:ext cx="127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</a:p>
        </p:txBody>
      </p:sp>
      <p:sp>
        <p:nvSpPr>
          <p:cNvPr id="97303" name="Text Box 23">
            <a:extLst>
              <a:ext uri="{FF2B5EF4-FFF2-40B4-BE49-F238E27FC236}">
                <a16:creationId xmlns:a16="http://schemas.microsoft.com/office/drawing/2014/main" id="{62A98404-C1B0-48F6-AF03-DFC6EABC4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294" y="64489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</a:p>
        </p:txBody>
      </p:sp>
      <p:sp>
        <p:nvSpPr>
          <p:cNvPr id="97304" name="Text Box 24">
            <a:extLst>
              <a:ext uri="{FF2B5EF4-FFF2-40B4-BE49-F238E27FC236}">
                <a16:creationId xmlns:a16="http://schemas.microsoft.com/office/drawing/2014/main" id="{3469891A-AE57-4EAF-BAD1-449F548BA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5273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</a:p>
        </p:txBody>
      </p:sp>
      <p:graphicFrame>
        <p:nvGraphicFramePr>
          <p:cNvPr id="97314" name="Object 34">
            <a:extLst>
              <a:ext uri="{FF2B5EF4-FFF2-40B4-BE49-F238E27FC236}">
                <a16:creationId xmlns:a16="http://schemas.microsoft.com/office/drawing/2014/main" id="{4F1C7E96-FF61-4890-A400-DF8D5ECF0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305793"/>
              </p:ext>
            </p:extLst>
          </p:nvPr>
        </p:nvGraphicFramePr>
        <p:xfrm>
          <a:off x="1619250" y="2074862"/>
          <a:ext cx="4760118" cy="65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1" name="Equation" r:id="rId7" imgW="1854000" imgH="253800" progId="Equation.DSMT4">
                  <p:embed/>
                </p:oleObj>
              </mc:Choice>
              <mc:Fallback>
                <p:oleObj name="Equation" r:id="rId7" imgW="1854000" imgH="253800" progId="Equation.DSMT4">
                  <p:embed/>
                  <p:pic>
                    <p:nvPicPr>
                      <p:cNvPr id="97314" name="Object 34">
                        <a:extLst>
                          <a:ext uri="{FF2B5EF4-FFF2-40B4-BE49-F238E27FC236}">
                            <a16:creationId xmlns:a16="http://schemas.microsoft.com/office/drawing/2014/main" id="{4F1C7E96-FF61-4890-A400-DF8D5ECF0A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074862"/>
                        <a:ext cx="4760118" cy="655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6" name="Object 36">
            <a:extLst>
              <a:ext uri="{FF2B5EF4-FFF2-40B4-BE49-F238E27FC236}">
                <a16:creationId xmlns:a16="http://schemas.microsoft.com/office/drawing/2014/main" id="{23DDED55-B01C-4D30-A7A8-4541B74EB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673203"/>
              </p:ext>
            </p:extLst>
          </p:nvPr>
        </p:nvGraphicFramePr>
        <p:xfrm>
          <a:off x="1069974" y="3397249"/>
          <a:ext cx="6166321" cy="1624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2" name="Equation" r:id="rId9" imgW="2603160" imgH="685800" progId="Equation.DSMT4">
                  <p:embed/>
                </p:oleObj>
              </mc:Choice>
              <mc:Fallback>
                <p:oleObj name="Equation" r:id="rId9" imgW="2603160" imgH="685800" progId="Equation.DSMT4">
                  <p:embed/>
                  <p:pic>
                    <p:nvPicPr>
                      <p:cNvPr id="97316" name="Object 36">
                        <a:extLst>
                          <a:ext uri="{FF2B5EF4-FFF2-40B4-BE49-F238E27FC236}">
                            <a16:creationId xmlns:a16="http://schemas.microsoft.com/office/drawing/2014/main" id="{23DDED55-B01C-4D30-A7A8-4541B74EB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4" y="3397249"/>
                        <a:ext cx="6166321" cy="1624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9" name="Object 39">
            <a:extLst>
              <a:ext uri="{FF2B5EF4-FFF2-40B4-BE49-F238E27FC236}">
                <a16:creationId xmlns:a16="http://schemas.microsoft.com/office/drawing/2014/main" id="{92D3F5B5-8DAD-4CD4-A3E4-4C74909B4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49600"/>
              </p:ext>
            </p:extLst>
          </p:nvPr>
        </p:nvGraphicFramePr>
        <p:xfrm>
          <a:off x="1763688" y="4979469"/>
          <a:ext cx="48085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83" name="Equation" r:id="rId11" imgW="2006280" imgH="419040" progId="Equation.DSMT4">
                  <p:embed/>
                </p:oleObj>
              </mc:Choice>
              <mc:Fallback>
                <p:oleObj name="Equation" r:id="rId11" imgW="2006280" imgH="419040" progId="Equation.DSMT4">
                  <p:embed/>
                  <p:pic>
                    <p:nvPicPr>
                      <p:cNvPr id="97319" name="Object 39">
                        <a:extLst>
                          <a:ext uri="{FF2B5EF4-FFF2-40B4-BE49-F238E27FC236}">
                            <a16:creationId xmlns:a16="http://schemas.microsoft.com/office/drawing/2014/main" id="{92D3F5B5-8DAD-4CD4-A3E4-4C74909B46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979469"/>
                        <a:ext cx="480853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7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3" grpId="0" build="p" autoUpdateAnimBg="0"/>
      <p:bldP spid="97304" grpId="0" build="p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557</TotalTime>
  <Words>1230</Words>
  <Application>Microsoft Office PowerPoint</Application>
  <PresentationFormat>全屏显示(4:3)</PresentationFormat>
  <Paragraphs>216</Paragraphs>
  <Slides>36</Slides>
  <Notes>9</Notes>
  <HiddenSlides>0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  <vt:variant>
        <vt:lpstr>自定义放映</vt:lpstr>
      </vt:variant>
      <vt:variant>
        <vt:i4>2</vt:i4>
      </vt:variant>
    </vt:vector>
  </HeadingPairs>
  <TitlesOfParts>
    <vt:vector size="46" baseType="lpstr">
      <vt:lpstr>华文楷体</vt:lpstr>
      <vt:lpstr>华文行楷</vt:lpstr>
      <vt:lpstr>Arial</vt:lpstr>
      <vt:lpstr>Times New Roman</vt:lpstr>
      <vt:lpstr>Trebuchet MS</vt:lpstr>
      <vt:lpstr>Wingdings 3</vt:lpstr>
      <vt:lpstr>平面</vt:lpstr>
      <vt:lpstr>Equation</vt:lpstr>
      <vt:lpstr>第四节</vt:lpstr>
      <vt:lpstr>本节讨论 :</vt:lpstr>
      <vt:lpstr>一、由方程式确定的隐函数的微分法</vt:lpstr>
      <vt:lpstr>PowerPoint 演示文稿</vt:lpstr>
      <vt:lpstr>例.  验证方程</vt:lpstr>
      <vt:lpstr>PowerPoint 演示文稿</vt:lpstr>
      <vt:lpstr>导数的另一求法</vt:lpstr>
      <vt:lpstr>二阶导数 :</vt:lpstr>
      <vt:lpstr>PowerPoint 演示文稿</vt:lpstr>
      <vt:lpstr>定理 .</vt:lpstr>
      <vt:lpstr>PowerPoint 演示文稿</vt:lpstr>
      <vt:lpstr>解法1    利用公式</vt:lpstr>
      <vt:lpstr>例.  设</vt:lpstr>
      <vt:lpstr>PowerPoint 演示文稿</vt:lpstr>
      <vt:lpstr>PowerPoint 演示文稿</vt:lpstr>
      <vt:lpstr>二、由方程组确定的隐函数的微分法</vt:lpstr>
      <vt:lpstr>定理.</vt:lpstr>
      <vt:lpstr>PowerPoint 演示文稿</vt:lpstr>
      <vt:lpstr>推导: 设方程组</vt:lpstr>
      <vt:lpstr>PowerPoint 演示文稿</vt:lpstr>
      <vt:lpstr>例.  设</vt:lpstr>
      <vt:lpstr>PowerPoint 演示文稿</vt:lpstr>
      <vt:lpstr>PowerPoint 演示文稿</vt:lpstr>
      <vt:lpstr>PowerPoint 演示文稿</vt:lpstr>
      <vt:lpstr>例.  设 y=f (x ,t), 其中t 是由方程F (x, y, t)=0确定的 x, 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解法2. 利用全微分形式不变性同时求出各偏导数.</vt:lpstr>
      <vt:lpstr>PowerPoint 演示文稿</vt:lpstr>
      <vt:lpstr>PowerPoint 演示文稿</vt:lpstr>
      <vt:lpstr>4. 设函数</vt:lpstr>
      <vt:lpstr>PowerPoint 演示文稿</vt:lpstr>
      <vt:lpstr>PowerPoint 演示文稿</vt:lpstr>
      <vt:lpstr>刘徽</vt:lpstr>
      <vt:lpstr>柯西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cp:lastModifiedBy>jinzhang@jlu.edu.cn</cp:lastModifiedBy>
  <cp:revision>447</cp:revision>
  <cp:lastPrinted>2022-03-03T07:15:55Z</cp:lastPrinted>
  <dcterms:created xsi:type="dcterms:W3CDTF">2000-07-20T07:19:35Z</dcterms:created>
  <dcterms:modified xsi:type="dcterms:W3CDTF">2022-03-10T07:36:14Z</dcterms:modified>
</cp:coreProperties>
</file>