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sldIdLst>
    <p:sldId id="266" r:id="rId2"/>
    <p:sldId id="277" r:id="rId3"/>
    <p:sldId id="285" r:id="rId4"/>
    <p:sldId id="286" r:id="rId5"/>
    <p:sldId id="258" r:id="rId6"/>
    <p:sldId id="278" r:id="rId7"/>
    <p:sldId id="267" r:id="rId8"/>
    <p:sldId id="268" r:id="rId9"/>
    <p:sldId id="289" r:id="rId10"/>
    <p:sldId id="260" r:id="rId11"/>
    <p:sldId id="284" r:id="rId12"/>
    <p:sldId id="262" r:id="rId13"/>
    <p:sldId id="279" r:id="rId14"/>
    <p:sldId id="290" r:id="rId15"/>
    <p:sldId id="263" r:id="rId16"/>
    <p:sldId id="288" r:id="rId17"/>
    <p:sldId id="269" r:id="rId18"/>
    <p:sldId id="272" r:id="rId19"/>
    <p:sldId id="275" r:id="rId20"/>
    <p:sldId id="276" r:id="rId21"/>
    <p:sldId id="271" r:id="rId22"/>
    <p:sldId id="265" r:id="rId23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FF"/>
    <a:srgbClr val="003399"/>
    <a:srgbClr val="000099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311" autoAdjust="0"/>
  </p:normalViewPr>
  <p:slideViewPr>
    <p:cSldViewPr>
      <p:cViewPr varScale="1">
        <p:scale>
          <a:sx n="109" d="100"/>
          <a:sy n="109" d="100"/>
        </p:scale>
        <p:origin x="1116" y="102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Relationship Id="rId14" Type="http://schemas.openxmlformats.org/officeDocument/2006/relationships/image" Target="../media/image10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12.wmf"/><Relationship Id="rId5" Type="http://schemas.openxmlformats.org/officeDocument/2006/relationships/image" Target="../media/image26.wmf"/><Relationship Id="rId10" Type="http://schemas.openxmlformats.org/officeDocument/2006/relationships/image" Target="../media/image8.wmf"/><Relationship Id="rId4" Type="http://schemas.openxmlformats.org/officeDocument/2006/relationships/image" Target="../media/image25.wmf"/><Relationship Id="rId9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18" Type="http://schemas.openxmlformats.org/officeDocument/2006/relationships/image" Target="../media/image7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17" Type="http://schemas.openxmlformats.org/officeDocument/2006/relationships/image" Target="../media/image74.wmf"/><Relationship Id="rId2" Type="http://schemas.openxmlformats.org/officeDocument/2006/relationships/image" Target="../media/image59.wmf"/><Relationship Id="rId16" Type="http://schemas.openxmlformats.org/officeDocument/2006/relationships/image" Target="../media/image73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emf"/><Relationship Id="rId5" Type="http://schemas.openxmlformats.org/officeDocument/2006/relationships/image" Target="../media/image62.wmf"/><Relationship Id="rId15" Type="http://schemas.openxmlformats.org/officeDocument/2006/relationships/image" Target="../media/image7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emf"/><Relationship Id="rId14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F68ABE-21E7-4292-A050-DB984F241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43210-562A-4512-82F4-5552D4E8C2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21EDBE1-140F-4F4D-9196-79205E1DCE0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0064EFB-C314-4EE6-BFC4-D3A8FBAE3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00003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55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90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57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24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93811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5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FA21-0F08-4210-B93F-E9C5B8C6965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7AFDB-C694-46C1-AE3E-98BA0A1DA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9A51C-5ADF-4464-8A3D-06F3D175FD5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0C8A542-16C4-4592-BABE-A1A1FBA05AE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28233B-7FAF-4F89-87E9-94454D7FF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CB471B-7D0B-491E-8717-6AC0975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16F908-345D-489E-A313-1375A8A9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83D49F-3A6A-47C8-BA45-1549496B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5F63DB-F0F2-4F29-A7AE-A2001EDECC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1487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29895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33689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85307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23611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73931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19850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711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49870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1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8.wmf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3.wmf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30.wmf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6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67.wmf"/><Relationship Id="rId14" Type="http://schemas.openxmlformats.org/officeDocument/2006/relationships/oleObject" Target="../embeddings/oleObject17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1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22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6.wmf"/><Relationship Id="rId26" Type="http://schemas.openxmlformats.org/officeDocument/2006/relationships/image" Target="../media/image40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3.w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75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64.wmf"/><Relationship Id="rId20" Type="http://schemas.openxmlformats.org/officeDocument/2006/relationships/image" Target="../media/image66.e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68.emf"/><Relationship Id="rId32" Type="http://schemas.openxmlformats.org/officeDocument/2006/relationships/image" Target="../media/image72.wmf"/><Relationship Id="rId37" Type="http://schemas.openxmlformats.org/officeDocument/2006/relationships/oleObject" Target="../embeddings/oleObject7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0.wmf"/><Relationship Id="rId36" Type="http://schemas.openxmlformats.org/officeDocument/2006/relationships/image" Target="../media/image74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1.wmf"/><Relationship Id="rId35" Type="http://schemas.openxmlformats.org/officeDocument/2006/relationships/oleObject" Target="../embeddings/oleObject78.bin"/><Relationship Id="rId8" Type="http://schemas.openxmlformats.org/officeDocument/2006/relationships/image" Target="../media/image60.wmf"/><Relationship Id="rId3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28">
            <a:extLst>
              <a:ext uri="{FF2B5EF4-FFF2-40B4-BE49-F238E27FC236}">
                <a16:creationId xmlns:a16="http://schemas.microsoft.com/office/drawing/2014/main" id="{3777D69A-0A90-49B6-A0D5-D01ED555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0442"/>
            <a:ext cx="9144000" cy="4774942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2" name="Rectangle 1128">
            <a:extLst>
              <a:ext uri="{FF2B5EF4-FFF2-40B4-BE49-F238E27FC236}">
                <a16:creationId xmlns:a16="http://schemas.microsoft.com/office/drawing/2014/main" id="{E55E5805-8D46-4D12-967B-997D43171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492896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Text Box 1130">
            <a:extLst>
              <a:ext uri="{FF2B5EF4-FFF2-40B4-BE49-F238E27FC236}">
                <a16:creationId xmlns:a16="http://schemas.microsoft.com/office/drawing/2014/main" id="{E47D9744-0092-4E8B-9612-D3853DB7C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27" y="157163"/>
            <a:ext cx="1441421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第二章 </a:t>
            </a:r>
          </a:p>
        </p:txBody>
      </p:sp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AB0FE6BB-22D6-47E3-A0F6-0129315C45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548" y="481013"/>
            <a:ext cx="22098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第五节</a:t>
            </a:r>
          </a:p>
        </p:txBody>
      </p:sp>
      <p:sp>
        <p:nvSpPr>
          <p:cNvPr id="17411" name="Text Box 1027">
            <a:extLst>
              <a:ext uri="{FF2B5EF4-FFF2-40B4-BE49-F238E27FC236}">
                <a16:creationId xmlns:a16="http://schemas.microsoft.com/office/drawing/2014/main" id="{66261A46-1933-47EC-9B03-6E0021A4E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376" y="3176534"/>
            <a:ext cx="289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一、方向导数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02" name="Text Box 1118">
            <a:extLst>
              <a:ext uri="{FF2B5EF4-FFF2-40B4-BE49-F238E27FC236}">
                <a16:creationId xmlns:a16="http://schemas.microsoft.com/office/drawing/2014/main" id="{FE03FA45-20BE-4D83-8CAC-70B70B208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376" y="4329059"/>
            <a:ext cx="20313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二、梯度  </a:t>
            </a:r>
          </a:p>
        </p:txBody>
      </p:sp>
      <p:sp>
        <p:nvSpPr>
          <p:cNvPr id="17511" name="Text Box 1127">
            <a:extLst>
              <a:ext uri="{FF2B5EF4-FFF2-40B4-BE49-F238E27FC236}">
                <a16:creationId xmlns:a16="http://schemas.microsoft.com/office/drawing/2014/main" id="{F9B3CFFF-5271-4004-83D3-29BE9F5F0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268413"/>
            <a:ext cx="44513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方向导数和梯度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5FD1496-0B97-4DF1-8FB1-9EC4A493F6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2143" y="201613"/>
            <a:ext cx="2057400" cy="53340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二、梯度  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BCE5EDBE-A83B-42AE-96DF-FEE77C312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38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方向导数公式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9B122D7E-9FC4-4A94-9039-EC3FE8397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105720"/>
              </p:ext>
            </p:extLst>
          </p:nvPr>
        </p:nvGraphicFramePr>
        <p:xfrm>
          <a:off x="2743200" y="676276"/>
          <a:ext cx="5516379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8" name="Equation" r:id="rId3" imgW="2463480" imgH="431640" progId="Equation.DSMT4">
                  <p:embed/>
                </p:oleObj>
              </mc:Choice>
              <mc:Fallback>
                <p:oleObj name="Equation" r:id="rId3" imgW="2463480" imgH="431640" progId="Equation.DSMT4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9B122D7E-9FC4-4A94-9039-EC3FE8397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76276"/>
                        <a:ext cx="5516379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>
            <a:extLst>
              <a:ext uri="{FF2B5EF4-FFF2-40B4-BE49-F238E27FC236}">
                <a16:creationId xmlns:a16="http://schemas.microsoft.com/office/drawing/2014/main" id="{D2525ECD-08F6-4AF1-B2D4-9A663BDC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17716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令向量</a:t>
            </a:r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F5AFF736-8653-485D-BAE7-D935CFDEF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471613"/>
            <a:ext cx="0" cy="157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D7D8E9CA-4444-435C-9311-2F7F97B61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467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这说明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BD1B75F9-F6C8-44CE-8276-F0805A426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3340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方向：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变化率最大的方向</a:t>
            </a: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8103F12F-616F-422C-8A49-31C74E814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867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 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的最大变化率之值</a:t>
            </a:r>
          </a:p>
        </p:txBody>
      </p:sp>
      <p:sp>
        <p:nvSpPr>
          <p:cNvPr id="11291" name="Text Box 27">
            <a:extLst>
              <a:ext uri="{FF2B5EF4-FFF2-40B4-BE49-F238E27FC236}">
                <a16:creationId xmlns:a16="http://schemas.microsoft.com/office/drawing/2014/main" id="{BD0C18E4-FA90-4F07-BB74-3192FA3F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431" y="3960813"/>
            <a:ext cx="4070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方向导数取最大值：</a:t>
            </a:r>
            <a:endParaRPr lang="zh-CN" altLang="en-US" sz="2800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300" name="AutoShape 36">
            <a:extLst>
              <a:ext uri="{FF2B5EF4-FFF2-40B4-BE49-F238E27FC236}">
                <a16:creationId xmlns:a16="http://schemas.microsoft.com/office/drawing/2014/main" id="{E500D836-9115-40F5-94C4-1A71BCE556FD}"/>
              </a:ext>
            </a:extLst>
          </p:cNvPr>
          <p:cNvSpPr>
            <a:spLocks/>
          </p:cNvSpPr>
          <p:nvPr/>
        </p:nvSpPr>
        <p:spPr bwMode="auto">
          <a:xfrm>
            <a:off x="2667000" y="5410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85" name="Object 21">
            <a:extLst>
              <a:ext uri="{FF2B5EF4-FFF2-40B4-BE49-F238E27FC236}">
                <a16:creationId xmlns:a16="http://schemas.microsoft.com/office/drawing/2014/main" id="{01D8F646-DA59-470E-AF7D-86967CA663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667906"/>
              </p:ext>
            </p:extLst>
          </p:nvPr>
        </p:nvGraphicFramePr>
        <p:xfrm>
          <a:off x="2941638" y="3068638"/>
          <a:ext cx="26987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9" name="Equation" r:id="rId5" imgW="1091880" imgH="304560" progId="Equation.DSMT4">
                  <p:embed/>
                </p:oleObj>
              </mc:Choice>
              <mc:Fallback>
                <p:oleObj name="Equation" r:id="rId5" imgW="1091880" imgH="304560" progId="Equation.DSMT4">
                  <p:embed/>
                  <p:pic>
                    <p:nvPicPr>
                      <p:cNvPr id="11285" name="Object 21">
                        <a:extLst>
                          <a:ext uri="{FF2B5EF4-FFF2-40B4-BE49-F238E27FC236}">
                            <a16:creationId xmlns:a16="http://schemas.microsoft.com/office/drawing/2014/main" id="{01D8F646-DA59-470E-AF7D-86967CA66330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3068638"/>
                        <a:ext cx="26987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>
            <a:extLst>
              <a:ext uri="{FF2B5EF4-FFF2-40B4-BE49-F238E27FC236}">
                <a16:creationId xmlns:a16="http://schemas.microsoft.com/office/drawing/2014/main" id="{F87289B2-B18D-4BF8-A18A-CC55E7419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1156"/>
              </p:ext>
            </p:extLst>
          </p:nvPr>
        </p:nvGraphicFramePr>
        <p:xfrm>
          <a:off x="492126" y="3825876"/>
          <a:ext cx="3302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0" name="Equation" r:id="rId7" imgW="1396800" imgH="279360" progId="Equation.DSMT4">
                  <p:embed/>
                </p:oleObj>
              </mc:Choice>
              <mc:Fallback>
                <p:oleObj name="Equation" r:id="rId7" imgW="1396800" imgH="279360" progId="Equation.DSMT4">
                  <p:embed/>
                  <p:pic>
                    <p:nvPicPr>
                      <p:cNvPr id="11289" name="Object 25">
                        <a:extLst>
                          <a:ext uri="{FF2B5EF4-FFF2-40B4-BE49-F238E27FC236}">
                            <a16:creationId xmlns:a16="http://schemas.microsoft.com/office/drawing/2014/main" id="{F87289B2-B18D-4BF8-A18A-CC55E7419D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6" y="3825876"/>
                        <a:ext cx="3302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30" name="Group 66">
            <a:extLst>
              <a:ext uri="{FF2B5EF4-FFF2-40B4-BE49-F238E27FC236}">
                <a16:creationId xmlns:a16="http://schemas.microsoft.com/office/drawing/2014/main" id="{F6D2B1DB-9B5B-4C0B-BF5D-876450D74684}"/>
              </a:ext>
            </a:extLst>
          </p:cNvPr>
          <p:cNvGrpSpPr>
            <a:grpSpLocks/>
          </p:cNvGrpSpPr>
          <p:nvPr/>
        </p:nvGrpSpPr>
        <p:grpSpPr bwMode="auto">
          <a:xfrm>
            <a:off x="2111375" y="5638800"/>
            <a:ext cx="501650" cy="412750"/>
            <a:chOff x="1330" y="3552"/>
            <a:chExt cx="316" cy="260"/>
          </a:xfrm>
        </p:grpSpPr>
        <p:graphicFrame>
          <p:nvGraphicFramePr>
            <p:cNvPr id="11279" name="Object 15">
              <a:extLst>
                <a:ext uri="{FF2B5EF4-FFF2-40B4-BE49-F238E27FC236}">
                  <a16:creationId xmlns:a16="http://schemas.microsoft.com/office/drawing/2014/main" id="{5A9DF6EC-0EA4-439C-ACEA-81F1E75463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8865456"/>
                </p:ext>
              </p:extLst>
            </p:nvPr>
          </p:nvGraphicFramePr>
          <p:xfrm>
            <a:off x="1330" y="3552"/>
            <a:ext cx="31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81" name="Equation" r:id="rId9" imgW="215640" imgH="177480" progId="Equation.DSMT4">
                    <p:embed/>
                  </p:oleObj>
                </mc:Choice>
                <mc:Fallback>
                  <p:oleObj name="Equation" r:id="rId9" imgW="215640" imgH="177480" progId="Equation.DSMT4">
                    <p:embed/>
                    <p:pic>
                      <p:nvPicPr>
                        <p:cNvPr id="11279" name="Object 15">
                          <a:extLst>
                            <a:ext uri="{FF2B5EF4-FFF2-40B4-BE49-F238E27FC236}">
                              <a16:creationId xmlns:a16="http://schemas.microsoft.com/office/drawing/2014/main" id="{5A9DF6EC-0EA4-439C-ACEA-81F1E75463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3552"/>
                          <a:ext cx="31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1" name="Line 47">
              <a:extLst>
                <a:ext uri="{FF2B5EF4-FFF2-40B4-BE49-F238E27FC236}">
                  <a16:creationId xmlns:a16="http://schemas.microsoft.com/office/drawing/2014/main" id="{2749153C-40AF-4A33-BF46-54F79A6E9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355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37" name="Group 73">
            <a:extLst>
              <a:ext uri="{FF2B5EF4-FFF2-40B4-BE49-F238E27FC236}">
                <a16:creationId xmlns:a16="http://schemas.microsoft.com/office/drawing/2014/main" id="{624DC74D-1F1E-4A06-9D00-2A51DA602DD4}"/>
              </a:ext>
            </a:extLst>
          </p:cNvPr>
          <p:cNvGrpSpPr>
            <a:grpSpLocks/>
          </p:cNvGrpSpPr>
          <p:nvPr/>
        </p:nvGrpSpPr>
        <p:grpSpPr bwMode="auto">
          <a:xfrm>
            <a:off x="2574925" y="4470402"/>
            <a:ext cx="2616200" cy="966788"/>
            <a:chOff x="1622" y="2816"/>
            <a:chExt cx="1648" cy="609"/>
          </a:xfrm>
        </p:grpSpPr>
        <p:graphicFrame>
          <p:nvGraphicFramePr>
            <p:cNvPr id="11277" name="Object 13">
              <a:extLst>
                <a:ext uri="{FF2B5EF4-FFF2-40B4-BE49-F238E27FC236}">
                  <a16:creationId xmlns:a16="http://schemas.microsoft.com/office/drawing/2014/main" id="{4618F0A6-50A4-4D05-8A56-F7BA34A3EE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4405188"/>
                </p:ext>
              </p:extLst>
            </p:nvPr>
          </p:nvGraphicFramePr>
          <p:xfrm>
            <a:off x="1622" y="2816"/>
            <a:ext cx="1648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82" name="Equation" r:id="rId11" imgW="1168200" imgH="431640" progId="Equation.DSMT4">
                    <p:embed/>
                  </p:oleObj>
                </mc:Choice>
                <mc:Fallback>
                  <p:oleObj name="Equation" r:id="rId11" imgW="1168200" imgH="431640" progId="Equation.DSMT4">
                    <p:embed/>
                    <p:pic>
                      <p:nvPicPr>
                        <p:cNvPr id="11277" name="Object 13">
                          <a:extLst>
                            <a:ext uri="{FF2B5EF4-FFF2-40B4-BE49-F238E27FC236}">
                              <a16:creationId xmlns:a16="http://schemas.microsoft.com/office/drawing/2014/main" id="{4618F0A6-50A4-4D05-8A56-F7BA34A3EE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" y="2816"/>
                          <a:ext cx="1648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2" name="Line 48">
              <a:extLst>
                <a:ext uri="{FF2B5EF4-FFF2-40B4-BE49-F238E27FC236}">
                  <a16:creationId xmlns:a16="http://schemas.microsoft.com/office/drawing/2014/main" id="{2B7095B4-CC5F-4156-8D0E-1FFD7E13B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947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338" name="Object 74">
            <a:extLst>
              <a:ext uri="{FF2B5EF4-FFF2-40B4-BE49-F238E27FC236}">
                <a16:creationId xmlns:a16="http://schemas.microsoft.com/office/drawing/2014/main" id="{F18E377A-8914-4CF9-B8EF-CF292398E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997321"/>
              </p:ext>
            </p:extLst>
          </p:nvPr>
        </p:nvGraphicFramePr>
        <p:xfrm>
          <a:off x="3262313" y="1557338"/>
          <a:ext cx="298132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3" name="Equation" r:id="rId13" imgW="1295280" imgH="482400" progId="Equation.DSMT4">
                  <p:embed/>
                </p:oleObj>
              </mc:Choice>
              <mc:Fallback>
                <p:oleObj name="Equation" r:id="rId13" imgW="1295280" imgH="482400" progId="Equation.DSMT4">
                  <p:embed/>
                  <p:pic>
                    <p:nvPicPr>
                      <p:cNvPr id="11338" name="Object 74">
                        <a:extLst>
                          <a:ext uri="{FF2B5EF4-FFF2-40B4-BE49-F238E27FC236}">
                            <a16:creationId xmlns:a16="http://schemas.microsoft.com/office/drawing/2014/main" id="{F18E377A-8914-4CF9-B8EF-CF292398E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557338"/>
                        <a:ext cx="298132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9" name="Object 75">
            <a:extLst>
              <a:ext uri="{FF2B5EF4-FFF2-40B4-BE49-F238E27FC236}">
                <a16:creationId xmlns:a16="http://schemas.microsoft.com/office/drawing/2014/main" id="{579B4A34-7BF2-4308-99EC-B131C2549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20983"/>
              </p:ext>
            </p:extLst>
          </p:nvPr>
        </p:nvGraphicFramePr>
        <p:xfrm>
          <a:off x="3262313" y="2478088"/>
          <a:ext cx="3622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4" name="Equation" r:id="rId15" imgW="1574640" imgH="266400" progId="Equation.DSMT4">
                  <p:embed/>
                </p:oleObj>
              </mc:Choice>
              <mc:Fallback>
                <p:oleObj name="Equation" r:id="rId15" imgW="1574640" imgH="266400" progId="Equation.DSMT4">
                  <p:embed/>
                  <p:pic>
                    <p:nvPicPr>
                      <p:cNvPr id="11339" name="Object 75">
                        <a:extLst>
                          <a:ext uri="{FF2B5EF4-FFF2-40B4-BE49-F238E27FC236}">
                            <a16:creationId xmlns:a16="http://schemas.microsoft.com/office/drawing/2014/main" id="{579B4A34-7BF2-4308-99EC-B131C2549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2478088"/>
                        <a:ext cx="36226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45" name="Object 81">
            <a:extLst>
              <a:ext uri="{FF2B5EF4-FFF2-40B4-BE49-F238E27FC236}">
                <a16:creationId xmlns:a16="http://schemas.microsoft.com/office/drawing/2014/main" id="{3A747793-E5F4-491C-BD3F-A02AF80B5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5906"/>
              </p:ext>
            </p:extLst>
          </p:nvPr>
        </p:nvGraphicFramePr>
        <p:xfrm>
          <a:off x="1125538" y="2981325"/>
          <a:ext cx="185261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5" name="Equation" r:id="rId17" imgW="761760" imgH="431640" progId="Equation.DSMT4">
                  <p:embed/>
                </p:oleObj>
              </mc:Choice>
              <mc:Fallback>
                <p:oleObj name="Equation" r:id="rId17" imgW="761760" imgH="431640" progId="Equation.DSMT4">
                  <p:embed/>
                  <p:pic>
                    <p:nvPicPr>
                      <p:cNvPr id="11345" name="Object 81">
                        <a:extLst>
                          <a:ext uri="{FF2B5EF4-FFF2-40B4-BE49-F238E27FC236}">
                            <a16:creationId xmlns:a16="http://schemas.microsoft.com/office/drawing/2014/main" id="{3A747793-E5F4-491C-BD3F-A02AF80B5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2981325"/>
                        <a:ext cx="185261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9" grpId="0" autoUpdateAnimBg="0"/>
      <p:bldP spid="11278" grpId="0" autoUpdateAnimBg="0"/>
      <p:bldP spid="11280" grpId="0" autoUpdateAnimBg="0"/>
      <p:bldP spid="11281" grpId="0" autoUpdateAnimBg="0"/>
      <p:bldP spid="1129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21CBC18-8D86-4B05-A7DB-64E86A86A3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5600" y="499303"/>
            <a:ext cx="1524000" cy="533400"/>
          </a:xfrm>
        </p:spPr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6F3D18C0-294A-4D73-AFF3-8FC7B25D6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925631"/>
              </p:ext>
            </p:extLst>
          </p:nvPr>
        </p:nvGraphicFramePr>
        <p:xfrm>
          <a:off x="1157362" y="1484784"/>
          <a:ext cx="26225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7" name="Equation" r:id="rId3" imgW="1066680" imgH="266400" progId="Equation.DSMT4">
                  <p:embed/>
                </p:oleObj>
              </mc:Choice>
              <mc:Fallback>
                <p:oleObj name="Equation" r:id="rId3" imgW="1066680" imgH="266400" progId="Equation.DSMT4">
                  <p:embed/>
                  <p:pic>
                    <p:nvPicPr>
                      <p:cNvPr id="46083" name="Object 3">
                        <a:extLst>
                          <a:ext uri="{FF2B5EF4-FFF2-40B4-BE49-F238E27FC236}">
                            <a16:creationId xmlns:a16="http://schemas.microsoft.com/office/drawing/2014/main" id="{6F3D18C0-294A-4D73-AFF3-8FC7B25D6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362" y="1484784"/>
                        <a:ext cx="262255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>
            <a:extLst>
              <a:ext uri="{FF2B5EF4-FFF2-40B4-BE49-F238E27FC236}">
                <a16:creationId xmlns:a16="http://schemas.microsoft.com/office/drawing/2014/main" id="{0293C668-8516-44B4-85A8-3BCFB749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1119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BAEB816C-7401-4D5B-9237-19AE2E462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86328"/>
              </p:ext>
            </p:extLst>
          </p:nvPr>
        </p:nvGraphicFramePr>
        <p:xfrm>
          <a:off x="691786" y="2177223"/>
          <a:ext cx="7776294" cy="107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8" name="Equation" r:id="rId5" imgW="3301920" imgH="457200" progId="Equation.DSMT4">
                  <p:embed/>
                </p:oleObj>
              </mc:Choice>
              <mc:Fallback>
                <p:oleObj name="Equation" r:id="rId5" imgW="3301920" imgH="457200" progId="Equation.DSMT4">
                  <p:embed/>
                  <p:pic>
                    <p:nvPicPr>
                      <p:cNvPr id="46085" name="Object 5">
                        <a:extLst>
                          <a:ext uri="{FF2B5EF4-FFF2-40B4-BE49-F238E27FC236}">
                            <a16:creationId xmlns:a16="http://schemas.microsoft.com/office/drawing/2014/main" id="{BAEB816C-7401-4D5B-9237-19AE2E462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86" y="2177223"/>
                        <a:ext cx="7776294" cy="1076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>
            <a:extLst>
              <a:ext uri="{FF2B5EF4-FFF2-40B4-BE49-F238E27FC236}">
                <a16:creationId xmlns:a16="http://schemas.microsoft.com/office/drawing/2014/main" id="{A973BF96-2D6B-4DCE-BAE5-D168DDBC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3480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同样可定义二元函数</a:t>
            </a:r>
          </a:p>
        </p:txBody>
      </p:sp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1114A99F-81E0-4094-9695-2E9D1B47B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783437"/>
              </p:ext>
            </p:extLst>
          </p:nvPr>
        </p:nvGraphicFramePr>
        <p:xfrm>
          <a:off x="3922334" y="3368637"/>
          <a:ext cx="1232889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9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46087" name="Object 7">
                        <a:extLst>
                          <a:ext uri="{FF2B5EF4-FFF2-40B4-BE49-F238E27FC236}">
                            <a16:creationId xmlns:a16="http://schemas.microsoft.com/office/drawing/2014/main" id="{1114A99F-81E0-4094-9695-2E9D1B47B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334" y="3368637"/>
                        <a:ext cx="1232889" cy="51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D147D46E-0C1F-4969-AB8A-88D5E296A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128984"/>
              </p:ext>
            </p:extLst>
          </p:nvPr>
        </p:nvGraphicFramePr>
        <p:xfrm>
          <a:off x="5867400" y="3376613"/>
          <a:ext cx="12017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0"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46088" name="Object 8">
                        <a:extLst>
                          <a:ext uri="{FF2B5EF4-FFF2-40B4-BE49-F238E27FC236}">
                            <a16:creationId xmlns:a16="http://schemas.microsoft.com/office/drawing/2014/main" id="{D147D46E-0C1F-4969-AB8A-88D5E296A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76613"/>
                        <a:ext cx="12017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id="{5E939B99-F006-4DDE-BD5B-995FA587B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33028"/>
              </p:ext>
            </p:extLst>
          </p:nvPr>
        </p:nvGraphicFramePr>
        <p:xfrm>
          <a:off x="806034" y="3903663"/>
          <a:ext cx="5656110" cy="107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1" name="Equation" r:id="rId11" imgW="2412720" imgH="457200" progId="Equation.DSMT4">
                  <p:embed/>
                </p:oleObj>
              </mc:Choice>
              <mc:Fallback>
                <p:oleObj name="Equation" r:id="rId11" imgW="2412720" imgH="457200" progId="Equation.DSMT4">
                  <p:embed/>
                  <p:pic>
                    <p:nvPicPr>
                      <p:cNvPr id="46089" name="Object 9">
                        <a:extLst>
                          <a:ext uri="{FF2B5EF4-FFF2-40B4-BE49-F238E27FC236}">
                            <a16:creationId xmlns:a16="http://schemas.microsoft.com/office/drawing/2014/main" id="{5E939B99-F006-4DDE-BD5B-995FA587B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34" y="3903663"/>
                        <a:ext cx="5656110" cy="1071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0">
            <a:extLst>
              <a:ext uri="{FF2B5EF4-FFF2-40B4-BE49-F238E27FC236}">
                <a16:creationId xmlns:a16="http://schemas.microsoft.com/office/drawing/2014/main" id="{E03305C3-2F08-4607-841E-1BFD3E3FE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810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称为函数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梯度</a:t>
            </a:r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AFB5FDD5-976A-4D4F-9E33-FB1BA6D7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</a:p>
        </p:txBody>
      </p:sp>
      <p:sp>
        <p:nvSpPr>
          <p:cNvPr id="46094" name="Rectangle 14">
            <a:extLst>
              <a:ext uri="{FF2B5EF4-FFF2-40B4-BE49-F238E27FC236}">
                <a16:creationId xmlns:a16="http://schemas.microsoft.com/office/drawing/2014/main" id="{6EAA2415-BAC9-429A-96F1-93737F11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0668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gradient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5CF6904D-8F08-4EC7-96B2-7D62D1949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480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9CF38550-F5FF-4B33-B3BA-B1BE6E04C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3623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处的梯度 </a:t>
            </a:r>
          </a:p>
        </p:txBody>
      </p:sp>
      <p:grpSp>
        <p:nvGrpSpPr>
          <p:cNvPr id="46104" name="Group 24">
            <a:extLst>
              <a:ext uri="{FF2B5EF4-FFF2-40B4-BE49-F238E27FC236}">
                <a16:creationId xmlns:a16="http://schemas.microsoft.com/office/drawing/2014/main" id="{37D1AF3E-1BD9-4E82-81BD-AA5DC763FC92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1176337"/>
            <a:ext cx="349250" cy="376238"/>
            <a:chOff x="1716" y="204"/>
            <a:chExt cx="220" cy="237"/>
          </a:xfrm>
        </p:grpSpPr>
        <p:graphicFrame>
          <p:nvGraphicFramePr>
            <p:cNvPr id="46105" name="Object 25">
              <a:extLst>
                <a:ext uri="{FF2B5EF4-FFF2-40B4-BE49-F238E27FC236}">
                  <a16:creationId xmlns:a16="http://schemas.microsoft.com/office/drawing/2014/main" id="{84AF632C-0C32-466F-96CF-80321C4E51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350527"/>
                </p:ext>
              </p:extLst>
            </p:nvPr>
          </p:nvGraphicFramePr>
          <p:xfrm>
            <a:off x="1716" y="204"/>
            <a:ext cx="22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22" name="Equation" r:id="rId13" imgW="164880" imgH="177480" progId="Equation.DSMT4">
                    <p:embed/>
                  </p:oleObj>
                </mc:Choice>
                <mc:Fallback>
                  <p:oleObj name="Equation" r:id="rId13" imgW="164880" imgH="177480" progId="Equation.DSMT4">
                    <p:embed/>
                    <p:pic>
                      <p:nvPicPr>
                        <p:cNvPr id="46105" name="Object 25">
                          <a:extLst>
                            <a:ext uri="{FF2B5EF4-FFF2-40B4-BE49-F238E27FC236}">
                              <a16:creationId xmlns:a16="http://schemas.microsoft.com/office/drawing/2014/main" id="{84AF632C-0C32-466F-96CF-80321C4E51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04"/>
                          <a:ext cx="22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6" name="Line 26">
              <a:extLst>
                <a:ext uri="{FF2B5EF4-FFF2-40B4-BE49-F238E27FC236}">
                  <a16:creationId xmlns:a16="http://schemas.microsoft.com/office/drawing/2014/main" id="{D73E7D70-3719-42A4-8A86-962FAD512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217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107" name="Text Box 27">
            <a:extLst>
              <a:ext uri="{FF2B5EF4-FFF2-40B4-BE49-F238E27FC236}">
                <a16:creationId xmlns:a16="http://schemas.microsoft.com/office/drawing/2014/main" id="{D5BD1BB6-D822-4E3E-9F07-15643507A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1017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3BFBD6BB-0FD9-4F06-A293-EEFF1E87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919663"/>
            <a:ext cx="658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函数的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方向导数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为梯度在该方向上的投影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708FCB13-F76B-49CB-882E-94E92558A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0350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向量</a:t>
            </a:r>
          </a:p>
        </p:txBody>
      </p:sp>
      <p:graphicFrame>
        <p:nvGraphicFramePr>
          <p:cNvPr id="46113" name="Object 33">
            <a:extLst>
              <a:ext uri="{FF2B5EF4-FFF2-40B4-BE49-F238E27FC236}">
                <a16:creationId xmlns:a16="http://schemas.microsoft.com/office/drawing/2014/main" id="{93B5CC6D-6140-40CE-B734-2114BED1A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2829"/>
              </p:ext>
            </p:extLst>
          </p:nvPr>
        </p:nvGraphicFramePr>
        <p:xfrm>
          <a:off x="2317750" y="5445125"/>
          <a:ext cx="24987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3" name="Equation" r:id="rId15" imgW="1028520" imgH="431640" progId="Equation.DSMT4">
                  <p:embed/>
                </p:oleObj>
              </mc:Choice>
              <mc:Fallback>
                <p:oleObj name="Equation" r:id="rId15" imgW="1028520" imgH="431640" progId="Equation.DSMT4">
                  <p:embed/>
                  <p:pic>
                    <p:nvPicPr>
                      <p:cNvPr id="46113" name="Object 33">
                        <a:extLst>
                          <a:ext uri="{FF2B5EF4-FFF2-40B4-BE49-F238E27FC236}">
                            <a16:creationId xmlns:a16="http://schemas.microsoft.com/office/drawing/2014/main" id="{93B5CC6D-6140-40CE-B734-2114BED1A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5445125"/>
                        <a:ext cx="24987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6" grpId="0" autoUpdateAnimBg="0"/>
      <p:bldP spid="46090" grpId="0" build="p" autoUpdateAnimBg="0"/>
      <p:bldP spid="46093" grpId="0" autoUpdateAnimBg="0"/>
      <p:bldP spid="46094" grpId="0" autoUpdateAnimBg="0"/>
      <p:bldP spid="46095" grpId="0" autoUpdateAnimBg="0"/>
      <p:bldP spid="46096" grpId="0" autoUpdateAnimBg="0"/>
      <p:bldP spid="46107" grpId="0" build="p" autoUpdateAnimBg="0"/>
      <p:bldP spid="46108" grpId="0" build="p" autoUpdateAnimBg="0"/>
      <p:bldP spid="4611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0" name="Text Box 88">
            <a:extLst>
              <a:ext uri="{FF2B5EF4-FFF2-40B4-BE49-F238E27FC236}">
                <a16:creationId xmlns:a16="http://schemas.microsoft.com/office/drawing/2014/main" id="{AA734F17-0C00-4706-9B50-1A177F34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57788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函数在一点的梯度垂直于该点等值面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或等值线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,</a:t>
            </a:r>
          </a:p>
        </p:txBody>
      </p:sp>
      <p:graphicFrame>
        <p:nvGraphicFramePr>
          <p:cNvPr id="13358" name="Object 46">
            <a:extLst>
              <a:ext uri="{FF2B5EF4-FFF2-40B4-BE49-F238E27FC236}">
                <a16:creationId xmlns:a16="http://schemas.microsoft.com/office/drawing/2014/main" id="{E019167B-74EB-45B8-9874-7716839CF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62752"/>
              </p:ext>
            </p:extLst>
          </p:nvPr>
        </p:nvGraphicFramePr>
        <p:xfrm>
          <a:off x="496888" y="1125538"/>
          <a:ext cx="41163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8" name="Equation" r:id="rId3" imgW="1803240" imgH="228600" progId="Equation.DSMT4">
                  <p:embed/>
                </p:oleObj>
              </mc:Choice>
              <mc:Fallback>
                <p:oleObj name="Equation" r:id="rId3" imgW="1803240" imgH="228600" progId="Equation.DSMT4">
                  <p:embed/>
                  <p:pic>
                    <p:nvPicPr>
                      <p:cNvPr id="13358" name="Object 46">
                        <a:extLst>
                          <a:ext uri="{FF2B5EF4-FFF2-40B4-BE49-F238E27FC236}">
                            <a16:creationId xmlns:a16="http://schemas.microsoft.com/office/drawing/2014/main" id="{E019167B-74EB-45B8-9874-7716839CF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125538"/>
                        <a:ext cx="41163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9" name="Text Box 47">
            <a:extLst>
              <a:ext uri="{FF2B5EF4-FFF2-40B4-BE49-F238E27FC236}">
                <a16:creationId xmlns:a16="http://schemas.microsoft.com/office/drawing/2014/main" id="{39DD0F57-AD91-4CE4-A2C4-47E0BD45A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125538"/>
            <a:ext cx="36054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称为函数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等值线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3372" name="Object 60">
            <a:extLst>
              <a:ext uri="{FF2B5EF4-FFF2-40B4-BE49-F238E27FC236}">
                <a16:creationId xmlns:a16="http://schemas.microsoft.com/office/drawing/2014/main" id="{7DD33017-909A-41D0-971E-6294F9A0D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91822"/>
              </p:ext>
            </p:extLst>
          </p:nvPr>
        </p:nvGraphicFramePr>
        <p:xfrm>
          <a:off x="467559" y="1727478"/>
          <a:ext cx="3293982" cy="54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19" name="Equation" r:id="rId5" imgW="1447560" imgH="241200" progId="Equation.DSMT4">
                  <p:embed/>
                </p:oleObj>
              </mc:Choice>
              <mc:Fallback>
                <p:oleObj name="Equation" r:id="rId5" imgW="1447560" imgH="241200" progId="Equation.DSMT4">
                  <p:embed/>
                  <p:pic>
                    <p:nvPicPr>
                      <p:cNvPr id="13372" name="Object 60">
                        <a:extLst>
                          <a:ext uri="{FF2B5EF4-FFF2-40B4-BE49-F238E27FC236}">
                            <a16:creationId xmlns:a16="http://schemas.microsoft.com/office/drawing/2014/main" id="{7DD33017-909A-41D0-971E-6294F9A0DA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59" y="1727478"/>
                        <a:ext cx="3293982" cy="548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3" name="Text Box 61">
            <a:extLst>
              <a:ext uri="{FF2B5EF4-FFF2-40B4-BE49-F238E27FC236}">
                <a16:creationId xmlns:a16="http://schemas.microsoft.com/office/drawing/2014/main" id="{FF5F0D3B-7E8F-445E-9AEF-DD788720E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1700213"/>
            <a:ext cx="34114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上点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处的梯度为 </a:t>
            </a:r>
          </a:p>
        </p:txBody>
      </p:sp>
      <p:graphicFrame>
        <p:nvGraphicFramePr>
          <p:cNvPr id="13378" name="Object 66">
            <a:extLst>
              <a:ext uri="{FF2B5EF4-FFF2-40B4-BE49-F238E27FC236}">
                <a16:creationId xmlns:a16="http://schemas.microsoft.com/office/drawing/2014/main" id="{4FFA3CBA-88E3-412A-BCE4-321752DF5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362771"/>
              </p:ext>
            </p:extLst>
          </p:nvPr>
        </p:nvGraphicFramePr>
        <p:xfrm>
          <a:off x="1528440" y="2205038"/>
          <a:ext cx="34036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0" name="Equation" r:id="rId7" imgW="1320480" imgH="253800" progId="Equation.DSMT4">
                  <p:embed/>
                </p:oleObj>
              </mc:Choice>
              <mc:Fallback>
                <p:oleObj name="Equation" r:id="rId7" imgW="1320480" imgH="253800" progId="Equation.DSMT4">
                  <p:embed/>
                  <p:pic>
                    <p:nvPicPr>
                      <p:cNvPr id="13378" name="Object 66">
                        <a:extLst>
                          <a:ext uri="{FF2B5EF4-FFF2-40B4-BE49-F238E27FC236}">
                            <a16:creationId xmlns:a16="http://schemas.microsoft.com/office/drawing/2014/main" id="{4FFA3CBA-88E3-412A-BCE4-321752DF5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440" y="2205038"/>
                        <a:ext cx="34036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2" name="Freeform 50">
            <a:extLst>
              <a:ext uri="{FF2B5EF4-FFF2-40B4-BE49-F238E27FC236}">
                <a16:creationId xmlns:a16="http://schemas.microsoft.com/office/drawing/2014/main" id="{449766F6-E227-4513-8693-50CDA393E572}"/>
              </a:ext>
            </a:extLst>
          </p:cNvPr>
          <p:cNvSpPr>
            <a:spLocks/>
          </p:cNvSpPr>
          <p:nvPr/>
        </p:nvSpPr>
        <p:spPr bwMode="auto">
          <a:xfrm>
            <a:off x="6553200" y="3289300"/>
            <a:ext cx="762000" cy="762000"/>
          </a:xfrm>
          <a:custGeom>
            <a:avLst/>
            <a:gdLst>
              <a:gd name="T0" fmla="*/ 0 w 480"/>
              <a:gd name="T1" fmla="*/ 0 h 480"/>
              <a:gd name="T2" fmla="*/ 336 w 480"/>
              <a:gd name="T3" fmla="*/ 144 h 480"/>
              <a:gd name="T4" fmla="*/ 480 w 48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80">
                <a:moveTo>
                  <a:pt x="0" y="0"/>
                </a:moveTo>
                <a:cubicBezTo>
                  <a:pt x="128" y="32"/>
                  <a:pt x="256" y="64"/>
                  <a:pt x="336" y="144"/>
                </a:cubicBezTo>
                <a:cubicBezTo>
                  <a:pt x="416" y="224"/>
                  <a:pt x="448" y="352"/>
                  <a:pt x="480" y="48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63" name="Freeform 51">
            <a:extLst>
              <a:ext uri="{FF2B5EF4-FFF2-40B4-BE49-F238E27FC236}">
                <a16:creationId xmlns:a16="http://schemas.microsoft.com/office/drawing/2014/main" id="{920D46A6-1A1C-4052-A443-CA5356E43A9B}"/>
              </a:ext>
            </a:extLst>
          </p:cNvPr>
          <p:cNvSpPr>
            <a:spLocks/>
          </p:cNvSpPr>
          <p:nvPr/>
        </p:nvSpPr>
        <p:spPr bwMode="auto">
          <a:xfrm>
            <a:off x="6705600" y="3060700"/>
            <a:ext cx="838200" cy="990600"/>
          </a:xfrm>
          <a:custGeom>
            <a:avLst/>
            <a:gdLst>
              <a:gd name="T0" fmla="*/ 0 w 480"/>
              <a:gd name="T1" fmla="*/ 0 h 480"/>
              <a:gd name="T2" fmla="*/ 336 w 480"/>
              <a:gd name="T3" fmla="*/ 144 h 480"/>
              <a:gd name="T4" fmla="*/ 480 w 48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80">
                <a:moveTo>
                  <a:pt x="0" y="0"/>
                </a:moveTo>
                <a:cubicBezTo>
                  <a:pt x="128" y="32"/>
                  <a:pt x="256" y="64"/>
                  <a:pt x="336" y="144"/>
                </a:cubicBezTo>
                <a:cubicBezTo>
                  <a:pt x="416" y="224"/>
                  <a:pt x="448" y="352"/>
                  <a:pt x="480" y="48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64" name="Freeform 52">
            <a:extLst>
              <a:ext uri="{FF2B5EF4-FFF2-40B4-BE49-F238E27FC236}">
                <a16:creationId xmlns:a16="http://schemas.microsoft.com/office/drawing/2014/main" id="{5BA5F8DF-7ED5-47A4-B61B-0CCDDA627AD3}"/>
              </a:ext>
            </a:extLst>
          </p:cNvPr>
          <p:cNvSpPr>
            <a:spLocks/>
          </p:cNvSpPr>
          <p:nvPr/>
        </p:nvSpPr>
        <p:spPr bwMode="auto">
          <a:xfrm>
            <a:off x="7169150" y="2603500"/>
            <a:ext cx="984250" cy="1295400"/>
          </a:xfrm>
          <a:custGeom>
            <a:avLst/>
            <a:gdLst>
              <a:gd name="T0" fmla="*/ 0 w 480"/>
              <a:gd name="T1" fmla="*/ 0 h 480"/>
              <a:gd name="T2" fmla="*/ 336 w 480"/>
              <a:gd name="T3" fmla="*/ 144 h 480"/>
              <a:gd name="T4" fmla="*/ 480 w 48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80">
                <a:moveTo>
                  <a:pt x="0" y="0"/>
                </a:moveTo>
                <a:cubicBezTo>
                  <a:pt x="128" y="32"/>
                  <a:pt x="256" y="64"/>
                  <a:pt x="336" y="144"/>
                </a:cubicBezTo>
                <a:cubicBezTo>
                  <a:pt x="416" y="224"/>
                  <a:pt x="448" y="352"/>
                  <a:pt x="480" y="48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379" name="Group 67">
            <a:extLst>
              <a:ext uri="{FF2B5EF4-FFF2-40B4-BE49-F238E27FC236}">
                <a16:creationId xmlns:a16="http://schemas.microsoft.com/office/drawing/2014/main" id="{89A50A3E-8B26-432E-846D-A72D346F2398}"/>
              </a:ext>
            </a:extLst>
          </p:cNvPr>
          <p:cNvGrpSpPr>
            <a:grpSpLocks/>
          </p:cNvGrpSpPr>
          <p:nvPr/>
        </p:nvGrpSpPr>
        <p:grpSpPr bwMode="auto">
          <a:xfrm>
            <a:off x="6107114" y="2414588"/>
            <a:ext cx="2449513" cy="2173288"/>
            <a:chOff x="4039" y="1225"/>
            <a:chExt cx="1543" cy="1369"/>
          </a:xfrm>
        </p:grpSpPr>
        <p:sp>
          <p:nvSpPr>
            <p:cNvPr id="13360" name="Line 48">
              <a:extLst>
                <a:ext uri="{FF2B5EF4-FFF2-40B4-BE49-F238E27FC236}">
                  <a16:creationId xmlns:a16="http://schemas.microsoft.com/office/drawing/2014/main" id="{33148E7A-8C03-482B-897B-790E547C1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4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61" name="Line 49">
              <a:extLst>
                <a:ext uri="{FF2B5EF4-FFF2-40B4-BE49-F238E27FC236}">
                  <a16:creationId xmlns:a16="http://schemas.microsoft.com/office/drawing/2014/main" id="{B32DBD2E-05DF-4B90-9E08-F9E3841B6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248"/>
              <a:ext cx="0" cy="1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65" name="Object 53">
              <a:extLst>
                <a:ext uri="{FF2B5EF4-FFF2-40B4-BE49-F238E27FC236}">
                  <a16:creationId xmlns:a16="http://schemas.microsoft.com/office/drawing/2014/main" id="{2DF6B069-F5D3-46DB-88D3-21BB95E0B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1396281"/>
                </p:ext>
              </p:extLst>
            </p:nvPr>
          </p:nvGraphicFramePr>
          <p:xfrm>
            <a:off x="4060" y="2308"/>
            <a:ext cx="26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1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13365" name="Object 53">
                          <a:extLst>
                            <a:ext uri="{FF2B5EF4-FFF2-40B4-BE49-F238E27FC236}">
                              <a16:creationId xmlns:a16="http://schemas.microsoft.com/office/drawing/2014/main" id="{2DF6B069-F5D3-46DB-88D3-21BB95E0BD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308"/>
                          <a:ext cx="26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6" name="Object 54">
              <a:extLst>
                <a:ext uri="{FF2B5EF4-FFF2-40B4-BE49-F238E27FC236}">
                  <a16:creationId xmlns:a16="http://schemas.microsoft.com/office/drawing/2014/main" id="{C76F3E74-D6E8-4D8E-8672-625F8B77DA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477482"/>
                </p:ext>
              </p:extLst>
            </p:nvPr>
          </p:nvGraphicFramePr>
          <p:xfrm>
            <a:off x="4039" y="1225"/>
            <a:ext cx="21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2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13366" name="Object 54">
                          <a:extLst>
                            <a:ext uri="{FF2B5EF4-FFF2-40B4-BE49-F238E27FC236}">
                              <a16:creationId xmlns:a16="http://schemas.microsoft.com/office/drawing/2014/main" id="{C76F3E74-D6E8-4D8E-8672-625F8B77DA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1225"/>
                          <a:ext cx="21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7" name="Object 55">
              <a:extLst>
                <a:ext uri="{FF2B5EF4-FFF2-40B4-BE49-F238E27FC236}">
                  <a16:creationId xmlns:a16="http://schemas.microsoft.com/office/drawing/2014/main" id="{DC259F3F-795B-4662-AAD4-6FE9F034CE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0241969"/>
                </p:ext>
              </p:extLst>
            </p:nvPr>
          </p:nvGraphicFramePr>
          <p:xfrm>
            <a:off x="5390" y="2345"/>
            <a:ext cx="19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3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13367" name="Object 55">
                          <a:extLst>
                            <a:ext uri="{FF2B5EF4-FFF2-40B4-BE49-F238E27FC236}">
                              <a16:creationId xmlns:a16="http://schemas.microsoft.com/office/drawing/2014/main" id="{DC259F3F-795B-4662-AAD4-6FE9F034CE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0" y="2345"/>
                          <a:ext cx="19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69" name="Object 57">
            <a:extLst>
              <a:ext uri="{FF2B5EF4-FFF2-40B4-BE49-F238E27FC236}">
                <a16:creationId xmlns:a16="http://schemas.microsoft.com/office/drawing/2014/main" id="{7EEF7404-DA44-4B19-80A4-3E8C7D6DC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380098"/>
              </p:ext>
            </p:extLst>
          </p:nvPr>
        </p:nvGraphicFramePr>
        <p:xfrm>
          <a:off x="6524514" y="3532878"/>
          <a:ext cx="90311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4" name="Equation" r:id="rId15" imgW="406080" imgH="228600" progId="Equation.DSMT4">
                  <p:embed/>
                </p:oleObj>
              </mc:Choice>
              <mc:Fallback>
                <p:oleObj name="Equation" r:id="rId15" imgW="406080" imgH="228600" progId="Equation.DSMT4">
                  <p:embed/>
                  <p:pic>
                    <p:nvPicPr>
                      <p:cNvPr id="13369" name="Object 57">
                        <a:extLst>
                          <a:ext uri="{FF2B5EF4-FFF2-40B4-BE49-F238E27FC236}">
                            <a16:creationId xmlns:a16="http://schemas.microsoft.com/office/drawing/2014/main" id="{7EEF7404-DA44-4B19-80A4-3E8C7D6DC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514" y="3532878"/>
                        <a:ext cx="903111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0" name="Object 58">
            <a:extLst>
              <a:ext uri="{FF2B5EF4-FFF2-40B4-BE49-F238E27FC236}">
                <a16:creationId xmlns:a16="http://schemas.microsoft.com/office/drawing/2014/main" id="{5A1832AF-BEDC-43FB-9348-BA98402C7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730288"/>
              </p:ext>
            </p:extLst>
          </p:nvPr>
        </p:nvGraphicFramePr>
        <p:xfrm>
          <a:off x="6751219" y="2794000"/>
          <a:ext cx="963349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5" name="Equation" r:id="rId17" imgW="419040" imgH="228600" progId="Equation.DSMT4">
                  <p:embed/>
                </p:oleObj>
              </mc:Choice>
              <mc:Fallback>
                <p:oleObj name="Equation" r:id="rId17" imgW="419040" imgH="228600" progId="Equation.DSMT4">
                  <p:embed/>
                  <p:pic>
                    <p:nvPicPr>
                      <p:cNvPr id="13370" name="Object 58">
                        <a:extLst>
                          <a:ext uri="{FF2B5EF4-FFF2-40B4-BE49-F238E27FC236}">
                            <a16:creationId xmlns:a16="http://schemas.microsoft.com/office/drawing/2014/main" id="{5A1832AF-BEDC-43FB-9348-BA98402C7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219" y="2794000"/>
                        <a:ext cx="963349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1" name="Object 59">
            <a:extLst>
              <a:ext uri="{FF2B5EF4-FFF2-40B4-BE49-F238E27FC236}">
                <a16:creationId xmlns:a16="http://schemas.microsoft.com/office/drawing/2014/main" id="{11D3DD23-00CB-44A5-8706-E1E912DDA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1184"/>
              </p:ext>
            </p:extLst>
          </p:nvPr>
        </p:nvGraphicFramePr>
        <p:xfrm>
          <a:off x="7272843" y="2326543"/>
          <a:ext cx="930171" cy="52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6" name="Equation" r:id="rId19" imgW="406080" imgH="228600" progId="Equation.DSMT4">
                  <p:embed/>
                </p:oleObj>
              </mc:Choice>
              <mc:Fallback>
                <p:oleObj name="Equation" r:id="rId19" imgW="406080" imgH="228600" progId="Equation.DSMT4">
                  <p:embed/>
                  <p:pic>
                    <p:nvPicPr>
                      <p:cNvPr id="13371" name="Object 59">
                        <a:extLst>
                          <a:ext uri="{FF2B5EF4-FFF2-40B4-BE49-F238E27FC236}">
                            <a16:creationId xmlns:a16="http://schemas.microsoft.com/office/drawing/2014/main" id="{11D3DD23-00CB-44A5-8706-E1E912DDA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843" y="2326543"/>
                        <a:ext cx="930171" cy="523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3" name="Line 71">
            <a:extLst>
              <a:ext uri="{FF2B5EF4-FFF2-40B4-BE49-F238E27FC236}">
                <a16:creationId xmlns:a16="http://schemas.microsoft.com/office/drawing/2014/main" id="{E35C1E76-DE78-4EBA-BA32-54719467A0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2675" y="3213100"/>
            <a:ext cx="492125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386" name="Group 74">
            <a:extLst>
              <a:ext uri="{FF2B5EF4-FFF2-40B4-BE49-F238E27FC236}">
                <a16:creationId xmlns:a16="http://schemas.microsoft.com/office/drawing/2014/main" id="{4174D012-C979-481E-8DC4-FCE057C55C7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471863"/>
            <a:ext cx="381000" cy="387350"/>
            <a:chOff x="4848" y="1891"/>
            <a:chExt cx="240" cy="244"/>
          </a:xfrm>
        </p:grpSpPr>
        <p:sp>
          <p:nvSpPr>
            <p:cNvPr id="13382" name="Oval 70">
              <a:extLst>
                <a:ext uri="{FF2B5EF4-FFF2-40B4-BE49-F238E27FC236}">
                  <a16:creationId xmlns:a16="http://schemas.microsoft.com/office/drawing/2014/main" id="{EB107F3A-3106-46C4-AADC-1526A6D2F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85" name="Object 73">
              <a:extLst>
                <a:ext uri="{FF2B5EF4-FFF2-40B4-BE49-F238E27FC236}">
                  <a16:creationId xmlns:a16="http://schemas.microsoft.com/office/drawing/2014/main" id="{BD1082DF-97D8-4B59-B57E-9B8CC9E70E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900624"/>
                </p:ext>
              </p:extLst>
            </p:nvPr>
          </p:nvGraphicFramePr>
          <p:xfrm>
            <a:off x="4863" y="1891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7" name="Equation" r:id="rId21" imgW="152280" imgH="164880" progId="Equation.DSMT4">
                    <p:embed/>
                  </p:oleObj>
                </mc:Choice>
                <mc:Fallback>
                  <p:oleObj name="Equation" r:id="rId21" imgW="152280" imgH="164880" progId="Equation.DSMT4">
                    <p:embed/>
                    <p:pic>
                      <p:nvPicPr>
                        <p:cNvPr id="13385" name="Object 73">
                          <a:extLst>
                            <a:ext uri="{FF2B5EF4-FFF2-40B4-BE49-F238E27FC236}">
                              <a16:creationId xmlns:a16="http://schemas.microsoft.com/office/drawing/2014/main" id="{BD1082DF-97D8-4B59-B57E-9B8CC9E70E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891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87" name="Text Box 75">
            <a:extLst>
              <a:ext uri="{FF2B5EF4-FFF2-40B4-BE49-F238E27FC236}">
                <a16:creationId xmlns:a16="http://schemas.microsoft.com/office/drawing/2014/main" id="{7FEC90ED-0D04-4B15-99B6-5D527E02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52738"/>
            <a:ext cx="2518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对应函数</a:t>
            </a:r>
          </a:p>
        </p:txBody>
      </p:sp>
      <p:graphicFrame>
        <p:nvGraphicFramePr>
          <p:cNvPr id="13388" name="Object 76">
            <a:extLst>
              <a:ext uri="{FF2B5EF4-FFF2-40B4-BE49-F238E27FC236}">
                <a16:creationId xmlns:a16="http://schemas.microsoft.com/office/drawing/2014/main" id="{6EF61A61-D6F6-4395-84DC-89043A3BA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78664"/>
              </p:ext>
            </p:extLst>
          </p:nvPr>
        </p:nvGraphicFramePr>
        <p:xfrm>
          <a:off x="3017832" y="2902743"/>
          <a:ext cx="2111379" cy="48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8" name="Equation" r:id="rId23" imgW="888840" imgH="203040" progId="Equation.DSMT4">
                  <p:embed/>
                </p:oleObj>
              </mc:Choice>
              <mc:Fallback>
                <p:oleObj name="Equation" r:id="rId23" imgW="888840" imgH="203040" progId="Equation.DSMT4">
                  <p:embed/>
                  <p:pic>
                    <p:nvPicPr>
                      <p:cNvPr id="13388" name="Object 76">
                        <a:extLst>
                          <a:ext uri="{FF2B5EF4-FFF2-40B4-BE49-F238E27FC236}">
                            <a16:creationId xmlns:a16="http://schemas.microsoft.com/office/drawing/2014/main" id="{6EF61A61-D6F6-4395-84DC-89043A3BA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2" y="2902743"/>
                        <a:ext cx="2111379" cy="482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9" name="Text Box 77">
            <a:extLst>
              <a:ext uri="{FF2B5EF4-FFF2-40B4-BE49-F238E27FC236}">
                <a16:creationId xmlns:a16="http://schemas.microsoft.com/office/drawing/2014/main" id="{F5418E53-1555-4C98-B2FC-D1CEC20C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29000"/>
            <a:ext cx="2938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等值面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等量面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3390" name="Object 78">
            <a:extLst>
              <a:ext uri="{FF2B5EF4-FFF2-40B4-BE49-F238E27FC236}">
                <a16:creationId xmlns:a16="http://schemas.microsoft.com/office/drawing/2014/main" id="{A18B6FAB-EEFA-40B4-A881-07FE6923B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06291"/>
              </p:ext>
            </p:extLst>
          </p:nvPr>
        </p:nvGraphicFramePr>
        <p:xfrm>
          <a:off x="3126948" y="3505200"/>
          <a:ext cx="22018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9" name="Equation" r:id="rId25" imgW="927000" imgH="203040" progId="Equation.DSMT4">
                  <p:embed/>
                </p:oleObj>
              </mc:Choice>
              <mc:Fallback>
                <p:oleObj name="Equation" r:id="rId25" imgW="927000" imgH="203040" progId="Equation.DSMT4">
                  <p:embed/>
                  <p:pic>
                    <p:nvPicPr>
                      <p:cNvPr id="13390" name="Object 78">
                        <a:extLst>
                          <a:ext uri="{FF2B5EF4-FFF2-40B4-BE49-F238E27FC236}">
                            <a16:creationId xmlns:a16="http://schemas.microsoft.com/office/drawing/2014/main" id="{A18B6FAB-EEFA-40B4-A881-07FE6923BF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948" y="3505200"/>
                        <a:ext cx="22018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3" name="Text Box 81">
            <a:extLst>
              <a:ext uri="{FF2B5EF4-FFF2-40B4-BE49-F238E27FC236}">
                <a16:creationId xmlns:a16="http://schemas.microsoft.com/office/drawing/2014/main" id="{B9957D3F-3639-4ED9-81F3-BCA4FE0B3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05263"/>
            <a:ext cx="5111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当各偏导数不同时为零时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其上 </a:t>
            </a:r>
          </a:p>
        </p:txBody>
      </p:sp>
      <p:sp>
        <p:nvSpPr>
          <p:cNvPr id="13395" name="Text Box 83">
            <a:extLst>
              <a:ext uri="{FF2B5EF4-FFF2-40B4-BE49-F238E27FC236}">
                <a16:creationId xmlns:a16="http://schemas.microsoft.com/office/drawing/2014/main" id="{D254AF9C-C656-40B0-AAFD-4E22B8940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81525"/>
            <a:ext cx="25587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处的梯度为</a:t>
            </a:r>
          </a:p>
        </p:txBody>
      </p:sp>
      <p:graphicFrame>
        <p:nvGraphicFramePr>
          <p:cNvPr id="13397" name="Object 85">
            <a:extLst>
              <a:ext uri="{FF2B5EF4-FFF2-40B4-BE49-F238E27FC236}">
                <a16:creationId xmlns:a16="http://schemas.microsoft.com/office/drawing/2014/main" id="{A0B1C9C6-EAD2-4A80-BE6D-48FB01A11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974351"/>
              </p:ext>
            </p:extLst>
          </p:nvPr>
        </p:nvGraphicFramePr>
        <p:xfrm>
          <a:off x="2786063" y="4581525"/>
          <a:ext cx="34988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0" name="Equation" r:id="rId27" imgW="1536480" imgH="253800" progId="Equation.DSMT4">
                  <p:embed/>
                </p:oleObj>
              </mc:Choice>
              <mc:Fallback>
                <p:oleObj name="Equation" r:id="rId27" imgW="1536480" imgH="253800" progId="Equation.DSMT4">
                  <p:embed/>
                  <p:pic>
                    <p:nvPicPr>
                      <p:cNvPr id="13397" name="Object 85">
                        <a:extLst>
                          <a:ext uri="{FF2B5EF4-FFF2-40B4-BE49-F238E27FC236}">
                            <a16:creationId xmlns:a16="http://schemas.microsoft.com/office/drawing/2014/main" id="{A0B1C9C6-EAD2-4A80-BE6D-48FB01A11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581525"/>
                        <a:ext cx="34988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8" name="Object 86">
            <a:extLst>
              <a:ext uri="{FF2B5EF4-FFF2-40B4-BE49-F238E27FC236}">
                <a16:creationId xmlns:a16="http://schemas.microsoft.com/office/drawing/2014/main" id="{86005807-EC77-46E8-9906-1300395A4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04874"/>
              </p:ext>
            </p:extLst>
          </p:nvPr>
        </p:nvGraphicFramePr>
        <p:xfrm>
          <a:off x="2419350" y="160927"/>
          <a:ext cx="6032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1" name="Equation" r:id="rId29" imgW="2539800" imgH="457200" progId="Equation.DSMT4">
                  <p:embed/>
                </p:oleObj>
              </mc:Choice>
              <mc:Fallback>
                <p:oleObj name="Equation" r:id="rId29" imgW="2539800" imgH="457200" progId="Equation.DSMT4">
                  <p:embed/>
                  <p:pic>
                    <p:nvPicPr>
                      <p:cNvPr id="13398" name="Object 86">
                        <a:extLst>
                          <a:ext uri="{FF2B5EF4-FFF2-40B4-BE49-F238E27FC236}">
                            <a16:creationId xmlns:a16="http://schemas.microsoft.com/office/drawing/2014/main" id="{86005807-EC77-46E8-9906-1300395A4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60927"/>
                        <a:ext cx="60325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1" name="Text Box 89">
            <a:extLst>
              <a:ext uri="{FF2B5EF4-FFF2-40B4-BE49-F238E27FC236}">
                <a16:creationId xmlns:a16="http://schemas.microsoft.com/office/drawing/2014/main" id="{57CD56F3-AACB-43AC-AED5-2632BC44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734050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指向函数增大的方向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402" name="Rectangle 90">
            <a:extLst>
              <a:ext uri="{FF2B5EF4-FFF2-40B4-BE49-F238E27FC236}">
                <a16:creationId xmlns:a16="http://schemas.microsoft.com/office/drawing/2014/main" id="{3F096F59-98D2-4FBE-B0C8-36B583610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2305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几何意义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0" grpId="0" autoUpdateAnimBg="0"/>
      <p:bldP spid="13359" grpId="0" build="p" autoUpdateAnimBg="0"/>
      <p:bldP spid="13373" grpId="0" build="p" autoUpdateAnimBg="0"/>
      <p:bldP spid="13387" grpId="0" build="p" autoUpdateAnimBg="0"/>
      <p:bldP spid="13389" grpId="0" build="p" autoUpdateAnimBg="0"/>
      <p:bldP spid="13393" grpId="0" build="p" autoUpdateAnimBg="0"/>
      <p:bldP spid="13395" grpId="0" build="p" autoUpdateAnimBg="0" advAuto="0"/>
      <p:bldP spid="1340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2442887-C0AE-432A-B66A-6DFAD86F0C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393700"/>
            <a:ext cx="3962400" cy="609600"/>
          </a:xfrm>
        </p:spPr>
        <p:txBody>
          <a:bodyPr/>
          <a:lstStyle/>
          <a:p>
            <a:pPr algn="l"/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梯度的基本运算公式</a:t>
            </a:r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30771BC8-5975-46AD-9937-7375DD3F8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95911"/>
              </p:ext>
            </p:extLst>
          </p:nvPr>
        </p:nvGraphicFramePr>
        <p:xfrm>
          <a:off x="752842" y="979942"/>
          <a:ext cx="2378998" cy="68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6" name="Equation" r:id="rId3" imgW="927000" imgH="266400" progId="Equation.DSMT4">
                  <p:embed/>
                </p:oleObj>
              </mc:Choice>
              <mc:Fallback>
                <p:oleObj name="Equation" r:id="rId3" imgW="927000" imgH="266400" progId="Equation.DSMT4">
                  <p:embed/>
                  <p:pic>
                    <p:nvPicPr>
                      <p:cNvPr id="40965" name="Object 5">
                        <a:extLst>
                          <a:ext uri="{FF2B5EF4-FFF2-40B4-BE49-F238E27FC236}">
                            <a16:creationId xmlns:a16="http://schemas.microsoft.com/office/drawing/2014/main" id="{30771BC8-5975-46AD-9937-7375DD3F8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42" y="979942"/>
                        <a:ext cx="2378998" cy="684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id="{C2EDA736-8503-4F32-9CC4-34055C950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68948"/>
              </p:ext>
            </p:extLst>
          </p:nvPr>
        </p:nvGraphicFramePr>
        <p:xfrm>
          <a:off x="781654" y="1824038"/>
          <a:ext cx="384436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7" name="Equation" r:id="rId5" imgW="1574640" imgH="215640" progId="Equation.DSMT4">
                  <p:embed/>
                </p:oleObj>
              </mc:Choice>
              <mc:Fallback>
                <p:oleObj name="Equation" r:id="rId5" imgW="1574640" imgH="215640" progId="Equation.DSMT4">
                  <p:embed/>
                  <p:pic>
                    <p:nvPicPr>
                      <p:cNvPr id="40966" name="Object 6">
                        <a:extLst>
                          <a:ext uri="{FF2B5EF4-FFF2-40B4-BE49-F238E27FC236}">
                            <a16:creationId xmlns:a16="http://schemas.microsoft.com/office/drawing/2014/main" id="{C2EDA736-8503-4F32-9CC4-34055C950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54" y="1824038"/>
                        <a:ext cx="384436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1BFF442E-CD92-4BE6-9EFF-0B4358613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15461"/>
              </p:ext>
            </p:extLst>
          </p:nvPr>
        </p:nvGraphicFramePr>
        <p:xfrm>
          <a:off x="761768" y="2582985"/>
          <a:ext cx="5022476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8" name="Equation" r:id="rId7" imgW="2057400" imgH="215640" progId="Equation.DSMT4">
                  <p:embed/>
                </p:oleObj>
              </mc:Choice>
              <mc:Fallback>
                <p:oleObj name="Equation" r:id="rId7" imgW="2057400" imgH="215640" progId="Equation.DSMT4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id="{1BFF442E-CD92-4BE6-9EFF-0B4358613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768" y="2582985"/>
                        <a:ext cx="5022476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36DB0FDF-B716-41A7-A8D7-F677F3788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81457"/>
              </p:ext>
            </p:extLst>
          </p:nvPr>
        </p:nvGraphicFramePr>
        <p:xfrm>
          <a:off x="776540" y="3289300"/>
          <a:ext cx="523562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9" name="Equation" r:id="rId9" imgW="2145960" imgH="215640" progId="Equation.DSMT4">
                  <p:embed/>
                </p:oleObj>
              </mc:Choice>
              <mc:Fallback>
                <p:oleObj name="Equation" r:id="rId9" imgW="2145960" imgH="215640" progId="Equation.DSMT4">
                  <p:embed/>
                  <p:pic>
                    <p:nvPicPr>
                      <p:cNvPr id="40968" name="Object 8">
                        <a:extLst>
                          <a:ext uri="{FF2B5EF4-FFF2-40B4-BE49-F238E27FC236}">
                            <a16:creationId xmlns:a16="http://schemas.microsoft.com/office/drawing/2014/main" id="{36DB0FDF-B716-41A7-A8D7-F677F3788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540" y="3289300"/>
                        <a:ext cx="523562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55A3E5AC-59E7-4280-B441-D482233F49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98406"/>
              </p:ext>
            </p:extLst>
          </p:nvPr>
        </p:nvGraphicFramePr>
        <p:xfrm>
          <a:off x="801688" y="4987007"/>
          <a:ext cx="4298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0" name="Equation" r:id="rId11" imgW="1752480" imgH="215640" progId="Equation.DSMT4">
                  <p:embed/>
                </p:oleObj>
              </mc:Choice>
              <mc:Fallback>
                <p:oleObj name="Equation" r:id="rId11" imgW="1752480" imgH="215640" progId="Equation.DSMT4">
                  <p:embed/>
                  <p:pic>
                    <p:nvPicPr>
                      <p:cNvPr id="40969" name="Object 9">
                        <a:extLst>
                          <a:ext uri="{FF2B5EF4-FFF2-40B4-BE49-F238E27FC236}">
                            <a16:creationId xmlns:a16="http://schemas.microsoft.com/office/drawing/2014/main" id="{55A3E5AC-59E7-4280-B441-D482233F4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987007"/>
                        <a:ext cx="4298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>
            <a:extLst>
              <a:ext uri="{FF2B5EF4-FFF2-40B4-BE49-F238E27FC236}">
                <a16:creationId xmlns:a16="http://schemas.microsoft.com/office/drawing/2014/main" id="{7B6C6B4D-AA49-4288-AFF6-BD3449310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16056"/>
              </p:ext>
            </p:extLst>
          </p:nvPr>
        </p:nvGraphicFramePr>
        <p:xfrm>
          <a:off x="785813" y="3922812"/>
          <a:ext cx="62944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1" name="Equation" r:id="rId13" imgW="2666880" imgH="393480" progId="Equation.DSMT4">
                  <p:embed/>
                </p:oleObj>
              </mc:Choice>
              <mc:Fallback>
                <p:oleObj name="Equation" r:id="rId13" imgW="2666880" imgH="393480" progId="Equation.DSMT4">
                  <p:embed/>
                  <p:pic>
                    <p:nvPicPr>
                      <p:cNvPr id="40978" name="Object 18">
                        <a:extLst>
                          <a:ext uri="{FF2B5EF4-FFF2-40B4-BE49-F238E27FC236}">
                            <a16:creationId xmlns:a16="http://schemas.microsoft.com/office/drawing/2014/main" id="{7B6C6B4D-AA49-4288-AFF6-BD3449310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922812"/>
                        <a:ext cx="629443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D339059-A43F-42D9-A197-922ADAED71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88987" y="500995"/>
            <a:ext cx="1374775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08FF3A8C-CFD6-4A02-8773-63BB6526D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3497" name="Object 9">
            <a:extLst>
              <a:ext uri="{FF2B5EF4-FFF2-40B4-BE49-F238E27FC236}">
                <a16:creationId xmlns:a16="http://schemas.microsoft.com/office/drawing/2014/main" id="{F789DE79-CF55-44C8-AE29-737D8CE37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633711"/>
              </p:ext>
            </p:extLst>
          </p:nvPr>
        </p:nvGraphicFramePr>
        <p:xfrm>
          <a:off x="1465263" y="1773238"/>
          <a:ext cx="2971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2" name="Equation" r:id="rId3" imgW="1206360" imgH="241200" progId="Equation.DSMT4">
                  <p:embed/>
                </p:oleObj>
              </mc:Choice>
              <mc:Fallback>
                <p:oleObj name="Equation" r:id="rId3" imgW="1206360" imgH="241200" progId="Equation.DSMT4">
                  <p:embed/>
                  <p:pic>
                    <p:nvPicPr>
                      <p:cNvPr id="63497" name="Object 9">
                        <a:extLst>
                          <a:ext uri="{FF2B5EF4-FFF2-40B4-BE49-F238E27FC236}">
                            <a16:creationId xmlns:a16="http://schemas.microsoft.com/office/drawing/2014/main" id="{F789DE79-CF55-44C8-AE29-737D8CE37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773238"/>
                        <a:ext cx="2971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>
            <a:extLst>
              <a:ext uri="{FF2B5EF4-FFF2-40B4-BE49-F238E27FC236}">
                <a16:creationId xmlns:a16="http://schemas.microsoft.com/office/drawing/2014/main" id="{C11CD935-BBF3-4A86-BB6F-1DA4EB685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221035"/>
              </p:ext>
            </p:extLst>
          </p:nvPr>
        </p:nvGraphicFramePr>
        <p:xfrm>
          <a:off x="2214315" y="981868"/>
          <a:ext cx="19923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3"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63504" name="Object 16">
                        <a:extLst>
                          <a:ext uri="{FF2B5EF4-FFF2-40B4-BE49-F238E27FC236}">
                            <a16:creationId xmlns:a16="http://schemas.microsoft.com/office/drawing/2014/main" id="{C11CD935-BBF3-4A86-BB6F-1DA4EB685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315" y="981868"/>
                        <a:ext cx="19923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8" name="Object 40">
            <a:extLst>
              <a:ext uri="{FF2B5EF4-FFF2-40B4-BE49-F238E27FC236}">
                <a16:creationId xmlns:a16="http://schemas.microsoft.com/office/drawing/2014/main" id="{31604EA6-A68D-4545-BECA-5C2D75D5A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804029"/>
              </p:ext>
            </p:extLst>
          </p:nvPr>
        </p:nvGraphicFramePr>
        <p:xfrm>
          <a:off x="1835696" y="448608"/>
          <a:ext cx="31257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4" name="Equation" r:id="rId7" imgW="1282680" imgH="228600" progId="Equation.DSMT4">
                  <p:embed/>
                </p:oleObj>
              </mc:Choice>
              <mc:Fallback>
                <p:oleObj name="Equation" r:id="rId7" imgW="1282680" imgH="228600" progId="Equation.DSMT4">
                  <p:embed/>
                  <p:pic>
                    <p:nvPicPr>
                      <p:cNvPr id="63528" name="Object 40">
                        <a:extLst>
                          <a:ext uri="{FF2B5EF4-FFF2-40B4-BE49-F238E27FC236}">
                            <a16:creationId xmlns:a16="http://schemas.microsoft.com/office/drawing/2014/main" id="{31604EA6-A68D-4545-BECA-5C2D75D5A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48608"/>
                        <a:ext cx="31257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0" name="Text Box 42">
            <a:extLst>
              <a:ext uri="{FF2B5EF4-FFF2-40B4-BE49-F238E27FC236}">
                <a16:creationId xmlns:a16="http://schemas.microsoft.com/office/drawing/2014/main" id="{DC8C0F5E-BAAB-4D3D-AA92-183F12440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6250"/>
            <a:ext cx="4032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求它在点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(0,1,0)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处的梯度</a:t>
            </a:r>
          </a:p>
        </p:txBody>
      </p:sp>
      <p:sp>
        <p:nvSpPr>
          <p:cNvPr id="63535" name="Rectangle 47">
            <a:extLst>
              <a:ext uri="{FF2B5EF4-FFF2-40B4-BE49-F238E27FC236}">
                <a16:creationId xmlns:a16="http://schemas.microsoft.com/office/drawing/2014/main" id="{5E9409AB-9364-46C2-8280-25D7F6C3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以及沿方向</a:t>
            </a:r>
          </a:p>
        </p:txBody>
      </p:sp>
      <p:sp>
        <p:nvSpPr>
          <p:cNvPr id="63536" name="Rectangle 48">
            <a:extLst>
              <a:ext uri="{FF2B5EF4-FFF2-40B4-BE49-F238E27FC236}">
                <a16:creationId xmlns:a16="http://schemas.microsoft.com/office/drawing/2014/main" id="{E4A7C369-7249-4AC1-A121-0C7AC787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37" y="1064608"/>
            <a:ext cx="2111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的方向导数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3537" name="Object 49">
            <a:extLst>
              <a:ext uri="{FF2B5EF4-FFF2-40B4-BE49-F238E27FC236}">
                <a16:creationId xmlns:a16="http://schemas.microsoft.com/office/drawing/2014/main" id="{702C5AC3-0989-44FB-A3C7-68E022200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422739"/>
              </p:ext>
            </p:extLst>
          </p:nvPr>
        </p:nvGraphicFramePr>
        <p:xfrm>
          <a:off x="2468563" y="2349500"/>
          <a:ext cx="5432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5" name="Equation" r:id="rId9" imgW="2222280" imgH="228600" progId="Equation.DSMT4">
                  <p:embed/>
                </p:oleObj>
              </mc:Choice>
              <mc:Fallback>
                <p:oleObj name="Equation" r:id="rId9" imgW="2222280" imgH="228600" progId="Equation.DSMT4">
                  <p:embed/>
                  <p:pic>
                    <p:nvPicPr>
                      <p:cNvPr id="63537" name="Object 49">
                        <a:extLst>
                          <a:ext uri="{FF2B5EF4-FFF2-40B4-BE49-F238E27FC236}">
                            <a16:creationId xmlns:a16="http://schemas.microsoft.com/office/drawing/2014/main" id="{702C5AC3-0989-44FB-A3C7-68E0222004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349500"/>
                        <a:ext cx="54324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8" name="Object 50">
            <a:extLst>
              <a:ext uri="{FF2B5EF4-FFF2-40B4-BE49-F238E27FC236}">
                <a16:creationId xmlns:a16="http://schemas.microsoft.com/office/drawing/2014/main" id="{43EFC326-BC3E-424D-8848-7F26F6B27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01322"/>
              </p:ext>
            </p:extLst>
          </p:nvPr>
        </p:nvGraphicFramePr>
        <p:xfrm>
          <a:off x="1476375" y="2997200"/>
          <a:ext cx="31035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6" name="Equation" r:id="rId11" imgW="1269720" imgH="241200" progId="Equation.DSMT4">
                  <p:embed/>
                </p:oleObj>
              </mc:Choice>
              <mc:Fallback>
                <p:oleObj name="Equation" r:id="rId11" imgW="1269720" imgH="241200" progId="Equation.DSMT4">
                  <p:embed/>
                  <p:pic>
                    <p:nvPicPr>
                      <p:cNvPr id="63538" name="Object 50">
                        <a:extLst>
                          <a:ext uri="{FF2B5EF4-FFF2-40B4-BE49-F238E27FC236}">
                            <a16:creationId xmlns:a16="http://schemas.microsoft.com/office/drawing/2014/main" id="{43EFC326-BC3E-424D-8848-7F26F6B27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31035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9" name="Object 51">
            <a:extLst>
              <a:ext uri="{FF2B5EF4-FFF2-40B4-BE49-F238E27FC236}">
                <a16:creationId xmlns:a16="http://schemas.microsoft.com/office/drawing/2014/main" id="{7C9AE35E-0AFF-4A8B-AB2C-B34F93EF2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52784"/>
              </p:ext>
            </p:extLst>
          </p:nvPr>
        </p:nvGraphicFramePr>
        <p:xfrm>
          <a:off x="788987" y="3746770"/>
          <a:ext cx="7858920" cy="97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7" name="Equation" r:id="rId13" imgW="3466800" imgH="431640" progId="Equation.DSMT4">
                  <p:embed/>
                </p:oleObj>
              </mc:Choice>
              <mc:Fallback>
                <p:oleObj name="Equation" r:id="rId13" imgW="3466800" imgH="431640" progId="Equation.DSMT4">
                  <p:embed/>
                  <p:pic>
                    <p:nvPicPr>
                      <p:cNvPr id="63539" name="Object 51">
                        <a:extLst>
                          <a:ext uri="{FF2B5EF4-FFF2-40B4-BE49-F238E27FC236}">
                            <a16:creationId xmlns:a16="http://schemas.microsoft.com/office/drawing/2014/main" id="{7C9AE35E-0AFF-4A8B-AB2C-B34F93EF2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7" y="3746770"/>
                        <a:ext cx="7858920" cy="979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0" name="Object 52">
            <a:extLst>
              <a:ext uri="{FF2B5EF4-FFF2-40B4-BE49-F238E27FC236}">
                <a16:creationId xmlns:a16="http://schemas.microsoft.com/office/drawing/2014/main" id="{5833E070-BB59-4990-A955-31BBA7AE7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937563"/>
              </p:ext>
            </p:extLst>
          </p:nvPr>
        </p:nvGraphicFramePr>
        <p:xfrm>
          <a:off x="761999" y="4752124"/>
          <a:ext cx="4393163" cy="119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8" name="Equation" r:id="rId15" imgW="1866600" imgH="507960" progId="Equation.DSMT4">
                  <p:embed/>
                </p:oleObj>
              </mc:Choice>
              <mc:Fallback>
                <p:oleObj name="Equation" r:id="rId15" imgW="1866600" imgH="507960" progId="Equation.DSMT4">
                  <p:embed/>
                  <p:pic>
                    <p:nvPicPr>
                      <p:cNvPr id="63540" name="Object 52">
                        <a:extLst>
                          <a:ext uri="{FF2B5EF4-FFF2-40B4-BE49-F238E27FC236}">
                            <a16:creationId xmlns:a16="http://schemas.microsoft.com/office/drawing/2014/main" id="{5833E070-BB59-4990-A955-31BBA7AE7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4752124"/>
                        <a:ext cx="4393163" cy="1197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7839D5A-7EDA-48BD-91C5-733884C5C3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1525" y="483885"/>
            <a:ext cx="914400" cy="533400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0B53A4B3-A4A8-42F8-841E-E551C28E8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710794"/>
              </p:ext>
            </p:extLst>
          </p:nvPr>
        </p:nvGraphicFramePr>
        <p:xfrm>
          <a:off x="1382835" y="386924"/>
          <a:ext cx="7140281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1" name="Equation" r:id="rId3" imgW="3149280" imgH="279360" progId="Equation.DSMT4">
                  <p:embed/>
                </p:oleObj>
              </mc:Choice>
              <mc:Fallback>
                <p:oleObj name="Equation" r:id="rId3" imgW="3149280" imgH="279360" progId="Equation.DSMT4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0B53A4B3-A4A8-42F8-841E-E551C28E8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835" y="386924"/>
                        <a:ext cx="7140281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>
            <a:extLst>
              <a:ext uri="{FF2B5EF4-FFF2-40B4-BE49-F238E27FC236}">
                <a16:creationId xmlns:a16="http://schemas.microsoft.com/office/drawing/2014/main" id="{3554D721-81D0-4A40-84D7-0AF384C9A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E349B183-2125-4D15-9AB9-4504D2DF2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296717"/>
              </p:ext>
            </p:extLst>
          </p:nvPr>
        </p:nvGraphicFramePr>
        <p:xfrm>
          <a:off x="1249240" y="1592374"/>
          <a:ext cx="7361359" cy="108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2" name="Equation" r:id="rId5" imgW="3200400" imgH="469800" progId="Equation.DSMT4">
                  <p:embed/>
                </p:oleObj>
              </mc:Choice>
              <mc:Fallback>
                <p:oleObj name="Equation" r:id="rId5" imgW="3200400" imgH="469800" progId="Equation.DSMT4">
                  <p:embed/>
                  <p:pic>
                    <p:nvPicPr>
                      <p:cNvPr id="14346" name="Object 10">
                        <a:extLst>
                          <a:ext uri="{FF2B5EF4-FFF2-40B4-BE49-F238E27FC236}">
                            <a16:creationId xmlns:a16="http://schemas.microsoft.com/office/drawing/2014/main" id="{E349B183-2125-4D15-9AB9-4504D2DF2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240" y="1592374"/>
                        <a:ext cx="7361359" cy="1080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A830E811-130C-4C2D-8871-16E9A5835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982925"/>
              </p:ext>
            </p:extLst>
          </p:nvPr>
        </p:nvGraphicFramePr>
        <p:xfrm>
          <a:off x="1600200" y="2636912"/>
          <a:ext cx="5348064" cy="99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3" name="Equation" r:id="rId7" imgW="2323800" imgH="431640" progId="Equation.DSMT4">
                  <p:embed/>
                </p:oleObj>
              </mc:Choice>
              <mc:Fallback>
                <p:oleObj name="Equation" r:id="rId7" imgW="2323800" imgH="431640" progId="Equation.DSMT4">
                  <p:embed/>
                  <p:pic>
                    <p:nvPicPr>
                      <p:cNvPr id="14348" name="Object 12">
                        <a:extLst>
                          <a:ext uri="{FF2B5EF4-FFF2-40B4-BE49-F238E27FC236}">
                            <a16:creationId xmlns:a16="http://schemas.microsoft.com/office/drawing/2014/main" id="{A830E811-130C-4C2D-8871-16E9A5835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36912"/>
                        <a:ext cx="5348064" cy="993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id="{0D02F8D4-FEE6-4D71-A094-5DF0E42E8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211575"/>
              </p:ext>
            </p:extLst>
          </p:nvPr>
        </p:nvGraphicFramePr>
        <p:xfrm>
          <a:off x="639610" y="3684661"/>
          <a:ext cx="6341691" cy="99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4" name="Equation" r:id="rId9" imgW="2755800" imgH="431640" progId="Equation.DSMT4">
                  <p:embed/>
                </p:oleObj>
              </mc:Choice>
              <mc:Fallback>
                <p:oleObj name="Equation" r:id="rId9" imgW="2755800" imgH="431640" progId="Equation.DSMT4">
                  <p:embed/>
                  <p:pic>
                    <p:nvPicPr>
                      <p:cNvPr id="14349" name="Object 13">
                        <a:extLst>
                          <a:ext uri="{FF2B5EF4-FFF2-40B4-BE49-F238E27FC236}">
                            <a16:creationId xmlns:a16="http://schemas.microsoft.com/office/drawing/2014/main" id="{0D02F8D4-FEE6-4D71-A094-5DF0E42E8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10" y="3684661"/>
                        <a:ext cx="6341691" cy="993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2F226C04-1A4C-465A-8FE6-00CFF4F56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08308"/>
              </p:ext>
            </p:extLst>
          </p:nvPr>
        </p:nvGraphicFramePr>
        <p:xfrm>
          <a:off x="2369263" y="4632203"/>
          <a:ext cx="383273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5" name="Equation" r:id="rId11" imgW="1676160" imgH="393480" progId="Equation.DSMT4">
                  <p:embed/>
                </p:oleObj>
              </mc:Choice>
              <mc:Fallback>
                <p:oleObj name="Equation" r:id="rId11" imgW="1676160" imgH="393480" progId="Equation.DSMT4">
                  <p:embed/>
                  <p:pic>
                    <p:nvPicPr>
                      <p:cNvPr id="14350" name="Object 14">
                        <a:extLst>
                          <a:ext uri="{FF2B5EF4-FFF2-40B4-BE49-F238E27FC236}">
                            <a16:creationId xmlns:a16="http://schemas.microsoft.com/office/drawing/2014/main" id="{2F226C04-1A4C-465A-8FE6-00CFF4F56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263" y="4632203"/>
                        <a:ext cx="383273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>
            <a:extLst>
              <a:ext uri="{FF2B5EF4-FFF2-40B4-BE49-F238E27FC236}">
                <a16:creationId xmlns:a16="http://schemas.microsoft.com/office/drawing/2014/main" id="{55731FA5-999D-4729-9B7F-6912F54BE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56397"/>
              </p:ext>
            </p:extLst>
          </p:nvPr>
        </p:nvGraphicFramePr>
        <p:xfrm>
          <a:off x="2345451" y="5532315"/>
          <a:ext cx="2990691" cy="90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76" name="Equation" r:id="rId13" imgW="1307880" imgH="393480" progId="Equation.DSMT4">
                  <p:embed/>
                </p:oleObj>
              </mc:Choice>
              <mc:Fallback>
                <p:oleObj name="Equation" r:id="rId13" imgW="1307880" imgH="393480" progId="Equation.DSMT4">
                  <p:embed/>
                  <p:pic>
                    <p:nvPicPr>
                      <p:cNvPr id="14351" name="Object 15">
                        <a:extLst>
                          <a:ext uri="{FF2B5EF4-FFF2-40B4-BE49-F238E27FC236}">
                            <a16:creationId xmlns:a16="http://schemas.microsoft.com/office/drawing/2014/main" id="{55731FA5-999D-4729-9B7F-6912F54BE1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451" y="5532315"/>
                        <a:ext cx="2990691" cy="900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Line 20">
            <a:extLst>
              <a:ext uri="{FF2B5EF4-FFF2-40B4-BE49-F238E27FC236}">
                <a16:creationId xmlns:a16="http://schemas.microsoft.com/office/drawing/2014/main" id="{4770FF92-9088-4FB2-86C0-C895F48FE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9988" y="4572000"/>
            <a:ext cx="1090612" cy="6334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00" name="Group 64">
            <a:extLst>
              <a:ext uri="{FF2B5EF4-FFF2-40B4-BE49-F238E27FC236}">
                <a16:creationId xmlns:a16="http://schemas.microsoft.com/office/drawing/2014/main" id="{373E08B2-C80F-4F11-9127-EFA351633993}"/>
              </a:ext>
            </a:extLst>
          </p:cNvPr>
          <p:cNvGrpSpPr>
            <a:grpSpLocks/>
          </p:cNvGrpSpPr>
          <p:nvPr/>
        </p:nvGrpSpPr>
        <p:grpSpPr bwMode="auto">
          <a:xfrm>
            <a:off x="7115174" y="3902077"/>
            <a:ext cx="1768474" cy="2314576"/>
            <a:chOff x="4482" y="2458"/>
            <a:chExt cx="1114" cy="1458"/>
          </a:xfrm>
        </p:grpSpPr>
        <p:graphicFrame>
          <p:nvGraphicFramePr>
            <p:cNvPr id="14358" name="Object 22">
              <a:extLst>
                <a:ext uri="{FF2B5EF4-FFF2-40B4-BE49-F238E27FC236}">
                  <a16:creationId xmlns:a16="http://schemas.microsoft.com/office/drawing/2014/main" id="{D832F42E-453A-4209-A9C7-DB592259B2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846552"/>
                </p:ext>
              </p:extLst>
            </p:nvPr>
          </p:nvGraphicFramePr>
          <p:xfrm>
            <a:off x="5296" y="2588"/>
            <a:ext cx="25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77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14358" name="Object 22">
                          <a:extLst>
                            <a:ext uri="{FF2B5EF4-FFF2-40B4-BE49-F238E27FC236}">
                              <a16:creationId xmlns:a16="http://schemas.microsoft.com/office/drawing/2014/main" id="{D832F42E-453A-4209-A9C7-DB592259B2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6" y="2588"/>
                          <a:ext cx="25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Line 17">
              <a:extLst>
                <a:ext uri="{FF2B5EF4-FFF2-40B4-BE49-F238E27FC236}">
                  <a16:creationId xmlns:a16="http://schemas.microsoft.com/office/drawing/2014/main" id="{E1EFE9B7-C317-4678-A7C2-E96B07E15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3281"/>
              <a:ext cx="7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4" name="Line 18">
              <a:extLst>
                <a:ext uri="{FF2B5EF4-FFF2-40B4-BE49-F238E27FC236}">
                  <a16:creationId xmlns:a16="http://schemas.microsoft.com/office/drawing/2014/main" id="{EA03D1DA-9667-41FE-8C02-A70760C10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7" y="2547"/>
              <a:ext cx="0" cy="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5" name="Line 19">
              <a:extLst>
                <a:ext uri="{FF2B5EF4-FFF2-40B4-BE49-F238E27FC236}">
                  <a16:creationId xmlns:a16="http://schemas.microsoft.com/office/drawing/2014/main" id="{A8B06F7B-D6FC-4E06-8683-32C4CA1EF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1" y="3281"/>
              <a:ext cx="216" cy="5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59" name="Object 23">
              <a:extLst>
                <a:ext uri="{FF2B5EF4-FFF2-40B4-BE49-F238E27FC236}">
                  <a16:creationId xmlns:a16="http://schemas.microsoft.com/office/drawing/2014/main" id="{D2BFC4E9-7A21-4574-B8E0-FE91FF9D02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0063289"/>
                </p:ext>
              </p:extLst>
            </p:nvPr>
          </p:nvGraphicFramePr>
          <p:xfrm>
            <a:off x="4521" y="3678"/>
            <a:ext cx="21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78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14359" name="Object 23">
                          <a:extLst>
                            <a:ext uri="{FF2B5EF4-FFF2-40B4-BE49-F238E27FC236}">
                              <a16:creationId xmlns:a16="http://schemas.microsoft.com/office/drawing/2014/main" id="{D2BFC4E9-7A21-4574-B8E0-FE91FF9D02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" y="3678"/>
                          <a:ext cx="21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24">
              <a:extLst>
                <a:ext uri="{FF2B5EF4-FFF2-40B4-BE49-F238E27FC236}">
                  <a16:creationId xmlns:a16="http://schemas.microsoft.com/office/drawing/2014/main" id="{C6B542EF-A0FE-4F4B-9CD4-0FFE3B3ACD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002844"/>
                </p:ext>
              </p:extLst>
            </p:nvPr>
          </p:nvGraphicFramePr>
          <p:xfrm>
            <a:off x="4482" y="3162"/>
            <a:ext cx="27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79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14360" name="Object 24">
                          <a:extLst>
                            <a:ext uri="{FF2B5EF4-FFF2-40B4-BE49-F238E27FC236}">
                              <a16:creationId xmlns:a16="http://schemas.microsoft.com/office/drawing/2014/main" id="{C6B542EF-A0FE-4F4B-9CD4-0FFE3B3ACD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" y="3162"/>
                          <a:ext cx="27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25">
              <a:extLst>
                <a:ext uri="{FF2B5EF4-FFF2-40B4-BE49-F238E27FC236}">
                  <a16:creationId xmlns:a16="http://schemas.microsoft.com/office/drawing/2014/main" id="{4121D800-22D8-4185-BC92-C04A5F339C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71870"/>
                </p:ext>
              </p:extLst>
            </p:nvPr>
          </p:nvGraphicFramePr>
          <p:xfrm>
            <a:off x="4737" y="2458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80" name="Equation" r:id="rId21" imgW="126720" imgH="126720" progId="Equation.DSMT4">
                    <p:embed/>
                  </p:oleObj>
                </mc:Choice>
                <mc:Fallback>
                  <p:oleObj name="Equation" r:id="rId21" imgW="126720" imgH="126720" progId="Equation.DSMT4">
                    <p:embed/>
                    <p:pic>
                      <p:nvPicPr>
                        <p:cNvPr id="14361" name="Object 25">
                          <a:extLst>
                            <a:ext uri="{FF2B5EF4-FFF2-40B4-BE49-F238E27FC236}">
                              <a16:creationId xmlns:a16="http://schemas.microsoft.com/office/drawing/2014/main" id="{4121D800-22D8-4185-BC92-C04A5F339C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2458"/>
                          <a:ext cx="2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26">
              <a:extLst>
                <a:ext uri="{FF2B5EF4-FFF2-40B4-BE49-F238E27FC236}">
                  <a16:creationId xmlns:a16="http://schemas.microsoft.com/office/drawing/2014/main" id="{F22F22C8-0D7F-4EC6-B014-4531044F17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1014"/>
                </p:ext>
              </p:extLst>
            </p:nvPr>
          </p:nvGraphicFramePr>
          <p:xfrm>
            <a:off x="5361" y="3262"/>
            <a:ext cx="23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81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14362" name="Object 26">
                          <a:extLst>
                            <a:ext uri="{FF2B5EF4-FFF2-40B4-BE49-F238E27FC236}">
                              <a16:creationId xmlns:a16="http://schemas.microsoft.com/office/drawing/2014/main" id="{F22F22C8-0D7F-4EC6-B014-4531044F17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1" y="3262"/>
                          <a:ext cx="23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7" name="Oval 41">
              <a:extLst>
                <a:ext uri="{FF2B5EF4-FFF2-40B4-BE49-F238E27FC236}">
                  <a16:creationId xmlns:a16="http://schemas.microsoft.com/office/drawing/2014/main" id="{BB87BD71-F12B-49A1-9D58-1A0C4220C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2851"/>
              <a:ext cx="37" cy="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382" name="Text Box 46">
            <a:extLst>
              <a:ext uri="{FF2B5EF4-FFF2-40B4-BE49-F238E27FC236}">
                <a16:creationId xmlns:a16="http://schemas.microsoft.com/office/drawing/2014/main" id="{2FE9E5A3-E2AE-4B77-B534-099FA4E06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0747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试证</a:t>
            </a:r>
          </a:p>
        </p:txBody>
      </p:sp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7A911DD6-677A-4E75-ADBD-1F603C109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826582"/>
              </p:ext>
            </p:extLst>
          </p:nvPr>
        </p:nvGraphicFramePr>
        <p:xfrm>
          <a:off x="3708400" y="966788"/>
          <a:ext cx="3095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2" name="Equation" r:id="rId25" imgW="1269720" imgH="266400" progId="Equation.DSMT4">
                  <p:embed/>
                </p:oleObj>
              </mc:Choice>
              <mc:Fallback>
                <p:oleObj name="Equation" r:id="rId25" imgW="1269720" imgH="266400" progId="Equation.DSMT4">
                  <p:embed/>
                  <p:pic>
                    <p:nvPicPr>
                      <p:cNvPr id="14344" name="Object 8">
                        <a:extLst>
                          <a:ext uri="{FF2B5EF4-FFF2-40B4-BE49-F238E27FC236}">
                            <a16:creationId xmlns:a16="http://schemas.microsoft.com/office/drawing/2014/main" id="{7A911DD6-677A-4E75-ADBD-1F603C109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966788"/>
                        <a:ext cx="30956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95" name="Group 59">
            <a:extLst>
              <a:ext uri="{FF2B5EF4-FFF2-40B4-BE49-F238E27FC236}">
                <a16:creationId xmlns:a16="http://schemas.microsoft.com/office/drawing/2014/main" id="{D4E94C0F-E163-48A4-9011-54498B03586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81088"/>
            <a:ext cx="2590800" cy="519112"/>
            <a:chOff x="144" y="672"/>
            <a:chExt cx="1632" cy="327"/>
          </a:xfrm>
        </p:grpSpPr>
        <p:sp>
          <p:nvSpPr>
            <p:cNvPr id="14343" name="Text Box 7">
              <a:extLst>
                <a:ext uri="{FF2B5EF4-FFF2-40B4-BE49-F238E27FC236}">
                  <a16:creationId xmlns:a16="http://schemas.microsoft.com/office/drawing/2014/main" id="{E2FDECB9-CEB3-490E-9A32-EBECD1B33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672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处矢径 </a:t>
              </a:r>
              <a:r>
                <a:rPr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 </a:t>
              </a:r>
              <a:r>
                <a: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的模 </a:t>
              </a:r>
              <a:r>
                <a:rPr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4394" name="Line 58">
              <a:extLst>
                <a:ext uri="{FF2B5EF4-FFF2-40B4-BE49-F238E27FC236}">
                  <a16:creationId xmlns:a16="http://schemas.microsoft.com/office/drawing/2014/main" id="{DAFC5C4C-3F82-435E-B504-D6CAF5EB6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7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98" name="Group 62">
            <a:extLst>
              <a:ext uri="{FF2B5EF4-FFF2-40B4-BE49-F238E27FC236}">
                <a16:creationId xmlns:a16="http://schemas.microsoft.com/office/drawing/2014/main" id="{DDA6B154-15A7-40FD-A623-8089678A1FDD}"/>
              </a:ext>
            </a:extLst>
          </p:cNvPr>
          <p:cNvGrpSpPr>
            <a:grpSpLocks/>
          </p:cNvGrpSpPr>
          <p:nvPr/>
        </p:nvGrpSpPr>
        <p:grpSpPr bwMode="auto">
          <a:xfrm>
            <a:off x="7878763" y="4584700"/>
            <a:ext cx="288925" cy="320675"/>
            <a:chOff x="4963" y="2820"/>
            <a:chExt cx="182" cy="202"/>
          </a:xfrm>
        </p:grpSpPr>
        <p:graphicFrame>
          <p:nvGraphicFramePr>
            <p:cNvPr id="14375" name="Object 39">
              <a:extLst>
                <a:ext uri="{FF2B5EF4-FFF2-40B4-BE49-F238E27FC236}">
                  <a16:creationId xmlns:a16="http://schemas.microsoft.com/office/drawing/2014/main" id="{ECF77563-9FAA-43CE-B471-E45A905DDE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5273401"/>
                </p:ext>
              </p:extLst>
            </p:nvPr>
          </p:nvGraphicFramePr>
          <p:xfrm>
            <a:off x="4963" y="2820"/>
            <a:ext cx="18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83" name="Equation" r:id="rId27" imgW="114120" imgH="126720" progId="Equation.DSMT4">
                    <p:embed/>
                  </p:oleObj>
                </mc:Choice>
                <mc:Fallback>
                  <p:oleObj name="Equation" r:id="rId27" imgW="114120" imgH="126720" progId="Equation.DSMT4">
                    <p:embed/>
                    <p:pic>
                      <p:nvPicPr>
                        <p:cNvPr id="14375" name="Object 39">
                          <a:extLst>
                            <a:ext uri="{FF2B5EF4-FFF2-40B4-BE49-F238E27FC236}">
                              <a16:creationId xmlns:a16="http://schemas.microsoft.com/office/drawing/2014/main" id="{ECF77563-9FAA-43CE-B471-E45A905DDE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3" y="2820"/>
                          <a:ext cx="18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7" name="Line 61">
              <a:extLst>
                <a:ext uri="{FF2B5EF4-FFF2-40B4-BE49-F238E27FC236}">
                  <a16:creationId xmlns:a16="http://schemas.microsoft.com/office/drawing/2014/main" id="{7CC4B109-07E9-4C4D-8678-711ABC04A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" y="283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5B8D22D-C41C-4494-9E25-B2237CF235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9236" y="312738"/>
            <a:ext cx="4754563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设某金属板上电压分布为</a:t>
            </a:r>
          </a:p>
        </p:txBody>
      </p:sp>
      <p:graphicFrame>
        <p:nvGraphicFramePr>
          <p:cNvPr id="51229" name="Object 29">
            <a:extLst>
              <a:ext uri="{FF2B5EF4-FFF2-40B4-BE49-F238E27FC236}">
                <a16:creationId xmlns:a16="http://schemas.microsoft.com/office/drawing/2014/main" id="{3E151BFD-1CEB-4230-B899-A66F1F5FA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489446"/>
              </p:ext>
            </p:extLst>
          </p:nvPr>
        </p:nvGraphicFramePr>
        <p:xfrm>
          <a:off x="5292725" y="333375"/>
          <a:ext cx="24876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5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51229" name="Object 29">
                        <a:extLst>
                          <a:ext uri="{FF2B5EF4-FFF2-40B4-BE49-F238E27FC236}">
                            <a16:creationId xmlns:a16="http://schemas.microsoft.com/office/drawing/2014/main" id="{3E151BFD-1CEB-4230-B899-A66F1F5FA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33375"/>
                        <a:ext cx="24876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0" name="Rectangle 30">
            <a:extLst>
              <a:ext uri="{FF2B5EF4-FFF2-40B4-BE49-F238E27FC236}">
                <a16:creationId xmlns:a16="http://schemas.microsoft.com/office/drawing/2014/main" id="{0539DC5B-56DB-448B-AB0B-AAA77DAF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86423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800">
              <a:solidFill>
                <a:schemeClr val="tx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31" name="Rectangle 31">
            <a:extLst>
              <a:ext uri="{FF2B5EF4-FFF2-40B4-BE49-F238E27FC236}">
                <a16:creationId xmlns:a16="http://schemas.microsoft.com/office/drawing/2014/main" id="{B4C545E5-F0C7-44D4-BA9A-879DC0C89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5175"/>
            <a:ext cx="8640763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(1,-2)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沿哪个方向电压升高的最快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哪个方向电压下降的最快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其速率各为多少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沿哪个方向电压变化的最慢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1232" name="Text Box 32">
            <a:extLst>
              <a:ext uri="{FF2B5EF4-FFF2-40B4-BE49-F238E27FC236}">
                <a16:creationId xmlns:a16="http://schemas.microsoft.com/office/drawing/2014/main" id="{6C41E3D8-4CF8-47FF-9C0C-8FA97DB01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76475"/>
            <a:ext cx="8713788" cy="109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函数沿梯度方向的方向导数最大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即函数值上升最快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沿负梯度方向的方向导数最小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即函数值下降最快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1233" name="Object 33">
            <a:extLst>
              <a:ext uri="{FF2B5EF4-FFF2-40B4-BE49-F238E27FC236}">
                <a16:creationId xmlns:a16="http://schemas.microsoft.com/office/drawing/2014/main" id="{578BE65D-C8DF-4673-AF0E-FA7F3F3B7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819672"/>
              </p:ext>
            </p:extLst>
          </p:nvPr>
        </p:nvGraphicFramePr>
        <p:xfrm>
          <a:off x="611560" y="3500438"/>
          <a:ext cx="7776864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6" name="Equation" r:id="rId5" imgW="3809880" imgH="241200" progId="Equation.DSMT4">
                  <p:embed/>
                </p:oleObj>
              </mc:Choice>
              <mc:Fallback>
                <p:oleObj name="Equation" r:id="rId5" imgW="3809880" imgH="241200" progId="Equation.DSMT4">
                  <p:embed/>
                  <p:pic>
                    <p:nvPicPr>
                      <p:cNvPr id="51233" name="Object 33">
                        <a:extLst>
                          <a:ext uri="{FF2B5EF4-FFF2-40B4-BE49-F238E27FC236}">
                            <a16:creationId xmlns:a16="http://schemas.microsoft.com/office/drawing/2014/main" id="{578BE65D-C8DF-4673-AF0E-FA7F3F3B7B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00438"/>
                        <a:ext cx="7776864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5" name="Text Box 35">
            <a:extLst>
              <a:ext uri="{FF2B5EF4-FFF2-40B4-BE49-F238E27FC236}">
                <a16:creationId xmlns:a16="http://schemas.microsoft.com/office/drawing/2014/main" id="{EDA37D4C-1C12-486F-BC91-25384D29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05263"/>
            <a:ext cx="8713787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(-1,8)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电压上升最快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(1,-8)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电压下降最快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且速率为</a:t>
            </a:r>
          </a:p>
        </p:txBody>
      </p:sp>
      <p:graphicFrame>
        <p:nvGraphicFramePr>
          <p:cNvPr id="51236" name="Object 36">
            <a:extLst>
              <a:ext uri="{FF2B5EF4-FFF2-40B4-BE49-F238E27FC236}">
                <a16:creationId xmlns:a16="http://schemas.microsoft.com/office/drawing/2014/main" id="{001272D2-33B8-47E3-B24B-91875E6B8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226916"/>
              </p:ext>
            </p:extLst>
          </p:nvPr>
        </p:nvGraphicFramePr>
        <p:xfrm>
          <a:off x="3392488" y="4619885"/>
          <a:ext cx="19002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7" name="Equation" r:id="rId7" imgW="863280" imgH="241200" progId="Equation.DSMT4">
                  <p:embed/>
                </p:oleObj>
              </mc:Choice>
              <mc:Fallback>
                <p:oleObj name="Equation" r:id="rId7" imgW="863280" imgH="241200" progId="Equation.DSMT4">
                  <p:embed/>
                  <p:pic>
                    <p:nvPicPr>
                      <p:cNvPr id="51236" name="Object 36">
                        <a:extLst>
                          <a:ext uri="{FF2B5EF4-FFF2-40B4-BE49-F238E27FC236}">
                            <a16:creationId xmlns:a16="http://schemas.microsoft.com/office/drawing/2014/main" id="{001272D2-33B8-47E3-B24B-91875E6B8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619885"/>
                        <a:ext cx="19002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7" name="Text Box 37">
            <a:extLst>
              <a:ext uri="{FF2B5EF4-FFF2-40B4-BE49-F238E27FC236}">
                <a16:creationId xmlns:a16="http://schemas.microsoft.com/office/drawing/2014/main" id="{554DC7E2-0C5B-4A2F-A806-5E9F1147E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84763"/>
            <a:ext cx="87137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函数沿垂直于梯度方向的方向导数为零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即沿方向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(8,1)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(-8,-1)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电压变化最慢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2" grpId="0" autoUpdateAnimBg="0"/>
      <p:bldP spid="51235" grpId="0" autoUpdateAnimBg="0"/>
      <p:bldP spid="5123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id="{6AE9E0F0-2C70-4AF2-97C0-FDCA25F4C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方向导数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B4A44BCC-26A0-461C-982F-1F9B97024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三元函数 </a:t>
            </a: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36E92ECC-4B95-4FDF-A531-8E98BC112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488065"/>
              </p:ext>
            </p:extLst>
          </p:nvPr>
        </p:nvGraphicFramePr>
        <p:xfrm>
          <a:off x="2211389" y="1249364"/>
          <a:ext cx="1423986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0" name="Equation" r:id="rId3" imgW="609480" imgH="203040" progId="Equation.DSMT4">
                  <p:embed/>
                </p:oleObj>
              </mc:Choice>
              <mc:Fallback>
                <p:oleObj name="Equation" r:id="rId3" imgW="609480" imgH="203040" progId="Equation.DSMT4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36E92ECC-4B95-4FDF-A531-8E98BC112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9" y="1249364"/>
                        <a:ext cx="1423986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>
            <a:extLst>
              <a:ext uri="{FF2B5EF4-FFF2-40B4-BE49-F238E27FC236}">
                <a16:creationId xmlns:a16="http://schemas.microsoft.com/office/drawing/2014/main" id="{8E863EE9-BA32-4F9D-8E81-4F20A2F57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196975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692CDAFF-44C7-49A4-A32E-84C2C2A2B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66044"/>
              </p:ext>
            </p:extLst>
          </p:nvPr>
        </p:nvGraphicFramePr>
        <p:xfrm>
          <a:off x="4462344" y="1245396"/>
          <a:ext cx="1423983" cy="474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1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692CDAFF-44C7-49A4-A32E-84C2C2A2B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344" y="1245396"/>
                        <a:ext cx="1423983" cy="474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>
            <a:extLst>
              <a:ext uri="{FF2B5EF4-FFF2-40B4-BE49-F238E27FC236}">
                <a16:creationId xmlns:a16="http://schemas.microsoft.com/office/drawing/2014/main" id="{1333A189-1476-46E7-B996-FD1E2D108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1969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沿方向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方向角</a:t>
            </a:r>
          </a:p>
        </p:txBody>
      </p:sp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C976C776-DCBB-476B-BF96-840D21796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636984"/>
              </p:ext>
            </p:extLst>
          </p:nvPr>
        </p:nvGraphicFramePr>
        <p:xfrm>
          <a:off x="750491" y="1806575"/>
          <a:ext cx="151804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2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:a16="http://schemas.microsoft.com/office/drawing/2014/main" id="{C976C776-DCBB-476B-BF96-840D21796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91" y="1806575"/>
                        <a:ext cx="151804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>
            <a:extLst>
              <a:ext uri="{FF2B5EF4-FFF2-40B4-BE49-F238E27FC236}">
                <a16:creationId xmlns:a16="http://schemas.microsoft.com/office/drawing/2014/main" id="{D795543E-B080-42B0-8786-1103F752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17732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的方向导数为</a:t>
            </a:r>
          </a:p>
        </p:txBody>
      </p:sp>
      <p:graphicFrame>
        <p:nvGraphicFramePr>
          <p:cNvPr id="22542" name="Object 14">
            <a:extLst>
              <a:ext uri="{FF2B5EF4-FFF2-40B4-BE49-F238E27FC236}">
                <a16:creationId xmlns:a16="http://schemas.microsoft.com/office/drawing/2014/main" id="{2411ACA6-71A6-4BF6-B875-4F0D7136A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682127"/>
              </p:ext>
            </p:extLst>
          </p:nvPr>
        </p:nvGraphicFramePr>
        <p:xfrm>
          <a:off x="1571921" y="2467868"/>
          <a:ext cx="5283739" cy="977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3" name="Equation" r:id="rId9" imgW="2336760" imgH="431640" progId="Equation.DSMT4">
                  <p:embed/>
                </p:oleObj>
              </mc:Choice>
              <mc:Fallback>
                <p:oleObj name="Equation" r:id="rId9" imgW="2336760" imgH="431640" progId="Equation.DSMT4">
                  <p:embed/>
                  <p:pic>
                    <p:nvPicPr>
                      <p:cNvPr id="22542" name="Object 14">
                        <a:extLst>
                          <a:ext uri="{FF2B5EF4-FFF2-40B4-BE49-F238E27FC236}">
                            <a16:creationId xmlns:a16="http://schemas.microsoft.com/office/drawing/2014/main" id="{2411ACA6-71A6-4BF6-B875-4F0D7136A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921" y="2467868"/>
                        <a:ext cx="5283739" cy="977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>
            <a:extLst>
              <a:ext uri="{FF2B5EF4-FFF2-40B4-BE49-F238E27FC236}">
                <a16:creationId xmlns:a16="http://schemas.microsoft.com/office/drawing/2014/main" id="{A67A6518-0A1E-4306-BEC7-53C94C2B5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734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二元函数 </a:t>
            </a:r>
          </a:p>
        </p:txBody>
      </p:sp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01CBEC8A-FB5D-425A-931E-0A8175EBB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836551"/>
              </p:ext>
            </p:extLst>
          </p:nvPr>
        </p:nvGraphicFramePr>
        <p:xfrm>
          <a:off x="2302364" y="3634276"/>
          <a:ext cx="1127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4"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22544" name="Object 16">
                        <a:extLst>
                          <a:ext uri="{FF2B5EF4-FFF2-40B4-BE49-F238E27FC236}">
                            <a16:creationId xmlns:a16="http://schemas.microsoft.com/office/drawing/2014/main" id="{01CBEC8A-FB5D-425A-931E-0A8175EBB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364" y="3634276"/>
                        <a:ext cx="11273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>
            <a:extLst>
              <a:ext uri="{FF2B5EF4-FFF2-40B4-BE49-F238E27FC236}">
                <a16:creationId xmlns:a16="http://schemas.microsoft.com/office/drawing/2014/main" id="{AD404325-A567-40C8-98C0-1AE1433F3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168" y="3589827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75DA27F3-C0D2-40E6-878C-2949E85E9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167908"/>
              </p:ext>
            </p:extLst>
          </p:nvPr>
        </p:nvGraphicFramePr>
        <p:xfrm>
          <a:off x="4184544" y="3648515"/>
          <a:ext cx="1093507" cy="46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5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22546" name="Object 18">
                        <a:extLst>
                          <a:ext uri="{FF2B5EF4-FFF2-40B4-BE49-F238E27FC236}">
                            <a16:creationId xmlns:a16="http://schemas.microsoft.com/office/drawing/2014/main" id="{75DA27F3-C0D2-40E6-878C-2949E85E9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544" y="3648515"/>
                        <a:ext cx="1093507" cy="460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>
            <a:extLst>
              <a:ext uri="{FF2B5EF4-FFF2-40B4-BE49-F238E27FC236}">
                <a16:creationId xmlns:a16="http://schemas.microsoft.com/office/drawing/2014/main" id="{1CC63855-2104-4E0A-BF50-88BE0147C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83078"/>
              </p:ext>
            </p:extLst>
          </p:nvPr>
        </p:nvGraphicFramePr>
        <p:xfrm>
          <a:off x="857167" y="4241034"/>
          <a:ext cx="904875" cy="49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6" name="Equation" r:id="rId15" imgW="368280" imgH="203040" progId="Equation.DSMT4">
                  <p:embed/>
                </p:oleObj>
              </mc:Choice>
              <mc:Fallback>
                <p:oleObj name="Equation" r:id="rId15" imgW="368280" imgH="203040" progId="Equation.DSMT4">
                  <p:embed/>
                  <p:pic>
                    <p:nvPicPr>
                      <p:cNvPr id="22549" name="Object 21">
                        <a:extLst>
                          <a:ext uri="{FF2B5EF4-FFF2-40B4-BE49-F238E27FC236}">
                            <a16:creationId xmlns:a16="http://schemas.microsoft.com/office/drawing/2014/main" id="{1CC63855-2104-4E0A-BF50-88BE0147C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167" y="4241034"/>
                        <a:ext cx="904875" cy="499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22">
            <a:extLst>
              <a:ext uri="{FF2B5EF4-FFF2-40B4-BE49-F238E27FC236}">
                <a16:creationId xmlns:a16="http://schemas.microsoft.com/office/drawing/2014/main" id="{12715043-C847-4400-89A1-FD00F20EE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2211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的方向导数为</a:t>
            </a:r>
          </a:p>
        </p:txBody>
      </p:sp>
      <p:graphicFrame>
        <p:nvGraphicFramePr>
          <p:cNvPr id="22551" name="Object 23">
            <a:extLst>
              <a:ext uri="{FF2B5EF4-FFF2-40B4-BE49-F238E27FC236}">
                <a16:creationId xmlns:a16="http://schemas.microsoft.com/office/drawing/2014/main" id="{8047D5E4-22EB-4E7A-B952-3DEEB43E1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00374"/>
              </p:ext>
            </p:extLst>
          </p:nvPr>
        </p:nvGraphicFramePr>
        <p:xfrm>
          <a:off x="2153298" y="4852499"/>
          <a:ext cx="3758181" cy="9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7" name="Equation" r:id="rId17" imgW="1663560" imgH="431640" progId="Equation.DSMT4">
                  <p:embed/>
                </p:oleObj>
              </mc:Choice>
              <mc:Fallback>
                <p:oleObj name="Equation" r:id="rId17" imgW="1663560" imgH="431640" progId="Equation.DSMT4">
                  <p:embed/>
                  <p:pic>
                    <p:nvPicPr>
                      <p:cNvPr id="22551" name="Object 23">
                        <a:extLst>
                          <a:ext uri="{FF2B5EF4-FFF2-40B4-BE49-F238E27FC236}">
                            <a16:creationId xmlns:a16="http://schemas.microsoft.com/office/drawing/2014/main" id="{8047D5E4-22EB-4E7A-B952-3DEEB43E1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298" y="4852499"/>
                        <a:ext cx="3758181" cy="9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4">
            <a:extLst>
              <a:ext uri="{FF2B5EF4-FFF2-40B4-BE49-F238E27FC236}">
                <a16:creationId xmlns:a16="http://schemas.microsoft.com/office/drawing/2014/main" id="{DE45A1C1-09D6-48B6-847D-5A4A4FD62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303" y="3590726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沿方向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方向角为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4" grpId="0" autoUpdateAnimBg="0"/>
      <p:bldP spid="22536" grpId="0" autoUpdateAnimBg="0"/>
      <p:bldP spid="22541" grpId="0" autoUpdateAnimBg="0"/>
      <p:bldP spid="22543" grpId="0" autoUpdateAnimBg="0"/>
      <p:bldP spid="22545" grpId="0" autoUpdateAnimBg="0"/>
      <p:bldP spid="22550" grpId="0" autoUpdateAnimBg="0"/>
      <p:bldP spid="2255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EB6A87C0-9E7C-46AD-82AA-B86A8588D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梯度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3D54704E-6122-44B4-BDE6-A20F9A3B5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三元函数 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947A254A-E350-4B02-8DA0-7DAF63E64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830569"/>
              </p:ext>
            </p:extLst>
          </p:nvPr>
        </p:nvGraphicFramePr>
        <p:xfrm>
          <a:off x="2277678" y="884921"/>
          <a:ext cx="1388244" cy="46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8" name="Equation" r:id="rId3" imgW="609480" imgH="203040" progId="Equation.DSMT4">
                  <p:embed/>
                </p:oleObj>
              </mc:Choice>
              <mc:Fallback>
                <p:oleObj name="Equation" r:id="rId3" imgW="609480" imgH="203040" progId="Equation.DSMT4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947A254A-E350-4B02-8DA0-7DAF63E64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678" y="884921"/>
                        <a:ext cx="1388244" cy="462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extLst>
              <a:ext uri="{FF2B5EF4-FFF2-40B4-BE49-F238E27FC236}">
                <a16:creationId xmlns:a16="http://schemas.microsoft.com/office/drawing/2014/main" id="{EBB32820-D63E-4F40-BB3C-E62A5134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838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37D5D676-D684-4647-A26B-B7BAE07FB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18675"/>
              </p:ext>
            </p:extLst>
          </p:nvPr>
        </p:nvGraphicFramePr>
        <p:xfrm>
          <a:off x="4499444" y="893733"/>
          <a:ext cx="1415112" cy="47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9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37D5D676-D684-4647-A26B-B7BAE07FB3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44" y="893733"/>
                        <a:ext cx="1415112" cy="47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>
            <a:extLst>
              <a:ext uri="{FF2B5EF4-FFF2-40B4-BE49-F238E27FC236}">
                <a16:creationId xmlns:a16="http://schemas.microsoft.com/office/drawing/2014/main" id="{B9DE6C8D-6904-4CB5-9E8B-021F6375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852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处的梯度为</a:t>
            </a:r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499CF6A3-6852-46F4-A556-A44BA6F7E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52082"/>
              </p:ext>
            </p:extLst>
          </p:nvPr>
        </p:nvGraphicFramePr>
        <p:xfrm>
          <a:off x="2212927" y="1533744"/>
          <a:ext cx="3733054" cy="99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30" name="Equation" r:id="rId7" imgW="1714320" imgH="457200" progId="Equation.DSMT4">
                  <p:embed/>
                </p:oleObj>
              </mc:Choice>
              <mc:Fallback>
                <p:oleObj name="Equation" r:id="rId7" imgW="1714320" imgH="457200" progId="Equation.DSMT4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499CF6A3-6852-46F4-A556-A44BA6F7E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27" y="1533744"/>
                        <a:ext cx="3733054" cy="995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6CBAA210-60D6-4E6E-BEEC-CC4347D87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二元函数 </a:t>
            </a:r>
          </a:p>
        </p:txBody>
      </p:sp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8851500A-71D0-498A-82F1-748F9C0DB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48235"/>
              </p:ext>
            </p:extLst>
          </p:nvPr>
        </p:nvGraphicFramePr>
        <p:xfrm>
          <a:off x="2315828" y="2625021"/>
          <a:ext cx="1114930" cy="46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31"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26634" name="Object 10">
                        <a:extLst>
                          <a:ext uri="{FF2B5EF4-FFF2-40B4-BE49-F238E27FC236}">
                            <a16:creationId xmlns:a16="http://schemas.microsoft.com/office/drawing/2014/main" id="{8851500A-71D0-498A-82F1-748F9C0DB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828" y="2625021"/>
                        <a:ext cx="1114930" cy="469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>
            <a:extLst>
              <a:ext uri="{FF2B5EF4-FFF2-40B4-BE49-F238E27FC236}">
                <a16:creationId xmlns:a16="http://schemas.microsoft.com/office/drawing/2014/main" id="{0FB89E80-C9D7-4F57-B046-8B5F7DF9A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2590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26636" name="Object 12">
            <a:extLst>
              <a:ext uri="{FF2B5EF4-FFF2-40B4-BE49-F238E27FC236}">
                <a16:creationId xmlns:a16="http://schemas.microsoft.com/office/drawing/2014/main" id="{B858200C-0131-4830-B2AA-C1613BDDC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186516"/>
              </p:ext>
            </p:extLst>
          </p:nvPr>
        </p:nvGraphicFramePr>
        <p:xfrm>
          <a:off x="4172426" y="2667000"/>
          <a:ext cx="1046264" cy="44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32"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26636" name="Object 12">
                        <a:extLst>
                          <a:ext uri="{FF2B5EF4-FFF2-40B4-BE49-F238E27FC236}">
                            <a16:creationId xmlns:a16="http://schemas.microsoft.com/office/drawing/2014/main" id="{B858200C-0131-4830-B2AA-C1613BDDC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426" y="2667000"/>
                        <a:ext cx="1046264" cy="440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>
            <a:extLst>
              <a:ext uri="{FF2B5EF4-FFF2-40B4-BE49-F238E27FC236}">
                <a16:creationId xmlns:a16="http://schemas.microsoft.com/office/drawing/2014/main" id="{2EFFF4C4-D3A9-4CAB-8C18-C22654B5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2590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处的梯度为</a:t>
            </a:r>
          </a:p>
        </p:txBody>
      </p:sp>
      <p:graphicFrame>
        <p:nvGraphicFramePr>
          <p:cNvPr id="26638" name="Object 14">
            <a:extLst>
              <a:ext uri="{FF2B5EF4-FFF2-40B4-BE49-F238E27FC236}">
                <a16:creationId xmlns:a16="http://schemas.microsoft.com/office/drawing/2014/main" id="{9428AC8B-5272-43E6-8BBD-ABD26382D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52583"/>
              </p:ext>
            </p:extLst>
          </p:nvPr>
        </p:nvGraphicFramePr>
        <p:xfrm>
          <a:off x="2176795" y="3229341"/>
          <a:ext cx="39912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33" name="Equation" r:id="rId13" imgW="1739880" imgH="241200" progId="Equation.DSMT4">
                  <p:embed/>
                </p:oleObj>
              </mc:Choice>
              <mc:Fallback>
                <p:oleObj name="Equation" r:id="rId13" imgW="1739880" imgH="241200" progId="Equation.DSMT4">
                  <p:embed/>
                  <p:pic>
                    <p:nvPicPr>
                      <p:cNvPr id="26638" name="Object 14">
                        <a:extLst>
                          <a:ext uri="{FF2B5EF4-FFF2-40B4-BE49-F238E27FC236}">
                            <a16:creationId xmlns:a16="http://schemas.microsoft.com/office/drawing/2014/main" id="{9428AC8B-5272-43E6-8BBD-ABD26382D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795" y="3229341"/>
                        <a:ext cx="39912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5">
            <a:extLst>
              <a:ext uri="{FF2B5EF4-FFF2-40B4-BE49-F238E27FC236}">
                <a16:creationId xmlns:a16="http://schemas.microsoft.com/office/drawing/2014/main" id="{B92A5E78-E153-44DC-B321-A82257EF3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735067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关系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148A51BD-F340-4C4D-BC71-06A0EC864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19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方向导数存在</a:t>
            </a:r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E3BAA6AF-44D8-4045-8023-F88108F88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80" y="4618130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647" name="Group 23">
            <a:extLst>
              <a:ext uri="{FF2B5EF4-FFF2-40B4-BE49-F238E27FC236}">
                <a16:creationId xmlns:a16="http://schemas.microsoft.com/office/drawing/2014/main" id="{F0F4EE47-EC76-4DFB-B5BB-973CA93E3C95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4665663"/>
            <a:ext cx="1223962" cy="287337"/>
            <a:chOff x="2016" y="3168"/>
            <a:chExt cx="912" cy="288"/>
          </a:xfrm>
        </p:grpSpPr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E82B93D4-857B-4240-AEF1-4C8DAA547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44" name="Line 20">
              <a:extLst>
                <a:ext uri="{FF2B5EF4-FFF2-40B4-BE49-F238E27FC236}">
                  <a16:creationId xmlns:a16="http://schemas.microsoft.com/office/drawing/2014/main" id="{5CB7755D-3DD5-4B25-A8CC-F7DA79F5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68"/>
              <a:ext cx="576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645" name="Text Box 21">
            <a:extLst>
              <a:ext uri="{FF2B5EF4-FFF2-40B4-BE49-F238E27FC236}">
                <a16:creationId xmlns:a16="http://schemas.microsoft.com/office/drawing/2014/main" id="{63F17478-FD12-4CB2-8CEB-D4067D06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19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偏导数存在</a:t>
            </a:r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1BB77014-E835-4210-9A20-EB4C479B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221A45FB-48E5-4F08-97DE-F27CF217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894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</a:t>
            </a:r>
          </a:p>
        </p:txBody>
      </p:sp>
      <p:grpSp>
        <p:nvGrpSpPr>
          <p:cNvPr id="26651" name="Group 27">
            <a:extLst>
              <a:ext uri="{FF2B5EF4-FFF2-40B4-BE49-F238E27FC236}">
                <a16:creationId xmlns:a16="http://schemas.microsoft.com/office/drawing/2014/main" id="{4C2BE08A-9742-4A92-9212-DD4E50B20EC2}"/>
              </a:ext>
            </a:extLst>
          </p:cNvPr>
          <p:cNvGrpSpPr>
            <a:grpSpLocks/>
          </p:cNvGrpSpPr>
          <p:nvPr/>
        </p:nvGrpSpPr>
        <p:grpSpPr bwMode="auto">
          <a:xfrm>
            <a:off x="5366208" y="4437949"/>
            <a:ext cx="1223963" cy="360363"/>
            <a:chOff x="2016" y="2880"/>
            <a:chExt cx="912" cy="288"/>
          </a:xfrm>
        </p:grpSpPr>
        <p:sp>
          <p:nvSpPr>
            <p:cNvPr id="26652" name="Line 28">
              <a:extLst>
                <a:ext uri="{FF2B5EF4-FFF2-40B4-BE49-F238E27FC236}">
                  <a16:creationId xmlns:a16="http://schemas.microsoft.com/office/drawing/2014/main" id="{21D323B5-F4BD-4459-AFA0-CA354EACA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0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3" name="Line 29">
              <a:extLst>
                <a:ext uri="{FF2B5EF4-FFF2-40B4-BE49-F238E27FC236}">
                  <a16:creationId xmlns:a16="http://schemas.microsoft.com/office/drawing/2014/main" id="{179855B3-6AFE-476B-8EB5-2D088E536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880"/>
              <a:ext cx="576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54" name="Group 30">
            <a:extLst>
              <a:ext uri="{FF2B5EF4-FFF2-40B4-BE49-F238E27FC236}">
                <a16:creationId xmlns:a16="http://schemas.microsoft.com/office/drawing/2014/main" id="{68BF2819-0E48-44EF-910E-96B590F8153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648200"/>
            <a:ext cx="1223963" cy="360363"/>
            <a:chOff x="2016" y="3168"/>
            <a:chExt cx="912" cy="288"/>
          </a:xfrm>
        </p:grpSpPr>
        <p:sp>
          <p:nvSpPr>
            <p:cNvPr id="26655" name="Line 31">
              <a:extLst>
                <a:ext uri="{FF2B5EF4-FFF2-40B4-BE49-F238E27FC236}">
                  <a16:creationId xmlns:a16="http://schemas.microsoft.com/office/drawing/2014/main" id="{B6887B20-32FF-4B7F-80E4-C81E8513C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6" name="Line 32">
              <a:extLst>
                <a:ext uri="{FF2B5EF4-FFF2-40B4-BE49-F238E27FC236}">
                  <a16:creationId xmlns:a16="http://schemas.microsoft.com/office/drawing/2014/main" id="{0E296A7E-23BA-4DC9-876F-920FF8147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68"/>
              <a:ext cx="576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649" name="Object 25">
            <a:extLst>
              <a:ext uri="{FF2B5EF4-FFF2-40B4-BE49-F238E27FC236}">
                <a16:creationId xmlns:a16="http://schemas.microsoft.com/office/drawing/2014/main" id="{93A6A307-28AD-4A8C-91AC-088FCB118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806715"/>
              </p:ext>
            </p:extLst>
          </p:nvPr>
        </p:nvGraphicFramePr>
        <p:xfrm>
          <a:off x="900113" y="5229225"/>
          <a:ext cx="23050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34" name="Equation" r:id="rId15" imgW="1002960" imgH="431640" progId="Equation.DSMT4">
                  <p:embed/>
                </p:oleObj>
              </mc:Choice>
              <mc:Fallback>
                <p:oleObj name="Equation" r:id="rId15" imgW="1002960" imgH="431640" progId="Equation.DSMT4">
                  <p:embed/>
                  <p:pic>
                    <p:nvPicPr>
                      <p:cNvPr id="26649" name="Object 25">
                        <a:extLst>
                          <a:ext uri="{FF2B5EF4-FFF2-40B4-BE49-F238E27FC236}">
                            <a16:creationId xmlns:a16="http://schemas.microsoft.com/office/drawing/2014/main" id="{93A6A307-28AD-4A8C-91AC-088FCB118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9225"/>
                        <a:ext cx="23050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69" name="Group 45">
            <a:extLst>
              <a:ext uri="{FF2B5EF4-FFF2-40B4-BE49-F238E27FC236}">
                <a16:creationId xmlns:a16="http://schemas.microsoft.com/office/drawing/2014/main" id="{C46EB63D-A3C7-4A46-9874-B08E0DD43003}"/>
              </a:ext>
            </a:extLst>
          </p:cNvPr>
          <p:cNvGrpSpPr>
            <a:grpSpLocks/>
          </p:cNvGrpSpPr>
          <p:nvPr/>
        </p:nvGrpSpPr>
        <p:grpSpPr bwMode="auto">
          <a:xfrm>
            <a:off x="3169017" y="5429066"/>
            <a:ext cx="3878263" cy="523876"/>
            <a:chOff x="2160" y="3417"/>
            <a:chExt cx="2443" cy="330"/>
          </a:xfrm>
        </p:grpSpPr>
        <p:sp>
          <p:nvSpPr>
            <p:cNvPr id="26667" name="Text Box 43">
              <a:extLst>
                <a:ext uri="{FF2B5EF4-FFF2-40B4-BE49-F238E27FC236}">
                  <a16:creationId xmlns:a16="http://schemas.microsoft.com/office/drawing/2014/main" id="{4D8BB857-4FCF-4704-823F-64F1F047D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417"/>
              <a:ext cx="24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梯度在方向 </a:t>
              </a:r>
              <a:r>
                <a: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上的投影</a:t>
              </a:r>
              <a:r>
                <a: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6668" name="Line 44">
              <a:extLst>
                <a:ext uri="{FF2B5EF4-FFF2-40B4-BE49-F238E27FC236}">
                  <a16:creationId xmlns:a16="http://schemas.microsoft.com/office/drawing/2014/main" id="{EE42C24D-0127-4E2D-9208-6AD15A934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456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1" grpId="0" autoUpdateAnimBg="0"/>
      <p:bldP spid="26633" grpId="0" autoUpdateAnimBg="0"/>
      <p:bldP spid="26635" grpId="0" autoUpdateAnimBg="0"/>
      <p:bldP spid="26637" grpId="0" autoUpdateAnimBg="0"/>
      <p:bldP spid="26639" grpId="0" autoUpdateAnimBg="0"/>
      <p:bldP spid="26640" grpId="0" autoUpdateAnimBg="0"/>
      <p:bldP spid="26645" grpId="0" autoUpdateAnimBg="0"/>
      <p:bldP spid="26646" grpId="0" autoUpdateAnimBg="0"/>
      <p:bldP spid="266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6E2C894E-FDDD-4FFE-94C8-EF466B90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求函数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9D6863C3-F0BA-4703-9A27-1849FD2A7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542089"/>
              </p:ext>
            </p:extLst>
          </p:nvPr>
        </p:nvGraphicFramePr>
        <p:xfrm>
          <a:off x="2987824" y="448468"/>
          <a:ext cx="303300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5" name="Equation" r:id="rId3" imgW="1206360" imgH="228600" progId="Equation.DSMT4">
                  <p:embed/>
                </p:oleObj>
              </mc:Choice>
              <mc:Fallback>
                <p:oleObj name="Equation" r:id="rId3" imgW="1206360" imgH="228600" progId="Equation.DSMT4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9D6863C3-F0BA-4703-9A27-1849FD2A7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48468"/>
                        <a:ext cx="303300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>
            <a:extLst>
              <a:ext uri="{FF2B5EF4-FFF2-40B4-BE49-F238E27FC236}">
                <a16:creationId xmlns:a16="http://schemas.microsoft.com/office/drawing/2014/main" id="{D0934BA8-10F3-4247-A295-8E1BFAEBB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762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1ABCBD1A-1DC6-4EB2-AECC-F34BBC3D9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3922"/>
              </p:ext>
            </p:extLst>
          </p:nvPr>
        </p:nvGraphicFramePr>
        <p:xfrm>
          <a:off x="6710363" y="537368"/>
          <a:ext cx="1729288" cy="47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6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33798" name="Object 6">
                        <a:extLst>
                          <a:ext uri="{FF2B5EF4-FFF2-40B4-BE49-F238E27FC236}">
                            <a16:creationId xmlns:a16="http://schemas.microsoft.com/office/drawing/2014/main" id="{1ABCBD1A-1DC6-4EB2-AECC-F34BBC3D9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363" y="537368"/>
                        <a:ext cx="1729288" cy="477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>
            <a:extLst>
              <a:ext uri="{FF2B5EF4-FFF2-40B4-BE49-F238E27FC236}">
                <a16:creationId xmlns:a16="http://schemas.microsoft.com/office/drawing/2014/main" id="{BAE3ECF6-149F-4D77-8202-9871860F7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处的梯度</a:t>
            </a:r>
          </a:p>
        </p:txBody>
      </p:sp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4E6A51D5-D90C-4F98-923A-BE672806E8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012752"/>
              </p:ext>
            </p:extLst>
          </p:nvPr>
        </p:nvGraphicFramePr>
        <p:xfrm>
          <a:off x="1955678" y="1113874"/>
          <a:ext cx="1390804" cy="60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7" name="Equation" r:id="rId7" imgW="583920" imgH="253800" progId="Equation.DSMT4">
                  <p:embed/>
                </p:oleObj>
              </mc:Choice>
              <mc:Fallback>
                <p:oleObj name="Equation" r:id="rId7" imgW="583920" imgH="253800" progId="Equation.DSMT4">
                  <p:embed/>
                  <p:pic>
                    <p:nvPicPr>
                      <p:cNvPr id="33800" name="Object 8">
                        <a:extLst>
                          <a:ext uri="{FF2B5EF4-FFF2-40B4-BE49-F238E27FC236}">
                            <a16:creationId xmlns:a16="http://schemas.microsoft.com/office/drawing/2014/main" id="{4E6A51D5-D90C-4F98-923A-BE672806E8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678" y="1113874"/>
                        <a:ext cx="1390804" cy="604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>
            <a:extLst>
              <a:ext uri="{FF2B5EF4-FFF2-40B4-BE49-F238E27FC236}">
                <a16:creationId xmlns:a16="http://schemas.microsoft.com/office/drawing/2014/main" id="{568736D5-DC42-488C-A7D5-43EB7C2957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994336"/>
              </p:ext>
            </p:extLst>
          </p:nvPr>
        </p:nvGraphicFramePr>
        <p:xfrm>
          <a:off x="1427575" y="1712848"/>
          <a:ext cx="4601170" cy="108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8" name="Equation" r:id="rId9" imgW="2044440" imgH="482400" progId="Equation.DSMT4">
                  <p:embed/>
                </p:oleObj>
              </mc:Choice>
              <mc:Fallback>
                <p:oleObj name="Equation" r:id="rId9" imgW="2044440" imgH="482400" progId="Equation.DSMT4">
                  <p:embed/>
                  <p:pic>
                    <p:nvPicPr>
                      <p:cNvPr id="33802" name="Object 10">
                        <a:extLst>
                          <a:ext uri="{FF2B5EF4-FFF2-40B4-BE49-F238E27FC236}">
                            <a16:creationId xmlns:a16="http://schemas.microsoft.com/office/drawing/2014/main" id="{568736D5-DC42-488C-A7D5-43EB7C295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575" y="1712848"/>
                        <a:ext cx="4601170" cy="1086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1">
            <a:extLst>
              <a:ext uri="{FF2B5EF4-FFF2-40B4-BE49-F238E27FC236}">
                <a16:creationId xmlns:a16="http://schemas.microsoft.com/office/drawing/2014/main" id="{2298FC5E-4E18-4078-B8EE-A741DFE01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891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8FF6B1C2-12FB-40D4-9737-9C362A644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871222"/>
              </p:ext>
            </p:extLst>
          </p:nvPr>
        </p:nvGraphicFramePr>
        <p:xfrm>
          <a:off x="2151964" y="3162602"/>
          <a:ext cx="303984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9" name="Equation" r:id="rId11" imgW="1307880" imgH="279360" progId="Equation.DSMT4">
                  <p:embed/>
                </p:oleObj>
              </mc:Choice>
              <mc:Fallback>
                <p:oleObj name="Equation" r:id="rId11" imgW="1307880" imgH="279360" progId="Equation.DSMT4">
                  <p:embed/>
                  <p:pic>
                    <p:nvPicPr>
                      <p:cNvPr id="33805" name="Object 13">
                        <a:extLst>
                          <a:ext uri="{FF2B5EF4-FFF2-40B4-BE49-F238E27FC236}">
                            <a16:creationId xmlns:a16="http://schemas.microsoft.com/office/drawing/2014/main" id="{8FF6B1C2-12FB-40D4-9737-9C362A644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964" y="3162602"/>
                        <a:ext cx="303984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Text Box 14">
            <a:extLst>
              <a:ext uri="{FF2B5EF4-FFF2-40B4-BE49-F238E27FC236}">
                <a16:creationId xmlns:a16="http://schemas.microsoft.com/office/drawing/2014/main" id="{2CFD2C92-B62B-49FE-B2E4-5374AC64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32131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33807" name="Object 15">
            <a:extLst>
              <a:ext uri="{FF2B5EF4-FFF2-40B4-BE49-F238E27FC236}">
                <a16:creationId xmlns:a16="http://schemas.microsoft.com/office/drawing/2014/main" id="{7E85EF74-E510-4854-898C-6061D9F3A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38977"/>
              </p:ext>
            </p:extLst>
          </p:nvPr>
        </p:nvGraphicFramePr>
        <p:xfrm>
          <a:off x="5650124" y="3049678"/>
          <a:ext cx="1512463" cy="93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0" name="Equation" r:id="rId13" imgW="698400" imgH="431640" progId="Equation.DSMT4">
                  <p:embed/>
                </p:oleObj>
              </mc:Choice>
              <mc:Fallback>
                <p:oleObj name="Equation" r:id="rId13" imgW="698400" imgH="431640" progId="Equation.DSMT4">
                  <p:embed/>
                  <p:pic>
                    <p:nvPicPr>
                      <p:cNvPr id="33807" name="Object 15">
                        <a:extLst>
                          <a:ext uri="{FF2B5EF4-FFF2-40B4-BE49-F238E27FC236}">
                            <a16:creationId xmlns:a16="http://schemas.microsoft.com/office/drawing/2014/main" id="{7E85EF74-E510-4854-898C-6061D9F3A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124" y="3049678"/>
                        <a:ext cx="1512463" cy="934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Text Box 18">
            <a:extLst>
              <a:ext uri="{FF2B5EF4-FFF2-40B4-BE49-F238E27FC236}">
                <a16:creationId xmlns:a16="http://schemas.microsoft.com/office/drawing/2014/main" id="{CF7D1CF0-78EE-4F98-A3B0-6919B823B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933825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具有轮换对称性</a:t>
            </a:r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AD66324B-A6FD-4924-8A4A-515F422F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92417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812" name="Object 20">
            <a:extLst>
              <a:ext uri="{FF2B5EF4-FFF2-40B4-BE49-F238E27FC236}">
                <a16:creationId xmlns:a16="http://schemas.microsoft.com/office/drawing/2014/main" id="{30E5AF90-C207-4721-B356-FB78D323D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933502"/>
              </p:ext>
            </p:extLst>
          </p:nvPr>
        </p:nvGraphicFramePr>
        <p:xfrm>
          <a:off x="1835696" y="4632729"/>
          <a:ext cx="4986011" cy="102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1" name="Equation" r:id="rId15" imgW="2349360" imgH="482400" progId="Equation.DSMT4">
                  <p:embed/>
                </p:oleObj>
              </mc:Choice>
              <mc:Fallback>
                <p:oleObj name="Equation" r:id="rId15" imgW="2349360" imgH="482400" progId="Equation.DSMT4">
                  <p:embed/>
                  <p:pic>
                    <p:nvPicPr>
                      <p:cNvPr id="33812" name="Object 20">
                        <a:extLst>
                          <a:ext uri="{FF2B5EF4-FFF2-40B4-BE49-F238E27FC236}">
                            <a16:creationId xmlns:a16="http://schemas.microsoft.com/office/drawing/2014/main" id="{30E5AF90-C207-4721-B356-FB78D323D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632729"/>
                        <a:ext cx="4986011" cy="1024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Rectangle 31">
            <a:extLst>
              <a:ext uri="{FF2B5EF4-FFF2-40B4-BE49-F238E27FC236}">
                <a16:creationId xmlns:a16="http://schemas.microsoft.com/office/drawing/2014/main" id="{F43FE2DC-8004-454F-BA60-2D273CFD1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4813"/>
            <a:ext cx="1230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习题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 autoUpdateAnimBg="0"/>
      <p:bldP spid="33806" grpId="0" autoUpdateAnimBg="0"/>
      <p:bldP spid="338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>
            <a:extLst>
              <a:ext uri="{FF2B5EF4-FFF2-40B4-BE49-F238E27FC236}">
                <a16:creationId xmlns:a16="http://schemas.microsoft.com/office/drawing/2014/main" id="{33F851C0-BCD6-483A-A9B7-A61A7A15F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685800"/>
            <a:ext cx="1255713" cy="2138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90" name="Object 50">
            <a:extLst>
              <a:ext uri="{FF2B5EF4-FFF2-40B4-BE49-F238E27FC236}">
                <a16:creationId xmlns:a16="http://schemas.microsoft.com/office/drawing/2014/main" id="{C9329300-1F13-44AB-99A6-E4AA8FA02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96505"/>
              </p:ext>
            </p:extLst>
          </p:nvPr>
        </p:nvGraphicFramePr>
        <p:xfrm>
          <a:off x="8397902" y="538416"/>
          <a:ext cx="244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6" name="Equation" r:id="rId3" imgW="88560" imgH="177480" progId="Equation.DSMT4">
                  <p:embed/>
                </p:oleObj>
              </mc:Choice>
              <mc:Fallback>
                <p:oleObj name="Equation" r:id="rId3" imgW="88560" imgH="177480" progId="Equation.DSMT4">
                  <p:embed/>
                  <p:pic>
                    <p:nvPicPr>
                      <p:cNvPr id="35890" name="Object 50">
                        <a:extLst>
                          <a:ext uri="{FF2B5EF4-FFF2-40B4-BE49-F238E27FC236}">
                            <a16:creationId xmlns:a16="http://schemas.microsoft.com/office/drawing/2014/main" id="{C9329300-1F13-44AB-99A6-E4AA8FA02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902" y="538416"/>
                        <a:ext cx="2444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99" name="Group 59">
            <a:extLst>
              <a:ext uri="{FF2B5EF4-FFF2-40B4-BE49-F238E27FC236}">
                <a16:creationId xmlns:a16="http://schemas.microsoft.com/office/drawing/2014/main" id="{4A2E7687-6726-4856-8F1C-6794D5F8FEB6}"/>
              </a:ext>
            </a:extLst>
          </p:cNvPr>
          <p:cNvGrpSpPr>
            <a:grpSpLocks/>
          </p:cNvGrpSpPr>
          <p:nvPr/>
        </p:nvGrpSpPr>
        <p:grpSpPr bwMode="auto">
          <a:xfrm>
            <a:off x="7467601" y="2166438"/>
            <a:ext cx="1398641" cy="466814"/>
            <a:chOff x="4704" y="1395"/>
            <a:chExt cx="511" cy="221"/>
          </a:xfrm>
        </p:grpSpPr>
        <p:graphicFrame>
          <p:nvGraphicFramePr>
            <p:cNvPr id="35892" name="Object 52">
              <a:extLst>
                <a:ext uri="{FF2B5EF4-FFF2-40B4-BE49-F238E27FC236}">
                  <a16:creationId xmlns:a16="http://schemas.microsoft.com/office/drawing/2014/main" id="{9660C08B-C433-4C1E-BF50-6A54EE2632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912768"/>
                </p:ext>
              </p:extLst>
            </p:nvPr>
          </p:nvGraphicFramePr>
          <p:xfrm>
            <a:off x="4726" y="1395"/>
            <a:ext cx="48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17" name="Equation" r:id="rId5" imgW="609480" imgH="203040" progId="Equation.DSMT4">
                    <p:embed/>
                  </p:oleObj>
                </mc:Choice>
                <mc:Fallback>
                  <p:oleObj name="Equation" r:id="rId5" imgW="609480" imgH="203040" progId="Equation.DSMT4">
                    <p:embed/>
                    <p:pic>
                      <p:nvPicPr>
                        <p:cNvPr id="35892" name="Object 52">
                          <a:extLst>
                            <a:ext uri="{FF2B5EF4-FFF2-40B4-BE49-F238E27FC236}">
                              <a16:creationId xmlns:a16="http://schemas.microsoft.com/office/drawing/2014/main" id="{9660C08B-C433-4C1E-BF50-6A54EE2632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1395"/>
                          <a:ext cx="48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6" name="Oval 6">
              <a:extLst>
                <a:ext uri="{FF2B5EF4-FFF2-40B4-BE49-F238E27FC236}">
                  <a16:creationId xmlns:a16="http://schemas.microsoft.com/office/drawing/2014/main" id="{71561364-4A14-48B4-99B6-D5CEF863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2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863" name="Line 23">
            <a:extLst>
              <a:ext uri="{FF2B5EF4-FFF2-40B4-BE49-F238E27FC236}">
                <a16:creationId xmlns:a16="http://schemas.microsoft.com/office/drawing/2014/main" id="{6F14638C-BA81-42AC-A137-29678DF71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5700" y="1473200"/>
            <a:ext cx="446088" cy="768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F70D3FFA-5684-4F05-A110-84885B1E98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1456" y="306388"/>
            <a:ext cx="2895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一、方向导数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F1F21D3E-2ECC-47FC-AECC-A3CD3D070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04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</a:t>
            </a:r>
          </a:p>
        </p:txBody>
      </p:sp>
      <p:graphicFrame>
        <p:nvGraphicFramePr>
          <p:cNvPr id="35852" name="Object 12">
            <a:extLst>
              <a:ext uri="{FF2B5EF4-FFF2-40B4-BE49-F238E27FC236}">
                <a16:creationId xmlns:a16="http://schemas.microsoft.com/office/drawing/2014/main" id="{6181950D-1511-418D-8430-1480C5044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686020"/>
              </p:ext>
            </p:extLst>
          </p:nvPr>
        </p:nvGraphicFramePr>
        <p:xfrm>
          <a:off x="2792735" y="1066800"/>
          <a:ext cx="1419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8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35852" name="Object 12">
                        <a:extLst>
                          <a:ext uri="{FF2B5EF4-FFF2-40B4-BE49-F238E27FC236}">
                            <a16:creationId xmlns:a16="http://schemas.microsoft.com/office/drawing/2014/main" id="{6181950D-1511-418D-8430-1480C5044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735" y="1066800"/>
                        <a:ext cx="1419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>
            <a:extLst>
              <a:ext uri="{FF2B5EF4-FFF2-40B4-BE49-F238E27FC236}">
                <a16:creationId xmlns:a16="http://schemas.microsoft.com/office/drawing/2014/main" id="{97253073-098F-4BCD-84CC-A2FD95F27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024545"/>
              </p:ext>
            </p:extLst>
          </p:nvPr>
        </p:nvGraphicFramePr>
        <p:xfrm>
          <a:off x="1362075" y="2205038"/>
          <a:ext cx="4290045" cy="99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9" name="Equation" r:id="rId9" imgW="1803240" imgH="419040" progId="Equation.DSMT4">
                  <p:embed/>
                </p:oleObj>
              </mc:Choice>
              <mc:Fallback>
                <p:oleObj name="Equation" r:id="rId9" imgW="1803240" imgH="419040" progId="Equation.DSMT4">
                  <p:embed/>
                  <p:pic>
                    <p:nvPicPr>
                      <p:cNvPr id="35853" name="Object 13">
                        <a:extLst>
                          <a:ext uri="{FF2B5EF4-FFF2-40B4-BE49-F238E27FC236}">
                            <a16:creationId xmlns:a16="http://schemas.microsoft.com/office/drawing/2014/main" id="{97253073-098F-4BCD-84CC-A2FD95F27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205038"/>
                        <a:ext cx="4290045" cy="996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Text Box 14">
            <a:extLst>
              <a:ext uri="{FF2B5EF4-FFF2-40B4-BE49-F238E27FC236}">
                <a16:creationId xmlns:a16="http://schemas.microsoft.com/office/drawing/2014/main" id="{A392CE0B-4A8B-4053-A5CE-E0C9CEF6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991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endParaRPr lang="zh-CN" altLang="en-US" sz="2800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D8BF4591-A884-431B-94C9-2FF07E1B7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82658"/>
              </p:ext>
            </p:extLst>
          </p:nvPr>
        </p:nvGraphicFramePr>
        <p:xfrm>
          <a:off x="1097165" y="5339046"/>
          <a:ext cx="665262" cy="102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0" name="Equation" r:id="rId11" imgW="279360" imgH="431640" progId="Equation.DSMT4">
                  <p:embed/>
                </p:oleObj>
              </mc:Choice>
              <mc:Fallback>
                <p:oleObj name="Equation" r:id="rId11" imgW="279360" imgH="431640" progId="Equation.DSMT4">
                  <p:embed/>
                  <p:pic>
                    <p:nvPicPr>
                      <p:cNvPr id="35855" name="Object 15">
                        <a:extLst>
                          <a:ext uri="{FF2B5EF4-FFF2-40B4-BE49-F238E27FC236}">
                            <a16:creationId xmlns:a16="http://schemas.microsoft.com/office/drawing/2014/main" id="{D8BF4591-A884-431B-94C9-2FF07E1B7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165" y="5339046"/>
                        <a:ext cx="665262" cy="1028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>
            <a:extLst>
              <a:ext uri="{FF2B5EF4-FFF2-40B4-BE49-F238E27FC236}">
                <a16:creationId xmlns:a16="http://schemas.microsoft.com/office/drawing/2014/main" id="{5318DFDF-7CD9-48D2-9760-DFC03D069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90124"/>
              </p:ext>
            </p:extLst>
          </p:nvPr>
        </p:nvGraphicFramePr>
        <p:xfrm>
          <a:off x="8048506" y="3133381"/>
          <a:ext cx="669676" cy="102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1" name="Equation" r:id="rId13" imgW="279360" imgH="431640" progId="Equation.DSMT4">
                  <p:embed/>
                </p:oleObj>
              </mc:Choice>
              <mc:Fallback>
                <p:oleObj name="Equation" r:id="rId13" imgW="279360" imgH="431640" progId="Equation.DSMT4">
                  <p:embed/>
                  <p:pic>
                    <p:nvPicPr>
                      <p:cNvPr id="35857" name="Object 17">
                        <a:extLst>
                          <a:ext uri="{FF2B5EF4-FFF2-40B4-BE49-F238E27FC236}">
                            <a16:creationId xmlns:a16="http://schemas.microsoft.com/office/drawing/2014/main" id="{5318DFDF-7CD9-48D2-9760-DFC03D069F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506" y="3133381"/>
                        <a:ext cx="669676" cy="102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0">
            <a:extLst>
              <a:ext uri="{FF2B5EF4-FFF2-40B4-BE49-F238E27FC236}">
                <a16:creationId xmlns:a16="http://schemas.microsoft.com/office/drawing/2014/main" id="{17A8A507-C8AC-4C92-A757-88FDC39D6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95953"/>
              </p:ext>
            </p:extLst>
          </p:nvPr>
        </p:nvGraphicFramePr>
        <p:xfrm>
          <a:off x="1466238" y="4162769"/>
          <a:ext cx="5974304" cy="12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2" name="Equation" r:id="rId15" imgW="2717640" imgH="507960" progId="Equation.DSMT4">
                  <p:embed/>
                </p:oleObj>
              </mc:Choice>
              <mc:Fallback>
                <p:oleObj name="Equation" r:id="rId15" imgW="2717640" imgH="507960" progId="Equation.DSMT4">
                  <p:embed/>
                  <p:pic>
                    <p:nvPicPr>
                      <p:cNvPr id="35860" name="Object 20">
                        <a:extLst>
                          <a:ext uri="{FF2B5EF4-FFF2-40B4-BE49-F238E27FC236}">
                            <a16:creationId xmlns:a16="http://schemas.microsoft.com/office/drawing/2014/main" id="{17A8A507-C8AC-4C92-A757-88FDC39D6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238" y="4162769"/>
                        <a:ext cx="5974304" cy="120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2">
            <a:extLst>
              <a:ext uri="{FF2B5EF4-FFF2-40B4-BE49-F238E27FC236}">
                <a16:creationId xmlns:a16="http://schemas.microsoft.com/office/drawing/2014/main" id="{E6FCE162-EB45-4220-9C12-1CB19DB66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44423"/>
              </p:ext>
            </p:extLst>
          </p:nvPr>
        </p:nvGraphicFramePr>
        <p:xfrm>
          <a:off x="7369684" y="1559780"/>
          <a:ext cx="380997" cy="45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3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35862" name="Object 22">
                        <a:extLst>
                          <a:ext uri="{FF2B5EF4-FFF2-40B4-BE49-F238E27FC236}">
                            <a16:creationId xmlns:a16="http://schemas.microsoft.com/office/drawing/2014/main" id="{E6FCE162-EB45-4220-9C12-1CB19DB66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684" y="1559780"/>
                        <a:ext cx="380997" cy="450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2" name="Text Box 32">
            <a:extLst>
              <a:ext uri="{FF2B5EF4-FFF2-40B4-BE49-F238E27FC236}">
                <a16:creationId xmlns:a16="http://schemas.microsoft.com/office/drawing/2014/main" id="{254D9022-682C-464B-BF7B-C0A47CF3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99100"/>
            <a:ext cx="624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为函数在点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处沿方向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方向导数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73" name="Object 33">
            <a:extLst>
              <a:ext uri="{FF2B5EF4-FFF2-40B4-BE49-F238E27FC236}">
                <a16:creationId xmlns:a16="http://schemas.microsoft.com/office/drawing/2014/main" id="{51F5CF45-FD10-4F0A-ABA4-3718AE161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421558"/>
              </p:ext>
            </p:extLst>
          </p:nvPr>
        </p:nvGraphicFramePr>
        <p:xfrm>
          <a:off x="1057275" y="3141663"/>
          <a:ext cx="63071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4" name="Equation" r:id="rId19" imgW="2616120" imgH="419040" progId="Equation.DSMT4">
                  <p:embed/>
                </p:oleObj>
              </mc:Choice>
              <mc:Fallback>
                <p:oleObj name="Equation" r:id="rId19" imgW="2616120" imgH="419040" progId="Equation.DSMT4">
                  <p:embed/>
                  <p:pic>
                    <p:nvPicPr>
                      <p:cNvPr id="35873" name="Object 33">
                        <a:extLst>
                          <a:ext uri="{FF2B5EF4-FFF2-40B4-BE49-F238E27FC236}">
                            <a16:creationId xmlns:a16="http://schemas.microsoft.com/office/drawing/2014/main" id="{51F5CF45-FD10-4F0A-ABA4-3718AE161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141663"/>
                        <a:ext cx="630713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5" name="Text Box 35">
            <a:extLst>
              <a:ext uri="{FF2B5EF4-FFF2-40B4-BE49-F238E27FC236}">
                <a16:creationId xmlns:a16="http://schemas.microsoft.com/office/drawing/2014/main" id="{BCFA7E09-698A-4067-ADA3-9CA3A7E91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990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       </a:t>
            </a:r>
          </a:p>
        </p:txBody>
      </p:sp>
      <p:graphicFrame>
        <p:nvGraphicFramePr>
          <p:cNvPr id="35877" name="Object 37">
            <a:extLst>
              <a:ext uri="{FF2B5EF4-FFF2-40B4-BE49-F238E27FC236}">
                <a16:creationId xmlns:a16="http://schemas.microsoft.com/office/drawing/2014/main" id="{E95B9F22-F501-4D8A-ACD0-418382652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951405"/>
              </p:ext>
            </p:extLst>
          </p:nvPr>
        </p:nvGraphicFramePr>
        <p:xfrm>
          <a:off x="4953000" y="1066800"/>
          <a:ext cx="14747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5" name="Equation" r:id="rId21" imgW="609480" imgH="203040" progId="Equation.DSMT4">
                  <p:embed/>
                </p:oleObj>
              </mc:Choice>
              <mc:Fallback>
                <p:oleObj name="Equation" r:id="rId21" imgW="609480" imgH="203040" progId="Equation.DSMT4">
                  <p:embed/>
                  <p:pic>
                    <p:nvPicPr>
                      <p:cNvPr id="35877" name="Object 37">
                        <a:extLst>
                          <a:ext uri="{FF2B5EF4-FFF2-40B4-BE49-F238E27FC236}">
                            <a16:creationId xmlns:a16="http://schemas.microsoft.com/office/drawing/2014/main" id="{E95B9F22-F501-4D8A-ACD0-418382652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14747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8" name="Text Box 38">
            <a:extLst>
              <a:ext uri="{FF2B5EF4-FFF2-40B4-BE49-F238E27FC236}">
                <a16:creationId xmlns:a16="http://schemas.microsoft.com/office/drawing/2014/main" id="{C97022C1-7788-461A-A38E-0546061A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380" y="104323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9D305520-64A8-4186-8F3B-6F7DBEFB3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345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沿方向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方向角为</a:t>
            </a:r>
          </a:p>
        </p:txBody>
      </p:sp>
      <p:graphicFrame>
        <p:nvGraphicFramePr>
          <p:cNvPr id="35881" name="Object 41">
            <a:extLst>
              <a:ext uri="{FF2B5EF4-FFF2-40B4-BE49-F238E27FC236}">
                <a16:creationId xmlns:a16="http://schemas.microsoft.com/office/drawing/2014/main" id="{0110FE90-FD5F-4532-9C49-06209E462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476617"/>
              </p:ext>
            </p:extLst>
          </p:nvPr>
        </p:nvGraphicFramePr>
        <p:xfrm>
          <a:off x="3276948" y="1598155"/>
          <a:ext cx="1255712" cy="52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6" name="Equation" r:id="rId23" imgW="469800" imgH="203040" progId="Equation.DSMT4">
                  <p:embed/>
                </p:oleObj>
              </mc:Choice>
              <mc:Fallback>
                <p:oleObj name="Equation" r:id="rId23" imgW="469800" imgH="203040" progId="Equation.DSMT4">
                  <p:embed/>
                  <p:pic>
                    <p:nvPicPr>
                      <p:cNvPr id="35881" name="Object 41">
                        <a:extLst>
                          <a:ext uri="{FF2B5EF4-FFF2-40B4-BE49-F238E27FC236}">
                            <a16:creationId xmlns:a16="http://schemas.microsoft.com/office/drawing/2014/main" id="{0110FE90-FD5F-4532-9C49-06209E462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948" y="1598155"/>
                        <a:ext cx="1255712" cy="525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2" name="Text Box 42">
            <a:extLst>
              <a:ext uri="{FF2B5EF4-FFF2-40B4-BE49-F238E27FC236}">
                <a16:creationId xmlns:a16="http://schemas.microsoft.com/office/drawing/2014/main" id="{94769B49-F001-43A9-BEFC-50953A36E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613743"/>
            <a:ext cx="1957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存在极限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35895" name="Group 55">
            <a:extLst>
              <a:ext uri="{FF2B5EF4-FFF2-40B4-BE49-F238E27FC236}">
                <a16:creationId xmlns:a16="http://schemas.microsoft.com/office/drawing/2014/main" id="{2F86BF0F-C300-4388-8FDD-BDFF1135646B}"/>
              </a:ext>
            </a:extLst>
          </p:cNvPr>
          <p:cNvGrpSpPr>
            <a:grpSpLocks/>
          </p:cNvGrpSpPr>
          <p:nvPr/>
        </p:nvGrpSpPr>
        <p:grpSpPr bwMode="auto">
          <a:xfrm>
            <a:off x="7931159" y="1346202"/>
            <a:ext cx="465138" cy="407988"/>
            <a:chOff x="4996" y="848"/>
            <a:chExt cx="293" cy="257"/>
          </a:xfrm>
        </p:grpSpPr>
        <p:sp>
          <p:nvSpPr>
            <p:cNvPr id="35866" name="Oval 26">
              <a:extLst>
                <a:ext uri="{FF2B5EF4-FFF2-40B4-BE49-F238E27FC236}">
                  <a16:creationId xmlns:a16="http://schemas.microsoft.com/office/drawing/2014/main" id="{654FA14F-F167-4E02-B245-880E1D4E8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934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5893" name="Object 53">
              <a:extLst>
                <a:ext uri="{FF2B5EF4-FFF2-40B4-BE49-F238E27FC236}">
                  <a16:creationId xmlns:a16="http://schemas.microsoft.com/office/drawing/2014/main" id="{CC74F2FC-9646-47C5-A52A-415BE0F1A3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5341371"/>
                </p:ext>
              </p:extLst>
            </p:nvPr>
          </p:nvGraphicFramePr>
          <p:xfrm>
            <a:off x="5012" y="848"/>
            <a:ext cx="2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27" name="Equation" r:id="rId25" imgW="177480" imgH="164880" progId="Equation.DSMT4">
                    <p:embed/>
                  </p:oleObj>
                </mc:Choice>
                <mc:Fallback>
                  <p:oleObj name="Equation" r:id="rId25" imgW="177480" imgH="164880" progId="Equation.DSMT4">
                    <p:embed/>
                    <p:pic>
                      <p:nvPicPr>
                        <p:cNvPr id="35893" name="Object 53">
                          <a:extLst>
                            <a:ext uri="{FF2B5EF4-FFF2-40B4-BE49-F238E27FC236}">
                              <a16:creationId xmlns:a16="http://schemas.microsoft.com/office/drawing/2014/main" id="{CC74F2FC-9646-47C5-A52A-415BE0F1A3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848"/>
                          <a:ext cx="2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98" name="Group 58">
            <a:extLst>
              <a:ext uri="{FF2B5EF4-FFF2-40B4-BE49-F238E27FC236}">
                <a16:creationId xmlns:a16="http://schemas.microsoft.com/office/drawing/2014/main" id="{5FE40787-6129-459F-AE65-68F3528C21F9}"/>
              </a:ext>
            </a:extLst>
          </p:cNvPr>
          <p:cNvGrpSpPr>
            <a:grpSpLocks/>
          </p:cNvGrpSpPr>
          <p:nvPr/>
        </p:nvGrpSpPr>
        <p:grpSpPr bwMode="auto">
          <a:xfrm>
            <a:off x="7239003" y="3089279"/>
            <a:ext cx="1627188" cy="781051"/>
            <a:chOff x="4560" y="1946"/>
            <a:chExt cx="1025" cy="492"/>
          </a:xfrm>
        </p:grpSpPr>
        <p:graphicFrame>
          <p:nvGraphicFramePr>
            <p:cNvPr id="35858" name="Object 18">
              <a:extLst>
                <a:ext uri="{FF2B5EF4-FFF2-40B4-BE49-F238E27FC236}">
                  <a16:creationId xmlns:a16="http://schemas.microsoft.com/office/drawing/2014/main" id="{90E5FE5F-4102-481D-BEDB-5BBE1F08F2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787921"/>
                </p:ext>
              </p:extLst>
            </p:nvPr>
          </p:nvGraphicFramePr>
          <p:xfrm>
            <a:off x="4593" y="2169"/>
            <a:ext cx="99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28" name="Equation" r:id="rId27" imgW="126720" imgH="114120" progId="Equation.DSMT4">
                    <p:embed/>
                  </p:oleObj>
                </mc:Choice>
                <mc:Fallback>
                  <p:oleObj name="Equation" r:id="rId27" imgW="126720" imgH="114120" progId="Equation.DSMT4">
                    <p:embed/>
                    <p:pic>
                      <p:nvPicPr>
                        <p:cNvPr id="35858" name="Object 18">
                          <a:extLst>
                            <a:ext uri="{FF2B5EF4-FFF2-40B4-BE49-F238E27FC236}">
                              <a16:creationId xmlns:a16="http://schemas.microsoft.com/office/drawing/2014/main" id="{90E5FE5F-4102-481D-BEDB-5BBE1F08F2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169"/>
                          <a:ext cx="99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7" name="Text Box 57">
              <a:extLst>
                <a:ext uri="{FF2B5EF4-FFF2-40B4-BE49-F238E27FC236}">
                  <a16:creationId xmlns:a16="http://schemas.microsoft.com/office/drawing/2014/main" id="{061EB3C1-B229-469F-B76D-1A534C290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946"/>
              <a:ext cx="6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记作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 build="p" autoUpdateAnimBg="0"/>
      <p:bldP spid="35854" grpId="0" autoUpdateAnimBg="0"/>
      <p:bldP spid="35872" grpId="0" autoUpdateAnimBg="0"/>
      <p:bldP spid="35875" grpId="0" autoUpdateAnimBg="0"/>
      <p:bldP spid="35878" grpId="0" build="p" autoUpdateAnimBg="0" advAuto="0"/>
      <p:bldP spid="35879" grpId="0" autoUpdateAnimBg="0"/>
      <p:bldP spid="3588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A9F22132-8A4E-478A-A8F1-944A9075A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指向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( 3,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2 , 2)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方向的方向导数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5D23ADD5-96E5-4A76-A524-27E5EBCAC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95288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( 1 , 0 , 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处沿点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339904FB-7472-4417-9FB6-16726AEA6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4657" y="381000"/>
            <a:ext cx="1447800" cy="609600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42687AA1-03EA-42C2-B0A4-1EDCE5572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986319"/>
              </p:ext>
            </p:extLst>
          </p:nvPr>
        </p:nvGraphicFramePr>
        <p:xfrm>
          <a:off x="2240573" y="326778"/>
          <a:ext cx="2722563" cy="60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6" name="Equation" r:id="rId3" imgW="1257120" imgH="279360" progId="Equation.DSMT4">
                  <p:embed/>
                </p:oleObj>
              </mc:Choice>
              <mc:Fallback>
                <p:oleObj name="Equation" r:id="rId3" imgW="1257120" imgH="279360" progId="Equation.DSMT4">
                  <p:embed/>
                  <p:pic>
                    <p:nvPicPr>
                      <p:cNvPr id="34823" name="Object 7">
                        <a:extLst>
                          <a:ext uri="{FF2B5EF4-FFF2-40B4-BE49-F238E27FC236}">
                            <a16:creationId xmlns:a16="http://schemas.microsoft.com/office/drawing/2014/main" id="{42687AA1-03EA-42C2-B0A4-1EDCE5572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573" y="326778"/>
                        <a:ext cx="2722563" cy="606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8">
            <a:extLst>
              <a:ext uri="{FF2B5EF4-FFF2-40B4-BE49-F238E27FC236}">
                <a16:creationId xmlns:a16="http://schemas.microsoft.com/office/drawing/2014/main" id="{814254A0-1DDF-438A-ABB7-A3DC8DF9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EEB48E1E-E9B8-4DFE-83BC-4BA9F55E3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119320"/>
              </p:ext>
            </p:extLst>
          </p:nvPr>
        </p:nvGraphicFramePr>
        <p:xfrm>
          <a:off x="1475656" y="2060575"/>
          <a:ext cx="59817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7" name="Equation" r:id="rId5" imgW="2743200" imgH="431640" progId="Equation.DSMT4">
                  <p:embed/>
                </p:oleObj>
              </mc:Choice>
              <mc:Fallback>
                <p:oleObj name="Equation" r:id="rId5" imgW="2743200" imgH="431640" progId="Equation.DSMT4">
                  <p:embed/>
                  <p:pic>
                    <p:nvPicPr>
                      <p:cNvPr id="34827" name="Object 11">
                        <a:extLst>
                          <a:ext uri="{FF2B5EF4-FFF2-40B4-BE49-F238E27FC236}">
                            <a16:creationId xmlns:a16="http://schemas.microsoft.com/office/drawing/2014/main" id="{EEB48E1E-E9B8-4DFE-83BC-4BA9F55E3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0575"/>
                        <a:ext cx="59817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12">
            <a:extLst>
              <a:ext uri="{FF2B5EF4-FFF2-40B4-BE49-F238E27FC236}">
                <a16:creationId xmlns:a16="http://schemas.microsoft.com/office/drawing/2014/main" id="{6685D9B9-5F31-400E-A86B-41990F340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5573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</a:t>
            </a:r>
          </a:p>
        </p:txBody>
      </p:sp>
      <p:graphicFrame>
        <p:nvGraphicFramePr>
          <p:cNvPr id="34830" name="Object 14">
            <a:extLst>
              <a:ext uri="{FF2B5EF4-FFF2-40B4-BE49-F238E27FC236}">
                <a16:creationId xmlns:a16="http://schemas.microsoft.com/office/drawing/2014/main" id="{EC6BEE9F-36BB-4DD2-9CBB-28C4D83B7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421501"/>
              </p:ext>
            </p:extLst>
          </p:nvPr>
        </p:nvGraphicFramePr>
        <p:xfrm>
          <a:off x="1436688" y="3012958"/>
          <a:ext cx="3673043" cy="1057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8" name="Equation" r:id="rId7" imgW="1676160" imgH="482400" progId="Equation.DSMT4">
                  <p:embed/>
                </p:oleObj>
              </mc:Choice>
              <mc:Fallback>
                <p:oleObj name="Equation" r:id="rId7" imgW="1676160" imgH="482400" progId="Equation.DSMT4">
                  <p:embed/>
                  <p:pic>
                    <p:nvPicPr>
                      <p:cNvPr id="34830" name="Object 14">
                        <a:extLst>
                          <a:ext uri="{FF2B5EF4-FFF2-40B4-BE49-F238E27FC236}">
                            <a16:creationId xmlns:a16="http://schemas.microsoft.com/office/drawing/2014/main" id="{EC6BEE9F-36BB-4DD2-9CBB-28C4D83B7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012958"/>
                        <a:ext cx="3673043" cy="1057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21">
            <a:extLst>
              <a:ext uri="{FF2B5EF4-FFF2-40B4-BE49-F238E27FC236}">
                <a16:creationId xmlns:a16="http://schemas.microsoft.com/office/drawing/2014/main" id="{94363FA2-06AB-40B5-86F4-0735A4DFC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752956"/>
              </p:ext>
            </p:extLst>
          </p:nvPr>
        </p:nvGraphicFramePr>
        <p:xfrm>
          <a:off x="1426671" y="4149529"/>
          <a:ext cx="5752158" cy="110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9" name="Equation" r:id="rId9" imgW="2641320" imgH="507960" progId="Equation.DSMT4">
                  <p:embed/>
                </p:oleObj>
              </mc:Choice>
              <mc:Fallback>
                <p:oleObj name="Equation" r:id="rId9" imgW="2641320" imgH="507960" progId="Equation.DSMT4">
                  <p:embed/>
                  <p:pic>
                    <p:nvPicPr>
                      <p:cNvPr id="34837" name="Object 21">
                        <a:extLst>
                          <a:ext uri="{FF2B5EF4-FFF2-40B4-BE49-F238E27FC236}">
                            <a16:creationId xmlns:a16="http://schemas.microsoft.com/office/drawing/2014/main" id="{94363FA2-06AB-40B5-86F4-0735A4DFC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671" y="4149529"/>
                        <a:ext cx="5752158" cy="110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68" name="Group 52">
            <a:extLst>
              <a:ext uri="{FF2B5EF4-FFF2-40B4-BE49-F238E27FC236}">
                <a16:creationId xmlns:a16="http://schemas.microsoft.com/office/drawing/2014/main" id="{D4FFD71A-736B-4F2D-AC1A-4704F096A858}"/>
              </a:ext>
            </a:extLst>
          </p:cNvPr>
          <p:cNvGrpSpPr>
            <a:grpSpLocks/>
          </p:cNvGrpSpPr>
          <p:nvPr/>
        </p:nvGrpSpPr>
        <p:grpSpPr bwMode="auto">
          <a:xfrm>
            <a:off x="1436688" y="1616075"/>
            <a:ext cx="2393950" cy="479425"/>
            <a:chOff x="837" y="1096"/>
            <a:chExt cx="1508" cy="302"/>
          </a:xfrm>
        </p:grpSpPr>
        <p:graphicFrame>
          <p:nvGraphicFramePr>
            <p:cNvPr id="34825" name="Object 9">
              <a:extLst>
                <a:ext uri="{FF2B5EF4-FFF2-40B4-BE49-F238E27FC236}">
                  <a16:creationId xmlns:a16="http://schemas.microsoft.com/office/drawing/2014/main" id="{78DB9A4B-CB4C-4776-810F-94E0B78D88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4513734"/>
                </p:ext>
              </p:extLst>
            </p:nvPr>
          </p:nvGraphicFramePr>
          <p:xfrm>
            <a:off x="837" y="1096"/>
            <a:ext cx="150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0" name="Equation" r:id="rId11" imgW="1015920" imgH="203040" progId="Equation.DSMT4">
                    <p:embed/>
                  </p:oleObj>
                </mc:Choice>
                <mc:Fallback>
                  <p:oleObj name="Equation" r:id="rId11" imgW="1015920" imgH="203040" progId="Equation.DSMT4">
                    <p:embed/>
                    <p:pic>
                      <p:nvPicPr>
                        <p:cNvPr id="34825" name="Object 9">
                          <a:extLst>
                            <a:ext uri="{FF2B5EF4-FFF2-40B4-BE49-F238E27FC236}">
                              <a16:creationId xmlns:a16="http://schemas.microsoft.com/office/drawing/2014/main" id="{78DB9A4B-CB4C-4776-810F-94E0B78D88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1096"/>
                          <a:ext cx="150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5" name="Line 49">
              <a:extLst>
                <a:ext uri="{FF2B5EF4-FFF2-40B4-BE49-F238E27FC236}">
                  <a16:creationId xmlns:a16="http://schemas.microsoft.com/office/drawing/2014/main" id="{B00F2676-3B34-42B6-8286-63936B01A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" y="1104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4872" name="Object 56">
            <a:extLst>
              <a:ext uri="{FF2B5EF4-FFF2-40B4-BE49-F238E27FC236}">
                <a16:creationId xmlns:a16="http://schemas.microsoft.com/office/drawing/2014/main" id="{0FB4F15D-97C9-4D11-81C1-1F1447DB0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221058"/>
              </p:ext>
            </p:extLst>
          </p:nvPr>
        </p:nvGraphicFramePr>
        <p:xfrm>
          <a:off x="1106488" y="5458717"/>
          <a:ext cx="557086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1" name="Equation" r:id="rId13" imgW="2552400" imgH="431640" progId="Equation.DSMT4">
                  <p:embed/>
                </p:oleObj>
              </mc:Choice>
              <mc:Fallback>
                <p:oleObj name="Equation" r:id="rId13" imgW="2552400" imgH="431640" progId="Equation.DSMT4">
                  <p:embed/>
                  <p:pic>
                    <p:nvPicPr>
                      <p:cNvPr id="34872" name="Object 56">
                        <a:extLst>
                          <a:ext uri="{FF2B5EF4-FFF2-40B4-BE49-F238E27FC236}">
                            <a16:creationId xmlns:a16="http://schemas.microsoft.com/office/drawing/2014/main" id="{0FB4F15D-97C9-4D11-81C1-1F1447DB0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5458717"/>
                        <a:ext cx="557086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utoUpdateAnimBg="0"/>
      <p:bldP spid="3482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>
            <a:extLst>
              <a:ext uri="{FF2B5EF4-FFF2-40B4-BE49-F238E27FC236}">
                <a16:creationId xmlns:a16="http://schemas.microsoft.com/office/drawing/2014/main" id="{C0D92997-6EEE-4295-BD34-01F5B08FA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3375"/>
            <a:ext cx="84248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3.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具有连续偏导数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已给四个点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(1,3), 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(3,3),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(1,7),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(6,15)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方向的方向导数为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方向的方向导数为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点沿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方向的方向导数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C6FE5132-3A35-4BD1-B5CC-C676BA565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08275"/>
            <a:ext cx="792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21" name="Object 21">
            <a:extLst>
              <a:ext uri="{FF2B5EF4-FFF2-40B4-BE49-F238E27FC236}">
                <a16:creationId xmlns:a16="http://schemas.microsoft.com/office/drawing/2014/main" id="{E16D2B47-9B1C-417F-BD66-6A03E4CC4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250198"/>
              </p:ext>
            </p:extLst>
          </p:nvPr>
        </p:nvGraphicFramePr>
        <p:xfrm>
          <a:off x="1266825" y="2708275"/>
          <a:ext cx="69802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2" name="Equation" r:id="rId3" imgW="3225600" imgH="266400" progId="Equation.DSMT4">
                  <p:embed/>
                </p:oleObj>
              </mc:Choice>
              <mc:Fallback>
                <p:oleObj name="Equation" r:id="rId3" imgW="3225600" imgH="266400" progId="Equation.DSMT4">
                  <p:embed/>
                  <p:pic>
                    <p:nvPicPr>
                      <p:cNvPr id="25621" name="Object 21">
                        <a:extLst>
                          <a:ext uri="{FF2B5EF4-FFF2-40B4-BE49-F238E27FC236}">
                            <a16:creationId xmlns:a16="http://schemas.microsoft.com/office/drawing/2014/main" id="{E16D2B47-9B1C-417F-BD66-6A03E4CC48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708275"/>
                        <a:ext cx="69802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22">
            <a:extLst>
              <a:ext uri="{FF2B5EF4-FFF2-40B4-BE49-F238E27FC236}">
                <a16:creationId xmlns:a16="http://schemas.microsoft.com/office/drawing/2014/main" id="{67023592-53C4-4D4C-8187-741DE407B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29000"/>
            <a:ext cx="3097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处方向导数</a:t>
            </a:r>
          </a:p>
        </p:txBody>
      </p:sp>
      <p:sp>
        <p:nvSpPr>
          <p:cNvPr id="25623" name="Rectangle 23">
            <a:extLst>
              <a:ext uri="{FF2B5EF4-FFF2-40B4-BE49-F238E27FC236}">
                <a16:creationId xmlns:a16="http://schemas.microsoft.com/office/drawing/2014/main" id="{3F0937D5-EADB-4D37-AA6C-D4BCD25A2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941888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25627" name="Object 27">
            <a:extLst>
              <a:ext uri="{FF2B5EF4-FFF2-40B4-BE49-F238E27FC236}">
                <a16:creationId xmlns:a16="http://schemas.microsoft.com/office/drawing/2014/main" id="{AA6BF55C-ACF7-432B-BB55-DBFBB1FDD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189016"/>
              </p:ext>
            </p:extLst>
          </p:nvPr>
        </p:nvGraphicFramePr>
        <p:xfrm>
          <a:off x="832246" y="4005263"/>
          <a:ext cx="71961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3" name="Equation" r:id="rId5" imgW="3276360" imgH="431640" progId="Equation.DSMT4">
                  <p:embed/>
                </p:oleObj>
              </mc:Choice>
              <mc:Fallback>
                <p:oleObj name="Equation" r:id="rId5" imgW="3276360" imgH="431640" progId="Equation.DSMT4">
                  <p:embed/>
                  <p:pic>
                    <p:nvPicPr>
                      <p:cNvPr id="25627" name="Object 27">
                        <a:extLst>
                          <a:ext uri="{FF2B5EF4-FFF2-40B4-BE49-F238E27FC236}">
                            <a16:creationId xmlns:a16="http://schemas.microsoft.com/office/drawing/2014/main" id="{AA6BF55C-ACF7-432B-BB55-DBFBB1FDD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246" y="4005263"/>
                        <a:ext cx="719613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Line 28">
            <a:extLst>
              <a:ext uri="{FF2B5EF4-FFF2-40B4-BE49-F238E27FC236}">
                <a16:creationId xmlns:a16="http://schemas.microsoft.com/office/drawing/2014/main" id="{37355C20-EEAF-4969-A92A-EFA348785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19891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29" name="Line 29">
            <a:extLst>
              <a:ext uri="{FF2B5EF4-FFF2-40B4-BE49-F238E27FC236}">
                <a16:creationId xmlns:a16="http://schemas.microsoft.com/office/drawing/2014/main" id="{40110BA2-3629-47DC-95A5-AFBB90F3A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14843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30" name="Line 30">
            <a:extLst>
              <a:ext uri="{FF2B5EF4-FFF2-40B4-BE49-F238E27FC236}">
                <a16:creationId xmlns:a16="http://schemas.microsoft.com/office/drawing/2014/main" id="{E55E7A9F-4562-4B2E-8775-5F3EA9967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9810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32" name="Object 32">
            <a:extLst>
              <a:ext uri="{FF2B5EF4-FFF2-40B4-BE49-F238E27FC236}">
                <a16:creationId xmlns:a16="http://schemas.microsoft.com/office/drawing/2014/main" id="{D02A1751-C54D-4E7C-B28B-5D5E6FB16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93331"/>
              </p:ext>
            </p:extLst>
          </p:nvPr>
        </p:nvGraphicFramePr>
        <p:xfrm>
          <a:off x="1416050" y="5229225"/>
          <a:ext cx="5105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4" name="Equation" r:id="rId7" imgW="2323800" imgH="431640" progId="Equation.DSMT4">
                  <p:embed/>
                </p:oleObj>
              </mc:Choice>
              <mc:Fallback>
                <p:oleObj name="Equation" r:id="rId7" imgW="2323800" imgH="431640" progId="Equation.DSMT4">
                  <p:embed/>
                  <p:pic>
                    <p:nvPicPr>
                      <p:cNvPr id="25632" name="Object 32">
                        <a:extLst>
                          <a:ext uri="{FF2B5EF4-FFF2-40B4-BE49-F238E27FC236}">
                            <a16:creationId xmlns:a16="http://schemas.microsoft.com/office/drawing/2014/main" id="{D02A1751-C54D-4E7C-B28B-5D5E6FB16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5229225"/>
                        <a:ext cx="51054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 autoUpdateAnimBg="0"/>
      <p:bldP spid="25622" grpId="0" autoUpdateAnimBg="0"/>
      <p:bldP spid="256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>
            <a:extLst>
              <a:ext uri="{FF2B5EF4-FFF2-40B4-BE49-F238E27FC236}">
                <a16:creationId xmlns:a16="http://schemas.microsoft.com/office/drawing/2014/main" id="{C0A8946D-DDD0-46F9-8B23-2B32BD78A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675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已知位于坐标原点的点电荷 </a:t>
            </a:r>
            <a:r>
              <a:rPr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在任意点</a:t>
            </a:r>
          </a:p>
        </p:txBody>
      </p:sp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99AD09C5-8F5A-43DF-9E7E-E21527A10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83303"/>
              </p:ext>
            </p:extLst>
          </p:nvPr>
        </p:nvGraphicFramePr>
        <p:xfrm>
          <a:off x="3249602" y="993775"/>
          <a:ext cx="4015856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1" name="Equation" r:id="rId4" imgW="1726920" imgH="431640" progId="Equation.DSMT4">
                  <p:embed/>
                </p:oleObj>
              </mc:Choice>
              <mc:Fallback>
                <p:oleObj name="Equation" r:id="rId4" imgW="1726920" imgH="431640" progId="Equation.DSMT4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99AD09C5-8F5A-43DF-9E7E-E21527A10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02" y="993775"/>
                        <a:ext cx="4015856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B73FDFB3-5F45-499F-B85B-DD4850DDD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158891"/>
              </p:ext>
            </p:extLst>
          </p:nvPr>
        </p:nvGraphicFramePr>
        <p:xfrm>
          <a:off x="7236296" y="531019"/>
          <a:ext cx="14763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2" name="Equation" r:id="rId6" imgW="609480" imgH="203040" progId="Equation.DSMT4">
                  <p:embed/>
                </p:oleObj>
              </mc:Choice>
              <mc:Fallback>
                <p:oleObj name="Equation" r:id="rId6" imgW="609480" imgH="203040" progId="Equation.DSMT4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B73FDFB3-5F45-499F-B85B-DD4850DDD7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531019"/>
                        <a:ext cx="14763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>
            <a:extLst>
              <a:ext uri="{FF2B5EF4-FFF2-40B4-BE49-F238E27FC236}">
                <a16:creationId xmlns:a16="http://schemas.microsoft.com/office/drawing/2014/main" id="{F3279019-EB77-49F5-88A8-28502638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00" y="116070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试证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0D641CFE-AF34-4DA5-9A24-8F26FE7A3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利用例题的结果 </a:t>
            </a: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7FC88501-238C-4B7C-9A22-7180D3A2E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3000"/>
            <a:ext cx="65532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A1730BD0-469C-4E41-8CE7-48CBE8CF3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29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这说明场强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F220693A-2760-4E04-B258-3EC84710F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572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处所产生的电位为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D9E505B3-A9E1-4849-9234-B200615D6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029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垂直于等位面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2BB2EE16-FF22-4B94-A051-750CD305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8483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且指向电位减少的方向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6435" name="Group 51">
            <a:extLst>
              <a:ext uri="{FF2B5EF4-FFF2-40B4-BE49-F238E27FC236}">
                <a16:creationId xmlns:a16="http://schemas.microsoft.com/office/drawing/2014/main" id="{ACE517F5-3B11-432E-9020-F9418FE1B148}"/>
              </a:ext>
            </a:extLst>
          </p:cNvPr>
          <p:cNvGrpSpPr>
            <a:grpSpLocks/>
          </p:cNvGrpSpPr>
          <p:nvPr/>
        </p:nvGrpSpPr>
        <p:grpSpPr bwMode="auto">
          <a:xfrm>
            <a:off x="1481137" y="2100263"/>
            <a:ext cx="2038351" cy="587375"/>
            <a:chOff x="933" y="1323"/>
            <a:chExt cx="1284" cy="370"/>
          </a:xfrm>
        </p:grpSpPr>
        <p:graphicFrame>
          <p:nvGraphicFramePr>
            <p:cNvPr id="16392" name="Object 8">
              <a:extLst>
                <a:ext uri="{FF2B5EF4-FFF2-40B4-BE49-F238E27FC236}">
                  <a16:creationId xmlns:a16="http://schemas.microsoft.com/office/drawing/2014/main" id="{6A7357BD-3E8F-47F5-82CD-13E42805DB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5605941"/>
                </p:ext>
              </p:extLst>
            </p:nvPr>
          </p:nvGraphicFramePr>
          <p:xfrm>
            <a:off x="933" y="1323"/>
            <a:ext cx="1284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13" name="Equation" r:id="rId8" imgW="749160" imgH="215640" progId="Equation.DSMT4">
                    <p:embed/>
                  </p:oleObj>
                </mc:Choice>
                <mc:Fallback>
                  <p:oleObj name="Equation" r:id="rId8" imgW="749160" imgH="215640" progId="Equation.DSMT4">
                    <p:embed/>
                    <p:pic>
                      <p:nvPicPr>
                        <p:cNvPr id="16392" name="Object 8">
                          <a:extLst>
                            <a:ext uri="{FF2B5EF4-FFF2-40B4-BE49-F238E27FC236}">
                              <a16:creationId xmlns:a16="http://schemas.microsoft.com/office/drawing/2014/main" id="{6A7357BD-3E8F-47F5-82CD-13E42805DB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323"/>
                          <a:ext cx="1284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1" name="Line 37">
              <a:extLst>
                <a:ext uri="{FF2B5EF4-FFF2-40B4-BE49-F238E27FC236}">
                  <a16:creationId xmlns:a16="http://schemas.microsoft.com/office/drawing/2014/main" id="{5455B997-C296-48D9-9596-A1150847E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4" y="132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405" name="Object 21">
            <a:extLst>
              <a:ext uri="{FF2B5EF4-FFF2-40B4-BE49-F238E27FC236}">
                <a16:creationId xmlns:a16="http://schemas.microsoft.com/office/drawing/2014/main" id="{E7BE85DB-F270-4A54-9F3A-D7C420A67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105344"/>
              </p:ext>
            </p:extLst>
          </p:nvPr>
        </p:nvGraphicFramePr>
        <p:xfrm>
          <a:off x="4040188" y="1916113"/>
          <a:ext cx="25034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4" name="Equation" r:id="rId10" imgW="1054080" imgH="431640" progId="Equation.DSMT4">
                  <p:embed/>
                </p:oleObj>
              </mc:Choice>
              <mc:Fallback>
                <p:oleObj name="Equation" r:id="rId10" imgW="1054080" imgH="431640" progId="Equation.DSMT4">
                  <p:embed/>
                  <p:pic>
                    <p:nvPicPr>
                      <p:cNvPr id="16405" name="Object 21">
                        <a:extLst>
                          <a:ext uri="{FF2B5EF4-FFF2-40B4-BE49-F238E27FC236}">
                            <a16:creationId xmlns:a16="http://schemas.microsoft.com/office/drawing/2014/main" id="{E7BE85DB-F270-4A54-9F3A-D7C420A67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916113"/>
                        <a:ext cx="250348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474B7F56-FFC5-4386-90BF-E87CA5328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230139"/>
              </p:ext>
            </p:extLst>
          </p:nvPr>
        </p:nvGraphicFramePr>
        <p:xfrm>
          <a:off x="1547664" y="3644900"/>
          <a:ext cx="498316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5" name="Equation" r:id="rId12" imgW="2006280" imgH="431640" progId="Equation.DSMT4">
                  <p:embed/>
                </p:oleObj>
              </mc:Choice>
              <mc:Fallback>
                <p:oleObj name="Equation" r:id="rId12" imgW="2006280" imgH="431640" progId="Equation.DSMT4">
                  <p:embed/>
                  <p:pic>
                    <p:nvPicPr>
                      <p:cNvPr id="16394" name="Object 10">
                        <a:extLst>
                          <a:ext uri="{FF2B5EF4-FFF2-40B4-BE49-F238E27FC236}">
                            <a16:creationId xmlns:a16="http://schemas.microsoft.com/office/drawing/2014/main" id="{474B7F56-FFC5-4386-90BF-E87CA5328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644900"/>
                        <a:ext cx="498316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8" name="Object 54">
            <a:extLst>
              <a:ext uri="{FF2B5EF4-FFF2-40B4-BE49-F238E27FC236}">
                <a16:creationId xmlns:a16="http://schemas.microsoft.com/office/drawing/2014/main" id="{ADFF1C6A-284C-4489-B096-0C69CDC95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60390"/>
              </p:ext>
            </p:extLst>
          </p:nvPr>
        </p:nvGraphicFramePr>
        <p:xfrm>
          <a:off x="3851275" y="2836863"/>
          <a:ext cx="31686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6" name="Equation" r:id="rId14" imgW="1269720" imgH="266400" progId="Equation.DSMT4">
                  <p:embed/>
                </p:oleObj>
              </mc:Choice>
              <mc:Fallback>
                <p:oleObj name="Equation" r:id="rId14" imgW="1269720" imgH="266400" progId="Equation.DSMT4">
                  <p:embed/>
                  <p:pic>
                    <p:nvPicPr>
                      <p:cNvPr id="16438" name="Object 54">
                        <a:extLst>
                          <a:ext uri="{FF2B5EF4-FFF2-40B4-BE49-F238E27FC236}">
                            <a16:creationId xmlns:a16="http://schemas.microsoft.com/office/drawing/2014/main" id="{ADFF1C6A-284C-4489-B096-0C69CDC95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836863"/>
                        <a:ext cx="31686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utoUpdateAnimBg="0"/>
      <p:bldP spid="16397" grpId="0" build="p" autoUpdateAnimBg="0" advAuto="0"/>
      <p:bldP spid="16410" grpId="0" build="p" autoUpdateAnimBg="0"/>
      <p:bldP spid="164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Text Box 9">
            <a:extLst>
              <a:ext uri="{FF2B5EF4-FFF2-40B4-BE49-F238E27FC236}">
                <a16:creationId xmlns:a16="http://schemas.microsoft.com/office/drawing/2014/main" id="{2081E2A2-D344-418F-91C6-B44B976E7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4813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从定义知方向导数是函数</a:t>
            </a:r>
          </a:p>
        </p:txBody>
      </p:sp>
      <p:graphicFrame>
        <p:nvGraphicFramePr>
          <p:cNvPr id="48138" name="Object 10">
            <a:extLst>
              <a:ext uri="{FF2B5EF4-FFF2-40B4-BE49-F238E27FC236}">
                <a16:creationId xmlns:a16="http://schemas.microsoft.com/office/drawing/2014/main" id="{C3AED5AE-063B-4FF8-8A8A-B4586D378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178576"/>
              </p:ext>
            </p:extLst>
          </p:nvPr>
        </p:nvGraphicFramePr>
        <p:xfrm>
          <a:off x="5409403" y="445620"/>
          <a:ext cx="146685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2" name="Equation" r:id="rId3" imgW="609480" imgH="203040" progId="Equation.DSMT4">
                  <p:embed/>
                </p:oleObj>
              </mc:Choice>
              <mc:Fallback>
                <p:oleObj name="Equation" r:id="rId3" imgW="609480" imgH="203040" progId="Equation.DSMT4">
                  <p:embed/>
                  <p:pic>
                    <p:nvPicPr>
                      <p:cNvPr id="48138" name="Object 10">
                        <a:extLst>
                          <a:ext uri="{FF2B5EF4-FFF2-40B4-BE49-F238E27FC236}">
                            <a16:creationId xmlns:a16="http://schemas.microsoft.com/office/drawing/2014/main" id="{C3AED5AE-063B-4FF8-8A8A-B4586D378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403" y="445620"/>
                        <a:ext cx="1466853" cy="488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>
            <a:extLst>
              <a:ext uri="{FF2B5EF4-FFF2-40B4-BE49-F238E27FC236}">
                <a16:creationId xmlns:a16="http://schemas.microsoft.com/office/drawing/2014/main" id="{4A3BC6A2-973B-439D-AA32-A634C7278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559313"/>
              </p:ext>
            </p:extLst>
          </p:nvPr>
        </p:nvGraphicFramePr>
        <p:xfrm>
          <a:off x="887439" y="2044596"/>
          <a:ext cx="6359471" cy="100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3" name="Equation" r:id="rId5" imgW="2705040" imgH="431640" progId="Equation.DSMT4">
                  <p:embed/>
                </p:oleObj>
              </mc:Choice>
              <mc:Fallback>
                <p:oleObj name="Equation" r:id="rId5" imgW="2705040" imgH="431640" progId="Equation.DSMT4">
                  <p:embed/>
                  <p:pic>
                    <p:nvPicPr>
                      <p:cNvPr id="48142" name="Object 14">
                        <a:extLst>
                          <a:ext uri="{FF2B5EF4-FFF2-40B4-BE49-F238E27FC236}">
                            <a16:creationId xmlns:a16="http://schemas.microsoft.com/office/drawing/2014/main" id="{4A3BC6A2-973B-439D-AA32-A634C7278D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39" y="2044596"/>
                        <a:ext cx="6359471" cy="1009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Text Box 27">
            <a:extLst>
              <a:ext uri="{FF2B5EF4-FFF2-40B4-BE49-F238E27FC236}">
                <a16:creationId xmlns:a16="http://schemas.microsoft.com/office/drawing/2014/main" id="{D99D4CAE-B4E5-4CAF-9B66-4EBB77F79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3095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沿方向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的变化率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8157" name="Text Box 29">
            <a:extLst>
              <a:ext uri="{FF2B5EF4-FFF2-40B4-BE49-F238E27FC236}">
                <a16:creationId xmlns:a16="http://schemas.microsoft.com/office/drawing/2014/main" id="{BA46B3F9-8E02-493C-9019-C8D7EBB6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484313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48171" name="Text Box 43">
            <a:extLst>
              <a:ext uri="{FF2B5EF4-FFF2-40B4-BE49-F238E27FC236}">
                <a16:creationId xmlns:a16="http://schemas.microsoft.com/office/drawing/2014/main" id="{619AF158-D9EA-4D70-9FC6-41BD2DF5A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404813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</a:p>
        </p:txBody>
      </p:sp>
      <p:sp>
        <p:nvSpPr>
          <p:cNvPr id="48172" name="Rectangle 44">
            <a:extLst>
              <a:ext uri="{FF2B5EF4-FFF2-40B4-BE49-F238E27FC236}">
                <a16:creationId xmlns:a16="http://schemas.microsoft.com/office/drawing/2014/main" id="{8C874D74-5491-4544-A73D-16A9C963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52368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函数在点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处可偏导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如果取</a:t>
            </a:r>
          </a:p>
        </p:txBody>
      </p:sp>
      <p:graphicFrame>
        <p:nvGraphicFramePr>
          <p:cNvPr id="48173" name="Object 45">
            <a:extLst>
              <a:ext uri="{FF2B5EF4-FFF2-40B4-BE49-F238E27FC236}">
                <a16:creationId xmlns:a16="http://schemas.microsoft.com/office/drawing/2014/main" id="{2B8D468F-A902-401D-8004-F709B5AF7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281804"/>
              </p:ext>
            </p:extLst>
          </p:nvPr>
        </p:nvGraphicFramePr>
        <p:xfrm>
          <a:off x="5622925" y="1412875"/>
          <a:ext cx="17303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4" name="Equation" r:id="rId7" imgW="749160" imgH="266400" progId="Equation.DSMT4">
                  <p:embed/>
                </p:oleObj>
              </mc:Choice>
              <mc:Fallback>
                <p:oleObj name="Equation" r:id="rId7" imgW="749160" imgH="266400" progId="Equation.DSMT4">
                  <p:embed/>
                  <p:pic>
                    <p:nvPicPr>
                      <p:cNvPr id="48173" name="Object 45">
                        <a:extLst>
                          <a:ext uri="{FF2B5EF4-FFF2-40B4-BE49-F238E27FC236}">
                            <a16:creationId xmlns:a16="http://schemas.microsoft.com/office/drawing/2014/main" id="{2B8D468F-A902-401D-8004-F709B5AF7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1412875"/>
                        <a:ext cx="17303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5" name="Rectangle 47">
            <a:extLst>
              <a:ext uri="{FF2B5EF4-FFF2-40B4-BE49-F238E27FC236}">
                <a16:creationId xmlns:a16="http://schemas.microsoft.com/office/drawing/2014/main" id="{E6FE1FF7-6C8B-4DD5-A0B8-271BA6C4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96183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如果取</a:t>
            </a:r>
          </a:p>
        </p:txBody>
      </p:sp>
      <p:graphicFrame>
        <p:nvGraphicFramePr>
          <p:cNvPr id="48176" name="Object 48">
            <a:extLst>
              <a:ext uri="{FF2B5EF4-FFF2-40B4-BE49-F238E27FC236}">
                <a16:creationId xmlns:a16="http://schemas.microsoft.com/office/drawing/2014/main" id="{8F635C40-0C8E-4911-B13E-F3DF9C003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63486"/>
              </p:ext>
            </p:extLst>
          </p:nvPr>
        </p:nvGraphicFramePr>
        <p:xfrm>
          <a:off x="1590675" y="2924746"/>
          <a:ext cx="19653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5" name="Equation" r:id="rId9" imgW="850680" imgH="266400" progId="Equation.DSMT4">
                  <p:embed/>
                </p:oleObj>
              </mc:Choice>
              <mc:Fallback>
                <p:oleObj name="Equation" r:id="rId9" imgW="850680" imgH="266400" progId="Equation.DSMT4">
                  <p:embed/>
                  <p:pic>
                    <p:nvPicPr>
                      <p:cNvPr id="48176" name="Object 48">
                        <a:extLst>
                          <a:ext uri="{FF2B5EF4-FFF2-40B4-BE49-F238E27FC236}">
                            <a16:creationId xmlns:a16="http://schemas.microsoft.com/office/drawing/2014/main" id="{8F635C40-0C8E-4911-B13E-F3DF9C003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924746"/>
                        <a:ext cx="19653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7" name="Text Box 49">
            <a:extLst>
              <a:ext uri="{FF2B5EF4-FFF2-40B4-BE49-F238E27FC236}">
                <a16:creationId xmlns:a16="http://schemas.microsoft.com/office/drawing/2014/main" id="{21459091-D90A-404B-A874-EA786AE4F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996183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48178" name="Object 50">
            <a:extLst>
              <a:ext uri="{FF2B5EF4-FFF2-40B4-BE49-F238E27FC236}">
                <a16:creationId xmlns:a16="http://schemas.microsoft.com/office/drawing/2014/main" id="{93173526-F13A-4470-904C-AC1C7D6C4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931567"/>
              </p:ext>
            </p:extLst>
          </p:nvPr>
        </p:nvGraphicFramePr>
        <p:xfrm>
          <a:off x="915825" y="3544278"/>
          <a:ext cx="6235675" cy="95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6" name="Equation" r:id="rId11" imgW="2806560" imgH="431640" progId="Equation.DSMT4">
                  <p:embed/>
                </p:oleObj>
              </mc:Choice>
              <mc:Fallback>
                <p:oleObj name="Equation" r:id="rId11" imgW="2806560" imgH="431640" progId="Equation.DSMT4">
                  <p:embed/>
                  <p:pic>
                    <p:nvPicPr>
                      <p:cNvPr id="48178" name="Object 50">
                        <a:extLst>
                          <a:ext uri="{FF2B5EF4-FFF2-40B4-BE49-F238E27FC236}">
                            <a16:creationId xmlns:a16="http://schemas.microsoft.com/office/drawing/2014/main" id="{93173526-F13A-4470-904C-AC1C7D6C44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825" y="3544278"/>
                        <a:ext cx="6235675" cy="958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81" name="Rectangle 53">
            <a:extLst>
              <a:ext uri="{FF2B5EF4-FFF2-40B4-BE49-F238E27FC236}">
                <a16:creationId xmlns:a16="http://schemas.microsoft.com/office/drawing/2014/main" id="{4FC5610D-39CB-4565-8022-33990D49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94113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即沿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轴正向的方向导数是关于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的偏导数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轴负</a:t>
            </a:r>
          </a:p>
        </p:txBody>
      </p:sp>
      <p:sp>
        <p:nvSpPr>
          <p:cNvPr id="48182" name="Rectangle 54">
            <a:extLst>
              <a:ext uri="{FF2B5EF4-FFF2-40B4-BE49-F238E27FC236}">
                <a16:creationId xmlns:a16="http://schemas.microsoft.com/office/drawing/2014/main" id="{BF8C75FF-C5CA-460C-9AFC-DA6F1A06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069359"/>
            <a:ext cx="8748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向的方向导数是负的关于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的偏导数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因此方向导数是</a:t>
            </a:r>
          </a:p>
        </p:txBody>
      </p:sp>
      <p:sp>
        <p:nvSpPr>
          <p:cNvPr id="48183" name="Rectangle 55">
            <a:extLst>
              <a:ext uri="{FF2B5EF4-FFF2-40B4-BE49-F238E27FC236}">
                <a16:creationId xmlns:a16="http://schemas.microsoft.com/office/drawing/2014/main" id="{1E5EAF33-2841-443B-B9F6-B69AD268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46192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偏导数概念的推广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7" grpId="0" build="p" autoUpdateAnimBg="0"/>
      <p:bldP spid="48172" grpId="0"/>
      <p:bldP spid="48175" grpId="0"/>
      <p:bldP spid="48177" grpId="0" build="p" autoUpdateAnimBg="0"/>
      <p:bldP spid="48181" grpId="0"/>
      <p:bldP spid="48182" grpId="0"/>
      <p:bldP spid="481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F08B6FDD-E4CA-4A38-81AB-BB9B3578E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可偏导→关于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负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向的方向导数存在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5AED40EC-D4A8-4F57-A2AB-748DC183D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29411"/>
              </p:ext>
            </p:extLst>
          </p:nvPr>
        </p:nvGraphicFramePr>
        <p:xfrm>
          <a:off x="1524548" y="2786062"/>
          <a:ext cx="5684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1" name="Equation" r:id="rId3" imgW="2539800" imgH="431640" progId="Equation.DSMT4">
                  <p:embed/>
                </p:oleObj>
              </mc:Choice>
              <mc:Fallback>
                <p:oleObj name="Equation" r:id="rId3" imgW="2539800" imgH="431640" progId="Equation.DSMT4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5AED40EC-D4A8-4F57-A2AB-748DC183D8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548" y="2786062"/>
                        <a:ext cx="56848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>
            <a:extLst>
              <a:ext uri="{FF2B5EF4-FFF2-40B4-BE49-F238E27FC236}">
                <a16:creationId xmlns:a16="http://schemas.microsoft.com/office/drawing/2014/main" id="{98DDF60F-B049-4022-93FF-20934F577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208963" cy="59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不一定成立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即使沿任何方向的方向导数都存</a:t>
            </a:r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EDB79FD7-6337-414A-B70E-C7B0D68B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860800"/>
            <a:ext cx="7489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但是可以证明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的两个偏导数都不存在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78" name="Rectangle 26">
            <a:extLst>
              <a:ext uri="{FF2B5EF4-FFF2-40B4-BE49-F238E27FC236}">
                <a16:creationId xmlns:a16="http://schemas.microsoft.com/office/drawing/2014/main" id="{E965FA4C-F9B6-4ACD-8EFC-FB741E0C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3860800"/>
            <a:ext cx="1116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</a:p>
        </p:txBody>
      </p:sp>
      <p:graphicFrame>
        <p:nvGraphicFramePr>
          <p:cNvPr id="49180" name="Object 28">
            <a:extLst>
              <a:ext uri="{FF2B5EF4-FFF2-40B4-BE49-F238E27FC236}">
                <a16:creationId xmlns:a16="http://schemas.microsoft.com/office/drawing/2014/main" id="{FE10F8BD-EB70-4012-A6AA-DF69B4BFB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068440"/>
              </p:ext>
            </p:extLst>
          </p:nvPr>
        </p:nvGraphicFramePr>
        <p:xfrm>
          <a:off x="4154488" y="1484313"/>
          <a:ext cx="27511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2" name="Equation" r:id="rId5" imgW="1180800" imgH="279360" progId="Equation.DSMT4">
                  <p:embed/>
                </p:oleObj>
              </mc:Choice>
              <mc:Fallback>
                <p:oleObj name="Equation" r:id="rId5" imgW="1180800" imgH="279360" progId="Equation.DSMT4">
                  <p:embed/>
                  <p:pic>
                    <p:nvPicPr>
                      <p:cNvPr id="49180" name="Object 28">
                        <a:extLst>
                          <a:ext uri="{FF2B5EF4-FFF2-40B4-BE49-F238E27FC236}">
                            <a16:creationId xmlns:a16="http://schemas.microsoft.com/office/drawing/2014/main" id="{FE10F8BD-EB70-4012-A6AA-DF69B4BFB9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484313"/>
                        <a:ext cx="27511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1" name="Rectangle 29">
            <a:extLst>
              <a:ext uri="{FF2B5EF4-FFF2-40B4-BE49-F238E27FC236}">
                <a16:creationId xmlns:a16="http://schemas.microsoft.com/office/drawing/2014/main" id="{730BC2B8-6DCD-4C43-95CA-ADBF69D72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3894015" cy="5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也不一定可偏导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</a:p>
        </p:txBody>
      </p:sp>
      <p:graphicFrame>
        <p:nvGraphicFramePr>
          <p:cNvPr id="49182" name="Object 30">
            <a:extLst>
              <a:ext uri="{FF2B5EF4-FFF2-40B4-BE49-F238E27FC236}">
                <a16:creationId xmlns:a16="http://schemas.microsoft.com/office/drawing/2014/main" id="{678B791A-0038-4AD5-AD01-47EC0999B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07314"/>
              </p:ext>
            </p:extLst>
          </p:nvPr>
        </p:nvGraphicFramePr>
        <p:xfrm>
          <a:off x="2239963" y="2060575"/>
          <a:ext cx="24336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3" name="Equation" r:id="rId7" imgW="1054080" imgH="266400" progId="Equation.DSMT4">
                  <p:embed/>
                </p:oleObj>
              </mc:Choice>
              <mc:Fallback>
                <p:oleObj name="Equation" r:id="rId7" imgW="1054080" imgH="266400" progId="Equation.DSMT4">
                  <p:embed/>
                  <p:pic>
                    <p:nvPicPr>
                      <p:cNvPr id="49182" name="Object 30">
                        <a:extLst>
                          <a:ext uri="{FF2B5EF4-FFF2-40B4-BE49-F238E27FC236}">
                            <a16:creationId xmlns:a16="http://schemas.microsoft.com/office/drawing/2014/main" id="{678B791A-0038-4AD5-AD01-47EC0999BC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060575"/>
                        <a:ext cx="24336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3" name="Rectangle 31">
            <a:extLst>
              <a:ext uri="{FF2B5EF4-FFF2-40B4-BE49-F238E27FC236}">
                <a16:creationId xmlns:a16="http://schemas.microsoft.com/office/drawing/2014/main" id="{A55A56C9-D4D6-40D3-B276-18FE4B20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484313"/>
            <a:ext cx="1681871" cy="5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</a:p>
        </p:txBody>
      </p:sp>
      <p:sp>
        <p:nvSpPr>
          <p:cNvPr id="49184" name="Rectangle 32">
            <a:extLst>
              <a:ext uri="{FF2B5EF4-FFF2-40B4-BE49-F238E27FC236}">
                <a16:creationId xmlns:a16="http://schemas.microsoft.com/office/drawing/2014/main" id="{E4A47A3B-B032-42BF-A1FA-DF505058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32000"/>
            <a:ext cx="1980029" cy="5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沿任意方向</a:t>
            </a:r>
          </a:p>
        </p:txBody>
      </p:sp>
      <p:sp>
        <p:nvSpPr>
          <p:cNvPr id="49185" name="Rectangle 33">
            <a:extLst>
              <a:ext uri="{FF2B5EF4-FFF2-40B4-BE49-F238E27FC236}">
                <a16:creationId xmlns:a16="http://schemas.microsoft.com/office/drawing/2014/main" id="{C84FDF37-4913-4F7B-A433-9CADCB7E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060575"/>
            <a:ext cx="1980029" cy="5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的方向导数</a:t>
            </a:r>
          </a:p>
        </p:txBody>
      </p:sp>
      <p:sp>
        <p:nvSpPr>
          <p:cNvPr id="49186" name="Rectangle 34">
            <a:extLst>
              <a:ext uri="{FF2B5EF4-FFF2-40B4-BE49-F238E27FC236}">
                <a16:creationId xmlns:a16="http://schemas.microsoft.com/office/drawing/2014/main" id="{FBFD613E-18EA-446E-A605-7667CCC3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13325"/>
            <a:ext cx="1511300" cy="5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要条件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9187" name="Rectangle 35">
            <a:extLst>
              <a:ext uri="{FF2B5EF4-FFF2-40B4-BE49-F238E27FC236}">
                <a16:creationId xmlns:a16="http://schemas.microsoft.com/office/drawing/2014/main" id="{0CD11FE5-871D-4B51-B775-1E8FD4C61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37063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处不可微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说明可微不是方向导数存在的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</a:t>
            </a:r>
          </a:p>
        </p:txBody>
      </p:sp>
      <p:sp>
        <p:nvSpPr>
          <p:cNvPr id="49188" name="Rectangle 36">
            <a:extLst>
              <a:ext uri="{FF2B5EF4-FFF2-40B4-BE49-F238E27FC236}">
                <a16:creationId xmlns:a16="http://schemas.microsoft.com/office/drawing/2014/main" id="{4196B8E1-71A4-4B65-8DDE-AD3C86DD3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013325"/>
            <a:ext cx="7138987" cy="59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但下面定理表明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可微是方向导数存在的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充分</a:t>
            </a:r>
          </a:p>
        </p:txBody>
      </p:sp>
      <p:sp>
        <p:nvSpPr>
          <p:cNvPr id="49189" name="Rectangle 37">
            <a:extLst>
              <a:ext uri="{FF2B5EF4-FFF2-40B4-BE49-F238E27FC236}">
                <a16:creationId xmlns:a16="http://schemas.microsoft.com/office/drawing/2014/main" id="{D0F8C8CA-DA0C-43DE-B567-418C31B3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589588"/>
            <a:ext cx="992579" cy="5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77" grpId="0"/>
      <p:bldP spid="49178" grpId="0"/>
      <p:bldP spid="49181" grpId="0"/>
      <p:bldP spid="49183" grpId="0"/>
      <p:bldP spid="49184" grpId="0"/>
      <p:bldP spid="49185" grpId="0"/>
      <p:bldP spid="49186" grpId="0"/>
      <p:bldP spid="49187" grpId="0"/>
      <p:bldP spid="49188" grpId="0"/>
      <p:bldP spid="491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8C30C911-2BF6-4554-A135-44291AD69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534287"/>
              </p:ext>
            </p:extLst>
          </p:nvPr>
        </p:nvGraphicFramePr>
        <p:xfrm>
          <a:off x="1596231" y="308908"/>
          <a:ext cx="589359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5" name="Equation" r:id="rId3" imgW="2603160" imgH="203040" progId="Equation.DSMT4">
                  <p:embed/>
                </p:oleObj>
              </mc:Choice>
              <mc:Fallback>
                <p:oleObj name="Equation" r:id="rId3" imgW="2603160" imgH="203040" progId="Equation.DSMT4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8C30C911-2BF6-4554-A135-44291AD69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231" y="308908"/>
                        <a:ext cx="5893594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2">
            <a:extLst>
              <a:ext uri="{FF2B5EF4-FFF2-40B4-BE49-F238E27FC236}">
                <a16:creationId xmlns:a16="http://schemas.microsoft.com/office/drawing/2014/main" id="{77963E83-B29B-4B2F-AFB2-B8452B21C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4425" y="238341"/>
            <a:ext cx="1143000" cy="533400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4708D871-6BA5-4F57-BF43-C7642DC06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702456"/>
              </p:ext>
            </p:extLst>
          </p:nvPr>
        </p:nvGraphicFramePr>
        <p:xfrm>
          <a:off x="827584" y="5373688"/>
          <a:ext cx="6540501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6" name="Equation" r:id="rId5" imgW="2946240" imgH="431640" progId="Equation.DSMT4">
                  <p:embed/>
                </p:oleObj>
              </mc:Choice>
              <mc:Fallback>
                <p:oleObj name="Equation" r:id="rId5" imgW="2946240" imgH="431640" progId="Equation.DSMT4">
                  <p:embed/>
                  <p:pic>
                    <p:nvPicPr>
                      <p:cNvPr id="9228" name="Object 12">
                        <a:extLst>
                          <a:ext uri="{FF2B5EF4-FFF2-40B4-BE49-F238E27FC236}">
                            <a16:creationId xmlns:a16="http://schemas.microsoft.com/office/drawing/2014/main" id="{4708D871-6BA5-4F57-BF43-C7642DC06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373688"/>
                        <a:ext cx="6540501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id="{245FBCA5-6AAC-4946-BF44-F8021D984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87113"/>
              </p:ext>
            </p:extLst>
          </p:nvPr>
        </p:nvGraphicFramePr>
        <p:xfrm>
          <a:off x="1389063" y="1315003"/>
          <a:ext cx="5276850" cy="96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7" name="Equation" r:id="rId7" imgW="2374560" imgH="431640" progId="Equation.DSMT4">
                  <p:embed/>
                </p:oleObj>
              </mc:Choice>
              <mc:Fallback>
                <p:oleObj name="Equation" r:id="rId7" imgW="2374560" imgH="431640" progId="Equation.DSMT4">
                  <p:embed/>
                  <p:pic>
                    <p:nvPicPr>
                      <p:cNvPr id="9230" name="Object 14">
                        <a:extLst>
                          <a:ext uri="{FF2B5EF4-FFF2-40B4-BE49-F238E27FC236}">
                            <a16:creationId xmlns:a16="http://schemas.microsoft.com/office/drawing/2014/main" id="{245FBCA5-6AAC-4946-BF44-F8021D984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1315003"/>
                        <a:ext cx="5276850" cy="960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02A405CE-FF34-4874-BFF9-08E006084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11238"/>
              </p:ext>
            </p:extLst>
          </p:nvPr>
        </p:nvGraphicFramePr>
        <p:xfrm>
          <a:off x="388929" y="2355609"/>
          <a:ext cx="3853924" cy="47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8" name="Equation" r:id="rId9" imgW="1638000" imgH="203040" progId="Equation.DSMT4">
                  <p:embed/>
                </p:oleObj>
              </mc:Choice>
              <mc:Fallback>
                <p:oleObj name="Equation" r:id="rId9" imgW="1638000" imgH="203040" progId="Equation.DSMT4">
                  <p:embed/>
                  <p:pic>
                    <p:nvPicPr>
                      <p:cNvPr id="9226" name="Object 10">
                        <a:extLst>
                          <a:ext uri="{FF2B5EF4-FFF2-40B4-BE49-F238E27FC236}">
                            <a16:creationId xmlns:a16="http://schemas.microsoft.com/office/drawing/2014/main" id="{02A405CE-FF34-4874-BFF9-08E006084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29" y="2355609"/>
                        <a:ext cx="3853924" cy="477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>
            <a:extLst>
              <a:ext uri="{FF2B5EF4-FFF2-40B4-BE49-F238E27FC236}">
                <a16:creationId xmlns:a16="http://schemas.microsoft.com/office/drawing/2014/main" id="{53FA55FB-F3DF-43AE-B22E-AEEE00AAA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2819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由函数</a:t>
            </a:r>
          </a:p>
        </p:txBody>
      </p:sp>
      <p:graphicFrame>
        <p:nvGraphicFramePr>
          <p:cNvPr id="9233" name="Object 17">
            <a:extLst>
              <a:ext uri="{FF2B5EF4-FFF2-40B4-BE49-F238E27FC236}">
                <a16:creationId xmlns:a16="http://schemas.microsoft.com/office/drawing/2014/main" id="{40036228-AAD4-464B-8639-A1775CC86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795332"/>
              </p:ext>
            </p:extLst>
          </p:nvPr>
        </p:nvGraphicFramePr>
        <p:xfrm>
          <a:off x="2633241" y="2865805"/>
          <a:ext cx="1506711" cy="5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9" name="Equation" r:id="rId11" imgW="609480" imgH="203040" progId="Equation.DSMT4">
                  <p:embed/>
                </p:oleObj>
              </mc:Choice>
              <mc:Fallback>
                <p:oleObj name="Equation" r:id="rId11" imgW="609480" imgH="203040" progId="Equation.DSMT4">
                  <p:embed/>
                  <p:pic>
                    <p:nvPicPr>
                      <p:cNvPr id="9233" name="Object 17">
                        <a:extLst>
                          <a:ext uri="{FF2B5EF4-FFF2-40B4-BE49-F238E27FC236}">
                            <a16:creationId xmlns:a16="http://schemas.microsoft.com/office/drawing/2014/main" id="{40036228-AAD4-464B-8639-A1775CC86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241" y="2865805"/>
                        <a:ext cx="1506711" cy="50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>
            <a:extLst>
              <a:ext uri="{FF2B5EF4-FFF2-40B4-BE49-F238E27FC236}">
                <a16:creationId xmlns:a16="http://schemas.microsoft.com/office/drawing/2014/main" id="{EA09F68B-BDAB-4A1C-8B92-6DBB18E0E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28446"/>
              </p:ext>
            </p:extLst>
          </p:nvPr>
        </p:nvGraphicFramePr>
        <p:xfrm>
          <a:off x="1161246" y="3485349"/>
          <a:ext cx="5478586" cy="94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10" name="Equation" r:id="rId13" imgW="2501640" imgH="431640" progId="Equation.DSMT4">
                  <p:embed/>
                </p:oleObj>
              </mc:Choice>
              <mc:Fallback>
                <p:oleObj name="Equation" r:id="rId13" imgW="2501640" imgH="431640" progId="Equation.DSMT4">
                  <p:embed/>
                  <p:pic>
                    <p:nvPicPr>
                      <p:cNvPr id="9234" name="Object 18">
                        <a:extLst>
                          <a:ext uri="{FF2B5EF4-FFF2-40B4-BE49-F238E27FC236}">
                            <a16:creationId xmlns:a16="http://schemas.microsoft.com/office/drawing/2014/main" id="{EA09F68B-BDAB-4A1C-8B92-6DBB18E0E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246" y="3485349"/>
                        <a:ext cx="5478586" cy="946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>
            <a:extLst>
              <a:ext uri="{FF2B5EF4-FFF2-40B4-BE49-F238E27FC236}">
                <a16:creationId xmlns:a16="http://schemas.microsoft.com/office/drawing/2014/main" id="{D2742ECB-EABD-4975-8364-34781E948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72716"/>
              </p:ext>
            </p:extLst>
          </p:nvPr>
        </p:nvGraphicFramePr>
        <p:xfrm>
          <a:off x="1754187" y="4381121"/>
          <a:ext cx="6315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11" name="Equation" r:id="rId15" imgW="2971800" imgH="482400" progId="Equation.DSMT4">
                  <p:embed/>
                </p:oleObj>
              </mc:Choice>
              <mc:Fallback>
                <p:oleObj name="Equation" r:id="rId15" imgW="2971800" imgH="482400" progId="Equation.DSMT4">
                  <p:embed/>
                  <p:pic>
                    <p:nvPicPr>
                      <p:cNvPr id="9235" name="Object 19">
                        <a:extLst>
                          <a:ext uri="{FF2B5EF4-FFF2-40B4-BE49-F238E27FC236}">
                            <a16:creationId xmlns:a16="http://schemas.microsoft.com/office/drawing/2014/main" id="{D2742ECB-EABD-4975-8364-34781E948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7" y="4381121"/>
                        <a:ext cx="63150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4" name="Text Box 58">
            <a:extLst>
              <a:ext uri="{FF2B5EF4-FFF2-40B4-BE49-F238E27FC236}">
                <a16:creationId xmlns:a16="http://schemas.microsoft.com/office/drawing/2014/main" id="{7E4D4090-CA57-416F-AA74-2BD0E585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7628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则函数在该点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沿任意方向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的方向导数存在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且有</a:t>
            </a:r>
          </a:p>
        </p:txBody>
      </p:sp>
      <p:sp>
        <p:nvSpPr>
          <p:cNvPr id="9281" name="Text Box 65">
            <a:extLst>
              <a:ext uri="{FF2B5EF4-FFF2-40B4-BE49-F238E27FC236}">
                <a16:creationId xmlns:a16="http://schemas.microsoft.com/office/drawing/2014/main" id="{35F92EF5-3297-46F2-9B28-DA8C756F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2819400"/>
            <a:ext cx="2199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9282" name="Text Box 66">
            <a:extLst>
              <a:ext uri="{FF2B5EF4-FFF2-40B4-BE49-F238E27FC236}">
                <a16:creationId xmlns:a16="http://schemas.microsoft.com/office/drawing/2014/main" id="{B3286263-ADDD-40BD-8B5E-E38569244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33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sp>
        <p:nvSpPr>
          <p:cNvPr id="9301" name="Text Box 85">
            <a:extLst>
              <a:ext uri="{FF2B5EF4-FFF2-40B4-BE49-F238E27FC236}">
                <a16:creationId xmlns:a16="http://schemas.microsoft.com/office/drawing/2014/main" id="{54B69FB0-6214-493F-ABAD-8BC4B6C67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76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sp>
        <p:nvSpPr>
          <p:cNvPr id="41" name="Line 3">
            <a:extLst>
              <a:ext uri="{FF2B5EF4-FFF2-40B4-BE49-F238E27FC236}">
                <a16:creationId xmlns:a16="http://schemas.microsoft.com/office/drawing/2014/main" id="{329D4B80-C362-4073-9186-028C6E7174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0903" y="1627779"/>
            <a:ext cx="1255713" cy="2138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2" name="Object 50">
            <a:extLst>
              <a:ext uri="{FF2B5EF4-FFF2-40B4-BE49-F238E27FC236}">
                <a16:creationId xmlns:a16="http://schemas.microsoft.com/office/drawing/2014/main" id="{1F49F462-C773-4991-87B0-8E9C2BC25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79217"/>
              </p:ext>
            </p:extLst>
          </p:nvPr>
        </p:nvGraphicFramePr>
        <p:xfrm>
          <a:off x="8536005" y="1480395"/>
          <a:ext cx="244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12" name="Equation" r:id="rId17" imgW="88560" imgH="177480" progId="Equation.DSMT4">
                  <p:embed/>
                </p:oleObj>
              </mc:Choice>
              <mc:Fallback>
                <p:oleObj name="Equation" r:id="rId17" imgW="88560" imgH="177480" progId="Equation.DSMT4">
                  <p:embed/>
                  <p:pic>
                    <p:nvPicPr>
                      <p:cNvPr id="35890" name="Object 50">
                        <a:extLst>
                          <a:ext uri="{FF2B5EF4-FFF2-40B4-BE49-F238E27FC236}">
                            <a16:creationId xmlns:a16="http://schemas.microsoft.com/office/drawing/2014/main" id="{C9329300-1F13-44AB-99A6-E4AA8FA02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6005" y="1480395"/>
                        <a:ext cx="2444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59">
            <a:extLst>
              <a:ext uri="{FF2B5EF4-FFF2-40B4-BE49-F238E27FC236}">
                <a16:creationId xmlns:a16="http://schemas.microsoft.com/office/drawing/2014/main" id="{9CF53390-A927-4771-A02C-2F457A4396A4}"/>
              </a:ext>
            </a:extLst>
          </p:cNvPr>
          <p:cNvGrpSpPr>
            <a:grpSpLocks/>
          </p:cNvGrpSpPr>
          <p:nvPr/>
        </p:nvGrpSpPr>
        <p:grpSpPr bwMode="auto">
          <a:xfrm>
            <a:off x="7605704" y="3108417"/>
            <a:ext cx="1398641" cy="466814"/>
            <a:chOff x="4704" y="1395"/>
            <a:chExt cx="511" cy="221"/>
          </a:xfrm>
        </p:grpSpPr>
        <p:graphicFrame>
          <p:nvGraphicFramePr>
            <p:cNvPr id="44" name="Object 52">
              <a:extLst>
                <a:ext uri="{FF2B5EF4-FFF2-40B4-BE49-F238E27FC236}">
                  <a16:creationId xmlns:a16="http://schemas.microsoft.com/office/drawing/2014/main" id="{99092AF2-62C3-4227-923F-59E87B85DE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11072"/>
                </p:ext>
              </p:extLst>
            </p:nvPr>
          </p:nvGraphicFramePr>
          <p:xfrm>
            <a:off x="4726" y="1395"/>
            <a:ext cx="48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13" name="Equation" r:id="rId19" imgW="609480" imgH="203040" progId="Equation.DSMT4">
                    <p:embed/>
                  </p:oleObj>
                </mc:Choice>
                <mc:Fallback>
                  <p:oleObj name="Equation" r:id="rId19" imgW="609480" imgH="203040" progId="Equation.DSMT4">
                    <p:embed/>
                    <p:pic>
                      <p:nvPicPr>
                        <p:cNvPr id="35892" name="Object 52">
                          <a:extLst>
                            <a:ext uri="{FF2B5EF4-FFF2-40B4-BE49-F238E27FC236}">
                              <a16:creationId xmlns:a16="http://schemas.microsoft.com/office/drawing/2014/main" id="{9660C08B-C433-4C1E-BF50-6A54EE2632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1395"/>
                          <a:ext cx="48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9C70459D-5F2D-4C98-99DE-7FD979E70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22"/>
              <a:ext cx="28" cy="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Line 23">
            <a:extLst>
              <a:ext uri="{FF2B5EF4-FFF2-40B4-BE49-F238E27FC236}">
                <a16:creationId xmlns:a16="http://schemas.microsoft.com/office/drawing/2014/main" id="{B57DA0B8-1EEA-488A-A2AD-CA44880A0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3803" y="2415179"/>
            <a:ext cx="446088" cy="768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" name="Object 22">
            <a:extLst>
              <a:ext uri="{FF2B5EF4-FFF2-40B4-BE49-F238E27FC236}">
                <a16:creationId xmlns:a16="http://schemas.microsoft.com/office/drawing/2014/main" id="{67CFECBD-99A8-4B83-B1C4-07444CAD1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171094"/>
              </p:ext>
            </p:extLst>
          </p:nvPr>
        </p:nvGraphicFramePr>
        <p:xfrm>
          <a:off x="7507787" y="2501759"/>
          <a:ext cx="380997" cy="45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14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35862" name="Object 22">
                        <a:extLst>
                          <a:ext uri="{FF2B5EF4-FFF2-40B4-BE49-F238E27FC236}">
                            <a16:creationId xmlns:a16="http://schemas.microsoft.com/office/drawing/2014/main" id="{E6FCE162-EB45-4220-9C12-1CB19DB66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787" y="2501759"/>
                        <a:ext cx="380997" cy="450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55">
            <a:extLst>
              <a:ext uri="{FF2B5EF4-FFF2-40B4-BE49-F238E27FC236}">
                <a16:creationId xmlns:a16="http://schemas.microsoft.com/office/drawing/2014/main" id="{EA3A638C-D5CC-417F-8DCA-6DF491ABB57E}"/>
              </a:ext>
            </a:extLst>
          </p:cNvPr>
          <p:cNvGrpSpPr>
            <a:grpSpLocks/>
          </p:cNvGrpSpPr>
          <p:nvPr/>
        </p:nvGrpSpPr>
        <p:grpSpPr bwMode="auto">
          <a:xfrm>
            <a:off x="8069262" y="2288181"/>
            <a:ext cx="465138" cy="407988"/>
            <a:chOff x="4996" y="848"/>
            <a:chExt cx="293" cy="257"/>
          </a:xfrm>
        </p:grpSpPr>
        <p:sp>
          <p:nvSpPr>
            <p:cNvPr id="50" name="Oval 26">
              <a:extLst>
                <a:ext uri="{FF2B5EF4-FFF2-40B4-BE49-F238E27FC236}">
                  <a16:creationId xmlns:a16="http://schemas.microsoft.com/office/drawing/2014/main" id="{C87328F3-19FF-4A86-B527-51113265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" y="934"/>
              <a:ext cx="29" cy="2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Object 53">
              <a:extLst>
                <a:ext uri="{FF2B5EF4-FFF2-40B4-BE49-F238E27FC236}">
                  <a16:creationId xmlns:a16="http://schemas.microsoft.com/office/drawing/2014/main" id="{C025178E-1E3C-4990-8C8E-C5B8FDE8B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7954825"/>
                </p:ext>
              </p:extLst>
            </p:nvPr>
          </p:nvGraphicFramePr>
          <p:xfrm>
            <a:off x="5012" y="848"/>
            <a:ext cx="2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15" name="Equation" r:id="rId23" imgW="177480" imgH="164880" progId="Equation.DSMT4">
                    <p:embed/>
                  </p:oleObj>
                </mc:Choice>
                <mc:Fallback>
                  <p:oleObj name="Equation" r:id="rId23" imgW="177480" imgH="164880" progId="Equation.DSMT4">
                    <p:embed/>
                    <p:pic>
                      <p:nvPicPr>
                        <p:cNvPr id="35893" name="Object 53">
                          <a:extLst>
                            <a:ext uri="{FF2B5EF4-FFF2-40B4-BE49-F238E27FC236}">
                              <a16:creationId xmlns:a16="http://schemas.microsoft.com/office/drawing/2014/main" id="{CC74F2FC-9646-47C5-A52A-415BE0F1A3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848"/>
                          <a:ext cx="2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build="p" autoUpdateAnimBg="0"/>
      <p:bldP spid="9274" grpId="0" autoUpdateAnimBg="0"/>
      <p:bldP spid="9281" grpId="0" build="p" autoUpdateAnimBg="0" advAuto="0"/>
      <p:bldP spid="9282" grpId="0" build="p" autoUpdateAnimBg="0"/>
      <p:bldP spid="930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2" name="Rectangle 44">
            <a:extLst>
              <a:ext uri="{FF2B5EF4-FFF2-40B4-BE49-F238E27FC236}">
                <a16:creationId xmlns:a16="http://schemas.microsoft.com/office/drawing/2014/main" id="{83E828BD-0640-413E-B1EA-440E2385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"/>
            <a:ext cx="251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对于二元函数</a:t>
            </a:r>
          </a:p>
        </p:txBody>
      </p:sp>
      <p:graphicFrame>
        <p:nvGraphicFramePr>
          <p:cNvPr id="37933" name="Object 45">
            <a:extLst>
              <a:ext uri="{FF2B5EF4-FFF2-40B4-BE49-F238E27FC236}">
                <a16:creationId xmlns:a16="http://schemas.microsoft.com/office/drawing/2014/main" id="{04AAC1A1-0824-4EB7-B925-428B9E6A2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61496"/>
              </p:ext>
            </p:extLst>
          </p:nvPr>
        </p:nvGraphicFramePr>
        <p:xfrm>
          <a:off x="2951827" y="447085"/>
          <a:ext cx="5546576" cy="45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82" name="Equation" r:id="rId3" imgW="2489040" imgH="203040" progId="Equation.DSMT4">
                  <p:embed/>
                </p:oleObj>
              </mc:Choice>
              <mc:Fallback>
                <p:oleObj name="Equation" r:id="rId3" imgW="2489040" imgH="203040" progId="Equation.DSMT4">
                  <p:embed/>
                  <p:pic>
                    <p:nvPicPr>
                      <p:cNvPr id="37933" name="Object 45">
                        <a:extLst>
                          <a:ext uri="{FF2B5EF4-FFF2-40B4-BE49-F238E27FC236}">
                            <a16:creationId xmlns:a16="http://schemas.microsoft.com/office/drawing/2014/main" id="{04AAC1A1-0824-4EB7-B925-428B9E6A2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7" y="447085"/>
                        <a:ext cx="5546576" cy="45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4" name="Text Box 46">
            <a:extLst>
              <a:ext uri="{FF2B5EF4-FFF2-40B4-BE49-F238E27FC236}">
                <a16:creationId xmlns:a16="http://schemas.microsoft.com/office/drawing/2014/main" id="{11F9970B-E8D0-44AA-A474-5F2579FA4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48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 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方向导数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37936" name="Object 48">
            <a:extLst>
              <a:ext uri="{FF2B5EF4-FFF2-40B4-BE49-F238E27FC236}">
                <a16:creationId xmlns:a16="http://schemas.microsoft.com/office/drawing/2014/main" id="{1949C13C-70AD-47D9-9C80-45B159E0A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25547"/>
              </p:ext>
            </p:extLst>
          </p:nvPr>
        </p:nvGraphicFramePr>
        <p:xfrm>
          <a:off x="1187624" y="1543234"/>
          <a:ext cx="5108776" cy="96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83" name="Equation" r:id="rId5" imgW="2298600" imgH="431640" progId="Equation.DSMT4">
                  <p:embed/>
                </p:oleObj>
              </mc:Choice>
              <mc:Fallback>
                <p:oleObj name="Equation" r:id="rId5" imgW="2298600" imgH="431640" progId="Equation.DSMT4">
                  <p:embed/>
                  <p:pic>
                    <p:nvPicPr>
                      <p:cNvPr id="37936" name="Object 48">
                        <a:extLst>
                          <a:ext uri="{FF2B5EF4-FFF2-40B4-BE49-F238E27FC236}">
                            <a16:creationId xmlns:a16="http://schemas.microsoft.com/office/drawing/2014/main" id="{1949C13C-70AD-47D9-9C80-45B159E0A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543234"/>
                        <a:ext cx="5108776" cy="960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7" name="Object 49">
            <a:extLst>
              <a:ext uri="{FF2B5EF4-FFF2-40B4-BE49-F238E27FC236}">
                <a16:creationId xmlns:a16="http://schemas.microsoft.com/office/drawing/2014/main" id="{9FCB5A39-AAEC-41EB-A5DD-AB3476D3C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25554"/>
              </p:ext>
            </p:extLst>
          </p:nvPr>
        </p:nvGraphicFramePr>
        <p:xfrm>
          <a:off x="1772196" y="2451161"/>
          <a:ext cx="4318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84" name="Equation" r:id="rId7" imgW="1930320" imgH="241200" progId="Equation.DSMT4">
                  <p:embed/>
                </p:oleObj>
              </mc:Choice>
              <mc:Fallback>
                <p:oleObj name="Equation" r:id="rId7" imgW="1930320" imgH="241200" progId="Equation.DSMT4">
                  <p:embed/>
                  <p:pic>
                    <p:nvPicPr>
                      <p:cNvPr id="37937" name="Object 49">
                        <a:extLst>
                          <a:ext uri="{FF2B5EF4-FFF2-40B4-BE49-F238E27FC236}">
                            <a16:creationId xmlns:a16="http://schemas.microsoft.com/office/drawing/2014/main" id="{9FCB5A39-AAEC-41EB-A5DD-AB3476D3C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196" y="2451161"/>
                        <a:ext cx="4318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8" name="Object 50">
            <a:extLst>
              <a:ext uri="{FF2B5EF4-FFF2-40B4-BE49-F238E27FC236}">
                <a16:creationId xmlns:a16="http://schemas.microsoft.com/office/drawing/2014/main" id="{B77E74FF-001C-4810-945E-7F7A532D5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56852"/>
              </p:ext>
            </p:extLst>
          </p:nvPr>
        </p:nvGraphicFramePr>
        <p:xfrm>
          <a:off x="843020" y="3089975"/>
          <a:ext cx="6669606" cy="62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85" name="Equation" r:id="rId9" imgW="2971800" imgH="279360" progId="Equation.DSMT4">
                  <p:embed/>
                </p:oleObj>
              </mc:Choice>
              <mc:Fallback>
                <p:oleObj name="Equation" r:id="rId9" imgW="2971800" imgH="279360" progId="Equation.DSMT4">
                  <p:embed/>
                  <p:pic>
                    <p:nvPicPr>
                      <p:cNvPr id="37938" name="Object 50">
                        <a:extLst>
                          <a:ext uri="{FF2B5EF4-FFF2-40B4-BE49-F238E27FC236}">
                            <a16:creationId xmlns:a16="http://schemas.microsoft.com/office/drawing/2014/main" id="{B77E74FF-001C-4810-945E-7F7A532D5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020" y="3089975"/>
                        <a:ext cx="6669606" cy="627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66" name="Group 78">
            <a:extLst>
              <a:ext uri="{FF2B5EF4-FFF2-40B4-BE49-F238E27FC236}">
                <a16:creationId xmlns:a16="http://schemas.microsoft.com/office/drawing/2014/main" id="{6D1FA20F-4176-4F17-A981-8463F2B5CAA9}"/>
              </a:ext>
            </a:extLst>
          </p:cNvPr>
          <p:cNvGrpSpPr>
            <a:grpSpLocks/>
          </p:cNvGrpSpPr>
          <p:nvPr/>
        </p:nvGrpSpPr>
        <p:grpSpPr bwMode="auto">
          <a:xfrm>
            <a:off x="7631110" y="1322389"/>
            <a:ext cx="1073149" cy="1335088"/>
            <a:chOff x="4807" y="833"/>
            <a:chExt cx="676" cy="841"/>
          </a:xfrm>
        </p:grpSpPr>
        <p:sp>
          <p:nvSpPr>
            <p:cNvPr id="37943" name="Line 55">
              <a:extLst>
                <a:ext uri="{FF2B5EF4-FFF2-40B4-BE49-F238E27FC236}">
                  <a16:creationId xmlns:a16="http://schemas.microsoft.com/office/drawing/2014/main" id="{6E710978-D9E2-4191-B3DC-369984B5D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063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44" name="Oval 56">
              <a:extLst>
                <a:ext uri="{FF2B5EF4-FFF2-40B4-BE49-F238E27FC236}">
                  <a16:creationId xmlns:a16="http://schemas.microsoft.com/office/drawing/2014/main" id="{E2BC7A49-FB28-4253-B3BC-6E183F307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495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945" name="Object 57">
              <a:extLst>
                <a:ext uri="{FF2B5EF4-FFF2-40B4-BE49-F238E27FC236}">
                  <a16:creationId xmlns:a16="http://schemas.microsoft.com/office/drawing/2014/main" id="{59B37819-6F75-4869-8F71-A211045589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5836786"/>
                </p:ext>
              </p:extLst>
            </p:nvPr>
          </p:nvGraphicFramePr>
          <p:xfrm>
            <a:off x="4869" y="1442"/>
            <a:ext cx="21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86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37945" name="Object 57">
                          <a:extLst>
                            <a:ext uri="{FF2B5EF4-FFF2-40B4-BE49-F238E27FC236}">
                              <a16:creationId xmlns:a16="http://schemas.microsoft.com/office/drawing/2014/main" id="{59B37819-6F75-4869-8F71-A211045589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1442"/>
                          <a:ext cx="21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6" name="Object 58">
              <a:extLst>
                <a:ext uri="{FF2B5EF4-FFF2-40B4-BE49-F238E27FC236}">
                  <a16:creationId xmlns:a16="http://schemas.microsoft.com/office/drawing/2014/main" id="{3F06255A-4177-47F1-BF80-38928E3FEB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974287"/>
                </p:ext>
              </p:extLst>
            </p:nvPr>
          </p:nvGraphicFramePr>
          <p:xfrm>
            <a:off x="5340" y="833"/>
            <a:ext cx="14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87" name="Equation" r:id="rId13" imgW="88560" imgH="177480" progId="Equation.DSMT4">
                    <p:embed/>
                  </p:oleObj>
                </mc:Choice>
                <mc:Fallback>
                  <p:oleObj name="Equation" r:id="rId13" imgW="88560" imgH="177480" progId="Equation.DSMT4">
                    <p:embed/>
                    <p:pic>
                      <p:nvPicPr>
                        <p:cNvPr id="37946" name="Object 58">
                          <a:extLst>
                            <a:ext uri="{FF2B5EF4-FFF2-40B4-BE49-F238E27FC236}">
                              <a16:creationId xmlns:a16="http://schemas.microsoft.com/office/drawing/2014/main" id="{3F06255A-4177-47F1-BF80-38928E3FEB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" y="833"/>
                          <a:ext cx="14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62" name="Group 74">
            <a:extLst>
              <a:ext uri="{FF2B5EF4-FFF2-40B4-BE49-F238E27FC236}">
                <a16:creationId xmlns:a16="http://schemas.microsoft.com/office/drawing/2014/main" id="{EE60BA86-797E-405C-B159-2F5DBEDCDBA2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333500"/>
            <a:ext cx="1625600" cy="1733550"/>
            <a:chOff x="4512" y="840"/>
            <a:chExt cx="1024" cy="1092"/>
          </a:xfrm>
        </p:grpSpPr>
        <p:sp>
          <p:nvSpPr>
            <p:cNvPr id="37948" name="Line 60">
              <a:extLst>
                <a:ext uri="{FF2B5EF4-FFF2-40B4-BE49-F238E27FC236}">
                  <a16:creationId xmlns:a16="http://schemas.microsoft.com/office/drawing/2014/main" id="{A4CB5AAE-C664-4CE7-88C7-4A5526480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1728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49" name="Line 61">
              <a:extLst>
                <a:ext uri="{FF2B5EF4-FFF2-40B4-BE49-F238E27FC236}">
                  <a16:creationId xmlns:a16="http://schemas.microsoft.com/office/drawing/2014/main" id="{43E80F9A-70D9-4060-BFBF-B86857B6A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6" y="86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950" name="Object 62">
              <a:extLst>
                <a:ext uri="{FF2B5EF4-FFF2-40B4-BE49-F238E27FC236}">
                  <a16:creationId xmlns:a16="http://schemas.microsoft.com/office/drawing/2014/main" id="{3FE8376F-B41A-424B-9FE2-DC9D0B37A4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0330414"/>
                </p:ext>
              </p:extLst>
            </p:nvPr>
          </p:nvGraphicFramePr>
          <p:xfrm>
            <a:off x="5334" y="1709"/>
            <a:ext cx="20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88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37950" name="Object 62">
                          <a:extLst>
                            <a:ext uri="{FF2B5EF4-FFF2-40B4-BE49-F238E27FC236}">
                              <a16:creationId xmlns:a16="http://schemas.microsoft.com/office/drawing/2014/main" id="{3FE8376F-B41A-424B-9FE2-DC9D0B37A4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" y="1709"/>
                          <a:ext cx="20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51" name="Object 63">
              <a:extLst>
                <a:ext uri="{FF2B5EF4-FFF2-40B4-BE49-F238E27FC236}">
                  <a16:creationId xmlns:a16="http://schemas.microsoft.com/office/drawing/2014/main" id="{6F523CF7-0466-45D7-9D9A-9117A39BB6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6936825"/>
                </p:ext>
              </p:extLst>
            </p:nvPr>
          </p:nvGraphicFramePr>
          <p:xfrm>
            <a:off x="4587" y="840"/>
            <a:ext cx="1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89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37951" name="Object 63">
                          <a:extLst>
                            <a:ext uri="{FF2B5EF4-FFF2-40B4-BE49-F238E27FC236}">
                              <a16:creationId xmlns:a16="http://schemas.microsoft.com/office/drawing/2014/main" id="{6F523CF7-0466-45D7-9D9A-9117A39BB6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840"/>
                          <a:ext cx="19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52" name="Object 64">
              <a:extLst>
                <a:ext uri="{FF2B5EF4-FFF2-40B4-BE49-F238E27FC236}">
                  <a16:creationId xmlns:a16="http://schemas.microsoft.com/office/drawing/2014/main" id="{9ED6D2E4-1D37-4AB5-8741-51EB313906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780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90" name="Equation" r:id="rId19" imgW="215640" imgH="241200" progId="Equation.3">
                    <p:embed/>
                  </p:oleObj>
                </mc:Choice>
                <mc:Fallback>
                  <p:oleObj name="Equation" r:id="rId19" imgW="215640" imgH="241200" progId="Equation.3">
                    <p:embed/>
                    <p:pic>
                      <p:nvPicPr>
                        <p:cNvPr id="37952" name="Object 64">
                          <a:extLst>
                            <a:ext uri="{FF2B5EF4-FFF2-40B4-BE49-F238E27FC236}">
                              <a16:creationId xmlns:a16="http://schemas.microsoft.com/office/drawing/2014/main" id="{9ED6D2E4-1D37-4AB5-8741-51EB313906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780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54" name="Text Box 66">
            <a:extLst>
              <a:ext uri="{FF2B5EF4-FFF2-40B4-BE49-F238E27FC236}">
                <a16:creationId xmlns:a16="http://schemas.microsoft.com/office/drawing/2014/main" id="{673AA6E1-B286-460B-9521-CC0C941B8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3933056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同样有</a:t>
            </a:r>
          </a:p>
        </p:txBody>
      </p:sp>
      <p:sp>
        <p:nvSpPr>
          <p:cNvPr id="37955" name="Text Box 67">
            <a:extLst>
              <a:ext uri="{FF2B5EF4-FFF2-40B4-BE49-F238E27FC236}">
                <a16:creationId xmlns:a16="http://schemas.microsoft.com/office/drawing/2014/main" id="{C49559F9-9A46-4FA6-B230-90FD84E31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5720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轴同向</a:t>
            </a:r>
          </a:p>
        </p:txBody>
      </p:sp>
      <p:graphicFrame>
        <p:nvGraphicFramePr>
          <p:cNvPr id="37956" name="Object 68">
            <a:extLst>
              <a:ext uri="{FF2B5EF4-FFF2-40B4-BE49-F238E27FC236}">
                <a16:creationId xmlns:a16="http://schemas.microsoft.com/office/drawing/2014/main" id="{3A12E24A-157B-4885-8772-6712B5A4B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015019"/>
              </p:ext>
            </p:extLst>
          </p:nvPr>
        </p:nvGraphicFramePr>
        <p:xfrm>
          <a:off x="3422908" y="4433039"/>
          <a:ext cx="4200631" cy="91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91" name="Equation" r:id="rId21" imgW="1981080" imgH="431640" progId="Equation.DSMT4">
                  <p:embed/>
                </p:oleObj>
              </mc:Choice>
              <mc:Fallback>
                <p:oleObj name="Equation" r:id="rId21" imgW="1981080" imgH="431640" progId="Equation.DSMT4">
                  <p:embed/>
                  <p:pic>
                    <p:nvPicPr>
                      <p:cNvPr id="37956" name="Object 68">
                        <a:extLst>
                          <a:ext uri="{FF2B5EF4-FFF2-40B4-BE49-F238E27FC236}">
                            <a16:creationId xmlns:a16="http://schemas.microsoft.com/office/drawing/2014/main" id="{3A12E24A-157B-4885-8772-6712B5A4B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908" y="4433039"/>
                        <a:ext cx="4200631" cy="914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57" name="Text Box 69">
            <a:extLst>
              <a:ext uri="{FF2B5EF4-FFF2-40B4-BE49-F238E27FC236}">
                <a16:creationId xmlns:a16="http://schemas.microsoft.com/office/drawing/2014/main" id="{551F6E21-22B3-4569-858C-81FD69A10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55276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轴反向</a:t>
            </a:r>
          </a:p>
        </p:txBody>
      </p:sp>
      <p:graphicFrame>
        <p:nvGraphicFramePr>
          <p:cNvPr id="37958" name="Object 70">
            <a:extLst>
              <a:ext uri="{FF2B5EF4-FFF2-40B4-BE49-F238E27FC236}">
                <a16:creationId xmlns:a16="http://schemas.microsoft.com/office/drawing/2014/main" id="{45986E33-CF83-46E3-B8A9-8003451D1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25267"/>
              </p:ext>
            </p:extLst>
          </p:nvPr>
        </p:nvGraphicFramePr>
        <p:xfrm>
          <a:off x="3441714" y="5384678"/>
          <a:ext cx="4354758" cy="91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92" name="Equation" r:id="rId23" imgW="2057400" imgH="431640" progId="Equation.DSMT4">
                  <p:embed/>
                </p:oleObj>
              </mc:Choice>
              <mc:Fallback>
                <p:oleObj name="Equation" r:id="rId23" imgW="2057400" imgH="431640" progId="Equation.DSMT4">
                  <p:embed/>
                  <p:pic>
                    <p:nvPicPr>
                      <p:cNvPr id="37958" name="Object 70">
                        <a:extLst>
                          <a:ext uri="{FF2B5EF4-FFF2-40B4-BE49-F238E27FC236}">
                            <a16:creationId xmlns:a16="http://schemas.microsoft.com/office/drawing/2014/main" id="{45986E33-CF83-46E3-B8A9-8003451D1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14" y="5384678"/>
                        <a:ext cx="4354758" cy="914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64" name="Line 76">
            <a:extLst>
              <a:ext uri="{FF2B5EF4-FFF2-40B4-BE49-F238E27FC236}">
                <a16:creationId xmlns:a16="http://schemas.microsoft.com/office/drawing/2014/main" id="{1F57A167-21A3-451F-95A5-05D313009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2409825"/>
            <a:ext cx="838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965" name="Object 77">
            <a:extLst>
              <a:ext uri="{FF2B5EF4-FFF2-40B4-BE49-F238E27FC236}">
                <a16:creationId xmlns:a16="http://schemas.microsoft.com/office/drawing/2014/main" id="{C9A95CBB-6356-4F3C-9E22-6AE799C4D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57278"/>
              </p:ext>
            </p:extLst>
          </p:nvPr>
        </p:nvGraphicFramePr>
        <p:xfrm>
          <a:off x="7010400" y="2032000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93" name="Equation" r:id="rId25" imgW="152280" imgH="330120" progId="Equation.3">
                  <p:embed/>
                </p:oleObj>
              </mc:Choice>
              <mc:Fallback>
                <p:oleObj name="Equation" r:id="rId25" imgW="152280" imgH="330120" progId="Equation.3">
                  <p:embed/>
                  <p:pic>
                    <p:nvPicPr>
                      <p:cNvPr id="37965" name="Object 77">
                        <a:extLst>
                          <a:ext uri="{FF2B5EF4-FFF2-40B4-BE49-F238E27FC236}">
                            <a16:creationId xmlns:a16="http://schemas.microsoft.com/office/drawing/2014/main" id="{C9A95CBB-6356-4F3C-9E22-6AE799C4D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32000"/>
                        <a:ext cx="15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4" grpId="0" autoUpdateAnimBg="0"/>
      <p:bldP spid="37955" grpId="0" autoUpdateAnimBg="0"/>
      <p:bldP spid="379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1D1A9CD8-DE3D-4914-9787-156B70274F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6934" y="466398"/>
            <a:ext cx="22860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求函数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468" name="Text Box 1036">
            <a:extLst>
              <a:ext uri="{FF2B5EF4-FFF2-40B4-BE49-F238E27FC236}">
                <a16:creationId xmlns:a16="http://schemas.microsoft.com/office/drawing/2014/main" id="{BF908EC3-92A9-4446-BAC7-C3CF15ADF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048" y="471488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(1, 1, 1)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沿方向</a:t>
            </a:r>
          </a:p>
        </p:txBody>
      </p:sp>
      <p:graphicFrame>
        <p:nvGraphicFramePr>
          <p:cNvPr id="19469" name="Object 1037">
            <a:extLst>
              <a:ext uri="{FF2B5EF4-FFF2-40B4-BE49-F238E27FC236}">
                <a16:creationId xmlns:a16="http://schemas.microsoft.com/office/drawing/2014/main" id="{54DE0370-7230-4011-8360-7B69F27B3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08293"/>
              </p:ext>
            </p:extLst>
          </p:nvPr>
        </p:nvGraphicFramePr>
        <p:xfrm>
          <a:off x="2286000" y="454269"/>
          <a:ext cx="2835275" cy="54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02" name="Equation" r:id="rId3" imgW="1180800" imgH="228600" progId="Equation.DSMT4">
                  <p:embed/>
                </p:oleObj>
              </mc:Choice>
              <mc:Fallback>
                <p:oleObj name="Equation" r:id="rId3" imgW="1180800" imgH="228600" progId="Equation.DSMT4">
                  <p:embed/>
                  <p:pic>
                    <p:nvPicPr>
                      <p:cNvPr id="19469" name="Object 1037">
                        <a:extLst>
                          <a:ext uri="{FF2B5EF4-FFF2-40B4-BE49-F238E27FC236}">
                            <a16:creationId xmlns:a16="http://schemas.microsoft.com/office/drawing/2014/main" id="{54DE0370-7230-4011-8360-7B69F27B3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4269"/>
                        <a:ext cx="2835275" cy="54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038">
            <a:extLst>
              <a:ext uri="{FF2B5EF4-FFF2-40B4-BE49-F238E27FC236}">
                <a16:creationId xmlns:a16="http://schemas.microsoft.com/office/drawing/2014/main" id="{F44ACF5D-CC69-4AD2-8C4C-8BE5AD19F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534556"/>
              </p:ext>
            </p:extLst>
          </p:nvPr>
        </p:nvGraphicFramePr>
        <p:xfrm>
          <a:off x="304138" y="1134296"/>
          <a:ext cx="1877713" cy="49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03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19470" name="Object 1038">
                        <a:extLst>
                          <a:ext uri="{FF2B5EF4-FFF2-40B4-BE49-F238E27FC236}">
                            <a16:creationId xmlns:a16="http://schemas.microsoft.com/office/drawing/2014/main" id="{F44ACF5D-CC69-4AD2-8C4C-8BE5AD19F4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38" y="1134296"/>
                        <a:ext cx="1877713" cy="49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040">
            <a:extLst>
              <a:ext uri="{FF2B5EF4-FFF2-40B4-BE49-F238E27FC236}">
                <a16:creationId xmlns:a16="http://schemas.microsoft.com/office/drawing/2014/main" id="{CD2E22CE-87AD-4F50-A4EF-D14F3A33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10907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的方向导数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9475" name="Object 1043">
            <a:extLst>
              <a:ext uri="{FF2B5EF4-FFF2-40B4-BE49-F238E27FC236}">
                <a16:creationId xmlns:a16="http://schemas.microsoft.com/office/drawing/2014/main" id="{5410E78C-3593-4ABD-A634-ACA0697F3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99204"/>
              </p:ext>
            </p:extLst>
          </p:nvPr>
        </p:nvGraphicFramePr>
        <p:xfrm>
          <a:off x="1476375" y="2144490"/>
          <a:ext cx="5546948" cy="963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04" name="Equation" r:id="rId7" imgW="2412720" imgH="419040" progId="Equation.DSMT4">
                  <p:embed/>
                </p:oleObj>
              </mc:Choice>
              <mc:Fallback>
                <p:oleObj name="Equation" r:id="rId7" imgW="2412720" imgH="419040" progId="Equation.DSMT4">
                  <p:embed/>
                  <p:pic>
                    <p:nvPicPr>
                      <p:cNvPr id="19475" name="Object 1043">
                        <a:extLst>
                          <a:ext uri="{FF2B5EF4-FFF2-40B4-BE49-F238E27FC236}">
                            <a16:creationId xmlns:a16="http://schemas.microsoft.com/office/drawing/2014/main" id="{5410E78C-3593-4ABD-A634-ACA0697F3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44490"/>
                        <a:ext cx="5546948" cy="963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1044">
            <a:extLst>
              <a:ext uri="{FF2B5EF4-FFF2-40B4-BE49-F238E27FC236}">
                <a16:creationId xmlns:a16="http://schemas.microsoft.com/office/drawing/2014/main" id="{2E9FBB42-A192-4A3D-B1FD-082EE32DE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878593"/>
              </p:ext>
            </p:extLst>
          </p:nvPr>
        </p:nvGraphicFramePr>
        <p:xfrm>
          <a:off x="220769" y="4329401"/>
          <a:ext cx="8854861" cy="10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05" name="Equation" r:id="rId9" imgW="4152600" imgH="482400" progId="Equation.DSMT4">
                  <p:embed/>
                </p:oleObj>
              </mc:Choice>
              <mc:Fallback>
                <p:oleObj name="Equation" r:id="rId9" imgW="4152600" imgH="482400" progId="Equation.DSMT4">
                  <p:embed/>
                  <p:pic>
                    <p:nvPicPr>
                      <p:cNvPr id="19476" name="Object 1044">
                        <a:extLst>
                          <a:ext uri="{FF2B5EF4-FFF2-40B4-BE49-F238E27FC236}">
                            <a16:creationId xmlns:a16="http://schemas.microsoft.com/office/drawing/2014/main" id="{2E9FBB42-A192-4A3D-B1FD-082EE32DE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9" y="4329401"/>
                        <a:ext cx="8854861" cy="102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1050">
            <a:extLst>
              <a:ext uri="{FF2B5EF4-FFF2-40B4-BE49-F238E27FC236}">
                <a16:creationId xmlns:a16="http://schemas.microsoft.com/office/drawing/2014/main" id="{69E261C4-E1F2-4B20-9CBC-07DE91EBF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428567"/>
              </p:ext>
            </p:extLst>
          </p:nvPr>
        </p:nvGraphicFramePr>
        <p:xfrm>
          <a:off x="1346457" y="5660804"/>
          <a:ext cx="586954" cy="432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06" name="Equation" r:id="rId11" imgW="241200" imgH="177480" progId="Equation.DSMT4">
                  <p:embed/>
                </p:oleObj>
              </mc:Choice>
              <mc:Fallback>
                <p:oleObj name="Equation" r:id="rId11" imgW="241200" imgH="177480" progId="Equation.DSMT4">
                  <p:embed/>
                  <p:pic>
                    <p:nvPicPr>
                      <p:cNvPr id="19482" name="Object 1050">
                        <a:extLst>
                          <a:ext uri="{FF2B5EF4-FFF2-40B4-BE49-F238E27FC236}">
                            <a16:creationId xmlns:a16="http://schemas.microsoft.com/office/drawing/2014/main" id="{69E261C4-E1F2-4B20-9CBC-07DE91EBF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457" y="5660804"/>
                        <a:ext cx="586954" cy="432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6" name="Line 1064">
            <a:extLst>
              <a:ext uri="{FF2B5EF4-FFF2-40B4-BE49-F238E27FC236}">
                <a16:creationId xmlns:a16="http://schemas.microsoft.com/office/drawing/2014/main" id="{7DCD965A-4D50-4080-B024-EAE43FDDD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838" y="1108200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500" name="Group 1068">
            <a:extLst>
              <a:ext uri="{FF2B5EF4-FFF2-40B4-BE49-F238E27FC236}">
                <a16:creationId xmlns:a16="http://schemas.microsoft.com/office/drawing/2014/main" id="{B49D1526-4A65-4F25-8282-1E44B19DEC6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873"/>
            <a:ext cx="3962400" cy="519113"/>
            <a:chOff x="432" y="1008"/>
            <a:chExt cx="2496" cy="327"/>
          </a:xfrm>
        </p:grpSpPr>
        <p:sp>
          <p:nvSpPr>
            <p:cNvPr id="19474" name="Text Box 1042">
              <a:extLst>
                <a:ext uri="{FF2B5EF4-FFF2-40B4-BE49-F238E27FC236}">
                  <a16:creationId xmlns:a16="http://schemas.microsoft.com/office/drawing/2014/main" id="{4E02BD7C-DEB0-4737-9FFC-DD2303AA5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08"/>
              <a:ext cx="24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:</a:t>
              </a:r>
              <a:r>
                <a: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向量</a:t>
              </a:r>
              <a:r>
                <a:rPr lang="zh-CN" altLang="en-US" sz="28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的方向余弦为</a:t>
              </a:r>
            </a:p>
          </p:txBody>
        </p:sp>
        <p:sp>
          <p:nvSpPr>
            <p:cNvPr id="19497" name="Line 1065">
              <a:extLst>
                <a:ext uri="{FF2B5EF4-FFF2-40B4-BE49-F238E27FC236}">
                  <a16:creationId xmlns:a16="http://schemas.microsoft.com/office/drawing/2014/main" id="{A671F444-B6E1-4740-A23C-31B9170E5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104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9501" name="Object 1069">
            <a:extLst>
              <a:ext uri="{FF2B5EF4-FFF2-40B4-BE49-F238E27FC236}">
                <a16:creationId xmlns:a16="http://schemas.microsoft.com/office/drawing/2014/main" id="{7AE0ACCF-AD7C-4E63-88BF-5F92C8A6B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38893"/>
              </p:ext>
            </p:extLst>
          </p:nvPr>
        </p:nvGraphicFramePr>
        <p:xfrm>
          <a:off x="1047749" y="3239916"/>
          <a:ext cx="7016751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07" name="Equation" r:id="rId13" imgW="2920680" imgH="419040" progId="Equation.DSMT4">
                  <p:embed/>
                </p:oleObj>
              </mc:Choice>
              <mc:Fallback>
                <p:oleObj name="Equation" r:id="rId13" imgW="2920680" imgH="419040" progId="Equation.DSMT4">
                  <p:embed/>
                  <p:pic>
                    <p:nvPicPr>
                      <p:cNvPr id="19501" name="Object 1069">
                        <a:extLst>
                          <a:ext uri="{FF2B5EF4-FFF2-40B4-BE49-F238E27FC236}">
                            <a16:creationId xmlns:a16="http://schemas.microsoft.com/office/drawing/2014/main" id="{7AE0ACCF-AD7C-4E63-88BF-5F92C8A6B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49" y="3239916"/>
                        <a:ext cx="7016751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E232A714-392E-4B5B-8278-967C5DB20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2057400" cy="4572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求函数 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D6976D61-CCDA-463B-96A1-B3F36F82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367" y="457201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(2, 3)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沿曲线</a:t>
            </a:r>
          </a:p>
        </p:txBody>
      </p:sp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5F44E96D-A8B5-4A40-9134-458F77F7E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85616"/>
              </p:ext>
            </p:extLst>
          </p:nvPr>
        </p:nvGraphicFramePr>
        <p:xfrm>
          <a:off x="2288223" y="460375"/>
          <a:ext cx="1924050" cy="52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28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5F44E96D-A8B5-4A40-9134-458F77F7E7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223" y="460375"/>
                        <a:ext cx="1924050" cy="524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81711093-CF4A-44B5-83D3-298B7707B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469362"/>
              </p:ext>
            </p:extLst>
          </p:nvPr>
        </p:nvGraphicFramePr>
        <p:xfrm>
          <a:off x="6929438" y="428443"/>
          <a:ext cx="1460499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29" name="Equation" r:id="rId5" imgW="609480" imgH="228600" progId="Equation.DSMT4">
                  <p:embed/>
                </p:oleObj>
              </mc:Choice>
              <mc:Fallback>
                <p:oleObj name="Equation" r:id="rId5" imgW="609480" imgH="228600" progId="Equation.DSMT4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81711093-CF4A-44B5-83D3-298B7707B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28443"/>
                        <a:ext cx="1460499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>
            <a:extLst>
              <a:ext uri="{FF2B5EF4-FFF2-40B4-BE49-F238E27FC236}">
                <a16:creationId xmlns:a16="http://schemas.microsoft.com/office/drawing/2014/main" id="{EA99F17A-C7BF-4DB8-BCD0-D7A7933CB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6430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的切线方向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增大方向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的方向导数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26092FCE-671B-4301-AE8D-F77786CF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9" y="1581943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将已知曲线用参数方程表示为</a:t>
            </a:r>
          </a:p>
        </p:txBody>
      </p:sp>
      <p:graphicFrame>
        <p:nvGraphicFramePr>
          <p:cNvPr id="20495" name="Object 15">
            <a:extLst>
              <a:ext uri="{FF2B5EF4-FFF2-40B4-BE49-F238E27FC236}">
                <a16:creationId xmlns:a16="http://schemas.microsoft.com/office/drawing/2014/main" id="{D08EA942-63A1-4EA2-9E04-C877F3D07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832989"/>
              </p:ext>
            </p:extLst>
          </p:nvPr>
        </p:nvGraphicFramePr>
        <p:xfrm>
          <a:off x="3546116" y="3114195"/>
          <a:ext cx="2702284" cy="60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0" name="Equation" r:id="rId7" imgW="1143000" imgH="253800" progId="Equation.DSMT4">
                  <p:embed/>
                </p:oleObj>
              </mc:Choice>
              <mc:Fallback>
                <p:oleObj name="Equation" r:id="rId7" imgW="1143000" imgH="253800" progId="Equation.DSMT4">
                  <p:embed/>
                  <p:pic>
                    <p:nvPicPr>
                      <p:cNvPr id="20495" name="Object 15">
                        <a:extLst>
                          <a:ext uri="{FF2B5EF4-FFF2-40B4-BE49-F238E27FC236}">
                            <a16:creationId xmlns:a16="http://schemas.microsoft.com/office/drawing/2014/main" id="{D08EA942-63A1-4EA2-9E04-C877F3D07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116" y="3114195"/>
                        <a:ext cx="2702284" cy="600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>
            <a:extLst>
              <a:ext uri="{FF2B5EF4-FFF2-40B4-BE49-F238E27FC236}">
                <a16:creationId xmlns:a16="http://schemas.microsoft.com/office/drawing/2014/main" id="{E175B61B-7F87-4643-9069-CDA24F4026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379078"/>
              </p:ext>
            </p:extLst>
          </p:nvPr>
        </p:nvGraphicFramePr>
        <p:xfrm>
          <a:off x="511113" y="4804657"/>
          <a:ext cx="7719630" cy="1040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1" name="Equation" r:id="rId9" imgW="3390840" imgH="457200" progId="Equation.DSMT4">
                  <p:embed/>
                </p:oleObj>
              </mc:Choice>
              <mc:Fallback>
                <p:oleObj name="Equation" r:id="rId9" imgW="3390840" imgH="457200" progId="Equation.DSMT4">
                  <p:embed/>
                  <p:pic>
                    <p:nvPicPr>
                      <p:cNvPr id="20497" name="Object 17">
                        <a:extLst>
                          <a:ext uri="{FF2B5EF4-FFF2-40B4-BE49-F238E27FC236}">
                            <a16:creationId xmlns:a16="http://schemas.microsoft.com/office/drawing/2014/main" id="{E175B61B-7F87-4643-9069-CDA24F402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13" y="4804657"/>
                        <a:ext cx="7719630" cy="1040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Text Box 19">
            <a:extLst>
              <a:ext uri="{FF2B5EF4-FFF2-40B4-BE49-F238E27FC236}">
                <a16:creationId xmlns:a16="http://schemas.microsoft.com/office/drawing/2014/main" id="{DEE54C10-C371-4BF5-86D7-0C1132517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点的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切线方向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</a:p>
        </p:txBody>
      </p:sp>
      <p:graphicFrame>
        <p:nvGraphicFramePr>
          <p:cNvPr id="20500" name="Object 20">
            <a:extLst>
              <a:ext uri="{FF2B5EF4-FFF2-40B4-BE49-F238E27FC236}">
                <a16:creationId xmlns:a16="http://schemas.microsoft.com/office/drawing/2014/main" id="{3A9BA3EB-9471-47AF-8187-19D070B73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86912"/>
              </p:ext>
            </p:extLst>
          </p:nvPr>
        </p:nvGraphicFramePr>
        <p:xfrm>
          <a:off x="964815" y="3736447"/>
          <a:ext cx="424103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2" name="Equation" r:id="rId11" imgW="1930320" imgH="419040" progId="Equation.DSMT4">
                  <p:embed/>
                </p:oleObj>
              </mc:Choice>
              <mc:Fallback>
                <p:oleObj name="Equation" r:id="rId11" imgW="1930320" imgH="419040" progId="Equation.DSMT4">
                  <p:embed/>
                  <p:pic>
                    <p:nvPicPr>
                      <p:cNvPr id="20500" name="Object 20">
                        <a:extLst>
                          <a:ext uri="{FF2B5EF4-FFF2-40B4-BE49-F238E27FC236}">
                            <a16:creationId xmlns:a16="http://schemas.microsoft.com/office/drawing/2014/main" id="{3A9BA3EB-9471-47AF-8187-19D070B73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815" y="3736447"/>
                        <a:ext cx="424103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Freeform 32">
            <a:extLst>
              <a:ext uri="{FF2B5EF4-FFF2-40B4-BE49-F238E27FC236}">
                <a16:creationId xmlns:a16="http://schemas.microsoft.com/office/drawing/2014/main" id="{CCE2E6E0-89B4-4EAD-B502-5E26C57E466E}"/>
              </a:ext>
            </a:extLst>
          </p:cNvPr>
          <p:cNvSpPr>
            <a:spLocks/>
          </p:cNvSpPr>
          <p:nvPr/>
        </p:nvSpPr>
        <p:spPr bwMode="auto">
          <a:xfrm>
            <a:off x="6935788" y="2038350"/>
            <a:ext cx="1219200" cy="1219200"/>
          </a:xfrm>
          <a:custGeom>
            <a:avLst/>
            <a:gdLst>
              <a:gd name="T0" fmla="*/ 0 w 768"/>
              <a:gd name="T1" fmla="*/ 0 h 768"/>
              <a:gd name="T2" fmla="*/ 192 w 768"/>
              <a:gd name="T3" fmla="*/ 576 h 768"/>
              <a:gd name="T4" fmla="*/ 384 w 768"/>
              <a:gd name="T5" fmla="*/ 768 h 768"/>
              <a:gd name="T6" fmla="*/ 576 w 768"/>
              <a:gd name="T7" fmla="*/ 576 h 768"/>
              <a:gd name="T8" fmla="*/ 768 w 768"/>
              <a:gd name="T9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768">
                <a:moveTo>
                  <a:pt x="0" y="0"/>
                </a:moveTo>
                <a:cubicBezTo>
                  <a:pt x="64" y="224"/>
                  <a:pt x="128" y="448"/>
                  <a:pt x="192" y="576"/>
                </a:cubicBezTo>
                <a:cubicBezTo>
                  <a:pt x="256" y="704"/>
                  <a:pt x="320" y="768"/>
                  <a:pt x="384" y="768"/>
                </a:cubicBezTo>
                <a:cubicBezTo>
                  <a:pt x="448" y="768"/>
                  <a:pt x="512" y="704"/>
                  <a:pt x="576" y="576"/>
                </a:cubicBezTo>
                <a:cubicBezTo>
                  <a:pt x="640" y="448"/>
                  <a:pt x="736" y="96"/>
                  <a:pt x="768" y="0"/>
                </a:cubicBezTo>
              </a:path>
            </a:pathLst>
          </a:cu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532" name="Group 52">
            <a:extLst>
              <a:ext uri="{FF2B5EF4-FFF2-40B4-BE49-F238E27FC236}">
                <a16:creationId xmlns:a16="http://schemas.microsoft.com/office/drawing/2014/main" id="{96A11128-29FF-435B-81BD-8C86B5C1BC18}"/>
              </a:ext>
            </a:extLst>
          </p:cNvPr>
          <p:cNvGrpSpPr>
            <a:grpSpLocks/>
          </p:cNvGrpSpPr>
          <p:nvPr/>
        </p:nvGrpSpPr>
        <p:grpSpPr bwMode="auto">
          <a:xfrm>
            <a:off x="6783388" y="1676400"/>
            <a:ext cx="1827212" cy="1828800"/>
            <a:chOff x="4368" y="480"/>
            <a:chExt cx="1151" cy="1152"/>
          </a:xfrm>
        </p:grpSpPr>
        <p:sp>
          <p:nvSpPr>
            <p:cNvPr id="20503" name="Line 23">
              <a:extLst>
                <a:ext uri="{FF2B5EF4-FFF2-40B4-BE49-F238E27FC236}">
                  <a16:creationId xmlns:a16="http://schemas.microsoft.com/office/drawing/2014/main" id="{856C56BC-81CC-4BF6-9883-673E70B7A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4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2" name="Line 22">
              <a:extLst>
                <a:ext uri="{FF2B5EF4-FFF2-40B4-BE49-F238E27FC236}">
                  <a16:creationId xmlns:a16="http://schemas.microsoft.com/office/drawing/2014/main" id="{AFF3A3AC-C75E-44A2-9B1A-92061565F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2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513" name="Object 33">
              <a:extLst>
                <a:ext uri="{FF2B5EF4-FFF2-40B4-BE49-F238E27FC236}">
                  <a16:creationId xmlns:a16="http://schemas.microsoft.com/office/drawing/2014/main" id="{A388E290-3146-41FB-8E2F-7A2A9717A4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997958"/>
                </p:ext>
              </p:extLst>
            </p:nvPr>
          </p:nvGraphicFramePr>
          <p:xfrm>
            <a:off x="5328" y="1296"/>
            <a:ext cx="19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33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20513" name="Object 33">
                          <a:extLst>
                            <a:ext uri="{FF2B5EF4-FFF2-40B4-BE49-F238E27FC236}">
                              <a16:creationId xmlns:a16="http://schemas.microsoft.com/office/drawing/2014/main" id="{A388E290-3146-41FB-8E2F-7A2A9717A4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96"/>
                          <a:ext cx="19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6" name="Object 36">
              <a:extLst>
                <a:ext uri="{FF2B5EF4-FFF2-40B4-BE49-F238E27FC236}">
                  <a16:creationId xmlns:a16="http://schemas.microsoft.com/office/drawing/2014/main" id="{429920DF-5DE7-465E-8FA0-60AD544275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439694"/>
                </p:ext>
              </p:extLst>
            </p:nvPr>
          </p:nvGraphicFramePr>
          <p:xfrm>
            <a:off x="4656" y="1296"/>
            <a:ext cx="19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34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20516" name="Object 36">
                          <a:extLst>
                            <a:ext uri="{FF2B5EF4-FFF2-40B4-BE49-F238E27FC236}">
                              <a16:creationId xmlns:a16="http://schemas.microsoft.com/office/drawing/2014/main" id="{429920DF-5DE7-465E-8FA0-60AD544275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296"/>
                          <a:ext cx="19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7" name="Object 37">
              <a:extLst>
                <a:ext uri="{FF2B5EF4-FFF2-40B4-BE49-F238E27FC236}">
                  <a16:creationId xmlns:a16="http://schemas.microsoft.com/office/drawing/2014/main" id="{D2D073EB-497C-44C5-B0B3-4CCA16A7F6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806392"/>
                </p:ext>
              </p:extLst>
            </p:nvPr>
          </p:nvGraphicFramePr>
          <p:xfrm>
            <a:off x="4885" y="510"/>
            <a:ext cx="21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35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20517" name="Object 37">
                          <a:extLst>
                            <a:ext uri="{FF2B5EF4-FFF2-40B4-BE49-F238E27FC236}">
                              <a16:creationId xmlns:a16="http://schemas.microsoft.com/office/drawing/2014/main" id="{D2D073EB-497C-44C5-B0B3-4CCA16A7F6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" y="510"/>
                          <a:ext cx="21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33" name="Group 53">
            <a:extLst>
              <a:ext uri="{FF2B5EF4-FFF2-40B4-BE49-F238E27FC236}">
                <a16:creationId xmlns:a16="http://schemas.microsoft.com/office/drawing/2014/main" id="{69FB4EAE-0EBC-469D-ADDA-3139ECA8F647}"/>
              </a:ext>
            </a:extLst>
          </p:cNvPr>
          <p:cNvGrpSpPr>
            <a:grpSpLocks/>
          </p:cNvGrpSpPr>
          <p:nvPr/>
        </p:nvGrpSpPr>
        <p:grpSpPr bwMode="auto">
          <a:xfrm>
            <a:off x="8050213" y="1868488"/>
            <a:ext cx="454025" cy="1436687"/>
            <a:chOff x="5166" y="601"/>
            <a:chExt cx="286" cy="905"/>
          </a:xfrm>
        </p:grpSpPr>
        <p:sp>
          <p:nvSpPr>
            <p:cNvPr id="20511" name="Line 31">
              <a:extLst>
                <a:ext uri="{FF2B5EF4-FFF2-40B4-BE49-F238E27FC236}">
                  <a16:creationId xmlns:a16="http://schemas.microsoft.com/office/drawing/2014/main" id="{DF301971-E08E-4B1C-A487-486666037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72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514" name="Object 34">
              <a:extLst>
                <a:ext uri="{FF2B5EF4-FFF2-40B4-BE49-F238E27FC236}">
                  <a16:creationId xmlns:a16="http://schemas.microsoft.com/office/drawing/2014/main" id="{124D1F3C-44AA-47E1-8A77-1B14433FB4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297811"/>
                </p:ext>
              </p:extLst>
            </p:nvPr>
          </p:nvGraphicFramePr>
          <p:xfrm>
            <a:off x="5166" y="1296"/>
            <a:ext cx="16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36" name="Equation" r:id="rId19" imgW="126720" imgH="164880" progId="Equation.DSMT4">
                    <p:embed/>
                  </p:oleObj>
                </mc:Choice>
                <mc:Fallback>
                  <p:oleObj name="Equation" r:id="rId19" imgW="126720" imgH="164880" progId="Equation.DSMT4">
                    <p:embed/>
                    <p:pic>
                      <p:nvPicPr>
                        <p:cNvPr id="20514" name="Object 34">
                          <a:extLst>
                            <a:ext uri="{FF2B5EF4-FFF2-40B4-BE49-F238E27FC236}">
                              <a16:creationId xmlns:a16="http://schemas.microsoft.com/office/drawing/2014/main" id="{124D1F3C-44AA-47E1-8A77-1B14433FB4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" y="1296"/>
                          <a:ext cx="162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8" name="Object 38">
              <a:extLst>
                <a:ext uri="{FF2B5EF4-FFF2-40B4-BE49-F238E27FC236}">
                  <a16:creationId xmlns:a16="http://schemas.microsoft.com/office/drawing/2014/main" id="{DEDBC9F0-108D-4F80-B6A6-52C1664318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806528"/>
                </p:ext>
              </p:extLst>
            </p:nvPr>
          </p:nvGraphicFramePr>
          <p:xfrm>
            <a:off x="5232" y="601"/>
            <a:ext cx="22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37" name="Equation" r:id="rId21" imgW="152280" imgH="164880" progId="Equation.DSMT4">
                    <p:embed/>
                  </p:oleObj>
                </mc:Choice>
                <mc:Fallback>
                  <p:oleObj name="Equation" r:id="rId21" imgW="152280" imgH="164880" progId="Equation.DSMT4">
                    <p:embed/>
                    <p:pic>
                      <p:nvPicPr>
                        <p:cNvPr id="20518" name="Object 38">
                          <a:extLst>
                            <a:ext uri="{FF2B5EF4-FFF2-40B4-BE49-F238E27FC236}">
                              <a16:creationId xmlns:a16="http://schemas.microsoft.com/office/drawing/2014/main" id="{DEDBC9F0-108D-4F80-B6A6-52C1664318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601"/>
                          <a:ext cx="22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21" name="Object 41">
            <a:extLst>
              <a:ext uri="{FF2B5EF4-FFF2-40B4-BE49-F238E27FC236}">
                <a16:creationId xmlns:a16="http://schemas.microsoft.com/office/drawing/2014/main" id="{EE44AA4F-1591-4C0A-AE93-4F7476437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68915"/>
              </p:ext>
            </p:extLst>
          </p:nvPr>
        </p:nvGraphicFramePr>
        <p:xfrm>
          <a:off x="1974851" y="2110316"/>
          <a:ext cx="1612900" cy="107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38" name="Equation" r:id="rId23" imgW="685800" imgH="457200" progId="Equation.DSMT4">
                  <p:embed/>
                </p:oleObj>
              </mc:Choice>
              <mc:Fallback>
                <p:oleObj name="Equation" r:id="rId23" imgW="685800" imgH="457200" progId="Equation.DSMT4">
                  <p:embed/>
                  <p:pic>
                    <p:nvPicPr>
                      <p:cNvPr id="20521" name="Object 41">
                        <a:extLst>
                          <a:ext uri="{FF2B5EF4-FFF2-40B4-BE49-F238E27FC236}">
                            <a16:creationId xmlns:a16="http://schemas.microsoft.com/office/drawing/2014/main" id="{EE44AA4F-1591-4C0A-AE93-4F7476437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2110316"/>
                        <a:ext cx="1612900" cy="1075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" name="Line 51">
            <a:extLst>
              <a:ext uri="{FF2B5EF4-FFF2-40B4-BE49-F238E27FC236}">
                <a16:creationId xmlns:a16="http://schemas.microsoft.com/office/drawing/2014/main" id="{4E89D1F1-A7FF-4D58-8FB3-8AC0F30819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4988" y="1524000"/>
            <a:ext cx="1524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autoUpdateAnimBg="0"/>
      <p:bldP spid="204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C9455CA-EF8A-4315-82A1-FAB0413C18F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65138" y="332656"/>
            <a:ext cx="1800225" cy="720725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几何意义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i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402" name="Object 58">
            <a:extLst>
              <a:ext uri="{FF2B5EF4-FFF2-40B4-BE49-F238E27FC236}">
                <a16:creationId xmlns:a16="http://schemas.microsoft.com/office/drawing/2014/main" id="{619EEE6F-9BC7-4A50-85BB-580219DB8AAB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5508805"/>
              </p:ext>
            </p:extLst>
          </p:nvPr>
        </p:nvGraphicFramePr>
        <p:xfrm>
          <a:off x="5365750" y="333375"/>
          <a:ext cx="11493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71" name="Equation" r:id="rId3" imgW="482400" imgH="228600" progId="Equation.DSMT4">
                  <p:embed/>
                </p:oleObj>
              </mc:Choice>
              <mc:Fallback>
                <p:oleObj name="Equation" r:id="rId3" imgW="482400" imgH="228600" progId="Equation.DSMT4">
                  <p:embed/>
                  <p:pic>
                    <p:nvPicPr>
                      <p:cNvPr id="57402" name="Object 58">
                        <a:extLst>
                          <a:ext uri="{FF2B5EF4-FFF2-40B4-BE49-F238E27FC236}">
                            <a16:creationId xmlns:a16="http://schemas.microsoft.com/office/drawing/2014/main" id="{619EEE6F-9BC7-4A50-85BB-580219DB8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33375"/>
                        <a:ext cx="11493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28" name="Object 84">
            <a:extLst>
              <a:ext uri="{FF2B5EF4-FFF2-40B4-BE49-F238E27FC236}">
                <a16:creationId xmlns:a16="http://schemas.microsoft.com/office/drawing/2014/main" id="{9752FE16-E17C-45F4-A0C6-032E0195B41F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50471893"/>
              </p:ext>
            </p:extLst>
          </p:nvPr>
        </p:nvGraphicFramePr>
        <p:xfrm>
          <a:off x="5364163" y="3716338"/>
          <a:ext cx="3698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72" name="Equation" r:id="rId5" imgW="152280" imgH="266400" progId="Equation.DSMT4">
                  <p:embed/>
                </p:oleObj>
              </mc:Choice>
              <mc:Fallback>
                <p:oleObj name="Equation" r:id="rId5" imgW="152280" imgH="266400" progId="Equation.DSMT4">
                  <p:embed/>
                  <p:pic>
                    <p:nvPicPr>
                      <p:cNvPr id="57428" name="Object 84">
                        <a:extLst>
                          <a:ext uri="{FF2B5EF4-FFF2-40B4-BE49-F238E27FC236}">
                            <a16:creationId xmlns:a16="http://schemas.microsoft.com/office/drawing/2014/main" id="{9752FE16-E17C-45F4-A0C6-032E0195B4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716338"/>
                        <a:ext cx="3698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8" name="Object 64">
            <a:extLst>
              <a:ext uri="{FF2B5EF4-FFF2-40B4-BE49-F238E27FC236}">
                <a16:creationId xmlns:a16="http://schemas.microsoft.com/office/drawing/2014/main" id="{3DEE5B61-5EEB-49DA-8998-F583979CE984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69781629"/>
              </p:ext>
            </p:extLst>
          </p:nvPr>
        </p:nvGraphicFramePr>
        <p:xfrm>
          <a:off x="1162050" y="1412875"/>
          <a:ext cx="44418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73" name="Equation" r:id="rId7" imgW="1955520" imgH="228600" progId="Equation.DSMT4">
                  <p:embed/>
                </p:oleObj>
              </mc:Choice>
              <mc:Fallback>
                <p:oleObj name="Equation" r:id="rId7" imgW="1955520" imgH="228600" progId="Equation.DSMT4">
                  <p:embed/>
                  <p:pic>
                    <p:nvPicPr>
                      <p:cNvPr id="57408" name="Object 64">
                        <a:extLst>
                          <a:ext uri="{FF2B5EF4-FFF2-40B4-BE49-F238E27FC236}">
                            <a16:creationId xmlns:a16="http://schemas.microsoft.com/office/drawing/2014/main" id="{3DEE5B61-5EEB-49DA-8998-F583979CE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412875"/>
                        <a:ext cx="44418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10" name="Object 66">
            <a:extLst>
              <a:ext uri="{FF2B5EF4-FFF2-40B4-BE49-F238E27FC236}">
                <a16:creationId xmlns:a16="http://schemas.microsoft.com/office/drawing/2014/main" id="{A3E8538E-B407-4ECC-86BF-59BEFAC1999E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37759871"/>
              </p:ext>
            </p:extLst>
          </p:nvPr>
        </p:nvGraphicFramePr>
        <p:xfrm>
          <a:off x="7596188" y="4221163"/>
          <a:ext cx="2524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74" name="Equation" r:id="rId9" imgW="88560" imgH="177480" progId="Equation.DSMT4">
                  <p:embed/>
                </p:oleObj>
              </mc:Choice>
              <mc:Fallback>
                <p:oleObj name="Equation" r:id="rId9" imgW="88560" imgH="177480" progId="Equation.DSMT4">
                  <p:embed/>
                  <p:pic>
                    <p:nvPicPr>
                      <p:cNvPr id="57410" name="Object 66">
                        <a:extLst>
                          <a:ext uri="{FF2B5EF4-FFF2-40B4-BE49-F238E27FC236}">
                            <a16:creationId xmlns:a16="http://schemas.microsoft.com/office/drawing/2014/main" id="{A3E8538E-B407-4ECC-86BF-59BEFAC19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221163"/>
                        <a:ext cx="2524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>
            <a:extLst>
              <a:ext uri="{FF2B5EF4-FFF2-40B4-BE49-F238E27FC236}">
                <a16:creationId xmlns:a16="http://schemas.microsoft.com/office/drawing/2014/main" id="{EEA206F7-91C7-4DE4-BEE4-1AA2F6641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36" y="4399873"/>
            <a:ext cx="2016125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的变化率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57417" name="Object 73">
            <a:extLst>
              <a:ext uri="{FF2B5EF4-FFF2-40B4-BE49-F238E27FC236}">
                <a16:creationId xmlns:a16="http://schemas.microsoft.com/office/drawing/2014/main" id="{B1BEC13E-BB41-4228-AA9F-250BFAB81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657798"/>
              </p:ext>
            </p:extLst>
          </p:nvPr>
        </p:nvGraphicFramePr>
        <p:xfrm>
          <a:off x="496888" y="836613"/>
          <a:ext cx="246221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75" name="Equation" r:id="rId11" imgW="1091880" imgH="266400" progId="Equation.DSMT4">
                  <p:embed/>
                </p:oleObj>
              </mc:Choice>
              <mc:Fallback>
                <p:oleObj name="Equation" r:id="rId11" imgW="1091880" imgH="266400" progId="Equation.DSMT4">
                  <p:embed/>
                  <p:pic>
                    <p:nvPicPr>
                      <p:cNvPr id="57417" name="Object 73">
                        <a:extLst>
                          <a:ext uri="{FF2B5EF4-FFF2-40B4-BE49-F238E27FC236}">
                            <a16:creationId xmlns:a16="http://schemas.microsoft.com/office/drawing/2014/main" id="{B1BEC13E-BB41-4228-AA9F-250BFAB81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836613"/>
                        <a:ext cx="246221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24" name="Line 80">
            <a:extLst>
              <a:ext uri="{FF2B5EF4-FFF2-40B4-BE49-F238E27FC236}">
                <a16:creationId xmlns:a16="http://schemas.microsoft.com/office/drawing/2014/main" id="{0F4B3276-7CFC-4B4F-92F1-1E03393E1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3663" y="3933825"/>
            <a:ext cx="2303462" cy="433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425" name="Object 81">
            <a:extLst>
              <a:ext uri="{FF2B5EF4-FFF2-40B4-BE49-F238E27FC236}">
                <a16:creationId xmlns:a16="http://schemas.microsoft.com/office/drawing/2014/main" id="{B15CAA98-DF8D-4AB7-8740-E00112AE0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861065"/>
              </p:ext>
            </p:extLst>
          </p:nvPr>
        </p:nvGraphicFramePr>
        <p:xfrm>
          <a:off x="4152900" y="2924175"/>
          <a:ext cx="11255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76" name="Equation" r:id="rId13" imgW="520560" imgH="469800" progId="Equation.DSMT4">
                  <p:embed/>
                </p:oleObj>
              </mc:Choice>
              <mc:Fallback>
                <p:oleObj name="Equation" r:id="rId13" imgW="520560" imgH="469800" progId="Equation.DSMT4">
                  <p:embed/>
                  <p:pic>
                    <p:nvPicPr>
                      <p:cNvPr id="57425" name="Object 81">
                        <a:extLst>
                          <a:ext uri="{FF2B5EF4-FFF2-40B4-BE49-F238E27FC236}">
                            <a16:creationId xmlns:a16="http://schemas.microsoft.com/office/drawing/2014/main" id="{B15CAA98-DF8D-4AB7-8740-E00112AE02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2924175"/>
                        <a:ext cx="11255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30" name="Rectangle 86">
            <a:extLst>
              <a:ext uri="{FF2B5EF4-FFF2-40B4-BE49-F238E27FC236}">
                <a16:creationId xmlns:a16="http://schemas.microsoft.com/office/drawing/2014/main" id="{5EE40851-0ACC-4CF2-BAB3-B781A6E2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33375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并以</a:t>
            </a:r>
          </a:p>
        </p:txBody>
      </p:sp>
      <p:sp>
        <p:nvSpPr>
          <p:cNvPr id="57431" name="Rectangle 87">
            <a:extLst>
              <a:ext uri="{FF2B5EF4-FFF2-40B4-BE49-F238E27FC236}">
                <a16:creationId xmlns:a16="http://schemas.microsoft.com/office/drawing/2014/main" id="{58307CA6-43FE-4AC9-BC3E-DBC149758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908050"/>
            <a:ext cx="4314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为方向向量的直线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方程为</a:t>
            </a:r>
          </a:p>
        </p:txBody>
      </p:sp>
      <p:sp>
        <p:nvSpPr>
          <p:cNvPr id="57432" name="Rectangle 88">
            <a:extLst>
              <a:ext uri="{FF2B5EF4-FFF2-40B4-BE49-F238E27FC236}">
                <a16:creationId xmlns:a16="http://schemas.microsoft.com/office/drawing/2014/main" id="{0E633E77-D843-4E4F-B040-DA65F77D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16113"/>
            <a:ext cx="5689600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这个方程在空间表示过直线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且平</a:t>
            </a:r>
          </a:p>
        </p:txBody>
      </p:sp>
      <p:sp>
        <p:nvSpPr>
          <p:cNvPr id="57433" name="Rectangle 89">
            <a:extLst>
              <a:ext uri="{FF2B5EF4-FFF2-40B4-BE49-F238E27FC236}">
                <a16:creationId xmlns:a16="http://schemas.microsoft.com/office/drawing/2014/main" id="{57E8B076-7847-454D-91FF-BC835C282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068638"/>
            <a:ext cx="2339102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由于方向导数</a:t>
            </a:r>
          </a:p>
        </p:txBody>
      </p:sp>
      <p:sp>
        <p:nvSpPr>
          <p:cNvPr id="57434" name="Rectangle 90">
            <a:extLst>
              <a:ext uri="{FF2B5EF4-FFF2-40B4-BE49-F238E27FC236}">
                <a16:creationId xmlns:a16="http://schemas.microsoft.com/office/drawing/2014/main" id="{FDABED63-2DA1-497D-8704-D25BD48C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811588"/>
            <a:ext cx="26372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57435" name="Object 91">
            <a:extLst>
              <a:ext uri="{FF2B5EF4-FFF2-40B4-BE49-F238E27FC236}">
                <a16:creationId xmlns:a16="http://schemas.microsoft.com/office/drawing/2014/main" id="{79C2BBBE-1CCA-495E-B0C4-0FD3FEB97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442377"/>
              </p:ext>
            </p:extLst>
          </p:nvPr>
        </p:nvGraphicFramePr>
        <p:xfrm>
          <a:off x="2771775" y="3789363"/>
          <a:ext cx="1152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77" name="Equation" r:id="rId15" imgW="482400" imgH="228600" progId="Equation.DSMT4">
                  <p:embed/>
                </p:oleObj>
              </mc:Choice>
              <mc:Fallback>
                <p:oleObj name="Equation" r:id="rId15" imgW="482400" imgH="228600" progId="Equation.DSMT4">
                  <p:embed/>
                  <p:pic>
                    <p:nvPicPr>
                      <p:cNvPr id="57435" name="Object 91">
                        <a:extLst>
                          <a:ext uri="{FF2B5EF4-FFF2-40B4-BE49-F238E27FC236}">
                            <a16:creationId xmlns:a16="http://schemas.microsoft.com/office/drawing/2014/main" id="{79C2BBBE-1CCA-495E-B0C4-0FD3FEB97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89363"/>
                        <a:ext cx="1152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36" name="Rectangle 92">
            <a:extLst>
              <a:ext uri="{FF2B5EF4-FFF2-40B4-BE49-F238E27FC236}">
                <a16:creationId xmlns:a16="http://schemas.microsoft.com/office/drawing/2014/main" id="{9A38151E-A6CB-437A-A470-41C9F879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789363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处沿方向</a:t>
            </a:r>
          </a:p>
        </p:txBody>
      </p:sp>
      <p:sp>
        <p:nvSpPr>
          <p:cNvPr id="57437" name="Rectangle 93">
            <a:extLst>
              <a:ext uri="{FF2B5EF4-FFF2-40B4-BE49-F238E27FC236}">
                <a16:creationId xmlns:a16="http://schemas.microsoft.com/office/drawing/2014/main" id="{C8CACBA2-46AC-4FA0-8736-363AB28C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068638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</a:p>
        </p:txBody>
      </p:sp>
      <p:grpSp>
        <p:nvGrpSpPr>
          <p:cNvPr id="57444" name="Group 100">
            <a:extLst>
              <a:ext uri="{FF2B5EF4-FFF2-40B4-BE49-F238E27FC236}">
                <a16:creationId xmlns:a16="http://schemas.microsoft.com/office/drawing/2014/main" id="{6BEA6F51-D5BC-4511-AA1E-9B2B725BCC5D}"/>
              </a:ext>
            </a:extLst>
          </p:cNvPr>
          <p:cNvGrpSpPr>
            <a:grpSpLocks/>
          </p:cNvGrpSpPr>
          <p:nvPr/>
        </p:nvGrpSpPr>
        <p:grpSpPr bwMode="auto">
          <a:xfrm>
            <a:off x="5940427" y="1484313"/>
            <a:ext cx="3178176" cy="3551237"/>
            <a:chOff x="3742" y="844"/>
            <a:chExt cx="2002" cy="2237"/>
          </a:xfrm>
        </p:grpSpPr>
        <p:grpSp>
          <p:nvGrpSpPr>
            <p:cNvPr id="57442" name="Group 98">
              <a:extLst>
                <a:ext uri="{FF2B5EF4-FFF2-40B4-BE49-F238E27FC236}">
                  <a16:creationId xmlns:a16="http://schemas.microsoft.com/office/drawing/2014/main" id="{176380FC-8850-49A1-ACC0-7B75D49BB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981"/>
              <a:ext cx="2002" cy="2100"/>
              <a:chOff x="3742" y="981"/>
              <a:chExt cx="2002" cy="2100"/>
            </a:xfrm>
          </p:grpSpPr>
          <p:grpSp>
            <p:nvGrpSpPr>
              <p:cNvPr id="57441" name="Group 97">
                <a:extLst>
                  <a:ext uri="{FF2B5EF4-FFF2-40B4-BE49-F238E27FC236}">
                    <a16:creationId xmlns:a16="http://schemas.microsoft.com/office/drawing/2014/main" id="{30D69989-AF39-42B1-84A8-9A3681C8D3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2" y="981"/>
                <a:ext cx="2002" cy="2100"/>
                <a:chOff x="3742" y="935"/>
                <a:chExt cx="2002" cy="2100"/>
              </a:xfrm>
            </p:grpSpPr>
            <p:graphicFrame>
              <p:nvGraphicFramePr>
                <p:cNvPr id="57384" name="Object 40">
                  <a:extLst>
                    <a:ext uri="{FF2B5EF4-FFF2-40B4-BE49-F238E27FC236}">
                      <a16:creationId xmlns:a16="http://schemas.microsoft.com/office/drawing/2014/main" id="{2020B3A2-8D4F-4913-A7C8-1E8BB0743F3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76944198"/>
                    </p:ext>
                  </p:extLst>
                </p:nvPr>
              </p:nvGraphicFramePr>
              <p:xfrm>
                <a:off x="4115" y="2785"/>
                <a:ext cx="223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378" name="Equation" r:id="rId17" imgW="126720" imgH="139680" progId="Equation.DSMT4">
                        <p:embed/>
                      </p:oleObj>
                    </mc:Choice>
                    <mc:Fallback>
                      <p:oleObj name="Equation" r:id="rId17" imgW="126720" imgH="139680" progId="Equation.DSMT4">
                        <p:embed/>
                        <p:pic>
                          <p:nvPicPr>
                            <p:cNvPr id="57384" name="Object 40">
                              <a:extLst>
                                <a:ext uri="{FF2B5EF4-FFF2-40B4-BE49-F238E27FC236}">
                                  <a16:creationId xmlns:a16="http://schemas.microsoft.com/office/drawing/2014/main" id="{2020B3A2-8D4F-4913-A7C8-1E8BB0743F3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15" y="2785"/>
                              <a:ext cx="223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385" name="Object 41">
                  <a:extLst>
                    <a:ext uri="{FF2B5EF4-FFF2-40B4-BE49-F238E27FC236}">
                      <a16:creationId xmlns:a16="http://schemas.microsoft.com/office/drawing/2014/main" id="{B93AB3C2-06E5-41BE-AEA0-3D8BF7E2D20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67" y="1298"/>
                <a:ext cx="140" cy="1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379" name="Equation" r:id="rId19" imgW="215640" imgH="215640" progId="Equation.3">
                        <p:embed/>
                      </p:oleObj>
                    </mc:Choice>
                    <mc:Fallback>
                      <p:oleObj name="Equation" r:id="rId19" imgW="215640" imgH="215640" progId="Equation.3">
                        <p:embed/>
                        <p:pic>
                          <p:nvPicPr>
                            <p:cNvPr id="57385" name="Object 41">
                              <a:extLst>
                                <a:ext uri="{FF2B5EF4-FFF2-40B4-BE49-F238E27FC236}">
                                  <a16:creationId xmlns:a16="http://schemas.microsoft.com/office/drawing/2014/main" id="{B93AB3C2-06E5-41BE-AEA0-3D8BF7E2D20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7" y="1298"/>
                              <a:ext cx="140" cy="1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386" name="Object 42">
                  <a:extLst>
                    <a:ext uri="{FF2B5EF4-FFF2-40B4-BE49-F238E27FC236}">
                      <a16:creationId xmlns:a16="http://schemas.microsoft.com/office/drawing/2014/main" id="{66EEA4A4-A969-48B3-9756-6862A22AD78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18466374"/>
                    </p:ext>
                  </p:extLst>
                </p:nvPr>
              </p:nvGraphicFramePr>
              <p:xfrm>
                <a:off x="5517" y="2405"/>
                <a:ext cx="227" cy="26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380" name="Equation" r:id="rId21" imgW="139680" imgH="164880" progId="Equation.DSMT4">
                        <p:embed/>
                      </p:oleObj>
                    </mc:Choice>
                    <mc:Fallback>
                      <p:oleObj name="Equation" r:id="rId21" imgW="139680" imgH="164880" progId="Equation.DSMT4">
                        <p:embed/>
                        <p:pic>
                          <p:nvPicPr>
                            <p:cNvPr id="57386" name="Object 42">
                              <a:extLst>
                                <a:ext uri="{FF2B5EF4-FFF2-40B4-BE49-F238E27FC236}">
                                  <a16:creationId xmlns:a16="http://schemas.microsoft.com/office/drawing/2014/main" id="{66EEA4A4-A969-48B3-9756-6862A22AD78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17" y="2405"/>
                              <a:ext cx="227" cy="26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387" name="Arc 43">
                  <a:extLst>
                    <a:ext uri="{FF2B5EF4-FFF2-40B4-BE49-F238E27FC236}">
                      <a16:creationId xmlns:a16="http://schemas.microsoft.com/office/drawing/2014/main" id="{06AD9184-9709-438E-BCA8-2B64038751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2" y="1298"/>
                  <a:ext cx="1693" cy="171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3 w 43200"/>
                    <a:gd name="T1" fmla="*/ 24408 h 24408"/>
                    <a:gd name="T2" fmla="*/ 43200 w 43200"/>
                    <a:gd name="T3" fmla="*/ 21600 h 24408"/>
                    <a:gd name="T4" fmla="*/ 21600 w 43200"/>
                    <a:gd name="T5" fmla="*/ 21600 h 24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4408" fill="none" extrusionOk="0">
                      <a:moveTo>
                        <a:pt x="183" y="24407"/>
                      </a:moveTo>
                      <a:cubicBezTo>
                        <a:pt x="61" y="23476"/>
                        <a:pt x="0" y="2253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4408" stroke="0" extrusionOk="0">
                      <a:moveTo>
                        <a:pt x="183" y="24407"/>
                      </a:moveTo>
                      <a:cubicBezTo>
                        <a:pt x="61" y="23476"/>
                        <a:pt x="0" y="2253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5C00"/>
                    </a:gs>
                    <a:gs pos="100000">
                      <a:srgbClr val="009900"/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388" name="Arc 44">
                  <a:extLst>
                    <a:ext uri="{FF2B5EF4-FFF2-40B4-BE49-F238E27FC236}">
                      <a16:creationId xmlns:a16="http://schemas.microsoft.com/office/drawing/2014/main" id="{965689E1-034A-4965-8F9A-1C54132EB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742" y="1434"/>
                  <a:ext cx="1692" cy="799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539 h 21600"/>
                    <a:gd name="T2" fmla="*/ 43200 w 43200"/>
                    <a:gd name="T3" fmla="*/ 21600 h 21600"/>
                    <a:gd name="T4" fmla="*/ 21600 w 432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539"/>
                      </a:moveTo>
                      <a:cubicBezTo>
                        <a:pt x="33" y="9633"/>
                        <a:pt x="9694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539"/>
                      </a:moveTo>
                      <a:cubicBezTo>
                        <a:pt x="33" y="9633"/>
                        <a:pt x="9694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5C00"/>
                    </a:gs>
                    <a:gs pos="100000">
                      <a:srgbClr val="0099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57390" name="Object 46">
                  <a:extLst>
                    <a:ext uri="{FF2B5EF4-FFF2-40B4-BE49-F238E27FC236}">
                      <a16:creationId xmlns:a16="http://schemas.microsoft.com/office/drawing/2014/main" id="{088CF67E-DB65-49B5-ABF2-C3A4BED95ED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75" y="2294"/>
                <a:ext cx="140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381" name="Equation" r:id="rId23" imgW="215640" imgH="241200" progId="Equation.3">
                        <p:embed/>
                      </p:oleObj>
                    </mc:Choice>
                    <mc:Fallback>
                      <p:oleObj name="Equation" r:id="rId23" imgW="215640" imgH="241200" progId="Equation.3">
                        <p:embed/>
                        <p:pic>
                          <p:nvPicPr>
                            <p:cNvPr id="57390" name="Object 46">
                              <a:extLst>
                                <a:ext uri="{FF2B5EF4-FFF2-40B4-BE49-F238E27FC236}">
                                  <a16:creationId xmlns:a16="http://schemas.microsoft.com/office/drawing/2014/main" id="{088CF67E-DB65-49B5-ABF2-C3A4BED95ED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75" y="2294"/>
                              <a:ext cx="140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391" name="Line 47">
                  <a:extLst>
                    <a:ext uri="{FF2B5EF4-FFF2-40B4-BE49-F238E27FC236}">
                      <a16:creationId xmlns:a16="http://schemas.microsoft.com/office/drawing/2014/main" id="{328CA784-9BB1-46B3-A74B-B2A345A11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5" y="2393"/>
                  <a:ext cx="8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392" name="Line 48">
                  <a:extLst>
                    <a:ext uri="{FF2B5EF4-FFF2-40B4-BE49-F238E27FC236}">
                      <a16:creationId xmlns:a16="http://schemas.microsoft.com/office/drawing/2014/main" id="{A855504E-AF0A-4155-B5D1-0AB324D5D2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16" y="2394"/>
                  <a:ext cx="150" cy="1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393" name="Line 49">
                  <a:extLst>
                    <a:ext uri="{FF2B5EF4-FFF2-40B4-BE49-F238E27FC236}">
                      <a16:creationId xmlns:a16="http://schemas.microsoft.com/office/drawing/2014/main" id="{05E08190-C27C-4F88-8661-10335BD9C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18" y="2545"/>
                  <a:ext cx="298" cy="3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394" name="Line 50">
                  <a:extLst>
                    <a:ext uri="{FF2B5EF4-FFF2-40B4-BE49-F238E27FC236}">
                      <a16:creationId xmlns:a16="http://schemas.microsoft.com/office/drawing/2014/main" id="{0DAB77BC-05DE-4638-B58C-D7AFC1309B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2" y="2394"/>
                  <a:ext cx="29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395" name="Line 51">
                  <a:extLst>
                    <a:ext uri="{FF2B5EF4-FFF2-40B4-BE49-F238E27FC236}">
                      <a16:creationId xmlns:a16="http://schemas.microsoft.com/office/drawing/2014/main" id="{AAEDC160-C502-4255-B194-382119273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66" y="1664"/>
                  <a:ext cx="0" cy="7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396" name="Line 52">
                  <a:extLst>
                    <a:ext uri="{FF2B5EF4-FFF2-40B4-BE49-F238E27FC236}">
                      <a16:creationId xmlns:a16="http://schemas.microsoft.com/office/drawing/2014/main" id="{84BACA1F-37FA-472C-A355-E85BB41F1A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558" y="935"/>
                  <a:ext cx="8" cy="7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439" name="Arc 95">
                <a:extLst>
                  <a:ext uri="{FF2B5EF4-FFF2-40B4-BE49-F238E27FC236}">
                    <a16:creationId xmlns:a16="http://schemas.microsoft.com/office/drawing/2014/main" id="{01A1CDE4-4C5C-4507-B29C-650B5BEAFE3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42" y="1480"/>
                <a:ext cx="1693" cy="17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83 w 43200"/>
                  <a:gd name="T1" fmla="*/ 24408 h 24408"/>
                  <a:gd name="T2" fmla="*/ 43200 w 43200"/>
                  <a:gd name="T3" fmla="*/ 21600 h 24408"/>
                  <a:gd name="T4" fmla="*/ 21600 w 43200"/>
                  <a:gd name="T5" fmla="*/ 21600 h 24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4408" fill="none" extrusionOk="0">
                    <a:moveTo>
                      <a:pt x="183" y="24407"/>
                    </a:moveTo>
                    <a:cubicBezTo>
                      <a:pt x="61" y="23476"/>
                      <a:pt x="0" y="2253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4408" stroke="0" extrusionOk="0">
                    <a:moveTo>
                      <a:pt x="183" y="24407"/>
                    </a:moveTo>
                    <a:cubicBezTo>
                      <a:pt x="61" y="23476"/>
                      <a:pt x="0" y="2253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5C00"/>
                  </a:gs>
                  <a:gs pos="100000">
                    <a:srgbClr val="009900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7443" name="Object 99">
              <a:extLst>
                <a:ext uri="{FF2B5EF4-FFF2-40B4-BE49-F238E27FC236}">
                  <a16:creationId xmlns:a16="http://schemas.microsoft.com/office/drawing/2014/main" id="{CF814774-D058-4F39-9A4D-C1F52E20EC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0349590"/>
                </p:ext>
              </p:extLst>
            </p:nvPr>
          </p:nvGraphicFramePr>
          <p:xfrm>
            <a:off x="4570" y="844"/>
            <a:ext cx="22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82" name="Equation" r:id="rId25" imgW="126720" imgH="126720" progId="Equation.DSMT4">
                    <p:embed/>
                  </p:oleObj>
                </mc:Choice>
                <mc:Fallback>
                  <p:oleObj name="Equation" r:id="rId25" imgW="126720" imgH="126720" progId="Equation.DSMT4">
                    <p:embed/>
                    <p:pic>
                      <p:nvPicPr>
                        <p:cNvPr id="57443" name="Object 99">
                          <a:extLst>
                            <a:ext uri="{FF2B5EF4-FFF2-40B4-BE49-F238E27FC236}">
                              <a16:creationId xmlns:a16="http://schemas.microsoft.com/office/drawing/2014/main" id="{CF814774-D058-4F39-9A4D-C1F52E20EC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0" y="844"/>
                          <a:ext cx="227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98" name="Freeform 54">
            <a:extLst>
              <a:ext uri="{FF2B5EF4-FFF2-40B4-BE49-F238E27FC236}">
                <a16:creationId xmlns:a16="http://schemas.microsoft.com/office/drawing/2014/main" id="{DC120B2E-C9ED-4101-9314-44B4C5B876DE}"/>
              </a:ext>
            </a:extLst>
          </p:cNvPr>
          <p:cNvSpPr>
            <a:spLocks/>
          </p:cNvSpPr>
          <p:nvPr/>
        </p:nvSpPr>
        <p:spPr bwMode="auto">
          <a:xfrm>
            <a:off x="6554788" y="2457450"/>
            <a:ext cx="2005012" cy="1881188"/>
          </a:xfrm>
          <a:custGeom>
            <a:avLst/>
            <a:gdLst>
              <a:gd name="T0" fmla="*/ 1250 w 1263"/>
              <a:gd name="T1" fmla="*/ 942 h 1185"/>
              <a:gd name="T2" fmla="*/ 42 w 1263"/>
              <a:gd name="T3" fmla="*/ 1185 h 1185"/>
              <a:gd name="T4" fmla="*/ 0 w 1263"/>
              <a:gd name="T5" fmla="*/ 166 h 1185"/>
              <a:gd name="T6" fmla="*/ 1263 w 1263"/>
              <a:gd name="T7" fmla="*/ 0 h 1185"/>
              <a:gd name="T8" fmla="*/ 1250 w 1263"/>
              <a:gd name="T9" fmla="*/ 942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" h="1185">
                <a:moveTo>
                  <a:pt x="1250" y="942"/>
                </a:moveTo>
                <a:lnTo>
                  <a:pt x="42" y="1185"/>
                </a:lnTo>
                <a:lnTo>
                  <a:pt x="0" y="166"/>
                </a:lnTo>
                <a:lnTo>
                  <a:pt x="1263" y="0"/>
                </a:lnTo>
                <a:lnTo>
                  <a:pt x="1250" y="942"/>
                </a:lnTo>
                <a:close/>
              </a:path>
            </a:pathLst>
          </a:custGeom>
          <a:solidFill>
            <a:srgbClr val="33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445" name="Rectangle 101">
            <a:extLst>
              <a:ext uri="{FF2B5EF4-FFF2-40B4-BE49-F238E27FC236}">
                <a16:creationId xmlns:a16="http://schemas.microsoft.com/office/drawing/2014/main" id="{7A9AD6BA-97C9-4D3B-9706-BF0C40A95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33375"/>
            <a:ext cx="3374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Oxy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面上过点</a:t>
            </a:r>
          </a:p>
        </p:txBody>
      </p:sp>
      <p:grpSp>
        <p:nvGrpSpPr>
          <p:cNvPr id="57446" name="Group 102">
            <a:extLst>
              <a:ext uri="{FF2B5EF4-FFF2-40B4-BE49-F238E27FC236}">
                <a16:creationId xmlns:a16="http://schemas.microsoft.com/office/drawing/2014/main" id="{EAEA7E07-BDDC-4E56-BCD5-223E288B5957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773238"/>
            <a:ext cx="1943100" cy="1814512"/>
            <a:chOff x="4059" y="2787"/>
            <a:chExt cx="1224" cy="1143"/>
          </a:xfrm>
        </p:grpSpPr>
        <p:sp>
          <p:nvSpPr>
            <p:cNvPr id="57420" name="Arc 76">
              <a:extLst>
                <a:ext uri="{FF2B5EF4-FFF2-40B4-BE49-F238E27FC236}">
                  <a16:creationId xmlns:a16="http://schemas.microsoft.com/office/drawing/2014/main" id="{3DE30B36-C0CF-4B50-8143-60EE9B4AF6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59" y="2840"/>
              <a:ext cx="816" cy="1090"/>
            </a:xfrm>
            <a:custGeom>
              <a:avLst/>
              <a:gdLst>
                <a:gd name="G0" fmla="+- 720 0 0"/>
                <a:gd name="G1" fmla="+- 21600 0 0"/>
                <a:gd name="G2" fmla="+- 21600 0 0"/>
                <a:gd name="T0" fmla="*/ 0 w 19513"/>
                <a:gd name="T1" fmla="*/ 12 h 21600"/>
                <a:gd name="T2" fmla="*/ 19513 w 19513"/>
                <a:gd name="T3" fmla="*/ 10952 h 21600"/>
                <a:gd name="T4" fmla="*/ 720 w 195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13" h="21600" fill="none" extrusionOk="0">
                  <a:moveTo>
                    <a:pt x="0" y="12"/>
                  </a:moveTo>
                  <a:cubicBezTo>
                    <a:pt x="239" y="4"/>
                    <a:pt x="479" y="0"/>
                    <a:pt x="720" y="0"/>
                  </a:cubicBezTo>
                  <a:cubicBezTo>
                    <a:pt x="8499" y="0"/>
                    <a:pt x="15678" y="4183"/>
                    <a:pt x="19513" y="10951"/>
                  </a:cubicBezTo>
                </a:path>
                <a:path w="19513" h="21600" stroke="0" extrusionOk="0">
                  <a:moveTo>
                    <a:pt x="0" y="12"/>
                  </a:moveTo>
                  <a:cubicBezTo>
                    <a:pt x="239" y="4"/>
                    <a:pt x="479" y="0"/>
                    <a:pt x="720" y="0"/>
                  </a:cubicBezTo>
                  <a:cubicBezTo>
                    <a:pt x="8499" y="0"/>
                    <a:pt x="15678" y="4183"/>
                    <a:pt x="19513" y="10951"/>
                  </a:cubicBezTo>
                  <a:lnTo>
                    <a:pt x="72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421" name="Arc 77">
              <a:extLst>
                <a:ext uri="{FF2B5EF4-FFF2-40B4-BE49-F238E27FC236}">
                  <a16:creationId xmlns:a16="http://schemas.microsoft.com/office/drawing/2014/main" id="{A6B81EB1-3B20-4F4E-AC88-57FCBF32BF62}"/>
                </a:ext>
              </a:extLst>
            </p:cNvPr>
            <p:cNvSpPr>
              <a:spLocks/>
            </p:cNvSpPr>
            <p:nvPr/>
          </p:nvSpPr>
          <p:spPr bwMode="auto">
            <a:xfrm rot="10535739">
              <a:off x="4789" y="2787"/>
              <a:ext cx="494" cy="1134"/>
            </a:xfrm>
            <a:custGeom>
              <a:avLst/>
              <a:gdLst>
                <a:gd name="G0" fmla="+- 19946 0 0"/>
                <a:gd name="G1" fmla="+- 21600 0 0"/>
                <a:gd name="G2" fmla="+- 21600 0 0"/>
                <a:gd name="T0" fmla="*/ 0 w 20292"/>
                <a:gd name="T1" fmla="*/ 13310 h 21600"/>
                <a:gd name="T2" fmla="*/ 20292 w 20292"/>
                <a:gd name="T3" fmla="*/ 3 h 21600"/>
                <a:gd name="T4" fmla="*/ 19946 w 202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92" h="21600" fill="none" extrusionOk="0">
                  <a:moveTo>
                    <a:pt x="0" y="13310"/>
                  </a:moveTo>
                  <a:cubicBezTo>
                    <a:pt x="3349" y="5251"/>
                    <a:pt x="11219" y="0"/>
                    <a:pt x="19946" y="0"/>
                  </a:cubicBezTo>
                  <a:cubicBezTo>
                    <a:pt x="20061" y="0"/>
                    <a:pt x="20176" y="0"/>
                    <a:pt x="20292" y="2"/>
                  </a:cubicBezTo>
                </a:path>
                <a:path w="20292" h="21600" stroke="0" extrusionOk="0">
                  <a:moveTo>
                    <a:pt x="0" y="13310"/>
                  </a:moveTo>
                  <a:cubicBezTo>
                    <a:pt x="3349" y="5251"/>
                    <a:pt x="11219" y="0"/>
                    <a:pt x="19946" y="0"/>
                  </a:cubicBezTo>
                  <a:cubicBezTo>
                    <a:pt x="20061" y="0"/>
                    <a:pt x="20176" y="0"/>
                    <a:pt x="20292" y="2"/>
                  </a:cubicBezTo>
                  <a:lnTo>
                    <a:pt x="19946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7447" name="Rectangle 103">
            <a:extLst>
              <a:ext uri="{FF2B5EF4-FFF2-40B4-BE49-F238E27FC236}">
                <a16:creationId xmlns:a16="http://schemas.microsoft.com/office/drawing/2014/main" id="{3BED0268-DE8F-45B9-A913-59E2A5096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41663"/>
            <a:ext cx="1641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交线为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7448" name="Object 104">
            <a:extLst>
              <a:ext uri="{FF2B5EF4-FFF2-40B4-BE49-F238E27FC236}">
                <a16:creationId xmlns:a16="http://schemas.microsoft.com/office/drawing/2014/main" id="{2A6043DD-B95E-4F3C-9D66-319B7AFD7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242333"/>
              </p:ext>
            </p:extLst>
          </p:nvPr>
        </p:nvGraphicFramePr>
        <p:xfrm>
          <a:off x="6516688" y="3141663"/>
          <a:ext cx="3968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83" name="Equation" r:id="rId27" imgW="139680" imgH="164880" progId="Equation.DSMT4">
                  <p:embed/>
                </p:oleObj>
              </mc:Choice>
              <mc:Fallback>
                <p:oleObj name="Equation" r:id="rId27" imgW="139680" imgH="164880" progId="Equation.DSMT4">
                  <p:embed/>
                  <p:pic>
                    <p:nvPicPr>
                      <p:cNvPr id="57448" name="Object 104">
                        <a:extLst>
                          <a:ext uri="{FF2B5EF4-FFF2-40B4-BE49-F238E27FC236}">
                            <a16:creationId xmlns:a16="http://schemas.microsoft.com/office/drawing/2014/main" id="{2A6043DD-B95E-4F3C-9D66-319B7AFD7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141663"/>
                        <a:ext cx="3968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" name="Object 105">
            <a:extLst>
              <a:ext uri="{FF2B5EF4-FFF2-40B4-BE49-F238E27FC236}">
                <a16:creationId xmlns:a16="http://schemas.microsoft.com/office/drawing/2014/main" id="{346FC4B4-B4B7-4981-886F-59D3B6DA0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14464"/>
              </p:ext>
            </p:extLst>
          </p:nvPr>
        </p:nvGraphicFramePr>
        <p:xfrm>
          <a:off x="6659563" y="1844675"/>
          <a:ext cx="1800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84" name="Equation" r:id="rId29" imgW="711000" imgH="203040" progId="Equation.DSMT4">
                  <p:embed/>
                </p:oleObj>
              </mc:Choice>
              <mc:Fallback>
                <p:oleObj name="Equation" r:id="rId29" imgW="711000" imgH="203040" progId="Equation.DSMT4">
                  <p:embed/>
                  <p:pic>
                    <p:nvPicPr>
                      <p:cNvPr id="57449" name="Object 105">
                        <a:extLst>
                          <a:ext uri="{FF2B5EF4-FFF2-40B4-BE49-F238E27FC236}">
                            <a16:creationId xmlns:a16="http://schemas.microsoft.com/office/drawing/2014/main" id="{346FC4B4-B4B7-4981-886F-59D3B6DA0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844675"/>
                        <a:ext cx="18002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0" name="Rectangle 106">
            <a:extLst>
              <a:ext uri="{FF2B5EF4-FFF2-40B4-BE49-F238E27FC236}">
                <a16:creationId xmlns:a16="http://schemas.microsoft.com/office/drawing/2014/main" id="{32B4ACAA-EB47-4A2E-9ED6-F4DD3F786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013325"/>
            <a:ext cx="2519363" cy="5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的切线相对于</a:t>
            </a:r>
          </a:p>
        </p:txBody>
      </p:sp>
      <p:sp>
        <p:nvSpPr>
          <p:cNvPr id="57451" name="Line 107">
            <a:extLst>
              <a:ext uri="{FF2B5EF4-FFF2-40B4-BE49-F238E27FC236}">
                <a16:creationId xmlns:a16="http://schemas.microsoft.com/office/drawing/2014/main" id="{132CDA8E-990A-43FB-B012-8A3DBE4063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4811" y="3383997"/>
            <a:ext cx="1079500" cy="2159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452" name="Line 108">
            <a:extLst>
              <a:ext uri="{FF2B5EF4-FFF2-40B4-BE49-F238E27FC236}">
                <a16:creationId xmlns:a16="http://schemas.microsoft.com/office/drawing/2014/main" id="{49A875FB-4277-42F4-812E-B369F10BAA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570" y="2960361"/>
            <a:ext cx="935037" cy="649288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453" name="Rectangle 109">
            <a:extLst>
              <a:ext uri="{FF2B5EF4-FFF2-40B4-BE49-F238E27FC236}">
                <a16:creationId xmlns:a16="http://schemas.microsoft.com/office/drawing/2014/main" id="{4566263F-1E78-4621-9C3C-838F0A6DB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437063"/>
            <a:ext cx="4608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几何上表示曲线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sp>
        <p:nvSpPr>
          <p:cNvPr id="57454" name="Rectangle 110">
            <a:extLst>
              <a:ext uri="{FF2B5EF4-FFF2-40B4-BE49-F238E27FC236}">
                <a16:creationId xmlns:a16="http://schemas.microsoft.com/office/drawing/2014/main" id="{4C277838-1405-4472-9FD9-4CB4D6BD9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92375"/>
            <a:ext cx="5689600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行于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轴的平面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记它与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z=f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</a:p>
        </p:txBody>
      </p:sp>
      <p:graphicFrame>
        <p:nvGraphicFramePr>
          <p:cNvPr id="57455" name="Object 111">
            <a:extLst>
              <a:ext uri="{FF2B5EF4-FFF2-40B4-BE49-F238E27FC236}">
                <a16:creationId xmlns:a16="http://schemas.microsoft.com/office/drawing/2014/main" id="{D4A40800-1245-463A-BA15-19E2EE2E5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48816"/>
              </p:ext>
            </p:extLst>
          </p:nvPr>
        </p:nvGraphicFramePr>
        <p:xfrm>
          <a:off x="395288" y="5084763"/>
          <a:ext cx="1152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85" name="Equation" r:id="rId31" imgW="482400" imgH="228600" progId="Equation.DSMT4">
                  <p:embed/>
                </p:oleObj>
              </mc:Choice>
              <mc:Fallback>
                <p:oleObj name="Equation" r:id="rId31" imgW="482400" imgH="228600" progId="Equation.DSMT4">
                  <p:embed/>
                  <p:pic>
                    <p:nvPicPr>
                      <p:cNvPr id="57455" name="Object 111">
                        <a:extLst>
                          <a:ext uri="{FF2B5EF4-FFF2-40B4-BE49-F238E27FC236}">
                            <a16:creationId xmlns:a16="http://schemas.microsoft.com/office/drawing/2014/main" id="{D4A40800-1245-463A-BA15-19E2EE2E5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84763"/>
                        <a:ext cx="1152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6" name="Rectangle 112">
            <a:extLst>
              <a:ext uri="{FF2B5EF4-FFF2-40B4-BE49-F238E27FC236}">
                <a16:creationId xmlns:a16="http://schemas.microsoft.com/office/drawing/2014/main" id="{629B2922-6C53-4EFE-9D05-2F1FA918D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013325"/>
            <a:ext cx="1261884" cy="5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的斜率</a:t>
            </a:r>
          </a:p>
        </p:txBody>
      </p:sp>
      <p:graphicFrame>
        <p:nvGraphicFramePr>
          <p:cNvPr id="57457" name="Object 113">
            <a:extLst>
              <a:ext uri="{FF2B5EF4-FFF2-40B4-BE49-F238E27FC236}">
                <a16:creationId xmlns:a16="http://schemas.microsoft.com/office/drawing/2014/main" id="{F2D915A7-32A7-4C73-A133-3D804F608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15993"/>
              </p:ext>
            </p:extLst>
          </p:nvPr>
        </p:nvGraphicFramePr>
        <p:xfrm>
          <a:off x="3779838" y="5013325"/>
          <a:ext cx="3698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86" name="Equation" r:id="rId33" imgW="152280" imgH="266400" progId="Equation.DSMT4">
                  <p:embed/>
                </p:oleObj>
              </mc:Choice>
              <mc:Fallback>
                <p:oleObj name="Equation" r:id="rId33" imgW="152280" imgH="266400" progId="Equation.DSMT4">
                  <p:embed/>
                  <p:pic>
                    <p:nvPicPr>
                      <p:cNvPr id="57457" name="Object 113">
                        <a:extLst>
                          <a:ext uri="{FF2B5EF4-FFF2-40B4-BE49-F238E27FC236}">
                            <a16:creationId xmlns:a16="http://schemas.microsoft.com/office/drawing/2014/main" id="{F2D915A7-32A7-4C73-A133-3D804F608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13325"/>
                        <a:ext cx="3698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8" name="Rectangle 114">
            <a:extLst>
              <a:ext uri="{FF2B5EF4-FFF2-40B4-BE49-F238E27FC236}">
                <a16:creationId xmlns:a16="http://schemas.microsoft.com/office/drawing/2014/main" id="{CE671AB1-BEA4-4E1D-863F-B0C58F0E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734050"/>
            <a:ext cx="7285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从而反映了曲线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曲面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Oxy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面的倾斜程度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7460" name="Object 116">
            <a:extLst>
              <a:ext uri="{FF2B5EF4-FFF2-40B4-BE49-F238E27FC236}">
                <a16:creationId xmlns:a16="http://schemas.microsoft.com/office/drawing/2014/main" id="{E41DC12F-F828-48BB-975C-60EE55694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10108"/>
              </p:ext>
            </p:extLst>
          </p:nvPr>
        </p:nvGraphicFramePr>
        <p:xfrm>
          <a:off x="5364163" y="5144812"/>
          <a:ext cx="962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87" name="Equation" r:id="rId35" imgW="444240" imgH="203040" progId="Equation.DSMT4">
                  <p:embed/>
                </p:oleObj>
              </mc:Choice>
              <mc:Fallback>
                <p:oleObj name="Equation" r:id="rId35" imgW="444240" imgH="203040" progId="Equation.DSMT4">
                  <p:embed/>
                  <p:pic>
                    <p:nvPicPr>
                      <p:cNvPr id="57460" name="Object 116">
                        <a:extLst>
                          <a:ext uri="{FF2B5EF4-FFF2-40B4-BE49-F238E27FC236}">
                            <a16:creationId xmlns:a16="http://schemas.microsoft.com/office/drawing/2014/main" id="{E41DC12F-F828-48BB-975C-60EE55694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144812"/>
                        <a:ext cx="962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61" name="Freeform 117">
            <a:extLst>
              <a:ext uri="{FF2B5EF4-FFF2-40B4-BE49-F238E27FC236}">
                <a16:creationId xmlns:a16="http://schemas.microsoft.com/office/drawing/2014/main" id="{7C74728B-DE98-40D3-87CA-9DEBF1756526}"/>
              </a:ext>
            </a:extLst>
          </p:cNvPr>
          <p:cNvSpPr>
            <a:spLocks/>
          </p:cNvSpPr>
          <p:nvPr/>
        </p:nvSpPr>
        <p:spPr bwMode="auto">
          <a:xfrm rot="11976918" flipH="1">
            <a:off x="7997666" y="3465512"/>
            <a:ext cx="793750" cy="1511300"/>
          </a:xfrm>
          <a:custGeom>
            <a:avLst/>
            <a:gdLst>
              <a:gd name="T0" fmla="*/ 288 w 336"/>
              <a:gd name="T1" fmla="*/ 0 h 1488"/>
              <a:gd name="T2" fmla="*/ 288 w 336"/>
              <a:gd name="T3" fmla="*/ 1104 h 1488"/>
              <a:gd name="T4" fmla="*/ 0 w 336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88">
                <a:moveTo>
                  <a:pt x="288" y="0"/>
                </a:moveTo>
                <a:cubicBezTo>
                  <a:pt x="312" y="428"/>
                  <a:pt x="336" y="856"/>
                  <a:pt x="288" y="1104"/>
                </a:cubicBezTo>
                <a:cubicBezTo>
                  <a:pt x="240" y="1352"/>
                  <a:pt x="120" y="1420"/>
                  <a:pt x="0" y="14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" name="Object 116">
            <a:extLst>
              <a:ext uri="{FF2B5EF4-FFF2-40B4-BE49-F238E27FC236}">
                <a16:creationId xmlns:a16="http://schemas.microsoft.com/office/drawing/2014/main" id="{018D365F-0FD4-4F9C-890D-932628ABB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695750"/>
              </p:ext>
            </p:extLst>
          </p:nvPr>
        </p:nvGraphicFramePr>
        <p:xfrm>
          <a:off x="7103151" y="4859692"/>
          <a:ext cx="2027477" cy="79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88" name="Equation" r:id="rId37" imgW="1002960" imgH="393480" progId="Equation.DSMT4">
                  <p:embed/>
                </p:oleObj>
              </mc:Choice>
              <mc:Fallback>
                <p:oleObj name="Equation" r:id="rId37" imgW="1002960" imgH="393480" progId="Equation.DSMT4">
                  <p:embed/>
                  <p:pic>
                    <p:nvPicPr>
                      <p:cNvPr id="57460" name="Object 116">
                        <a:extLst>
                          <a:ext uri="{FF2B5EF4-FFF2-40B4-BE49-F238E27FC236}">
                            <a16:creationId xmlns:a16="http://schemas.microsoft.com/office/drawing/2014/main" id="{E41DC12F-F828-48BB-975C-60EE55694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151" y="4859692"/>
                        <a:ext cx="2027477" cy="792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430" grpId="0"/>
      <p:bldP spid="57431" grpId="0"/>
      <p:bldP spid="57432" grpId="0"/>
      <p:bldP spid="57433" grpId="0"/>
      <p:bldP spid="57434" grpId="0"/>
      <p:bldP spid="57436" grpId="0"/>
      <p:bldP spid="57437" grpId="0"/>
      <p:bldP spid="57445" grpId="0"/>
      <p:bldP spid="57447" grpId="0"/>
      <p:bldP spid="57450" grpId="0"/>
      <p:bldP spid="57453" grpId="0"/>
      <p:bldP spid="57454" grpId="0"/>
      <p:bldP spid="57456" grpId="0"/>
      <p:bldP spid="57458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1023</Words>
  <Application>Microsoft Office PowerPoint</Application>
  <PresentationFormat>全屏显示(4:3)</PresentationFormat>
  <Paragraphs>160</Paragraphs>
  <Slides>22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  <vt:variant>
        <vt:lpstr>自定义放映</vt:lpstr>
      </vt:variant>
      <vt:variant>
        <vt:i4>2</vt:i4>
      </vt:variant>
    </vt:vector>
  </HeadingPairs>
  <TitlesOfParts>
    <vt:vector size="32" baseType="lpstr">
      <vt:lpstr>华文楷体</vt:lpstr>
      <vt:lpstr>华文行楷</vt:lpstr>
      <vt:lpstr>Arial</vt:lpstr>
      <vt:lpstr>Times New Roman</vt:lpstr>
      <vt:lpstr>Trebuchet MS</vt:lpstr>
      <vt:lpstr>Wingdings 3</vt:lpstr>
      <vt:lpstr>平面</vt:lpstr>
      <vt:lpstr>Equation</vt:lpstr>
      <vt:lpstr>第五节</vt:lpstr>
      <vt:lpstr>一、方向导数</vt:lpstr>
      <vt:lpstr>PowerPoint 演示文稿</vt:lpstr>
      <vt:lpstr>PowerPoint 演示文稿</vt:lpstr>
      <vt:lpstr>定理:</vt:lpstr>
      <vt:lpstr>PowerPoint 演示文稿</vt:lpstr>
      <vt:lpstr>例.  求函数 </vt:lpstr>
      <vt:lpstr>例.  求函数 </vt:lpstr>
      <vt:lpstr>几何意义:</vt:lpstr>
      <vt:lpstr>二、梯度  </vt:lpstr>
      <vt:lpstr>1. 定义</vt:lpstr>
      <vt:lpstr>PowerPoint 演示文稿</vt:lpstr>
      <vt:lpstr>3. 梯度的基本运算公式</vt:lpstr>
      <vt:lpstr>例.  设</vt:lpstr>
      <vt:lpstr>例.</vt:lpstr>
      <vt:lpstr>例.  设某金属板上电压分布为</vt:lpstr>
      <vt:lpstr>PowerPoint 演示文稿</vt:lpstr>
      <vt:lpstr>PowerPoint 演示文稿</vt:lpstr>
      <vt:lpstr>PowerPoint 演示文稿</vt:lpstr>
      <vt:lpstr>2. 函数</vt:lpstr>
      <vt:lpstr>PowerPoint 演示文稿</vt:lpstr>
      <vt:lpstr>PowerPoint 演示文稿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jinzhang@jlu.edu.cn</cp:lastModifiedBy>
  <cp:revision>431</cp:revision>
  <cp:lastPrinted>2022-03-10T08:20:21Z</cp:lastPrinted>
  <dcterms:created xsi:type="dcterms:W3CDTF">2000-07-20T07:19:35Z</dcterms:created>
  <dcterms:modified xsi:type="dcterms:W3CDTF">2022-03-10T08:24:23Z</dcterms:modified>
</cp:coreProperties>
</file>